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58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20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35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38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99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64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86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04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8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91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04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17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42E23A-4EAF-48A5-A28D-FC5E9A80E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Sleep Data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530F9CF-9403-4B98-B9EB-0E25C626D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      by   </a:t>
            </a:r>
            <a:r>
              <a:rPr lang="en-US" dirty="0" err="1" smtClean="0"/>
              <a:t>Egnesh</a:t>
            </a:r>
            <a:r>
              <a:rPr lang="en-US" dirty="0" smtClean="0"/>
              <a:t> Louie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01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26E212-BB2C-44A0-A6E3-28BA2A3E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22097C-D625-48E3-83CF-60794B5B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Sleep </a:t>
            </a:r>
            <a:r>
              <a:rPr lang="en-US" dirty="0"/>
              <a:t>quality is influenced by duration, activity, and stress</a:t>
            </a:r>
          </a:p>
          <a:p>
            <a:r>
              <a:rPr lang="en-US" dirty="0"/>
              <a:t>Occupation and BMI are related to sleep disorders</a:t>
            </a:r>
          </a:p>
          <a:p>
            <a:r>
              <a:rPr lang="en-US" dirty="0"/>
              <a:t>Stress management and physical activity improve sleep outcomes</a:t>
            </a:r>
          </a:p>
          <a:p>
            <a:r>
              <a:rPr lang="en-US" dirty="0"/>
              <a:t>Sleep disorders require targeted interventions for specific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0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4AEBCD-6E66-41B3-AB66-614746D4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403E35-C23E-4371-8437-F20375E15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9" y="2015732"/>
            <a:ext cx="5265018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Total Records: 400</a:t>
            </a:r>
          </a:p>
          <a:p>
            <a:r>
              <a:rPr lang="en-US" dirty="0"/>
              <a:t>Features: 13</a:t>
            </a:r>
          </a:p>
          <a:p>
            <a:r>
              <a:rPr lang="en-US" dirty="0"/>
              <a:t>Key Columns:</a:t>
            </a:r>
          </a:p>
          <a:p>
            <a:pPr lvl="1"/>
            <a:r>
              <a:rPr lang="en-US" dirty="0"/>
              <a:t>Demographics: Gender, Age, Occupation</a:t>
            </a:r>
          </a:p>
          <a:p>
            <a:pPr lvl="1"/>
            <a:r>
              <a:rPr lang="en-US" dirty="0"/>
              <a:t>Sleep Metrics: Duration, Quality, Disorder</a:t>
            </a:r>
          </a:p>
          <a:p>
            <a:pPr lvl="1"/>
            <a:r>
              <a:rPr lang="en-US" dirty="0"/>
              <a:t>Health Metrics: Stress, BMI, Activity, Heart Rate</a:t>
            </a:r>
          </a:p>
          <a:p>
            <a:r>
              <a:rPr lang="en-US" dirty="0"/>
              <a:t>Missing Values: Present in activity, </a:t>
            </a:r>
            <a:r>
              <a:rPr lang="en-US" dirty="0" smtClean="0"/>
              <a:t>stress, </a:t>
            </a:r>
          </a:p>
          <a:p>
            <a:pPr marL="0" indent="0">
              <a:buNone/>
            </a:pPr>
            <a:r>
              <a:rPr lang="en-US" dirty="0" smtClean="0"/>
              <a:t>blood </a:t>
            </a:r>
            <a:r>
              <a:rPr lang="en-US" dirty="0"/>
              <a:t>pressure, heart rate, and steps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027" y="1853754"/>
            <a:ext cx="6150996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4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Statistical Summary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5" y="2091690"/>
            <a:ext cx="11578189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5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D1E74A-7F58-4BA8-9F45-B0E1D08F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Sleep 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262030-944C-48D7-B113-C2CA22963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18" y="2015732"/>
            <a:ext cx="5480137" cy="3450613"/>
          </a:xfrm>
        </p:spPr>
        <p:txBody>
          <a:bodyPr>
            <a:normAutofit/>
          </a:bodyPr>
          <a:lstStyle/>
          <a:p>
            <a:r>
              <a:rPr lang="en-US" dirty="0"/>
              <a:t>How Long Do People Sleep?</a:t>
            </a:r>
            <a:br>
              <a:rPr lang="en-US" dirty="0"/>
            </a:br>
            <a:r>
              <a:rPr lang="en-US" b="1" dirty="0"/>
              <a:t>Chart:</a:t>
            </a:r>
            <a:r>
              <a:rPr lang="en-US" dirty="0"/>
              <a:t> Histogram of Sleep Duration (hours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individuals sleep between </a:t>
            </a:r>
            <a:r>
              <a:rPr lang="en-US" b="1" dirty="0"/>
              <a:t>6 and 9 hours</a:t>
            </a:r>
            <a:endParaRPr lang="en-US" dirty="0"/>
          </a:p>
          <a:p>
            <a:r>
              <a:rPr lang="en-US" dirty="0"/>
              <a:t>Very few sleep &lt;5 or &gt;10 hours</a:t>
            </a:r>
          </a:p>
          <a:p>
            <a:r>
              <a:rPr lang="en-US" dirty="0"/>
              <a:t>Peak around </a:t>
            </a:r>
            <a:r>
              <a:rPr lang="en-US" b="1" dirty="0"/>
              <a:t>7–8 hours</a:t>
            </a:r>
            <a:r>
              <a:rPr lang="en-US" dirty="0"/>
              <a:t>, aligning with health recommendations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CD16175-39D1-466B-AF90-28CF41543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5731"/>
            <a:ext cx="5575877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0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A260EC-FED9-487C-8D16-6C3E22D0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0C9C4A-8B8A-4489-96A1-A8E009EBE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296" y="2015732"/>
            <a:ext cx="5153355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Factors Are Related?</a:t>
            </a:r>
            <a:br>
              <a:rPr lang="en-US" dirty="0"/>
            </a:br>
            <a:r>
              <a:rPr lang="en-US" b="1" dirty="0"/>
              <a:t>Chart:</a:t>
            </a:r>
            <a:r>
              <a:rPr lang="en-US" dirty="0"/>
              <a:t> Heatmap of numerical feature correlations</a:t>
            </a:r>
            <a:br>
              <a:rPr lang="en-US" dirty="0"/>
            </a:br>
            <a:endParaRPr lang="en-US" dirty="0" smtClean="0"/>
          </a:p>
          <a:p>
            <a:r>
              <a:rPr lang="en-US" b="1" dirty="0" smtClean="0"/>
              <a:t>Positive </a:t>
            </a:r>
            <a:r>
              <a:rPr lang="en-US" b="1" dirty="0"/>
              <a:t>Correlation:</a:t>
            </a:r>
            <a:r>
              <a:rPr lang="en-US" dirty="0"/>
              <a:t> Sleep Quality ↔ Sleep Duration &amp; Physical Activity</a:t>
            </a:r>
          </a:p>
          <a:p>
            <a:r>
              <a:rPr lang="en-US" b="1" dirty="0"/>
              <a:t>Negative Correlation:</a:t>
            </a:r>
            <a:r>
              <a:rPr lang="en-US" dirty="0"/>
              <a:t> Sleep Quality ↔ Stress Level</a:t>
            </a:r>
          </a:p>
          <a:p>
            <a:r>
              <a:rPr lang="en-US" dirty="0"/>
              <a:t>Daily Steps ↔ Physical Activity show expected correlation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A0CB2EC-B60D-4CAE-B0C8-2C7AA29D1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651" y="2015731"/>
            <a:ext cx="6294922" cy="42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5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2C51FB-E479-48F0-9EB0-629D4332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 Disorders by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34E6C6-97C0-4F32-994F-A0468F37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27" y="2015732"/>
            <a:ext cx="5349657" cy="3450613"/>
          </a:xfrm>
        </p:spPr>
        <p:txBody>
          <a:bodyPr/>
          <a:lstStyle/>
          <a:p>
            <a:r>
              <a:rPr lang="en-US" dirty="0"/>
              <a:t>Are Sleep Disorders Gendered?</a:t>
            </a:r>
            <a:br>
              <a:rPr lang="en-US" dirty="0"/>
            </a:br>
            <a:r>
              <a:rPr lang="en-US" b="1" dirty="0"/>
              <a:t>Chart:</a:t>
            </a:r>
            <a:r>
              <a:rPr lang="en-US" dirty="0"/>
              <a:t> </a:t>
            </a:r>
            <a:r>
              <a:rPr lang="en-US" dirty="0" err="1"/>
              <a:t>Countplot</a:t>
            </a:r>
            <a:r>
              <a:rPr lang="en-US" dirty="0"/>
              <a:t> of Sleep Disorder by </a:t>
            </a:r>
            <a:r>
              <a:rPr lang="en-US" dirty="0" smtClean="0"/>
              <a:t>Gender</a:t>
            </a:r>
          </a:p>
          <a:p>
            <a:r>
              <a:rPr lang="en-US" dirty="0" smtClean="0"/>
              <a:t>Both </a:t>
            </a:r>
            <a:r>
              <a:rPr lang="en-US" dirty="0"/>
              <a:t>males and females are affected</a:t>
            </a:r>
          </a:p>
          <a:p>
            <a:r>
              <a:rPr lang="en-US" dirty="0"/>
              <a:t>Slight differences in distribution by gender, worth further analysis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43CA3A6-72FE-474E-AECF-1F5C38E0D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269" y="2224087"/>
            <a:ext cx="5349657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4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282046-7E44-493C-B9A2-B78195F9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 Disorders by Occupation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1F8A46-D4CC-4297-B091-182F5744B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34" y="2041828"/>
            <a:ext cx="5506233" cy="3450613"/>
          </a:xfrm>
        </p:spPr>
        <p:txBody>
          <a:bodyPr>
            <a:normAutofit/>
          </a:bodyPr>
          <a:lstStyle/>
          <a:p>
            <a:r>
              <a:rPr lang="en-US" dirty="0"/>
              <a:t>Which Jobs Are More Affected?</a:t>
            </a:r>
            <a:br>
              <a:rPr lang="en-US" dirty="0"/>
            </a:br>
            <a:r>
              <a:rPr lang="en-US" b="1" dirty="0"/>
              <a:t>Chart:</a:t>
            </a:r>
            <a:r>
              <a:rPr lang="en-US" dirty="0"/>
              <a:t> </a:t>
            </a:r>
            <a:r>
              <a:rPr lang="en-US" dirty="0" err="1"/>
              <a:t>Countplot</a:t>
            </a:r>
            <a:r>
              <a:rPr lang="en-US" dirty="0"/>
              <a:t> of Occupation vs Sleep </a:t>
            </a:r>
            <a:r>
              <a:rPr lang="en-US" dirty="0" smtClean="0"/>
              <a:t>Disorder</a:t>
            </a:r>
          </a:p>
          <a:p>
            <a:r>
              <a:rPr lang="en-US" b="1" dirty="0" smtClean="0"/>
              <a:t>Office </a:t>
            </a:r>
            <a:r>
              <a:rPr lang="en-US" b="1" dirty="0"/>
              <a:t>Workers and Healthcare Workers</a:t>
            </a:r>
            <a:r>
              <a:rPr lang="en-US" dirty="0"/>
              <a:t> have more reported disorders</a:t>
            </a:r>
          </a:p>
          <a:p>
            <a:r>
              <a:rPr lang="en-US" b="1" dirty="0"/>
              <a:t>Retired individuals</a:t>
            </a:r>
            <a:r>
              <a:rPr lang="en-US" dirty="0"/>
              <a:t> also show notable counts of insomnia or apnea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368ACC9-3CE3-4070-A034-66AD8352F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407" y="2041828"/>
            <a:ext cx="5843072" cy="375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6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0BBD07-DA78-43F7-A6C0-1E386F70D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 vs. Sleep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70FFC-D488-4572-92BD-C4F8C529A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896" y="2186467"/>
            <a:ext cx="4130238" cy="3450613"/>
          </a:xfrm>
        </p:spPr>
        <p:txBody>
          <a:bodyPr>
            <a:normAutofit/>
          </a:bodyPr>
          <a:lstStyle/>
          <a:p>
            <a:r>
              <a:rPr lang="en-US" dirty="0"/>
              <a:t>Impact of Stress on Sleep Quality</a:t>
            </a:r>
            <a:br>
              <a:rPr lang="en-US" dirty="0"/>
            </a:br>
            <a:r>
              <a:rPr lang="en-US" b="1" dirty="0"/>
              <a:t>Chart:</a:t>
            </a:r>
            <a:r>
              <a:rPr lang="en-US" dirty="0"/>
              <a:t> Scatterplot of Stress Level vs Quality of </a:t>
            </a:r>
            <a:r>
              <a:rPr lang="en-US" dirty="0" smtClean="0"/>
              <a:t>Sleep</a:t>
            </a:r>
          </a:p>
          <a:p>
            <a:r>
              <a:rPr lang="en-US" b="1" dirty="0" smtClean="0"/>
              <a:t>Clear </a:t>
            </a:r>
            <a:r>
              <a:rPr lang="en-US" b="1" dirty="0"/>
              <a:t>negative trend</a:t>
            </a:r>
            <a:r>
              <a:rPr lang="en-US" dirty="0"/>
              <a:t>: Higher stress → Lower sleep quality</a:t>
            </a:r>
          </a:p>
          <a:p>
            <a:r>
              <a:rPr lang="en-US" dirty="0"/>
              <a:t>Healthy individuals cluster in low-stress, high-quality zone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630" y="2050588"/>
            <a:ext cx="6936606" cy="428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1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68257-5C2A-46BB-B989-416AB5AD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BMI and Sleep Disorders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52A107-35C1-4B6B-9EBA-D773938B1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150" y="2156059"/>
            <a:ext cx="4634235" cy="331028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Is BMI Linked to Sleep Issues?</a:t>
            </a:r>
            <a:br>
              <a:rPr lang="en-US" dirty="0"/>
            </a:br>
            <a:r>
              <a:rPr lang="en-US" b="1" dirty="0"/>
              <a:t>Chart:</a:t>
            </a:r>
            <a:r>
              <a:rPr lang="en-US" dirty="0"/>
              <a:t> </a:t>
            </a:r>
            <a:r>
              <a:rPr lang="en-US" dirty="0" err="1"/>
              <a:t>Countplot</a:t>
            </a:r>
            <a:r>
              <a:rPr lang="en-US" dirty="0"/>
              <a:t> of BMI Category by Sleep </a:t>
            </a:r>
            <a:r>
              <a:rPr lang="en-US" dirty="0" smtClean="0"/>
              <a:t>Disorder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Obese </a:t>
            </a:r>
            <a:r>
              <a:rPr lang="en-US" b="1" dirty="0"/>
              <a:t>category</a:t>
            </a:r>
            <a:r>
              <a:rPr lang="en-US" dirty="0"/>
              <a:t> shows more instances of sleep apnea</a:t>
            </a:r>
          </a:p>
          <a:p>
            <a:pPr>
              <a:lnSpc>
                <a:spcPct val="150000"/>
              </a:lnSpc>
            </a:pPr>
            <a:r>
              <a:rPr lang="en-US" dirty="0"/>
              <a:t>Underweight and overweight categories also show variation by disorder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ED2936D-D9F2-41A8-A74D-C66424910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766" y="2011680"/>
            <a:ext cx="6824312" cy="389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93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160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Sleep Data  Analysis</vt:lpstr>
      <vt:lpstr>Dataset Overview</vt:lpstr>
      <vt:lpstr>Statistical Summary</vt:lpstr>
      <vt:lpstr>Distribution of Sleep Duration</vt:lpstr>
      <vt:lpstr>Correlation Between Features</vt:lpstr>
      <vt:lpstr>Sleep Disorders by Gender</vt:lpstr>
      <vt:lpstr>Sleep Disorders by Occupation</vt:lpstr>
      <vt:lpstr>Stress vs. Sleep Quality</vt:lpstr>
      <vt:lpstr>BMI and Sleep Disorders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Data  Analysis</dc:title>
  <dc:creator>BCALAB01</dc:creator>
  <cp:lastModifiedBy>Intel</cp:lastModifiedBy>
  <cp:revision>5</cp:revision>
  <dcterms:created xsi:type="dcterms:W3CDTF">2025-05-22T08:49:49Z</dcterms:created>
  <dcterms:modified xsi:type="dcterms:W3CDTF">2025-05-22T15:03:12Z</dcterms:modified>
</cp:coreProperties>
</file>