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3N+iBush9HVgSSbtBBcGxz6Du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0d780ef7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0d780ef7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Slide">
  <p:cSld name="33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838201" y="1052084"/>
            <a:ext cx="10515600" cy="191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/>
          <p:nvPr>
            <p:ph idx="2" type="pic"/>
          </p:nvPr>
        </p:nvSpPr>
        <p:spPr>
          <a:xfrm>
            <a:off x="1676399" y="1818709"/>
            <a:ext cx="2772228" cy="2709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/>
          <p:nvPr>
            <p:ph idx="3" type="pic"/>
          </p:nvPr>
        </p:nvSpPr>
        <p:spPr>
          <a:xfrm>
            <a:off x="4709886" y="1818709"/>
            <a:ext cx="2772228" cy="2709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/>
          <p:nvPr>
            <p:ph idx="4" type="pic"/>
          </p:nvPr>
        </p:nvSpPr>
        <p:spPr>
          <a:xfrm>
            <a:off x="7743374" y="1818709"/>
            <a:ext cx="2772228" cy="2709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"/>
          <p:cNvGrpSpPr/>
          <p:nvPr/>
        </p:nvGrpSpPr>
        <p:grpSpPr>
          <a:xfrm>
            <a:off x="0" y="6010980"/>
            <a:ext cx="12230638" cy="847020"/>
            <a:chOff x="3612605" y="4967059"/>
            <a:chExt cx="4585705" cy="317578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12605" y="5055981"/>
              <a:ext cx="4585705" cy="228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23218" y="4967059"/>
              <a:ext cx="1359198" cy="3175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" name="Google Shape;99;p1"/>
          <p:cNvPicPr preferRelativeResize="0"/>
          <p:nvPr/>
        </p:nvPicPr>
        <p:blipFill rotWithShape="1">
          <a:blip r:embed="rId5">
            <a:alphaModFix/>
          </a:blip>
          <a:srcRect b="35072" l="74944" r="4251" t="37633"/>
          <a:stretch/>
        </p:blipFill>
        <p:spPr>
          <a:xfrm>
            <a:off x="9584690" y="755650"/>
            <a:ext cx="2753360" cy="349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5">
            <a:alphaModFix/>
          </a:blip>
          <a:srcRect b="35072" l="74944" r="4251" t="37633"/>
          <a:stretch/>
        </p:blipFill>
        <p:spPr>
          <a:xfrm flipH="1">
            <a:off x="-140970" y="755650"/>
            <a:ext cx="2484120" cy="3494405"/>
          </a:xfrm>
          <a:prstGeom prst="rect">
            <a:avLst/>
          </a:prstGeom>
          <a:noFill/>
          <a:ln>
            <a:noFill/>
          </a:ln>
        </p:spPr>
      </p:pic>
      <p:sp>
        <p:nvSpPr>
          <p:cNvPr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 id="101" name="Google Shape;101;p1"/>
          <p:cNvSpPr txBox="1"/>
          <p:nvPr/>
        </p:nvSpPr>
        <p:spPr>
          <a:xfrm flipH="1">
            <a:off x="2196465" y="339725"/>
            <a:ext cx="7459980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Meeting Room Booking System 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378585" y="3638550"/>
            <a:ext cx="9046845" cy="230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45120047	Abhi Zanzarukiya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45120155	Abhishek Srivastava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45120238	Devyansh Ojha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45120062	Drishti Tekriwal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45120206	Karan Dolatkumar Sambhavanee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45120369	Kartikeya Shukla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45120094	Kush Kharb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45120326	Megha Agarwal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545590" y="3107055"/>
            <a:ext cx="205486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35072" l="74944" r="4251" t="37633"/>
          <a:stretch/>
        </p:blipFill>
        <p:spPr>
          <a:xfrm flipH="1">
            <a:off x="-77822" y="-100353"/>
            <a:ext cx="2611621" cy="214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35072" l="74944" r="4251" t="37633"/>
          <a:stretch/>
        </p:blipFill>
        <p:spPr>
          <a:xfrm>
            <a:off x="9658199" y="-100353"/>
            <a:ext cx="2611621" cy="2141206"/>
          </a:xfrm>
          <a:prstGeom prst="rect">
            <a:avLst/>
          </a:prstGeom>
          <a:noFill/>
          <a:ln>
            <a:noFill/>
          </a:ln>
        </p:spPr>
      </p:pic>
      <p:sp>
        <p:nvSpPr>
          <p:cNvPr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 id="110" name="Google Shape;110;p2"/>
          <p:cNvSpPr txBox="1"/>
          <p:nvPr/>
        </p:nvSpPr>
        <p:spPr>
          <a:xfrm>
            <a:off x="3766185" y="370205"/>
            <a:ext cx="503809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IN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102907" y="3758979"/>
            <a:ext cx="119616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text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912567" y="3758979"/>
            <a:ext cx="119616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text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9677836" y="3766742"/>
            <a:ext cx="119616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text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065020" y="1672590"/>
            <a:ext cx="7286625" cy="4523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 the procedure of creating and booking a meeting room.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 can search and book a meeting room based on their requirements.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bookings of meeting rooms in a company an easy task.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the company to organize proper meetings whenever required by any team.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35072" l="74944" r="4251" t="37633"/>
          <a:stretch/>
        </p:blipFill>
        <p:spPr>
          <a:xfrm>
            <a:off x="10262235" y="1391285"/>
            <a:ext cx="2075815" cy="285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35072" l="74944" r="4251" t="37633"/>
          <a:stretch/>
        </p:blipFill>
        <p:spPr>
          <a:xfrm flipH="1">
            <a:off x="-140970" y="1391285"/>
            <a:ext cx="1771650" cy="28587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3678555" y="194310"/>
            <a:ext cx="43688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2279015" y="1116330"/>
            <a:ext cx="7901940" cy="286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 can create rooms and add users.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Managers can create meetings and add employees to that meeting.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The manager can also rate and can delete scheduled meetings.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can view their meetings.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shows all the available slots of a particular room type to the manager when he/she is organizing meeting.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dmin home page"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230" y="4035425"/>
            <a:ext cx="4872355" cy="24396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ok new meeting" id="124" name="Google Shape;1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8710" y="4035425"/>
            <a:ext cx="5365115" cy="2503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 room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50" y="106680"/>
            <a:ext cx="5526405" cy="279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in page"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915" y="3089275"/>
            <a:ext cx="5514340" cy="3512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ager home" id="131" name="Google Shape;1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4250" y="106680"/>
            <a:ext cx="5895975" cy="279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" id="132" name="Google Shape;1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4250" y="3089275"/>
            <a:ext cx="5896610" cy="351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E600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A3A9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2B30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mber home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05" y="123825"/>
            <a:ext cx="5551170" cy="32391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 members for meeting"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4390" y="3499485"/>
            <a:ext cx="6069330" cy="3279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 list" id="142" name="Google Shape;1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905" y="3500120"/>
            <a:ext cx="5551805" cy="3278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ew and book room for meeting" id="143" name="Google Shape;14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3120" y="123825"/>
            <a:ext cx="60706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35072" l="74944" r="4251" t="37633"/>
          <a:stretch/>
        </p:blipFill>
        <p:spPr>
          <a:xfrm flipH="1">
            <a:off x="-78105" y="-100330"/>
            <a:ext cx="1555750" cy="214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35072" l="74944" r="4251" t="37633"/>
          <a:stretch/>
        </p:blipFill>
        <p:spPr>
          <a:xfrm>
            <a:off x="10670540" y="-100330"/>
            <a:ext cx="1599565" cy="2141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/>
          <p:nvPr/>
        </p:nvSpPr>
        <p:spPr>
          <a:xfrm rot="5400000">
            <a:off x="1154743" y="-1364032"/>
            <a:ext cx="1062053" cy="915563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E600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 rot="5400000">
            <a:off x="2391724" y="-1361536"/>
            <a:ext cx="1062053" cy="915563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A3A9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 rot="5400000">
            <a:off x="3628705" y="-1364033"/>
            <a:ext cx="1062053" cy="915563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2B30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77410" y="2458895"/>
            <a:ext cx="1150347" cy="3638187"/>
          </a:xfrm>
          <a:custGeom>
            <a:rect b="b" l="l" r="r" t="t"/>
            <a:pathLst>
              <a:path extrusionOk="0" h="351" w="111">
                <a:moveTo>
                  <a:pt x="3" y="177"/>
                </a:moveTo>
                <a:cubicBezTo>
                  <a:pt x="5" y="180"/>
                  <a:pt x="16" y="182"/>
                  <a:pt x="16" y="182"/>
                </a:cubicBezTo>
                <a:cubicBezTo>
                  <a:pt x="16" y="182"/>
                  <a:pt x="16" y="224"/>
                  <a:pt x="16" y="225"/>
                </a:cubicBezTo>
                <a:cubicBezTo>
                  <a:pt x="15" y="227"/>
                  <a:pt x="17" y="238"/>
                  <a:pt x="14" y="246"/>
                </a:cubicBezTo>
                <a:cubicBezTo>
                  <a:pt x="11" y="254"/>
                  <a:pt x="7" y="296"/>
                  <a:pt x="7" y="296"/>
                </a:cubicBezTo>
                <a:cubicBezTo>
                  <a:pt x="7" y="296"/>
                  <a:pt x="7" y="306"/>
                  <a:pt x="8" y="308"/>
                </a:cubicBezTo>
                <a:cubicBezTo>
                  <a:pt x="10" y="311"/>
                  <a:pt x="10" y="315"/>
                  <a:pt x="8" y="317"/>
                </a:cubicBezTo>
                <a:cubicBezTo>
                  <a:pt x="5" y="319"/>
                  <a:pt x="10" y="328"/>
                  <a:pt x="10" y="328"/>
                </a:cubicBezTo>
                <a:cubicBezTo>
                  <a:pt x="10" y="328"/>
                  <a:pt x="1" y="346"/>
                  <a:pt x="6" y="348"/>
                </a:cubicBezTo>
                <a:cubicBezTo>
                  <a:pt x="11" y="351"/>
                  <a:pt x="20" y="351"/>
                  <a:pt x="24" y="348"/>
                </a:cubicBezTo>
                <a:cubicBezTo>
                  <a:pt x="26" y="345"/>
                  <a:pt x="25" y="329"/>
                  <a:pt x="25" y="329"/>
                </a:cubicBezTo>
                <a:cubicBezTo>
                  <a:pt x="25" y="329"/>
                  <a:pt x="33" y="326"/>
                  <a:pt x="34" y="323"/>
                </a:cubicBezTo>
                <a:cubicBezTo>
                  <a:pt x="35" y="321"/>
                  <a:pt x="37" y="318"/>
                  <a:pt x="32" y="307"/>
                </a:cubicBezTo>
                <a:cubicBezTo>
                  <a:pt x="28" y="291"/>
                  <a:pt x="37" y="255"/>
                  <a:pt x="37" y="255"/>
                </a:cubicBezTo>
                <a:cubicBezTo>
                  <a:pt x="37" y="255"/>
                  <a:pt x="47" y="217"/>
                  <a:pt x="48" y="217"/>
                </a:cubicBezTo>
                <a:cubicBezTo>
                  <a:pt x="50" y="216"/>
                  <a:pt x="56" y="192"/>
                  <a:pt x="56" y="192"/>
                </a:cubicBezTo>
                <a:cubicBezTo>
                  <a:pt x="56" y="192"/>
                  <a:pt x="57" y="194"/>
                  <a:pt x="63" y="223"/>
                </a:cubicBezTo>
                <a:cubicBezTo>
                  <a:pt x="69" y="252"/>
                  <a:pt x="67" y="261"/>
                  <a:pt x="67" y="261"/>
                </a:cubicBezTo>
                <a:cubicBezTo>
                  <a:pt x="68" y="302"/>
                  <a:pt x="68" y="302"/>
                  <a:pt x="68" y="302"/>
                </a:cubicBezTo>
                <a:cubicBezTo>
                  <a:pt x="68" y="302"/>
                  <a:pt x="69" y="310"/>
                  <a:pt x="71" y="311"/>
                </a:cubicBezTo>
                <a:cubicBezTo>
                  <a:pt x="72" y="312"/>
                  <a:pt x="67" y="319"/>
                  <a:pt x="70" y="322"/>
                </a:cubicBezTo>
                <a:cubicBezTo>
                  <a:pt x="71" y="326"/>
                  <a:pt x="70" y="333"/>
                  <a:pt x="70" y="333"/>
                </a:cubicBezTo>
                <a:cubicBezTo>
                  <a:pt x="70" y="333"/>
                  <a:pt x="78" y="338"/>
                  <a:pt x="80" y="336"/>
                </a:cubicBezTo>
                <a:cubicBezTo>
                  <a:pt x="82" y="335"/>
                  <a:pt x="87" y="342"/>
                  <a:pt x="87" y="342"/>
                </a:cubicBezTo>
                <a:cubicBezTo>
                  <a:pt x="87" y="342"/>
                  <a:pt x="106" y="347"/>
                  <a:pt x="108" y="344"/>
                </a:cubicBezTo>
                <a:cubicBezTo>
                  <a:pt x="111" y="341"/>
                  <a:pt x="104" y="336"/>
                  <a:pt x="104" y="336"/>
                </a:cubicBezTo>
                <a:cubicBezTo>
                  <a:pt x="94" y="324"/>
                  <a:pt x="94" y="324"/>
                  <a:pt x="94" y="324"/>
                </a:cubicBezTo>
                <a:cubicBezTo>
                  <a:pt x="94" y="324"/>
                  <a:pt x="101" y="317"/>
                  <a:pt x="89" y="311"/>
                </a:cubicBezTo>
                <a:cubicBezTo>
                  <a:pt x="91" y="292"/>
                  <a:pt x="91" y="292"/>
                  <a:pt x="91" y="292"/>
                </a:cubicBezTo>
                <a:cubicBezTo>
                  <a:pt x="91" y="292"/>
                  <a:pt x="92" y="278"/>
                  <a:pt x="90" y="268"/>
                </a:cubicBezTo>
                <a:cubicBezTo>
                  <a:pt x="88" y="258"/>
                  <a:pt x="95" y="208"/>
                  <a:pt x="95" y="208"/>
                </a:cubicBezTo>
                <a:cubicBezTo>
                  <a:pt x="95" y="208"/>
                  <a:pt x="98" y="185"/>
                  <a:pt x="95" y="181"/>
                </a:cubicBezTo>
                <a:cubicBezTo>
                  <a:pt x="98" y="179"/>
                  <a:pt x="89" y="125"/>
                  <a:pt x="89" y="125"/>
                </a:cubicBezTo>
                <a:cubicBezTo>
                  <a:pt x="85" y="117"/>
                  <a:pt x="85" y="117"/>
                  <a:pt x="85" y="117"/>
                </a:cubicBezTo>
                <a:cubicBezTo>
                  <a:pt x="85" y="117"/>
                  <a:pt x="96" y="116"/>
                  <a:pt x="97" y="110"/>
                </a:cubicBezTo>
                <a:cubicBezTo>
                  <a:pt x="98" y="104"/>
                  <a:pt x="100" y="103"/>
                  <a:pt x="100" y="98"/>
                </a:cubicBezTo>
                <a:cubicBezTo>
                  <a:pt x="99" y="94"/>
                  <a:pt x="97" y="82"/>
                  <a:pt x="96" y="79"/>
                </a:cubicBezTo>
                <a:cubicBezTo>
                  <a:pt x="95" y="75"/>
                  <a:pt x="92" y="60"/>
                  <a:pt x="92" y="60"/>
                </a:cubicBezTo>
                <a:cubicBezTo>
                  <a:pt x="92" y="60"/>
                  <a:pt x="89" y="55"/>
                  <a:pt x="83" y="55"/>
                </a:cubicBezTo>
                <a:cubicBezTo>
                  <a:pt x="78" y="55"/>
                  <a:pt x="63" y="48"/>
                  <a:pt x="62" y="42"/>
                </a:cubicBezTo>
                <a:cubicBezTo>
                  <a:pt x="62" y="42"/>
                  <a:pt x="65" y="39"/>
                  <a:pt x="67" y="34"/>
                </a:cubicBezTo>
                <a:cubicBezTo>
                  <a:pt x="67" y="32"/>
                  <a:pt x="69" y="29"/>
                  <a:pt x="69" y="27"/>
                </a:cubicBezTo>
                <a:cubicBezTo>
                  <a:pt x="74" y="16"/>
                  <a:pt x="74" y="16"/>
                  <a:pt x="74" y="16"/>
                </a:cubicBezTo>
                <a:cubicBezTo>
                  <a:pt x="74" y="11"/>
                  <a:pt x="74" y="11"/>
                  <a:pt x="74" y="11"/>
                </a:cubicBezTo>
                <a:cubicBezTo>
                  <a:pt x="72" y="5"/>
                  <a:pt x="72" y="5"/>
                  <a:pt x="72" y="5"/>
                </a:cubicBezTo>
                <a:cubicBezTo>
                  <a:pt x="67" y="0"/>
                  <a:pt x="53" y="2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45" y="2"/>
                  <a:pt x="41" y="12"/>
                  <a:pt x="41" y="18"/>
                </a:cubicBezTo>
                <a:cubicBezTo>
                  <a:pt x="34" y="18"/>
                  <a:pt x="41" y="30"/>
                  <a:pt x="41" y="30"/>
                </a:cubicBezTo>
                <a:cubicBezTo>
                  <a:pt x="41" y="30"/>
                  <a:pt x="40" y="33"/>
                  <a:pt x="39" y="37"/>
                </a:cubicBezTo>
                <a:cubicBezTo>
                  <a:pt x="40" y="38"/>
                  <a:pt x="43" y="45"/>
                  <a:pt x="50" y="47"/>
                </a:cubicBezTo>
                <a:cubicBezTo>
                  <a:pt x="58" y="50"/>
                  <a:pt x="61" y="44"/>
                  <a:pt x="61" y="44"/>
                </a:cubicBez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56" y="56"/>
                  <a:pt x="57" y="53"/>
                </a:cubicBezTo>
                <a:cubicBezTo>
                  <a:pt x="59" y="50"/>
                  <a:pt x="54" y="50"/>
                  <a:pt x="52" y="50"/>
                </a:cubicBezTo>
                <a:cubicBezTo>
                  <a:pt x="50" y="50"/>
                  <a:pt x="48" y="53"/>
                  <a:pt x="48" y="53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7"/>
                  <a:pt x="53" y="74"/>
                  <a:pt x="53" y="71"/>
                </a:cubicBezTo>
                <a:cubicBezTo>
                  <a:pt x="53" y="68"/>
                  <a:pt x="40" y="48"/>
                  <a:pt x="37" y="42"/>
                </a:cubicBezTo>
                <a:cubicBezTo>
                  <a:pt x="37" y="43"/>
                  <a:pt x="36" y="43"/>
                  <a:pt x="36" y="43"/>
                </a:cubicBezTo>
                <a:cubicBezTo>
                  <a:pt x="34" y="46"/>
                  <a:pt x="17" y="49"/>
                  <a:pt x="17" y="49"/>
                </a:cubicBezTo>
                <a:cubicBezTo>
                  <a:pt x="17" y="49"/>
                  <a:pt x="0" y="48"/>
                  <a:pt x="5" y="67"/>
                </a:cubicBezTo>
                <a:cubicBezTo>
                  <a:pt x="7" y="82"/>
                  <a:pt x="9" y="95"/>
                  <a:pt x="9" y="95"/>
                </a:cubicBezTo>
                <a:cubicBezTo>
                  <a:pt x="9" y="95"/>
                  <a:pt x="13" y="112"/>
                  <a:pt x="16" y="112"/>
                </a:cubicBezTo>
                <a:cubicBezTo>
                  <a:pt x="20" y="113"/>
                  <a:pt x="3" y="172"/>
                  <a:pt x="3" y="177"/>
                </a:cubicBezTo>
                <a:close/>
                <a:moveTo>
                  <a:pt x="40" y="95"/>
                </a:moveTo>
                <a:cubicBezTo>
                  <a:pt x="40" y="95"/>
                  <a:pt x="45" y="87"/>
                  <a:pt x="44" y="85"/>
                </a:cubicBezTo>
                <a:cubicBezTo>
                  <a:pt x="47" y="86"/>
                  <a:pt x="49" y="86"/>
                  <a:pt x="49" y="86"/>
                </a:cubicBezTo>
                <a:cubicBezTo>
                  <a:pt x="49" y="99"/>
                  <a:pt x="49" y="99"/>
                  <a:pt x="49" y="99"/>
                </a:cubicBezTo>
                <a:lnTo>
                  <a:pt x="40" y="95"/>
                </a:lnTo>
                <a:close/>
              </a:path>
            </a:pathLst>
          </a:custGeom>
          <a:solidFill>
            <a:srgbClr val="E60012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4699402" y="3260921"/>
            <a:ext cx="12117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5911438" y="3260872"/>
            <a:ext cx="1496003" cy="7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00" spcFirstLastPara="1" rIns="10970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has two mai data statistical this methodologies summarizes.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0532741" y="2459008"/>
            <a:ext cx="1402545" cy="3587197"/>
          </a:xfrm>
          <a:custGeom>
            <a:rect b="b" l="l" r="r" t="t"/>
            <a:pathLst>
              <a:path extrusionOk="0" h="358" w="153">
                <a:moveTo>
                  <a:pt x="7" y="117"/>
                </a:moveTo>
                <a:cubicBezTo>
                  <a:pt x="7" y="117"/>
                  <a:pt x="7" y="118"/>
                  <a:pt x="6" y="118"/>
                </a:cubicBezTo>
                <a:cubicBezTo>
                  <a:pt x="6" y="119"/>
                  <a:pt x="6" y="120"/>
                  <a:pt x="6" y="120"/>
                </a:cubicBezTo>
                <a:cubicBezTo>
                  <a:pt x="5" y="122"/>
                  <a:pt x="5" y="122"/>
                  <a:pt x="5" y="122"/>
                </a:cubicBezTo>
                <a:cubicBezTo>
                  <a:pt x="5" y="122"/>
                  <a:pt x="6" y="124"/>
                  <a:pt x="10" y="126"/>
                </a:cubicBezTo>
                <a:cubicBezTo>
                  <a:pt x="10" y="126"/>
                  <a:pt x="10" y="132"/>
                  <a:pt x="11" y="132"/>
                </a:cubicBezTo>
                <a:cubicBezTo>
                  <a:pt x="12" y="133"/>
                  <a:pt x="13" y="133"/>
                  <a:pt x="14" y="134"/>
                </a:cubicBezTo>
                <a:cubicBezTo>
                  <a:pt x="16" y="134"/>
                  <a:pt x="15" y="135"/>
                  <a:pt x="16" y="135"/>
                </a:cubicBezTo>
                <a:cubicBezTo>
                  <a:pt x="16" y="136"/>
                  <a:pt x="23" y="137"/>
                  <a:pt x="23" y="137"/>
                </a:cubicBezTo>
                <a:cubicBezTo>
                  <a:pt x="23" y="137"/>
                  <a:pt x="29" y="153"/>
                  <a:pt x="33" y="153"/>
                </a:cubicBezTo>
                <a:cubicBezTo>
                  <a:pt x="33" y="153"/>
                  <a:pt x="42" y="146"/>
                  <a:pt x="42" y="145"/>
                </a:cubicBezTo>
                <a:cubicBezTo>
                  <a:pt x="43" y="145"/>
                  <a:pt x="44" y="144"/>
                  <a:pt x="44" y="144"/>
                </a:cubicBezTo>
                <a:cubicBezTo>
                  <a:pt x="45" y="144"/>
                  <a:pt x="46" y="143"/>
                  <a:pt x="46" y="143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58" y="147"/>
                  <a:pt x="59" y="149"/>
                  <a:pt x="58" y="150"/>
                </a:cubicBezTo>
                <a:cubicBezTo>
                  <a:pt x="58" y="151"/>
                  <a:pt x="57" y="154"/>
                  <a:pt x="58" y="156"/>
                </a:cubicBezTo>
                <a:cubicBezTo>
                  <a:pt x="58" y="159"/>
                  <a:pt x="57" y="160"/>
                  <a:pt x="56" y="161"/>
                </a:cubicBezTo>
                <a:cubicBezTo>
                  <a:pt x="56" y="161"/>
                  <a:pt x="58" y="164"/>
                  <a:pt x="58" y="165"/>
                </a:cubicBezTo>
                <a:cubicBezTo>
                  <a:pt x="57" y="166"/>
                  <a:pt x="56" y="174"/>
                  <a:pt x="56" y="174"/>
                </a:cubicBezTo>
                <a:cubicBezTo>
                  <a:pt x="56" y="174"/>
                  <a:pt x="53" y="196"/>
                  <a:pt x="53" y="197"/>
                </a:cubicBezTo>
                <a:cubicBezTo>
                  <a:pt x="52" y="198"/>
                  <a:pt x="52" y="199"/>
                  <a:pt x="52" y="199"/>
                </a:cubicBezTo>
                <a:cubicBezTo>
                  <a:pt x="52" y="199"/>
                  <a:pt x="52" y="203"/>
                  <a:pt x="52" y="203"/>
                </a:cubicBezTo>
                <a:cubicBezTo>
                  <a:pt x="53" y="203"/>
                  <a:pt x="52" y="204"/>
                  <a:pt x="52" y="205"/>
                </a:cubicBezTo>
                <a:cubicBezTo>
                  <a:pt x="52" y="205"/>
                  <a:pt x="52" y="208"/>
                  <a:pt x="51" y="209"/>
                </a:cubicBezTo>
                <a:cubicBezTo>
                  <a:pt x="50" y="210"/>
                  <a:pt x="51" y="211"/>
                  <a:pt x="50" y="212"/>
                </a:cubicBezTo>
                <a:cubicBezTo>
                  <a:pt x="49" y="214"/>
                  <a:pt x="48" y="221"/>
                  <a:pt x="48" y="221"/>
                </a:cubicBezTo>
                <a:cubicBezTo>
                  <a:pt x="48" y="221"/>
                  <a:pt x="47" y="230"/>
                  <a:pt x="47" y="231"/>
                </a:cubicBezTo>
                <a:cubicBezTo>
                  <a:pt x="47" y="232"/>
                  <a:pt x="46" y="238"/>
                  <a:pt x="46" y="238"/>
                </a:cubicBezTo>
                <a:cubicBezTo>
                  <a:pt x="46" y="238"/>
                  <a:pt x="45" y="243"/>
                  <a:pt x="44" y="245"/>
                </a:cubicBezTo>
                <a:cubicBezTo>
                  <a:pt x="44" y="248"/>
                  <a:pt x="44" y="254"/>
                  <a:pt x="45" y="256"/>
                </a:cubicBezTo>
                <a:cubicBezTo>
                  <a:pt x="46" y="257"/>
                  <a:pt x="49" y="280"/>
                  <a:pt x="49" y="283"/>
                </a:cubicBezTo>
                <a:cubicBezTo>
                  <a:pt x="48" y="285"/>
                  <a:pt x="49" y="286"/>
                  <a:pt x="49" y="287"/>
                </a:cubicBezTo>
                <a:cubicBezTo>
                  <a:pt x="49" y="287"/>
                  <a:pt x="48" y="296"/>
                  <a:pt x="48" y="297"/>
                </a:cubicBezTo>
                <a:cubicBezTo>
                  <a:pt x="48" y="298"/>
                  <a:pt x="48" y="304"/>
                  <a:pt x="47" y="305"/>
                </a:cubicBezTo>
                <a:cubicBezTo>
                  <a:pt x="47" y="305"/>
                  <a:pt x="46" y="312"/>
                  <a:pt x="47" y="314"/>
                </a:cubicBezTo>
                <a:cubicBezTo>
                  <a:pt x="47" y="317"/>
                  <a:pt x="43" y="322"/>
                  <a:pt x="43" y="323"/>
                </a:cubicBezTo>
                <a:cubicBezTo>
                  <a:pt x="43" y="324"/>
                  <a:pt x="41" y="325"/>
                  <a:pt x="41" y="326"/>
                </a:cubicBezTo>
                <a:cubicBezTo>
                  <a:pt x="41" y="327"/>
                  <a:pt x="33" y="332"/>
                  <a:pt x="32" y="332"/>
                </a:cubicBezTo>
                <a:cubicBezTo>
                  <a:pt x="31" y="332"/>
                  <a:pt x="23" y="336"/>
                  <a:pt x="23" y="337"/>
                </a:cubicBezTo>
                <a:cubicBezTo>
                  <a:pt x="23" y="338"/>
                  <a:pt x="23" y="338"/>
                  <a:pt x="23" y="338"/>
                </a:cubicBezTo>
                <a:cubicBezTo>
                  <a:pt x="23" y="338"/>
                  <a:pt x="21" y="338"/>
                  <a:pt x="21" y="339"/>
                </a:cubicBezTo>
                <a:cubicBezTo>
                  <a:pt x="21" y="339"/>
                  <a:pt x="23" y="343"/>
                  <a:pt x="26" y="344"/>
                </a:cubicBezTo>
                <a:cubicBezTo>
                  <a:pt x="26" y="344"/>
                  <a:pt x="41" y="343"/>
                  <a:pt x="44" y="342"/>
                </a:cubicBezTo>
                <a:cubicBezTo>
                  <a:pt x="47" y="340"/>
                  <a:pt x="50" y="338"/>
                  <a:pt x="50" y="338"/>
                </a:cubicBezTo>
                <a:cubicBezTo>
                  <a:pt x="50" y="338"/>
                  <a:pt x="57" y="333"/>
                  <a:pt x="58" y="333"/>
                </a:cubicBezTo>
                <a:cubicBezTo>
                  <a:pt x="59" y="335"/>
                  <a:pt x="59" y="335"/>
                  <a:pt x="59" y="335"/>
                </a:cubicBezTo>
                <a:cubicBezTo>
                  <a:pt x="59" y="335"/>
                  <a:pt x="72" y="333"/>
                  <a:pt x="73" y="331"/>
                </a:cubicBezTo>
                <a:cubicBezTo>
                  <a:pt x="74" y="330"/>
                  <a:pt x="72" y="326"/>
                  <a:pt x="72" y="325"/>
                </a:cubicBezTo>
                <a:cubicBezTo>
                  <a:pt x="71" y="324"/>
                  <a:pt x="72" y="324"/>
                  <a:pt x="72" y="324"/>
                </a:cubicBezTo>
                <a:cubicBezTo>
                  <a:pt x="72" y="319"/>
                  <a:pt x="72" y="319"/>
                  <a:pt x="72" y="319"/>
                </a:cubicBezTo>
                <a:cubicBezTo>
                  <a:pt x="72" y="319"/>
                  <a:pt x="76" y="257"/>
                  <a:pt x="76" y="255"/>
                </a:cubicBezTo>
                <a:cubicBezTo>
                  <a:pt x="76" y="255"/>
                  <a:pt x="76" y="254"/>
                  <a:pt x="76" y="252"/>
                </a:cubicBezTo>
                <a:cubicBezTo>
                  <a:pt x="77" y="251"/>
                  <a:pt x="90" y="215"/>
                  <a:pt x="90" y="215"/>
                </a:cubicBezTo>
                <a:cubicBezTo>
                  <a:pt x="90" y="214"/>
                  <a:pt x="92" y="218"/>
                  <a:pt x="93" y="223"/>
                </a:cubicBezTo>
                <a:cubicBezTo>
                  <a:pt x="93" y="223"/>
                  <a:pt x="94" y="229"/>
                  <a:pt x="94" y="230"/>
                </a:cubicBezTo>
                <a:cubicBezTo>
                  <a:pt x="93" y="231"/>
                  <a:pt x="94" y="235"/>
                  <a:pt x="95" y="237"/>
                </a:cubicBezTo>
                <a:cubicBezTo>
                  <a:pt x="96" y="239"/>
                  <a:pt x="96" y="241"/>
                  <a:pt x="96" y="242"/>
                </a:cubicBezTo>
                <a:cubicBezTo>
                  <a:pt x="96" y="242"/>
                  <a:pt x="98" y="249"/>
                  <a:pt x="97" y="249"/>
                </a:cubicBezTo>
                <a:cubicBezTo>
                  <a:pt x="97" y="250"/>
                  <a:pt x="97" y="257"/>
                  <a:pt x="97" y="258"/>
                </a:cubicBezTo>
                <a:cubicBezTo>
                  <a:pt x="97" y="260"/>
                  <a:pt x="100" y="262"/>
                  <a:pt x="100" y="263"/>
                </a:cubicBezTo>
                <a:cubicBezTo>
                  <a:pt x="100" y="264"/>
                  <a:pt x="97" y="282"/>
                  <a:pt x="98" y="286"/>
                </a:cubicBezTo>
                <a:cubicBezTo>
                  <a:pt x="98" y="286"/>
                  <a:pt x="96" y="291"/>
                  <a:pt x="96" y="294"/>
                </a:cubicBezTo>
                <a:cubicBezTo>
                  <a:pt x="95" y="297"/>
                  <a:pt x="95" y="307"/>
                  <a:pt x="95" y="307"/>
                </a:cubicBezTo>
                <a:cubicBezTo>
                  <a:pt x="93" y="323"/>
                  <a:pt x="93" y="323"/>
                  <a:pt x="93" y="323"/>
                </a:cubicBezTo>
                <a:cubicBezTo>
                  <a:pt x="93" y="323"/>
                  <a:pt x="92" y="328"/>
                  <a:pt x="93" y="330"/>
                </a:cubicBezTo>
                <a:cubicBezTo>
                  <a:pt x="94" y="332"/>
                  <a:pt x="97" y="337"/>
                  <a:pt x="97" y="337"/>
                </a:cubicBezTo>
                <a:cubicBezTo>
                  <a:pt x="97" y="337"/>
                  <a:pt x="96" y="344"/>
                  <a:pt x="96" y="344"/>
                </a:cubicBezTo>
                <a:cubicBezTo>
                  <a:pt x="96" y="345"/>
                  <a:pt x="95" y="346"/>
                  <a:pt x="95" y="346"/>
                </a:cubicBezTo>
                <a:cubicBezTo>
                  <a:pt x="95" y="346"/>
                  <a:pt x="95" y="356"/>
                  <a:pt x="100" y="357"/>
                </a:cubicBezTo>
                <a:cubicBezTo>
                  <a:pt x="100" y="357"/>
                  <a:pt x="107" y="358"/>
                  <a:pt x="109" y="357"/>
                </a:cubicBezTo>
                <a:cubicBezTo>
                  <a:pt x="112" y="357"/>
                  <a:pt x="117" y="349"/>
                  <a:pt x="116" y="345"/>
                </a:cubicBezTo>
                <a:cubicBezTo>
                  <a:pt x="115" y="341"/>
                  <a:pt x="115" y="337"/>
                  <a:pt x="115" y="337"/>
                </a:cubicBezTo>
                <a:cubicBezTo>
                  <a:pt x="115" y="337"/>
                  <a:pt x="115" y="336"/>
                  <a:pt x="116" y="336"/>
                </a:cubicBezTo>
                <a:cubicBezTo>
                  <a:pt x="116" y="335"/>
                  <a:pt x="117" y="326"/>
                  <a:pt x="119" y="323"/>
                </a:cubicBezTo>
                <a:cubicBezTo>
                  <a:pt x="121" y="321"/>
                  <a:pt x="122" y="294"/>
                  <a:pt x="121" y="292"/>
                </a:cubicBezTo>
                <a:cubicBezTo>
                  <a:pt x="121" y="290"/>
                  <a:pt x="123" y="269"/>
                  <a:pt x="123" y="267"/>
                </a:cubicBezTo>
                <a:cubicBezTo>
                  <a:pt x="123" y="266"/>
                  <a:pt x="124" y="243"/>
                  <a:pt x="124" y="242"/>
                </a:cubicBezTo>
                <a:cubicBezTo>
                  <a:pt x="124" y="241"/>
                  <a:pt x="131" y="209"/>
                  <a:pt x="130" y="208"/>
                </a:cubicBezTo>
                <a:cubicBezTo>
                  <a:pt x="129" y="208"/>
                  <a:pt x="139" y="206"/>
                  <a:pt x="142" y="202"/>
                </a:cubicBezTo>
                <a:cubicBezTo>
                  <a:pt x="142" y="202"/>
                  <a:pt x="138" y="163"/>
                  <a:pt x="137" y="162"/>
                </a:cubicBezTo>
                <a:cubicBezTo>
                  <a:pt x="136" y="160"/>
                  <a:pt x="135" y="153"/>
                  <a:pt x="135" y="153"/>
                </a:cubicBezTo>
                <a:cubicBezTo>
                  <a:pt x="135" y="153"/>
                  <a:pt x="134" y="148"/>
                  <a:pt x="134" y="148"/>
                </a:cubicBezTo>
                <a:cubicBezTo>
                  <a:pt x="135" y="148"/>
                  <a:pt x="151" y="142"/>
                  <a:pt x="153" y="129"/>
                </a:cubicBezTo>
                <a:cubicBezTo>
                  <a:pt x="153" y="129"/>
                  <a:pt x="152" y="124"/>
                  <a:pt x="152" y="124"/>
                </a:cubicBezTo>
                <a:cubicBezTo>
                  <a:pt x="151" y="124"/>
                  <a:pt x="150" y="98"/>
                  <a:pt x="151" y="97"/>
                </a:cubicBezTo>
                <a:cubicBezTo>
                  <a:pt x="151" y="96"/>
                  <a:pt x="150" y="88"/>
                  <a:pt x="150" y="88"/>
                </a:cubicBezTo>
                <a:cubicBezTo>
                  <a:pt x="150" y="88"/>
                  <a:pt x="149" y="76"/>
                  <a:pt x="148" y="76"/>
                </a:cubicBezTo>
                <a:cubicBezTo>
                  <a:pt x="147" y="75"/>
                  <a:pt x="148" y="68"/>
                  <a:pt x="148" y="67"/>
                </a:cubicBezTo>
                <a:cubicBezTo>
                  <a:pt x="148" y="66"/>
                  <a:pt x="147" y="61"/>
                  <a:pt x="139" y="59"/>
                </a:cubicBezTo>
                <a:cubicBezTo>
                  <a:pt x="132" y="57"/>
                  <a:pt x="116" y="50"/>
                  <a:pt x="116" y="50"/>
                </a:cubicBezTo>
                <a:cubicBezTo>
                  <a:pt x="116" y="50"/>
                  <a:pt x="115" y="48"/>
                  <a:pt x="113" y="48"/>
                </a:cubicBezTo>
                <a:cubicBezTo>
                  <a:pt x="111" y="47"/>
                  <a:pt x="109" y="42"/>
                  <a:pt x="107" y="42"/>
                </a:cubicBezTo>
                <a:cubicBezTo>
                  <a:pt x="107" y="42"/>
                  <a:pt x="109" y="36"/>
                  <a:pt x="109" y="34"/>
                </a:cubicBezTo>
                <a:cubicBezTo>
                  <a:pt x="109" y="34"/>
                  <a:pt x="111" y="33"/>
                  <a:pt x="112" y="32"/>
                </a:cubicBezTo>
                <a:cubicBezTo>
                  <a:pt x="112" y="31"/>
                  <a:pt x="113" y="29"/>
                  <a:pt x="112" y="28"/>
                </a:cubicBezTo>
                <a:cubicBezTo>
                  <a:pt x="112" y="27"/>
                  <a:pt x="114" y="24"/>
                  <a:pt x="113" y="22"/>
                </a:cubicBezTo>
                <a:cubicBezTo>
                  <a:pt x="113" y="22"/>
                  <a:pt x="114" y="19"/>
                  <a:pt x="110" y="20"/>
                </a:cubicBezTo>
                <a:cubicBezTo>
                  <a:pt x="110" y="20"/>
                  <a:pt x="110" y="5"/>
                  <a:pt x="102" y="2"/>
                </a:cubicBezTo>
                <a:cubicBezTo>
                  <a:pt x="102" y="2"/>
                  <a:pt x="101" y="1"/>
                  <a:pt x="99" y="1"/>
                </a:cubicBezTo>
                <a:cubicBezTo>
                  <a:pt x="97" y="0"/>
                  <a:pt x="96" y="1"/>
                  <a:pt x="95" y="1"/>
                </a:cubicBezTo>
                <a:cubicBezTo>
                  <a:pt x="94" y="0"/>
                  <a:pt x="90" y="0"/>
                  <a:pt x="89" y="0"/>
                </a:cubicBezTo>
                <a:cubicBezTo>
                  <a:pt x="88" y="1"/>
                  <a:pt x="83" y="4"/>
                  <a:pt x="82" y="4"/>
                </a:cubicBezTo>
                <a:cubicBezTo>
                  <a:pt x="82" y="4"/>
                  <a:pt x="77" y="8"/>
                  <a:pt x="77" y="10"/>
                </a:cubicBezTo>
                <a:cubicBezTo>
                  <a:pt x="77" y="12"/>
                  <a:pt x="75" y="16"/>
                  <a:pt x="77" y="20"/>
                </a:cubicBezTo>
                <a:cubicBezTo>
                  <a:pt x="78" y="24"/>
                  <a:pt x="76" y="24"/>
                  <a:pt x="76" y="24"/>
                </a:cubicBezTo>
                <a:cubicBezTo>
                  <a:pt x="76" y="24"/>
                  <a:pt x="75" y="23"/>
                  <a:pt x="75" y="23"/>
                </a:cubicBezTo>
                <a:cubicBezTo>
                  <a:pt x="74" y="24"/>
                  <a:pt x="74" y="29"/>
                  <a:pt x="75" y="29"/>
                </a:cubicBezTo>
                <a:cubicBezTo>
                  <a:pt x="75" y="30"/>
                  <a:pt x="76" y="33"/>
                  <a:pt x="76" y="33"/>
                </a:cubicBezTo>
                <a:cubicBezTo>
                  <a:pt x="76" y="33"/>
                  <a:pt x="77" y="35"/>
                  <a:pt x="79" y="36"/>
                </a:cubicBezTo>
                <a:cubicBezTo>
                  <a:pt x="79" y="36"/>
                  <a:pt x="81" y="44"/>
                  <a:pt x="83" y="44"/>
                </a:cubicBezTo>
                <a:cubicBezTo>
                  <a:pt x="83" y="44"/>
                  <a:pt x="83" y="47"/>
                  <a:pt x="82" y="47"/>
                </a:cubicBezTo>
                <a:cubicBezTo>
                  <a:pt x="82" y="48"/>
                  <a:pt x="77" y="51"/>
                  <a:pt x="77" y="51"/>
                </a:cubicBezTo>
                <a:cubicBezTo>
                  <a:pt x="77" y="51"/>
                  <a:pt x="61" y="58"/>
                  <a:pt x="60" y="58"/>
                </a:cubicBezTo>
                <a:cubicBezTo>
                  <a:pt x="59" y="58"/>
                  <a:pt x="51" y="63"/>
                  <a:pt x="51" y="63"/>
                </a:cubicBezTo>
                <a:cubicBezTo>
                  <a:pt x="51" y="64"/>
                  <a:pt x="47" y="66"/>
                  <a:pt x="48" y="69"/>
                </a:cubicBezTo>
                <a:cubicBezTo>
                  <a:pt x="48" y="73"/>
                  <a:pt x="46" y="82"/>
                  <a:pt x="46" y="82"/>
                </a:cubicBezTo>
                <a:cubicBezTo>
                  <a:pt x="45" y="95"/>
                  <a:pt x="45" y="95"/>
                  <a:pt x="45" y="95"/>
                </a:cubicBezTo>
                <a:cubicBezTo>
                  <a:pt x="45" y="95"/>
                  <a:pt x="44" y="100"/>
                  <a:pt x="45" y="102"/>
                </a:cubicBezTo>
                <a:cubicBezTo>
                  <a:pt x="45" y="104"/>
                  <a:pt x="43" y="108"/>
                  <a:pt x="42" y="109"/>
                </a:cubicBezTo>
                <a:cubicBezTo>
                  <a:pt x="42" y="110"/>
                  <a:pt x="41" y="115"/>
                  <a:pt x="41" y="11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40" y="117"/>
                  <a:pt x="4" y="108"/>
                  <a:pt x="2" y="109"/>
                </a:cubicBezTo>
                <a:cubicBezTo>
                  <a:pt x="0" y="110"/>
                  <a:pt x="1" y="112"/>
                  <a:pt x="2" y="113"/>
                </a:cubicBezTo>
                <a:cubicBezTo>
                  <a:pt x="3" y="114"/>
                  <a:pt x="7" y="117"/>
                  <a:pt x="7" y="117"/>
                </a:cubicBezTo>
                <a:close/>
                <a:moveTo>
                  <a:pt x="80" y="52"/>
                </a:moveTo>
                <a:cubicBezTo>
                  <a:pt x="83" y="48"/>
                  <a:pt x="83" y="48"/>
                  <a:pt x="83" y="48"/>
                </a:cubicBezTo>
                <a:cubicBezTo>
                  <a:pt x="83" y="48"/>
                  <a:pt x="86" y="53"/>
                  <a:pt x="93" y="55"/>
                </a:cubicBezTo>
                <a:cubicBezTo>
                  <a:pt x="98" y="59"/>
                  <a:pt x="110" y="45"/>
                  <a:pt x="110" y="45"/>
                </a:cubicBezTo>
                <a:cubicBezTo>
                  <a:pt x="111" y="49"/>
                  <a:pt x="106" y="65"/>
                  <a:pt x="101" y="78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6"/>
                  <a:pt x="99" y="67"/>
                  <a:pt x="100" y="66"/>
                </a:cubicBezTo>
                <a:cubicBezTo>
                  <a:pt x="101" y="64"/>
                  <a:pt x="98" y="60"/>
                  <a:pt x="97" y="60"/>
                </a:cubicBezTo>
                <a:cubicBezTo>
                  <a:pt x="96" y="60"/>
                  <a:pt x="93" y="60"/>
                  <a:pt x="92" y="63"/>
                </a:cubicBezTo>
                <a:cubicBezTo>
                  <a:pt x="92" y="66"/>
                  <a:pt x="94" y="66"/>
                  <a:pt x="94" y="66"/>
                </a:cubicBezTo>
                <a:cubicBezTo>
                  <a:pt x="88" y="75"/>
                  <a:pt x="88" y="75"/>
                  <a:pt x="88" y="75"/>
                </a:cubicBezTo>
                <a:cubicBezTo>
                  <a:pt x="84" y="64"/>
                  <a:pt x="80" y="52"/>
                  <a:pt x="80" y="52"/>
                </a:cubicBezTo>
                <a:close/>
              </a:path>
            </a:pathLst>
          </a:custGeom>
          <a:solidFill>
            <a:srgbClr val="2B3036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4688578" y="4676801"/>
            <a:ext cx="12117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5866960" y="4663418"/>
            <a:ext cx="1496003" cy="787890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00" spcFirstLastPara="1" rIns="10970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has two main data statistical this methodologies summarizes</a:t>
            </a:r>
            <a:r>
              <a:rPr lang="en-I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823695" y="1084393"/>
            <a:ext cx="8500800" cy="5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make the project we have used STS, derby DB, and draw.io for diagram design.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divided the whole project into small </a:t>
            </a:r>
            <a:r>
              <a:rPr b="1" lang="en-IN" sz="1800">
                <a:solidFill>
                  <a:schemeClr val="dk1"/>
                </a:solidFill>
              </a:rPr>
              <a:t>modules</a:t>
            </a: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then according to the requirement dealt with dividing the members in the respective team when and wherever required.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</a:rPr>
              <a:t>Dynamic Teams - </a:t>
            </a: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sub-teams w</a:t>
            </a:r>
            <a:r>
              <a:rPr b="1" lang="en-IN" sz="1800">
                <a:solidFill>
                  <a:schemeClr val="dk1"/>
                </a:solidFill>
              </a:rPr>
              <a:t>ere</a:t>
            </a: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fixed</a:t>
            </a:r>
            <a:r>
              <a:rPr b="1" lang="en-IN" sz="1800">
                <a:solidFill>
                  <a:schemeClr val="dk1"/>
                </a:solidFill>
              </a:rPr>
              <a:t>.I</a:t>
            </a: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one part was done we would start working on other parts also by helping the other team members so that our task gets completed on time.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this project, all of us learned a lot of new things that will for sure help us in our future growth</a:t>
            </a:r>
            <a:r>
              <a:rPr b="1" lang="en-IN" sz="1800">
                <a:solidFill>
                  <a:schemeClr val="dk1"/>
                </a:solidFill>
              </a:rPr>
              <a:t>. N</a:t>
            </a: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 only we learned about the technical stuff but we also learned about how to work properly in a team in an organized manner.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last, we all would like to thank our mentors who have continuously guided us </a:t>
            </a:r>
            <a:r>
              <a:rPr b="1" lang="en-IN" sz="1800">
                <a:solidFill>
                  <a:schemeClr val="dk1"/>
                </a:solidFill>
              </a:rPr>
              <a:t>during the course of the project</a:t>
            </a: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4236095" y="-10"/>
            <a:ext cx="3675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dk1"/>
                </a:solidFill>
              </a:rPr>
              <a:t>Learning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a0d780ef73_0_4"/>
          <p:cNvPicPr preferRelativeResize="0"/>
          <p:nvPr/>
        </p:nvPicPr>
        <p:blipFill rotWithShape="1">
          <a:blip r:embed="rId3">
            <a:alphaModFix/>
          </a:blip>
          <a:srcRect b="35071" l="74943" r="4252" t="37634"/>
          <a:stretch/>
        </p:blipFill>
        <p:spPr>
          <a:xfrm flipH="1">
            <a:off x="-78104" y="-100330"/>
            <a:ext cx="1555749" cy="2141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a0d780ef73_0_4"/>
          <p:cNvPicPr preferRelativeResize="0"/>
          <p:nvPr/>
        </p:nvPicPr>
        <p:blipFill rotWithShape="1">
          <a:blip r:embed="rId3">
            <a:alphaModFix/>
          </a:blip>
          <a:srcRect b="35071" l="74943" r="4252" t="37634"/>
          <a:stretch/>
        </p:blipFill>
        <p:spPr>
          <a:xfrm>
            <a:off x="10670540" y="-100330"/>
            <a:ext cx="1599564" cy="214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0d780ef73_0_4"/>
          <p:cNvSpPr/>
          <p:nvPr/>
        </p:nvSpPr>
        <p:spPr>
          <a:xfrm rot="5400000">
            <a:off x="1154751" y="-1364077"/>
            <a:ext cx="1062000" cy="9156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E600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a0d780ef73_0_4"/>
          <p:cNvSpPr/>
          <p:nvPr/>
        </p:nvSpPr>
        <p:spPr>
          <a:xfrm rot="5400000">
            <a:off x="2391732" y="-1361581"/>
            <a:ext cx="1062000" cy="9156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A3A9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a0d780ef73_0_4"/>
          <p:cNvSpPr/>
          <p:nvPr/>
        </p:nvSpPr>
        <p:spPr>
          <a:xfrm rot="5400000">
            <a:off x="3628713" y="-1364078"/>
            <a:ext cx="1062000" cy="9156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2B30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a0d780ef73_0_4"/>
          <p:cNvSpPr/>
          <p:nvPr/>
        </p:nvSpPr>
        <p:spPr>
          <a:xfrm>
            <a:off x="77410" y="2458895"/>
            <a:ext cx="1150347" cy="3638187"/>
          </a:xfrm>
          <a:custGeom>
            <a:rect b="b" l="l" r="r" t="t"/>
            <a:pathLst>
              <a:path extrusionOk="0" h="351" w="111">
                <a:moveTo>
                  <a:pt x="3" y="177"/>
                </a:moveTo>
                <a:cubicBezTo>
                  <a:pt x="5" y="180"/>
                  <a:pt x="16" y="182"/>
                  <a:pt x="16" y="182"/>
                </a:cubicBezTo>
                <a:cubicBezTo>
                  <a:pt x="16" y="182"/>
                  <a:pt x="16" y="224"/>
                  <a:pt x="16" y="225"/>
                </a:cubicBezTo>
                <a:cubicBezTo>
                  <a:pt x="15" y="227"/>
                  <a:pt x="17" y="238"/>
                  <a:pt x="14" y="246"/>
                </a:cubicBezTo>
                <a:cubicBezTo>
                  <a:pt x="11" y="254"/>
                  <a:pt x="7" y="296"/>
                  <a:pt x="7" y="296"/>
                </a:cubicBezTo>
                <a:cubicBezTo>
                  <a:pt x="7" y="296"/>
                  <a:pt x="7" y="306"/>
                  <a:pt x="8" y="308"/>
                </a:cubicBezTo>
                <a:cubicBezTo>
                  <a:pt x="10" y="311"/>
                  <a:pt x="10" y="315"/>
                  <a:pt x="8" y="317"/>
                </a:cubicBezTo>
                <a:cubicBezTo>
                  <a:pt x="5" y="319"/>
                  <a:pt x="10" y="328"/>
                  <a:pt x="10" y="328"/>
                </a:cubicBezTo>
                <a:cubicBezTo>
                  <a:pt x="10" y="328"/>
                  <a:pt x="1" y="346"/>
                  <a:pt x="6" y="348"/>
                </a:cubicBezTo>
                <a:cubicBezTo>
                  <a:pt x="11" y="351"/>
                  <a:pt x="20" y="351"/>
                  <a:pt x="24" y="348"/>
                </a:cubicBezTo>
                <a:cubicBezTo>
                  <a:pt x="26" y="345"/>
                  <a:pt x="25" y="329"/>
                  <a:pt x="25" y="329"/>
                </a:cubicBezTo>
                <a:cubicBezTo>
                  <a:pt x="25" y="329"/>
                  <a:pt x="33" y="326"/>
                  <a:pt x="34" y="323"/>
                </a:cubicBezTo>
                <a:cubicBezTo>
                  <a:pt x="35" y="321"/>
                  <a:pt x="37" y="318"/>
                  <a:pt x="32" y="307"/>
                </a:cubicBezTo>
                <a:cubicBezTo>
                  <a:pt x="28" y="291"/>
                  <a:pt x="37" y="255"/>
                  <a:pt x="37" y="255"/>
                </a:cubicBezTo>
                <a:cubicBezTo>
                  <a:pt x="37" y="255"/>
                  <a:pt x="47" y="217"/>
                  <a:pt x="48" y="217"/>
                </a:cubicBezTo>
                <a:cubicBezTo>
                  <a:pt x="50" y="216"/>
                  <a:pt x="56" y="192"/>
                  <a:pt x="56" y="192"/>
                </a:cubicBezTo>
                <a:cubicBezTo>
                  <a:pt x="56" y="192"/>
                  <a:pt x="57" y="194"/>
                  <a:pt x="63" y="223"/>
                </a:cubicBezTo>
                <a:cubicBezTo>
                  <a:pt x="69" y="252"/>
                  <a:pt x="67" y="261"/>
                  <a:pt x="67" y="261"/>
                </a:cubicBezTo>
                <a:cubicBezTo>
                  <a:pt x="68" y="302"/>
                  <a:pt x="68" y="302"/>
                  <a:pt x="68" y="302"/>
                </a:cubicBezTo>
                <a:cubicBezTo>
                  <a:pt x="68" y="302"/>
                  <a:pt x="69" y="310"/>
                  <a:pt x="71" y="311"/>
                </a:cubicBezTo>
                <a:cubicBezTo>
                  <a:pt x="72" y="312"/>
                  <a:pt x="67" y="319"/>
                  <a:pt x="70" y="322"/>
                </a:cubicBezTo>
                <a:cubicBezTo>
                  <a:pt x="71" y="326"/>
                  <a:pt x="70" y="333"/>
                  <a:pt x="70" y="333"/>
                </a:cubicBezTo>
                <a:cubicBezTo>
                  <a:pt x="70" y="333"/>
                  <a:pt x="78" y="338"/>
                  <a:pt x="80" y="336"/>
                </a:cubicBezTo>
                <a:cubicBezTo>
                  <a:pt x="82" y="335"/>
                  <a:pt x="87" y="342"/>
                  <a:pt x="87" y="342"/>
                </a:cubicBezTo>
                <a:cubicBezTo>
                  <a:pt x="87" y="342"/>
                  <a:pt x="106" y="347"/>
                  <a:pt x="108" y="344"/>
                </a:cubicBezTo>
                <a:cubicBezTo>
                  <a:pt x="111" y="341"/>
                  <a:pt x="104" y="336"/>
                  <a:pt x="104" y="336"/>
                </a:cubicBezTo>
                <a:cubicBezTo>
                  <a:pt x="94" y="324"/>
                  <a:pt x="94" y="324"/>
                  <a:pt x="94" y="324"/>
                </a:cubicBezTo>
                <a:cubicBezTo>
                  <a:pt x="94" y="324"/>
                  <a:pt x="101" y="317"/>
                  <a:pt x="89" y="311"/>
                </a:cubicBezTo>
                <a:cubicBezTo>
                  <a:pt x="91" y="292"/>
                  <a:pt x="91" y="292"/>
                  <a:pt x="91" y="292"/>
                </a:cubicBezTo>
                <a:cubicBezTo>
                  <a:pt x="91" y="292"/>
                  <a:pt x="92" y="278"/>
                  <a:pt x="90" y="268"/>
                </a:cubicBezTo>
                <a:cubicBezTo>
                  <a:pt x="88" y="258"/>
                  <a:pt x="95" y="208"/>
                  <a:pt x="95" y="208"/>
                </a:cubicBezTo>
                <a:cubicBezTo>
                  <a:pt x="95" y="208"/>
                  <a:pt x="98" y="185"/>
                  <a:pt x="95" y="181"/>
                </a:cubicBezTo>
                <a:cubicBezTo>
                  <a:pt x="98" y="179"/>
                  <a:pt x="89" y="125"/>
                  <a:pt x="89" y="125"/>
                </a:cubicBezTo>
                <a:cubicBezTo>
                  <a:pt x="85" y="117"/>
                  <a:pt x="85" y="117"/>
                  <a:pt x="85" y="117"/>
                </a:cubicBezTo>
                <a:cubicBezTo>
                  <a:pt x="85" y="117"/>
                  <a:pt x="96" y="116"/>
                  <a:pt x="97" y="110"/>
                </a:cubicBezTo>
                <a:cubicBezTo>
                  <a:pt x="98" y="104"/>
                  <a:pt x="100" y="103"/>
                  <a:pt x="100" y="98"/>
                </a:cubicBezTo>
                <a:cubicBezTo>
                  <a:pt x="99" y="94"/>
                  <a:pt x="97" y="82"/>
                  <a:pt x="96" y="79"/>
                </a:cubicBezTo>
                <a:cubicBezTo>
                  <a:pt x="95" y="75"/>
                  <a:pt x="92" y="60"/>
                  <a:pt x="92" y="60"/>
                </a:cubicBezTo>
                <a:cubicBezTo>
                  <a:pt x="92" y="60"/>
                  <a:pt x="89" y="55"/>
                  <a:pt x="83" y="55"/>
                </a:cubicBezTo>
                <a:cubicBezTo>
                  <a:pt x="78" y="55"/>
                  <a:pt x="63" y="48"/>
                  <a:pt x="62" y="42"/>
                </a:cubicBezTo>
                <a:cubicBezTo>
                  <a:pt x="62" y="42"/>
                  <a:pt x="65" y="39"/>
                  <a:pt x="67" y="34"/>
                </a:cubicBezTo>
                <a:cubicBezTo>
                  <a:pt x="67" y="32"/>
                  <a:pt x="69" y="29"/>
                  <a:pt x="69" y="27"/>
                </a:cubicBezTo>
                <a:cubicBezTo>
                  <a:pt x="74" y="16"/>
                  <a:pt x="74" y="16"/>
                  <a:pt x="74" y="16"/>
                </a:cubicBezTo>
                <a:cubicBezTo>
                  <a:pt x="74" y="11"/>
                  <a:pt x="74" y="11"/>
                  <a:pt x="74" y="11"/>
                </a:cubicBezTo>
                <a:cubicBezTo>
                  <a:pt x="72" y="5"/>
                  <a:pt x="72" y="5"/>
                  <a:pt x="72" y="5"/>
                </a:cubicBezTo>
                <a:cubicBezTo>
                  <a:pt x="67" y="0"/>
                  <a:pt x="53" y="2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45" y="2"/>
                  <a:pt x="41" y="12"/>
                  <a:pt x="41" y="18"/>
                </a:cubicBezTo>
                <a:cubicBezTo>
                  <a:pt x="34" y="18"/>
                  <a:pt x="41" y="30"/>
                  <a:pt x="41" y="30"/>
                </a:cubicBezTo>
                <a:cubicBezTo>
                  <a:pt x="41" y="30"/>
                  <a:pt x="40" y="33"/>
                  <a:pt x="39" y="37"/>
                </a:cubicBezTo>
                <a:cubicBezTo>
                  <a:pt x="40" y="38"/>
                  <a:pt x="43" y="45"/>
                  <a:pt x="50" y="47"/>
                </a:cubicBezTo>
                <a:cubicBezTo>
                  <a:pt x="58" y="50"/>
                  <a:pt x="61" y="44"/>
                  <a:pt x="61" y="44"/>
                </a:cubicBez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56" y="56"/>
                  <a:pt x="57" y="53"/>
                </a:cubicBezTo>
                <a:cubicBezTo>
                  <a:pt x="59" y="50"/>
                  <a:pt x="54" y="50"/>
                  <a:pt x="52" y="50"/>
                </a:cubicBezTo>
                <a:cubicBezTo>
                  <a:pt x="50" y="50"/>
                  <a:pt x="48" y="53"/>
                  <a:pt x="48" y="53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7"/>
                  <a:pt x="53" y="74"/>
                  <a:pt x="53" y="71"/>
                </a:cubicBezTo>
                <a:cubicBezTo>
                  <a:pt x="53" y="68"/>
                  <a:pt x="40" y="48"/>
                  <a:pt x="37" y="42"/>
                </a:cubicBezTo>
                <a:cubicBezTo>
                  <a:pt x="37" y="43"/>
                  <a:pt x="36" y="43"/>
                  <a:pt x="36" y="43"/>
                </a:cubicBezTo>
                <a:cubicBezTo>
                  <a:pt x="34" y="46"/>
                  <a:pt x="17" y="49"/>
                  <a:pt x="17" y="49"/>
                </a:cubicBezTo>
                <a:cubicBezTo>
                  <a:pt x="17" y="49"/>
                  <a:pt x="0" y="48"/>
                  <a:pt x="5" y="67"/>
                </a:cubicBezTo>
                <a:cubicBezTo>
                  <a:pt x="7" y="82"/>
                  <a:pt x="9" y="95"/>
                  <a:pt x="9" y="95"/>
                </a:cubicBezTo>
                <a:cubicBezTo>
                  <a:pt x="9" y="95"/>
                  <a:pt x="13" y="112"/>
                  <a:pt x="16" y="112"/>
                </a:cubicBezTo>
                <a:cubicBezTo>
                  <a:pt x="20" y="113"/>
                  <a:pt x="3" y="172"/>
                  <a:pt x="3" y="177"/>
                </a:cubicBezTo>
                <a:close/>
                <a:moveTo>
                  <a:pt x="40" y="95"/>
                </a:moveTo>
                <a:cubicBezTo>
                  <a:pt x="40" y="95"/>
                  <a:pt x="45" y="87"/>
                  <a:pt x="44" y="85"/>
                </a:cubicBezTo>
                <a:cubicBezTo>
                  <a:pt x="47" y="86"/>
                  <a:pt x="49" y="86"/>
                  <a:pt x="49" y="86"/>
                </a:cubicBezTo>
                <a:cubicBezTo>
                  <a:pt x="49" y="99"/>
                  <a:pt x="49" y="99"/>
                  <a:pt x="49" y="99"/>
                </a:cubicBezTo>
                <a:lnTo>
                  <a:pt x="40" y="95"/>
                </a:lnTo>
                <a:close/>
              </a:path>
            </a:pathLst>
          </a:custGeom>
          <a:solidFill>
            <a:srgbClr val="E60012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a0d780ef73_0_4"/>
          <p:cNvSpPr txBox="1"/>
          <p:nvPr/>
        </p:nvSpPr>
        <p:spPr>
          <a:xfrm>
            <a:off x="4699402" y="3260921"/>
            <a:ext cx="1211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a0d780ef73_0_4"/>
          <p:cNvSpPr txBox="1"/>
          <p:nvPr/>
        </p:nvSpPr>
        <p:spPr>
          <a:xfrm>
            <a:off x="5911438" y="3260872"/>
            <a:ext cx="14961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00" spcFirstLastPara="1" rIns="109700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has two mai data statistical this methodologies summarizes.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a0d780ef73_0_4"/>
          <p:cNvSpPr/>
          <p:nvPr/>
        </p:nvSpPr>
        <p:spPr>
          <a:xfrm>
            <a:off x="10532741" y="2459008"/>
            <a:ext cx="1402545" cy="3587197"/>
          </a:xfrm>
          <a:custGeom>
            <a:rect b="b" l="l" r="r" t="t"/>
            <a:pathLst>
              <a:path extrusionOk="0" h="358" w="153">
                <a:moveTo>
                  <a:pt x="7" y="117"/>
                </a:moveTo>
                <a:cubicBezTo>
                  <a:pt x="7" y="117"/>
                  <a:pt x="7" y="118"/>
                  <a:pt x="6" y="118"/>
                </a:cubicBezTo>
                <a:cubicBezTo>
                  <a:pt x="6" y="119"/>
                  <a:pt x="6" y="120"/>
                  <a:pt x="6" y="120"/>
                </a:cubicBezTo>
                <a:cubicBezTo>
                  <a:pt x="5" y="122"/>
                  <a:pt x="5" y="122"/>
                  <a:pt x="5" y="122"/>
                </a:cubicBezTo>
                <a:cubicBezTo>
                  <a:pt x="5" y="122"/>
                  <a:pt x="6" y="124"/>
                  <a:pt x="10" y="126"/>
                </a:cubicBezTo>
                <a:cubicBezTo>
                  <a:pt x="10" y="126"/>
                  <a:pt x="10" y="132"/>
                  <a:pt x="11" y="132"/>
                </a:cubicBezTo>
                <a:cubicBezTo>
                  <a:pt x="12" y="133"/>
                  <a:pt x="13" y="133"/>
                  <a:pt x="14" y="134"/>
                </a:cubicBezTo>
                <a:cubicBezTo>
                  <a:pt x="16" y="134"/>
                  <a:pt x="15" y="135"/>
                  <a:pt x="16" y="135"/>
                </a:cubicBezTo>
                <a:cubicBezTo>
                  <a:pt x="16" y="136"/>
                  <a:pt x="23" y="137"/>
                  <a:pt x="23" y="137"/>
                </a:cubicBezTo>
                <a:cubicBezTo>
                  <a:pt x="23" y="137"/>
                  <a:pt x="29" y="153"/>
                  <a:pt x="33" y="153"/>
                </a:cubicBezTo>
                <a:cubicBezTo>
                  <a:pt x="33" y="153"/>
                  <a:pt x="42" y="146"/>
                  <a:pt x="42" y="145"/>
                </a:cubicBezTo>
                <a:cubicBezTo>
                  <a:pt x="43" y="145"/>
                  <a:pt x="44" y="144"/>
                  <a:pt x="44" y="144"/>
                </a:cubicBezTo>
                <a:cubicBezTo>
                  <a:pt x="45" y="144"/>
                  <a:pt x="46" y="143"/>
                  <a:pt x="46" y="143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58" y="147"/>
                  <a:pt x="59" y="149"/>
                  <a:pt x="58" y="150"/>
                </a:cubicBezTo>
                <a:cubicBezTo>
                  <a:pt x="58" y="151"/>
                  <a:pt x="57" y="154"/>
                  <a:pt x="58" y="156"/>
                </a:cubicBezTo>
                <a:cubicBezTo>
                  <a:pt x="58" y="159"/>
                  <a:pt x="57" y="160"/>
                  <a:pt x="56" y="161"/>
                </a:cubicBezTo>
                <a:cubicBezTo>
                  <a:pt x="56" y="161"/>
                  <a:pt x="58" y="164"/>
                  <a:pt x="58" y="165"/>
                </a:cubicBezTo>
                <a:cubicBezTo>
                  <a:pt x="57" y="166"/>
                  <a:pt x="56" y="174"/>
                  <a:pt x="56" y="174"/>
                </a:cubicBezTo>
                <a:cubicBezTo>
                  <a:pt x="56" y="174"/>
                  <a:pt x="53" y="196"/>
                  <a:pt x="53" y="197"/>
                </a:cubicBezTo>
                <a:cubicBezTo>
                  <a:pt x="52" y="198"/>
                  <a:pt x="52" y="199"/>
                  <a:pt x="52" y="199"/>
                </a:cubicBezTo>
                <a:cubicBezTo>
                  <a:pt x="52" y="199"/>
                  <a:pt x="52" y="203"/>
                  <a:pt x="52" y="203"/>
                </a:cubicBezTo>
                <a:cubicBezTo>
                  <a:pt x="53" y="203"/>
                  <a:pt x="52" y="204"/>
                  <a:pt x="52" y="205"/>
                </a:cubicBezTo>
                <a:cubicBezTo>
                  <a:pt x="52" y="205"/>
                  <a:pt x="52" y="208"/>
                  <a:pt x="51" y="209"/>
                </a:cubicBezTo>
                <a:cubicBezTo>
                  <a:pt x="50" y="210"/>
                  <a:pt x="51" y="211"/>
                  <a:pt x="50" y="212"/>
                </a:cubicBezTo>
                <a:cubicBezTo>
                  <a:pt x="49" y="214"/>
                  <a:pt x="48" y="221"/>
                  <a:pt x="48" y="221"/>
                </a:cubicBezTo>
                <a:cubicBezTo>
                  <a:pt x="48" y="221"/>
                  <a:pt x="47" y="230"/>
                  <a:pt x="47" y="231"/>
                </a:cubicBezTo>
                <a:cubicBezTo>
                  <a:pt x="47" y="232"/>
                  <a:pt x="46" y="238"/>
                  <a:pt x="46" y="238"/>
                </a:cubicBezTo>
                <a:cubicBezTo>
                  <a:pt x="46" y="238"/>
                  <a:pt x="45" y="243"/>
                  <a:pt x="44" y="245"/>
                </a:cubicBezTo>
                <a:cubicBezTo>
                  <a:pt x="44" y="248"/>
                  <a:pt x="44" y="254"/>
                  <a:pt x="45" y="256"/>
                </a:cubicBezTo>
                <a:cubicBezTo>
                  <a:pt x="46" y="257"/>
                  <a:pt x="49" y="280"/>
                  <a:pt x="49" y="283"/>
                </a:cubicBezTo>
                <a:cubicBezTo>
                  <a:pt x="48" y="285"/>
                  <a:pt x="49" y="286"/>
                  <a:pt x="49" y="287"/>
                </a:cubicBezTo>
                <a:cubicBezTo>
                  <a:pt x="49" y="287"/>
                  <a:pt x="48" y="296"/>
                  <a:pt x="48" y="297"/>
                </a:cubicBezTo>
                <a:cubicBezTo>
                  <a:pt x="48" y="298"/>
                  <a:pt x="48" y="304"/>
                  <a:pt x="47" y="305"/>
                </a:cubicBezTo>
                <a:cubicBezTo>
                  <a:pt x="47" y="305"/>
                  <a:pt x="46" y="312"/>
                  <a:pt x="47" y="314"/>
                </a:cubicBezTo>
                <a:cubicBezTo>
                  <a:pt x="47" y="317"/>
                  <a:pt x="43" y="322"/>
                  <a:pt x="43" y="323"/>
                </a:cubicBezTo>
                <a:cubicBezTo>
                  <a:pt x="43" y="324"/>
                  <a:pt x="41" y="325"/>
                  <a:pt x="41" y="326"/>
                </a:cubicBezTo>
                <a:cubicBezTo>
                  <a:pt x="41" y="327"/>
                  <a:pt x="33" y="332"/>
                  <a:pt x="32" y="332"/>
                </a:cubicBezTo>
                <a:cubicBezTo>
                  <a:pt x="31" y="332"/>
                  <a:pt x="23" y="336"/>
                  <a:pt x="23" y="337"/>
                </a:cubicBezTo>
                <a:cubicBezTo>
                  <a:pt x="23" y="338"/>
                  <a:pt x="23" y="338"/>
                  <a:pt x="23" y="338"/>
                </a:cubicBezTo>
                <a:cubicBezTo>
                  <a:pt x="23" y="338"/>
                  <a:pt x="21" y="338"/>
                  <a:pt x="21" y="339"/>
                </a:cubicBezTo>
                <a:cubicBezTo>
                  <a:pt x="21" y="339"/>
                  <a:pt x="23" y="343"/>
                  <a:pt x="26" y="344"/>
                </a:cubicBezTo>
                <a:cubicBezTo>
                  <a:pt x="26" y="344"/>
                  <a:pt x="41" y="343"/>
                  <a:pt x="44" y="342"/>
                </a:cubicBezTo>
                <a:cubicBezTo>
                  <a:pt x="47" y="340"/>
                  <a:pt x="50" y="338"/>
                  <a:pt x="50" y="338"/>
                </a:cubicBezTo>
                <a:cubicBezTo>
                  <a:pt x="50" y="338"/>
                  <a:pt x="57" y="333"/>
                  <a:pt x="58" y="333"/>
                </a:cubicBezTo>
                <a:cubicBezTo>
                  <a:pt x="59" y="335"/>
                  <a:pt x="59" y="335"/>
                  <a:pt x="59" y="335"/>
                </a:cubicBezTo>
                <a:cubicBezTo>
                  <a:pt x="59" y="335"/>
                  <a:pt x="72" y="333"/>
                  <a:pt x="73" y="331"/>
                </a:cubicBezTo>
                <a:cubicBezTo>
                  <a:pt x="74" y="330"/>
                  <a:pt x="72" y="326"/>
                  <a:pt x="72" y="325"/>
                </a:cubicBezTo>
                <a:cubicBezTo>
                  <a:pt x="71" y="324"/>
                  <a:pt x="72" y="324"/>
                  <a:pt x="72" y="324"/>
                </a:cubicBezTo>
                <a:cubicBezTo>
                  <a:pt x="72" y="319"/>
                  <a:pt x="72" y="319"/>
                  <a:pt x="72" y="319"/>
                </a:cubicBezTo>
                <a:cubicBezTo>
                  <a:pt x="72" y="319"/>
                  <a:pt x="76" y="257"/>
                  <a:pt x="76" y="255"/>
                </a:cubicBezTo>
                <a:cubicBezTo>
                  <a:pt x="76" y="255"/>
                  <a:pt x="76" y="254"/>
                  <a:pt x="76" y="252"/>
                </a:cubicBezTo>
                <a:cubicBezTo>
                  <a:pt x="77" y="251"/>
                  <a:pt x="90" y="215"/>
                  <a:pt x="90" y="215"/>
                </a:cubicBezTo>
                <a:cubicBezTo>
                  <a:pt x="90" y="214"/>
                  <a:pt x="92" y="218"/>
                  <a:pt x="93" y="223"/>
                </a:cubicBezTo>
                <a:cubicBezTo>
                  <a:pt x="93" y="223"/>
                  <a:pt x="94" y="229"/>
                  <a:pt x="94" y="230"/>
                </a:cubicBezTo>
                <a:cubicBezTo>
                  <a:pt x="93" y="231"/>
                  <a:pt x="94" y="235"/>
                  <a:pt x="95" y="237"/>
                </a:cubicBezTo>
                <a:cubicBezTo>
                  <a:pt x="96" y="239"/>
                  <a:pt x="96" y="241"/>
                  <a:pt x="96" y="242"/>
                </a:cubicBezTo>
                <a:cubicBezTo>
                  <a:pt x="96" y="242"/>
                  <a:pt x="98" y="249"/>
                  <a:pt x="97" y="249"/>
                </a:cubicBezTo>
                <a:cubicBezTo>
                  <a:pt x="97" y="250"/>
                  <a:pt x="97" y="257"/>
                  <a:pt x="97" y="258"/>
                </a:cubicBezTo>
                <a:cubicBezTo>
                  <a:pt x="97" y="260"/>
                  <a:pt x="100" y="262"/>
                  <a:pt x="100" y="263"/>
                </a:cubicBezTo>
                <a:cubicBezTo>
                  <a:pt x="100" y="264"/>
                  <a:pt x="97" y="282"/>
                  <a:pt x="98" y="286"/>
                </a:cubicBezTo>
                <a:cubicBezTo>
                  <a:pt x="98" y="286"/>
                  <a:pt x="96" y="291"/>
                  <a:pt x="96" y="294"/>
                </a:cubicBezTo>
                <a:cubicBezTo>
                  <a:pt x="95" y="297"/>
                  <a:pt x="95" y="307"/>
                  <a:pt x="95" y="307"/>
                </a:cubicBezTo>
                <a:cubicBezTo>
                  <a:pt x="93" y="323"/>
                  <a:pt x="93" y="323"/>
                  <a:pt x="93" y="323"/>
                </a:cubicBezTo>
                <a:cubicBezTo>
                  <a:pt x="93" y="323"/>
                  <a:pt x="92" y="328"/>
                  <a:pt x="93" y="330"/>
                </a:cubicBezTo>
                <a:cubicBezTo>
                  <a:pt x="94" y="332"/>
                  <a:pt x="97" y="337"/>
                  <a:pt x="97" y="337"/>
                </a:cubicBezTo>
                <a:cubicBezTo>
                  <a:pt x="97" y="337"/>
                  <a:pt x="96" y="344"/>
                  <a:pt x="96" y="344"/>
                </a:cubicBezTo>
                <a:cubicBezTo>
                  <a:pt x="96" y="345"/>
                  <a:pt x="95" y="346"/>
                  <a:pt x="95" y="346"/>
                </a:cubicBezTo>
                <a:cubicBezTo>
                  <a:pt x="95" y="346"/>
                  <a:pt x="95" y="356"/>
                  <a:pt x="100" y="357"/>
                </a:cubicBezTo>
                <a:cubicBezTo>
                  <a:pt x="100" y="357"/>
                  <a:pt x="107" y="358"/>
                  <a:pt x="109" y="357"/>
                </a:cubicBezTo>
                <a:cubicBezTo>
                  <a:pt x="112" y="357"/>
                  <a:pt x="117" y="349"/>
                  <a:pt x="116" y="345"/>
                </a:cubicBezTo>
                <a:cubicBezTo>
                  <a:pt x="115" y="341"/>
                  <a:pt x="115" y="337"/>
                  <a:pt x="115" y="337"/>
                </a:cubicBezTo>
                <a:cubicBezTo>
                  <a:pt x="115" y="337"/>
                  <a:pt x="115" y="336"/>
                  <a:pt x="116" y="336"/>
                </a:cubicBezTo>
                <a:cubicBezTo>
                  <a:pt x="116" y="335"/>
                  <a:pt x="117" y="326"/>
                  <a:pt x="119" y="323"/>
                </a:cubicBezTo>
                <a:cubicBezTo>
                  <a:pt x="121" y="321"/>
                  <a:pt x="122" y="294"/>
                  <a:pt x="121" y="292"/>
                </a:cubicBezTo>
                <a:cubicBezTo>
                  <a:pt x="121" y="290"/>
                  <a:pt x="123" y="269"/>
                  <a:pt x="123" y="267"/>
                </a:cubicBezTo>
                <a:cubicBezTo>
                  <a:pt x="123" y="266"/>
                  <a:pt x="124" y="243"/>
                  <a:pt x="124" y="242"/>
                </a:cubicBezTo>
                <a:cubicBezTo>
                  <a:pt x="124" y="241"/>
                  <a:pt x="131" y="209"/>
                  <a:pt x="130" y="208"/>
                </a:cubicBezTo>
                <a:cubicBezTo>
                  <a:pt x="129" y="208"/>
                  <a:pt x="139" y="206"/>
                  <a:pt x="142" y="202"/>
                </a:cubicBezTo>
                <a:cubicBezTo>
                  <a:pt x="142" y="202"/>
                  <a:pt x="138" y="163"/>
                  <a:pt x="137" y="162"/>
                </a:cubicBezTo>
                <a:cubicBezTo>
                  <a:pt x="136" y="160"/>
                  <a:pt x="135" y="153"/>
                  <a:pt x="135" y="153"/>
                </a:cubicBezTo>
                <a:cubicBezTo>
                  <a:pt x="135" y="153"/>
                  <a:pt x="134" y="148"/>
                  <a:pt x="134" y="148"/>
                </a:cubicBezTo>
                <a:cubicBezTo>
                  <a:pt x="135" y="148"/>
                  <a:pt x="151" y="142"/>
                  <a:pt x="153" y="129"/>
                </a:cubicBezTo>
                <a:cubicBezTo>
                  <a:pt x="153" y="129"/>
                  <a:pt x="152" y="124"/>
                  <a:pt x="152" y="124"/>
                </a:cubicBezTo>
                <a:cubicBezTo>
                  <a:pt x="151" y="124"/>
                  <a:pt x="150" y="98"/>
                  <a:pt x="151" y="97"/>
                </a:cubicBezTo>
                <a:cubicBezTo>
                  <a:pt x="151" y="96"/>
                  <a:pt x="150" y="88"/>
                  <a:pt x="150" y="88"/>
                </a:cubicBezTo>
                <a:cubicBezTo>
                  <a:pt x="150" y="88"/>
                  <a:pt x="149" y="76"/>
                  <a:pt x="148" y="76"/>
                </a:cubicBezTo>
                <a:cubicBezTo>
                  <a:pt x="147" y="75"/>
                  <a:pt x="148" y="68"/>
                  <a:pt x="148" y="67"/>
                </a:cubicBezTo>
                <a:cubicBezTo>
                  <a:pt x="148" y="66"/>
                  <a:pt x="147" y="61"/>
                  <a:pt x="139" y="59"/>
                </a:cubicBezTo>
                <a:cubicBezTo>
                  <a:pt x="132" y="57"/>
                  <a:pt x="116" y="50"/>
                  <a:pt x="116" y="50"/>
                </a:cubicBezTo>
                <a:cubicBezTo>
                  <a:pt x="116" y="50"/>
                  <a:pt x="115" y="48"/>
                  <a:pt x="113" y="48"/>
                </a:cubicBezTo>
                <a:cubicBezTo>
                  <a:pt x="111" y="47"/>
                  <a:pt x="109" y="42"/>
                  <a:pt x="107" y="42"/>
                </a:cubicBezTo>
                <a:cubicBezTo>
                  <a:pt x="107" y="42"/>
                  <a:pt x="109" y="36"/>
                  <a:pt x="109" y="34"/>
                </a:cubicBezTo>
                <a:cubicBezTo>
                  <a:pt x="109" y="34"/>
                  <a:pt x="111" y="33"/>
                  <a:pt x="112" y="32"/>
                </a:cubicBezTo>
                <a:cubicBezTo>
                  <a:pt x="112" y="31"/>
                  <a:pt x="113" y="29"/>
                  <a:pt x="112" y="28"/>
                </a:cubicBezTo>
                <a:cubicBezTo>
                  <a:pt x="112" y="27"/>
                  <a:pt x="114" y="24"/>
                  <a:pt x="113" y="22"/>
                </a:cubicBezTo>
                <a:cubicBezTo>
                  <a:pt x="113" y="22"/>
                  <a:pt x="114" y="19"/>
                  <a:pt x="110" y="20"/>
                </a:cubicBezTo>
                <a:cubicBezTo>
                  <a:pt x="110" y="20"/>
                  <a:pt x="110" y="5"/>
                  <a:pt x="102" y="2"/>
                </a:cubicBezTo>
                <a:cubicBezTo>
                  <a:pt x="102" y="2"/>
                  <a:pt x="101" y="1"/>
                  <a:pt x="99" y="1"/>
                </a:cubicBezTo>
                <a:cubicBezTo>
                  <a:pt x="97" y="0"/>
                  <a:pt x="96" y="1"/>
                  <a:pt x="95" y="1"/>
                </a:cubicBezTo>
                <a:cubicBezTo>
                  <a:pt x="94" y="0"/>
                  <a:pt x="90" y="0"/>
                  <a:pt x="89" y="0"/>
                </a:cubicBezTo>
                <a:cubicBezTo>
                  <a:pt x="88" y="1"/>
                  <a:pt x="83" y="4"/>
                  <a:pt x="82" y="4"/>
                </a:cubicBezTo>
                <a:cubicBezTo>
                  <a:pt x="82" y="4"/>
                  <a:pt x="77" y="8"/>
                  <a:pt x="77" y="10"/>
                </a:cubicBezTo>
                <a:cubicBezTo>
                  <a:pt x="77" y="12"/>
                  <a:pt x="75" y="16"/>
                  <a:pt x="77" y="20"/>
                </a:cubicBezTo>
                <a:cubicBezTo>
                  <a:pt x="78" y="24"/>
                  <a:pt x="76" y="24"/>
                  <a:pt x="76" y="24"/>
                </a:cubicBezTo>
                <a:cubicBezTo>
                  <a:pt x="76" y="24"/>
                  <a:pt x="75" y="23"/>
                  <a:pt x="75" y="23"/>
                </a:cubicBezTo>
                <a:cubicBezTo>
                  <a:pt x="74" y="24"/>
                  <a:pt x="74" y="29"/>
                  <a:pt x="75" y="29"/>
                </a:cubicBezTo>
                <a:cubicBezTo>
                  <a:pt x="75" y="30"/>
                  <a:pt x="76" y="33"/>
                  <a:pt x="76" y="33"/>
                </a:cubicBezTo>
                <a:cubicBezTo>
                  <a:pt x="76" y="33"/>
                  <a:pt x="77" y="35"/>
                  <a:pt x="79" y="36"/>
                </a:cubicBezTo>
                <a:cubicBezTo>
                  <a:pt x="79" y="36"/>
                  <a:pt x="81" y="44"/>
                  <a:pt x="83" y="44"/>
                </a:cubicBezTo>
                <a:cubicBezTo>
                  <a:pt x="83" y="44"/>
                  <a:pt x="83" y="47"/>
                  <a:pt x="82" y="47"/>
                </a:cubicBezTo>
                <a:cubicBezTo>
                  <a:pt x="82" y="48"/>
                  <a:pt x="77" y="51"/>
                  <a:pt x="77" y="51"/>
                </a:cubicBezTo>
                <a:cubicBezTo>
                  <a:pt x="77" y="51"/>
                  <a:pt x="61" y="58"/>
                  <a:pt x="60" y="58"/>
                </a:cubicBezTo>
                <a:cubicBezTo>
                  <a:pt x="59" y="58"/>
                  <a:pt x="51" y="63"/>
                  <a:pt x="51" y="63"/>
                </a:cubicBezTo>
                <a:cubicBezTo>
                  <a:pt x="51" y="64"/>
                  <a:pt x="47" y="66"/>
                  <a:pt x="48" y="69"/>
                </a:cubicBezTo>
                <a:cubicBezTo>
                  <a:pt x="48" y="73"/>
                  <a:pt x="46" y="82"/>
                  <a:pt x="46" y="82"/>
                </a:cubicBezTo>
                <a:cubicBezTo>
                  <a:pt x="45" y="95"/>
                  <a:pt x="45" y="95"/>
                  <a:pt x="45" y="95"/>
                </a:cubicBezTo>
                <a:cubicBezTo>
                  <a:pt x="45" y="95"/>
                  <a:pt x="44" y="100"/>
                  <a:pt x="45" y="102"/>
                </a:cubicBezTo>
                <a:cubicBezTo>
                  <a:pt x="45" y="104"/>
                  <a:pt x="43" y="108"/>
                  <a:pt x="42" y="109"/>
                </a:cubicBezTo>
                <a:cubicBezTo>
                  <a:pt x="42" y="110"/>
                  <a:pt x="41" y="115"/>
                  <a:pt x="41" y="11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40" y="117"/>
                  <a:pt x="4" y="108"/>
                  <a:pt x="2" y="109"/>
                </a:cubicBezTo>
                <a:cubicBezTo>
                  <a:pt x="0" y="110"/>
                  <a:pt x="1" y="112"/>
                  <a:pt x="2" y="113"/>
                </a:cubicBezTo>
                <a:cubicBezTo>
                  <a:pt x="3" y="114"/>
                  <a:pt x="7" y="117"/>
                  <a:pt x="7" y="117"/>
                </a:cubicBezTo>
                <a:close/>
                <a:moveTo>
                  <a:pt x="80" y="52"/>
                </a:moveTo>
                <a:cubicBezTo>
                  <a:pt x="83" y="48"/>
                  <a:pt x="83" y="48"/>
                  <a:pt x="83" y="48"/>
                </a:cubicBezTo>
                <a:cubicBezTo>
                  <a:pt x="83" y="48"/>
                  <a:pt x="86" y="53"/>
                  <a:pt x="93" y="55"/>
                </a:cubicBezTo>
                <a:cubicBezTo>
                  <a:pt x="98" y="59"/>
                  <a:pt x="110" y="45"/>
                  <a:pt x="110" y="45"/>
                </a:cubicBezTo>
                <a:cubicBezTo>
                  <a:pt x="111" y="49"/>
                  <a:pt x="106" y="65"/>
                  <a:pt x="101" y="78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6"/>
                  <a:pt x="99" y="67"/>
                  <a:pt x="100" y="66"/>
                </a:cubicBezTo>
                <a:cubicBezTo>
                  <a:pt x="101" y="64"/>
                  <a:pt x="98" y="60"/>
                  <a:pt x="97" y="60"/>
                </a:cubicBezTo>
                <a:cubicBezTo>
                  <a:pt x="96" y="60"/>
                  <a:pt x="93" y="60"/>
                  <a:pt x="92" y="63"/>
                </a:cubicBezTo>
                <a:cubicBezTo>
                  <a:pt x="92" y="66"/>
                  <a:pt x="94" y="66"/>
                  <a:pt x="94" y="66"/>
                </a:cubicBezTo>
                <a:cubicBezTo>
                  <a:pt x="88" y="75"/>
                  <a:pt x="88" y="75"/>
                  <a:pt x="88" y="75"/>
                </a:cubicBezTo>
                <a:cubicBezTo>
                  <a:pt x="84" y="64"/>
                  <a:pt x="80" y="52"/>
                  <a:pt x="80" y="52"/>
                </a:cubicBezTo>
                <a:close/>
              </a:path>
            </a:pathLst>
          </a:custGeom>
          <a:solidFill>
            <a:srgbClr val="2B3036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a0d780ef73_0_4"/>
          <p:cNvSpPr txBox="1"/>
          <p:nvPr/>
        </p:nvSpPr>
        <p:spPr>
          <a:xfrm>
            <a:off x="4688578" y="4676801"/>
            <a:ext cx="1211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a0d780ef73_0_4"/>
          <p:cNvSpPr txBox="1"/>
          <p:nvPr/>
        </p:nvSpPr>
        <p:spPr>
          <a:xfrm>
            <a:off x="5866960" y="4663418"/>
            <a:ext cx="14961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00" spcFirstLastPara="1" rIns="109700" wrap="square" tIns="5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has two main data statistical this methodologies summarizes</a:t>
            </a:r>
            <a:r>
              <a:rPr lang="en-I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a0d780ef73_0_4"/>
          <p:cNvSpPr txBox="1"/>
          <p:nvPr/>
        </p:nvSpPr>
        <p:spPr>
          <a:xfrm>
            <a:off x="1823695" y="1084393"/>
            <a:ext cx="8500800" cy="5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a0d780ef73_0_4"/>
          <p:cNvSpPr txBox="1"/>
          <p:nvPr/>
        </p:nvSpPr>
        <p:spPr>
          <a:xfrm>
            <a:off x="2847978" y="2660575"/>
            <a:ext cx="60123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dk1"/>
                </a:solidFill>
              </a:rPr>
              <a:t>Thank You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2019-07-14T14:56:00Z</dcterms:created>
  <dc:creator>PC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