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60" autoAdjust="0"/>
  </p:normalViewPr>
  <p:slideViewPr>
    <p:cSldViewPr>
      <p:cViewPr varScale="1">
        <p:scale>
          <a:sx n="88" d="100"/>
          <a:sy n="88" d="100"/>
        </p:scale>
        <p:origin x="-1253" y="-7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</a:t>
            </a:r>
            <a:r>
              <a:rPr lang="ru-RU" dirty="0" smtClean="0"/>
              <a:t>наименьшее значение функции на </a:t>
            </a:r>
            <a:r>
              <a:rPr lang="ru-RU" dirty="0" smtClean="0"/>
              <a:t>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</a:t>
            </a:r>
            <a:r>
              <a:rPr lang="ru-RU" dirty="0" smtClean="0"/>
              <a:t>, очевидно, </a:t>
            </a:r>
            <a:r>
              <a:rPr lang="ru-RU" dirty="0" smtClean="0"/>
              <a:t>существует).</a:t>
            </a:r>
            <a:endParaRPr lang="ru-RU" dirty="0" smtClean="0"/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</a:t>
            </a:r>
            <a:r>
              <a:rPr lang="en-US" b="1" dirty="0" smtClean="0"/>
              <a:t>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</a:t>
            </a:r>
            <a:r>
              <a:rPr lang="ru-RU" i="1" dirty="0" smtClean="0"/>
              <a:t>точка</a:t>
            </a:r>
            <a:r>
              <a:rPr lang="en-US" i="1" dirty="0" smtClean="0"/>
              <a:t>          </a:t>
            </a:r>
            <a:r>
              <a:rPr lang="ru-RU" i="1" dirty="0" smtClean="0"/>
              <a:t>, </a:t>
            </a:r>
            <a:r>
              <a:rPr lang="ru-RU" i="1" dirty="0" smtClean="0"/>
              <a:t>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Расчёт тестовых примеров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1556792"/>
            <a:ext cx="46085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5097016" y="5301208"/>
          <a:ext cx="4396387" cy="1296144"/>
        </p:xfrm>
        <a:graphic>
          <a:graphicData uri="http://schemas.openxmlformats.org/drawingml/2006/table">
            <a:tbl>
              <a:tblPr/>
              <a:tblGrid>
                <a:gridCol w="527669"/>
                <a:gridCol w="393783"/>
                <a:gridCol w="393783"/>
                <a:gridCol w="412957"/>
                <a:gridCol w="563625"/>
                <a:gridCol w="535544"/>
                <a:gridCol w="165388"/>
                <a:gridCol w="535544"/>
                <a:gridCol w="504041"/>
                <a:gridCol w="338653"/>
                <a:gridCol w="25400"/>
              </a:tblGrid>
              <a:tr h="225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0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0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5168" y="5301208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1232" y="5301208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5301208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5368" y="5301208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5301208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9464" y="5301208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11.1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9144" y="1052736"/>
            <a:ext cx="2121502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1484784"/>
            <a:ext cx="28083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5025008" y="4869161"/>
          <a:ext cx="4880991" cy="1950012"/>
        </p:xfrm>
        <a:graphic>
          <a:graphicData uri="http://schemas.openxmlformats.org/drawingml/2006/table">
            <a:tbl>
              <a:tblPr/>
              <a:tblGrid>
                <a:gridCol w="579231"/>
                <a:gridCol w="282464"/>
                <a:gridCol w="282464"/>
                <a:gridCol w="499228"/>
                <a:gridCol w="515764"/>
                <a:gridCol w="534983"/>
                <a:gridCol w="534983"/>
                <a:gridCol w="499228"/>
                <a:gridCol w="362914"/>
                <a:gridCol w="362914"/>
                <a:gridCol w="399051"/>
                <a:gridCol w="27767"/>
              </a:tblGrid>
              <a:tr h="35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0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0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21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7136" y="5157192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5157192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85248" y="5157192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9304" y="5157192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5157192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5408" y="5157192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13440" y="5157192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5157192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5589240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3040" y="5805264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6021288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7136" y="1052736"/>
            <a:ext cx="2376264" cy="368512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11.2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непрерывной функции одной переменной</a:t>
            </a:r>
            <a:endParaRPr lang="ru-RU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0"/>
            <a:ext cx="6400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224808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функции двух переменных на брусе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800" y="-31186"/>
            <a:ext cx="6753200" cy="68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зучено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компакте конечномерного арифметического пространства.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</a:t>
            </a:r>
            <a:r>
              <a:rPr lang="ru-RU" dirty="0" smtClean="0"/>
              <a:t>предложены обобщения </a:t>
            </a:r>
            <a:r>
              <a:rPr lang="ru-RU" dirty="0" smtClean="0"/>
              <a:t>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одномерного 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  <a:endParaRPr lang="ru-RU" dirty="0" smtClean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  <a:endParaRPr lang="ru-RU" dirty="0" smtClean="0">
              <a:latin typeface="Cambria" pitchFamily="18" charset="0"/>
              <a:ea typeface="Cambria" pitchFamily="18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</a:t>
            </a:r>
            <a:r>
              <a:rPr lang="ru-RU" dirty="0" smtClean="0"/>
              <a:t>наименьшее значение функции на отрезке  (которое, очевидно, существует</a:t>
            </a:r>
            <a:r>
              <a:rPr lang="ru-RU" dirty="0" smtClean="0"/>
              <a:t>).</a:t>
            </a:r>
            <a:endParaRPr lang="ru-RU" dirty="0" smtClean="0"/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</a:t>
            </a:r>
            <a:r>
              <a:rPr lang="ru-RU" i="1" dirty="0" smtClean="0"/>
              <a:t>точка, </a:t>
            </a:r>
            <a:r>
              <a:rPr lang="ru-RU" i="1" dirty="0" smtClean="0"/>
              <a:t>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pic>
        <p:nvPicPr>
          <p:cNvPr id="17" name="Содержимое 16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556792"/>
            <a:ext cx="95770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124744"/>
            <a:ext cx="5739840" cy="3482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94679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340768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340768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340768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340768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340768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1340768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  <a:endParaRPr lang="ru-RU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</a:t>
            </a:r>
            <a:r>
              <a:rPr lang="ru-RU" dirty="0" smtClean="0"/>
              <a:t>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и      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44824"/>
            <a:ext cx="1008112" cy="414766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1916832"/>
            <a:ext cx="864096" cy="350506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396468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396468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1368</Words>
  <Application>Microsoft Office PowerPoint</Application>
  <PresentationFormat>Лист A4 (210x297 мм)</PresentationFormat>
  <Paragraphs>344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для непрерывной функции одной переменной</vt:lpstr>
      <vt:lpstr>Структурная схема алгоритма для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88</cp:revision>
  <dcterms:created xsi:type="dcterms:W3CDTF">2019-05-26T17:22:48Z</dcterms:created>
  <dcterms:modified xsi:type="dcterms:W3CDTF">2019-05-29T16:02:26Z</dcterms:modified>
</cp:coreProperties>
</file>