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60" autoAdjust="0"/>
  </p:normalViewPr>
  <p:slideViewPr>
    <p:cSldViewPr>
      <p:cViewPr>
        <p:scale>
          <a:sx n="100" d="100"/>
          <a:sy n="100" d="100"/>
        </p:scale>
        <p:origin x="-1902" y="-4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НАУКИ И</a:t>
            </a:r>
            <a:r>
              <a:rPr kumimoji="0" lang="ru-RU" altLang="ru-RU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ВЫСШЕГО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ОБРАЗОВАНИЯ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</a:t>
            </a:r>
            <a:r>
              <a:rPr lang="en-US" i="1" dirty="0" smtClean="0"/>
              <a:t>          </a:t>
            </a:r>
            <a:r>
              <a:rPr lang="ru-RU" i="1" dirty="0" smtClean="0"/>
              <a:t>, 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 dirty="0" smtClean="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8072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Расчёт тестовых примеров</a:t>
            </a:r>
            <a:endParaRPr lang="ru-RU" sz="4000" dirty="0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2936776" y="3861047"/>
          <a:ext cx="6844660" cy="2880322"/>
        </p:xfrm>
        <a:graphic>
          <a:graphicData uri="http://schemas.openxmlformats.org/drawingml/2006/table">
            <a:tbl>
              <a:tblPr/>
              <a:tblGrid>
                <a:gridCol w="821519"/>
                <a:gridCol w="613074"/>
                <a:gridCol w="613074"/>
                <a:gridCol w="642925"/>
                <a:gridCol w="877499"/>
                <a:gridCol w="833779"/>
                <a:gridCol w="257490"/>
                <a:gridCol w="833779"/>
                <a:gridCol w="784733"/>
                <a:gridCol w="527243"/>
                <a:gridCol w="39545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1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4005064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4005064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4005064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5328" y="4005064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4005064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3480" y="4005064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11.1</a:t>
            </a:r>
            <a:endParaRPr lang="ru-RU" sz="3600" b="1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764704"/>
            <a:ext cx="3394403" cy="57606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472" y="1340768"/>
            <a:ext cx="576064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38884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2504730" y="3645025"/>
          <a:ext cx="7257253" cy="3047403"/>
        </p:xfrm>
        <a:graphic>
          <a:graphicData uri="http://schemas.openxmlformats.org/drawingml/2006/table">
            <a:tbl>
              <a:tblPr/>
              <a:tblGrid>
                <a:gridCol w="861224"/>
                <a:gridCol w="419979"/>
                <a:gridCol w="419979"/>
                <a:gridCol w="742272"/>
                <a:gridCol w="766859"/>
                <a:gridCol w="795434"/>
                <a:gridCol w="795434"/>
                <a:gridCol w="742272"/>
                <a:gridCol w="539595"/>
                <a:gridCol w="539595"/>
                <a:gridCol w="593325"/>
                <a:gridCol w="41285"/>
              </a:tblGrid>
              <a:tr h="542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24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936" y="3861048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3861048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861048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3861048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3861048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3861048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3861048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861048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013176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229200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445224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4808" y="836712"/>
            <a:ext cx="3600400" cy="558351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256490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Структурная схема алгоритма </a:t>
            </a:r>
            <a:r>
              <a:rPr lang="ru-RU" sz="3600" dirty="0" smtClean="0"/>
              <a:t>н</a:t>
            </a:r>
            <a:r>
              <a:rPr lang="ru-RU" sz="3600" dirty="0" smtClean="0"/>
              <a:t>епрерывной </a:t>
            </a:r>
            <a:r>
              <a:rPr lang="ru-RU" sz="3600" dirty="0" smtClean="0"/>
              <a:t>функции одной переменной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2.1</a:t>
            </a:r>
            <a:endParaRPr lang="ru-RU" sz="3600" b="1" dirty="0"/>
          </a:p>
        </p:txBody>
      </p:sp>
      <p:pic>
        <p:nvPicPr>
          <p:cNvPr id="10" name="Содержимое 9" descr="1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464" y="116632"/>
            <a:ext cx="9649072" cy="6624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160912" cy="198884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Структурная схема алгоритма </a:t>
            </a:r>
            <a:r>
              <a:rPr lang="ru-RU" sz="3600" dirty="0" smtClean="0"/>
              <a:t>функции </a:t>
            </a:r>
            <a:r>
              <a:rPr lang="ru-RU" sz="3600" dirty="0" smtClean="0"/>
              <a:t>двух переменных на брусе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2.2</a:t>
            </a:r>
            <a:endParaRPr lang="ru-RU" sz="3600" b="1" dirty="0"/>
          </a:p>
        </p:txBody>
      </p:sp>
      <p:pic>
        <p:nvPicPr>
          <p:cNvPr id="8" name="Содержимое 7" descr="чфвысчфыв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777536" cy="6741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 конечномерного арифметического пространства.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предложены обобщения 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</a:t>
            </a:r>
            <a:r>
              <a:rPr lang="ru-RU" dirty="0" smtClean="0"/>
              <a:t>одномерного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отрезке 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точка, 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Пример (Н.К. Арутюнова)</a:t>
            </a:r>
            <a:endParaRPr lang="ru-RU" sz="4000" dirty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1052736"/>
            <a:ext cx="6926730" cy="42024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1628800"/>
            <a:ext cx="9361040" cy="4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Пример (Н.К. Арутюнова)</a:t>
            </a:r>
            <a:endParaRPr lang="ru-RU" sz="4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80374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268760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268760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268760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268760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268760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09248" y="1256184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и     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74450"/>
            <a:ext cx="936104" cy="385140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1887623"/>
            <a:ext cx="936104" cy="379715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400506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400506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1376</Words>
  <Application>Microsoft Office PowerPoint</Application>
  <PresentationFormat>Лист A4 (210x297 мм)</PresentationFormat>
  <Paragraphs>357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непрерывной функции одной переменной</vt:lpstr>
      <vt:lpstr>Структурная схема алгоритма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112</cp:revision>
  <dcterms:created xsi:type="dcterms:W3CDTF">2019-05-26T17:22:48Z</dcterms:created>
  <dcterms:modified xsi:type="dcterms:W3CDTF">2019-06-09T09:07:14Z</dcterms:modified>
</cp:coreProperties>
</file>