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6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</Words>
  <Application>Microsoft Office PowerPoint</Application>
  <PresentationFormat>Лист A4 (210x297 мм)</PresentationFormat>
  <Paragraphs>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5</cp:revision>
  <dcterms:created xsi:type="dcterms:W3CDTF">2019-05-26T17:22:48Z</dcterms:created>
  <dcterms:modified xsi:type="dcterms:W3CDTF">2019-05-28T06:15:35Z</dcterms:modified>
</cp:coreProperties>
</file>