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EA7BB-9270-6360-9133-404D26A0B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17117-9291-1595-BF76-AE5D3F360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150FA7-37F3-955B-0725-50AF2CE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24448-9125-B583-5713-1831D08A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00180A-C764-DB8A-A1DA-091651B7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66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C78CF-C890-314E-D5D4-A0398DD0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DC87F1-B0CD-5363-E968-D237CDDE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B32BC-1BAB-5DC0-7F77-0D5AB938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70145C-FE11-8672-B459-8717BA83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9401C-E8FD-8127-55EF-232007FE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01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207B77-E091-A2F0-CCBD-853E7A84D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424DDF-FEBE-F4DD-0BCD-31A84A32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F3367-3C9C-E725-0AC5-9AAFB820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F65990-EC3D-BE37-D36D-F5F86A7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59BE78-A9EF-E4F0-273B-556E6E46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63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ECCD0-14A2-DD57-99FD-2080602F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C316B-6FE2-E9F1-41C9-07383DE2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F4C5C7-9106-C69A-24D2-A4A10100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13547-62C4-D15E-13ED-9056CC40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5BB488-D34D-6BA9-122C-0E2D8C1E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5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D53A3-6756-421B-347E-B52DD24A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876EAF-3C33-236D-C72C-842F536A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1BB089-1E74-0B75-BEF5-EFB9DAD9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0FAFA-465B-8FA8-F296-03378145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060BF-F6D5-A6D6-F6FA-B0556110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7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63F1C-04F9-3283-9980-640C8506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02F3D-E0B7-54B6-C592-CC08DDEED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593873-6ACE-C0C0-44C8-5BB73E54E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C73FE-817A-375D-93AC-7324E91B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A9124-277F-3DA6-FA4A-04535AA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9C5E89-45C9-B038-7EA5-C57BE890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0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5A7E1-70B4-3DC5-988E-CFE1EFC7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355A96-D078-2187-18B3-D26291C4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D7D454-132D-1EA4-0760-171723F9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11BB3D-188A-7B87-CFC6-1DFE187A2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3D0A13-4A13-24C1-BF15-8F5F48A8A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81A64E-2E29-6601-110A-6C8B2278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B7ABC2-8D55-E1D8-B70D-0D8283F9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CE6164-D96A-C8D5-552D-97488B6C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5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33046-2309-B72D-8E14-BE5B19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5A2004-C8CD-362A-2F34-179E7F42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7E71D2-E5C5-F1C1-3915-1DBD997C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CBB36B-6A45-17A3-D0F6-9DDB87BD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17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FD8E8B-DB8C-19F2-0ADA-8A8E5F81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98E246-B115-B0CD-F1F5-7DCCAF30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B413E1-49D5-D21E-4593-5B82F6B6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4DF0F-9DDF-54CD-4EC2-7C6BDD83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66DF2-B529-F2BD-13AD-95AD16E8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0DB836-DDD2-F0B2-40F1-25D8902A8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0B7538-E978-0485-54CC-6105E367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B64615-A9A2-2D51-C2AD-5ED5EF5A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3ECA86-C65B-1FCA-EA25-C336097A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2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821E-C533-54F9-E451-889D2393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7881D4-0640-6652-2FDB-1B6EC1395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C9B853-39B4-7F75-0EF9-EECB77E1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9E8A67-7CB6-0AD9-E7C9-1F349E64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058667-8257-C50A-1B90-7CA67041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23B0DC-AC4A-4945-3632-F1CA5270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EEF9D-76EC-679D-52F9-891A59C9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25587A-2789-F483-93EC-738F3AE4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66264-5BD6-57FB-EF0A-ACC88C95A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A50E-D7C1-4BF5-90A6-703F20E7164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70BD4-3B56-4D49-37AF-018CFC82B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5A667-DD13-6735-698E-0444D72F0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36ABD-8CF8-41AF-89B5-F315AAEDF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5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EF212-08BC-5938-2E34-525E2D870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A10804-34B9-62A8-6247-345B4D44F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71C5E2-131F-90D8-E277-9C98C932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A94DEA-63A9-2EB7-E7A6-7F48AC2A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62B6D-4765-0170-3952-D70A149D3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7327"/>
            <a:ext cx="9144000" cy="9552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Цели и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34AEA4-49EC-5E64-2D14-B67F8FAF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103" y="1848652"/>
            <a:ext cx="721150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1800" dirty="0">
                <a:latin typeface="Arial Black" panose="020B0A04020102020204" pitchFamily="34" charset="0"/>
              </a:rPr>
              <a:t>Цель проекта: создание развлекательного приложения</a:t>
            </a:r>
          </a:p>
          <a:p>
            <a:pPr algn="l"/>
            <a:r>
              <a:rPr lang="ru-RU" sz="1800" dirty="0">
                <a:latin typeface="Arial Black" panose="020B0A04020102020204" pitchFamily="34" charset="0"/>
              </a:rPr>
              <a:t>Задачи проекта:</a:t>
            </a:r>
          </a:p>
          <a:p>
            <a:pPr marL="342900" indent="-342900" algn="l">
              <a:buAutoNum type="arabicParenR"/>
            </a:pPr>
            <a:r>
              <a:rPr lang="ru-RU" sz="1800" dirty="0">
                <a:latin typeface="Arial Black" panose="020B0A04020102020204" pitchFamily="34" charset="0"/>
              </a:rPr>
              <a:t>Создать несколько режимов</a:t>
            </a:r>
          </a:p>
          <a:p>
            <a:pPr marL="342900" indent="-342900" algn="l">
              <a:buAutoNum type="arabicParenR"/>
            </a:pPr>
            <a:r>
              <a:rPr lang="ru-RU" sz="1800" dirty="0">
                <a:latin typeface="Arial Black" panose="020B0A04020102020204" pitchFamily="34" charset="0"/>
              </a:rPr>
              <a:t>Приятная визуальная часть</a:t>
            </a:r>
          </a:p>
          <a:p>
            <a:pPr marL="342900" indent="-342900" algn="l">
              <a:buAutoNum type="arabicParenR"/>
            </a:pPr>
            <a:r>
              <a:rPr lang="ru-RU" sz="1800" dirty="0">
                <a:latin typeface="Arial Black" panose="020B0A04020102020204" pitchFamily="34" charset="0"/>
              </a:rPr>
              <a:t>Стабильность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239913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DE5944-8E82-9A06-D217-E30C2D15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A1C1D-2FBD-E0B7-D3B2-E9B3743A1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312"/>
            <a:ext cx="9144000" cy="1909763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9E953A-1AF7-701F-7376-C480FA26F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527" y="2263431"/>
            <a:ext cx="7154945" cy="2581945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Arial Black" panose="020B0A04020102020204" pitchFamily="34" charset="0"/>
              </a:rPr>
              <a:t>Доп. Библиотеки:</a:t>
            </a:r>
            <a:endParaRPr lang="en-US" sz="1800" dirty="0">
              <a:latin typeface="Arial Black" panose="020B0A04020102020204" pitchFamily="34" charset="0"/>
            </a:endParaRPr>
          </a:p>
          <a:p>
            <a:pPr marL="342900" indent="-342900" algn="l">
              <a:buAutoNum type="arabicParenR"/>
            </a:pPr>
            <a:r>
              <a:rPr lang="en-US" sz="1800" dirty="0">
                <a:latin typeface="Arial Black" panose="020B0A04020102020204" pitchFamily="34" charset="0"/>
              </a:rPr>
              <a:t>Pyqt6</a:t>
            </a:r>
            <a:endParaRPr lang="ru-RU" sz="1800" dirty="0">
              <a:latin typeface="Arial Black" panose="020B0A04020102020204" pitchFamily="34" charset="0"/>
            </a:endParaRPr>
          </a:p>
          <a:p>
            <a:pPr algn="l"/>
            <a:r>
              <a:rPr lang="ru-RU" sz="1800" dirty="0">
                <a:latin typeface="Arial Black" panose="020B0A04020102020204" pitchFamily="34" charset="0"/>
              </a:rPr>
              <a:t>Встроенные библиотеки:</a:t>
            </a:r>
          </a:p>
          <a:p>
            <a:pPr algn="l"/>
            <a:r>
              <a:rPr lang="ru-RU" sz="1800" dirty="0">
                <a:latin typeface="Arial Black" panose="020B0A04020102020204" pitchFamily="34" charset="0"/>
              </a:rPr>
              <a:t>1)</a:t>
            </a:r>
            <a:r>
              <a:rPr lang="en-US" sz="1800" dirty="0">
                <a:latin typeface="Arial Black" panose="020B0A04020102020204" pitchFamily="34" charset="0"/>
              </a:rPr>
              <a:t> Random</a:t>
            </a:r>
          </a:p>
          <a:p>
            <a:pPr algn="l"/>
            <a:r>
              <a:rPr lang="en-US" sz="1800" dirty="0">
                <a:latin typeface="Arial Black" panose="020B0A04020102020204" pitchFamily="34" charset="0"/>
              </a:rPr>
              <a:t>2) </a:t>
            </a:r>
            <a:r>
              <a:rPr lang="en-US" sz="1800" dirty="0" err="1">
                <a:latin typeface="Arial Black" panose="020B0A04020102020204" pitchFamily="34" charset="0"/>
              </a:rPr>
              <a:t>Os</a:t>
            </a:r>
            <a:endParaRPr lang="en-US" sz="1800" dirty="0">
              <a:latin typeface="Arial Black" panose="020B0A04020102020204" pitchFamily="34" charset="0"/>
            </a:endParaRPr>
          </a:p>
          <a:p>
            <a:pPr algn="l"/>
            <a:r>
              <a:rPr lang="en-US" sz="1800" dirty="0">
                <a:latin typeface="Arial Black" panose="020B0A04020102020204" pitchFamily="34" charset="0"/>
              </a:rPr>
              <a:t>3) sys</a:t>
            </a:r>
          </a:p>
          <a:p>
            <a:pPr algn="l"/>
            <a:endParaRPr lang="ru-RU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7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93E14-3E06-4613-A716-38C5AF1B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3262BA-C3D9-9BFB-B1A7-5F2A51C0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FB95A-1CDA-54A1-3CFD-7E08315A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50807"/>
            <a:ext cx="9144000" cy="104013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Примеры работы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4C588D-B3C0-4BF0-EE5E-6DA554F9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31" y="1362644"/>
            <a:ext cx="4726956" cy="278177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E8BCFA-4508-1B1E-16A7-DD45B243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506" y="1290946"/>
            <a:ext cx="3262433" cy="341488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6ECF3B-3768-E0A7-E70E-C2F096F2C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297" y="3626126"/>
            <a:ext cx="4892765" cy="287197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95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57919-EDBF-5A87-1C9C-96B841C1A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305BF4-8803-677F-B4F8-03291ECF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E529A-A16B-2423-18A0-BCF613EA5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312"/>
            <a:ext cx="9144000" cy="1909763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41DFA8-1881-0A6B-C48D-EF0955A0B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527" y="2263431"/>
            <a:ext cx="7154945" cy="2581945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Arial Black" panose="020B0A04020102020204" pitchFamily="34" charset="0"/>
              </a:rPr>
              <a:t>Проект не дошел до финальной стадии. Многое еще следует развивать и улучшать, например:</a:t>
            </a:r>
          </a:p>
          <a:p>
            <a:pPr marL="342900" indent="-342900" algn="l">
              <a:buAutoNum type="arabicParenR"/>
            </a:pPr>
            <a:r>
              <a:rPr lang="ru-RU" sz="1800" dirty="0">
                <a:latin typeface="Arial Black" panose="020B0A04020102020204" pitchFamily="34" charset="0"/>
              </a:rPr>
              <a:t>Увеличить количество флагов и вопросов для режимов</a:t>
            </a:r>
          </a:p>
          <a:p>
            <a:pPr marL="342900" indent="-342900" algn="l">
              <a:buAutoNum type="arabicParenR"/>
            </a:pPr>
            <a:r>
              <a:rPr lang="ru-RU" sz="1800" dirty="0">
                <a:latin typeface="Arial Black" panose="020B0A04020102020204" pitchFamily="34" charset="0"/>
              </a:rPr>
              <a:t>Создать более </a:t>
            </a:r>
            <a:r>
              <a:rPr lang="ru-RU" sz="1800">
                <a:latin typeface="Arial Black" panose="020B0A04020102020204" pitchFamily="34" charset="0"/>
              </a:rPr>
              <a:t>расширенную статистику</a:t>
            </a:r>
            <a:endParaRPr lang="ru-RU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72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69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Цели и задачи</vt:lpstr>
      <vt:lpstr>Использованные технологии</vt:lpstr>
      <vt:lpstr>Примеры работы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</cp:revision>
  <dcterms:created xsi:type="dcterms:W3CDTF">2024-11-23T10:12:18Z</dcterms:created>
  <dcterms:modified xsi:type="dcterms:W3CDTF">2024-11-23T10:34:35Z</dcterms:modified>
</cp:coreProperties>
</file>