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9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E253E-E6D1-46B7-9465-4D3B601A84A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52A2C-9CDE-4C30-B0C3-D5A7DAACD337}">
      <dgm:prSet/>
      <dgm:spPr/>
      <dgm:t>
        <a:bodyPr/>
        <a:lstStyle/>
        <a:p>
          <a:r>
            <a:rPr lang="ru-RU"/>
            <a:t>Реализовать каталог товаров с фильтрами</a:t>
          </a:r>
          <a:endParaRPr lang="en-US"/>
        </a:p>
      </dgm:t>
    </dgm:pt>
    <dgm:pt modelId="{66AB0239-7CAA-4F4B-950E-05946DF92EE5}" type="parTrans" cxnId="{215E32DB-6C0C-4087-A598-76EB23B027D9}">
      <dgm:prSet/>
      <dgm:spPr/>
      <dgm:t>
        <a:bodyPr/>
        <a:lstStyle/>
        <a:p>
          <a:endParaRPr lang="en-US"/>
        </a:p>
      </dgm:t>
    </dgm:pt>
    <dgm:pt modelId="{25303D13-723F-42D0-BB65-73579FCC00BF}" type="sibTrans" cxnId="{215E32DB-6C0C-4087-A598-76EB23B027D9}">
      <dgm:prSet/>
      <dgm:spPr/>
      <dgm:t>
        <a:bodyPr/>
        <a:lstStyle/>
        <a:p>
          <a:endParaRPr lang="en-US"/>
        </a:p>
      </dgm:t>
    </dgm:pt>
    <dgm:pt modelId="{36BAD7EE-D67F-4333-8F16-9D8BF8E8A9AD}">
      <dgm:prSet/>
      <dgm:spPr/>
      <dgm:t>
        <a:bodyPr/>
        <a:lstStyle/>
        <a:p>
          <a:r>
            <a:rPr lang="ru-RU"/>
            <a:t>Настроить корзину и процесс оформления заказа</a:t>
          </a:r>
          <a:endParaRPr lang="en-US"/>
        </a:p>
      </dgm:t>
    </dgm:pt>
    <dgm:pt modelId="{893152FA-9018-40D3-9109-AC8E87C9935B}" type="parTrans" cxnId="{34C33023-5D05-4277-8B64-C9781D363F14}">
      <dgm:prSet/>
      <dgm:spPr/>
      <dgm:t>
        <a:bodyPr/>
        <a:lstStyle/>
        <a:p>
          <a:endParaRPr lang="en-US"/>
        </a:p>
      </dgm:t>
    </dgm:pt>
    <dgm:pt modelId="{24C9C199-F404-4129-AB8F-8A41B9C17813}" type="sibTrans" cxnId="{34C33023-5D05-4277-8B64-C9781D363F14}">
      <dgm:prSet/>
      <dgm:spPr/>
      <dgm:t>
        <a:bodyPr/>
        <a:lstStyle/>
        <a:p>
          <a:endParaRPr lang="en-US"/>
        </a:p>
      </dgm:t>
    </dgm:pt>
    <dgm:pt modelId="{1E12FF61-2D1A-49BE-B718-DE3001BE81D4}">
      <dgm:prSet/>
      <dgm:spPr/>
      <dgm:t>
        <a:bodyPr/>
        <a:lstStyle/>
        <a:p>
          <a:r>
            <a:rPr lang="ru-RU"/>
            <a:t>Добавить систему регистрации и авторизации</a:t>
          </a:r>
          <a:endParaRPr lang="en-US"/>
        </a:p>
      </dgm:t>
    </dgm:pt>
    <dgm:pt modelId="{F753ECCE-E766-45F3-83EE-F25A386AD7D0}" type="parTrans" cxnId="{F1F10017-0D50-410E-91CC-0E7B2597CC36}">
      <dgm:prSet/>
      <dgm:spPr/>
      <dgm:t>
        <a:bodyPr/>
        <a:lstStyle/>
        <a:p>
          <a:endParaRPr lang="en-US"/>
        </a:p>
      </dgm:t>
    </dgm:pt>
    <dgm:pt modelId="{5AE46DB9-1AF8-4393-A55B-4910A03A11B0}" type="sibTrans" cxnId="{F1F10017-0D50-410E-91CC-0E7B2597CC36}">
      <dgm:prSet/>
      <dgm:spPr/>
      <dgm:t>
        <a:bodyPr/>
        <a:lstStyle/>
        <a:p>
          <a:endParaRPr lang="en-US"/>
        </a:p>
      </dgm:t>
    </dgm:pt>
    <dgm:pt modelId="{69376107-B2AA-4CF1-A4AE-DC77E99EDC62}">
      <dgm:prSet/>
      <dgm:spPr/>
      <dgm:t>
        <a:bodyPr/>
        <a:lstStyle/>
        <a:p>
          <a:r>
            <a:rPr lang="ru-RU" dirty="0"/>
            <a:t>Обеспечить безопасность аккаунтов пользователей</a:t>
          </a:r>
          <a:endParaRPr lang="en-US" dirty="0"/>
        </a:p>
      </dgm:t>
    </dgm:pt>
    <dgm:pt modelId="{94536160-E1A1-4FA0-9FB2-9DF74F656803}" type="parTrans" cxnId="{4479EC81-F582-4340-BAE3-5B82E7800070}">
      <dgm:prSet/>
      <dgm:spPr/>
      <dgm:t>
        <a:bodyPr/>
        <a:lstStyle/>
        <a:p>
          <a:endParaRPr lang="en-US"/>
        </a:p>
      </dgm:t>
    </dgm:pt>
    <dgm:pt modelId="{A0F5F7F2-447C-4427-A454-E2CAFFAA0BF3}" type="sibTrans" cxnId="{4479EC81-F582-4340-BAE3-5B82E7800070}">
      <dgm:prSet/>
      <dgm:spPr/>
      <dgm:t>
        <a:bodyPr/>
        <a:lstStyle/>
        <a:p>
          <a:endParaRPr lang="en-US"/>
        </a:p>
      </dgm:t>
    </dgm:pt>
    <dgm:pt modelId="{FF05CD45-3C91-4DAB-9778-DB78F6A662CF}" type="pres">
      <dgm:prSet presAssocID="{307E253E-E6D1-46B7-9465-4D3B601A84AC}" presName="outerComposite" presStyleCnt="0">
        <dgm:presLayoutVars>
          <dgm:chMax val="5"/>
          <dgm:dir/>
          <dgm:resizeHandles val="exact"/>
        </dgm:presLayoutVars>
      </dgm:prSet>
      <dgm:spPr/>
    </dgm:pt>
    <dgm:pt modelId="{72F53E60-B342-45F3-B22F-73E26E0C03DF}" type="pres">
      <dgm:prSet presAssocID="{307E253E-E6D1-46B7-9465-4D3B601A84AC}" presName="dummyMaxCanvas" presStyleCnt="0">
        <dgm:presLayoutVars/>
      </dgm:prSet>
      <dgm:spPr/>
    </dgm:pt>
    <dgm:pt modelId="{3891BA87-6997-45C3-AC54-5268D4118C4A}" type="pres">
      <dgm:prSet presAssocID="{307E253E-E6D1-46B7-9465-4D3B601A84AC}" presName="FourNodes_1" presStyleLbl="node1" presStyleIdx="0" presStyleCnt="4">
        <dgm:presLayoutVars>
          <dgm:bulletEnabled val="1"/>
        </dgm:presLayoutVars>
      </dgm:prSet>
      <dgm:spPr/>
    </dgm:pt>
    <dgm:pt modelId="{268CC3B6-CBF9-4098-885F-6E63B945AD31}" type="pres">
      <dgm:prSet presAssocID="{307E253E-E6D1-46B7-9465-4D3B601A84AC}" presName="FourNodes_2" presStyleLbl="node1" presStyleIdx="1" presStyleCnt="4">
        <dgm:presLayoutVars>
          <dgm:bulletEnabled val="1"/>
        </dgm:presLayoutVars>
      </dgm:prSet>
      <dgm:spPr/>
    </dgm:pt>
    <dgm:pt modelId="{25E43F43-104D-4C5D-988D-61BE16262F20}" type="pres">
      <dgm:prSet presAssocID="{307E253E-E6D1-46B7-9465-4D3B601A84AC}" presName="FourNodes_3" presStyleLbl="node1" presStyleIdx="2" presStyleCnt="4">
        <dgm:presLayoutVars>
          <dgm:bulletEnabled val="1"/>
        </dgm:presLayoutVars>
      </dgm:prSet>
      <dgm:spPr/>
    </dgm:pt>
    <dgm:pt modelId="{443665B1-E24B-4E77-94D1-DD391CE403A7}" type="pres">
      <dgm:prSet presAssocID="{307E253E-E6D1-46B7-9465-4D3B601A84AC}" presName="FourNodes_4" presStyleLbl="node1" presStyleIdx="3" presStyleCnt="4">
        <dgm:presLayoutVars>
          <dgm:bulletEnabled val="1"/>
        </dgm:presLayoutVars>
      </dgm:prSet>
      <dgm:spPr/>
    </dgm:pt>
    <dgm:pt modelId="{AC6B28A0-D8C7-4B9A-A61A-A3D5C8C61FE4}" type="pres">
      <dgm:prSet presAssocID="{307E253E-E6D1-46B7-9465-4D3B601A84AC}" presName="FourConn_1-2" presStyleLbl="fgAccFollowNode1" presStyleIdx="0" presStyleCnt="3">
        <dgm:presLayoutVars>
          <dgm:bulletEnabled val="1"/>
        </dgm:presLayoutVars>
      </dgm:prSet>
      <dgm:spPr/>
    </dgm:pt>
    <dgm:pt modelId="{C67A0703-D946-4EDE-A79D-4EF9F1CC293A}" type="pres">
      <dgm:prSet presAssocID="{307E253E-E6D1-46B7-9465-4D3B601A84AC}" presName="FourConn_2-3" presStyleLbl="fgAccFollowNode1" presStyleIdx="1" presStyleCnt="3">
        <dgm:presLayoutVars>
          <dgm:bulletEnabled val="1"/>
        </dgm:presLayoutVars>
      </dgm:prSet>
      <dgm:spPr/>
    </dgm:pt>
    <dgm:pt modelId="{95BA11E2-5981-4FE4-A3B4-81427FB18B95}" type="pres">
      <dgm:prSet presAssocID="{307E253E-E6D1-46B7-9465-4D3B601A84AC}" presName="FourConn_3-4" presStyleLbl="fgAccFollowNode1" presStyleIdx="2" presStyleCnt="3">
        <dgm:presLayoutVars>
          <dgm:bulletEnabled val="1"/>
        </dgm:presLayoutVars>
      </dgm:prSet>
      <dgm:spPr/>
    </dgm:pt>
    <dgm:pt modelId="{FE9CB245-38A3-429B-A818-933828DB531F}" type="pres">
      <dgm:prSet presAssocID="{307E253E-E6D1-46B7-9465-4D3B601A84AC}" presName="FourNodes_1_text" presStyleLbl="node1" presStyleIdx="3" presStyleCnt="4">
        <dgm:presLayoutVars>
          <dgm:bulletEnabled val="1"/>
        </dgm:presLayoutVars>
      </dgm:prSet>
      <dgm:spPr/>
    </dgm:pt>
    <dgm:pt modelId="{3834D397-D524-4CC5-9284-8C4ADDFA1A75}" type="pres">
      <dgm:prSet presAssocID="{307E253E-E6D1-46B7-9465-4D3B601A84AC}" presName="FourNodes_2_text" presStyleLbl="node1" presStyleIdx="3" presStyleCnt="4">
        <dgm:presLayoutVars>
          <dgm:bulletEnabled val="1"/>
        </dgm:presLayoutVars>
      </dgm:prSet>
      <dgm:spPr/>
    </dgm:pt>
    <dgm:pt modelId="{88C60A56-4476-459F-8DE3-EDED3C2F3367}" type="pres">
      <dgm:prSet presAssocID="{307E253E-E6D1-46B7-9465-4D3B601A84AC}" presName="FourNodes_3_text" presStyleLbl="node1" presStyleIdx="3" presStyleCnt="4">
        <dgm:presLayoutVars>
          <dgm:bulletEnabled val="1"/>
        </dgm:presLayoutVars>
      </dgm:prSet>
      <dgm:spPr/>
    </dgm:pt>
    <dgm:pt modelId="{B4A7F440-F823-4CFB-B842-62D0F84223A0}" type="pres">
      <dgm:prSet presAssocID="{307E253E-E6D1-46B7-9465-4D3B601A84A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2361E06-6A0F-49C8-B06C-9EEA1A633B8E}" type="presOf" srcId="{24C9C199-F404-4129-AB8F-8A41B9C17813}" destId="{C67A0703-D946-4EDE-A79D-4EF9F1CC293A}" srcOrd="0" destOrd="0" presId="urn:microsoft.com/office/officeart/2005/8/layout/vProcess5"/>
    <dgm:cxn modelId="{9EB0E00E-A52D-407B-AA69-703D8A02983B}" type="presOf" srcId="{5AE46DB9-1AF8-4393-A55B-4910A03A11B0}" destId="{95BA11E2-5981-4FE4-A3B4-81427FB18B95}" srcOrd="0" destOrd="0" presId="urn:microsoft.com/office/officeart/2005/8/layout/vProcess5"/>
    <dgm:cxn modelId="{F845B10F-E9FF-470D-8EF9-014EE427EB07}" type="presOf" srcId="{36BAD7EE-D67F-4333-8F16-9D8BF8E8A9AD}" destId="{268CC3B6-CBF9-4098-885F-6E63B945AD31}" srcOrd="0" destOrd="0" presId="urn:microsoft.com/office/officeart/2005/8/layout/vProcess5"/>
    <dgm:cxn modelId="{D0547411-E601-4E32-8DF4-E285988A126A}" type="presOf" srcId="{E7152A2C-9CDE-4C30-B0C3-D5A7DAACD337}" destId="{3891BA87-6997-45C3-AC54-5268D4118C4A}" srcOrd="0" destOrd="0" presId="urn:microsoft.com/office/officeart/2005/8/layout/vProcess5"/>
    <dgm:cxn modelId="{F1F10017-0D50-410E-91CC-0E7B2597CC36}" srcId="{307E253E-E6D1-46B7-9465-4D3B601A84AC}" destId="{1E12FF61-2D1A-49BE-B718-DE3001BE81D4}" srcOrd="2" destOrd="0" parTransId="{F753ECCE-E766-45F3-83EE-F25A386AD7D0}" sibTransId="{5AE46DB9-1AF8-4393-A55B-4910A03A11B0}"/>
    <dgm:cxn modelId="{34C33023-5D05-4277-8B64-C9781D363F14}" srcId="{307E253E-E6D1-46B7-9465-4D3B601A84AC}" destId="{36BAD7EE-D67F-4333-8F16-9D8BF8E8A9AD}" srcOrd="1" destOrd="0" parTransId="{893152FA-9018-40D3-9109-AC8E87C9935B}" sibTransId="{24C9C199-F404-4129-AB8F-8A41B9C17813}"/>
    <dgm:cxn modelId="{9A03E97E-463D-4730-82DC-105D004A5A12}" type="presOf" srcId="{25303D13-723F-42D0-BB65-73579FCC00BF}" destId="{AC6B28A0-D8C7-4B9A-A61A-A3D5C8C61FE4}" srcOrd="0" destOrd="0" presId="urn:microsoft.com/office/officeart/2005/8/layout/vProcess5"/>
    <dgm:cxn modelId="{DA83D181-03CF-4D75-9E98-8B55486127BC}" type="presOf" srcId="{1E12FF61-2D1A-49BE-B718-DE3001BE81D4}" destId="{88C60A56-4476-459F-8DE3-EDED3C2F3367}" srcOrd="1" destOrd="0" presId="urn:microsoft.com/office/officeart/2005/8/layout/vProcess5"/>
    <dgm:cxn modelId="{4479EC81-F582-4340-BAE3-5B82E7800070}" srcId="{307E253E-E6D1-46B7-9465-4D3B601A84AC}" destId="{69376107-B2AA-4CF1-A4AE-DC77E99EDC62}" srcOrd="3" destOrd="0" parTransId="{94536160-E1A1-4FA0-9FB2-9DF74F656803}" sibTransId="{A0F5F7F2-447C-4427-A454-E2CAFFAA0BF3}"/>
    <dgm:cxn modelId="{0315948D-760D-46B6-A57A-8F121CDE9765}" type="presOf" srcId="{69376107-B2AA-4CF1-A4AE-DC77E99EDC62}" destId="{443665B1-E24B-4E77-94D1-DD391CE403A7}" srcOrd="0" destOrd="0" presId="urn:microsoft.com/office/officeart/2005/8/layout/vProcess5"/>
    <dgm:cxn modelId="{521384BE-50EC-448C-8089-300FE750C933}" type="presOf" srcId="{E7152A2C-9CDE-4C30-B0C3-D5A7DAACD337}" destId="{FE9CB245-38A3-429B-A818-933828DB531F}" srcOrd="1" destOrd="0" presId="urn:microsoft.com/office/officeart/2005/8/layout/vProcess5"/>
    <dgm:cxn modelId="{129B21C5-DA14-43F9-8C75-00B9733B183A}" type="presOf" srcId="{36BAD7EE-D67F-4333-8F16-9D8BF8E8A9AD}" destId="{3834D397-D524-4CC5-9284-8C4ADDFA1A75}" srcOrd="1" destOrd="0" presId="urn:microsoft.com/office/officeart/2005/8/layout/vProcess5"/>
    <dgm:cxn modelId="{468B18D5-7A42-4064-AC0F-4E88465B7249}" type="presOf" srcId="{307E253E-E6D1-46B7-9465-4D3B601A84AC}" destId="{FF05CD45-3C91-4DAB-9778-DB78F6A662CF}" srcOrd="0" destOrd="0" presId="urn:microsoft.com/office/officeart/2005/8/layout/vProcess5"/>
    <dgm:cxn modelId="{25F251DA-97D4-4923-8436-35A548879C70}" type="presOf" srcId="{1E12FF61-2D1A-49BE-B718-DE3001BE81D4}" destId="{25E43F43-104D-4C5D-988D-61BE16262F20}" srcOrd="0" destOrd="0" presId="urn:microsoft.com/office/officeart/2005/8/layout/vProcess5"/>
    <dgm:cxn modelId="{215E32DB-6C0C-4087-A598-76EB23B027D9}" srcId="{307E253E-E6D1-46B7-9465-4D3B601A84AC}" destId="{E7152A2C-9CDE-4C30-B0C3-D5A7DAACD337}" srcOrd="0" destOrd="0" parTransId="{66AB0239-7CAA-4F4B-950E-05946DF92EE5}" sibTransId="{25303D13-723F-42D0-BB65-73579FCC00BF}"/>
    <dgm:cxn modelId="{37240DFF-656E-4C7F-BE53-4F73A98332C5}" type="presOf" srcId="{69376107-B2AA-4CF1-A4AE-DC77E99EDC62}" destId="{B4A7F440-F823-4CFB-B842-62D0F84223A0}" srcOrd="1" destOrd="0" presId="urn:microsoft.com/office/officeart/2005/8/layout/vProcess5"/>
    <dgm:cxn modelId="{00C9DB40-1A31-4AD4-AFA2-800D26BD342D}" type="presParOf" srcId="{FF05CD45-3C91-4DAB-9778-DB78F6A662CF}" destId="{72F53E60-B342-45F3-B22F-73E26E0C03DF}" srcOrd="0" destOrd="0" presId="urn:microsoft.com/office/officeart/2005/8/layout/vProcess5"/>
    <dgm:cxn modelId="{7BF8D485-E6CB-4E36-BF1B-DBBE37454AEF}" type="presParOf" srcId="{FF05CD45-3C91-4DAB-9778-DB78F6A662CF}" destId="{3891BA87-6997-45C3-AC54-5268D4118C4A}" srcOrd="1" destOrd="0" presId="urn:microsoft.com/office/officeart/2005/8/layout/vProcess5"/>
    <dgm:cxn modelId="{646A3889-D2CA-43F1-81E1-406E1BF4F781}" type="presParOf" srcId="{FF05CD45-3C91-4DAB-9778-DB78F6A662CF}" destId="{268CC3B6-CBF9-4098-885F-6E63B945AD31}" srcOrd="2" destOrd="0" presId="urn:microsoft.com/office/officeart/2005/8/layout/vProcess5"/>
    <dgm:cxn modelId="{0A2C6862-5951-4FC2-9282-50CB8690A7A6}" type="presParOf" srcId="{FF05CD45-3C91-4DAB-9778-DB78F6A662CF}" destId="{25E43F43-104D-4C5D-988D-61BE16262F20}" srcOrd="3" destOrd="0" presId="urn:microsoft.com/office/officeart/2005/8/layout/vProcess5"/>
    <dgm:cxn modelId="{BF2FBD7A-1D25-4AB3-A11F-4E993CD2CE9D}" type="presParOf" srcId="{FF05CD45-3C91-4DAB-9778-DB78F6A662CF}" destId="{443665B1-E24B-4E77-94D1-DD391CE403A7}" srcOrd="4" destOrd="0" presId="urn:microsoft.com/office/officeart/2005/8/layout/vProcess5"/>
    <dgm:cxn modelId="{79DB694C-5282-4ABC-9A15-F3A0C89806DA}" type="presParOf" srcId="{FF05CD45-3C91-4DAB-9778-DB78F6A662CF}" destId="{AC6B28A0-D8C7-4B9A-A61A-A3D5C8C61FE4}" srcOrd="5" destOrd="0" presId="urn:microsoft.com/office/officeart/2005/8/layout/vProcess5"/>
    <dgm:cxn modelId="{AD0CE7B4-C2D5-480F-80FF-5A55FC7912DD}" type="presParOf" srcId="{FF05CD45-3C91-4DAB-9778-DB78F6A662CF}" destId="{C67A0703-D946-4EDE-A79D-4EF9F1CC293A}" srcOrd="6" destOrd="0" presId="urn:microsoft.com/office/officeart/2005/8/layout/vProcess5"/>
    <dgm:cxn modelId="{0C3ED40D-6070-4D0F-BB2E-F6A1DDEA487A}" type="presParOf" srcId="{FF05CD45-3C91-4DAB-9778-DB78F6A662CF}" destId="{95BA11E2-5981-4FE4-A3B4-81427FB18B95}" srcOrd="7" destOrd="0" presId="urn:microsoft.com/office/officeart/2005/8/layout/vProcess5"/>
    <dgm:cxn modelId="{210073AF-9E59-414A-9442-E889D3C3F2C2}" type="presParOf" srcId="{FF05CD45-3C91-4DAB-9778-DB78F6A662CF}" destId="{FE9CB245-38A3-429B-A818-933828DB531F}" srcOrd="8" destOrd="0" presId="urn:microsoft.com/office/officeart/2005/8/layout/vProcess5"/>
    <dgm:cxn modelId="{10FEAE15-B8FD-46E1-BDE1-C8E70FDF933C}" type="presParOf" srcId="{FF05CD45-3C91-4DAB-9778-DB78F6A662CF}" destId="{3834D397-D524-4CC5-9284-8C4ADDFA1A75}" srcOrd="9" destOrd="0" presId="urn:microsoft.com/office/officeart/2005/8/layout/vProcess5"/>
    <dgm:cxn modelId="{FDD9B75C-8047-4344-8113-1ED5892108FE}" type="presParOf" srcId="{FF05CD45-3C91-4DAB-9778-DB78F6A662CF}" destId="{88C60A56-4476-459F-8DE3-EDED3C2F3367}" srcOrd="10" destOrd="0" presId="urn:microsoft.com/office/officeart/2005/8/layout/vProcess5"/>
    <dgm:cxn modelId="{BDB0454C-5192-4452-9114-A0ED662F1BC2}" type="presParOf" srcId="{FF05CD45-3C91-4DAB-9778-DB78F6A662CF}" destId="{B4A7F440-F823-4CFB-B842-62D0F84223A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1BA87-6997-45C3-AC54-5268D4118C4A}">
      <dsp:nvSpPr>
        <dsp:cNvPr id="0" name=""/>
        <dsp:cNvSpPr/>
      </dsp:nvSpPr>
      <dsp:spPr>
        <a:xfrm>
          <a:off x="0" y="0"/>
          <a:ext cx="8032186" cy="638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Реализовать каталог товаров с фильтрами</a:t>
          </a:r>
          <a:endParaRPr lang="en-US" sz="2400" kern="1200"/>
        </a:p>
      </dsp:txBody>
      <dsp:txXfrm>
        <a:off x="18706" y="18706"/>
        <a:ext cx="7289031" cy="601269"/>
      </dsp:txXfrm>
    </dsp:sp>
    <dsp:sp modelId="{268CC3B6-CBF9-4098-885F-6E63B945AD31}">
      <dsp:nvSpPr>
        <dsp:cNvPr id="0" name=""/>
        <dsp:cNvSpPr/>
      </dsp:nvSpPr>
      <dsp:spPr>
        <a:xfrm>
          <a:off x="672695" y="754805"/>
          <a:ext cx="8032186" cy="638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Настроить корзину и процесс оформления заказа</a:t>
          </a:r>
          <a:endParaRPr lang="en-US" sz="2400" kern="1200"/>
        </a:p>
      </dsp:txBody>
      <dsp:txXfrm>
        <a:off x="691401" y="773511"/>
        <a:ext cx="6906935" cy="601269"/>
      </dsp:txXfrm>
    </dsp:sp>
    <dsp:sp modelId="{25E43F43-104D-4C5D-988D-61BE16262F20}">
      <dsp:nvSpPr>
        <dsp:cNvPr id="0" name=""/>
        <dsp:cNvSpPr/>
      </dsp:nvSpPr>
      <dsp:spPr>
        <a:xfrm>
          <a:off x="1335350" y="1509611"/>
          <a:ext cx="8032186" cy="638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Добавить систему регистрации и авторизации</a:t>
          </a:r>
          <a:endParaRPr lang="en-US" sz="2400" kern="1200"/>
        </a:p>
      </dsp:txBody>
      <dsp:txXfrm>
        <a:off x="1354056" y="1528317"/>
        <a:ext cx="6916975" cy="601269"/>
      </dsp:txXfrm>
    </dsp:sp>
    <dsp:sp modelId="{443665B1-E24B-4E77-94D1-DD391CE403A7}">
      <dsp:nvSpPr>
        <dsp:cNvPr id="0" name=""/>
        <dsp:cNvSpPr/>
      </dsp:nvSpPr>
      <dsp:spPr>
        <a:xfrm>
          <a:off x="2008046" y="2264417"/>
          <a:ext cx="8032186" cy="638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Обеспечить безопасность аккаунтов пользователей</a:t>
          </a:r>
          <a:endParaRPr lang="en-US" sz="2400" kern="1200" dirty="0"/>
        </a:p>
      </dsp:txBody>
      <dsp:txXfrm>
        <a:off x="2026752" y="2283123"/>
        <a:ext cx="6906935" cy="601269"/>
      </dsp:txXfrm>
    </dsp:sp>
    <dsp:sp modelId="{AC6B28A0-D8C7-4B9A-A61A-A3D5C8C61FE4}">
      <dsp:nvSpPr>
        <dsp:cNvPr id="0" name=""/>
        <dsp:cNvSpPr/>
      </dsp:nvSpPr>
      <dsp:spPr>
        <a:xfrm>
          <a:off x="7617043" y="489172"/>
          <a:ext cx="415143" cy="4151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710450" y="489172"/>
        <a:ext cx="228329" cy="312395"/>
      </dsp:txXfrm>
    </dsp:sp>
    <dsp:sp modelId="{C67A0703-D946-4EDE-A79D-4EF9F1CC293A}">
      <dsp:nvSpPr>
        <dsp:cNvPr id="0" name=""/>
        <dsp:cNvSpPr/>
      </dsp:nvSpPr>
      <dsp:spPr>
        <a:xfrm>
          <a:off x="8289738" y="1243977"/>
          <a:ext cx="415143" cy="4151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383145" y="1243977"/>
        <a:ext cx="228329" cy="312395"/>
      </dsp:txXfrm>
    </dsp:sp>
    <dsp:sp modelId="{95BA11E2-5981-4FE4-A3B4-81427FB18B95}">
      <dsp:nvSpPr>
        <dsp:cNvPr id="0" name=""/>
        <dsp:cNvSpPr/>
      </dsp:nvSpPr>
      <dsp:spPr>
        <a:xfrm>
          <a:off x="8952394" y="1998783"/>
          <a:ext cx="415143" cy="4151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45801" y="1998783"/>
        <a:ext cx="228329" cy="312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2EBBF0F-7829-CF52-90FB-BCFDCCC80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62E552-5F7E-FA06-7A8E-77F129145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25375-7C27-4AFC-A225-760845455B6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A67B33-8625-29EA-1DAB-148FFE03A3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0FE6D4-22B8-14E0-FBDE-5732B19948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51E92-7BF4-4C32-8D1D-D5244A5B3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688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BC550-5179-451F-A735-9894D6EEBAB6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58FD4-29C1-4398-9DBC-F94EF6E5A7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42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7F45AC6-C491-4585-A584-9CE2AF7D5500}" type="datetime1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17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40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061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992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950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90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47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94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898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13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7F45AC6-C491-4585-A584-9CE2AF7D5500}" type="datetime1">
              <a:rPr lang="en-US" smtClean="0"/>
              <a:t>5/13/2025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12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goTatsumi/DressUp-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503CE-A1C4-4F77-FEB4-0D96B5A72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DressUP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5D6F05-F503-D957-3573-0CEEDA492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Авторы: </a:t>
            </a:r>
          </a:p>
          <a:p>
            <a:r>
              <a:rPr lang="ru-RU" dirty="0"/>
              <a:t>Чарова Александра</a:t>
            </a:r>
          </a:p>
          <a:p>
            <a:r>
              <a:rPr lang="ru-RU" dirty="0"/>
              <a:t>Бакиров Тимур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07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E3A78-37A6-26F3-207A-B8D689E7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3D3CA5-E7F7-AE86-F254-4AFA10F2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chemeClr val="bg2">
                    <a:lumMod val="10000"/>
                  </a:schemeClr>
                </a:solidFill>
                <a:effectLst/>
                <a:latin typeface="DeepSeek-CJK-patch"/>
              </a:rPr>
              <a:t>Создать удобный интернет-магазин с функционалом подбора и покупки одежды.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04382-F002-2667-BB9D-D3BE3A59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Задачи</a:t>
            </a:r>
          </a:p>
        </p:txBody>
      </p:sp>
      <p:graphicFrame>
        <p:nvGraphicFramePr>
          <p:cNvPr id="12" name="Объект 2">
            <a:extLst>
              <a:ext uri="{FF2B5EF4-FFF2-40B4-BE49-F238E27FC236}">
                <a16:creationId xmlns:a16="http://schemas.microsoft.com/office/drawing/2014/main" id="{DD95522D-A595-780E-8E65-010251302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285032"/>
              </p:ext>
            </p:extLst>
          </p:nvPr>
        </p:nvGraphicFramePr>
        <p:xfrm>
          <a:off x="1071846" y="2973313"/>
          <a:ext cx="10040233" cy="2903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30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86848-64EF-A4B4-FAE3-9D50A338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35AA7-79D9-E80D-F58B-1AFFFE44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Flask </a:t>
            </a:r>
            <a:endParaRPr lang="ru-RU" dirty="0"/>
          </a:p>
          <a:p>
            <a:r>
              <a:rPr lang="en-US" dirty="0" err="1"/>
              <a:t>SQLAlchemy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Flask-Login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Werkzeug</a:t>
            </a:r>
            <a:endParaRPr lang="en-US" dirty="0"/>
          </a:p>
          <a:p>
            <a:r>
              <a:rPr lang="en-US" dirty="0"/>
              <a:t>HTML, CSS, JS</a:t>
            </a:r>
            <a:endParaRPr lang="ru-RU" dirty="0"/>
          </a:p>
          <a:p>
            <a:r>
              <a:rPr lang="en-US" dirty="0"/>
              <a:t>SQLite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49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86B3E-0E61-2672-FF45-2CE35175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4C22368-B208-75C1-3B0E-B44B02982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848" y="1804886"/>
            <a:ext cx="9125873" cy="4342693"/>
          </a:xfrm>
        </p:spPr>
      </p:pic>
    </p:spTree>
    <p:extLst>
      <p:ext uri="{BB962C8B-B14F-4D97-AF65-F5344CB8AC3E}">
        <p14:creationId xmlns:p14="http://schemas.microsoft.com/office/powerpoint/2010/main" val="381830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86B3E-0E61-2672-FF45-2CE35175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1235095-DC28-2177-6D0E-BC23AAC8A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223" y="2306331"/>
            <a:ext cx="8046396" cy="3767137"/>
          </a:xfrm>
        </p:spPr>
      </p:pic>
    </p:spTree>
    <p:extLst>
      <p:ext uri="{BB962C8B-B14F-4D97-AF65-F5344CB8AC3E}">
        <p14:creationId xmlns:p14="http://schemas.microsoft.com/office/powerpoint/2010/main" val="256412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9E019-FD2E-6723-00D3-D6A88050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3ED1F-9A40-BBD2-E6B2-4E357810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разработали </a:t>
            </a:r>
            <a:r>
              <a:rPr lang="ru-RU" dirty="0" err="1"/>
              <a:t>DressUP</a:t>
            </a:r>
            <a:r>
              <a:rPr lang="ru-RU" dirty="0"/>
              <a:t> - функциональную платформу для онлайн-продажи одежды, реализовав основные возможности интернет-магазина: каталог товаров, корзину покупок и безопасное оформление заказов. Проект успешно завершён и готов к использованию.</a:t>
            </a:r>
          </a:p>
        </p:txBody>
      </p:sp>
    </p:spTree>
    <p:extLst>
      <p:ext uri="{BB962C8B-B14F-4D97-AF65-F5344CB8AC3E}">
        <p14:creationId xmlns:p14="http://schemas.microsoft.com/office/powerpoint/2010/main" val="234105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64572-193C-3A8B-9CF5-A78A1DD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исходный код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C11BA3-AA49-CC5B-36ED-041C8558DB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6275" y="2011363"/>
            <a:ext cx="10753725" cy="376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https://github.com/EgoTatsumi/DressUp-.git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41637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38</TotalTime>
  <Words>105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 Light</vt:lpstr>
      <vt:lpstr>DeepSeek-CJK-patch</vt:lpstr>
      <vt:lpstr>Метрополия</vt:lpstr>
      <vt:lpstr>DressUP</vt:lpstr>
      <vt:lpstr>Цель</vt:lpstr>
      <vt:lpstr>Задачи</vt:lpstr>
      <vt:lpstr>Использованные технологии</vt:lpstr>
      <vt:lpstr>Примеры работы</vt:lpstr>
      <vt:lpstr>Примеры работы</vt:lpstr>
      <vt:lpstr>Заключение</vt:lpstr>
      <vt:lpstr>Ссылка на исходный код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jsjsjsjss alekaaaa</dc:creator>
  <cp:lastModifiedBy>jsjsjsjss alekaaaa</cp:lastModifiedBy>
  <cp:revision>1</cp:revision>
  <dcterms:created xsi:type="dcterms:W3CDTF">2025-05-13T19:15:51Z</dcterms:created>
  <dcterms:modified xsi:type="dcterms:W3CDTF">2025-05-13T19:54:44Z</dcterms:modified>
</cp:coreProperties>
</file>