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Бот Митсуо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0353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Цель:</a:t>
            </a:r>
            <a:endParaRPr/>
          </a:p>
        </p:txBody>
      </p:sp>
      <p:sp>
        <p:nvSpPr>
          <p:cNvPr id="47317211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Развлечь участников группы и поиграть с ними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016928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Использованные библиотеки:</a:t>
            </a:r>
            <a:endParaRPr/>
          </a:p>
        </p:txBody>
      </p:sp>
      <p:sp>
        <p:nvSpPr>
          <p:cNvPr id="22667792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1. vk_api</a:t>
            </a:r>
            <a:endParaRPr/>
          </a:p>
          <a:p>
            <a:pPr>
              <a:defRPr/>
            </a:pPr>
            <a:r>
              <a:rPr/>
              <a:t>2. random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7462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Функционал:</a:t>
            </a:r>
            <a:endParaRPr/>
          </a:p>
        </p:txBody>
      </p:sp>
      <p:sp>
        <p:nvSpPr>
          <p:cNvPr id="21403275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 – Команда «Картинка» при которой бот высылает вам картинку</a:t>
            </a:r>
            <a:endParaRPr/>
          </a:p>
          <a:p>
            <a:pPr>
              <a:defRPr/>
            </a:pPr>
            <a:r>
              <a:rPr/>
              <a:t>2 — Команда «Трек», бот будет вам высылать название трека</a:t>
            </a:r>
            <a:endParaRPr/>
          </a:p>
          <a:p>
            <a:pPr>
              <a:defRPr/>
            </a:pPr>
            <a:r>
              <a:rPr/>
              <a:t>3 — Команда «Игра», Митсуо начинает с вами игру, в которой вам нужно угадать автомобиль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681633" name="" hidden="0"/>
          <p:cNvSpPr/>
          <p:nvPr isPhoto="0" userDrawn="0"/>
        </p:nvSpPr>
        <p:spPr bwMode="auto">
          <a:xfrm flipH="0" flipV="0">
            <a:off x="6318021" y="-331176"/>
            <a:ext cx="13038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678664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308136" y="630877"/>
            <a:ext cx="2592851" cy="4146160"/>
          </a:xfrm>
          <a:prstGeom prst="rect">
            <a:avLst/>
          </a:prstGeom>
        </p:spPr>
      </p:pic>
      <p:sp>
        <p:nvSpPr>
          <p:cNvPr id="1880356946" name="" hidden="0"/>
          <p:cNvSpPr/>
          <p:nvPr isPhoto="0" userDrawn="0"/>
        </p:nvSpPr>
        <p:spPr bwMode="auto">
          <a:xfrm flipH="0" flipV="0">
            <a:off x="6791972" y="34619"/>
            <a:ext cx="9993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5674520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909387" y="110438"/>
            <a:ext cx="2939937" cy="4488848"/>
          </a:xfrm>
          <a:prstGeom prst="rect">
            <a:avLst/>
          </a:prstGeom>
        </p:spPr>
      </p:pic>
      <p:sp>
        <p:nvSpPr>
          <p:cNvPr id="1555315188" name="" hidden="0"/>
          <p:cNvSpPr/>
          <p:nvPr isPhoto="0" userDrawn="0"/>
        </p:nvSpPr>
        <p:spPr bwMode="auto">
          <a:xfrm flipH="0" flipV="0">
            <a:off x="6442678" y="1921223"/>
            <a:ext cx="14797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5900627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914850" y="1107339"/>
            <a:ext cx="2992565" cy="4488848"/>
          </a:xfrm>
          <a:prstGeom prst="rect">
            <a:avLst/>
          </a:prstGeom>
        </p:spPr>
      </p:pic>
      <p:sp>
        <p:nvSpPr>
          <p:cNvPr id="826689168" name="" hidden="0"/>
          <p:cNvSpPr/>
          <p:nvPr isPhoto="0" userDrawn="0"/>
        </p:nvSpPr>
        <p:spPr bwMode="auto">
          <a:xfrm flipH="0" flipV="0">
            <a:off x="15110908" y="-3008465"/>
            <a:ext cx="4917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3251567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230811" y="630877"/>
            <a:ext cx="2473376" cy="2301613"/>
          </a:xfrm>
          <a:prstGeom prst="rect">
            <a:avLst/>
          </a:prstGeom>
        </p:spPr>
      </p:pic>
      <p:sp>
        <p:nvSpPr>
          <p:cNvPr id="1575568872" name="" hidden="0"/>
          <p:cNvSpPr/>
          <p:nvPr isPhoto="0" userDrawn="0"/>
        </p:nvSpPr>
        <p:spPr bwMode="auto">
          <a:xfrm flipH="0" flipV="0">
            <a:off x="5968560" y="3421188"/>
            <a:ext cx="12118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16027160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154611" y="3351763"/>
            <a:ext cx="2741919" cy="2815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984562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Способы развития:</a:t>
            </a:r>
            <a:endParaRPr/>
          </a:p>
        </p:txBody>
      </p:sp>
      <p:sp>
        <p:nvSpPr>
          <p:cNvPr id="19212881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— Увеличение галереи картинок, треков</a:t>
            </a:r>
            <a:endParaRPr/>
          </a:p>
          <a:p>
            <a:pPr>
              <a:defRPr/>
            </a:pPr>
            <a:r>
              <a:rPr/>
              <a:t>— Добавление функции остановки бота на некоторое время по желанию пользователя</a:t>
            </a:r>
            <a:endParaRPr/>
          </a:p>
          <a:p>
            <a:pPr>
              <a:defRPr/>
            </a:pPr>
            <a:r>
              <a:rPr/>
              <a:t>—  Улучшение коммуникативности бота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8709326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algn="ctr">
              <a:defRPr/>
            </a:pPr>
            <a:r>
              <a:rPr/>
              <a:t>Спасибо за внимание!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R7-Office/7.0.1.62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Леха Ермолин</cp:lastModifiedBy>
  <cp:revision>6</cp:revision>
  <dcterms:created xsi:type="dcterms:W3CDTF">2012-12-03T06:56:55Z</dcterms:created>
  <dcterms:modified xsi:type="dcterms:W3CDTF">2022-05-04T18:02:04Z</dcterms:modified>
  <cp:category/>
  <cp:contentStatus/>
  <cp:version/>
</cp:coreProperties>
</file>