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BF59-37B7-4592-863E-ED9E5F5B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9AA13-B71B-4B39-9E2E-8F6E8E956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51810-57EE-4FCA-BF6E-4BB61922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F81CF-44F5-4D46-9B30-EEE0734B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A7D65-2762-4912-BC19-C0CF6297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3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A3662-1DE8-4DBD-892E-42602B88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FF0B9-14ED-4581-A745-63D46567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D6CD3-95D2-43C8-89CC-C4DA437F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1813F-A2EB-4043-A218-E9181CF2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C65F1-0AFA-4F69-A236-EFBD9067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1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796889-1211-4191-8376-0270B7280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73736-7C9B-453A-A0A3-B5ECB276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88D74-7F69-43E7-8E77-274D57E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04205-CA97-4EFE-976C-04710246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B4A76-A39D-4BA9-9F47-AF88F9A1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F8F2-47E0-4A36-B37C-68E38B30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2553F-1990-42E9-A945-D14B819F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874D-CCC0-49B3-AA6D-258966AD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A905-856D-4C12-8487-5C9EC644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D3476-AD6D-4316-B1DA-1B7E030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1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621DA-7A6A-4231-ADFD-F994557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A7AD2-2332-4D49-A215-CF561B37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89639-DC7E-49A7-B704-113F6D4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525EF-E72E-4944-91EF-3CB8D883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41982-D532-4714-93B9-8D717422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0C82-63AE-496A-AA5A-84690925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9D0B0-D74D-4DFB-ADBF-CF4196C8A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9B25C0-FF0D-4AE6-983F-9FF4A3769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4954E-CCDF-47A1-A01D-71BAD149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ACFC3-1BD7-45F5-8888-1C7E673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44FD3-8035-4353-ACA3-DEB47DF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ED73-F259-48F9-AB48-3D261474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8CF39-DB43-4EB3-8CB8-238D4FD3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18C6F-8529-4097-A532-889B72BB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D0B4DB-1F39-4831-9F8C-5975D6FF5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2013C3-E164-4F5A-853F-A7CD5D9E4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F0EB4-EA14-41D0-AB44-84CBB19B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53891-312A-477B-B0E8-505EB08C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83623C-17DF-4FAD-B83F-86D3C7C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2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ADD6-5C39-498B-B417-C9C4A108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757AA-1B3F-473A-891A-E7E27717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2C6D6D-F6F9-4D66-AC69-96F76382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6F4D6-BB09-4BB4-9E26-69274AB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6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E8608-3DFC-4E29-B274-354C951C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1B445F-F616-439F-97F7-753299E2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F4622-A396-4793-9AA1-BE5C62B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1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589F-39EE-4954-94C2-89D10930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9C300-544E-4931-9A30-EFC19081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D6D9D-1F71-4D6E-B284-85ED0915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10A73-2875-45A7-920A-56CABD0B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3A70F-62F4-4B23-A99B-5122280F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2ED71-98B1-4A58-84AF-2FCB0000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4E525-6B1F-42C6-B119-EAD6AADF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6FD74-DEBD-47F8-A54E-4B2AD5D35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96147-04AD-4C02-966F-ECB0F71C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7A7F1-BC46-496B-A47A-B095EF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5596-D569-4162-A64A-FB82F18B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F5178-12D1-44BE-8848-018642F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3B000-90E4-4403-96CB-6C3E9363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12EED-EAD6-4F2F-AFF4-90019396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D7522-6C0D-4A7C-8302-30CDC896C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08CD-6E4E-4FC3-A40E-847031E896A9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FD17E-1B73-4DE3-B573-489E92442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2B432-78AA-49ED-BBBA-2F1432AF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6DBF-E85F-4AA0-BD9C-8F3EA0209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4F7C-871D-4E05-9342-534BF6874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语音与图片的信息隐藏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0D8D9-A2F9-4674-AF07-509B2DB4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8383"/>
            <a:ext cx="9144000" cy="407254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何易虹、李森驿、任蓝草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634A23-C5AD-4240-B6F0-689030221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18185"/>
              </p:ext>
            </p:extLst>
          </p:nvPr>
        </p:nvGraphicFramePr>
        <p:xfrm>
          <a:off x="92075" y="92075"/>
          <a:ext cx="5275263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3" imgW="5274753" imgH="198007" progId="Word.Document.12">
                  <p:embed/>
                </p:oleObj>
              </mc:Choice>
              <mc:Fallback>
                <p:oleObj name="Document" r:id="rId3" imgW="5274753" imgH="198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5275263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85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B781-9546-44EB-B21C-9E7C971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题目解析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9949FF-C140-4164-A009-765A0F4D89F6}"/>
              </a:ext>
            </a:extLst>
          </p:cNvPr>
          <p:cNvSpPr txBox="1"/>
          <p:nvPr/>
        </p:nvSpPr>
        <p:spPr>
          <a:xfrm>
            <a:off x="931985" y="1248508"/>
            <a:ext cx="10421815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    图片与语音信号包含着丰富的信息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人难以分辩图片和语音是否“残缺”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图片和语音信号不需要这么多“自信息”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图片和语音可以“夹带”额外的信息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“夹带”的信息可以不容易被发现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FEFBECC-4484-4AEB-B6B2-EB48F6316DAE}"/>
              </a:ext>
            </a:extLst>
          </p:cNvPr>
          <p:cNvSpPr/>
          <p:nvPr/>
        </p:nvSpPr>
        <p:spPr>
          <a:xfrm rot="5400000">
            <a:off x="3446585" y="2558562"/>
            <a:ext cx="720969" cy="7649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00E70E-3F3B-499B-9381-E848AD12039A}"/>
              </a:ext>
            </a:extLst>
          </p:cNvPr>
          <p:cNvSpPr/>
          <p:nvPr/>
        </p:nvSpPr>
        <p:spPr>
          <a:xfrm rot="5400000">
            <a:off x="3446584" y="3807555"/>
            <a:ext cx="720969" cy="7649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CF8FDCC-056F-4DED-9B97-530FB9282A95}"/>
              </a:ext>
            </a:extLst>
          </p:cNvPr>
          <p:cNvSpPr/>
          <p:nvPr/>
        </p:nvSpPr>
        <p:spPr>
          <a:xfrm>
            <a:off x="1055077" y="1371600"/>
            <a:ext cx="246185" cy="120894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C470F5C-EAD4-44E5-AA6A-445C7D0F7F50}"/>
              </a:ext>
            </a:extLst>
          </p:cNvPr>
          <p:cNvSpPr/>
          <p:nvPr/>
        </p:nvSpPr>
        <p:spPr>
          <a:xfrm>
            <a:off x="1055077" y="4590555"/>
            <a:ext cx="246185" cy="120894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BEFDD3-0C29-4F08-A6E6-9B5555A2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67" y="188763"/>
            <a:ext cx="3789092" cy="35746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E428A3-A841-43C9-AA6B-F1E582C9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60" y="3824316"/>
            <a:ext cx="2027799" cy="19142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526382-3FC5-41DB-811A-D36B0EAA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9" y="5807750"/>
            <a:ext cx="731520" cy="6876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EFAC5F8-DD7E-4763-8AC2-4467B0827231}"/>
              </a:ext>
            </a:extLst>
          </p:cNvPr>
          <p:cNvSpPr txBox="1"/>
          <p:nvPr/>
        </p:nvSpPr>
        <p:spPr>
          <a:xfrm>
            <a:off x="9254646" y="4933416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32KB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828D91-E4E5-40A5-BE98-7CF9328B069C}"/>
              </a:ext>
            </a:extLst>
          </p:cNvPr>
          <p:cNvSpPr txBox="1"/>
          <p:nvPr/>
        </p:nvSpPr>
        <p:spPr>
          <a:xfrm>
            <a:off x="8321040" y="2930692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68KB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D5E780-3020-4B9A-9F2C-D6598FB2BCF9}"/>
              </a:ext>
            </a:extLst>
          </p:cNvPr>
          <p:cNvSpPr txBox="1"/>
          <p:nvPr/>
        </p:nvSpPr>
        <p:spPr>
          <a:xfrm>
            <a:off x="10119360" y="6061183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15KB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B781-9546-44EB-B21C-9E7C971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问题所在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80DC1F4-DD31-4B42-9CCE-5CB9A8D344B1}"/>
              </a:ext>
            </a:extLst>
          </p:cNvPr>
          <p:cNvSpPr/>
          <p:nvPr/>
        </p:nvSpPr>
        <p:spPr>
          <a:xfrm>
            <a:off x="934720" y="1391920"/>
            <a:ext cx="3048000" cy="1747520"/>
          </a:xfrm>
          <a:prstGeom prst="roundRect">
            <a:avLst>
              <a:gd name="adj" fmla="val 44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姓名：张三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户口：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身份证号：</a:t>
            </a:r>
            <a:r>
              <a:rPr lang="en-US" altLang="zh-CN" dirty="0">
                <a:solidFill>
                  <a:schemeClr val="tx1"/>
                </a:solidFill>
              </a:rPr>
              <a:t>XXXXX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203139A-7B5B-477F-B0AB-33E04DA3CE4C}"/>
              </a:ext>
            </a:extLst>
          </p:cNvPr>
          <p:cNvSpPr/>
          <p:nvPr/>
        </p:nvSpPr>
        <p:spPr>
          <a:xfrm>
            <a:off x="1097280" y="1513840"/>
            <a:ext cx="650240" cy="53848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张三">
            <a:hlinkClick r:id="" action="ppaction://media"/>
            <a:extLst>
              <a:ext uri="{FF2B5EF4-FFF2-40B4-BE49-F238E27FC236}">
                <a16:creationId xmlns:a16="http://schemas.microsoft.com/office/drawing/2014/main" id="{456FBE48-B4D9-4215-8678-5F044E74C3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165" y="2503805"/>
            <a:ext cx="487363" cy="4873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9D0383-D17B-42EF-A07E-9D13DE92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502660"/>
            <a:ext cx="3657600" cy="303580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93242F-6605-48B4-ADBF-02B3D5083589}"/>
              </a:ext>
            </a:extLst>
          </p:cNvPr>
          <p:cNvCxnSpPr/>
          <p:nvPr/>
        </p:nvCxnSpPr>
        <p:spPr>
          <a:xfrm flipV="1">
            <a:off x="3839528" y="2991168"/>
            <a:ext cx="2022792" cy="139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F29313-ABAD-4241-BF8F-5BBFF04FADEE}"/>
              </a:ext>
            </a:extLst>
          </p:cNvPr>
          <p:cNvCxnSpPr/>
          <p:nvPr/>
        </p:nvCxnSpPr>
        <p:spPr>
          <a:xfrm>
            <a:off x="3982720" y="4826000"/>
            <a:ext cx="1706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0953432-2FC6-4C57-9B6D-8DDD12E8E757}"/>
              </a:ext>
            </a:extLst>
          </p:cNvPr>
          <p:cNvCxnSpPr/>
          <p:nvPr/>
        </p:nvCxnSpPr>
        <p:spPr>
          <a:xfrm>
            <a:off x="3982720" y="5293360"/>
            <a:ext cx="203200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1ABAA90-2FCD-4AAB-96F9-3ED8A4286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73" y="2918260"/>
            <a:ext cx="3789092" cy="35746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47A8E2-6578-4344-AA22-BBA40DA12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t="13013" r="9160" b="8206"/>
          <a:stretch/>
        </p:blipFill>
        <p:spPr>
          <a:xfrm>
            <a:off x="5618480" y="596582"/>
            <a:ext cx="2204720" cy="2097088"/>
          </a:xfrm>
          <a:prstGeom prst="rect">
            <a:avLst/>
          </a:prstGeom>
        </p:spPr>
      </p:pic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71F6EB3D-601B-4F23-BDD8-7B65362788C6}"/>
              </a:ext>
            </a:extLst>
          </p:cNvPr>
          <p:cNvSpPr/>
          <p:nvPr/>
        </p:nvSpPr>
        <p:spPr>
          <a:xfrm>
            <a:off x="8368078" y="596582"/>
            <a:ext cx="3148282" cy="1259840"/>
          </a:xfrm>
          <a:prstGeom prst="wedgeEllipseCallout">
            <a:avLst>
              <a:gd name="adj1" fmla="val -81168"/>
              <a:gd name="adj2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表面上我们叫他一声大哥，实际上我们都知道他是个菜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1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B781-9546-44EB-B21C-9E7C971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设计内容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2EF154-6E07-4DE8-A273-CAF63FEEE7A7}"/>
              </a:ext>
            </a:extLst>
          </p:cNvPr>
          <p:cNvSpPr txBox="1"/>
          <p:nvPr/>
        </p:nvSpPr>
        <p:spPr>
          <a:xfrm>
            <a:off x="985520" y="1531620"/>
            <a:ext cx="10368280" cy="358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基于最不重要位的图片</a:t>
            </a:r>
            <a:r>
              <a:rPr lang="en-US" altLang="zh-CN" sz="3200" dirty="0"/>
              <a:t>/</a:t>
            </a:r>
            <a:r>
              <a:rPr lang="zh-CN" altLang="en-US" sz="3200" dirty="0"/>
              <a:t>语音信息隐藏</a:t>
            </a:r>
            <a:endParaRPr lang="en-US" altLang="zh-CN" sz="32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基于回声隐藏的语音信息隐藏</a:t>
            </a:r>
            <a:endParaRPr lang="en-US" altLang="zh-CN" sz="32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基于</a:t>
            </a:r>
            <a:r>
              <a:rPr lang="en-US" altLang="zh-CN" sz="3200" dirty="0"/>
              <a:t>DCT</a:t>
            </a:r>
            <a:r>
              <a:rPr lang="zh-CN" altLang="en-US" sz="3200" dirty="0"/>
              <a:t>域的图片</a:t>
            </a:r>
            <a:r>
              <a:rPr lang="en-US" altLang="zh-CN" sz="3200" dirty="0"/>
              <a:t>/</a:t>
            </a:r>
            <a:r>
              <a:rPr lang="zh-CN" altLang="en-US" sz="3200" dirty="0"/>
              <a:t>语音信息隐藏</a:t>
            </a:r>
          </a:p>
        </p:txBody>
      </p:sp>
    </p:spTree>
    <p:extLst>
      <p:ext uri="{BB962C8B-B14F-4D97-AF65-F5344CB8AC3E}">
        <p14:creationId xmlns:p14="http://schemas.microsoft.com/office/powerpoint/2010/main" val="3893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B781-9546-44EB-B21C-9E7C971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工具算法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7F84C-1E4B-4488-B05C-56DD13F5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52" y="2350675"/>
            <a:ext cx="2477431" cy="2156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23CCB3-B63D-40DB-9FD3-5F6F48D7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759" y="2046991"/>
            <a:ext cx="2768791" cy="2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B781-9546-44EB-B21C-9E7C971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预期效果</a:t>
            </a:r>
          </a:p>
        </p:txBody>
      </p:sp>
    </p:spTree>
    <p:extLst>
      <p:ext uri="{BB962C8B-B14F-4D97-AF65-F5344CB8AC3E}">
        <p14:creationId xmlns:p14="http://schemas.microsoft.com/office/powerpoint/2010/main" val="266111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127</Words>
  <Application>Microsoft Office PowerPoint</Application>
  <PresentationFormat>宽屏</PresentationFormat>
  <Paragraphs>26</Paragraphs>
  <Slides>6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Microsoft Word 文档</vt:lpstr>
      <vt:lpstr>语音与图片的信息隐藏</vt:lpstr>
      <vt:lpstr>题目解析</vt:lpstr>
      <vt:lpstr>问题所在</vt:lpstr>
      <vt:lpstr>设计内容</vt:lpstr>
      <vt:lpstr>工具算法</vt:lpstr>
      <vt:lpstr>预期效果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语音与图片的信息隐藏</dc:title>
  <dc:creator>Li Senyi</dc:creator>
  <cp:lastModifiedBy>Li Senyi</cp:lastModifiedBy>
  <cp:revision>32</cp:revision>
  <dcterms:created xsi:type="dcterms:W3CDTF">2019-11-11T12:39:21Z</dcterms:created>
  <dcterms:modified xsi:type="dcterms:W3CDTF">2019-11-11T13:36:19Z</dcterms:modified>
</cp:coreProperties>
</file>