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4.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5.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58" r:id="rId3"/>
    <p:sldId id="259" r:id="rId4"/>
    <p:sldId id="260" r:id="rId5"/>
    <p:sldId id="261" r:id="rId6"/>
    <p:sldId id="262" r:id="rId7"/>
    <p:sldId id="263" r:id="rId8"/>
    <p:sldId id="634" r:id="rId9"/>
    <p:sldId id="480" r:id="rId10"/>
    <p:sldId id="482" r:id="rId11"/>
    <p:sldId id="483" r:id="rId12"/>
    <p:sldId id="484" r:id="rId13"/>
    <p:sldId id="485" r:id="rId14"/>
    <p:sldId id="478" r:id="rId15"/>
    <p:sldId id="479" r:id="rId16"/>
    <p:sldId id="623" r:id="rId17"/>
    <p:sldId id="624" r:id="rId18"/>
    <p:sldId id="615" r:id="rId19"/>
    <p:sldId id="616" r:id="rId20"/>
    <p:sldId id="618" r:id="rId21"/>
    <p:sldId id="619" r:id="rId22"/>
    <p:sldId id="622" r:id="rId23"/>
    <p:sldId id="625" r:id="rId24"/>
    <p:sldId id="626" r:id="rId25"/>
    <p:sldId id="627" r:id="rId26"/>
    <p:sldId id="629" r:id="rId27"/>
    <p:sldId id="628" r:id="rId28"/>
    <p:sldId id="630" r:id="rId29"/>
    <p:sldId id="632" r:id="rId30"/>
    <p:sldId id="635"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44" userDrawn="1">
          <p15:clr>
            <a:srgbClr val="A4A3A4"/>
          </p15:clr>
        </p15:guide>
        <p15:guide id="2" pos="45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 id="2" name="junqiang li" initials="jl" lastIdx="36" clrIdx="1">
    <p:extLst>
      <p:ext uri="{19B8F6BF-5375-455C-9EA6-DF929625EA0E}">
        <p15:presenceInfo xmlns:p15="http://schemas.microsoft.com/office/powerpoint/2012/main" userId="732c93d84b5ef5d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C8C8"/>
    <a:srgbClr val="FFD57E"/>
    <a:srgbClr val="FA2304"/>
    <a:srgbClr val="ED7D31"/>
    <a:srgbClr val="005CA1"/>
    <a:srgbClr val="FFFF00"/>
    <a:srgbClr val="0432FF"/>
    <a:srgbClr val="F8CBAD"/>
    <a:srgbClr val="FF9300"/>
    <a:srgbClr val="7FB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93" autoAdjust="0"/>
    <p:restoredTop sz="45516" autoAdjust="0"/>
  </p:normalViewPr>
  <p:slideViewPr>
    <p:cSldViewPr snapToGrid="0">
      <p:cViewPr varScale="1">
        <p:scale>
          <a:sx n="54" d="100"/>
          <a:sy n="54" d="100"/>
        </p:scale>
        <p:origin x="3426" y="72"/>
      </p:cViewPr>
      <p:guideLst>
        <p:guide orient="horz" pos="744"/>
        <p:guide pos="456"/>
      </p:guideLst>
    </p:cSldViewPr>
  </p:slideViewPr>
  <p:outlineViewPr>
    <p:cViewPr>
      <p:scale>
        <a:sx n="33" d="100"/>
        <a:sy n="33" d="100"/>
      </p:scale>
      <p:origin x="0" y="0"/>
    </p:cViewPr>
  </p:outlineViewPr>
  <p:notesTextViewPr>
    <p:cViewPr>
      <p:scale>
        <a:sx n="3" d="2"/>
        <a:sy n="3" d="2"/>
      </p:scale>
      <p:origin x="0" y="0"/>
    </p:cViewPr>
  </p:notesTextViewPr>
  <p:sorterViewPr>
    <p:cViewPr>
      <p:scale>
        <a:sx n="110" d="100"/>
        <a:sy n="11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r>
              <a:rPr lang="en-US" altLang="zh-CN" dirty="0"/>
              <a:t>Program states</a:t>
            </a:r>
            <a:endParaRPr lang="zh-CN" altLang="en-US" dirty="0"/>
          </a:p>
        </c:rich>
      </c:tx>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tx>
            <c:strRef>
              <c:f>Sheet1!$B$1</c:f>
              <c:strCache>
                <c:ptCount val="1"/>
                <c:pt idx="0">
                  <c:v>销售额</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57CE-4812-9E15-ABB73718D16C}"/>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57CE-4812-9E15-ABB73718D16C}"/>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57CE-4812-9E15-ABB73718D16C}"/>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57CE-4812-9E15-ABB73718D16C}"/>
              </c:ext>
            </c:extLst>
          </c:dPt>
          <c:dLbls>
            <c:dLbl>
              <c:idx val="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zh-CN"/>
                </a:p>
              </c:txPr>
              <c:dLblPos val="outEnd"/>
              <c:showLegendKey val="0"/>
              <c:showVal val="0"/>
              <c:showCatName val="1"/>
              <c:showSerName val="0"/>
              <c:showPercent val="0"/>
              <c:showBubbleSize val="0"/>
              <c:extLst>
                <c:ext xmlns:c16="http://schemas.microsoft.com/office/drawing/2014/chart" uri="{C3380CC4-5D6E-409C-BE32-E72D297353CC}">
                  <c16:uniqueId val="{00000001-57CE-4812-9E15-ABB73718D16C}"/>
                </c:ext>
              </c:extLst>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solidFill>
                      <a:latin typeface="+mn-lt"/>
                      <a:ea typeface="+mn-ea"/>
                      <a:cs typeface="+mn-cs"/>
                    </a:defRPr>
                  </a:pPr>
                  <a:endParaRPr lang="zh-CN"/>
                </a:p>
              </c:txPr>
              <c:dLblPos val="outEnd"/>
              <c:showLegendKey val="0"/>
              <c:showVal val="0"/>
              <c:showCatName val="1"/>
              <c:showSerName val="0"/>
              <c:showPercent val="0"/>
              <c:showBubbleSize val="0"/>
              <c:extLst>
                <c:ext xmlns:c16="http://schemas.microsoft.com/office/drawing/2014/chart" uri="{C3380CC4-5D6E-409C-BE32-E72D297353CC}">
                  <c16:uniqueId val="{00000003-57CE-4812-9E15-ABB73718D16C}"/>
                </c:ext>
              </c:extLst>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olidFill>
                      <a:latin typeface="+mn-lt"/>
                      <a:ea typeface="+mn-ea"/>
                      <a:cs typeface="+mn-cs"/>
                    </a:defRPr>
                  </a:pPr>
                  <a:endParaRPr lang="zh-CN"/>
                </a:p>
              </c:txPr>
              <c:dLblPos val="outEnd"/>
              <c:showLegendKey val="0"/>
              <c:showVal val="0"/>
              <c:showCatName val="1"/>
              <c:showSerName val="0"/>
              <c:showPercent val="0"/>
              <c:showBubbleSize val="0"/>
              <c:extLst>
                <c:ext xmlns:c16="http://schemas.microsoft.com/office/drawing/2014/chart" uri="{C3380CC4-5D6E-409C-BE32-E72D297353CC}">
                  <c16:uniqueId val="{00000005-57CE-4812-9E15-ABB73718D16C}"/>
                </c:ext>
              </c:extLst>
            </c:dLbl>
            <c:dLbl>
              <c:idx val="3"/>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solidFill>
                      <a:latin typeface="+mn-lt"/>
                      <a:ea typeface="+mn-ea"/>
                      <a:cs typeface="+mn-cs"/>
                    </a:defRPr>
                  </a:pPr>
                  <a:endParaRPr lang="zh-CN"/>
                </a:p>
              </c:txPr>
              <c:dLblPos val="outEnd"/>
              <c:showLegendKey val="0"/>
              <c:showVal val="0"/>
              <c:showCatName val="1"/>
              <c:showSerName val="0"/>
              <c:showPercent val="0"/>
              <c:showBubbleSize val="0"/>
              <c:extLst>
                <c:ext xmlns:c16="http://schemas.microsoft.com/office/drawing/2014/chart" uri="{C3380CC4-5D6E-409C-BE32-E72D297353CC}">
                  <c16:uniqueId val="{00000007-57CE-4812-9E15-ABB73718D16C}"/>
                </c:ext>
              </c:extLst>
            </c:dLbl>
            <c:spPr>
              <a:noFill/>
              <a:ln>
                <a:noFill/>
              </a:ln>
              <a:effectLst/>
            </c:sp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state1</c:v>
                </c:pt>
                <c:pt idx="1">
                  <c:v>state2</c:v>
                </c:pt>
                <c:pt idx="2">
                  <c:v>state3</c:v>
                </c:pt>
                <c:pt idx="3">
                  <c:v>state4</c:v>
                </c:pt>
              </c:strCache>
            </c:strRef>
          </c:cat>
          <c:val>
            <c:numRef>
              <c:f>Sheet1!$B$2:$B$5</c:f>
              <c:numCache>
                <c:formatCode>General</c:formatCode>
                <c:ptCount val="4"/>
                <c:pt idx="0">
                  <c:v>8.1999999999999993</c:v>
                </c:pt>
                <c:pt idx="1">
                  <c:v>3.2</c:v>
                </c:pt>
                <c:pt idx="2">
                  <c:v>0.44</c:v>
                </c:pt>
                <c:pt idx="3">
                  <c:v>1.2</c:v>
                </c:pt>
              </c:numCache>
            </c:numRef>
          </c:val>
          <c:extLst>
            <c:ext xmlns:c16="http://schemas.microsoft.com/office/drawing/2014/chart" uri="{C3380CC4-5D6E-409C-BE32-E72D297353CC}">
              <c16:uniqueId val="{00000008-57CE-4812-9E15-ABB73718D16C}"/>
            </c:ext>
          </c:extLst>
        </c:ser>
        <c:dLbls>
          <c:dLblPos val="outEnd"/>
          <c:showLegendKey val="0"/>
          <c:showVal val="0"/>
          <c:showCatName val="1"/>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83AA3F-A82B-43BF-B18C-5608A05C57EB}" type="datetimeFigureOut">
              <a:rPr lang="zh-CN" altLang="en-US" smtClean="0"/>
              <a:pPr/>
              <a:t>2021-07-23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530F0D-1A5A-4EA2-B28F-0EC912CB6BA5}" type="slidenum">
              <a:rPr lang="zh-CN" altLang="en-US" smtClean="0"/>
              <a:pPr/>
              <a:t>‹#›</a:t>
            </a:fld>
            <a:endParaRPr lang="zh-CN" altLang="en-US"/>
          </a:p>
        </p:txBody>
      </p:sp>
    </p:spTree>
    <p:extLst>
      <p:ext uri="{BB962C8B-B14F-4D97-AF65-F5344CB8AC3E}">
        <p14:creationId xmlns:p14="http://schemas.microsoft.com/office/powerpoint/2010/main" val="637815863"/>
      </p:ext>
    </p:extLst>
  </p:cSld>
  <p:clrMap bg1="lt1" tx1="dk1" bg2="lt2" tx2="dk2" accent1="accent1" accent2="accent2" accent3="accent3" accent4="accent4" accent5="accent5" accent6="accent6" hlink="hlink" folHlink="folHlink"/>
  <p:notesStyle>
    <a:lvl1pPr marL="0" algn="l" defTabSz="914354" rtl="0" eaLnBrk="1" latinLnBrk="0" hangingPunct="1">
      <a:defRPr sz="1200" kern="1200">
        <a:solidFill>
          <a:schemeClr val="tx1"/>
        </a:solidFill>
        <a:latin typeface="+mn-lt"/>
        <a:ea typeface="+mn-ea"/>
        <a:cs typeface="+mn-cs"/>
      </a:defRPr>
    </a:lvl1pPr>
    <a:lvl2pPr marL="457178" algn="l" defTabSz="914354" rtl="0" eaLnBrk="1" latinLnBrk="0" hangingPunct="1">
      <a:defRPr sz="1200" kern="1200">
        <a:solidFill>
          <a:schemeClr val="tx1"/>
        </a:solidFill>
        <a:latin typeface="+mn-lt"/>
        <a:ea typeface="+mn-ea"/>
        <a:cs typeface="+mn-cs"/>
      </a:defRPr>
    </a:lvl2pPr>
    <a:lvl3pPr marL="914354" algn="l" defTabSz="914354" rtl="0" eaLnBrk="1" latinLnBrk="0" hangingPunct="1">
      <a:defRPr sz="1200" kern="1200">
        <a:solidFill>
          <a:schemeClr val="tx1"/>
        </a:solidFill>
        <a:latin typeface="+mn-lt"/>
        <a:ea typeface="+mn-ea"/>
        <a:cs typeface="+mn-cs"/>
      </a:defRPr>
    </a:lvl3pPr>
    <a:lvl4pPr marL="1371532" algn="l" defTabSz="914354" rtl="0" eaLnBrk="1" latinLnBrk="0" hangingPunct="1">
      <a:defRPr sz="1200" kern="1200">
        <a:solidFill>
          <a:schemeClr val="tx1"/>
        </a:solidFill>
        <a:latin typeface="+mn-lt"/>
        <a:ea typeface="+mn-ea"/>
        <a:cs typeface="+mn-cs"/>
      </a:defRPr>
    </a:lvl4pPr>
    <a:lvl5pPr marL="1828709" algn="l" defTabSz="914354" rtl="0" eaLnBrk="1" latinLnBrk="0" hangingPunct="1">
      <a:defRPr sz="1200" kern="1200">
        <a:solidFill>
          <a:schemeClr val="tx1"/>
        </a:solidFill>
        <a:latin typeface="+mn-lt"/>
        <a:ea typeface="+mn-ea"/>
        <a:cs typeface="+mn-cs"/>
      </a:defRPr>
    </a:lvl5pPr>
    <a:lvl6pPr marL="2285886" algn="l" defTabSz="914354" rtl="0" eaLnBrk="1" latinLnBrk="0" hangingPunct="1">
      <a:defRPr sz="1200" kern="1200">
        <a:solidFill>
          <a:schemeClr val="tx1"/>
        </a:solidFill>
        <a:latin typeface="+mn-lt"/>
        <a:ea typeface="+mn-ea"/>
        <a:cs typeface="+mn-cs"/>
      </a:defRPr>
    </a:lvl6pPr>
    <a:lvl7pPr marL="2743062" algn="l" defTabSz="914354" rtl="0" eaLnBrk="1" latinLnBrk="0" hangingPunct="1">
      <a:defRPr sz="1200" kern="1200">
        <a:solidFill>
          <a:schemeClr val="tx1"/>
        </a:solidFill>
        <a:latin typeface="+mn-lt"/>
        <a:ea typeface="+mn-ea"/>
        <a:cs typeface="+mn-cs"/>
      </a:defRPr>
    </a:lvl7pPr>
    <a:lvl8pPr marL="3200240" algn="l" defTabSz="914354" rtl="0" eaLnBrk="1" latinLnBrk="0" hangingPunct="1">
      <a:defRPr sz="1200" kern="1200">
        <a:solidFill>
          <a:schemeClr val="tx1"/>
        </a:solidFill>
        <a:latin typeface="+mn-lt"/>
        <a:ea typeface="+mn-ea"/>
        <a:cs typeface="+mn-cs"/>
      </a:defRPr>
    </a:lvl8pPr>
    <a:lvl9pPr marL="3657418" algn="l" defTabSz="91435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charset="0"/>
              <a:ea typeface="Times" charset="0"/>
              <a:cs typeface="Times" charset="0"/>
            </a:endParaRPr>
          </a:p>
        </p:txBody>
      </p:sp>
      <p:sp>
        <p:nvSpPr>
          <p:cNvPr id="4" name="灯片编号占位符 3"/>
          <p:cNvSpPr>
            <a:spLocks noGrp="1"/>
          </p:cNvSpPr>
          <p:nvPr>
            <p:ph type="sldNum" sz="quarter" idx="10"/>
          </p:nvPr>
        </p:nvSpPr>
        <p:spPr/>
        <p:txBody>
          <a:bodyPr/>
          <a:lstStyle/>
          <a:p>
            <a:fld id="{CB530F0D-1A5A-4EA2-B28F-0EC912CB6BA5}" type="slidenum">
              <a:rPr lang="zh-CN" altLang="en-US" smtClean="0"/>
              <a:pPr/>
              <a:t>1</a:t>
            </a:fld>
            <a:endParaRPr lang="zh-CN" altLang="en-US"/>
          </a:p>
        </p:txBody>
      </p:sp>
    </p:spTree>
    <p:extLst>
      <p:ext uri="{BB962C8B-B14F-4D97-AF65-F5344CB8AC3E}">
        <p14:creationId xmlns:p14="http://schemas.microsoft.com/office/powerpoint/2010/main" val="1539652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kumimoji="1" lang="zh-CN" altLang="en-US" dirty="0">
                <a:latin typeface="+mj-ea"/>
                <a:ea typeface="+mj-ea"/>
              </a:rPr>
              <a:t>针对于上述的这些情况，其实可以将其归因为一个总的原因就是传统变异过于随机、缺乏引导性，会产生大量冗余且低效的输入；</a:t>
            </a:r>
          </a:p>
          <a:p>
            <a:pPr algn="l"/>
            <a:r>
              <a:rPr kumimoji="1" lang="zh-CN" altLang="en-US" dirty="0">
                <a:latin typeface="+mj-ea"/>
                <a:ea typeface="+mj-ea"/>
              </a:rPr>
              <a:t>如何优化传统变异主要可以从以下这两个方面进行：</a:t>
            </a:r>
          </a:p>
          <a:p>
            <a:pPr algn="l"/>
            <a:r>
              <a:rPr kumimoji="1" lang="en-US" altLang="zh-CN" dirty="0">
                <a:latin typeface="+mj-ea"/>
                <a:ea typeface="+mj-ea"/>
              </a:rPr>
              <a:t>1.</a:t>
            </a:r>
            <a:r>
              <a:rPr kumimoji="1" lang="zh-CN" altLang="en-US" dirty="0">
                <a:latin typeface="+mj-ea"/>
                <a:ea typeface="+mj-ea"/>
              </a:rPr>
              <a:t>变异策略（该变异哪些地方）</a:t>
            </a:r>
          </a:p>
          <a:p>
            <a:pPr algn="l"/>
            <a:r>
              <a:rPr kumimoji="1" lang="en-US" altLang="zh-CN" dirty="0">
                <a:latin typeface="+mj-ea"/>
                <a:ea typeface="+mj-ea"/>
              </a:rPr>
              <a:t>2.</a:t>
            </a:r>
            <a:r>
              <a:rPr kumimoji="1" lang="zh-CN" altLang="en-US" dirty="0">
                <a:latin typeface="+mj-ea"/>
                <a:ea typeface="+mj-ea"/>
              </a:rPr>
              <a:t>变异算子选择（选定变异位置后具体怎么变异，对变异算子采用怎么的概率分布来执行）</a:t>
            </a:r>
          </a:p>
          <a:p>
            <a:pPr algn="l"/>
            <a:r>
              <a:rPr kumimoji="1" lang="zh-CN" altLang="en-US" dirty="0">
                <a:latin typeface="+mj-ea"/>
                <a:ea typeface="+mj-ea"/>
              </a:rPr>
              <a:t>主要以这三篇论文的主要思路为例说一下从对进化算法和对输入的深入了解这两个方向来如何进行的变异策略上的优化；</a:t>
            </a:r>
          </a:p>
        </p:txBody>
      </p:sp>
      <p:sp>
        <p:nvSpPr>
          <p:cNvPr id="4" name="幻灯片编号占位符 3"/>
          <p:cNvSpPr>
            <a:spLocks noGrp="1"/>
          </p:cNvSpPr>
          <p:nvPr>
            <p:ph type="sldNum" sz="quarter" idx="10"/>
          </p:nvPr>
        </p:nvSpPr>
        <p:spPr/>
        <p:txBody>
          <a:bodyPr/>
          <a:lstStyle/>
          <a:p>
            <a:fld id="{CB530F0D-1A5A-4EA2-B28F-0EC912CB6BA5}" type="slidenum">
              <a:rPr lang="zh-CN" altLang="en-US" smtClean="0"/>
              <a:pPr/>
              <a:t>10</a:t>
            </a:fld>
            <a:endParaRPr lang="zh-CN" altLang="en-US"/>
          </a:p>
        </p:txBody>
      </p:sp>
    </p:spTree>
    <p:extLst>
      <p:ext uri="{BB962C8B-B14F-4D97-AF65-F5344CB8AC3E}">
        <p14:creationId xmlns:p14="http://schemas.microsoft.com/office/powerpoint/2010/main" val="4895771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kumimoji="1" lang="en-US" altLang="zh-CN" dirty="0">
                <a:latin typeface="+mj-ea"/>
                <a:ea typeface="+mj-ea"/>
              </a:rPr>
              <a:t>1.</a:t>
            </a:r>
            <a:r>
              <a:rPr kumimoji="1" lang="zh-CN" altLang="en-US" dirty="0">
                <a:latin typeface="+mj-ea"/>
                <a:ea typeface="+mj-ea"/>
              </a:rPr>
              <a:t>进化优化存在的局限就是随着输入粒子越来越大，进化过程在到达新的代码位置方面的效率越来越低；</a:t>
            </a:r>
          </a:p>
          <a:p>
            <a:pPr algn="l"/>
            <a:r>
              <a:rPr kumimoji="1" lang="en-US" altLang="zh-CN" dirty="0" err="1">
                <a:latin typeface="+mj-ea"/>
                <a:ea typeface="+mj-ea"/>
              </a:rPr>
              <a:t>2.fuzzing</a:t>
            </a:r>
            <a:r>
              <a:rPr kumimoji="1" lang="zh-CN" altLang="en-US" dirty="0">
                <a:latin typeface="+mj-ea"/>
                <a:ea typeface="+mj-ea"/>
              </a:rPr>
              <a:t>的过程建模为一个无约束优化问题，它的目标是在固定的测试输入数量下，使测试程序中发现的漏洞数量最大化，大多数将</a:t>
            </a:r>
            <a:r>
              <a:rPr kumimoji="1" lang="en-US" altLang="zh-CN" dirty="0">
                <a:latin typeface="+mj-ea"/>
                <a:ea typeface="+mj-ea"/>
              </a:rPr>
              <a:t>edge coverage</a:t>
            </a:r>
            <a:r>
              <a:rPr kumimoji="1" lang="zh-CN" altLang="en-US" dirty="0">
                <a:latin typeface="+mj-ea"/>
                <a:ea typeface="+mj-ea"/>
              </a:rPr>
              <a:t>作为代理度量；之前研究表明，梯度引导方法在求解高维结构化优化问题时能显著优于进化策略；</a:t>
            </a:r>
          </a:p>
          <a:p>
            <a:pPr algn="l"/>
            <a:r>
              <a:rPr kumimoji="1" lang="zh-CN" altLang="en-US" dirty="0">
                <a:latin typeface="+mj-ea"/>
                <a:ea typeface="+mj-ea"/>
              </a:rPr>
              <a:t>    </a:t>
            </a:r>
            <a:r>
              <a:rPr kumimoji="1" lang="en-US" altLang="zh-CN" dirty="0">
                <a:latin typeface="+mj-ea"/>
                <a:ea typeface="+mj-ea"/>
              </a:rPr>
              <a:t>3. </a:t>
            </a:r>
            <a:r>
              <a:rPr kumimoji="1" lang="zh-CN" altLang="en-US" dirty="0">
                <a:latin typeface="+mj-ea"/>
                <a:ea typeface="+mj-ea"/>
              </a:rPr>
              <a:t>（</a:t>
            </a:r>
            <a:r>
              <a:rPr kumimoji="1" lang="en-US" altLang="zh-CN" dirty="0">
                <a:latin typeface="+mj-ea"/>
                <a:ea typeface="+mj-ea"/>
              </a:rPr>
              <a:t>1</a:t>
            </a:r>
            <a:r>
              <a:rPr kumimoji="1" lang="zh-CN" altLang="en-US" dirty="0">
                <a:latin typeface="+mj-ea"/>
                <a:ea typeface="+mj-ea"/>
              </a:rPr>
              <a:t>）利用前向神经网络（</a:t>
            </a:r>
            <a:r>
              <a:rPr kumimoji="1" lang="en-US" altLang="zh-CN" dirty="0">
                <a:latin typeface="+mj-ea"/>
                <a:ea typeface="+mj-ea"/>
              </a:rPr>
              <a:t>NNs</a:t>
            </a:r>
            <a:r>
              <a:rPr kumimoji="1" lang="zh-CN" altLang="en-US" dirty="0">
                <a:latin typeface="+mj-ea"/>
                <a:ea typeface="+mj-ea"/>
              </a:rPr>
              <a:t>）来逐步学习复杂的、真实的程序分支行为；</a:t>
            </a:r>
            <a:br>
              <a:rPr kumimoji="1" lang="zh-CN" altLang="en-US" dirty="0">
                <a:latin typeface="+mj-ea"/>
                <a:ea typeface="+mj-ea"/>
              </a:rPr>
            </a:br>
            <a:r>
              <a:rPr kumimoji="1" lang="zh-CN" altLang="en-US" dirty="0">
                <a:latin typeface="+mj-ea"/>
                <a:ea typeface="+mj-ea"/>
              </a:rPr>
              <a:t>（</a:t>
            </a:r>
            <a:r>
              <a:rPr kumimoji="1" lang="en-US" altLang="zh-CN" dirty="0">
                <a:latin typeface="+mj-ea"/>
                <a:ea typeface="+mj-ea"/>
              </a:rPr>
              <a:t>2</a:t>
            </a:r>
            <a:r>
              <a:rPr kumimoji="1" lang="zh-CN" altLang="en-US" dirty="0">
                <a:latin typeface="+mj-ea"/>
                <a:ea typeface="+mj-ea"/>
              </a:rPr>
              <a:t>）提出梯度导向的搜索策略即计算和利用平滑近似的梯度（即</a:t>
            </a:r>
            <a:r>
              <a:rPr kumimoji="1" lang="en-US" altLang="zh-CN" dirty="0" err="1">
                <a:latin typeface="+mj-ea"/>
                <a:ea typeface="+mj-ea"/>
              </a:rPr>
              <a:t>NNmodel</a:t>
            </a:r>
            <a:r>
              <a:rPr kumimoji="1" lang="zh-CN" altLang="en-US" dirty="0">
                <a:latin typeface="+mj-ea"/>
                <a:ea typeface="+mj-ea"/>
              </a:rPr>
              <a:t>）来识别目标变异位置，从而使变异后的输入能使目标程序中检测到的</a:t>
            </a:r>
            <a:r>
              <a:rPr kumimoji="1" lang="en-US" altLang="zh-CN" dirty="0">
                <a:latin typeface="+mj-ea"/>
                <a:ea typeface="+mj-ea"/>
              </a:rPr>
              <a:t>bug</a:t>
            </a:r>
            <a:r>
              <a:rPr kumimoji="1" lang="zh-CN" altLang="en-US" dirty="0">
                <a:latin typeface="+mj-ea"/>
                <a:ea typeface="+mj-ea"/>
              </a:rPr>
              <a:t>数量最大化；</a:t>
            </a:r>
          </a:p>
        </p:txBody>
      </p:sp>
      <p:sp>
        <p:nvSpPr>
          <p:cNvPr id="4" name="幻灯片编号占位符 3"/>
          <p:cNvSpPr>
            <a:spLocks noGrp="1"/>
          </p:cNvSpPr>
          <p:nvPr>
            <p:ph type="sldNum" sz="quarter" idx="10"/>
          </p:nvPr>
        </p:nvSpPr>
        <p:spPr/>
        <p:txBody>
          <a:bodyPr/>
          <a:lstStyle/>
          <a:p>
            <a:fld id="{CB530F0D-1A5A-4EA2-B28F-0EC912CB6BA5}" type="slidenum">
              <a:rPr lang="zh-CN" altLang="en-US" smtClean="0"/>
              <a:pPr/>
              <a:t>11</a:t>
            </a:fld>
            <a:endParaRPr lang="zh-CN" altLang="en-US"/>
          </a:p>
        </p:txBody>
      </p:sp>
    </p:spTree>
    <p:extLst>
      <p:ext uri="{BB962C8B-B14F-4D97-AF65-F5344CB8AC3E}">
        <p14:creationId xmlns:p14="http://schemas.microsoft.com/office/powerpoint/2010/main" val="13438595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kumimoji="1" lang="zh-CN" altLang="en-US" dirty="0">
                <a:latin typeface="+mj-ea"/>
                <a:ea typeface="+mj-ea"/>
              </a:rPr>
              <a:t>这是从优化进化算法的方向；而对输入的深入了解：</a:t>
            </a:r>
          </a:p>
          <a:p>
            <a:pPr algn="l"/>
            <a:r>
              <a:rPr kumimoji="1" lang="zh-CN" altLang="en-US" dirty="0">
                <a:latin typeface="+mj-ea"/>
                <a:ea typeface="+mj-ea"/>
              </a:rPr>
              <a:t>因为其实程序的输入通常是结构化数据，可以用特定的语义将其划分为一系列数据字段</a:t>
            </a:r>
            <a:r>
              <a:rPr kumimoji="1" lang="en-US" altLang="zh-CN" dirty="0">
                <a:latin typeface="+mj-ea"/>
                <a:ea typeface="+mj-ea"/>
              </a:rPr>
              <a:t>:</a:t>
            </a:r>
            <a:r>
              <a:rPr kumimoji="1" lang="zh-CN" altLang="en-US" dirty="0">
                <a:latin typeface="+mj-ea"/>
                <a:ea typeface="+mj-ea"/>
              </a:rPr>
              <a:t>例如，缓冲区大小、类别指示符等。这些字段的语义对于漏洞发现是非常宝贵的，但如果不进行深入的重量级分析过程，是很难得到这些信息的；</a:t>
            </a:r>
          </a:p>
          <a:p>
            <a:pPr algn="l"/>
            <a:r>
              <a:rPr kumimoji="1" lang="zh-CN" altLang="en-US" dirty="0">
                <a:latin typeface="+mj-ea"/>
                <a:ea typeface="+mj-ea"/>
              </a:rPr>
              <a:t>所以基于这样的思路很多研究就想能不能利用输入执行后的反馈去得到本次输入中对于</a:t>
            </a:r>
            <a:r>
              <a:rPr kumimoji="1" lang="en-US" altLang="zh-CN" dirty="0">
                <a:latin typeface="+mj-ea"/>
                <a:ea typeface="+mj-ea"/>
              </a:rPr>
              <a:t>fuzz</a:t>
            </a:r>
            <a:r>
              <a:rPr kumimoji="1" lang="zh-CN" altLang="en-US" dirty="0">
                <a:latin typeface="+mj-ea"/>
                <a:ea typeface="+mj-ea"/>
              </a:rPr>
              <a:t>有效的一些部分，然后变异的时候就针对输入的这部分去进行一些变异；通过这样的方法来提升</a:t>
            </a:r>
            <a:r>
              <a:rPr kumimoji="1" lang="en-US" altLang="zh-CN" dirty="0">
                <a:latin typeface="+mj-ea"/>
                <a:ea typeface="+mj-ea"/>
              </a:rPr>
              <a:t>fuzz</a:t>
            </a:r>
            <a:r>
              <a:rPr kumimoji="1" lang="zh-CN" altLang="en-US" dirty="0">
                <a:latin typeface="+mj-ea"/>
                <a:ea typeface="+mj-ea"/>
              </a:rPr>
              <a:t>性能；</a:t>
            </a:r>
          </a:p>
          <a:p>
            <a:pPr algn="l"/>
            <a:endParaRPr kumimoji="1" lang="zh-CN" altLang="en-US" dirty="0">
              <a:latin typeface="+mj-ea"/>
              <a:ea typeface="+mj-ea"/>
            </a:endParaRPr>
          </a:p>
          <a:p>
            <a:pPr algn="l"/>
            <a:r>
              <a:rPr kumimoji="1" lang="zh-CN" altLang="en-US" dirty="0">
                <a:latin typeface="+mj-ea"/>
                <a:ea typeface="+mj-ea"/>
              </a:rPr>
              <a:t>接下来的两篇论文就是对这方面的探索，</a:t>
            </a:r>
          </a:p>
          <a:p>
            <a:pPr algn="l"/>
            <a:r>
              <a:rPr kumimoji="1" lang="zh-CN" altLang="en-US" dirty="0">
                <a:latin typeface="+mj-ea"/>
                <a:ea typeface="+mj-ea"/>
              </a:rPr>
              <a:t>    </a:t>
            </a:r>
            <a:r>
              <a:rPr kumimoji="1" lang="en-US" altLang="zh-CN" dirty="0">
                <a:latin typeface="+mj-ea"/>
                <a:ea typeface="+mj-ea"/>
              </a:rPr>
              <a:t>1.</a:t>
            </a:r>
            <a:r>
              <a:rPr kumimoji="1" lang="zh-CN" altLang="en-US" dirty="0">
                <a:latin typeface="+mj-ea"/>
                <a:ea typeface="+mj-ea"/>
              </a:rPr>
              <a:t>它是针对于定向</a:t>
            </a:r>
            <a:r>
              <a:rPr kumimoji="1" lang="en-US" altLang="zh-CN" dirty="0">
                <a:latin typeface="+mj-ea"/>
                <a:ea typeface="+mj-ea"/>
              </a:rPr>
              <a:t>fuzzing</a:t>
            </a:r>
            <a:r>
              <a:rPr kumimoji="1" lang="zh-CN" altLang="en-US" dirty="0">
                <a:latin typeface="+mj-ea"/>
                <a:ea typeface="+mj-ea"/>
              </a:rPr>
              <a:t>，侧重于发现某一类型的</a:t>
            </a:r>
            <a:r>
              <a:rPr kumimoji="1" lang="en-US" altLang="zh-CN" dirty="0">
                <a:latin typeface="+mj-ea"/>
                <a:ea typeface="+mj-ea"/>
              </a:rPr>
              <a:t>bug</a:t>
            </a:r>
            <a:r>
              <a:rPr kumimoji="1" lang="zh-CN" altLang="en-US" dirty="0">
                <a:latin typeface="+mj-ea"/>
                <a:ea typeface="+mj-ea"/>
              </a:rPr>
              <a:t>，其中变异操作应该生成驱动应用程序朝目标执行的输入；变异更受设计限制；</a:t>
            </a:r>
          </a:p>
          <a:p>
            <a:pPr algn="l"/>
            <a:r>
              <a:rPr kumimoji="1" lang="en-US" altLang="zh-CN" dirty="0">
                <a:latin typeface="+mj-ea"/>
                <a:ea typeface="+mj-ea"/>
              </a:rPr>
              <a:t>2.</a:t>
            </a:r>
            <a:r>
              <a:rPr kumimoji="1" lang="zh-CN" altLang="en-US" dirty="0">
                <a:latin typeface="+mj-ea"/>
                <a:ea typeface="+mj-ea"/>
              </a:rPr>
              <a:t>这篇文章提出的突变策略侧重于提高了触发内存损坏错误的可能性；通过推断输入字节的类型来实现</a:t>
            </a:r>
            <a:r>
              <a:rPr kumimoji="1" lang="en-US" altLang="zh-CN" dirty="0">
                <a:latin typeface="+mj-ea"/>
                <a:ea typeface="+mj-ea"/>
              </a:rPr>
              <a:t>bug</a:t>
            </a:r>
            <a:r>
              <a:rPr kumimoji="1" lang="zh-CN" altLang="en-US" dirty="0">
                <a:latin typeface="+mj-ea"/>
                <a:ea typeface="+mj-ea"/>
              </a:rPr>
              <a:t>定向置换（为特定的</a:t>
            </a:r>
            <a:r>
              <a:rPr kumimoji="1" lang="en-US" altLang="zh-CN" dirty="0">
                <a:latin typeface="+mj-ea"/>
                <a:ea typeface="+mj-ea"/>
              </a:rPr>
              <a:t>bug</a:t>
            </a:r>
            <a:r>
              <a:rPr kumimoji="1" lang="zh-CN" altLang="en-US" dirty="0">
                <a:latin typeface="+mj-ea"/>
                <a:ea typeface="+mj-ea"/>
              </a:rPr>
              <a:t>类导出变异规则）；主要的考虑类型是</a:t>
            </a:r>
            <a:r>
              <a:rPr kumimoji="1" lang="en-US" altLang="zh-CN" dirty="0">
                <a:latin typeface="+mj-ea"/>
                <a:ea typeface="+mj-ea"/>
              </a:rPr>
              <a:t>8</a:t>
            </a:r>
            <a:r>
              <a:rPr kumimoji="1" lang="zh-CN" altLang="en-US" dirty="0">
                <a:latin typeface="+mj-ea"/>
                <a:ea typeface="+mj-ea"/>
              </a:rPr>
              <a:t>、</a:t>
            </a:r>
            <a:r>
              <a:rPr kumimoji="1" lang="en-US" altLang="zh-CN" dirty="0">
                <a:latin typeface="+mj-ea"/>
                <a:ea typeface="+mj-ea"/>
              </a:rPr>
              <a:t>16</a:t>
            </a:r>
            <a:r>
              <a:rPr kumimoji="1" lang="zh-CN" altLang="en-US" dirty="0">
                <a:latin typeface="+mj-ea"/>
                <a:ea typeface="+mj-ea"/>
              </a:rPr>
              <a:t>和</a:t>
            </a:r>
            <a:r>
              <a:rPr kumimoji="1" lang="en-US" altLang="zh-CN" dirty="0">
                <a:latin typeface="+mj-ea"/>
                <a:ea typeface="+mj-ea"/>
              </a:rPr>
              <a:t>32</a:t>
            </a:r>
            <a:r>
              <a:rPr kumimoji="1" lang="zh-CN" altLang="en-US" dirty="0">
                <a:latin typeface="+mj-ea"/>
                <a:ea typeface="+mj-ea"/>
              </a:rPr>
              <a:t>位的整数和这些基本类型的结构</a:t>
            </a:r>
            <a:r>
              <a:rPr kumimoji="1" lang="en-US" altLang="zh-CN" dirty="0">
                <a:latin typeface="+mj-ea"/>
                <a:ea typeface="+mj-ea"/>
              </a:rPr>
              <a:t>/</a:t>
            </a:r>
            <a:r>
              <a:rPr kumimoji="1" lang="zh-CN" altLang="en-US" dirty="0">
                <a:latin typeface="+mj-ea"/>
                <a:ea typeface="+mj-ea"/>
              </a:rPr>
              <a:t>数组；更容易更快的触发如整数和缓冲区溢出这些内存相关的</a:t>
            </a:r>
            <a:r>
              <a:rPr kumimoji="1" lang="en-US" altLang="zh-CN" dirty="0">
                <a:latin typeface="+mj-ea"/>
                <a:ea typeface="+mj-ea"/>
              </a:rPr>
              <a:t>bug</a:t>
            </a:r>
            <a:r>
              <a:rPr kumimoji="1" lang="zh-CN" altLang="en-US" dirty="0">
                <a:latin typeface="+mj-ea"/>
                <a:ea typeface="+mj-ea"/>
              </a:rPr>
              <a:t>；</a:t>
            </a:r>
          </a:p>
          <a:p>
            <a:pPr algn="l"/>
            <a:r>
              <a:rPr kumimoji="1" lang="zh-CN" altLang="en-US" dirty="0">
                <a:latin typeface="+mj-ea"/>
                <a:ea typeface="+mj-ea"/>
              </a:rPr>
              <a:t>    </a:t>
            </a:r>
            <a:r>
              <a:rPr kumimoji="1" lang="en-US" altLang="zh-CN" dirty="0">
                <a:latin typeface="+mj-ea"/>
                <a:ea typeface="+mj-ea"/>
              </a:rPr>
              <a:t>3.</a:t>
            </a:r>
            <a:r>
              <a:rPr kumimoji="1" lang="zh-CN" altLang="en-US" dirty="0">
                <a:latin typeface="+mj-ea"/>
                <a:ea typeface="+mj-ea"/>
              </a:rPr>
              <a:t>用内存数据结构识别（</a:t>
            </a:r>
            <a:r>
              <a:rPr kumimoji="1" lang="en-US" altLang="zh-CN" dirty="0" err="1">
                <a:latin typeface="+mj-ea"/>
                <a:ea typeface="+mj-ea"/>
              </a:rPr>
              <a:t>DSI</a:t>
            </a:r>
            <a:r>
              <a:rPr kumimoji="1" lang="zh-CN" altLang="en-US" dirty="0">
                <a:latin typeface="+mj-ea"/>
                <a:ea typeface="+mj-ea"/>
              </a:rPr>
              <a:t>）技术和动态污点分析（</a:t>
            </a:r>
            <a:r>
              <a:rPr kumimoji="1" lang="en-US" altLang="zh-CN" dirty="0">
                <a:latin typeface="+mj-ea"/>
                <a:ea typeface="+mj-ea"/>
              </a:rPr>
              <a:t>DTA</a:t>
            </a:r>
            <a:r>
              <a:rPr kumimoji="1" lang="zh-CN" altLang="en-US" dirty="0">
                <a:latin typeface="+mj-ea"/>
                <a:ea typeface="+mj-ea"/>
              </a:rPr>
              <a:t>）进行输入类型推断；</a:t>
            </a:r>
          </a:p>
        </p:txBody>
      </p:sp>
      <p:sp>
        <p:nvSpPr>
          <p:cNvPr id="4" name="幻灯片编号占位符 3"/>
          <p:cNvSpPr>
            <a:spLocks noGrp="1"/>
          </p:cNvSpPr>
          <p:nvPr>
            <p:ph type="sldNum" sz="quarter" idx="10"/>
          </p:nvPr>
        </p:nvSpPr>
        <p:spPr/>
        <p:txBody>
          <a:bodyPr/>
          <a:lstStyle/>
          <a:p>
            <a:fld id="{CB530F0D-1A5A-4EA2-B28F-0EC912CB6BA5}" type="slidenum">
              <a:rPr lang="zh-CN" altLang="en-US" smtClean="0"/>
              <a:pPr/>
              <a:t>12</a:t>
            </a:fld>
            <a:endParaRPr lang="zh-CN" altLang="en-US"/>
          </a:p>
        </p:txBody>
      </p:sp>
    </p:spTree>
    <p:extLst>
      <p:ext uri="{BB962C8B-B14F-4D97-AF65-F5344CB8AC3E}">
        <p14:creationId xmlns:p14="http://schemas.microsoft.com/office/powerpoint/2010/main" val="6113079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kumimoji="1" lang="en-US" altLang="zh-CN" dirty="0">
                <a:latin typeface="+mj-ea"/>
                <a:ea typeface="+mj-ea"/>
              </a:rPr>
              <a:t>1.</a:t>
            </a:r>
            <a:r>
              <a:rPr kumimoji="1" lang="zh-CN" altLang="en-US" dirty="0">
                <a:latin typeface="+mj-ea"/>
                <a:ea typeface="+mj-ea"/>
              </a:rPr>
              <a:t>对于基于覆盖的模糊，变异操作应该生成一组不同的输入，以便在应用程序中执行尽可能多的不同路径；更欢迎不同的变异策略；</a:t>
            </a:r>
          </a:p>
          <a:p>
            <a:pPr algn="l"/>
            <a:r>
              <a:rPr kumimoji="1" lang="en-US" altLang="zh-CN" dirty="0">
                <a:latin typeface="+mj-ea"/>
                <a:ea typeface="+mj-ea"/>
              </a:rPr>
              <a:t>2.</a:t>
            </a:r>
            <a:r>
              <a:rPr kumimoji="1" lang="zh-CN" altLang="en-US" dirty="0">
                <a:latin typeface="+mj-ea"/>
                <a:ea typeface="+mj-ea"/>
              </a:rPr>
              <a:t>因为刚刚就有说到其实输入语法可以大大提高</a:t>
            </a:r>
            <a:r>
              <a:rPr kumimoji="1" lang="en-US" altLang="zh-CN" dirty="0">
                <a:latin typeface="+mj-ea"/>
                <a:ea typeface="+mj-ea"/>
              </a:rPr>
              <a:t>fuzz</a:t>
            </a:r>
            <a:r>
              <a:rPr kumimoji="1" lang="zh-CN" altLang="en-US" dirty="0">
                <a:latin typeface="+mj-ea"/>
                <a:ea typeface="+mj-ea"/>
              </a:rPr>
              <a:t>的有效性。然而，部署得到目标程序的输入语法的方法通常很难。并且这些规范不是面向模糊的，因此许多生成的输入对于模糊仍然是冗余的。也就是说，这些输入对程序是有效的，但不能提高路径覆盖或漏洞发现。</a:t>
            </a:r>
          </a:p>
          <a:p>
            <a:pPr algn="l"/>
            <a:r>
              <a:rPr kumimoji="1" lang="en-US" altLang="zh-CN" dirty="0">
                <a:latin typeface="+mj-ea"/>
                <a:ea typeface="+mj-ea"/>
              </a:rPr>
              <a:t>3</a:t>
            </a:r>
            <a:r>
              <a:rPr kumimoji="1" lang="zh-CN" altLang="en-US" dirty="0">
                <a:latin typeface="+mj-ea"/>
                <a:ea typeface="+mj-ea"/>
              </a:rPr>
              <a:t>、所以就有了这篇文章的思路（</a:t>
            </a:r>
            <a:r>
              <a:rPr kumimoji="1" lang="en-US" altLang="zh-CN" dirty="0">
                <a:latin typeface="+mj-ea"/>
                <a:ea typeface="+mj-ea"/>
              </a:rPr>
              <a:t>1</a:t>
            </a:r>
            <a:r>
              <a:rPr kumimoji="1" lang="zh-CN" altLang="en-US" dirty="0">
                <a:latin typeface="+mj-ea"/>
                <a:ea typeface="+mj-ea"/>
              </a:rPr>
              <a:t>）一个全面的、特定于应用程序的、语义丰富的输入规范对于模糊处理不是必需的；更有用的信息是识别对</a:t>
            </a:r>
            <a:r>
              <a:rPr kumimoji="1" lang="en-US" altLang="zh-CN" dirty="0">
                <a:latin typeface="+mj-ea"/>
                <a:ea typeface="+mj-ea"/>
              </a:rPr>
              <a:t>fuzzing</a:t>
            </a:r>
            <a:r>
              <a:rPr kumimoji="1" lang="zh-CN" altLang="en-US" dirty="0">
                <a:latin typeface="+mj-ea"/>
                <a:ea typeface="+mj-ea"/>
              </a:rPr>
              <a:t>至关重要的特殊类型的字段；（</a:t>
            </a:r>
            <a:r>
              <a:rPr kumimoji="1" lang="en-US" altLang="zh-CN" dirty="0">
                <a:latin typeface="+mj-ea"/>
                <a:ea typeface="+mj-ea"/>
              </a:rPr>
              <a:t>2</a:t>
            </a:r>
            <a:r>
              <a:rPr kumimoji="1" lang="zh-CN" altLang="en-US" dirty="0">
                <a:latin typeface="+mj-ea"/>
                <a:ea typeface="+mj-ea"/>
              </a:rPr>
              <a:t>）可以通过直接观察模糊过程来理解输入，（并发现输入的字段和数据类型，特别是输入内容的变化方式和程序的执行路径的变化以响应这些变化），轻量级随机模糊过程，）自动发现输入字段及其语义，以指导种子突变的在线进化；（如图）</a:t>
            </a:r>
          </a:p>
        </p:txBody>
      </p:sp>
      <p:sp>
        <p:nvSpPr>
          <p:cNvPr id="4" name="幻灯片编号占位符 3"/>
          <p:cNvSpPr>
            <a:spLocks noGrp="1"/>
          </p:cNvSpPr>
          <p:nvPr>
            <p:ph type="sldNum" sz="quarter" idx="10"/>
          </p:nvPr>
        </p:nvSpPr>
        <p:spPr/>
        <p:txBody>
          <a:bodyPr/>
          <a:lstStyle/>
          <a:p>
            <a:fld id="{CB530F0D-1A5A-4EA2-B28F-0EC912CB6BA5}" type="slidenum">
              <a:rPr lang="zh-CN" altLang="en-US" smtClean="0"/>
              <a:pPr/>
              <a:t>13</a:t>
            </a:fld>
            <a:endParaRPr lang="zh-CN" altLang="en-US"/>
          </a:p>
        </p:txBody>
      </p:sp>
    </p:spTree>
    <p:extLst>
      <p:ext uri="{BB962C8B-B14F-4D97-AF65-F5344CB8AC3E}">
        <p14:creationId xmlns:p14="http://schemas.microsoft.com/office/powerpoint/2010/main" val="34374271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kumimoji="1" lang="zh-CN" altLang="en-US" dirty="0">
              <a:latin typeface="+mj-ea"/>
              <a:ea typeface="+mj-ea"/>
            </a:endParaRPr>
          </a:p>
        </p:txBody>
      </p:sp>
      <p:sp>
        <p:nvSpPr>
          <p:cNvPr id="4" name="幻灯片编号占位符 3"/>
          <p:cNvSpPr>
            <a:spLocks noGrp="1"/>
          </p:cNvSpPr>
          <p:nvPr>
            <p:ph type="sldNum" sz="quarter" idx="10"/>
          </p:nvPr>
        </p:nvSpPr>
        <p:spPr/>
        <p:txBody>
          <a:bodyPr/>
          <a:lstStyle/>
          <a:p>
            <a:fld id="{CB530F0D-1A5A-4EA2-B28F-0EC912CB6BA5}" type="slidenum">
              <a:rPr lang="zh-CN" altLang="en-US" smtClean="0"/>
              <a:pPr/>
              <a:t>14</a:t>
            </a:fld>
            <a:endParaRPr lang="zh-CN" altLang="en-US"/>
          </a:p>
        </p:txBody>
      </p:sp>
    </p:spTree>
    <p:extLst>
      <p:ext uri="{BB962C8B-B14F-4D97-AF65-F5344CB8AC3E}">
        <p14:creationId xmlns:p14="http://schemas.microsoft.com/office/powerpoint/2010/main" val="3515255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kumimoji="1" lang="zh-CN" altLang="en-US" dirty="0">
              <a:latin typeface="+mj-ea"/>
              <a:ea typeface="+mj-ea"/>
            </a:endParaRPr>
          </a:p>
        </p:txBody>
      </p:sp>
      <p:sp>
        <p:nvSpPr>
          <p:cNvPr id="4" name="幻灯片编号占位符 3"/>
          <p:cNvSpPr>
            <a:spLocks noGrp="1"/>
          </p:cNvSpPr>
          <p:nvPr>
            <p:ph type="sldNum" sz="quarter" idx="10"/>
          </p:nvPr>
        </p:nvSpPr>
        <p:spPr/>
        <p:txBody>
          <a:bodyPr/>
          <a:lstStyle/>
          <a:p>
            <a:fld id="{CB530F0D-1A5A-4EA2-B28F-0EC912CB6BA5}" type="slidenum">
              <a:rPr lang="zh-CN" altLang="en-US" smtClean="0"/>
              <a:pPr/>
              <a:t>15</a:t>
            </a:fld>
            <a:endParaRPr lang="zh-CN" altLang="en-US"/>
          </a:p>
        </p:txBody>
      </p:sp>
    </p:spTree>
    <p:extLst>
      <p:ext uri="{BB962C8B-B14F-4D97-AF65-F5344CB8AC3E}">
        <p14:creationId xmlns:p14="http://schemas.microsoft.com/office/powerpoint/2010/main" val="5921816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B530F0D-1A5A-4EA2-B28F-0EC912CB6BA5}" type="slidenum">
              <a:rPr lang="zh-CN" altLang="en-US" smtClean="0"/>
              <a:pPr/>
              <a:t>16</a:t>
            </a:fld>
            <a:endParaRPr lang="zh-CN" altLang="en-US"/>
          </a:p>
        </p:txBody>
      </p:sp>
    </p:spTree>
    <p:extLst>
      <p:ext uri="{BB962C8B-B14F-4D97-AF65-F5344CB8AC3E}">
        <p14:creationId xmlns:p14="http://schemas.microsoft.com/office/powerpoint/2010/main" val="22899626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kumimoji="1" lang="zh-CN" altLang="en-US" dirty="0">
                <a:latin typeface="+mj-ea"/>
                <a:ea typeface="+mj-ea"/>
              </a:rPr>
              <a:t>因为大部分覆盖的代码不包含</a:t>
            </a:r>
            <a:r>
              <a:rPr kumimoji="1" lang="en-US" altLang="zh-CN" dirty="0">
                <a:latin typeface="+mj-ea"/>
                <a:ea typeface="+mj-ea"/>
              </a:rPr>
              <a:t>bug</a:t>
            </a:r>
            <a:r>
              <a:rPr kumimoji="1" lang="zh-CN" altLang="en-US" dirty="0">
                <a:latin typeface="+mj-ea"/>
                <a:ea typeface="+mj-ea"/>
              </a:rPr>
              <a:t>，</a:t>
            </a:r>
            <a:r>
              <a:rPr kumimoji="1" lang="zh-CN" altLang="en-US" dirty="0">
                <a:latin typeface="+mj-ea"/>
                <a:ea typeface="+mj-ea"/>
                <a:sym typeface="+mn-ea"/>
              </a:rPr>
              <a:t>盲目扩展代码的覆盖率测试代码，效率可能会比较低，</a:t>
            </a:r>
            <a:r>
              <a:rPr kumimoji="1" lang="zh-CN" altLang="en-US" dirty="0">
                <a:latin typeface="+mj-ea"/>
                <a:ea typeface="+mj-ea"/>
              </a:rPr>
              <a:t>所以不能平等地对待所有程序代码。</a:t>
            </a:r>
          </a:p>
          <a:p>
            <a:pPr algn="l"/>
            <a:r>
              <a:rPr kumimoji="1" lang="zh-CN" altLang="en-US" dirty="0">
                <a:latin typeface="+mj-ea"/>
                <a:ea typeface="+mj-ea"/>
              </a:rPr>
              <a:t>那么基于定向的模糊测试就被提出，它将用大部分时间去预算达到特定目标位置的可能（比如容易出现</a:t>
            </a:r>
            <a:r>
              <a:rPr kumimoji="1" lang="en-US" altLang="zh-CN" dirty="0">
                <a:latin typeface="+mj-ea"/>
                <a:ea typeface="+mj-ea"/>
              </a:rPr>
              <a:t>bug</a:t>
            </a:r>
            <a:r>
              <a:rPr kumimoji="1" lang="zh-CN" altLang="en-US" dirty="0">
                <a:latin typeface="+mj-ea"/>
                <a:ea typeface="+mj-ea"/>
              </a:rPr>
              <a:t>的地方）</a:t>
            </a:r>
          </a:p>
          <a:p>
            <a:pPr algn="l"/>
            <a:r>
              <a:rPr kumimoji="1" lang="zh-CN" altLang="en-US" dirty="0">
                <a:latin typeface="+mj-ea"/>
                <a:ea typeface="+mj-ea"/>
              </a:rPr>
              <a:t>所以</a:t>
            </a:r>
            <a:r>
              <a:rPr kumimoji="1" lang="en-US" altLang="zh-CN" dirty="0">
                <a:latin typeface="+mj-ea"/>
                <a:ea typeface="+mj-ea"/>
              </a:rPr>
              <a:t>DGF</a:t>
            </a:r>
            <a:r>
              <a:rPr kumimoji="1" lang="zh-CN" altLang="en-US" dirty="0">
                <a:latin typeface="+mj-ea"/>
                <a:ea typeface="+mj-ea"/>
              </a:rPr>
              <a:t>的使用场景包括，补丁测试、</a:t>
            </a:r>
            <a:r>
              <a:rPr kumimoji="1" lang="en-US" altLang="zh-CN" dirty="0">
                <a:latin typeface="+mj-ea"/>
                <a:ea typeface="+mj-ea"/>
              </a:rPr>
              <a:t>bug</a:t>
            </a:r>
            <a:r>
              <a:rPr kumimoji="1" lang="zh-CN" altLang="en-US" dirty="0">
                <a:latin typeface="+mj-ea"/>
                <a:ea typeface="+mj-ea"/>
              </a:rPr>
              <a:t>重现等等。</a:t>
            </a:r>
          </a:p>
          <a:p>
            <a:pPr algn="l"/>
            <a:endParaRPr kumimoji="1" lang="zh-CN" altLang="en-US" dirty="0">
              <a:latin typeface="+mj-ea"/>
              <a:ea typeface="+mj-ea"/>
            </a:endParaRPr>
          </a:p>
          <a:p>
            <a:pPr algn="l"/>
            <a:r>
              <a:rPr kumimoji="1" lang="zh-CN" altLang="en-US" dirty="0">
                <a:latin typeface="+mj-ea"/>
                <a:ea typeface="+mj-ea"/>
              </a:rPr>
              <a:t>其实就是在被测的程序中指定一组目标点，在编译时去检测和计算出种子和目标之间的距离，去帮助选择种子。给离目标更近的种子更多的变异机会，可以引导模糊测试到达目标位置。</a:t>
            </a:r>
          </a:p>
        </p:txBody>
      </p:sp>
      <p:sp>
        <p:nvSpPr>
          <p:cNvPr id="4" name="幻灯片编号占位符 3"/>
          <p:cNvSpPr>
            <a:spLocks noGrp="1"/>
          </p:cNvSpPr>
          <p:nvPr>
            <p:ph type="sldNum" sz="quarter" idx="10"/>
          </p:nvPr>
        </p:nvSpPr>
        <p:spPr/>
        <p:txBody>
          <a:bodyPr/>
          <a:lstStyle/>
          <a:p>
            <a:fld id="{CB530F0D-1A5A-4EA2-B28F-0EC912CB6BA5}"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kumimoji="1" lang="zh-CN" altLang="en-US" dirty="0">
                <a:latin typeface="+mj-ea"/>
                <a:ea typeface="+mj-ea"/>
              </a:rPr>
              <a:t>DGF已经超越了依赖人工标记靶点和基于距离的度量来确定种子优先级的主要模式。</a:t>
            </a:r>
          </a:p>
          <a:p>
            <a:pPr algn="l"/>
            <a:r>
              <a:rPr kumimoji="1" lang="zh-CN" altLang="en-US" dirty="0">
                <a:latin typeface="+mj-ea"/>
                <a:ea typeface="+mj-ea"/>
              </a:rPr>
              <a:t>不同的应用场景，基于不同的导向模糊测试。包括目标序列、语义信息、内存使用、漏洞可能性。</a:t>
            </a:r>
          </a:p>
          <a:p>
            <a:pPr algn="l"/>
            <a:r>
              <a:rPr kumimoji="1" lang="zh-CN" altLang="en-US" dirty="0">
                <a:latin typeface="+mj-ea"/>
                <a:ea typeface="+mj-ea"/>
              </a:rPr>
              <a:t>比如说</a:t>
            </a:r>
            <a:r>
              <a:rPr kumimoji="1" lang="en-US" altLang="zh-CN" dirty="0">
                <a:latin typeface="+mj-ea"/>
                <a:ea typeface="+mj-ea"/>
              </a:rPr>
              <a:t>aflgo </a:t>
            </a:r>
            <a:r>
              <a:rPr kumimoji="1" lang="zh-CN" altLang="en-US" dirty="0">
                <a:latin typeface="+mj-ea"/>
                <a:ea typeface="+mj-ea"/>
              </a:rPr>
              <a:t>它是基于灰盒</a:t>
            </a:r>
            <a:r>
              <a:rPr kumimoji="1" lang="en-US" altLang="zh-CN" dirty="0">
                <a:latin typeface="+mj-ea"/>
                <a:ea typeface="+mj-ea"/>
              </a:rPr>
              <a:t>fuzz</a:t>
            </a:r>
            <a:r>
              <a:rPr kumimoji="1" lang="zh-CN" altLang="en-US" dirty="0">
                <a:latin typeface="+mj-ea"/>
                <a:ea typeface="+mj-ea"/>
              </a:rPr>
              <a:t>的工具，AFLGo遵循覆盖引导模糊的一般原则和架构。在编译时，除了获取执行路径和路径覆盖信息之外，AFLGo还计算输入与预定义目标之间的距离。该距离是根据输入种子的执行轨迹权值的基本块到目标基本块的平均值计算的。然后，在运行时，AFLGo基于距离而不是新的路径覆盖对种子进行优先排序。</a:t>
            </a:r>
          </a:p>
        </p:txBody>
      </p:sp>
      <p:sp>
        <p:nvSpPr>
          <p:cNvPr id="4" name="幻灯片编号占位符 3"/>
          <p:cNvSpPr>
            <a:spLocks noGrp="1"/>
          </p:cNvSpPr>
          <p:nvPr>
            <p:ph type="sldNum" sz="quarter" idx="10"/>
          </p:nvPr>
        </p:nvSpPr>
        <p:spPr/>
        <p:txBody>
          <a:bodyPr/>
          <a:lstStyle/>
          <a:p>
            <a:fld id="{CB530F0D-1A5A-4EA2-B28F-0EC912CB6BA5}"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kumimoji="1" lang="zh-CN" altLang="en-US" dirty="0">
                <a:latin typeface="+mj-ea"/>
                <a:ea typeface="+mj-ea"/>
              </a:rPr>
              <a:t>下面是</a:t>
            </a:r>
            <a:r>
              <a:rPr kumimoji="1" lang="en-US" altLang="zh-CN" dirty="0">
                <a:latin typeface="+mj-ea"/>
                <a:ea typeface="+mj-ea"/>
              </a:rPr>
              <a:t>DGF</a:t>
            </a:r>
            <a:r>
              <a:rPr kumimoji="1" lang="zh-CN" altLang="en-US" dirty="0">
                <a:latin typeface="+mj-ea"/>
                <a:ea typeface="+mj-ea"/>
              </a:rPr>
              <a:t>目前存在的一些挑战，后面将着重介绍一些。</a:t>
            </a:r>
          </a:p>
        </p:txBody>
      </p:sp>
      <p:sp>
        <p:nvSpPr>
          <p:cNvPr id="4" name="幻灯片编号占位符 3"/>
          <p:cNvSpPr>
            <a:spLocks noGrp="1"/>
          </p:cNvSpPr>
          <p:nvPr>
            <p:ph type="sldNum" sz="quarter" idx="10"/>
          </p:nvPr>
        </p:nvSpPr>
        <p:spPr/>
        <p:txBody>
          <a:bodyPr/>
          <a:lstStyle/>
          <a:p>
            <a:fld id="{CB530F0D-1A5A-4EA2-B28F-0EC912CB6BA5}"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B530F0D-1A5A-4EA2-B28F-0EC912CB6BA5}" type="slidenum">
              <a:rPr lang="zh-CN" altLang="en-US" smtClean="0"/>
              <a:pPr/>
              <a:t>2</a:t>
            </a:fld>
            <a:endParaRPr lang="zh-CN" altLang="en-US"/>
          </a:p>
        </p:txBody>
      </p:sp>
    </p:spTree>
    <p:extLst>
      <p:ext uri="{BB962C8B-B14F-4D97-AF65-F5344CB8AC3E}">
        <p14:creationId xmlns:p14="http://schemas.microsoft.com/office/powerpoint/2010/main" val="5990272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kumimoji="1" lang="zh-CN" altLang="en-US" dirty="0">
                <a:latin typeface="+mj-ea"/>
                <a:ea typeface="+mj-ea"/>
              </a:rPr>
              <a:t>对</a:t>
            </a:r>
            <a:r>
              <a:rPr kumimoji="1" lang="en-US" altLang="zh-CN" dirty="0">
                <a:latin typeface="+mj-ea"/>
                <a:ea typeface="+mj-ea"/>
              </a:rPr>
              <a:t>PUT </a:t>
            </a:r>
            <a:r>
              <a:rPr kumimoji="1" lang="zh-CN" altLang="en-US" dirty="0">
                <a:latin typeface="+mj-ea"/>
                <a:ea typeface="+mj-ea"/>
              </a:rPr>
              <a:t>源代码比较依赖。</a:t>
            </a:r>
          </a:p>
          <a:p>
            <a:pPr algn="l"/>
            <a:r>
              <a:rPr kumimoji="1" lang="zh-CN" altLang="en-US" dirty="0">
                <a:latin typeface="+mj-ea"/>
                <a:ea typeface="+mj-ea"/>
              </a:rPr>
              <a:t>首先，沉重的运行时开销。一个简单的二进制代码测试解决方案是利用一个全系统模拟器。例如，UAFuzz处理二进制代码并通过QEMU提取执行路径。然而，基于仿真器的工具通常效率较低。例如，普通AFL的执行速度比它的QEMU模式快2 - 5倍</a:t>
            </a:r>
          </a:p>
          <a:p>
            <a:pPr algn="l"/>
            <a:endParaRPr kumimoji="1" lang="zh-CN" altLang="en-US" dirty="0">
              <a:latin typeface="+mj-ea"/>
              <a:ea typeface="+mj-ea"/>
            </a:endParaRPr>
          </a:p>
          <a:p>
            <a:pPr algn="l"/>
            <a:r>
              <a:rPr kumimoji="1" lang="zh-CN" altLang="en-US" dirty="0">
                <a:latin typeface="+mj-ea"/>
                <a:ea typeface="+mj-ea"/>
              </a:rPr>
              <a:t>目标信息收集困难</a:t>
            </a:r>
            <a:r>
              <a:rPr kumimoji="1" lang="en-US" altLang="zh-CN" dirty="0">
                <a:latin typeface="+mj-ea"/>
                <a:ea typeface="+mj-ea"/>
              </a:rPr>
              <a:t> </a:t>
            </a:r>
            <a:r>
              <a:rPr kumimoji="1" lang="zh-CN" altLang="en-US" dirty="0">
                <a:latin typeface="+mj-ea"/>
                <a:ea typeface="+mj-ea"/>
              </a:rPr>
              <a:t>，对于一个开源的PUT，我们可以从各种渠道获得目标信息，比如CVE漏洞描述、git提交日志中的更改，以及源代码中关于关键位置的人类经验。然而，对于二进制代码中的PUT，我们只能从错误跟踪中提取目标信息。</a:t>
            </a:r>
          </a:p>
          <a:p>
            <a:pPr algn="l"/>
            <a:endParaRPr kumimoji="1" lang="zh-CN" altLang="en-US" dirty="0">
              <a:latin typeface="+mj-ea"/>
              <a:ea typeface="+mj-ea"/>
            </a:endParaRPr>
          </a:p>
          <a:p>
            <a:pPr algn="l"/>
            <a:r>
              <a:rPr kumimoji="1" lang="zh-CN" altLang="en-US" dirty="0">
                <a:latin typeface="+mj-ea"/>
                <a:ea typeface="+mj-ea"/>
              </a:rPr>
              <a:t>目标定位困难，对于源代码插装方法，可以根据源代码标记目标。然而，对于二进制级别的方法来说，这要困难得多。由于二进制代码难以读取，我们必须将其反汇编，并使用虚拟地址标记目标。</a:t>
            </a:r>
          </a:p>
          <a:p>
            <a:pPr algn="l"/>
            <a:endParaRPr kumimoji="1" lang="zh-CN" altLang="en-US" dirty="0">
              <a:latin typeface="+mj-ea"/>
              <a:ea typeface="+mj-ea"/>
            </a:endParaRPr>
          </a:p>
          <a:p>
            <a:pPr algn="l"/>
            <a:r>
              <a:rPr kumimoji="1" lang="zh-CN" altLang="en-US" dirty="0">
                <a:latin typeface="+mj-ea"/>
                <a:ea typeface="+mj-ea"/>
              </a:rPr>
              <a:t>缓解性能解决方法是采用硬件支持。比如说</a:t>
            </a:r>
            <a:r>
              <a:rPr kumimoji="1" lang="en-US" altLang="zh-CN" dirty="0">
                <a:latin typeface="+mj-ea"/>
                <a:ea typeface="+mj-ea"/>
              </a:rPr>
              <a:t>Intel</a:t>
            </a:r>
            <a:r>
              <a:rPr kumimoji="1" lang="zh-CN" altLang="en-US" dirty="0">
                <a:latin typeface="+mj-ea"/>
                <a:ea typeface="+mj-ea"/>
              </a:rPr>
              <a:t>的</a:t>
            </a:r>
            <a:r>
              <a:rPr kumimoji="1" lang="en-US" altLang="zh-CN" dirty="0">
                <a:latin typeface="+mj-ea"/>
                <a:ea typeface="+mj-ea"/>
              </a:rPr>
              <a:t>PT</a:t>
            </a:r>
            <a:r>
              <a:rPr kumimoji="1" lang="zh-CN" altLang="en-US" dirty="0">
                <a:latin typeface="+mj-ea"/>
                <a:ea typeface="+mj-ea"/>
              </a:rPr>
              <a:t>，轻量级的硬件开销可忽略不计。可以跟踪程序执行的数据。可以根据捕获的数据包和跟踪的二进制文件进行执行路径的重构</a:t>
            </a:r>
          </a:p>
          <a:p>
            <a:pPr algn="l"/>
            <a:endParaRPr kumimoji="1" lang="zh-CN" altLang="en-US" dirty="0">
              <a:latin typeface="+mj-ea"/>
              <a:ea typeface="+mj-ea"/>
            </a:endParaRPr>
          </a:p>
        </p:txBody>
      </p:sp>
      <p:sp>
        <p:nvSpPr>
          <p:cNvPr id="4" name="幻灯片编号占位符 3"/>
          <p:cNvSpPr>
            <a:spLocks noGrp="1"/>
          </p:cNvSpPr>
          <p:nvPr>
            <p:ph type="sldNum" sz="quarter" idx="10"/>
          </p:nvPr>
        </p:nvSpPr>
        <p:spPr/>
        <p:txBody>
          <a:bodyPr/>
          <a:lstStyle/>
          <a:p>
            <a:fld id="{CB530F0D-1A5A-4EA2-B28F-0EC912CB6BA5}"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kumimoji="1" lang="zh-CN" altLang="en-US" dirty="0">
                <a:latin typeface="+mj-ea"/>
                <a:ea typeface="+mj-ea"/>
              </a:rPr>
              <a:t>大部分</a:t>
            </a:r>
            <a:r>
              <a:rPr kumimoji="1" lang="en-US" altLang="zh-CN" dirty="0">
                <a:latin typeface="+mj-ea"/>
                <a:ea typeface="+mj-ea"/>
              </a:rPr>
              <a:t>dgf</a:t>
            </a:r>
            <a:r>
              <a:rPr kumimoji="1" lang="zh-CN" altLang="en-US" dirty="0">
                <a:latin typeface="+mj-ea"/>
                <a:ea typeface="+mj-ea"/>
              </a:rPr>
              <a:t>需要人工标记目标，并且很依赖先验知识</a:t>
            </a:r>
          </a:p>
          <a:p>
            <a:pPr algn="l"/>
            <a:endParaRPr kumimoji="1" lang="zh-CN" altLang="en-US" dirty="0">
              <a:latin typeface="+mj-ea"/>
              <a:ea typeface="+mj-ea"/>
            </a:endParaRPr>
          </a:p>
          <a:p>
            <a:pPr algn="l"/>
            <a:r>
              <a:rPr kumimoji="1" lang="zh-CN" altLang="en-US" dirty="0">
                <a:latin typeface="+mj-ea"/>
                <a:ea typeface="+mj-ea"/>
              </a:rPr>
              <a:t>我们可以使用静态分析工具在PUT中发现潜在危险区域</a:t>
            </a:r>
          </a:p>
          <a:p>
            <a:pPr algn="l"/>
            <a:r>
              <a:rPr kumimoji="1" dirty="0">
                <a:latin typeface="+mj-ea"/>
                <a:ea typeface="+mj-ea"/>
              </a:rPr>
              <a:t>利用编译器杀毒程序，如UBSan</a:t>
            </a:r>
            <a:r>
              <a:rPr kumimoji="1" lang="zh-CN" dirty="0">
                <a:latin typeface="+mj-ea"/>
                <a:ea typeface="+mj-ea"/>
              </a:rPr>
              <a:t>，</a:t>
            </a:r>
            <a:r>
              <a:rPr kumimoji="1" dirty="0">
                <a:latin typeface="+mj-ea"/>
                <a:ea typeface="+mj-ea"/>
              </a:rPr>
              <a:t>来注释PUT中的潜在bug</a:t>
            </a:r>
          </a:p>
          <a:p>
            <a:pPr algn="l"/>
            <a:r>
              <a:rPr kumimoji="1" dirty="0">
                <a:latin typeface="+mj-ea"/>
                <a:ea typeface="+mj-ea"/>
              </a:rPr>
              <a:t>基于深度学习的方法也能有效预测漏洞，并利用预测信息引导模糊</a:t>
            </a:r>
          </a:p>
        </p:txBody>
      </p:sp>
      <p:sp>
        <p:nvSpPr>
          <p:cNvPr id="4" name="幻灯片编号占位符 3"/>
          <p:cNvSpPr>
            <a:spLocks noGrp="1"/>
          </p:cNvSpPr>
          <p:nvPr>
            <p:ph type="sldNum" sz="quarter" idx="10"/>
          </p:nvPr>
        </p:nvSpPr>
        <p:spPr/>
        <p:txBody>
          <a:bodyPr/>
          <a:lstStyle/>
          <a:p>
            <a:fld id="{CB530F0D-1A5A-4EA2-B28F-0EC912CB6BA5}"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kumimoji="1" lang="zh-CN" dirty="0">
                <a:latin typeface="+mj-ea"/>
                <a:ea typeface="+mj-ea"/>
              </a:rPr>
              <a:t>如何协调勘探与开发的权衡。</a:t>
            </a:r>
          </a:p>
          <a:p>
            <a:pPr algn="l"/>
            <a:r>
              <a:rPr kumimoji="1" lang="zh-CN" dirty="0">
                <a:latin typeface="+mj-ea"/>
                <a:ea typeface="+mj-ea"/>
              </a:rPr>
              <a:t>一方面，更多的勘探可以获得足够的信息，为开发提供足够的信息;另一方面，过度勘探会占用大量资源。所以如何协调勘探和开发也是比较困难的。</a:t>
            </a:r>
          </a:p>
          <a:p>
            <a:pPr algn="l"/>
            <a:r>
              <a:rPr kumimoji="1" lang="en-US" altLang="zh-CN" dirty="0">
                <a:latin typeface="+mj-ea"/>
                <a:ea typeface="+mj-ea"/>
              </a:rPr>
              <a:t>AFLGO</a:t>
            </a:r>
            <a:r>
              <a:rPr kumimoji="1" lang="zh-CN" altLang="en-US" dirty="0">
                <a:latin typeface="+mj-ea"/>
                <a:ea typeface="+mj-ea"/>
              </a:rPr>
              <a:t>的勘探和开发不同划分下的最小距离。如图所示。这也</a:t>
            </a:r>
            <a:r>
              <a:rPr kumimoji="1" lang="zh-CN" dirty="0">
                <a:latin typeface="+mj-ea"/>
                <a:ea typeface="+mj-ea"/>
              </a:rPr>
              <a:t>说明探索阶段和开发阶段的划分如何影响DGF的性能</a:t>
            </a:r>
          </a:p>
          <a:p>
            <a:pPr algn="l"/>
            <a:endParaRPr kumimoji="1" lang="zh-CN" dirty="0">
              <a:latin typeface="+mj-ea"/>
              <a:ea typeface="+mj-ea"/>
            </a:endParaRPr>
          </a:p>
          <a:p>
            <a:pPr algn="l"/>
            <a:r>
              <a:rPr kumimoji="1" lang="zh-CN" dirty="0">
                <a:latin typeface="+mj-ea"/>
                <a:ea typeface="+mj-ea"/>
              </a:rPr>
              <a:t>使用一个交织的调度来交替地进行探索和开发。</a:t>
            </a:r>
          </a:p>
          <a:p>
            <a:pPr algn="l"/>
            <a:r>
              <a:rPr kumimoji="1" lang="zh-CN" dirty="0">
                <a:latin typeface="+mj-ea"/>
                <a:ea typeface="+mj-ea"/>
              </a:rPr>
              <a:t>它在执行期间计算分支级统计信息，将代码区域划分为高频和低频区域。</a:t>
            </a:r>
          </a:p>
          <a:p>
            <a:pPr algn="l"/>
            <a:r>
              <a:rPr kumimoji="1" lang="zh-CN" dirty="0">
                <a:latin typeface="+mj-ea"/>
                <a:ea typeface="+mj-ea"/>
              </a:rPr>
              <a:t>根据频率和距离两种评价标准，将输入分为高/低距离和高/低频率类型</a:t>
            </a:r>
            <a:r>
              <a:rPr kumimoji="1" lang="en-US" altLang="zh-CN" dirty="0">
                <a:latin typeface="+mj-ea"/>
                <a:ea typeface="+mj-ea"/>
              </a:rPr>
              <a:t>.</a:t>
            </a:r>
            <a:r>
              <a:rPr kumimoji="1" lang="zh-CN" altLang="en-US" dirty="0">
                <a:latin typeface="+mj-ea"/>
                <a:ea typeface="+mj-ea"/>
              </a:rPr>
              <a:t>。</a:t>
            </a:r>
          </a:p>
          <a:p>
            <a:pPr algn="l"/>
            <a:r>
              <a:rPr kumimoji="1" lang="zh-CN" altLang="en-US" dirty="0">
                <a:latin typeface="+mj-ea"/>
                <a:ea typeface="+mj-ea"/>
              </a:rPr>
              <a:t>低频输入有助于提高覆盖率，这是勘探的需要;低距离输入有助于实现目标代码区域，这在开发过程中是有利的。</a:t>
            </a:r>
          </a:p>
          <a:p>
            <a:pPr algn="l"/>
            <a:r>
              <a:rPr kumimoji="1" lang="zh-CN" altLang="en-US" dirty="0">
                <a:latin typeface="+mj-ea"/>
                <a:ea typeface="+mj-ea"/>
              </a:rPr>
              <a:t>然后再交替进行勘探和开发。</a:t>
            </a:r>
          </a:p>
          <a:p>
            <a:pPr algn="l"/>
            <a:r>
              <a:rPr kumimoji="1" lang="zh-CN" altLang="en-US" dirty="0">
                <a:latin typeface="+mj-ea"/>
                <a:ea typeface="+mj-ea"/>
              </a:rPr>
              <a:t>另一个可能的解决方案是利用动态策略来协调勘探阶段和开发阶段的划分，这可以在勘探阶段和开发阶段之间进行自适应的切换。</a:t>
            </a:r>
          </a:p>
          <a:p>
            <a:pPr algn="l"/>
            <a:r>
              <a:rPr kumimoji="1" lang="zh-CN" altLang="en-US" dirty="0">
                <a:latin typeface="+mj-ea"/>
                <a:ea typeface="+mj-ea"/>
              </a:rPr>
              <a:t>即将种子划分为两组:覆盖性勘探种子和定向开发种子。两个阶段可以共存，通过算法去达到最佳的性能和适应性。</a:t>
            </a:r>
          </a:p>
          <a:p>
            <a:pPr algn="l"/>
            <a:endParaRPr kumimoji="1" lang="zh-CN" altLang="en-US" dirty="0">
              <a:latin typeface="+mj-ea"/>
              <a:ea typeface="+mj-ea"/>
            </a:endParaRPr>
          </a:p>
        </p:txBody>
      </p:sp>
      <p:sp>
        <p:nvSpPr>
          <p:cNvPr id="4" name="幻灯片编号占位符 3"/>
          <p:cNvSpPr>
            <a:spLocks noGrp="1"/>
          </p:cNvSpPr>
          <p:nvPr>
            <p:ph type="sldNum" sz="quarter" idx="10"/>
          </p:nvPr>
        </p:nvSpPr>
        <p:spPr/>
        <p:txBody>
          <a:bodyPr/>
          <a:lstStyle/>
          <a:p>
            <a:fld id="{CB530F0D-1A5A-4EA2-B28F-0EC912CB6BA5}"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B530F0D-1A5A-4EA2-B28F-0EC912CB6BA5}" type="slidenum">
              <a:rPr lang="zh-CN" altLang="en-US" smtClean="0"/>
              <a:pPr/>
              <a:t>23</a:t>
            </a:fld>
            <a:endParaRPr lang="zh-CN" altLang="en-US"/>
          </a:p>
        </p:txBody>
      </p:sp>
    </p:spTree>
    <p:extLst>
      <p:ext uri="{BB962C8B-B14F-4D97-AF65-F5344CB8AC3E}">
        <p14:creationId xmlns:p14="http://schemas.microsoft.com/office/powerpoint/2010/main" val="22389293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kumimoji="1" lang="zh-CN" altLang="en-US" dirty="0">
              <a:latin typeface="+mj-ea"/>
              <a:ea typeface="+mj-ea"/>
            </a:endParaRPr>
          </a:p>
        </p:txBody>
      </p:sp>
      <p:sp>
        <p:nvSpPr>
          <p:cNvPr id="4" name="幻灯片编号占位符 3"/>
          <p:cNvSpPr>
            <a:spLocks noGrp="1"/>
          </p:cNvSpPr>
          <p:nvPr>
            <p:ph type="sldNum" sz="quarter" idx="10"/>
          </p:nvPr>
        </p:nvSpPr>
        <p:spPr/>
        <p:txBody>
          <a:bodyPr/>
          <a:lstStyle/>
          <a:p>
            <a:fld id="{CB530F0D-1A5A-4EA2-B28F-0EC912CB6BA5}" type="slidenum">
              <a:rPr lang="zh-CN" altLang="en-US" smtClean="0"/>
              <a:t>24</a:t>
            </a:fld>
            <a:endParaRPr lang="zh-CN" altLang="en-US"/>
          </a:p>
        </p:txBody>
      </p:sp>
    </p:spTree>
    <p:extLst>
      <p:ext uri="{BB962C8B-B14F-4D97-AF65-F5344CB8AC3E}">
        <p14:creationId xmlns:p14="http://schemas.microsoft.com/office/powerpoint/2010/main" val="13326317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kumimoji="1" lang="zh-CN" altLang="en-US" dirty="0">
                <a:latin typeface="+mj-ea"/>
                <a:ea typeface="+mj-ea"/>
              </a:rPr>
              <a:t>第一时如何寻找感兴趣的程序</a:t>
            </a:r>
          </a:p>
        </p:txBody>
      </p:sp>
      <p:sp>
        <p:nvSpPr>
          <p:cNvPr id="4" name="幻灯片编号占位符 3"/>
          <p:cNvSpPr>
            <a:spLocks noGrp="1"/>
          </p:cNvSpPr>
          <p:nvPr>
            <p:ph type="sldNum" sz="quarter" idx="10"/>
          </p:nvPr>
        </p:nvSpPr>
        <p:spPr/>
        <p:txBody>
          <a:bodyPr/>
          <a:lstStyle/>
          <a:p>
            <a:fld id="{CB530F0D-1A5A-4EA2-B28F-0EC912CB6BA5}" type="slidenum">
              <a:rPr lang="zh-CN" altLang="en-US" smtClean="0"/>
              <a:t>25</a:t>
            </a:fld>
            <a:endParaRPr lang="zh-CN" altLang="en-US"/>
          </a:p>
        </p:txBody>
      </p:sp>
    </p:spTree>
    <p:extLst>
      <p:ext uri="{BB962C8B-B14F-4D97-AF65-F5344CB8AC3E}">
        <p14:creationId xmlns:p14="http://schemas.microsoft.com/office/powerpoint/2010/main" val="42373827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kumimoji="1" lang="zh-CN" altLang="en-US" dirty="0">
                <a:latin typeface="+mj-ea"/>
                <a:ea typeface="+mj-ea"/>
              </a:rPr>
              <a:t>之前的反馈目标目的在于使边覆盖率或路径覆盖率最大化，因此在反馈中对于所有覆盖方式的重要程度是相同的，即使条路径可能难以触发</a:t>
            </a:r>
            <a:r>
              <a:rPr kumimoji="1" lang="en-US" altLang="zh-CN" dirty="0">
                <a:latin typeface="+mj-ea"/>
                <a:ea typeface="+mj-ea"/>
              </a:rPr>
              <a:t>bug</a:t>
            </a:r>
            <a:r>
              <a:rPr kumimoji="1" lang="zh-CN" altLang="en-US" dirty="0">
                <a:latin typeface="+mj-ea"/>
                <a:ea typeface="+mj-ea"/>
              </a:rPr>
              <a:t>。然而在现实程序中，不同</a:t>
            </a:r>
            <a:r>
              <a:rPr kumimoji="1" lang="en-US" altLang="zh-CN" dirty="0">
                <a:latin typeface="+mj-ea"/>
                <a:ea typeface="+mj-ea"/>
              </a:rPr>
              <a:t>bug</a:t>
            </a:r>
            <a:r>
              <a:rPr kumimoji="1" lang="zh-CN" altLang="en-US" dirty="0">
                <a:latin typeface="+mj-ea"/>
                <a:ea typeface="+mj-ea"/>
              </a:rPr>
              <a:t>的影响程度不同，特定软件存在主要的</a:t>
            </a:r>
            <a:r>
              <a:rPr kumimoji="1" lang="en-US" altLang="zh-CN" dirty="0">
                <a:latin typeface="+mj-ea"/>
                <a:ea typeface="+mj-ea"/>
              </a:rPr>
              <a:t>bug</a:t>
            </a:r>
            <a:r>
              <a:rPr kumimoji="1" lang="zh-CN" altLang="en-US" dirty="0">
                <a:latin typeface="+mj-ea"/>
                <a:ea typeface="+mj-ea"/>
              </a:rPr>
              <a:t>类型有所区别。因此反馈应朝着能触发目标</a:t>
            </a:r>
            <a:r>
              <a:rPr kumimoji="1" lang="en-US" altLang="zh-CN" dirty="0">
                <a:latin typeface="+mj-ea"/>
                <a:ea typeface="+mj-ea"/>
              </a:rPr>
              <a:t>bug</a:t>
            </a:r>
            <a:r>
              <a:rPr kumimoji="1" lang="zh-CN" altLang="en-US" dirty="0">
                <a:latin typeface="+mj-ea"/>
                <a:ea typeface="+mj-ea"/>
              </a:rPr>
              <a:t>类型方向保留感兴趣种子。</a:t>
            </a:r>
            <a:endParaRPr kumimoji="1" lang="en-US" altLang="zh-CN" dirty="0">
              <a:latin typeface="+mj-ea"/>
              <a:ea typeface="+mj-ea"/>
            </a:endParaRPr>
          </a:p>
          <a:p>
            <a:pPr algn="l"/>
            <a:r>
              <a:rPr kumimoji="1" lang="en-US" altLang="zh-CN" dirty="0">
                <a:latin typeface="+mj-ea"/>
                <a:ea typeface="+mj-ea"/>
              </a:rPr>
              <a:t> To find memory corruption</a:t>
            </a:r>
          </a:p>
          <a:p>
            <a:pPr algn="l"/>
            <a:r>
              <a:rPr kumimoji="1" lang="en-US" altLang="zh-CN" dirty="0">
                <a:latin typeface="+mj-ea"/>
                <a:ea typeface="+mj-ea"/>
              </a:rPr>
              <a:t>vulnerabilities effectively, we should cover and focus on edges</a:t>
            </a:r>
          </a:p>
          <a:p>
            <a:pPr algn="l"/>
            <a:r>
              <a:rPr kumimoji="1" lang="en-US" altLang="zh-CN" dirty="0">
                <a:latin typeface="+mj-ea"/>
                <a:ea typeface="+mj-ea"/>
              </a:rPr>
              <a:t>associated with sensitive memory operations only. </a:t>
            </a:r>
          </a:p>
          <a:p>
            <a:pPr algn="l"/>
            <a:r>
              <a:rPr kumimoji="1" lang="zh-CN" altLang="en-US" dirty="0">
                <a:latin typeface="+mj-ea"/>
                <a:ea typeface="+mj-ea"/>
              </a:rPr>
              <a:t>为了评价种子对于内存漏洞的触发程度，可以统计在边覆盖过程中的程序执行对于内存的敏感性，并将该信息作为反馈内容。</a:t>
            </a:r>
          </a:p>
        </p:txBody>
      </p:sp>
      <p:sp>
        <p:nvSpPr>
          <p:cNvPr id="4" name="幻灯片编号占位符 3"/>
          <p:cNvSpPr>
            <a:spLocks noGrp="1"/>
          </p:cNvSpPr>
          <p:nvPr>
            <p:ph type="sldNum" sz="quarter" idx="10"/>
          </p:nvPr>
        </p:nvSpPr>
        <p:spPr/>
        <p:txBody>
          <a:bodyPr/>
          <a:lstStyle/>
          <a:p>
            <a:fld id="{CB530F0D-1A5A-4EA2-B28F-0EC912CB6BA5}" type="slidenum">
              <a:rPr lang="zh-CN" altLang="en-US" smtClean="0"/>
              <a:t>26</a:t>
            </a:fld>
            <a:endParaRPr lang="zh-CN" altLang="en-US"/>
          </a:p>
        </p:txBody>
      </p:sp>
    </p:spTree>
    <p:extLst>
      <p:ext uri="{BB962C8B-B14F-4D97-AF65-F5344CB8AC3E}">
        <p14:creationId xmlns:p14="http://schemas.microsoft.com/office/powerpoint/2010/main" val="16631831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kumimoji="1" lang="en-US" altLang="zh-CN" dirty="0">
                <a:latin typeface="+mj-ea"/>
                <a:ea typeface="+mj-ea"/>
              </a:rPr>
              <a:t>Tortoise</a:t>
            </a:r>
            <a:r>
              <a:rPr kumimoji="1" lang="zh-CN" altLang="en-US" dirty="0">
                <a:latin typeface="+mj-ea"/>
                <a:ea typeface="+mj-ea"/>
              </a:rPr>
              <a:t>从函数、循环体和基本代码块的三个角度评价了边的内存敏感性，以内存敏感边作为反馈保留能够探索尽可能多内存敏感操作的种子。</a:t>
            </a:r>
            <a:endParaRPr kumimoji="1" lang="en-US" altLang="zh-CN" dirty="0">
              <a:latin typeface="+mj-ea"/>
              <a:ea typeface="+mj-ea"/>
            </a:endParaRPr>
          </a:p>
          <a:p>
            <a:pPr algn="l"/>
            <a:r>
              <a:rPr kumimoji="1" lang="zh-CN" altLang="en-US" dirty="0">
                <a:latin typeface="+mj-ea"/>
                <a:ea typeface="+mj-ea"/>
              </a:rPr>
              <a:t>相比于以单一基于覆盖率的</a:t>
            </a:r>
            <a:r>
              <a:rPr kumimoji="1" lang="en-US" altLang="zh-CN" dirty="0">
                <a:latin typeface="+mj-ea"/>
                <a:ea typeface="+mj-ea"/>
              </a:rPr>
              <a:t>fuzz</a:t>
            </a:r>
            <a:r>
              <a:rPr kumimoji="1" lang="zh-CN" altLang="en-US" dirty="0">
                <a:latin typeface="+mj-ea"/>
                <a:ea typeface="+mj-ea"/>
              </a:rPr>
              <a:t>方法 漏洞数有较大提升，针对</a:t>
            </a:r>
            <a:r>
              <a:rPr kumimoji="1" lang="en-US" altLang="zh-CN" dirty="0" err="1">
                <a:latin typeface="+mj-ea"/>
                <a:ea typeface="+mj-ea"/>
              </a:rPr>
              <a:t>QSYM</a:t>
            </a:r>
            <a:r>
              <a:rPr kumimoji="1" lang="zh-CN" altLang="en-US" dirty="0">
                <a:latin typeface="+mj-ea"/>
                <a:ea typeface="+mj-ea"/>
              </a:rPr>
              <a:t>这种混合的方法，</a:t>
            </a:r>
            <a:r>
              <a:rPr kumimoji="1" lang="en-US" altLang="zh-CN" dirty="0">
                <a:latin typeface="+mj-ea"/>
                <a:ea typeface="+mj-ea"/>
              </a:rPr>
              <a:t>Tortoise</a:t>
            </a:r>
            <a:r>
              <a:rPr kumimoji="1" lang="zh-CN" altLang="en-US" dirty="0">
                <a:latin typeface="+mj-ea"/>
                <a:ea typeface="+mj-ea"/>
              </a:rPr>
              <a:t>的内存开销只有其</a:t>
            </a:r>
            <a:r>
              <a:rPr kumimoji="1" lang="en-US" altLang="zh-CN" dirty="0">
                <a:latin typeface="+mj-ea"/>
                <a:ea typeface="+mj-ea"/>
              </a:rPr>
              <a:t>2%</a:t>
            </a:r>
          </a:p>
        </p:txBody>
      </p:sp>
      <p:sp>
        <p:nvSpPr>
          <p:cNvPr id="4" name="幻灯片编号占位符 3"/>
          <p:cNvSpPr>
            <a:spLocks noGrp="1"/>
          </p:cNvSpPr>
          <p:nvPr>
            <p:ph type="sldNum" sz="quarter" idx="10"/>
          </p:nvPr>
        </p:nvSpPr>
        <p:spPr/>
        <p:txBody>
          <a:bodyPr/>
          <a:lstStyle/>
          <a:p>
            <a:fld id="{CB530F0D-1A5A-4EA2-B28F-0EC912CB6BA5}" type="slidenum">
              <a:rPr lang="zh-CN" altLang="en-US" smtClean="0"/>
              <a:t>27</a:t>
            </a:fld>
            <a:endParaRPr lang="zh-CN" altLang="en-US"/>
          </a:p>
        </p:txBody>
      </p:sp>
    </p:spTree>
    <p:extLst>
      <p:ext uri="{BB962C8B-B14F-4D97-AF65-F5344CB8AC3E}">
        <p14:creationId xmlns:p14="http://schemas.microsoft.com/office/powerpoint/2010/main" val="37079325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err="1">
                <a:latin typeface="+mj-ea"/>
                <a:ea typeface="+mj-ea"/>
              </a:rPr>
              <a:t>C2</a:t>
            </a:r>
            <a:r>
              <a:rPr kumimoji="1" lang="zh-CN" altLang="en-US" dirty="0">
                <a:latin typeface="+mj-ea"/>
                <a:ea typeface="+mj-ea"/>
              </a:rPr>
              <a:t>：</a:t>
            </a:r>
            <a:r>
              <a:rPr lang="zh-CN" altLang="en-US" dirty="0"/>
              <a:t>现象</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对于目前的</a:t>
            </a:r>
            <a:r>
              <a:rPr lang="en-US" altLang="zh-CN" dirty="0"/>
              <a:t>fuzz</a:t>
            </a:r>
            <a:r>
              <a:rPr lang="zh-CN" altLang="en-US" dirty="0"/>
              <a:t>工具来说，检测涉及到受程序复杂状态约束的漏洞十分困难。如果仅对产生新的独特路径种子进行筛选来增加产生新的复杂状态的可能性也是不可取的。因为对于一个庞大的应用级程序来说，其逻辑状态可能为无穷种，例如基于网络协议的应用程序。</a:t>
            </a:r>
          </a:p>
          <a:p>
            <a:pPr algn="l"/>
            <a:r>
              <a:rPr kumimoji="1" lang="zh-CN" altLang="en-US" dirty="0">
                <a:latin typeface="+mj-ea"/>
                <a:ea typeface="+mj-ea"/>
              </a:rPr>
              <a:t>其实这个问题的核心在于如何将程序以一种可接受的代价划分为有限的状态，并通过反馈机制奖励触发不同状态的种子。</a:t>
            </a:r>
            <a:endParaRPr kumimoji="1" lang="en-US" altLang="zh-CN" dirty="0">
              <a:latin typeface="+mj-ea"/>
              <a:ea typeface="+mj-ea"/>
            </a:endParaRPr>
          </a:p>
          <a:p>
            <a:pPr algn="l"/>
            <a:r>
              <a:rPr kumimoji="1" lang="zh-CN" altLang="en-US" dirty="0">
                <a:latin typeface="+mj-ea"/>
                <a:ea typeface="+mj-ea"/>
              </a:rPr>
              <a:t>核心思想：程序中存在的不变量可以表征一个程序的抽象状态。可以在执行过程中获得变量信息，并学习其中的可能不变量以此作为划分程序状态的标志。并奖励违背这些不变量的输入。</a:t>
            </a:r>
          </a:p>
        </p:txBody>
      </p:sp>
      <p:sp>
        <p:nvSpPr>
          <p:cNvPr id="4" name="幻灯片编号占位符 3"/>
          <p:cNvSpPr>
            <a:spLocks noGrp="1"/>
          </p:cNvSpPr>
          <p:nvPr>
            <p:ph type="sldNum" sz="quarter" idx="10"/>
          </p:nvPr>
        </p:nvSpPr>
        <p:spPr/>
        <p:txBody>
          <a:bodyPr/>
          <a:lstStyle/>
          <a:p>
            <a:fld id="{CB530F0D-1A5A-4EA2-B28F-0EC912CB6BA5}" type="slidenum">
              <a:rPr lang="zh-CN" altLang="en-US" smtClean="0"/>
              <a:t>28</a:t>
            </a:fld>
            <a:endParaRPr lang="zh-CN" altLang="en-US"/>
          </a:p>
        </p:txBody>
      </p:sp>
    </p:spTree>
    <p:extLst>
      <p:ext uri="{BB962C8B-B14F-4D97-AF65-F5344CB8AC3E}">
        <p14:creationId xmlns:p14="http://schemas.microsoft.com/office/powerpoint/2010/main" val="6880837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kumimoji="1" lang="zh-CN" altLang="en-US" dirty="0">
                <a:latin typeface="+mj-ea"/>
                <a:ea typeface="+mj-ea"/>
              </a:rPr>
              <a:t>现实中</a:t>
            </a:r>
            <a:r>
              <a:rPr kumimoji="1" lang="en-US" altLang="zh-CN" dirty="0">
                <a:latin typeface="+mj-ea"/>
                <a:ea typeface="+mj-ea"/>
              </a:rPr>
              <a:t>wav</a:t>
            </a:r>
            <a:r>
              <a:rPr kumimoji="1" lang="zh-CN" altLang="en-US" dirty="0">
                <a:latin typeface="+mj-ea"/>
                <a:ea typeface="+mj-ea"/>
              </a:rPr>
              <a:t>文件格式解析器</a:t>
            </a:r>
            <a:r>
              <a:rPr kumimoji="1" lang="en-US" altLang="zh-CN" dirty="0" err="1">
                <a:latin typeface="+mj-ea"/>
                <a:ea typeface="+mj-ea"/>
              </a:rPr>
              <a:t>libsndfile</a:t>
            </a:r>
            <a:r>
              <a:rPr kumimoji="1" lang="zh-CN" altLang="en-US" dirty="0">
                <a:latin typeface="+mj-ea"/>
                <a:ea typeface="+mj-ea"/>
              </a:rPr>
              <a:t>的堆溢出</a:t>
            </a:r>
            <a:r>
              <a:rPr kumimoji="1" lang="en-US" altLang="zh-CN" dirty="0">
                <a:latin typeface="+mj-ea"/>
                <a:ea typeface="+mj-ea"/>
              </a:rPr>
              <a:t>bug</a:t>
            </a:r>
            <a:r>
              <a:rPr kumimoji="1" lang="zh-CN" altLang="en-US" dirty="0">
                <a:latin typeface="+mj-ea"/>
                <a:ea typeface="+mj-ea"/>
              </a:rPr>
              <a:t>。右图</a:t>
            </a:r>
            <a:r>
              <a:rPr kumimoji="1" lang="en-US" altLang="zh-CN" dirty="0">
                <a:latin typeface="+mj-ea"/>
                <a:ea typeface="+mj-ea"/>
              </a:rPr>
              <a:t> </a:t>
            </a:r>
            <a:r>
              <a:rPr kumimoji="1" lang="zh-CN" altLang="en-US" dirty="0">
                <a:latin typeface="+mj-ea"/>
                <a:ea typeface="+mj-ea"/>
              </a:rPr>
              <a:t>表示</a:t>
            </a:r>
            <a:r>
              <a:rPr kumimoji="1" lang="en-US" altLang="zh-CN" dirty="0" err="1">
                <a:latin typeface="+mj-ea"/>
                <a:ea typeface="+mj-ea"/>
              </a:rPr>
              <a:t>Blocksize</a:t>
            </a:r>
            <a:r>
              <a:rPr kumimoji="1" lang="en-US" altLang="zh-CN" dirty="0">
                <a:latin typeface="+mj-ea"/>
                <a:ea typeface="+mj-ea"/>
              </a:rPr>
              <a:t> </a:t>
            </a:r>
            <a:r>
              <a:rPr kumimoji="1" lang="zh-CN" altLang="en-US" dirty="0">
                <a:latin typeface="+mj-ea"/>
                <a:ea typeface="+mj-ea"/>
              </a:rPr>
              <a:t>和 </a:t>
            </a:r>
            <a:r>
              <a:rPr kumimoji="1" lang="en-US" altLang="zh-CN" dirty="0">
                <a:latin typeface="+mj-ea"/>
                <a:ea typeface="+mj-ea"/>
              </a:rPr>
              <a:t>sample</a:t>
            </a:r>
            <a:r>
              <a:rPr kumimoji="1" lang="zh-CN" altLang="en-US" dirty="0">
                <a:latin typeface="+mj-ea"/>
                <a:ea typeface="+mj-ea"/>
              </a:rPr>
              <a:t>的分配过程</a:t>
            </a:r>
            <a:endParaRPr kumimoji="1" lang="en-US" altLang="zh-CN" dirty="0">
              <a:latin typeface="+mj-ea"/>
              <a:ea typeface="+mj-ea"/>
            </a:endParaRPr>
          </a:p>
          <a:p>
            <a:pPr algn="l"/>
            <a:r>
              <a:rPr kumimoji="1" lang="zh-CN" altLang="en-US" dirty="0">
                <a:latin typeface="+mj-ea"/>
                <a:ea typeface="+mj-ea"/>
              </a:rPr>
              <a:t>当</a:t>
            </a:r>
            <a:r>
              <a:rPr kumimoji="1" lang="en-US" altLang="zh-CN" dirty="0" err="1">
                <a:latin typeface="+mj-ea"/>
                <a:ea typeface="+mj-ea"/>
              </a:rPr>
              <a:t>blocksize</a:t>
            </a:r>
            <a:r>
              <a:rPr kumimoji="1" lang="zh-CN" altLang="en-US" dirty="0">
                <a:latin typeface="+mj-ea"/>
                <a:ea typeface="+mj-ea"/>
              </a:rPr>
              <a:t>小于</a:t>
            </a:r>
            <a:r>
              <a:rPr kumimoji="1" lang="en-US" altLang="zh-CN" dirty="0">
                <a:latin typeface="+mj-ea"/>
                <a:ea typeface="+mj-ea"/>
              </a:rPr>
              <a:t>sample</a:t>
            </a:r>
            <a:r>
              <a:rPr kumimoji="1" lang="zh-CN" altLang="en-US" dirty="0">
                <a:latin typeface="+mj-ea"/>
                <a:ea typeface="+mj-ea"/>
              </a:rPr>
              <a:t>时可能会导致左图中代码产生堆溢出</a:t>
            </a:r>
            <a:r>
              <a:rPr kumimoji="1" lang="en-US" altLang="zh-CN" dirty="0">
                <a:latin typeface="+mj-ea"/>
                <a:ea typeface="+mj-ea"/>
              </a:rPr>
              <a:t>bug</a:t>
            </a:r>
          </a:p>
          <a:p>
            <a:pPr algn="l"/>
            <a:r>
              <a:rPr kumimoji="1" lang="zh-CN" altLang="en-US" dirty="0">
                <a:latin typeface="+mj-ea"/>
                <a:ea typeface="+mj-ea"/>
              </a:rPr>
              <a:t>左图中的可能不变变量为</a:t>
            </a:r>
            <a:r>
              <a:rPr kumimoji="1" lang="en-US" altLang="zh-CN" dirty="0" err="1">
                <a:latin typeface="+mj-ea"/>
                <a:ea typeface="+mj-ea"/>
              </a:rPr>
              <a:t>Blockalign</a:t>
            </a:r>
            <a:r>
              <a:rPr kumimoji="1" lang="en-US" altLang="zh-CN" dirty="0">
                <a:latin typeface="+mj-ea"/>
                <a:ea typeface="+mj-ea"/>
              </a:rPr>
              <a:t> </a:t>
            </a:r>
            <a:r>
              <a:rPr kumimoji="1" lang="zh-CN" altLang="en-US" dirty="0">
                <a:latin typeface="+mj-ea"/>
                <a:ea typeface="+mj-ea"/>
              </a:rPr>
              <a:t>和</a:t>
            </a:r>
            <a:r>
              <a:rPr kumimoji="1" lang="en-US" altLang="zh-CN" dirty="0">
                <a:latin typeface="+mj-ea"/>
                <a:ea typeface="+mj-ea"/>
              </a:rPr>
              <a:t> </a:t>
            </a:r>
            <a:r>
              <a:rPr kumimoji="1" lang="en-US" altLang="zh-CN" dirty="0" err="1">
                <a:latin typeface="+mj-ea"/>
                <a:ea typeface="+mj-ea"/>
              </a:rPr>
              <a:t>samplesperblock</a:t>
            </a:r>
            <a:r>
              <a:rPr kumimoji="1" lang="en-US" altLang="zh-CN" dirty="0">
                <a:latin typeface="+mj-ea"/>
                <a:ea typeface="+mj-ea"/>
              </a:rPr>
              <a:t> </a:t>
            </a:r>
            <a:r>
              <a:rPr kumimoji="1" lang="zh-CN" altLang="en-US" dirty="0">
                <a:latin typeface="+mj-ea"/>
                <a:ea typeface="+mj-ea"/>
              </a:rPr>
              <a:t>只有当其关系处于</a:t>
            </a:r>
            <a:r>
              <a:rPr kumimoji="1" lang="en-US" altLang="zh-CN" dirty="0">
                <a:latin typeface="+mj-ea"/>
                <a:ea typeface="+mj-ea"/>
              </a:rPr>
              <a:t>B</a:t>
            </a:r>
            <a:r>
              <a:rPr kumimoji="1" lang="zh-CN" altLang="en-US" dirty="0">
                <a:latin typeface="+mj-ea"/>
                <a:ea typeface="+mj-ea"/>
              </a:rPr>
              <a:t>状态时才会触发堆溢出，然而由于右图的赋值过程不是分支语句，因此</a:t>
            </a:r>
            <a:r>
              <a:rPr kumimoji="1" lang="en-US" altLang="zh-CN" dirty="0" err="1">
                <a:latin typeface="+mj-ea"/>
                <a:ea typeface="+mj-ea"/>
              </a:rPr>
              <a:t>CGF</a:t>
            </a:r>
            <a:r>
              <a:rPr kumimoji="1" lang="zh-CN" altLang="en-US" dirty="0">
                <a:latin typeface="+mj-ea"/>
                <a:ea typeface="+mj-ea"/>
              </a:rPr>
              <a:t>方式不会对这两个变量的关系进行进一步的探索，因为在</a:t>
            </a:r>
            <a:r>
              <a:rPr kumimoji="1" lang="en-US" altLang="zh-CN" dirty="0" err="1">
                <a:latin typeface="+mj-ea"/>
                <a:ea typeface="+mj-ea"/>
              </a:rPr>
              <a:t>CGF</a:t>
            </a:r>
            <a:r>
              <a:rPr kumimoji="1" lang="zh-CN" altLang="en-US" dirty="0">
                <a:latin typeface="+mj-ea"/>
                <a:ea typeface="+mj-ea"/>
              </a:rPr>
              <a:t>中 反馈认为这一段代码已经被覆盖到了。</a:t>
            </a:r>
          </a:p>
        </p:txBody>
      </p:sp>
      <p:sp>
        <p:nvSpPr>
          <p:cNvPr id="4" name="幻灯片编号占位符 3"/>
          <p:cNvSpPr>
            <a:spLocks noGrp="1"/>
          </p:cNvSpPr>
          <p:nvPr>
            <p:ph type="sldNum" sz="quarter" idx="10"/>
          </p:nvPr>
        </p:nvSpPr>
        <p:spPr/>
        <p:txBody>
          <a:bodyPr/>
          <a:lstStyle/>
          <a:p>
            <a:fld id="{CB530F0D-1A5A-4EA2-B28F-0EC912CB6BA5}" type="slidenum">
              <a:rPr lang="zh-CN" altLang="en-US" smtClean="0"/>
              <a:t>29</a:t>
            </a:fld>
            <a:endParaRPr lang="zh-CN" altLang="en-US"/>
          </a:p>
        </p:txBody>
      </p:sp>
    </p:spTree>
    <p:extLst>
      <p:ext uri="{BB962C8B-B14F-4D97-AF65-F5344CB8AC3E}">
        <p14:creationId xmlns:p14="http://schemas.microsoft.com/office/powerpoint/2010/main" val="422099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kumimoji="1" lang="zh-CN" altLang="en-US" dirty="0">
              <a:latin typeface="+mj-ea"/>
              <a:ea typeface="+mj-ea"/>
            </a:endParaRPr>
          </a:p>
        </p:txBody>
      </p:sp>
      <p:sp>
        <p:nvSpPr>
          <p:cNvPr id="4" name="幻灯片编号占位符 3"/>
          <p:cNvSpPr>
            <a:spLocks noGrp="1"/>
          </p:cNvSpPr>
          <p:nvPr>
            <p:ph type="sldNum" sz="quarter" idx="10"/>
          </p:nvPr>
        </p:nvSpPr>
        <p:spPr/>
        <p:txBody>
          <a:bodyPr/>
          <a:lstStyle/>
          <a:p>
            <a:fld id="{CB530F0D-1A5A-4EA2-B28F-0EC912CB6BA5}" type="slidenum">
              <a:rPr lang="zh-CN" altLang="en-US" smtClean="0"/>
              <a:pPr/>
              <a:t>3</a:t>
            </a:fld>
            <a:endParaRPr lang="zh-CN" altLang="en-US"/>
          </a:p>
        </p:txBody>
      </p:sp>
    </p:spTree>
    <p:extLst>
      <p:ext uri="{BB962C8B-B14F-4D97-AF65-F5344CB8AC3E}">
        <p14:creationId xmlns:p14="http://schemas.microsoft.com/office/powerpoint/2010/main" val="7374049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kumimoji="1" lang="zh-CN" altLang="en-US" dirty="0">
                <a:latin typeface="+mj-ea"/>
                <a:ea typeface="+mj-ea"/>
              </a:rPr>
              <a:t>基于编译器的</a:t>
            </a:r>
            <a:r>
              <a:rPr kumimoji="1" lang="en-US" altLang="zh-CN" dirty="0" err="1">
                <a:latin typeface="+mj-ea"/>
                <a:ea typeface="+mj-ea"/>
              </a:rPr>
              <a:t>LLVM</a:t>
            </a:r>
            <a:r>
              <a:rPr kumimoji="1" lang="zh-CN" altLang="en-US" dirty="0">
                <a:latin typeface="+mj-ea"/>
                <a:ea typeface="+mj-ea"/>
              </a:rPr>
              <a:t>实现了对动态执行中可能不变量的抽取和分析，其代价在可接受范围内，为一个</a:t>
            </a:r>
            <a:r>
              <a:rPr kumimoji="1" lang="en-US" altLang="zh-CN" dirty="0">
                <a:latin typeface="+mj-ea"/>
                <a:ea typeface="+mj-ea"/>
              </a:rPr>
              <a:t>O</a:t>
            </a:r>
            <a:r>
              <a:rPr kumimoji="1" lang="zh-CN" altLang="en-US" dirty="0">
                <a:latin typeface="+mj-ea"/>
                <a:ea typeface="+mj-ea"/>
              </a:rPr>
              <a:t>（</a:t>
            </a:r>
            <a:r>
              <a:rPr kumimoji="1" lang="en-US" altLang="zh-CN" dirty="0">
                <a:latin typeface="+mj-ea"/>
                <a:ea typeface="+mj-ea"/>
              </a:rPr>
              <a:t>n</a:t>
            </a:r>
            <a:r>
              <a:rPr kumimoji="1" lang="zh-CN" altLang="en-US" dirty="0">
                <a:latin typeface="+mj-ea"/>
                <a:ea typeface="+mj-ea"/>
              </a:rPr>
              <a:t>）</a:t>
            </a:r>
            <a:endParaRPr kumimoji="1" lang="en-US" altLang="zh-CN" dirty="0">
              <a:latin typeface="+mj-ea"/>
              <a:ea typeface="+mj-ea"/>
            </a:endParaRPr>
          </a:p>
          <a:p>
            <a:pPr algn="l"/>
            <a:r>
              <a:rPr kumimoji="1" lang="zh-CN" altLang="en-US" dirty="0">
                <a:latin typeface="+mj-ea"/>
                <a:ea typeface="+mj-ea"/>
              </a:rPr>
              <a:t>在学习过程中：使用程序变量抽取工具将信息发给不变量分析器</a:t>
            </a:r>
            <a:endParaRPr kumimoji="1" lang="en-US" altLang="zh-CN" dirty="0">
              <a:latin typeface="+mj-ea"/>
              <a:ea typeface="+mj-ea"/>
            </a:endParaRPr>
          </a:p>
          <a:p>
            <a:pPr algn="l"/>
            <a:r>
              <a:rPr kumimoji="1" lang="zh-CN" altLang="en-US" dirty="0">
                <a:latin typeface="+mj-ea"/>
                <a:ea typeface="+mj-ea"/>
              </a:rPr>
              <a:t>在插桩过程中：增加了插桩的反馈信息，用于评估可能不变量</a:t>
            </a:r>
          </a:p>
        </p:txBody>
      </p:sp>
      <p:sp>
        <p:nvSpPr>
          <p:cNvPr id="4" name="幻灯片编号占位符 3"/>
          <p:cNvSpPr>
            <a:spLocks noGrp="1"/>
          </p:cNvSpPr>
          <p:nvPr>
            <p:ph type="sldNum" sz="quarter" idx="10"/>
          </p:nvPr>
        </p:nvSpPr>
        <p:spPr/>
        <p:txBody>
          <a:bodyPr/>
          <a:lstStyle/>
          <a:p>
            <a:fld id="{CB530F0D-1A5A-4EA2-B28F-0EC912CB6BA5}" type="slidenum">
              <a:rPr lang="zh-CN" altLang="en-US" smtClean="0"/>
              <a:t>30</a:t>
            </a:fld>
            <a:endParaRPr lang="zh-CN" altLang="en-US"/>
          </a:p>
        </p:txBody>
      </p:sp>
    </p:spTree>
    <p:extLst>
      <p:ext uri="{BB962C8B-B14F-4D97-AF65-F5344CB8AC3E}">
        <p14:creationId xmlns:p14="http://schemas.microsoft.com/office/powerpoint/2010/main" val="4085108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B530F0D-1A5A-4EA2-B28F-0EC912CB6BA5}" type="slidenum">
              <a:rPr lang="zh-CN" altLang="en-US" smtClean="0"/>
              <a:pPr/>
              <a:t>4</a:t>
            </a:fld>
            <a:endParaRPr lang="zh-CN" altLang="en-US"/>
          </a:p>
        </p:txBody>
      </p:sp>
    </p:spTree>
    <p:extLst>
      <p:ext uri="{BB962C8B-B14F-4D97-AF65-F5344CB8AC3E}">
        <p14:creationId xmlns:p14="http://schemas.microsoft.com/office/powerpoint/2010/main" val="2845474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kumimoji="1" lang="zh-CN" altLang="en-US" dirty="0">
              <a:latin typeface="+mj-ea"/>
              <a:ea typeface="+mj-ea"/>
            </a:endParaRPr>
          </a:p>
        </p:txBody>
      </p:sp>
      <p:sp>
        <p:nvSpPr>
          <p:cNvPr id="4" name="幻灯片编号占位符 3"/>
          <p:cNvSpPr>
            <a:spLocks noGrp="1"/>
          </p:cNvSpPr>
          <p:nvPr>
            <p:ph type="sldNum" sz="quarter" idx="10"/>
          </p:nvPr>
        </p:nvSpPr>
        <p:spPr/>
        <p:txBody>
          <a:bodyPr/>
          <a:lstStyle/>
          <a:p>
            <a:fld id="{CB530F0D-1A5A-4EA2-B28F-0EC912CB6BA5}" type="slidenum">
              <a:rPr lang="zh-CN" altLang="en-US" smtClean="0"/>
              <a:pPr/>
              <a:t>5</a:t>
            </a:fld>
            <a:endParaRPr lang="zh-CN" altLang="en-US"/>
          </a:p>
        </p:txBody>
      </p:sp>
    </p:spTree>
    <p:extLst>
      <p:ext uri="{BB962C8B-B14F-4D97-AF65-F5344CB8AC3E}">
        <p14:creationId xmlns:p14="http://schemas.microsoft.com/office/powerpoint/2010/main" val="1171261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lgn="l">
              <a:buAutoNum type="arabicPeriod"/>
            </a:pPr>
            <a:r>
              <a:rPr kumimoji="1" lang="zh-CN" altLang="en-US" dirty="0">
                <a:latin typeface="+mj-ea"/>
                <a:ea typeface="+mj-ea"/>
              </a:rPr>
              <a:t>低频分支标记</a:t>
            </a:r>
            <a:endParaRPr kumimoji="1" lang="en-US" altLang="zh-CN" dirty="0">
              <a:latin typeface="+mj-ea"/>
              <a:ea typeface="+mj-ea"/>
            </a:endParaRPr>
          </a:p>
          <a:p>
            <a:pPr marL="228600" indent="-228600" algn="l">
              <a:buAutoNum type="arabicPeriod"/>
            </a:pPr>
            <a:r>
              <a:rPr kumimoji="1" lang="zh-CN" altLang="en-US" dirty="0">
                <a:latin typeface="+mj-ea"/>
                <a:ea typeface="+mj-ea"/>
              </a:rPr>
              <a:t>种子库越大越公平，但越小越有利于提升性能</a:t>
            </a:r>
            <a:endParaRPr kumimoji="1" lang="en-US" altLang="zh-CN" dirty="0">
              <a:latin typeface="+mj-ea"/>
              <a:ea typeface="+mj-ea"/>
            </a:endParaRPr>
          </a:p>
          <a:p>
            <a:pPr marL="228600" indent="-228600" algn="l">
              <a:buAutoNum type="arabicPeriod"/>
            </a:pPr>
            <a:r>
              <a:rPr kumimoji="1" lang="zh-CN" altLang="en-US" dirty="0">
                <a:latin typeface="+mj-ea"/>
                <a:ea typeface="+mj-ea"/>
              </a:rPr>
              <a:t>状态选择辅助种子选择</a:t>
            </a:r>
            <a:endParaRPr kumimoji="1" lang="en-US" altLang="zh-CN" dirty="0">
              <a:latin typeface="+mj-ea"/>
              <a:ea typeface="+mj-ea"/>
            </a:endParaRPr>
          </a:p>
          <a:p>
            <a:pPr marL="228600" indent="-228600" algn="l">
              <a:buAutoNum type="arabicPeriod"/>
            </a:pPr>
            <a:r>
              <a:rPr kumimoji="1" lang="zh-CN" altLang="en-US" dirty="0">
                <a:latin typeface="+mj-ea"/>
                <a:ea typeface="+mj-ea"/>
              </a:rPr>
              <a:t>直接生成种子</a:t>
            </a:r>
            <a:endParaRPr kumimoji="1" lang="en-US" altLang="zh-CN" dirty="0">
              <a:latin typeface="+mj-ea"/>
              <a:ea typeface="+mj-ea"/>
            </a:endParaRPr>
          </a:p>
          <a:p>
            <a:pPr marL="228600" indent="-228600" algn="l">
              <a:buAutoNum type="arabicPeriod"/>
            </a:pPr>
            <a:r>
              <a:rPr kumimoji="1" lang="zh-CN" altLang="en-US" dirty="0">
                <a:latin typeface="+mj-ea"/>
                <a:ea typeface="+mj-ea"/>
              </a:rPr>
              <a:t>多目标优化</a:t>
            </a:r>
          </a:p>
        </p:txBody>
      </p:sp>
      <p:sp>
        <p:nvSpPr>
          <p:cNvPr id="4" name="幻灯片编号占位符 3"/>
          <p:cNvSpPr>
            <a:spLocks noGrp="1"/>
          </p:cNvSpPr>
          <p:nvPr>
            <p:ph type="sldNum" sz="quarter" idx="10"/>
          </p:nvPr>
        </p:nvSpPr>
        <p:spPr/>
        <p:txBody>
          <a:bodyPr/>
          <a:lstStyle/>
          <a:p>
            <a:fld id="{CB530F0D-1A5A-4EA2-B28F-0EC912CB6BA5}" type="slidenum">
              <a:rPr lang="zh-CN" altLang="en-US" smtClean="0"/>
              <a:pPr/>
              <a:t>6</a:t>
            </a:fld>
            <a:endParaRPr lang="zh-CN" altLang="en-US"/>
          </a:p>
        </p:txBody>
      </p:sp>
    </p:spTree>
    <p:extLst>
      <p:ext uri="{BB962C8B-B14F-4D97-AF65-F5344CB8AC3E}">
        <p14:creationId xmlns:p14="http://schemas.microsoft.com/office/powerpoint/2010/main" val="1771131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lgn="l">
              <a:buAutoNum type="arabicPeriod"/>
            </a:pPr>
            <a:r>
              <a:rPr kumimoji="1" lang="zh-CN" altLang="en-US" dirty="0">
                <a:latin typeface="+mj-ea"/>
                <a:ea typeface="+mj-ea"/>
              </a:rPr>
              <a:t>多臂老虎机</a:t>
            </a:r>
            <a:endParaRPr kumimoji="1" lang="en-US" altLang="zh-CN" dirty="0">
              <a:latin typeface="+mj-ea"/>
              <a:ea typeface="+mj-ea"/>
            </a:endParaRPr>
          </a:p>
          <a:p>
            <a:pPr marL="228600" indent="-228600" algn="l">
              <a:buAutoNum type="arabicPeriod"/>
            </a:pPr>
            <a:r>
              <a:rPr kumimoji="1" lang="zh-CN" altLang="en-US" dirty="0">
                <a:latin typeface="+mj-ea"/>
                <a:ea typeface="+mj-ea"/>
              </a:rPr>
              <a:t>数学建模：马尔科夫链</a:t>
            </a:r>
            <a:endParaRPr kumimoji="1" lang="en-US" altLang="zh-CN" dirty="0">
              <a:latin typeface="+mj-ea"/>
              <a:ea typeface="+mj-ea"/>
            </a:endParaRPr>
          </a:p>
          <a:p>
            <a:pPr marL="228600" indent="-228600" algn="l">
              <a:buAutoNum type="arabicPeriod"/>
            </a:pPr>
            <a:r>
              <a:rPr kumimoji="1" lang="zh-CN" altLang="en-US" dirty="0">
                <a:latin typeface="+mj-ea"/>
                <a:ea typeface="+mj-ea"/>
              </a:rPr>
              <a:t>种子潜力预测</a:t>
            </a:r>
            <a:endParaRPr kumimoji="1" lang="en-US" altLang="zh-CN" dirty="0">
              <a:latin typeface="+mj-ea"/>
              <a:ea typeface="+mj-ea"/>
            </a:endParaRPr>
          </a:p>
          <a:p>
            <a:pPr marL="228600" indent="-228600" algn="l">
              <a:buAutoNum type="arabicPeriod"/>
            </a:pPr>
            <a:r>
              <a:rPr kumimoji="1" lang="zh-CN" altLang="en-US" dirty="0">
                <a:latin typeface="+mj-ea"/>
                <a:ea typeface="+mj-ea"/>
              </a:rPr>
              <a:t>新理论</a:t>
            </a:r>
          </a:p>
        </p:txBody>
      </p:sp>
      <p:sp>
        <p:nvSpPr>
          <p:cNvPr id="4" name="幻灯片编号占位符 3"/>
          <p:cNvSpPr>
            <a:spLocks noGrp="1"/>
          </p:cNvSpPr>
          <p:nvPr>
            <p:ph type="sldNum" sz="quarter" idx="10"/>
          </p:nvPr>
        </p:nvSpPr>
        <p:spPr/>
        <p:txBody>
          <a:bodyPr/>
          <a:lstStyle/>
          <a:p>
            <a:fld id="{CB530F0D-1A5A-4EA2-B28F-0EC912CB6BA5}" type="slidenum">
              <a:rPr lang="zh-CN" altLang="en-US" smtClean="0"/>
              <a:pPr/>
              <a:t>7</a:t>
            </a:fld>
            <a:endParaRPr lang="zh-CN" altLang="en-US"/>
          </a:p>
        </p:txBody>
      </p:sp>
    </p:spTree>
    <p:extLst>
      <p:ext uri="{BB962C8B-B14F-4D97-AF65-F5344CB8AC3E}">
        <p14:creationId xmlns:p14="http://schemas.microsoft.com/office/powerpoint/2010/main" val="25710088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B530F0D-1A5A-4EA2-B28F-0EC912CB6BA5}" type="slidenum">
              <a:rPr lang="zh-CN" altLang="en-US" smtClean="0"/>
              <a:pPr/>
              <a:t>8</a:t>
            </a:fld>
            <a:endParaRPr lang="zh-CN" altLang="en-US"/>
          </a:p>
        </p:txBody>
      </p:sp>
    </p:spTree>
    <p:extLst>
      <p:ext uri="{BB962C8B-B14F-4D97-AF65-F5344CB8AC3E}">
        <p14:creationId xmlns:p14="http://schemas.microsoft.com/office/powerpoint/2010/main" val="5990272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latin typeface="Heiti SC Medium" pitchFamily="2" charset="-128"/>
                <a:ea typeface="Heiti SC Medium" pitchFamily="2" charset="-128"/>
              </a:rPr>
              <a:t>刚刚前一节是说到在种子队列里挑选种子的一些策略，而变异技术就是怎么更有效的去改变挑选出来的种子，将作为程序的输入后能尽可能多的对本轮</a:t>
            </a:r>
            <a:r>
              <a:rPr kumimoji="1" lang="en-US" altLang="zh-CN" dirty="0">
                <a:latin typeface="Heiti SC Medium" pitchFamily="2" charset="-128"/>
                <a:ea typeface="Heiti SC Medium" pitchFamily="2" charset="-128"/>
              </a:rPr>
              <a:t>fuzz</a:t>
            </a:r>
            <a:r>
              <a:rPr kumimoji="1" lang="zh-CN" altLang="en-US" dirty="0">
                <a:latin typeface="Heiti SC Medium" pitchFamily="2" charset="-128"/>
                <a:ea typeface="Heiti SC Medium" pitchFamily="2" charset="-128"/>
              </a:rPr>
              <a:t>产生影响；</a:t>
            </a:r>
          </a:p>
          <a:p>
            <a:r>
              <a:rPr kumimoji="1" lang="zh-CN" altLang="en-US" dirty="0">
                <a:latin typeface="Heiti SC Medium" pitchFamily="2" charset="-128"/>
                <a:ea typeface="Heiti SC Medium" pitchFamily="2" charset="-128"/>
              </a:rPr>
              <a:t>首先，大概介绍一下变异相关的背景以及面临的一些情况：</a:t>
            </a:r>
          </a:p>
          <a:p>
            <a:r>
              <a:rPr kumimoji="1" lang="en-US" altLang="zh-CN" dirty="0">
                <a:latin typeface="Heiti SC Medium" pitchFamily="2" charset="-128"/>
                <a:ea typeface="Heiti SC Medium" pitchFamily="2" charset="-128"/>
              </a:rPr>
              <a:t>1.</a:t>
            </a:r>
            <a:r>
              <a:rPr kumimoji="1" lang="zh-CN" altLang="en-US" dirty="0">
                <a:latin typeface="Heiti SC Medium" pitchFamily="2" charset="-128"/>
                <a:ea typeface="Heiti SC Medium" pitchFamily="2" charset="-128"/>
              </a:rPr>
              <a:t>现有的基于突变的</a:t>
            </a:r>
            <a:r>
              <a:rPr kumimoji="1" lang="en-US" altLang="zh-CN" dirty="0">
                <a:latin typeface="Heiti SC Medium" pitchFamily="2" charset="-128"/>
                <a:ea typeface="Heiti SC Medium" pitchFamily="2" charset="-128"/>
              </a:rPr>
              <a:t>fuzz</a:t>
            </a:r>
            <a:r>
              <a:rPr kumimoji="1" lang="zh-CN" altLang="en-US" dirty="0">
                <a:latin typeface="Heiti SC Medium" pitchFamily="2" charset="-128"/>
                <a:ea typeface="Heiti SC Medium" pitchFamily="2" charset="-128"/>
              </a:rPr>
              <a:t>倾向于随机突变程序的输入（会花费大量的变异时间</a:t>
            </a:r>
            <a:r>
              <a:rPr kumimoji="1" lang="en-US" altLang="zh-CN" dirty="0">
                <a:latin typeface="Heiti SC Medium" pitchFamily="2" charset="-128"/>
                <a:ea typeface="Heiti SC Medium" pitchFamily="2" charset="-128"/>
              </a:rPr>
              <a:t>,</a:t>
            </a:r>
            <a:r>
              <a:rPr kumimoji="1" lang="zh-CN" altLang="en-US" dirty="0">
                <a:latin typeface="Heiti SC Medium" pitchFamily="2" charset="-128"/>
                <a:ea typeface="Heiti SC Medium" pitchFamily="2" charset="-128"/>
              </a:rPr>
              <a:t>比如说，通过随机尝试数百或数千位翻转来触发一个</a:t>
            </a:r>
            <a:r>
              <a:rPr kumimoji="1" lang="en-US" altLang="zh-CN" dirty="0">
                <a:latin typeface="Heiti SC Medium" pitchFamily="2" charset="-128"/>
                <a:ea typeface="Heiti SC Medium" pitchFamily="2" charset="-128"/>
              </a:rPr>
              <a:t>bug</a:t>
            </a:r>
            <a:r>
              <a:rPr kumimoji="1" lang="zh-CN" altLang="en-US" dirty="0">
                <a:latin typeface="Heiti SC Medium" pitchFamily="2" charset="-128"/>
                <a:ea typeface="Heiti SC Medium" pitchFamily="2" charset="-128"/>
              </a:rPr>
              <a:t>；</a:t>
            </a:r>
          </a:p>
          <a:p>
            <a:r>
              <a:rPr kumimoji="1" lang="en-US" altLang="zh-CN" dirty="0">
                <a:latin typeface="Heiti SC Medium" pitchFamily="2" charset="-128"/>
                <a:ea typeface="Heiti SC Medium" pitchFamily="2" charset="-128"/>
              </a:rPr>
              <a:t>2.</a:t>
            </a:r>
            <a:r>
              <a:rPr kumimoji="1" lang="zh-CN" altLang="en-US" dirty="0">
                <a:latin typeface="Heiti SC Medium" pitchFamily="2" charset="-128"/>
                <a:ea typeface="Heiti SC Medium" pitchFamily="2" charset="-128"/>
              </a:rPr>
              <a:t>传统的变异策略（随机的方式执行一些位翻转、字节反转、算术运算之类的变异算子），在现代软件呈现出输入空间大、输入</a:t>
            </a:r>
            <a:r>
              <a:rPr kumimoji="1" lang="en-US" altLang="zh-CN" dirty="0">
                <a:latin typeface="Heiti SC Medium" pitchFamily="2" charset="-128"/>
                <a:ea typeface="Heiti SC Medium" pitchFamily="2" charset="-128"/>
              </a:rPr>
              <a:t>-</a:t>
            </a:r>
            <a:r>
              <a:rPr kumimoji="1" lang="zh-CN" altLang="en-US" dirty="0">
                <a:latin typeface="Heiti SC Medium" pitchFamily="2" charset="-128"/>
                <a:ea typeface="Heiti SC Medium" pitchFamily="2" charset="-128"/>
              </a:rPr>
              <a:t>执行关系复杂的特点时不太够的；</a:t>
            </a:r>
          </a:p>
          <a:p>
            <a:r>
              <a:rPr kumimoji="1" lang="en-US" altLang="zh-CN" dirty="0">
                <a:latin typeface="Heiti SC Medium" pitchFamily="2" charset="-128"/>
                <a:ea typeface="Heiti SC Medium" pitchFamily="2" charset="-128"/>
              </a:rPr>
              <a:t>3.</a:t>
            </a:r>
            <a:r>
              <a:rPr kumimoji="1" lang="zh-CN" altLang="en-US" dirty="0">
                <a:latin typeface="Heiti SC Medium" pitchFamily="2" charset="-128"/>
                <a:ea typeface="Heiti SC Medium" pitchFamily="2" charset="-128"/>
              </a:rPr>
              <a:t>大多数流行的</a:t>
            </a:r>
            <a:r>
              <a:rPr kumimoji="1" lang="en-US" altLang="zh-CN" dirty="0" err="1">
                <a:latin typeface="Heiti SC Medium" pitchFamily="2" charset="-128"/>
                <a:ea typeface="Heiti SC Medium" pitchFamily="2" charset="-128"/>
              </a:rPr>
              <a:t>Fuzzer</a:t>
            </a:r>
            <a:r>
              <a:rPr kumimoji="1" lang="zh-CN" altLang="en-US" dirty="0">
                <a:latin typeface="Heiti SC Medium" pitchFamily="2" charset="-128"/>
                <a:ea typeface="Heiti SC Medium" pitchFamily="2" charset="-128"/>
              </a:rPr>
              <a:t>都有遗传算法的思想，使用进化指导来生成可以触发不同</a:t>
            </a:r>
            <a:r>
              <a:rPr kumimoji="1" lang="en-US" altLang="zh-CN" dirty="0">
                <a:latin typeface="Heiti SC Medium" pitchFamily="2" charset="-128"/>
                <a:ea typeface="Heiti SC Medium" pitchFamily="2" charset="-128"/>
              </a:rPr>
              <a:t>bug</a:t>
            </a:r>
            <a:r>
              <a:rPr kumimoji="1" lang="zh-CN" altLang="en-US" dirty="0">
                <a:latin typeface="Heiti SC Medium" pitchFamily="2" charset="-128"/>
                <a:ea typeface="Heiti SC Medium" pitchFamily="2" charset="-128"/>
              </a:rPr>
              <a:t>的输入，这种进化算法虽然速度快、实现简单，但在进行到一定程度之后往往陷入无结果的随机突变序列，达到一个瓶颈；</a:t>
            </a:r>
          </a:p>
          <a:p>
            <a:r>
              <a:rPr kumimoji="1" lang="en-US" altLang="zh-CN" dirty="0">
                <a:latin typeface="Heiti SC Medium" pitchFamily="2" charset="-128"/>
                <a:ea typeface="Heiti SC Medium" pitchFamily="2" charset="-128"/>
              </a:rPr>
              <a:t>4.</a:t>
            </a:r>
            <a:r>
              <a:rPr kumimoji="1" lang="zh-CN" altLang="en-US" dirty="0">
                <a:latin typeface="Heiti SC Medium" pitchFamily="2" charset="-128"/>
                <a:ea typeface="Heiti SC Medium" pitchFamily="2" charset="-128"/>
              </a:rPr>
              <a:t>对于特定需求找到某种类型的</a:t>
            </a:r>
            <a:r>
              <a:rPr kumimoji="1" lang="en-US" altLang="zh-CN" dirty="0">
                <a:latin typeface="Heiti SC Medium" pitchFamily="2" charset="-128"/>
                <a:ea typeface="Heiti SC Medium" pitchFamily="2" charset="-128"/>
              </a:rPr>
              <a:t>bug</a:t>
            </a:r>
            <a:r>
              <a:rPr kumimoji="1" lang="zh-CN" altLang="en-US" dirty="0">
                <a:latin typeface="Heiti SC Medium" pitchFamily="2" charset="-128"/>
                <a:ea typeface="Heiti SC Medium" pitchFamily="2" charset="-128"/>
              </a:rPr>
              <a:t>这样的目标，传统的随机变异策略可能是不太够的，它只是通过针对最大化代码覆盖率来实现其突变策略来近似这个目标</a:t>
            </a:r>
            <a:r>
              <a:rPr kumimoji="1" lang="en-US" altLang="zh-CN" dirty="0">
                <a:latin typeface="Heiti SC Medium" pitchFamily="2" charset="-128"/>
                <a:ea typeface="Heiti SC Medium" pitchFamily="2" charset="-128"/>
              </a:rPr>
              <a:t>;</a:t>
            </a:r>
          </a:p>
          <a:p>
            <a:r>
              <a:rPr kumimoji="1" lang="en-US" altLang="zh-CN" dirty="0">
                <a:latin typeface="Heiti SC Medium" pitchFamily="2" charset="-128"/>
                <a:ea typeface="Heiti SC Medium" pitchFamily="2" charset="-128"/>
              </a:rPr>
              <a:t>……</a:t>
            </a:r>
            <a:endParaRPr kumimoji="1" lang="zh-CN" altLang="en-US" dirty="0">
              <a:latin typeface="+mj-ea"/>
              <a:ea typeface="+mj-ea"/>
            </a:endParaRPr>
          </a:p>
        </p:txBody>
      </p:sp>
      <p:sp>
        <p:nvSpPr>
          <p:cNvPr id="4" name="幻灯片编号占位符 3"/>
          <p:cNvSpPr>
            <a:spLocks noGrp="1"/>
          </p:cNvSpPr>
          <p:nvPr>
            <p:ph type="sldNum" sz="quarter" idx="10"/>
          </p:nvPr>
        </p:nvSpPr>
        <p:spPr/>
        <p:txBody>
          <a:bodyPr/>
          <a:lstStyle/>
          <a:p>
            <a:fld id="{CB530F0D-1A5A-4EA2-B28F-0EC912CB6BA5}" type="slidenum">
              <a:rPr lang="zh-CN" altLang="en-US" smtClean="0"/>
              <a:pPr/>
              <a:t>9</a:t>
            </a:fld>
            <a:endParaRPr lang="zh-CN" altLang="en-US"/>
          </a:p>
        </p:txBody>
      </p:sp>
    </p:spTree>
    <p:extLst>
      <p:ext uri="{BB962C8B-B14F-4D97-AF65-F5344CB8AC3E}">
        <p14:creationId xmlns:p14="http://schemas.microsoft.com/office/powerpoint/2010/main" val="2554266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388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558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2092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9C6BDA-1C79-4EF5-AAF2-C3D8D7F2A555}"/>
              </a:ext>
            </a:extLst>
          </p:cNvPr>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495363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6028949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2419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6" r:id="rId3"/>
    <p:sldLayoutId id="2147483673" r:id="rId4"/>
    <p:sldLayoutId id="2147483674" r:id="rId5"/>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jpeg"/></Relationships>
</file>

<file path=ppt/slides/_rels/slide24.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7.tmp"/></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20.tmp"/><Relationship Id="rId4" Type="http://schemas.openxmlformats.org/officeDocument/2006/relationships/image" Target="../media/image19.tmp"/></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a:extLst>
              <a:ext uri="{FF2B5EF4-FFF2-40B4-BE49-F238E27FC236}">
                <a16:creationId xmlns:a16="http://schemas.microsoft.com/office/drawing/2014/main" id="{55F8E18B-914A-46C4-94DC-6B2C67F512E6}"/>
              </a:ext>
            </a:extLst>
          </p:cNvPr>
          <p:cNvGrpSpPr/>
          <p:nvPr/>
        </p:nvGrpSpPr>
        <p:grpSpPr>
          <a:xfrm>
            <a:off x="2654119" y="431063"/>
            <a:ext cx="3835756" cy="936000"/>
            <a:chOff x="2654119" y="431063"/>
            <a:chExt cx="3835756" cy="936000"/>
          </a:xfrm>
        </p:grpSpPr>
        <p:pic>
          <p:nvPicPr>
            <p:cNvPr id="15" name="图片 14">
              <a:extLst>
                <a:ext uri="{FF2B5EF4-FFF2-40B4-BE49-F238E27FC236}">
                  <a16:creationId xmlns:a16="http://schemas.microsoft.com/office/drawing/2014/main" id="{CE7C72EA-958A-4D65-89F6-E6463F87BC7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877" t="12283" r="23633" b="11750"/>
            <a:stretch/>
          </p:blipFill>
          <p:spPr>
            <a:xfrm>
              <a:off x="2654119" y="431063"/>
              <a:ext cx="914544" cy="936000"/>
            </a:xfrm>
            <a:prstGeom prst="rect">
              <a:avLst/>
            </a:prstGeom>
          </p:spPr>
        </p:pic>
        <p:pic>
          <p:nvPicPr>
            <p:cNvPr id="16" name="图片 15">
              <a:extLst>
                <a:ext uri="{FF2B5EF4-FFF2-40B4-BE49-F238E27FC236}">
                  <a16:creationId xmlns:a16="http://schemas.microsoft.com/office/drawing/2014/main" id="{633F80AE-0643-4E17-9207-F3A3727623C3}"/>
                </a:ext>
              </a:extLst>
            </p:cNvPr>
            <p:cNvPicPr>
              <a:picLocks noChangeAspect="1"/>
            </p:cNvPicPr>
            <p:nvPr/>
          </p:nvPicPr>
          <p:blipFill>
            <a:blip r:embed="rId4"/>
            <a:stretch>
              <a:fillRect/>
            </a:stretch>
          </p:blipFill>
          <p:spPr>
            <a:xfrm>
              <a:off x="3784055" y="639890"/>
              <a:ext cx="2705820" cy="518346"/>
            </a:xfrm>
            <a:prstGeom prst="rect">
              <a:avLst/>
            </a:prstGeom>
          </p:spPr>
        </p:pic>
      </p:grpSp>
      <p:sp>
        <p:nvSpPr>
          <p:cNvPr id="18" name="矩形 17">
            <a:extLst>
              <a:ext uri="{FF2B5EF4-FFF2-40B4-BE49-F238E27FC236}">
                <a16:creationId xmlns:a16="http://schemas.microsoft.com/office/drawing/2014/main" id="{6069BAF6-E190-4776-9AC4-550C1EE6605E}"/>
              </a:ext>
            </a:extLst>
          </p:cNvPr>
          <p:cNvSpPr/>
          <p:nvPr/>
        </p:nvSpPr>
        <p:spPr>
          <a:xfrm>
            <a:off x="0" y="1661443"/>
            <a:ext cx="9144000" cy="3060000"/>
          </a:xfrm>
          <a:prstGeom prst="rect">
            <a:avLst/>
          </a:prstGeom>
          <a:solidFill>
            <a:srgbClr val="005CA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p:cNvSpPr txBox="1"/>
          <p:nvPr/>
        </p:nvSpPr>
        <p:spPr>
          <a:xfrm>
            <a:off x="816511" y="2406614"/>
            <a:ext cx="7619961" cy="1569658"/>
          </a:xfrm>
          <a:prstGeom prst="rect">
            <a:avLst/>
          </a:prstGeom>
          <a:noFill/>
        </p:spPr>
        <p:txBody>
          <a:bodyPr wrap="square" lIns="91438" tIns="45719" rIns="91438" bIns="45719" rtlCol="0">
            <a:spAutoFit/>
          </a:bodyPr>
          <a:lstStyle/>
          <a:p>
            <a:pPr algn="ctr"/>
            <a:r>
              <a:rPr lang="en-US" altLang="zh-CN" sz="4800" b="1" dirty="0">
                <a:ln w="0"/>
                <a:solidFill>
                  <a:schemeClr val="bg1"/>
                </a:solidFill>
                <a:latin typeface="Times New Roman" panose="02020603050405020304" pitchFamily="18" charset="0"/>
                <a:ea typeface="SimHei" panose="02010609060101010101" pitchFamily="49" charset="-122"/>
                <a:cs typeface="Times New Roman" panose="02020603050405020304" pitchFamily="18" charset="0"/>
              </a:rPr>
              <a:t>SURVEY: Basic Technologies of Fuzzing </a:t>
            </a:r>
            <a:endParaRPr lang="zh-CN" altLang="en-US" sz="4800" b="1" dirty="0">
              <a:ln w="0"/>
              <a:solidFill>
                <a:schemeClr val="bg1"/>
              </a:solidFill>
              <a:latin typeface="Times New Roman" panose="02020603050405020304" pitchFamily="18" charset="0"/>
              <a:ea typeface="SimHei" panose="02010609060101010101" pitchFamily="49" charset="-122"/>
              <a:cs typeface="Times New Roman" panose="02020603050405020304" pitchFamily="18" charset="0"/>
            </a:endParaRPr>
          </a:p>
        </p:txBody>
      </p:sp>
      <p:sp>
        <p:nvSpPr>
          <p:cNvPr id="42" name="文本框 41"/>
          <p:cNvSpPr txBox="1"/>
          <p:nvPr/>
        </p:nvSpPr>
        <p:spPr>
          <a:xfrm>
            <a:off x="1478291" y="5397210"/>
            <a:ext cx="6511823" cy="461665"/>
          </a:xfrm>
          <a:prstGeom prst="rect">
            <a:avLst/>
          </a:prstGeom>
          <a:noFill/>
        </p:spPr>
        <p:txBody>
          <a:bodyPr wrap="square" rtlCol="0">
            <a:spAutoFit/>
          </a:bodyPr>
          <a:lstStyle/>
          <a:p>
            <a:r>
              <a:rPr lang="en-US" altLang="zh-CN" sz="2400" dirty="0">
                <a:solidFill>
                  <a:srgbClr val="005CA1"/>
                </a:solidFill>
                <a:latin typeface="SimHei" panose="02010609060101010101" pitchFamily="49" charset="-122"/>
                <a:ea typeface="SimHei" panose="02010609060101010101" pitchFamily="49" charset="-122"/>
              </a:rPr>
              <a:t>Group</a:t>
            </a:r>
            <a:r>
              <a:rPr lang="zh-CN" altLang="en-US" sz="2400" dirty="0">
                <a:solidFill>
                  <a:srgbClr val="005CA1"/>
                </a:solidFill>
                <a:latin typeface="SimHei" panose="02010609060101010101" pitchFamily="49" charset="-122"/>
                <a:ea typeface="SimHei" panose="02010609060101010101" pitchFamily="49" charset="-122"/>
              </a:rPr>
              <a:t>：李森驿、李珂瑶、罗发林、吴佳伟</a:t>
            </a:r>
            <a:endParaRPr lang="en-US" altLang="zh-CN" sz="2400" dirty="0">
              <a:solidFill>
                <a:srgbClr val="005CA1"/>
              </a:solidFill>
              <a:latin typeface="SimHei" panose="02010609060101010101" pitchFamily="49" charset="-122"/>
              <a:ea typeface="SimHei" panose="02010609060101010101" pitchFamily="49" charset="-122"/>
            </a:endParaRPr>
          </a:p>
        </p:txBody>
      </p:sp>
      <p:sp>
        <p:nvSpPr>
          <p:cNvPr id="37" name="voice-message-microphone_63764">
            <a:extLst>
              <a:ext uri="{FF2B5EF4-FFF2-40B4-BE49-F238E27FC236}">
                <a16:creationId xmlns:a16="http://schemas.microsoft.com/office/drawing/2014/main" id="{4E1AA3DC-9E79-4086-8DDA-EBEC9DFC56B3}"/>
              </a:ext>
            </a:extLst>
          </p:cNvPr>
          <p:cNvSpPr>
            <a:spLocks noChangeAspect="1"/>
          </p:cNvSpPr>
          <p:nvPr/>
        </p:nvSpPr>
        <p:spPr bwMode="auto">
          <a:xfrm>
            <a:off x="911741" y="5439282"/>
            <a:ext cx="459859" cy="377523"/>
          </a:xfrm>
          <a:custGeom>
            <a:avLst/>
            <a:gdLst>
              <a:gd name="T0" fmla="*/ 1098 w 1098"/>
              <a:gd name="T1" fmla="*/ 839 h 1048"/>
              <a:gd name="T2" fmla="*/ 1098 w 1098"/>
              <a:gd name="T3" fmla="*/ 1048 h 1048"/>
              <a:gd name="T4" fmla="*/ 0 w 1098"/>
              <a:gd name="T5" fmla="*/ 1048 h 1048"/>
              <a:gd name="T6" fmla="*/ 0 w 1098"/>
              <a:gd name="T7" fmla="*/ 839 h 1048"/>
              <a:gd name="T8" fmla="*/ 891 w 1098"/>
              <a:gd name="T9" fmla="*/ 839 h 1048"/>
              <a:gd name="T10" fmla="*/ 856 w 1098"/>
              <a:gd name="T11" fmla="*/ 707 h 1048"/>
              <a:gd name="T12" fmla="*/ 743 w 1098"/>
              <a:gd name="T13" fmla="*/ 653 h 1048"/>
              <a:gd name="T14" fmla="*/ 722 w 1098"/>
              <a:gd name="T15" fmla="*/ 666 h 1048"/>
              <a:gd name="T16" fmla="*/ 679 w 1098"/>
              <a:gd name="T17" fmla="*/ 666 h 1048"/>
              <a:gd name="T18" fmla="*/ 655 w 1098"/>
              <a:gd name="T19" fmla="*/ 641 h 1048"/>
              <a:gd name="T20" fmla="*/ 679 w 1098"/>
              <a:gd name="T21" fmla="*/ 617 h 1048"/>
              <a:gd name="T22" fmla="*/ 722 w 1098"/>
              <a:gd name="T23" fmla="*/ 617 h 1048"/>
              <a:gd name="T24" fmla="*/ 745 w 1098"/>
              <a:gd name="T25" fmla="*/ 634 h 1048"/>
              <a:gd name="T26" fmla="*/ 871 w 1098"/>
              <a:gd name="T27" fmla="*/ 696 h 1048"/>
              <a:gd name="T28" fmla="*/ 910 w 1098"/>
              <a:gd name="T29" fmla="*/ 839 h 1048"/>
              <a:gd name="T30" fmla="*/ 1098 w 1098"/>
              <a:gd name="T31" fmla="*/ 839 h 1048"/>
              <a:gd name="T32" fmla="*/ 1098 w 1098"/>
              <a:gd name="T33" fmla="*/ 839 h 1048"/>
              <a:gd name="T34" fmla="*/ 549 w 1098"/>
              <a:gd name="T35" fmla="*/ 459 h 1048"/>
              <a:gd name="T36" fmla="*/ 778 w 1098"/>
              <a:gd name="T37" fmla="*/ 229 h 1048"/>
              <a:gd name="T38" fmla="*/ 549 w 1098"/>
              <a:gd name="T39" fmla="*/ 0 h 1048"/>
              <a:gd name="T40" fmla="*/ 320 w 1098"/>
              <a:gd name="T41" fmla="*/ 229 h 1048"/>
              <a:gd name="T42" fmla="*/ 549 w 1098"/>
              <a:gd name="T43" fmla="*/ 459 h 1048"/>
              <a:gd name="T44" fmla="*/ 830 w 1098"/>
              <a:gd name="T45" fmla="*/ 729 h 1048"/>
              <a:gd name="T46" fmla="*/ 756 w 1098"/>
              <a:gd name="T47" fmla="*/ 690 h 1048"/>
              <a:gd name="T48" fmla="*/ 722 w 1098"/>
              <a:gd name="T49" fmla="*/ 701 h 1048"/>
              <a:gd name="T50" fmla="*/ 679 w 1098"/>
              <a:gd name="T51" fmla="*/ 701 h 1048"/>
              <a:gd name="T52" fmla="*/ 621 w 1098"/>
              <a:gd name="T53" fmla="*/ 643 h 1048"/>
              <a:gd name="T54" fmla="*/ 679 w 1098"/>
              <a:gd name="T55" fmla="*/ 585 h 1048"/>
              <a:gd name="T56" fmla="*/ 722 w 1098"/>
              <a:gd name="T57" fmla="*/ 585 h 1048"/>
              <a:gd name="T58" fmla="*/ 765 w 1098"/>
              <a:gd name="T59" fmla="*/ 605 h 1048"/>
              <a:gd name="T60" fmla="*/ 885 w 1098"/>
              <a:gd name="T61" fmla="*/ 663 h 1048"/>
              <a:gd name="T62" fmla="*/ 885 w 1098"/>
              <a:gd name="T63" fmla="*/ 659 h 1048"/>
              <a:gd name="T64" fmla="*/ 874 w 1098"/>
              <a:gd name="T65" fmla="*/ 607 h 1048"/>
              <a:gd name="T66" fmla="*/ 697 w 1098"/>
              <a:gd name="T67" fmla="*/ 437 h 1048"/>
              <a:gd name="T68" fmla="*/ 549 w 1098"/>
              <a:gd name="T69" fmla="*/ 496 h 1048"/>
              <a:gd name="T70" fmla="*/ 401 w 1098"/>
              <a:gd name="T71" fmla="*/ 437 h 1048"/>
              <a:gd name="T72" fmla="*/ 212 w 1098"/>
              <a:gd name="T73" fmla="*/ 681 h 1048"/>
              <a:gd name="T74" fmla="*/ 212 w 1098"/>
              <a:gd name="T75" fmla="*/ 807 h 1048"/>
              <a:gd name="T76" fmla="*/ 857 w 1098"/>
              <a:gd name="T77" fmla="*/ 807 h 1048"/>
              <a:gd name="T78" fmla="*/ 830 w 1098"/>
              <a:gd name="T79" fmla="*/ 729 h 1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98" h="1048">
                <a:moveTo>
                  <a:pt x="1098" y="839"/>
                </a:moveTo>
                <a:lnTo>
                  <a:pt x="1098" y="1048"/>
                </a:lnTo>
                <a:lnTo>
                  <a:pt x="0" y="1048"/>
                </a:lnTo>
                <a:lnTo>
                  <a:pt x="0" y="839"/>
                </a:lnTo>
                <a:lnTo>
                  <a:pt x="891" y="839"/>
                </a:lnTo>
                <a:cubicBezTo>
                  <a:pt x="892" y="794"/>
                  <a:pt x="884" y="744"/>
                  <a:pt x="856" y="707"/>
                </a:cubicBezTo>
                <a:cubicBezTo>
                  <a:pt x="832" y="675"/>
                  <a:pt x="794" y="656"/>
                  <a:pt x="743" y="653"/>
                </a:cubicBezTo>
                <a:cubicBezTo>
                  <a:pt x="739" y="660"/>
                  <a:pt x="731" y="666"/>
                  <a:pt x="722" y="666"/>
                </a:cubicBezTo>
                <a:lnTo>
                  <a:pt x="679" y="666"/>
                </a:lnTo>
                <a:cubicBezTo>
                  <a:pt x="666" y="666"/>
                  <a:pt x="655" y="655"/>
                  <a:pt x="655" y="641"/>
                </a:cubicBezTo>
                <a:cubicBezTo>
                  <a:pt x="655" y="628"/>
                  <a:pt x="666" y="617"/>
                  <a:pt x="679" y="617"/>
                </a:cubicBezTo>
                <a:lnTo>
                  <a:pt x="722" y="617"/>
                </a:lnTo>
                <a:cubicBezTo>
                  <a:pt x="733" y="617"/>
                  <a:pt x="742" y="624"/>
                  <a:pt x="745" y="634"/>
                </a:cubicBezTo>
                <a:cubicBezTo>
                  <a:pt x="801" y="638"/>
                  <a:pt x="843" y="659"/>
                  <a:pt x="871" y="696"/>
                </a:cubicBezTo>
                <a:cubicBezTo>
                  <a:pt x="903" y="737"/>
                  <a:pt x="911" y="791"/>
                  <a:pt x="910" y="839"/>
                </a:cubicBezTo>
                <a:lnTo>
                  <a:pt x="1098" y="839"/>
                </a:lnTo>
                <a:lnTo>
                  <a:pt x="1098" y="839"/>
                </a:lnTo>
                <a:close/>
                <a:moveTo>
                  <a:pt x="549" y="459"/>
                </a:moveTo>
                <a:cubicBezTo>
                  <a:pt x="676" y="459"/>
                  <a:pt x="778" y="356"/>
                  <a:pt x="778" y="229"/>
                </a:cubicBezTo>
                <a:cubicBezTo>
                  <a:pt x="778" y="103"/>
                  <a:pt x="676" y="0"/>
                  <a:pt x="549" y="0"/>
                </a:cubicBezTo>
                <a:cubicBezTo>
                  <a:pt x="423" y="0"/>
                  <a:pt x="320" y="103"/>
                  <a:pt x="320" y="229"/>
                </a:cubicBezTo>
                <a:cubicBezTo>
                  <a:pt x="320" y="356"/>
                  <a:pt x="423" y="459"/>
                  <a:pt x="549" y="459"/>
                </a:cubicBezTo>
                <a:close/>
                <a:moveTo>
                  <a:pt x="830" y="729"/>
                </a:moveTo>
                <a:cubicBezTo>
                  <a:pt x="813" y="708"/>
                  <a:pt x="789" y="695"/>
                  <a:pt x="756" y="690"/>
                </a:cubicBezTo>
                <a:cubicBezTo>
                  <a:pt x="746" y="697"/>
                  <a:pt x="734" y="701"/>
                  <a:pt x="722" y="701"/>
                </a:cubicBezTo>
                <a:lnTo>
                  <a:pt x="679" y="701"/>
                </a:lnTo>
                <a:cubicBezTo>
                  <a:pt x="648" y="701"/>
                  <a:pt x="621" y="675"/>
                  <a:pt x="621" y="643"/>
                </a:cubicBezTo>
                <a:cubicBezTo>
                  <a:pt x="621" y="611"/>
                  <a:pt x="647" y="585"/>
                  <a:pt x="679" y="585"/>
                </a:cubicBezTo>
                <a:lnTo>
                  <a:pt x="722" y="585"/>
                </a:lnTo>
                <a:cubicBezTo>
                  <a:pt x="738" y="585"/>
                  <a:pt x="754" y="593"/>
                  <a:pt x="765" y="605"/>
                </a:cubicBezTo>
                <a:cubicBezTo>
                  <a:pt x="815" y="611"/>
                  <a:pt x="855" y="631"/>
                  <a:pt x="885" y="663"/>
                </a:cubicBezTo>
                <a:cubicBezTo>
                  <a:pt x="885" y="662"/>
                  <a:pt x="885" y="660"/>
                  <a:pt x="885" y="659"/>
                </a:cubicBezTo>
                <a:lnTo>
                  <a:pt x="874" y="607"/>
                </a:lnTo>
                <a:cubicBezTo>
                  <a:pt x="849" y="524"/>
                  <a:pt x="782" y="459"/>
                  <a:pt x="697" y="437"/>
                </a:cubicBezTo>
                <a:cubicBezTo>
                  <a:pt x="659" y="473"/>
                  <a:pt x="606" y="496"/>
                  <a:pt x="549" y="496"/>
                </a:cubicBezTo>
                <a:cubicBezTo>
                  <a:pt x="492" y="496"/>
                  <a:pt x="440" y="473"/>
                  <a:pt x="401" y="437"/>
                </a:cubicBezTo>
                <a:cubicBezTo>
                  <a:pt x="293" y="466"/>
                  <a:pt x="212" y="564"/>
                  <a:pt x="212" y="681"/>
                </a:cubicBezTo>
                <a:lnTo>
                  <a:pt x="212" y="807"/>
                </a:lnTo>
                <a:lnTo>
                  <a:pt x="857" y="807"/>
                </a:lnTo>
                <a:cubicBezTo>
                  <a:pt x="853" y="775"/>
                  <a:pt x="844" y="748"/>
                  <a:pt x="830" y="729"/>
                </a:cubicBezTo>
                <a:close/>
              </a:path>
            </a:pathLst>
          </a:custGeom>
          <a:solidFill>
            <a:srgbClr val="005CA1"/>
          </a:solidFill>
          <a:ln>
            <a:noFill/>
          </a:ln>
        </p:spPr>
        <p:txBody>
          <a:bodyPr/>
          <a:lstStyle/>
          <a:p>
            <a:endParaRPr lang="zh-CN" altLang="en-US" sz="2000">
              <a:latin typeface="SimHei" panose="02010609060101010101" pitchFamily="49" charset="-122"/>
              <a:ea typeface="SimHei" panose="02010609060101010101" pitchFamily="49" charset="-122"/>
            </a:endParaRPr>
          </a:p>
        </p:txBody>
      </p:sp>
      <p:sp>
        <p:nvSpPr>
          <p:cNvPr id="17" name="灯片编号占位符 7"/>
          <p:cNvSpPr txBox="1"/>
          <p:nvPr/>
        </p:nvSpPr>
        <p:spPr>
          <a:xfrm>
            <a:off x="8843095" y="6506963"/>
            <a:ext cx="1600200"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BCDE635-3FC4-4B83-A3D1-632FFA341E9A}" type="slidenum">
              <a:rPr lang="zh-CN" altLang="en-US" smtClean="0"/>
              <a:t>1</a:t>
            </a:fld>
            <a:endParaRPr lang="zh-CN" altLang="en-US" dirty="0"/>
          </a:p>
        </p:txBody>
      </p:sp>
    </p:spTree>
    <p:extLst>
      <p:ext uri="{BB962C8B-B14F-4D97-AF65-F5344CB8AC3E}">
        <p14:creationId xmlns:p14="http://schemas.microsoft.com/office/powerpoint/2010/main" val="892531225"/>
      </p:ext>
    </p:extLst>
  </p:cSld>
  <p:clrMapOvr>
    <a:masterClrMapping/>
  </p:clrMapOvr>
  <mc:AlternateContent xmlns:mc="http://schemas.openxmlformats.org/markup-compatibility/2006" xmlns:p14="http://schemas.microsoft.com/office/powerpoint/2010/main">
    <mc:Choice Requires="p14">
      <p:transition p14:dur="0" advTm="1325"/>
    </mc:Choice>
    <mc:Fallback xmlns="">
      <p:transition advTm="132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44DE574-F10C-461D-BC0F-C40F0698398A}"/>
              </a:ext>
            </a:extLst>
          </p:cNvPr>
          <p:cNvSpPr/>
          <p:nvPr/>
        </p:nvSpPr>
        <p:spPr>
          <a:xfrm>
            <a:off x="876300" y="162790"/>
            <a:ext cx="8191084" cy="540000"/>
          </a:xfrm>
          <a:prstGeom prst="rect">
            <a:avLst/>
          </a:prstGeom>
          <a:gradFill flip="none" rotWithShape="1">
            <a:gsLst>
              <a:gs pos="100000">
                <a:schemeClr val="bg1"/>
              </a:gs>
              <a:gs pos="0">
                <a:srgbClr val="005CA1"/>
              </a:gs>
              <a:gs pos="64000">
                <a:srgbClr val="4E93D2">
                  <a:lumMod val="56000"/>
                  <a:lumOff val="44000"/>
                  <a:alpha val="94000"/>
                </a:srgb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Mutation</a:t>
            </a:r>
            <a:endPar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 name="组合 21">
            <a:extLst>
              <a:ext uri="{FF2B5EF4-FFF2-40B4-BE49-F238E27FC236}">
                <a16:creationId xmlns:a16="http://schemas.microsoft.com/office/drawing/2014/main" id="{E62C7B43-7F6D-4A59-8633-C7AA73C5D3A7}"/>
              </a:ext>
            </a:extLst>
          </p:cNvPr>
          <p:cNvGrpSpPr/>
          <p:nvPr/>
        </p:nvGrpSpPr>
        <p:grpSpPr>
          <a:xfrm>
            <a:off x="6719121" y="158101"/>
            <a:ext cx="2348263" cy="549379"/>
            <a:chOff x="113015" y="4869773"/>
            <a:chExt cx="2348263" cy="549379"/>
          </a:xfrm>
        </p:grpSpPr>
        <p:sp>
          <p:nvSpPr>
            <p:cNvPr id="4" name="文本框 3">
              <a:extLst>
                <a:ext uri="{FF2B5EF4-FFF2-40B4-BE49-F238E27FC236}">
                  <a16:creationId xmlns:a16="http://schemas.microsoft.com/office/drawing/2014/main" id="{1368F9BE-34E8-472B-B7F1-DF837F140E2C}"/>
                </a:ext>
              </a:extLst>
            </p:cNvPr>
            <p:cNvSpPr txBox="1"/>
            <p:nvPr/>
          </p:nvSpPr>
          <p:spPr>
            <a:xfrm>
              <a:off x="113015" y="4869773"/>
              <a:ext cx="1810360" cy="549379"/>
            </a:xfrm>
            <a:prstGeom prst="rect">
              <a:avLst/>
            </a:prstGeom>
            <a:noFill/>
          </p:spPr>
          <p:txBody>
            <a:bodyPr wrap="square" lIns="91438" tIns="45719" rIns="91438" bIns="45719" rtlCol="0" anchor="ctr">
              <a:spAutoFit/>
            </a:bodyPr>
            <a:lstStyle/>
            <a:p>
              <a:pPr algn="r">
                <a:lnSpc>
                  <a:spcPct val="110000"/>
                </a:lnSpc>
              </a:pPr>
              <a:r>
                <a:rPr lang="zh-CN" altLang="en-US" sz="1400" b="1" dirty="0">
                  <a:solidFill>
                    <a:srgbClr val="0C63AA"/>
                  </a:solidFill>
                  <a:latin typeface="Times New Roman" panose="02020603050405020304" pitchFamily="18" charset="0"/>
                  <a:ea typeface="SimHei" panose="02010609060101010101" pitchFamily="49" charset="-122"/>
                  <a:cs typeface="Times New Roman" panose="02020603050405020304" pitchFamily="18" charset="0"/>
                </a:rPr>
                <a:t>电子科技大学</a:t>
              </a:r>
              <a:endParaRPr lang="en-US" altLang="zh-CN" sz="1400" b="1" dirty="0">
                <a:solidFill>
                  <a:srgbClr val="0C63AA"/>
                </a:solidFill>
                <a:latin typeface="Times New Roman" panose="02020603050405020304" pitchFamily="18" charset="0"/>
                <a:ea typeface="SimHei" panose="02010609060101010101" pitchFamily="49" charset="-122"/>
                <a:cs typeface="Times New Roman" panose="02020603050405020304" pitchFamily="18" charset="0"/>
              </a:endParaRPr>
            </a:p>
            <a:p>
              <a:pPr algn="r">
                <a:lnSpc>
                  <a:spcPct val="110000"/>
                </a:lnSpc>
              </a:pPr>
              <a:r>
                <a:rPr lang="zh-CN" altLang="en-US" sz="1400" b="1" dirty="0">
                  <a:solidFill>
                    <a:srgbClr val="0C63AA"/>
                  </a:solidFill>
                  <a:latin typeface="Times New Roman" panose="02020603050405020304" pitchFamily="18" charset="0"/>
                  <a:ea typeface="SimHei" panose="02010609060101010101" pitchFamily="49" charset="-122"/>
                  <a:cs typeface="Times New Roman" panose="02020603050405020304" pitchFamily="18" charset="0"/>
                </a:rPr>
                <a:t>信息与通信工程学院</a:t>
              </a:r>
            </a:p>
          </p:txBody>
        </p:sp>
        <p:sp>
          <p:nvSpPr>
            <p:cNvPr id="5" name="椭圆 4">
              <a:extLst>
                <a:ext uri="{FF2B5EF4-FFF2-40B4-BE49-F238E27FC236}">
                  <a16:creationId xmlns:a16="http://schemas.microsoft.com/office/drawing/2014/main" id="{BEAD920D-AF68-4495-9A13-B798490CCBE2}"/>
                </a:ext>
              </a:extLst>
            </p:cNvPr>
            <p:cNvSpPr/>
            <p:nvPr/>
          </p:nvSpPr>
          <p:spPr>
            <a:xfrm>
              <a:off x="1921278" y="4874462"/>
              <a:ext cx="540000" cy="540000"/>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a:solidFill>
                <a:srgbClr val="0C63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SimHei" panose="02010609060101010101" pitchFamily="49" charset="-122"/>
                <a:cs typeface="Times New Roman" panose="02020603050405020304" pitchFamily="18" charset="0"/>
              </a:endParaRPr>
            </a:p>
          </p:txBody>
        </p:sp>
      </p:grpSp>
      <p:sp>
        <p:nvSpPr>
          <p:cNvPr id="6" name="圆角矩形 43">
            <a:extLst>
              <a:ext uri="{FF2B5EF4-FFF2-40B4-BE49-F238E27FC236}">
                <a16:creationId xmlns:a16="http://schemas.microsoft.com/office/drawing/2014/main" id="{C5266626-FB21-43E9-9375-101B0E451B73}"/>
              </a:ext>
            </a:extLst>
          </p:cNvPr>
          <p:cNvSpPr/>
          <p:nvPr/>
        </p:nvSpPr>
        <p:spPr>
          <a:xfrm rot="10800000" flipV="1">
            <a:off x="194796" y="162790"/>
            <a:ext cx="540000" cy="540000"/>
          </a:xfrm>
          <a:prstGeom prst="roundRect">
            <a:avLst>
              <a:gd name="adj" fmla="val 5039"/>
            </a:avLst>
          </a:prstGeom>
          <a:solidFill>
            <a:srgbClr val="005CA1"/>
          </a:solidFill>
          <a:ln>
            <a:noFill/>
          </a:ln>
        </p:spPr>
        <p:style>
          <a:lnRef idx="0">
            <a:scrgbClr r="0" g="0" b="0"/>
          </a:lnRef>
          <a:fillRef idx="0">
            <a:scrgbClr r="0" g="0" b="0"/>
          </a:fillRef>
          <a:effectRef idx="0">
            <a:scrgbClr r="0" g="0" b="0"/>
          </a:effectRef>
          <a:fontRef idx="minor">
            <a:schemeClr val="lt1"/>
          </a:fontRef>
        </p:style>
        <p:txBody>
          <a:bodyPr lIns="91436" tIns="45719" rIns="91436" bIns="45719" rtlCol="0" anchor="ctr"/>
          <a:lstStyle/>
          <a:p>
            <a:pPr algn="ctr"/>
            <a:r>
              <a:rPr lang="en-US" altLang="zh-CN" sz="3600" b="1" dirty="0">
                <a:solidFill>
                  <a:schemeClr val="bg1"/>
                </a:solidFill>
                <a:latin typeface="Times New Roman" panose="02020603050405020304" pitchFamily="18" charset="0"/>
                <a:ea typeface="SimHei" panose="02010609060101010101" pitchFamily="49" charset="-122"/>
                <a:cs typeface="Times New Roman" panose="02020603050405020304" pitchFamily="18" charset="0"/>
              </a:rPr>
              <a:t>2</a:t>
            </a:r>
            <a:endParaRPr lang="zh-CN" altLang="en-US" sz="3600" b="1" dirty="0">
              <a:solidFill>
                <a:schemeClr val="bg1"/>
              </a:solidFill>
              <a:latin typeface="Times New Roman" panose="02020603050405020304" pitchFamily="18" charset="0"/>
              <a:ea typeface="SimHei" panose="02010609060101010101" pitchFamily="49" charset="-122"/>
              <a:cs typeface="Times New Roman" panose="02020603050405020304" pitchFamily="18" charset="0"/>
            </a:endParaRPr>
          </a:p>
        </p:txBody>
      </p:sp>
      <p:sp>
        <p:nvSpPr>
          <p:cNvPr id="7"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Times New Roman" panose="02020603050405020304" pitchFamily="18" charset="0"/>
              <a:ea typeface="SimHei" panose="02010609060101010101" pitchFamily="49" charset="-122"/>
              <a:cs typeface="Times New Roman" panose="02020603050405020304" pitchFamily="18" charset="0"/>
            </a:endParaRPr>
          </a:p>
        </p:txBody>
      </p:sp>
      <p:sp>
        <p:nvSpPr>
          <p:cNvPr id="37" name="箭头: 五边形 36">
            <a:extLst>
              <a:ext uri="{FF2B5EF4-FFF2-40B4-BE49-F238E27FC236}">
                <a16:creationId xmlns:a16="http://schemas.microsoft.com/office/drawing/2014/main" id="{BDFEE250-05AD-443B-8257-5D47F7A167E7}"/>
              </a:ext>
            </a:extLst>
          </p:cNvPr>
          <p:cNvSpPr/>
          <p:nvPr/>
        </p:nvSpPr>
        <p:spPr>
          <a:xfrm>
            <a:off x="0" y="1177746"/>
            <a:ext cx="2183642" cy="369332"/>
          </a:xfrm>
          <a:prstGeom prst="homePlat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Mutation</a:t>
            </a:r>
            <a:endPar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4" name="灯片编号占位符 7">
            <a:extLst>
              <a:ext uri="{FF2B5EF4-FFF2-40B4-BE49-F238E27FC236}">
                <a16:creationId xmlns:a16="http://schemas.microsoft.com/office/drawing/2014/main" id="{A1D1CBD2-057E-422E-9D7B-0DC15177B775}"/>
              </a:ext>
            </a:extLst>
          </p:cNvPr>
          <p:cNvSpPr txBox="1"/>
          <p:nvPr/>
        </p:nvSpPr>
        <p:spPr>
          <a:xfrm>
            <a:off x="8754959" y="6506963"/>
            <a:ext cx="1600200"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BCDE635-3FC4-4B83-A3D1-632FFA341E9A}" type="slidenum">
              <a:rPr lang="zh-CN" altLang="en-US" smtClean="0"/>
              <a:t>10</a:t>
            </a:fld>
            <a:endParaRPr lang="zh-CN" altLang="en-US" dirty="0"/>
          </a:p>
        </p:txBody>
      </p:sp>
      <p:sp>
        <p:nvSpPr>
          <p:cNvPr id="15" name="下箭头 14">
            <a:extLst>
              <a:ext uri="{FF2B5EF4-FFF2-40B4-BE49-F238E27FC236}">
                <a16:creationId xmlns:a16="http://schemas.microsoft.com/office/drawing/2014/main" id="{0F847121-A966-EF4B-B5F4-D06358FB1FC5}"/>
              </a:ext>
            </a:extLst>
          </p:cNvPr>
          <p:cNvSpPr/>
          <p:nvPr/>
        </p:nvSpPr>
        <p:spPr>
          <a:xfrm rot="16200000">
            <a:off x="587697" y="1558554"/>
            <a:ext cx="411505" cy="657308"/>
          </a:xfrm>
          <a:prstGeom prst="downArrow">
            <a:avLst/>
          </a:prstGeom>
          <a:gradFill flip="none" rotWithShape="1">
            <a:gsLst>
              <a:gs pos="100000">
                <a:schemeClr val="bg1"/>
              </a:gs>
              <a:gs pos="0">
                <a:srgbClr val="005CA1"/>
              </a:gs>
              <a:gs pos="64000">
                <a:srgbClr val="4E93D2">
                  <a:lumMod val="56000"/>
                  <a:lumOff val="44000"/>
                  <a:alpha val="94000"/>
                </a:srgb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kumimoji="1" lang="zh-CN" altLang="en-US" sz="2400" b="1" dirty="0">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0BF56E9F-49BD-DA49-B040-4E0B1C659165}"/>
              </a:ext>
            </a:extLst>
          </p:cNvPr>
          <p:cNvSpPr txBox="1"/>
          <p:nvPr/>
        </p:nvSpPr>
        <p:spPr>
          <a:xfrm>
            <a:off x="1312392" y="1650678"/>
            <a:ext cx="6976997" cy="707886"/>
          </a:xfrm>
          <a:prstGeom prst="rect">
            <a:avLst/>
          </a:prstGeom>
          <a:noFill/>
        </p:spPr>
        <p:txBody>
          <a:bodyPr wrap="square" rtlCol="0">
            <a:spAutoFit/>
          </a:bodyPr>
          <a:lstStyle/>
          <a:p>
            <a:r>
              <a:rPr kumimoji="1" lang="en-US" altLang="zh-CN" sz="2000" dirty="0">
                <a:ea typeface="Heiti SC Medium" pitchFamily="2" charset="-128"/>
              </a:rPr>
              <a:t>Mutation is too random and lack of guidance, which will produce a large number of redundant and inefficient input;</a:t>
            </a:r>
            <a:endParaRPr kumimoji="1" lang="zh-CN" altLang="en-US" sz="2000" dirty="0">
              <a:ea typeface="Heiti SC Medium" pitchFamily="2" charset="-128"/>
            </a:endParaRPr>
          </a:p>
        </p:txBody>
      </p:sp>
      <p:sp>
        <p:nvSpPr>
          <p:cNvPr id="10" name="左大括号 9">
            <a:extLst>
              <a:ext uri="{FF2B5EF4-FFF2-40B4-BE49-F238E27FC236}">
                <a16:creationId xmlns:a16="http://schemas.microsoft.com/office/drawing/2014/main" id="{2B36B02D-DEBF-EC4A-AE38-58EADE2011B3}"/>
              </a:ext>
            </a:extLst>
          </p:cNvPr>
          <p:cNvSpPr/>
          <p:nvPr/>
        </p:nvSpPr>
        <p:spPr>
          <a:xfrm>
            <a:off x="205111" y="4611702"/>
            <a:ext cx="411505" cy="1434618"/>
          </a:xfrm>
          <a:prstGeom prst="leftBrace">
            <a:avLst/>
          </a:prstGeom>
          <a:ln w="666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dirty="0"/>
          </a:p>
        </p:txBody>
      </p:sp>
      <p:sp>
        <p:nvSpPr>
          <p:cNvPr id="13" name="文本框 12">
            <a:extLst>
              <a:ext uri="{FF2B5EF4-FFF2-40B4-BE49-F238E27FC236}">
                <a16:creationId xmlns:a16="http://schemas.microsoft.com/office/drawing/2014/main" id="{ADDEE506-DAEC-9F40-8EF6-5AEA64359F9B}"/>
              </a:ext>
            </a:extLst>
          </p:cNvPr>
          <p:cNvSpPr txBox="1"/>
          <p:nvPr/>
        </p:nvSpPr>
        <p:spPr>
          <a:xfrm>
            <a:off x="616616" y="4368606"/>
            <a:ext cx="2330363" cy="400110"/>
          </a:xfrm>
          <a:prstGeom prst="rect">
            <a:avLst/>
          </a:prstGeom>
          <a:noFill/>
        </p:spPr>
        <p:txBody>
          <a:bodyPr wrap="square" rtlCol="0">
            <a:spAutoFit/>
          </a:bodyPr>
          <a:lstStyle/>
          <a:p>
            <a:r>
              <a:rPr kumimoji="1" lang="en-US" altLang="zh-CN" sz="2000" dirty="0">
                <a:ea typeface="Heiti SC Medium" pitchFamily="2" charset="-128"/>
              </a:rPr>
              <a:t>Mutation strategy</a:t>
            </a:r>
            <a:endParaRPr kumimoji="1" lang="zh-CN" altLang="en-US" sz="2000" dirty="0"/>
          </a:p>
        </p:txBody>
      </p:sp>
      <p:sp>
        <p:nvSpPr>
          <p:cNvPr id="18" name="文本框 17">
            <a:extLst>
              <a:ext uri="{FF2B5EF4-FFF2-40B4-BE49-F238E27FC236}">
                <a16:creationId xmlns:a16="http://schemas.microsoft.com/office/drawing/2014/main" id="{7D8D7789-15A3-3C4E-9615-B2962AD2CA35}"/>
              </a:ext>
            </a:extLst>
          </p:cNvPr>
          <p:cNvSpPr txBox="1"/>
          <p:nvPr/>
        </p:nvSpPr>
        <p:spPr>
          <a:xfrm>
            <a:off x="616616" y="5888429"/>
            <a:ext cx="3433176" cy="400110"/>
          </a:xfrm>
          <a:prstGeom prst="rect">
            <a:avLst/>
          </a:prstGeom>
          <a:noFill/>
        </p:spPr>
        <p:txBody>
          <a:bodyPr wrap="square" rtlCol="0">
            <a:spAutoFit/>
          </a:bodyPr>
          <a:lstStyle/>
          <a:p>
            <a:r>
              <a:rPr kumimoji="1" lang="en-US" altLang="zh-CN" sz="2000" dirty="0">
                <a:ea typeface="Heiti SC Medium" pitchFamily="2" charset="-128"/>
              </a:rPr>
              <a:t>Mutation operator selection</a:t>
            </a:r>
            <a:endParaRPr kumimoji="1" lang="zh-CN" altLang="en-US" sz="2000" dirty="0"/>
          </a:p>
        </p:txBody>
      </p:sp>
      <p:pic>
        <p:nvPicPr>
          <p:cNvPr id="19" name="图片 18" descr="表格&#10;&#10;中度可信度描述已自动生成">
            <a:extLst>
              <a:ext uri="{FF2B5EF4-FFF2-40B4-BE49-F238E27FC236}">
                <a16:creationId xmlns:a16="http://schemas.microsoft.com/office/drawing/2014/main" id="{E8081349-22E2-FD4A-AF0A-6473EF11C5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6843" y="2877945"/>
            <a:ext cx="6199446" cy="2817930"/>
          </a:xfrm>
          <a:prstGeom prst="rect">
            <a:avLst/>
          </a:prstGeom>
        </p:spPr>
      </p:pic>
      <p:sp>
        <p:nvSpPr>
          <p:cNvPr id="20" name="文本框 19">
            <a:extLst>
              <a:ext uri="{FF2B5EF4-FFF2-40B4-BE49-F238E27FC236}">
                <a16:creationId xmlns:a16="http://schemas.microsoft.com/office/drawing/2014/main" id="{04BE01F0-D7C3-3F47-B185-FC818C1636A0}"/>
              </a:ext>
            </a:extLst>
          </p:cNvPr>
          <p:cNvSpPr txBox="1"/>
          <p:nvPr/>
        </p:nvSpPr>
        <p:spPr>
          <a:xfrm>
            <a:off x="4115845" y="2573805"/>
            <a:ext cx="4639114" cy="400110"/>
          </a:xfrm>
          <a:prstGeom prst="rect">
            <a:avLst/>
          </a:prstGeom>
          <a:noFill/>
        </p:spPr>
        <p:txBody>
          <a:bodyPr wrap="square" rtlCol="0">
            <a:spAutoFit/>
          </a:bodyPr>
          <a:lstStyle/>
          <a:p>
            <a:r>
              <a:rPr kumimoji="1" lang="en-US" altLang="zh-CN" sz="2000" dirty="0">
                <a:solidFill>
                  <a:srgbClr val="C00000"/>
                </a:solidFill>
                <a:ea typeface="Heiti SC Medium" pitchFamily="2" charset="-128"/>
              </a:rPr>
              <a:t>Optimization of evolutionary algorithm</a:t>
            </a:r>
            <a:endParaRPr kumimoji="1" lang="zh-CN" altLang="en-US" sz="2000" dirty="0">
              <a:solidFill>
                <a:srgbClr val="C00000"/>
              </a:solidFill>
            </a:endParaRPr>
          </a:p>
        </p:txBody>
      </p:sp>
      <p:sp>
        <p:nvSpPr>
          <p:cNvPr id="22" name="文本框 21">
            <a:extLst>
              <a:ext uri="{FF2B5EF4-FFF2-40B4-BE49-F238E27FC236}">
                <a16:creationId xmlns:a16="http://schemas.microsoft.com/office/drawing/2014/main" id="{3031B0AF-5670-194A-9004-BD920402C392}"/>
              </a:ext>
            </a:extLst>
          </p:cNvPr>
          <p:cNvSpPr txBox="1"/>
          <p:nvPr/>
        </p:nvSpPr>
        <p:spPr>
          <a:xfrm>
            <a:off x="4681894" y="5710361"/>
            <a:ext cx="3845490" cy="400110"/>
          </a:xfrm>
          <a:prstGeom prst="rect">
            <a:avLst/>
          </a:prstGeom>
          <a:noFill/>
        </p:spPr>
        <p:txBody>
          <a:bodyPr wrap="square" rtlCol="0">
            <a:spAutoFit/>
          </a:bodyPr>
          <a:lstStyle/>
          <a:p>
            <a:r>
              <a:rPr kumimoji="1" lang="en-US" altLang="zh-CN" sz="2000" dirty="0">
                <a:solidFill>
                  <a:srgbClr val="C00000"/>
                </a:solidFill>
                <a:ea typeface="Heiti SC Medium" pitchFamily="2" charset="-128"/>
              </a:rPr>
              <a:t>Learn more about the input</a:t>
            </a:r>
            <a:endParaRPr kumimoji="1" lang="zh-CN" altLang="en-US" sz="2000" dirty="0">
              <a:solidFill>
                <a:srgbClr val="C00000"/>
              </a:solidFill>
            </a:endParaRPr>
          </a:p>
        </p:txBody>
      </p:sp>
      <p:sp>
        <p:nvSpPr>
          <p:cNvPr id="21" name="矩形 20">
            <a:extLst>
              <a:ext uri="{FF2B5EF4-FFF2-40B4-BE49-F238E27FC236}">
                <a16:creationId xmlns:a16="http://schemas.microsoft.com/office/drawing/2014/main" id="{167E69BB-7394-7A4B-AF11-D266F50F0728}"/>
              </a:ext>
            </a:extLst>
          </p:cNvPr>
          <p:cNvSpPr/>
          <p:nvPr/>
        </p:nvSpPr>
        <p:spPr>
          <a:xfrm>
            <a:off x="3432132" y="3154741"/>
            <a:ext cx="4997884" cy="547483"/>
          </a:xfrm>
          <a:prstGeom prst="rect">
            <a:avLst/>
          </a:prstGeom>
          <a:noFill/>
          <a:ln w="60325">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kumimoji="1" lang="zh-CN" altLang="en-US" sz="2400" b="1" dirty="0">
              <a:latin typeface="微软雅黑" panose="020B0503020204020204" pitchFamily="34" charset="-122"/>
              <a:ea typeface="微软雅黑" panose="020B0503020204020204" pitchFamily="34" charset="-122"/>
            </a:endParaRPr>
          </a:p>
        </p:txBody>
      </p:sp>
      <p:sp>
        <p:nvSpPr>
          <p:cNvPr id="24" name="矩形 23">
            <a:extLst>
              <a:ext uri="{FF2B5EF4-FFF2-40B4-BE49-F238E27FC236}">
                <a16:creationId xmlns:a16="http://schemas.microsoft.com/office/drawing/2014/main" id="{BB6E0512-F56D-9541-B37C-40C07BB8D0E2}"/>
              </a:ext>
            </a:extLst>
          </p:cNvPr>
          <p:cNvSpPr/>
          <p:nvPr/>
        </p:nvSpPr>
        <p:spPr>
          <a:xfrm>
            <a:off x="3482692" y="3966133"/>
            <a:ext cx="4997884" cy="1439631"/>
          </a:xfrm>
          <a:prstGeom prst="rect">
            <a:avLst/>
          </a:prstGeom>
          <a:noFill/>
          <a:ln w="60325">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kumimoji="1"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81395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44DE574-F10C-461D-BC0F-C40F0698398A}"/>
              </a:ext>
            </a:extLst>
          </p:cNvPr>
          <p:cNvSpPr/>
          <p:nvPr/>
        </p:nvSpPr>
        <p:spPr>
          <a:xfrm>
            <a:off x="876300" y="162790"/>
            <a:ext cx="8191084" cy="540000"/>
          </a:xfrm>
          <a:prstGeom prst="rect">
            <a:avLst/>
          </a:prstGeom>
          <a:gradFill flip="none" rotWithShape="1">
            <a:gsLst>
              <a:gs pos="100000">
                <a:schemeClr val="bg1"/>
              </a:gs>
              <a:gs pos="0">
                <a:srgbClr val="005CA1"/>
              </a:gs>
              <a:gs pos="64000">
                <a:srgbClr val="4E93D2">
                  <a:lumMod val="56000"/>
                  <a:lumOff val="44000"/>
                  <a:alpha val="94000"/>
                </a:srgb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Mutation</a:t>
            </a:r>
            <a:endParaRPr lang="zh-CN" altLang="en-US" sz="2800" b="1" dirty="0">
              <a:latin typeface="SimHei" panose="02010609060101010101" pitchFamily="49" charset="-122"/>
              <a:ea typeface="SimHei" panose="02010609060101010101" pitchFamily="49" charset="-122"/>
            </a:endParaRPr>
          </a:p>
        </p:txBody>
      </p:sp>
      <p:grpSp>
        <p:nvGrpSpPr>
          <p:cNvPr id="3" name="组合 21">
            <a:extLst>
              <a:ext uri="{FF2B5EF4-FFF2-40B4-BE49-F238E27FC236}">
                <a16:creationId xmlns:a16="http://schemas.microsoft.com/office/drawing/2014/main" id="{E62C7B43-7F6D-4A59-8633-C7AA73C5D3A7}"/>
              </a:ext>
            </a:extLst>
          </p:cNvPr>
          <p:cNvGrpSpPr/>
          <p:nvPr/>
        </p:nvGrpSpPr>
        <p:grpSpPr>
          <a:xfrm>
            <a:off x="6719121" y="158101"/>
            <a:ext cx="2348263" cy="549379"/>
            <a:chOff x="113015" y="4869773"/>
            <a:chExt cx="2348263" cy="549379"/>
          </a:xfrm>
        </p:grpSpPr>
        <p:sp>
          <p:nvSpPr>
            <p:cNvPr id="4" name="文本框 3">
              <a:extLst>
                <a:ext uri="{FF2B5EF4-FFF2-40B4-BE49-F238E27FC236}">
                  <a16:creationId xmlns:a16="http://schemas.microsoft.com/office/drawing/2014/main" id="{1368F9BE-34E8-472B-B7F1-DF837F140E2C}"/>
                </a:ext>
              </a:extLst>
            </p:cNvPr>
            <p:cNvSpPr txBox="1"/>
            <p:nvPr/>
          </p:nvSpPr>
          <p:spPr>
            <a:xfrm>
              <a:off x="113015" y="4869773"/>
              <a:ext cx="1810360" cy="549379"/>
            </a:xfrm>
            <a:prstGeom prst="rect">
              <a:avLst/>
            </a:prstGeom>
            <a:noFill/>
          </p:spPr>
          <p:txBody>
            <a:bodyPr wrap="square" lIns="91438" tIns="45719" rIns="91438" bIns="45719" rtlCol="0" anchor="ctr">
              <a:spAutoFit/>
            </a:bodyPr>
            <a:lstStyle/>
            <a:p>
              <a:pPr algn="r">
                <a:lnSpc>
                  <a:spcPct val="110000"/>
                </a:lnSpc>
              </a:pPr>
              <a:r>
                <a:rPr lang="zh-CN" altLang="en-US" sz="1400" b="1" dirty="0">
                  <a:solidFill>
                    <a:srgbClr val="0C63AA"/>
                  </a:solidFill>
                  <a:latin typeface="Times New Roman" panose="02020603050405020304" pitchFamily="18" charset="0"/>
                  <a:ea typeface="SimHei" panose="02010609060101010101" pitchFamily="49" charset="-122"/>
                  <a:cs typeface="Times New Roman" panose="02020603050405020304" pitchFamily="18" charset="0"/>
                </a:rPr>
                <a:t>电子科技大学</a:t>
              </a:r>
              <a:endParaRPr lang="en-US" altLang="zh-CN" sz="1400" b="1" dirty="0">
                <a:solidFill>
                  <a:srgbClr val="0C63AA"/>
                </a:solidFill>
                <a:latin typeface="Times New Roman" panose="02020603050405020304" pitchFamily="18" charset="0"/>
                <a:ea typeface="SimHei" panose="02010609060101010101" pitchFamily="49" charset="-122"/>
                <a:cs typeface="Times New Roman" panose="02020603050405020304" pitchFamily="18" charset="0"/>
              </a:endParaRPr>
            </a:p>
            <a:p>
              <a:pPr algn="r">
                <a:lnSpc>
                  <a:spcPct val="110000"/>
                </a:lnSpc>
              </a:pPr>
              <a:r>
                <a:rPr lang="zh-CN" altLang="en-US" sz="1400" b="1" dirty="0">
                  <a:solidFill>
                    <a:srgbClr val="0C63AA"/>
                  </a:solidFill>
                  <a:latin typeface="Times New Roman" panose="02020603050405020304" pitchFamily="18" charset="0"/>
                  <a:ea typeface="SimHei" panose="02010609060101010101" pitchFamily="49" charset="-122"/>
                  <a:cs typeface="Times New Roman" panose="02020603050405020304" pitchFamily="18" charset="0"/>
                </a:rPr>
                <a:t>信息与通信工程学院</a:t>
              </a:r>
            </a:p>
          </p:txBody>
        </p:sp>
        <p:sp>
          <p:nvSpPr>
            <p:cNvPr id="5" name="椭圆 4">
              <a:extLst>
                <a:ext uri="{FF2B5EF4-FFF2-40B4-BE49-F238E27FC236}">
                  <a16:creationId xmlns:a16="http://schemas.microsoft.com/office/drawing/2014/main" id="{BEAD920D-AF68-4495-9A13-B798490CCBE2}"/>
                </a:ext>
              </a:extLst>
            </p:cNvPr>
            <p:cNvSpPr/>
            <p:nvPr/>
          </p:nvSpPr>
          <p:spPr>
            <a:xfrm>
              <a:off x="1921278" y="4874462"/>
              <a:ext cx="540000" cy="540000"/>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a:solidFill>
                <a:srgbClr val="0C63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SimHei" panose="02010609060101010101" pitchFamily="49" charset="-122"/>
                <a:cs typeface="Times New Roman" panose="02020603050405020304" pitchFamily="18" charset="0"/>
              </a:endParaRPr>
            </a:p>
          </p:txBody>
        </p:sp>
      </p:grpSp>
      <p:sp>
        <p:nvSpPr>
          <p:cNvPr id="6" name="圆角矩形 43">
            <a:extLst>
              <a:ext uri="{FF2B5EF4-FFF2-40B4-BE49-F238E27FC236}">
                <a16:creationId xmlns:a16="http://schemas.microsoft.com/office/drawing/2014/main" id="{C5266626-FB21-43E9-9375-101B0E451B73}"/>
              </a:ext>
            </a:extLst>
          </p:cNvPr>
          <p:cNvSpPr/>
          <p:nvPr/>
        </p:nvSpPr>
        <p:spPr>
          <a:xfrm rot="10800000" flipV="1">
            <a:off x="194796" y="162790"/>
            <a:ext cx="540000" cy="540000"/>
          </a:xfrm>
          <a:prstGeom prst="roundRect">
            <a:avLst>
              <a:gd name="adj" fmla="val 5039"/>
            </a:avLst>
          </a:prstGeom>
          <a:solidFill>
            <a:srgbClr val="005CA1"/>
          </a:solidFill>
          <a:ln>
            <a:noFill/>
          </a:ln>
        </p:spPr>
        <p:style>
          <a:lnRef idx="0">
            <a:scrgbClr r="0" g="0" b="0"/>
          </a:lnRef>
          <a:fillRef idx="0">
            <a:scrgbClr r="0" g="0" b="0"/>
          </a:fillRef>
          <a:effectRef idx="0">
            <a:scrgbClr r="0" g="0" b="0"/>
          </a:effectRef>
          <a:fontRef idx="minor">
            <a:schemeClr val="lt1"/>
          </a:fontRef>
        </p:style>
        <p:txBody>
          <a:bodyPr lIns="91436" tIns="45719" rIns="91436" bIns="45719" rtlCol="0" anchor="ctr"/>
          <a:lstStyle/>
          <a:p>
            <a:pPr algn="ctr"/>
            <a:r>
              <a:rPr lang="en-US" altLang="zh-CN" sz="3600" b="1" dirty="0">
                <a:solidFill>
                  <a:schemeClr val="bg1"/>
                </a:solidFill>
                <a:latin typeface="Times New Roman" panose="02020603050405020304" pitchFamily="18" charset="0"/>
                <a:ea typeface="SimHei" panose="02010609060101010101" pitchFamily="49" charset="-122"/>
                <a:cs typeface="Times New Roman" panose="02020603050405020304" pitchFamily="18" charset="0"/>
              </a:rPr>
              <a:t>2</a:t>
            </a:r>
            <a:endParaRPr lang="zh-CN" altLang="en-US" sz="3600" b="1" dirty="0">
              <a:solidFill>
                <a:schemeClr val="bg1"/>
              </a:solidFill>
              <a:latin typeface="Times New Roman" panose="02020603050405020304" pitchFamily="18" charset="0"/>
              <a:ea typeface="SimHei" panose="02010609060101010101" pitchFamily="49" charset="-122"/>
              <a:cs typeface="Times New Roman" panose="02020603050405020304" pitchFamily="18" charset="0"/>
            </a:endParaRPr>
          </a:p>
        </p:txBody>
      </p:sp>
      <p:sp>
        <p:nvSpPr>
          <p:cNvPr id="7"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Times New Roman" panose="02020603050405020304" pitchFamily="18" charset="0"/>
              <a:ea typeface="SimHei" panose="02010609060101010101" pitchFamily="49" charset="-122"/>
              <a:cs typeface="Times New Roman" panose="02020603050405020304" pitchFamily="18" charset="0"/>
            </a:endParaRPr>
          </a:p>
        </p:txBody>
      </p:sp>
      <p:sp>
        <p:nvSpPr>
          <p:cNvPr id="37" name="箭头: 五边形 36">
            <a:extLst>
              <a:ext uri="{FF2B5EF4-FFF2-40B4-BE49-F238E27FC236}">
                <a16:creationId xmlns:a16="http://schemas.microsoft.com/office/drawing/2014/main" id="{BDFEE250-05AD-443B-8257-5D47F7A167E7}"/>
              </a:ext>
            </a:extLst>
          </p:cNvPr>
          <p:cNvSpPr/>
          <p:nvPr/>
        </p:nvSpPr>
        <p:spPr>
          <a:xfrm>
            <a:off x="0" y="1181100"/>
            <a:ext cx="2183642" cy="369332"/>
          </a:xfrm>
          <a:prstGeom prst="homePlat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Mutation</a:t>
            </a:r>
            <a:endPar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4" name="灯片编号占位符 7">
            <a:extLst>
              <a:ext uri="{FF2B5EF4-FFF2-40B4-BE49-F238E27FC236}">
                <a16:creationId xmlns:a16="http://schemas.microsoft.com/office/drawing/2014/main" id="{A1D1CBD2-057E-422E-9D7B-0DC15177B775}"/>
              </a:ext>
            </a:extLst>
          </p:cNvPr>
          <p:cNvSpPr txBox="1"/>
          <p:nvPr/>
        </p:nvSpPr>
        <p:spPr>
          <a:xfrm>
            <a:off x="8754959" y="6506963"/>
            <a:ext cx="1600200"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BCDE635-3FC4-4B83-A3D1-632FFA341E9A}" type="slidenum">
              <a:rPr lang="zh-CN" altLang="en-US" smtClean="0"/>
              <a:t>11</a:t>
            </a:fld>
            <a:endParaRPr lang="zh-CN" altLang="en-US" dirty="0"/>
          </a:p>
        </p:txBody>
      </p:sp>
      <p:pic>
        <p:nvPicPr>
          <p:cNvPr id="9" name="图片 8" descr="卡通人物&#10;&#10;中度可信度描述已自动生成">
            <a:extLst>
              <a:ext uri="{FF2B5EF4-FFF2-40B4-BE49-F238E27FC236}">
                <a16:creationId xmlns:a16="http://schemas.microsoft.com/office/drawing/2014/main" id="{123FA80F-E0A9-024D-B60B-A958FB69A3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795" y="4196534"/>
            <a:ext cx="4001766" cy="1924901"/>
          </a:xfrm>
          <a:prstGeom prst="rect">
            <a:avLst/>
          </a:prstGeom>
        </p:spPr>
      </p:pic>
      <p:sp>
        <p:nvSpPr>
          <p:cNvPr id="17" name="文本框 16">
            <a:extLst>
              <a:ext uri="{FF2B5EF4-FFF2-40B4-BE49-F238E27FC236}">
                <a16:creationId xmlns:a16="http://schemas.microsoft.com/office/drawing/2014/main" id="{6C9D4FC3-022C-5E43-87F4-34C620E5428F}"/>
              </a:ext>
            </a:extLst>
          </p:cNvPr>
          <p:cNvSpPr txBox="1"/>
          <p:nvPr/>
        </p:nvSpPr>
        <p:spPr>
          <a:xfrm>
            <a:off x="587829" y="1862376"/>
            <a:ext cx="8200571" cy="1972078"/>
          </a:xfrm>
          <a:prstGeom prst="rect">
            <a:avLst/>
          </a:prstGeom>
          <a:noFill/>
        </p:spPr>
        <p:txBody>
          <a:bodyPr wrap="square" rtlCol="0">
            <a:spAutoFit/>
          </a:bodyPr>
          <a:lstStyle/>
          <a:p>
            <a:pPr marL="342900" indent="-342900">
              <a:buFont typeface="Wingdings" panose="05000000000000000000" pitchFamily="2" charset="2"/>
              <a:buChar char="Ø"/>
            </a:pPr>
            <a:endParaRPr kumimoji="1" lang="en-US" altLang="zh-CN" sz="2400" dirty="0"/>
          </a:p>
          <a:p>
            <a:pPr marL="342900" indent="-342900">
              <a:lnSpc>
                <a:spcPct val="125000"/>
              </a:lnSpc>
              <a:buFont typeface="Wingdings" panose="05000000000000000000" pitchFamily="2" charset="2"/>
              <a:buChar char="Ø"/>
            </a:pPr>
            <a:r>
              <a:rPr kumimoji="1" lang="en-US" altLang="zh-CN" sz="2000" dirty="0"/>
              <a:t>Limitations of evolutionary algorithms;</a:t>
            </a:r>
          </a:p>
          <a:p>
            <a:pPr marL="342900" indent="-342900">
              <a:lnSpc>
                <a:spcPct val="125000"/>
              </a:lnSpc>
              <a:buFont typeface="Wingdings" panose="05000000000000000000" pitchFamily="2" charset="2"/>
              <a:buChar char="Ø"/>
            </a:pPr>
            <a:r>
              <a:rPr kumimoji="1" lang="en-US" altLang="zh-CN" sz="2000" dirty="0"/>
              <a:t>Fuzzing process is modeled as unconstrained optimization problem;</a:t>
            </a:r>
          </a:p>
          <a:p>
            <a:pPr marL="342900" indent="-342900">
              <a:lnSpc>
                <a:spcPct val="125000"/>
              </a:lnSpc>
              <a:buFont typeface="Wingdings" panose="05000000000000000000" pitchFamily="2" charset="2"/>
              <a:buChar char="Ø"/>
            </a:pPr>
            <a:r>
              <a:rPr kumimoji="1" lang="en-US" altLang="zh-CN" sz="2000" dirty="0"/>
              <a:t>A new method of smoothing target program by using neural network is proposed to make it suitable for gradient guidance optimization;</a:t>
            </a:r>
            <a:endParaRPr kumimoji="1" lang="zh-CN" altLang="en-US" sz="2000" dirty="0"/>
          </a:p>
        </p:txBody>
      </p:sp>
      <p:sp>
        <p:nvSpPr>
          <p:cNvPr id="20" name="矩形 19">
            <a:extLst>
              <a:ext uri="{FF2B5EF4-FFF2-40B4-BE49-F238E27FC236}">
                <a16:creationId xmlns:a16="http://schemas.microsoft.com/office/drawing/2014/main" id="{8059EB45-3A91-EB48-89D5-379A18C62CA7}"/>
              </a:ext>
            </a:extLst>
          </p:cNvPr>
          <p:cNvSpPr/>
          <p:nvPr/>
        </p:nvSpPr>
        <p:spPr>
          <a:xfrm>
            <a:off x="184731" y="1734184"/>
            <a:ext cx="7969976" cy="400110"/>
          </a:xfrm>
          <a:prstGeom prst="rect">
            <a:avLst/>
          </a:prstGeom>
        </p:spPr>
        <p:txBody>
          <a:bodyPr wrap="square">
            <a:spAutoFit/>
          </a:bodyPr>
          <a:lstStyle/>
          <a:p>
            <a:r>
              <a:rPr kumimoji="1" lang="en-US" altLang="zh-CN" sz="2000" b="1" dirty="0" err="1"/>
              <a:t>NEUZZ</a:t>
            </a:r>
            <a:r>
              <a:rPr kumimoji="1" lang="en-US" altLang="zh-CN" sz="2000" b="1" dirty="0"/>
              <a:t>- Efficient Fuzzing with Neural Program Smoothing</a:t>
            </a:r>
            <a:r>
              <a:rPr kumimoji="1" lang="zh-CN" altLang="en-US" sz="2000" b="1" dirty="0"/>
              <a:t> </a:t>
            </a:r>
            <a:r>
              <a:rPr kumimoji="1" lang="en-US" altLang="zh-CN" sz="2000" dirty="0"/>
              <a:t>-SP2019</a:t>
            </a:r>
          </a:p>
        </p:txBody>
      </p:sp>
      <p:pic>
        <p:nvPicPr>
          <p:cNvPr id="10" name="图片 9">
            <a:extLst>
              <a:ext uri="{FF2B5EF4-FFF2-40B4-BE49-F238E27FC236}">
                <a16:creationId xmlns:a16="http://schemas.microsoft.com/office/drawing/2014/main" id="{4827FA4E-B5CC-492E-9598-7144E3D93E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71842" y="4337965"/>
            <a:ext cx="3758804" cy="1783470"/>
          </a:xfrm>
          <a:prstGeom prst="rect">
            <a:avLst/>
          </a:prstGeom>
        </p:spPr>
      </p:pic>
    </p:spTree>
    <p:extLst>
      <p:ext uri="{BB962C8B-B14F-4D97-AF65-F5344CB8AC3E}">
        <p14:creationId xmlns:p14="http://schemas.microsoft.com/office/powerpoint/2010/main" val="4095048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44DE574-F10C-461D-BC0F-C40F0698398A}"/>
              </a:ext>
            </a:extLst>
          </p:cNvPr>
          <p:cNvSpPr/>
          <p:nvPr/>
        </p:nvSpPr>
        <p:spPr>
          <a:xfrm>
            <a:off x="876300" y="162790"/>
            <a:ext cx="8191084" cy="540000"/>
          </a:xfrm>
          <a:prstGeom prst="rect">
            <a:avLst/>
          </a:prstGeom>
          <a:gradFill flip="none" rotWithShape="1">
            <a:gsLst>
              <a:gs pos="100000">
                <a:schemeClr val="bg1"/>
              </a:gs>
              <a:gs pos="0">
                <a:srgbClr val="005CA1"/>
              </a:gs>
              <a:gs pos="64000">
                <a:srgbClr val="4E93D2">
                  <a:lumMod val="56000"/>
                  <a:lumOff val="44000"/>
                  <a:alpha val="94000"/>
                </a:srgb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Mutation</a:t>
            </a:r>
            <a:endParaRPr lang="zh-CN" altLang="en-US" sz="2800" b="1" dirty="0">
              <a:latin typeface="SimHei" panose="02010609060101010101" pitchFamily="49" charset="-122"/>
              <a:ea typeface="SimHei" panose="02010609060101010101" pitchFamily="49" charset="-122"/>
            </a:endParaRPr>
          </a:p>
        </p:txBody>
      </p:sp>
      <p:grpSp>
        <p:nvGrpSpPr>
          <p:cNvPr id="3" name="组合 21">
            <a:extLst>
              <a:ext uri="{FF2B5EF4-FFF2-40B4-BE49-F238E27FC236}">
                <a16:creationId xmlns:a16="http://schemas.microsoft.com/office/drawing/2014/main" id="{E62C7B43-7F6D-4A59-8633-C7AA73C5D3A7}"/>
              </a:ext>
            </a:extLst>
          </p:cNvPr>
          <p:cNvGrpSpPr/>
          <p:nvPr/>
        </p:nvGrpSpPr>
        <p:grpSpPr>
          <a:xfrm>
            <a:off x="6719121" y="158101"/>
            <a:ext cx="2348263" cy="549379"/>
            <a:chOff x="113015" y="4869773"/>
            <a:chExt cx="2348263" cy="549379"/>
          </a:xfrm>
        </p:grpSpPr>
        <p:sp>
          <p:nvSpPr>
            <p:cNvPr id="4" name="文本框 3">
              <a:extLst>
                <a:ext uri="{FF2B5EF4-FFF2-40B4-BE49-F238E27FC236}">
                  <a16:creationId xmlns:a16="http://schemas.microsoft.com/office/drawing/2014/main" id="{1368F9BE-34E8-472B-B7F1-DF837F140E2C}"/>
                </a:ext>
              </a:extLst>
            </p:cNvPr>
            <p:cNvSpPr txBox="1"/>
            <p:nvPr/>
          </p:nvSpPr>
          <p:spPr>
            <a:xfrm>
              <a:off x="113015" y="4869773"/>
              <a:ext cx="1810360" cy="549379"/>
            </a:xfrm>
            <a:prstGeom prst="rect">
              <a:avLst/>
            </a:prstGeom>
            <a:noFill/>
          </p:spPr>
          <p:txBody>
            <a:bodyPr wrap="square" lIns="91438" tIns="45719" rIns="91438" bIns="45719" rtlCol="0" anchor="ctr">
              <a:spAutoFit/>
            </a:bodyPr>
            <a:lstStyle/>
            <a:p>
              <a:pPr algn="r">
                <a:lnSpc>
                  <a:spcPct val="110000"/>
                </a:lnSpc>
              </a:pPr>
              <a:r>
                <a:rPr lang="zh-CN" altLang="en-US" sz="1400" b="1" dirty="0">
                  <a:solidFill>
                    <a:srgbClr val="0C63AA"/>
                  </a:solidFill>
                  <a:latin typeface="Times New Roman" panose="02020603050405020304" pitchFamily="18" charset="0"/>
                  <a:ea typeface="SimHei" panose="02010609060101010101" pitchFamily="49" charset="-122"/>
                  <a:cs typeface="Times New Roman" panose="02020603050405020304" pitchFamily="18" charset="0"/>
                </a:rPr>
                <a:t>电子科技大学</a:t>
              </a:r>
              <a:endParaRPr lang="en-US" altLang="zh-CN" sz="1400" b="1" dirty="0">
                <a:solidFill>
                  <a:srgbClr val="0C63AA"/>
                </a:solidFill>
                <a:latin typeface="Times New Roman" panose="02020603050405020304" pitchFamily="18" charset="0"/>
                <a:ea typeface="SimHei" panose="02010609060101010101" pitchFamily="49" charset="-122"/>
                <a:cs typeface="Times New Roman" panose="02020603050405020304" pitchFamily="18" charset="0"/>
              </a:endParaRPr>
            </a:p>
            <a:p>
              <a:pPr algn="r">
                <a:lnSpc>
                  <a:spcPct val="110000"/>
                </a:lnSpc>
              </a:pPr>
              <a:r>
                <a:rPr lang="zh-CN" altLang="en-US" sz="1400" b="1" dirty="0">
                  <a:solidFill>
                    <a:srgbClr val="0C63AA"/>
                  </a:solidFill>
                  <a:latin typeface="Times New Roman" panose="02020603050405020304" pitchFamily="18" charset="0"/>
                  <a:ea typeface="SimHei" panose="02010609060101010101" pitchFamily="49" charset="-122"/>
                  <a:cs typeface="Times New Roman" panose="02020603050405020304" pitchFamily="18" charset="0"/>
                </a:rPr>
                <a:t>信息与通信工程学院</a:t>
              </a:r>
            </a:p>
          </p:txBody>
        </p:sp>
        <p:sp>
          <p:nvSpPr>
            <p:cNvPr id="5" name="椭圆 4">
              <a:extLst>
                <a:ext uri="{FF2B5EF4-FFF2-40B4-BE49-F238E27FC236}">
                  <a16:creationId xmlns:a16="http://schemas.microsoft.com/office/drawing/2014/main" id="{BEAD920D-AF68-4495-9A13-B798490CCBE2}"/>
                </a:ext>
              </a:extLst>
            </p:cNvPr>
            <p:cNvSpPr/>
            <p:nvPr/>
          </p:nvSpPr>
          <p:spPr>
            <a:xfrm>
              <a:off x="1921278" y="4874462"/>
              <a:ext cx="540000" cy="540000"/>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a:solidFill>
                <a:srgbClr val="0C63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SimHei" panose="02010609060101010101" pitchFamily="49" charset="-122"/>
                <a:cs typeface="Times New Roman" panose="02020603050405020304" pitchFamily="18" charset="0"/>
              </a:endParaRPr>
            </a:p>
          </p:txBody>
        </p:sp>
      </p:grpSp>
      <p:sp>
        <p:nvSpPr>
          <p:cNvPr id="6" name="圆角矩形 43">
            <a:extLst>
              <a:ext uri="{FF2B5EF4-FFF2-40B4-BE49-F238E27FC236}">
                <a16:creationId xmlns:a16="http://schemas.microsoft.com/office/drawing/2014/main" id="{C5266626-FB21-43E9-9375-101B0E451B73}"/>
              </a:ext>
            </a:extLst>
          </p:cNvPr>
          <p:cNvSpPr/>
          <p:nvPr/>
        </p:nvSpPr>
        <p:spPr>
          <a:xfrm rot="10800000" flipV="1">
            <a:off x="194796" y="162790"/>
            <a:ext cx="540000" cy="540000"/>
          </a:xfrm>
          <a:prstGeom prst="roundRect">
            <a:avLst>
              <a:gd name="adj" fmla="val 5039"/>
            </a:avLst>
          </a:prstGeom>
          <a:solidFill>
            <a:srgbClr val="005CA1"/>
          </a:solidFill>
          <a:ln>
            <a:noFill/>
          </a:ln>
        </p:spPr>
        <p:style>
          <a:lnRef idx="0">
            <a:scrgbClr r="0" g="0" b="0"/>
          </a:lnRef>
          <a:fillRef idx="0">
            <a:scrgbClr r="0" g="0" b="0"/>
          </a:fillRef>
          <a:effectRef idx="0">
            <a:scrgbClr r="0" g="0" b="0"/>
          </a:effectRef>
          <a:fontRef idx="minor">
            <a:schemeClr val="lt1"/>
          </a:fontRef>
        </p:style>
        <p:txBody>
          <a:bodyPr lIns="91436" tIns="45719" rIns="91436" bIns="45719" rtlCol="0" anchor="ctr"/>
          <a:lstStyle/>
          <a:p>
            <a:pPr algn="ctr"/>
            <a:r>
              <a:rPr lang="en-US" altLang="zh-CN" sz="3600" b="1" dirty="0">
                <a:solidFill>
                  <a:schemeClr val="bg1"/>
                </a:solidFill>
                <a:latin typeface="Times New Roman" panose="02020603050405020304" pitchFamily="18" charset="0"/>
                <a:ea typeface="SimHei" panose="02010609060101010101" pitchFamily="49" charset="-122"/>
                <a:cs typeface="Times New Roman" panose="02020603050405020304" pitchFamily="18" charset="0"/>
              </a:rPr>
              <a:t>2</a:t>
            </a:r>
            <a:endParaRPr lang="zh-CN" altLang="en-US" sz="3600" b="1" dirty="0">
              <a:solidFill>
                <a:schemeClr val="bg1"/>
              </a:solidFill>
              <a:latin typeface="Times New Roman" panose="02020603050405020304" pitchFamily="18" charset="0"/>
              <a:ea typeface="SimHei" panose="02010609060101010101" pitchFamily="49" charset="-122"/>
              <a:cs typeface="Times New Roman" panose="02020603050405020304" pitchFamily="18" charset="0"/>
            </a:endParaRPr>
          </a:p>
        </p:txBody>
      </p:sp>
      <p:sp>
        <p:nvSpPr>
          <p:cNvPr id="7"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Times New Roman" panose="02020603050405020304" pitchFamily="18" charset="0"/>
              <a:ea typeface="SimHei" panose="02010609060101010101" pitchFamily="49" charset="-122"/>
              <a:cs typeface="Times New Roman" panose="02020603050405020304" pitchFamily="18" charset="0"/>
            </a:endParaRPr>
          </a:p>
        </p:txBody>
      </p:sp>
      <p:sp>
        <p:nvSpPr>
          <p:cNvPr id="37" name="箭头: 五边形 36">
            <a:extLst>
              <a:ext uri="{FF2B5EF4-FFF2-40B4-BE49-F238E27FC236}">
                <a16:creationId xmlns:a16="http://schemas.microsoft.com/office/drawing/2014/main" id="{BDFEE250-05AD-443B-8257-5D47F7A167E7}"/>
              </a:ext>
            </a:extLst>
          </p:cNvPr>
          <p:cNvSpPr/>
          <p:nvPr/>
        </p:nvSpPr>
        <p:spPr>
          <a:xfrm>
            <a:off x="0" y="1188026"/>
            <a:ext cx="2183642" cy="369332"/>
          </a:xfrm>
          <a:prstGeom prst="homePlat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Mutation</a:t>
            </a:r>
            <a:endPar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4" name="灯片编号占位符 7">
            <a:extLst>
              <a:ext uri="{FF2B5EF4-FFF2-40B4-BE49-F238E27FC236}">
                <a16:creationId xmlns:a16="http://schemas.microsoft.com/office/drawing/2014/main" id="{A1D1CBD2-057E-422E-9D7B-0DC15177B775}"/>
              </a:ext>
            </a:extLst>
          </p:cNvPr>
          <p:cNvSpPr txBox="1"/>
          <p:nvPr/>
        </p:nvSpPr>
        <p:spPr>
          <a:xfrm>
            <a:off x="8754959" y="6506963"/>
            <a:ext cx="1600200"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BCDE635-3FC4-4B83-A3D1-632FFA341E9A}" type="slidenum">
              <a:rPr lang="zh-CN" altLang="en-US" smtClean="0"/>
              <a:t>12</a:t>
            </a:fld>
            <a:endParaRPr lang="zh-CN" altLang="en-US" dirty="0"/>
          </a:p>
        </p:txBody>
      </p:sp>
      <p:sp>
        <p:nvSpPr>
          <p:cNvPr id="10" name="矩形 9">
            <a:extLst>
              <a:ext uri="{FF2B5EF4-FFF2-40B4-BE49-F238E27FC236}">
                <a16:creationId xmlns:a16="http://schemas.microsoft.com/office/drawing/2014/main" id="{B5E86651-E1AF-5547-A2EA-CD9026347ECB}"/>
              </a:ext>
            </a:extLst>
          </p:cNvPr>
          <p:cNvSpPr/>
          <p:nvPr/>
        </p:nvSpPr>
        <p:spPr>
          <a:xfrm>
            <a:off x="191988" y="1748649"/>
            <a:ext cx="7654394" cy="400110"/>
          </a:xfrm>
          <a:prstGeom prst="rect">
            <a:avLst/>
          </a:prstGeom>
        </p:spPr>
        <p:txBody>
          <a:bodyPr wrap="square">
            <a:spAutoFit/>
          </a:bodyPr>
          <a:lstStyle/>
          <a:p>
            <a:r>
              <a:rPr kumimoji="1" lang="zh-CN" altLang="en-US" sz="2000" b="1" dirty="0"/>
              <a:t>TIFF- Using Input Type Inference To Improve Fuzzing</a:t>
            </a:r>
            <a:r>
              <a:rPr kumimoji="1" lang="en-US" altLang="zh-CN" sz="2000" b="1" dirty="0"/>
              <a:t> - </a:t>
            </a:r>
            <a:r>
              <a:rPr kumimoji="1" lang="zh-CN" altLang="en-US" sz="2000" b="1" dirty="0"/>
              <a:t>ACSAC2018</a:t>
            </a:r>
          </a:p>
        </p:txBody>
      </p:sp>
      <p:sp>
        <p:nvSpPr>
          <p:cNvPr id="11" name="文本框 10">
            <a:extLst>
              <a:ext uri="{FF2B5EF4-FFF2-40B4-BE49-F238E27FC236}">
                <a16:creationId xmlns:a16="http://schemas.microsoft.com/office/drawing/2014/main" id="{30C1C344-EDD9-9344-B5C0-ECC27E9547D8}"/>
              </a:ext>
            </a:extLst>
          </p:cNvPr>
          <p:cNvSpPr txBox="1"/>
          <p:nvPr/>
        </p:nvSpPr>
        <p:spPr>
          <a:xfrm>
            <a:off x="587829" y="2188441"/>
            <a:ext cx="7928449" cy="1891287"/>
          </a:xfrm>
          <a:prstGeom prst="rect">
            <a:avLst/>
          </a:prstGeom>
          <a:noFill/>
        </p:spPr>
        <p:txBody>
          <a:bodyPr wrap="square" rtlCol="0">
            <a:spAutoFit/>
          </a:bodyPr>
          <a:lstStyle/>
          <a:p>
            <a:pPr marL="57150" indent="-342900">
              <a:lnSpc>
                <a:spcPct val="150000"/>
              </a:lnSpc>
              <a:buFont typeface="Wingdings" panose="05000000000000000000" pitchFamily="2" charset="2"/>
              <a:buChar char="Ø"/>
            </a:pPr>
            <a:r>
              <a:rPr kumimoji="1" lang="en-US" altLang="zh-CN" sz="2000" dirty="0">
                <a:ea typeface="Heiti SC Medium" pitchFamily="2" charset="-128"/>
              </a:rPr>
              <a:t>Directed fuzzing;</a:t>
            </a:r>
          </a:p>
          <a:p>
            <a:pPr marL="57150" indent="-342900">
              <a:lnSpc>
                <a:spcPct val="150000"/>
              </a:lnSpc>
              <a:buFont typeface="Wingdings" panose="05000000000000000000" pitchFamily="2" charset="2"/>
              <a:buChar char="Ø"/>
            </a:pPr>
            <a:r>
              <a:rPr kumimoji="1" lang="en-US" altLang="zh-CN" sz="2000" dirty="0">
                <a:ea typeface="Heiti SC Medium" pitchFamily="2" charset="-128"/>
              </a:rPr>
              <a:t>Type-based mutation;</a:t>
            </a:r>
          </a:p>
          <a:p>
            <a:pPr marL="57150" indent="-342900">
              <a:lnSpc>
                <a:spcPct val="150000"/>
              </a:lnSpc>
              <a:buFont typeface="Wingdings" panose="05000000000000000000" pitchFamily="2" charset="2"/>
              <a:buChar char="Ø"/>
            </a:pPr>
            <a:r>
              <a:rPr kumimoji="1" lang="en-US" altLang="zh-CN" sz="2000" dirty="0">
                <a:ea typeface="Heiti SC Medium" pitchFamily="2" charset="-128"/>
              </a:rPr>
              <a:t>Type is inferred by in-memory data structure recognition and dynamic blot analysis;</a:t>
            </a:r>
            <a:endParaRPr kumimoji="1" lang="zh-CN" altLang="en-US" sz="2000" dirty="0"/>
          </a:p>
        </p:txBody>
      </p:sp>
      <p:pic>
        <p:nvPicPr>
          <p:cNvPr id="15" name="图片 14" descr="图示&#10;&#10;描述已自动生成">
            <a:extLst>
              <a:ext uri="{FF2B5EF4-FFF2-40B4-BE49-F238E27FC236}">
                <a16:creationId xmlns:a16="http://schemas.microsoft.com/office/drawing/2014/main" id="{137603A3-F77D-A044-846F-0C2018099E88}"/>
              </a:ext>
            </a:extLst>
          </p:cNvPr>
          <p:cNvPicPr>
            <a:picLocks noChangeAspect="1"/>
          </p:cNvPicPr>
          <p:nvPr/>
        </p:nvPicPr>
        <p:blipFill rotWithShape="1">
          <a:blip r:embed="rId4">
            <a:extLst>
              <a:ext uri="{28A0092B-C50C-407E-A947-70E740481C1C}">
                <a14:useLocalDpi xmlns:a14="http://schemas.microsoft.com/office/drawing/2010/main" val="0"/>
              </a:ext>
            </a:extLst>
          </a:blip>
          <a:srcRect b="23565"/>
          <a:stretch/>
        </p:blipFill>
        <p:spPr>
          <a:xfrm>
            <a:off x="1243673" y="3941266"/>
            <a:ext cx="6380628" cy="2834762"/>
          </a:xfrm>
          <a:prstGeom prst="rect">
            <a:avLst/>
          </a:prstGeom>
        </p:spPr>
      </p:pic>
    </p:spTree>
    <p:extLst>
      <p:ext uri="{BB962C8B-B14F-4D97-AF65-F5344CB8AC3E}">
        <p14:creationId xmlns:p14="http://schemas.microsoft.com/office/powerpoint/2010/main" val="759500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44DE574-F10C-461D-BC0F-C40F0698398A}"/>
              </a:ext>
            </a:extLst>
          </p:cNvPr>
          <p:cNvSpPr/>
          <p:nvPr/>
        </p:nvSpPr>
        <p:spPr>
          <a:xfrm>
            <a:off x="876300" y="162790"/>
            <a:ext cx="8191084" cy="540000"/>
          </a:xfrm>
          <a:prstGeom prst="rect">
            <a:avLst/>
          </a:prstGeom>
          <a:gradFill flip="none" rotWithShape="1">
            <a:gsLst>
              <a:gs pos="100000">
                <a:schemeClr val="bg1"/>
              </a:gs>
              <a:gs pos="0">
                <a:srgbClr val="005CA1"/>
              </a:gs>
              <a:gs pos="64000">
                <a:srgbClr val="4E93D2">
                  <a:lumMod val="56000"/>
                  <a:lumOff val="44000"/>
                  <a:alpha val="94000"/>
                </a:srgb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Mutation</a:t>
            </a:r>
            <a:endParaRPr lang="zh-CN" altLang="en-US" sz="2800" b="1" dirty="0">
              <a:latin typeface="SimHei" panose="02010609060101010101" pitchFamily="49" charset="-122"/>
              <a:ea typeface="SimHei" panose="02010609060101010101" pitchFamily="49" charset="-122"/>
            </a:endParaRPr>
          </a:p>
        </p:txBody>
      </p:sp>
      <p:grpSp>
        <p:nvGrpSpPr>
          <p:cNvPr id="3" name="组合 21">
            <a:extLst>
              <a:ext uri="{FF2B5EF4-FFF2-40B4-BE49-F238E27FC236}">
                <a16:creationId xmlns:a16="http://schemas.microsoft.com/office/drawing/2014/main" id="{E62C7B43-7F6D-4A59-8633-C7AA73C5D3A7}"/>
              </a:ext>
            </a:extLst>
          </p:cNvPr>
          <p:cNvGrpSpPr/>
          <p:nvPr/>
        </p:nvGrpSpPr>
        <p:grpSpPr>
          <a:xfrm>
            <a:off x="6719121" y="158101"/>
            <a:ext cx="2348263" cy="549379"/>
            <a:chOff x="113015" y="4869773"/>
            <a:chExt cx="2348263" cy="549379"/>
          </a:xfrm>
        </p:grpSpPr>
        <p:sp>
          <p:nvSpPr>
            <p:cNvPr id="4" name="文本框 3">
              <a:extLst>
                <a:ext uri="{FF2B5EF4-FFF2-40B4-BE49-F238E27FC236}">
                  <a16:creationId xmlns:a16="http://schemas.microsoft.com/office/drawing/2014/main" id="{1368F9BE-34E8-472B-B7F1-DF837F140E2C}"/>
                </a:ext>
              </a:extLst>
            </p:cNvPr>
            <p:cNvSpPr txBox="1"/>
            <p:nvPr/>
          </p:nvSpPr>
          <p:spPr>
            <a:xfrm>
              <a:off x="113015" y="4869773"/>
              <a:ext cx="1810360" cy="549379"/>
            </a:xfrm>
            <a:prstGeom prst="rect">
              <a:avLst/>
            </a:prstGeom>
            <a:noFill/>
          </p:spPr>
          <p:txBody>
            <a:bodyPr wrap="square" lIns="91438" tIns="45719" rIns="91438" bIns="45719" rtlCol="0" anchor="ctr">
              <a:spAutoFit/>
            </a:bodyPr>
            <a:lstStyle/>
            <a:p>
              <a:pPr algn="r">
                <a:lnSpc>
                  <a:spcPct val="110000"/>
                </a:lnSpc>
              </a:pPr>
              <a:r>
                <a:rPr lang="zh-CN" altLang="en-US" sz="1400" b="1" dirty="0">
                  <a:solidFill>
                    <a:srgbClr val="0C63AA"/>
                  </a:solidFill>
                  <a:latin typeface="Times New Roman" panose="02020603050405020304" pitchFamily="18" charset="0"/>
                  <a:ea typeface="SimHei" panose="02010609060101010101" pitchFamily="49" charset="-122"/>
                  <a:cs typeface="Times New Roman" panose="02020603050405020304" pitchFamily="18" charset="0"/>
                </a:rPr>
                <a:t>电子科技大学</a:t>
              </a:r>
              <a:endParaRPr lang="en-US" altLang="zh-CN" sz="1400" b="1" dirty="0">
                <a:solidFill>
                  <a:srgbClr val="0C63AA"/>
                </a:solidFill>
                <a:latin typeface="Times New Roman" panose="02020603050405020304" pitchFamily="18" charset="0"/>
                <a:ea typeface="SimHei" panose="02010609060101010101" pitchFamily="49" charset="-122"/>
                <a:cs typeface="Times New Roman" panose="02020603050405020304" pitchFamily="18" charset="0"/>
              </a:endParaRPr>
            </a:p>
            <a:p>
              <a:pPr algn="r">
                <a:lnSpc>
                  <a:spcPct val="110000"/>
                </a:lnSpc>
              </a:pPr>
              <a:r>
                <a:rPr lang="zh-CN" altLang="en-US" sz="1400" b="1" dirty="0">
                  <a:solidFill>
                    <a:srgbClr val="0C63AA"/>
                  </a:solidFill>
                  <a:latin typeface="Times New Roman" panose="02020603050405020304" pitchFamily="18" charset="0"/>
                  <a:ea typeface="SimHei" panose="02010609060101010101" pitchFamily="49" charset="-122"/>
                  <a:cs typeface="Times New Roman" panose="02020603050405020304" pitchFamily="18" charset="0"/>
                </a:rPr>
                <a:t>信息与通信工程学院</a:t>
              </a:r>
            </a:p>
          </p:txBody>
        </p:sp>
        <p:sp>
          <p:nvSpPr>
            <p:cNvPr id="5" name="椭圆 4">
              <a:extLst>
                <a:ext uri="{FF2B5EF4-FFF2-40B4-BE49-F238E27FC236}">
                  <a16:creationId xmlns:a16="http://schemas.microsoft.com/office/drawing/2014/main" id="{BEAD920D-AF68-4495-9A13-B798490CCBE2}"/>
                </a:ext>
              </a:extLst>
            </p:cNvPr>
            <p:cNvSpPr/>
            <p:nvPr/>
          </p:nvSpPr>
          <p:spPr>
            <a:xfrm>
              <a:off x="1921278" y="4874462"/>
              <a:ext cx="540000" cy="540000"/>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a:solidFill>
                <a:srgbClr val="0C63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SimHei" panose="02010609060101010101" pitchFamily="49" charset="-122"/>
                <a:cs typeface="Times New Roman" panose="02020603050405020304" pitchFamily="18" charset="0"/>
              </a:endParaRPr>
            </a:p>
          </p:txBody>
        </p:sp>
      </p:grpSp>
      <p:sp>
        <p:nvSpPr>
          <p:cNvPr id="6" name="圆角矩形 43">
            <a:extLst>
              <a:ext uri="{FF2B5EF4-FFF2-40B4-BE49-F238E27FC236}">
                <a16:creationId xmlns:a16="http://schemas.microsoft.com/office/drawing/2014/main" id="{C5266626-FB21-43E9-9375-101B0E451B73}"/>
              </a:ext>
            </a:extLst>
          </p:cNvPr>
          <p:cNvSpPr/>
          <p:nvPr/>
        </p:nvSpPr>
        <p:spPr>
          <a:xfrm rot="10800000" flipV="1">
            <a:off x="194796" y="162790"/>
            <a:ext cx="540000" cy="540000"/>
          </a:xfrm>
          <a:prstGeom prst="roundRect">
            <a:avLst>
              <a:gd name="adj" fmla="val 5039"/>
            </a:avLst>
          </a:prstGeom>
          <a:solidFill>
            <a:srgbClr val="005CA1"/>
          </a:solidFill>
          <a:ln>
            <a:noFill/>
          </a:ln>
        </p:spPr>
        <p:style>
          <a:lnRef idx="0">
            <a:scrgbClr r="0" g="0" b="0"/>
          </a:lnRef>
          <a:fillRef idx="0">
            <a:scrgbClr r="0" g="0" b="0"/>
          </a:fillRef>
          <a:effectRef idx="0">
            <a:scrgbClr r="0" g="0" b="0"/>
          </a:effectRef>
          <a:fontRef idx="minor">
            <a:schemeClr val="lt1"/>
          </a:fontRef>
        </p:style>
        <p:txBody>
          <a:bodyPr lIns="91436" tIns="45719" rIns="91436" bIns="45719" rtlCol="0" anchor="ctr"/>
          <a:lstStyle/>
          <a:p>
            <a:pPr algn="ctr"/>
            <a:r>
              <a:rPr lang="en-US" altLang="zh-CN" sz="3600" b="1" dirty="0">
                <a:solidFill>
                  <a:schemeClr val="bg1"/>
                </a:solidFill>
                <a:latin typeface="Times New Roman" panose="02020603050405020304" pitchFamily="18" charset="0"/>
                <a:ea typeface="SimHei" panose="02010609060101010101" pitchFamily="49" charset="-122"/>
                <a:cs typeface="Times New Roman" panose="02020603050405020304" pitchFamily="18" charset="0"/>
              </a:rPr>
              <a:t>2</a:t>
            </a:r>
            <a:endParaRPr lang="zh-CN" altLang="en-US" sz="3600" b="1" dirty="0">
              <a:solidFill>
                <a:schemeClr val="bg1"/>
              </a:solidFill>
              <a:latin typeface="Times New Roman" panose="02020603050405020304" pitchFamily="18" charset="0"/>
              <a:ea typeface="SimHei" panose="02010609060101010101" pitchFamily="49" charset="-122"/>
              <a:cs typeface="Times New Roman" panose="02020603050405020304" pitchFamily="18" charset="0"/>
            </a:endParaRPr>
          </a:p>
        </p:txBody>
      </p:sp>
      <p:sp>
        <p:nvSpPr>
          <p:cNvPr id="7"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4" name="灯片编号占位符 7">
            <a:extLst>
              <a:ext uri="{FF2B5EF4-FFF2-40B4-BE49-F238E27FC236}">
                <a16:creationId xmlns:a16="http://schemas.microsoft.com/office/drawing/2014/main" id="{A1D1CBD2-057E-422E-9D7B-0DC15177B775}"/>
              </a:ext>
            </a:extLst>
          </p:cNvPr>
          <p:cNvSpPr txBox="1"/>
          <p:nvPr/>
        </p:nvSpPr>
        <p:spPr>
          <a:xfrm>
            <a:off x="8754959" y="6506963"/>
            <a:ext cx="1600200"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BCDE635-3FC4-4B83-A3D1-632FFA341E9A}" type="slidenum">
              <a:rPr lang="zh-CN" altLang="en-US" smtClean="0"/>
              <a:t>13</a:t>
            </a:fld>
            <a:endParaRPr lang="zh-CN" altLang="en-US" dirty="0"/>
          </a:p>
        </p:txBody>
      </p:sp>
      <p:sp>
        <p:nvSpPr>
          <p:cNvPr id="10" name="矩形 9">
            <a:extLst>
              <a:ext uri="{FF2B5EF4-FFF2-40B4-BE49-F238E27FC236}">
                <a16:creationId xmlns:a16="http://schemas.microsoft.com/office/drawing/2014/main" id="{B5E86651-E1AF-5547-A2EA-CD9026347ECB}"/>
              </a:ext>
            </a:extLst>
          </p:cNvPr>
          <p:cNvSpPr/>
          <p:nvPr/>
        </p:nvSpPr>
        <p:spPr>
          <a:xfrm>
            <a:off x="406226" y="1575010"/>
            <a:ext cx="8331546" cy="707886"/>
          </a:xfrm>
          <a:prstGeom prst="rect">
            <a:avLst/>
          </a:prstGeom>
        </p:spPr>
        <p:txBody>
          <a:bodyPr wrap="square">
            <a:spAutoFit/>
          </a:bodyPr>
          <a:lstStyle/>
          <a:p>
            <a:r>
              <a:rPr lang="en-US" altLang="zh-CN" sz="2000" b="1" dirty="0" err="1"/>
              <a:t>ProFuzzer</a:t>
            </a:r>
            <a:r>
              <a:rPr lang="zh-CN" altLang="en-US" sz="2000" b="1" dirty="0"/>
              <a:t>：</a:t>
            </a:r>
            <a:r>
              <a:rPr lang="en-US" altLang="zh-CN" sz="2000" b="1" dirty="0"/>
              <a:t>On-the-fly Input Type Probing for Better Zero-Day Vulnerability Discovery </a:t>
            </a:r>
            <a:r>
              <a:rPr lang="en-US" altLang="zh-CN" sz="2000" dirty="0"/>
              <a:t>- </a:t>
            </a:r>
            <a:r>
              <a:rPr lang="en-US" altLang="zh-CN" sz="2000" dirty="0" err="1"/>
              <a:t>SP2019</a:t>
            </a:r>
            <a:endParaRPr lang="zh-CN" altLang="en-US" sz="2000" dirty="0"/>
          </a:p>
        </p:txBody>
      </p:sp>
      <p:sp>
        <p:nvSpPr>
          <p:cNvPr id="11" name="文本框 10">
            <a:extLst>
              <a:ext uri="{FF2B5EF4-FFF2-40B4-BE49-F238E27FC236}">
                <a16:creationId xmlns:a16="http://schemas.microsoft.com/office/drawing/2014/main" id="{30C1C344-EDD9-9344-B5C0-ECC27E9547D8}"/>
              </a:ext>
            </a:extLst>
          </p:cNvPr>
          <p:cNvSpPr txBox="1"/>
          <p:nvPr/>
        </p:nvSpPr>
        <p:spPr>
          <a:xfrm>
            <a:off x="508380" y="2195829"/>
            <a:ext cx="8127238" cy="1987467"/>
          </a:xfrm>
          <a:prstGeom prst="rect">
            <a:avLst/>
          </a:prstGeom>
          <a:noFill/>
        </p:spPr>
        <p:txBody>
          <a:bodyPr wrap="square" rtlCol="0">
            <a:spAutoFit/>
          </a:bodyPr>
          <a:lstStyle/>
          <a:p>
            <a:pPr marL="342900" indent="-342900">
              <a:lnSpc>
                <a:spcPct val="125000"/>
              </a:lnSpc>
              <a:buFont typeface="Wingdings" panose="05000000000000000000" pitchFamily="2" charset="2"/>
              <a:buChar char="Ø"/>
            </a:pPr>
            <a:r>
              <a:rPr kumimoji="1" lang="en-US" altLang="zh-CN" sz="2000" dirty="0"/>
              <a:t>Coverage-based fuzzing;</a:t>
            </a:r>
          </a:p>
          <a:p>
            <a:pPr marL="342900" indent="-342900">
              <a:lnSpc>
                <a:spcPct val="125000"/>
              </a:lnSpc>
              <a:buFont typeface="Wingdings" panose="05000000000000000000" pitchFamily="2" charset="2"/>
              <a:buChar char="Ø"/>
            </a:pPr>
            <a:r>
              <a:rPr kumimoji="1" lang="en-US" altLang="zh-CN" sz="2000" dirty="0" err="1"/>
              <a:t>Fileld</a:t>
            </a:r>
            <a:r>
              <a:rPr kumimoji="1" lang="en-US" altLang="zh-CN" sz="2000" dirty="0"/>
              <a:t>-aware mutation;</a:t>
            </a:r>
          </a:p>
          <a:p>
            <a:pPr marL="342900" indent="-342900">
              <a:lnSpc>
                <a:spcPct val="125000"/>
              </a:lnSpc>
              <a:buFont typeface="Wingdings" panose="05000000000000000000" pitchFamily="2" charset="2"/>
              <a:buChar char="Ø"/>
            </a:pPr>
            <a:r>
              <a:rPr kumimoji="1" lang="en-US" altLang="zh-CN" sz="2000" dirty="0"/>
              <a:t>Automatically process and understand the input domain of critical importance triggering discovery in fuzzy processes and intelligently reach the mutation strategy;</a:t>
            </a:r>
            <a:endParaRPr kumimoji="1" lang="zh-CN" altLang="en-US" sz="2000" dirty="0"/>
          </a:p>
        </p:txBody>
      </p:sp>
      <p:pic>
        <p:nvPicPr>
          <p:cNvPr id="9" name="图片 8" descr="图片包含 图形用户界面&#10;&#10;描述已自动生成">
            <a:extLst>
              <a:ext uri="{FF2B5EF4-FFF2-40B4-BE49-F238E27FC236}">
                <a16:creationId xmlns:a16="http://schemas.microsoft.com/office/drawing/2014/main" id="{45E5F01C-B7A8-3645-B304-24D5F03866AE}"/>
              </a:ext>
            </a:extLst>
          </p:cNvPr>
          <p:cNvPicPr>
            <a:picLocks noChangeAspect="1"/>
          </p:cNvPicPr>
          <p:nvPr/>
        </p:nvPicPr>
        <p:blipFill rotWithShape="1">
          <a:blip r:embed="rId4">
            <a:extLst>
              <a:ext uri="{28A0092B-C50C-407E-A947-70E740481C1C}">
                <a14:useLocalDpi xmlns:a14="http://schemas.microsoft.com/office/drawing/2010/main" val="0"/>
              </a:ext>
            </a:extLst>
          </a:blip>
          <a:srcRect r="53704" b="18322"/>
          <a:stretch/>
        </p:blipFill>
        <p:spPr>
          <a:xfrm>
            <a:off x="434353" y="4291744"/>
            <a:ext cx="3367488" cy="1250753"/>
          </a:xfrm>
          <a:prstGeom prst="rect">
            <a:avLst/>
          </a:prstGeom>
        </p:spPr>
      </p:pic>
      <p:pic>
        <p:nvPicPr>
          <p:cNvPr id="13" name="图片 12" descr="图示&#10;&#10;描述已自动生成">
            <a:extLst>
              <a:ext uri="{FF2B5EF4-FFF2-40B4-BE49-F238E27FC236}">
                <a16:creationId xmlns:a16="http://schemas.microsoft.com/office/drawing/2014/main" id="{58A7F8F5-5D24-664C-A9C2-CBC75B84FBF4}"/>
              </a:ext>
            </a:extLst>
          </p:cNvPr>
          <p:cNvPicPr>
            <a:picLocks noChangeAspect="1"/>
          </p:cNvPicPr>
          <p:nvPr/>
        </p:nvPicPr>
        <p:blipFill rotWithShape="1">
          <a:blip r:embed="rId5">
            <a:extLst>
              <a:ext uri="{28A0092B-C50C-407E-A947-70E740481C1C}">
                <a14:useLocalDpi xmlns:a14="http://schemas.microsoft.com/office/drawing/2010/main" val="0"/>
              </a:ext>
            </a:extLst>
          </a:blip>
          <a:srcRect b="11683"/>
          <a:stretch/>
        </p:blipFill>
        <p:spPr>
          <a:xfrm>
            <a:off x="3854311" y="4291744"/>
            <a:ext cx="5213073" cy="1921233"/>
          </a:xfrm>
          <a:prstGeom prst="rect">
            <a:avLst/>
          </a:prstGeom>
        </p:spPr>
      </p:pic>
      <p:pic>
        <p:nvPicPr>
          <p:cNvPr id="17" name="图片 16" descr="图片包含 图形用户界面&#10;&#10;描述已自动生成">
            <a:extLst>
              <a:ext uri="{FF2B5EF4-FFF2-40B4-BE49-F238E27FC236}">
                <a16:creationId xmlns:a16="http://schemas.microsoft.com/office/drawing/2014/main" id="{4693DC2B-3891-A447-B90D-EA88BC690D11}"/>
              </a:ext>
            </a:extLst>
          </p:cNvPr>
          <p:cNvPicPr>
            <a:picLocks noChangeAspect="1"/>
          </p:cNvPicPr>
          <p:nvPr/>
        </p:nvPicPr>
        <p:blipFill rotWithShape="1">
          <a:blip r:embed="rId4">
            <a:extLst>
              <a:ext uri="{28A0092B-C50C-407E-A947-70E740481C1C}">
                <a14:useLocalDpi xmlns:a14="http://schemas.microsoft.com/office/drawing/2010/main" val="0"/>
              </a:ext>
            </a:extLst>
          </a:blip>
          <a:srcRect l="72927"/>
          <a:stretch/>
        </p:blipFill>
        <p:spPr>
          <a:xfrm>
            <a:off x="1091821" y="5456951"/>
            <a:ext cx="1801691" cy="1401049"/>
          </a:xfrm>
          <a:prstGeom prst="rect">
            <a:avLst/>
          </a:prstGeom>
        </p:spPr>
      </p:pic>
      <p:sp>
        <p:nvSpPr>
          <p:cNvPr id="15" name="箭头: 五边形 14">
            <a:extLst>
              <a:ext uri="{FF2B5EF4-FFF2-40B4-BE49-F238E27FC236}">
                <a16:creationId xmlns:a16="http://schemas.microsoft.com/office/drawing/2014/main" id="{57B320C9-9FAC-4323-82F6-3446801AA5FA}"/>
              </a:ext>
            </a:extLst>
          </p:cNvPr>
          <p:cNvSpPr/>
          <p:nvPr/>
        </p:nvSpPr>
        <p:spPr>
          <a:xfrm>
            <a:off x="0" y="1188026"/>
            <a:ext cx="2183642" cy="369332"/>
          </a:xfrm>
          <a:prstGeom prst="homePlat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Mutation</a:t>
            </a:r>
            <a:endPar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564742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44DE574-F10C-461D-BC0F-C40F0698398A}"/>
              </a:ext>
            </a:extLst>
          </p:cNvPr>
          <p:cNvSpPr/>
          <p:nvPr/>
        </p:nvSpPr>
        <p:spPr>
          <a:xfrm>
            <a:off x="876300" y="162790"/>
            <a:ext cx="8191084" cy="540000"/>
          </a:xfrm>
          <a:prstGeom prst="rect">
            <a:avLst/>
          </a:prstGeom>
          <a:gradFill flip="none" rotWithShape="1">
            <a:gsLst>
              <a:gs pos="100000">
                <a:schemeClr val="bg1"/>
              </a:gs>
              <a:gs pos="0">
                <a:srgbClr val="005CA1"/>
              </a:gs>
              <a:gs pos="64000">
                <a:srgbClr val="4E93D2">
                  <a:lumMod val="56000"/>
                  <a:lumOff val="44000"/>
                  <a:alpha val="94000"/>
                </a:srgb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Mutation</a:t>
            </a:r>
            <a:endParaRPr lang="zh-CN" altLang="en-US" sz="2800" b="1" dirty="0">
              <a:latin typeface="SimHei" panose="02010609060101010101" pitchFamily="49" charset="-122"/>
              <a:ea typeface="SimHei" panose="02010609060101010101" pitchFamily="49" charset="-122"/>
            </a:endParaRPr>
          </a:p>
        </p:txBody>
      </p:sp>
      <p:grpSp>
        <p:nvGrpSpPr>
          <p:cNvPr id="3" name="组合 21">
            <a:extLst>
              <a:ext uri="{FF2B5EF4-FFF2-40B4-BE49-F238E27FC236}">
                <a16:creationId xmlns:a16="http://schemas.microsoft.com/office/drawing/2014/main" id="{E62C7B43-7F6D-4A59-8633-C7AA73C5D3A7}"/>
              </a:ext>
            </a:extLst>
          </p:cNvPr>
          <p:cNvGrpSpPr/>
          <p:nvPr/>
        </p:nvGrpSpPr>
        <p:grpSpPr>
          <a:xfrm>
            <a:off x="6719121" y="158101"/>
            <a:ext cx="2348263" cy="549379"/>
            <a:chOff x="113015" y="4869773"/>
            <a:chExt cx="2348263" cy="549379"/>
          </a:xfrm>
        </p:grpSpPr>
        <p:sp>
          <p:nvSpPr>
            <p:cNvPr id="4" name="文本框 3">
              <a:extLst>
                <a:ext uri="{FF2B5EF4-FFF2-40B4-BE49-F238E27FC236}">
                  <a16:creationId xmlns:a16="http://schemas.microsoft.com/office/drawing/2014/main" id="{1368F9BE-34E8-472B-B7F1-DF837F140E2C}"/>
                </a:ext>
              </a:extLst>
            </p:cNvPr>
            <p:cNvSpPr txBox="1"/>
            <p:nvPr/>
          </p:nvSpPr>
          <p:spPr>
            <a:xfrm>
              <a:off x="113015" y="4869773"/>
              <a:ext cx="1810360" cy="549379"/>
            </a:xfrm>
            <a:prstGeom prst="rect">
              <a:avLst/>
            </a:prstGeom>
            <a:noFill/>
          </p:spPr>
          <p:txBody>
            <a:bodyPr wrap="square" lIns="91438" tIns="45719" rIns="91438" bIns="45719" rtlCol="0" anchor="ctr">
              <a:spAutoFit/>
            </a:bodyPr>
            <a:lstStyle/>
            <a:p>
              <a:pPr algn="r">
                <a:lnSpc>
                  <a:spcPct val="110000"/>
                </a:lnSpc>
              </a:pPr>
              <a:r>
                <a:rPr lang="zh-CN" altLang="en-US" sz="1400" b="1" dirty="0">
                  <a:solidFill>
                    <a:srgbClr val="0C63AA"/>
                  </a:solidFill>
                  <a:latin typeface="Times New Roman" panose="02020603050405020304" pitchFamily="18" charset="0"/>
                  <a:ea typeface="SimHei" panose="02010609060101010101" pitchFamily="49" charset="-122"/>
                  <a:cs typeface="Times New Roman" panose="02020603050405020304" pitchFamily="18" charset="0"/>
                </a:rPr>
                <a:t>电子科技大学</a:t>
              </a:r>
              <a:endParaRPr lang="en-US" altLang="zh-CN" sz="1400" b="1" dirty="0">
                <a:solidFill>
                  <a:srgbClr val="0C63AA"/>
                </a:solidFill>
                <a:latin typeface="Times New Roman" panose="02020603050405020304" pitchFamily="18" charset="0"/>
                <a:ea typeface="SimHei" panose="02010609060101010101" pitchFamily="49" charset="-122"/>
                <a:cs typeface="Times New Roman" panose="02020603050405020304" pitchFamily="18" charset="0"/>
              </a:endParaRPr>
            </a:p>
            <a:p>
              <a:pPr algn="r">
                <a:lnSpc>
                  <a:spcPct val="110000"/>
                </a:lnSpc>
              </a:pPr>
              <a:r>
                <a:rPr lang="zh-CN" altLang="en-US" sz="1400" b="1" dirty="0">
                  <a:solidFill>
                    <a:srgbClr val="0C63AA"/>
                  </a:solidFill>
                  <a:latin typeface="Times New Roman" panose="02020603050405020304" pitchFamily="18" charset="0"/>
                  <a:ea typeface="SimHei" panose="02010609060101010101" pitchFamily="49" charset="-122"/>
                  <a:cs typeface="Times New Roman" panose="02020603050405020304" pitchFamily="18" charset="0"/>
                </a:rPr>
                <a:t>信息与通信工程学院</a:t>
              </a:r>
            </a:p>
          </p:txBody>
        </p:sp>
        <p:sp>
          <p:nvSpPr>
            <p:cNvPr id="5" name="椭圆 4">
              <a:extLst>
                <a:ext uri="{FF2B5EF4-FFF2-40B4-BE49-F238E27FC236}">
                  <a16:creationId xmlns:a16="http://schemas.microsoft.com/office/drawing/2014/main" id="{BEAD920D-AF68-4495-9A13-B798490CCBE2}"/>
                </a:ext>
              </a:extLst>
            </p:cNvPr>
            <p:cNvSpPr/>
            <p:nvPr/>
          </p:nvSpPr>
          <p:spPr>
            <a:xfrm>
              <a:off x="1921278" y="4874462"/>
              <a:ext cx="540000" cy="540000"/>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a:solidFill>
                <a:srgbClr val="0C63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SimHei" panose="02010609060101010101" pitchFamily="49" charset="-122"/>
                <a:cs typeface="Times New Roman" panose="02020603050405020304" pitchFamily="18" charset="0"/>
              </a:endParaRPr>
            </a:p>
          </p:txBody>
        </p:sp>
      </p:grpSp>
      <p:sp>
        <p:nvSpPr>
          <p:cNvPr id="6" name="圆角矩形 43">
            <a:extLst>
              <a:ext uri="{FF2B5EF4-FFF2-40B4-BE49-F238E27FC236}">
                <a16:creationId xmlns:a16="http://schemas.microsoft.com/office/drawing/2014/main" id="{C5266626-FB21-43E9-9375-101B0E451B73}"/>
              </a:ext>
            </a:extLst>
          </p:cNvPr>
          <p:cNvSpPr/>
          <p:nvPr/>
        </p:nvSpPr>
        <p:spPr>
          <a:xfrm rot="10800000" flipV="1">
            <a:off x="194796" y="162790"/>
            <a:ext cx="540000" cy="540000"/>
          </a:xfrm>
          <a:prstGeom prst="roundRect">
            <a:avLst>
              <a:gd name="adj" fmla="val 5039"/>
            </a:avLst>
          </a:prstGeom>
          <a:solidFill>
            <a:srgbClr val="005CA1"/>
          </a:solidFill>
          <a:ln>
            <a:noFill/>
          </a:ln>
        </p:spPr>
        <p:style>
          <a:lnRef idx="0">
            <a:scrgbClr r="0" g="0" b="0"/>
          </a:lnRef>
          <a:fillRef idx="0">
            <a:scrgbClr r="0" g="0" b="0"/>
          </a:fillRef>
          <a:effectRef idx="0">
            <a:scrgbClr r="0" g="0" b="0"/>
          </a:effectRef>
          <a:fontRef idx="minor">
            <a:schemeClr val="lt1"/>
          </a:fontRef>
        </p:style>
        <p:txBody>
          <a:bodyPr lIns="91436" tIns="45719" rIns="91436" bIns="45719" rtlCol="0" anchor="ctr"/>
          <a:lstStyle/>
          <a:p>
            <a:pPr algn="ctr"/>
            <a:r>
              <a:rPr lang="en-US" altLang="zh-CN" sz="3600" b="1" dirty="0">
                <a:solidFill>
                  <a:schemeClr val="bg1"/>
                </a:solidFill>
                <a:latin typeface="Times New Roman" panose="02020603050405020304" pitchFamily="18" charset="0"/>
                <a:ea typeface="SimHei" panose="02010609060101010101" pitchFamily="49" charset="-122"/>
                <a:cs typeface="Times New Roman" panose="02020603050405020304" pitchFamily="18" charset="0"/>
              </a:rPr>
              <a:t>2</a:t>
            </a:r>
            <a:endParaRPr lang="zh-CN" altLang="en-US" sz="3600" b="1" dirty="0">
              <a:solidFill>
                <a:schemeClr val="bg1"/>
              </a:solidFill>
              <a:latin typeface="Times New Roman" panose="02020603050405020304" pitchFamily="18" charset="0"/>
              <a:ea typeface="SimHei" panose="02010609060101010101" pitchFamily="49" charset="-122"/>
              <a:cs typeface="Times New Roman" panose="02020603050405020304" pitchFamily="18" charset="0"/>
            </a:endParaRPr>
          </a:p>
        </p:txBody>
      </p:sp>
      <p:sp>
        <p:nvSpPr>
          <p:cNvPr id="7"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Times New Roman" panose="02020603050405020304" pitchFamily="18" charset="0"/>
              <a:ea typeface="SimHei" panose="02010609060101010101" pitchFamily="49" charset="-122"/>
              <a:cs typeface="Times New Roman" panose="02020603050405020304" pitchFamily="18" charset="0"/>
            </a:endParaRPr>
          </a:p>
        </p:txBody>
      </p:sp>
      <p:sp>
        <p:nvSpPr>
          <p:cNvPr id="37" name="箭头: 五边形 36">
            <a:extLst>
              <a:ext uri="{FF2B5EF4-FFF2-40B4-BE49-F238E27FC236}">
                <a16:creationId xmlns:a16="http://schemas.microsoft.com/office/drawing/2014/main" id="{BDFEE250-05AD-443B-8257-5D47F7A167E7}"/>
              </a:ext>
            </a:extLst>
          </p:cNvPr>
          <p:cNvSpPr/>
          <p:nvPr/>
        </p:nvSpPr>
        <p:spPr>
          <a:xfrm>
            <a:off x="0" y="1181100"/>
            <a:ext cx="2183642" cy="369332"/>
          </a:xfrm>
          <a:prstGeom prst="homePlat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Mutation</a:t>
            </a:r>
            <a:endPar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 name="文本框 9">
            <a:extLst>
              <a:ext uri="{FF2B5EF4-FFF2-40B4-BE49-F238E27FC236}">
                <a16:creationId xmlns:a16="http://schemas.microsoft.com/office/drawing/2014/main" id="{B149F6CC-DE57-4150-A405-EBC26B5D8549}"/>
              </a:ext>
            </a:extLst>
          </p:cNvPr>
          <p:cNvSpPr txBox="1"/>
          <p:nvPr/>
        </p:nvSpPr>
        <p:spPr>
          <a:xfrm>
            <a:off x="306501" y="4792623"/>
            <a:ext cx="8934095" cy="1856919"/>
          </a:xfrm>
          <a:prstGeom prst="rect">
            <a:avLst/>
          </a:prstGeom>
          <a:noFill/>
        </p:spPr>
        <p:txBody>
          <a:bodyPr wrap="square" rtlCol="0">
            <a:spAutoFit/>
          </a:bodyPr>
          <a:lstStyle/>
          <a:p>
            <a:pPr>
              <a:lnSpc>
                <a:spcPct val="130000"/>
              </a:lnSpc>
            </a:pPr>
            <a:r>
              <a:rPr lang="en-US" altLang="zh-CN" dirty="0" err="1">
                <a:latin typeface="Times New Roman" panose="02020603050405020304" pitchFamily="18" charset="0"/>
                <a:cs typeface="Times New Roman" panose="02020603050405020304" pitchFamily="18" charset="0"/>
              </a:rPr>
              <a:t>Skyfire</a:t>
            </a:r>
            <a:r>
              <a:rPr lang="en-US" altLang="zh-CN" dirty="0">
                <a:latin typeface="Times New Roman" panose="02020603050405020304" pitchFamily="18" charset="0"/>
                <a:cs typeface="Times New Roman" panose="02020603050405020304" pitchFamily="18" charset="0"/>
              </a:rPr>
              <a:t> (S&amp;P17)                            </a:t>
            </a:r>
            <a:r>
              <a:rPr lang="en-US" altLang="zh-CN" dirty="0">
                <a:solidFill>
                  <a:srgbClr val="00B050"/>
                </a:solidFill>
                <a:latin typeface="Times New Roman" panose="02020603050405020304" pitchFamily="18" charset="0"/>
                <a:cs typeface="Times New Roman" panose="02020603050405020304" pitchFamily="18" charset="0"/>
              </a:rPr>
              <a:t>PCSG (Probabilistic Context-Sensitive Grammar)</a:t>
            </a:r>
          </a:p>
          <a:p>
            <a:pPr>
              <a:lnSpc>
                <a:spcPct val="130000"/>
              </a:lnSpc>
            </a:pPr>
            <a:r>
              <a:rPr lang="en-US" altLang="zh-CN" dirty="0" err="1">
                <a:latin typeface="Times New Roman" panose="02020603050405020304" pitchFamily="18" charset="0"/>
                <a:cs typeface="Times New Roman" panose="02020603050405020304" pitchFamily="18" charset="0"/>
              </a:rPr>
              <a:t>Neuzz</a:t>
            </a:r>
            <a:r>
              <a:rPr lang="en-US" altLang="zh-CN" dirty="0">
                <a:latin typeface="Times New Roman" panose="02020603050405020304" pitchFamily="18" charset="0"/>
                <a:cs typeface="Times New Roman" panose="02020603050405020304" pitchFamily="18" charset="0"/>
              </a:rPr>
              <a:t> (S&amp;P19)	</a:t>
            </a:r>
            <a:r>
              <a:rPr lang="en-US" altLang="zh-CN" dirty="0">
                <a:solidFill>
                  <a:srgbClr val="00B050"/>
                </a:solidFill>
                <a:latin typeface="Times New Roman" panose="02020603050405020304" pitchFamily="18" charset="0"/>
                <a:cs typeface="Times New Roman" panose="02020603050405020304" pitchFamily="18" charset="0"/>
              </a:rPr>
              <a:t>  	               Smooth NN Model + Gradient-guided Optimization</a:t>
            </a:r>
          </a:p>
          <a:p>
            <a:pPr>
              <a:lnSpc>
                <a:spcPct val="130000"/>
              </a:lnSpc>
            </a:pPr>
            <a:r>
              <a:rPr lang="en-US" altLang="zh-CN" dirty="0" err="1">
                <a:latin typeface="Times New Roman" panose="02020603050405020304" pitchFamily="18" charset="0"/>
                <a:cs typeface="Times New Roman" panose="02020603050405020304" pitchFamily="18" charset="0"/>
              </a:rPr>
              <a:t>DeepFuzz</a:t>
            </a:r>
            <a:r>
              <a:rPr lang="en-US" altLang="zh-CN" dirty="0">
                <a:latin typeface="Times New Roman" panose="02020603050405020304" pitchFamily="18" charset="0"/>
                <a:cs typeface="Times New Roman" panose="02020603050405020304" pitchFamily="18" charset="0"/>
              </a:rPr>
              <a:t> (AAAI19)		       </a:t>
            </a:r>
            <a:r>
              <a:rPr lang="en-US" altLang="zh-CN" dirty="0">
                <a:solidFill>
                  <a:srgbClr val="00B050"/>
                </a:solidFill>
                <a:latin typeface="Times New Roman" panose="02020603050405020304" pitchFamily="18" charset="0"/>
                <a:cs typeface="Times New Roman" panose="02020603050405020304" pitchFamily="18" charset="0"/>
              </a:rPr>
              <a:t>Seq2Seq Model</a:t>
            </a:r>
          </a:p>
          <a:p>
            <a:pPr>
              <a:lnSpc>
                <a:spcPct val="130000"/>
              </a:lnSpc>
            </a:pPr>
            <a:r>
              <a:rPr lang="en-US" altLang="zh-CN" dirty="0">
                <a:latin typeface="Times New Roman" panose="02020603050405020304" pitchFamily="18" charset="0"/>
                <a:cs typeface="Times New Roman" panose="02020603050405020304" pitchFamily="18" charset="0"/>
              </a:rPr>
              <a:t>MOPT (USENIX Security 19)      </a:t>
            </a:r>
            <a:r>
              <a:rPr lang="en-US" altLang="zh-CN" dirty="0">
                <a:solidFill>
                  <a:srgbClr val="00B050"/>
                </a:solidFill>
                <a:latin typeface="Times New Roman" panose="02020603050405020304" pitchFamily="18" charset="0"/>
                <a:cs typeface="Times New Roman" panose="02020603050405020304" pitchFamily="18" charset="0"/>
              </a:rPr>
              <a:t>Particle Swarm Optimization</a:t>
            </a:r>
          </a:p>
          <a:p>
            <a:pPr>
              <a:lnSpc>
                <a:spcPct val="130000"/>
              </a:lnSpc>
            </a:pPr>
            <a:r>
              <a:rPr lang="en-US" altLang="zh-CN" dirty="0">
                <a:latin typeface="Times New Roman" panose="02020603050405020304" pitchFamily="18" charset="0"/>
                <a:cs typeface="Times New Roman" panose="02020603050405020304" pitchFamily="18" charset="0"/>
              </a:rPr>
              <a:t>ILF (CCS19)				       </a:t>
            </a:r>
            <a:r>
              <a:rPr lang="en-US" altLang="zh-CN" dirty="0">
                <a:solidFill>
                  <a:srgbClr val="00B050"/>
                </a:solidFill>
                <a:latin typeface="Times New Roman" panose="02020603050405020304" pitchFamily="18" charset="0"/>
                <a:cs typeface="Times New Roman" panose="02020603050405020304" pitchFamily="18" charset="0"/>
              </a:rPr>
              <a:t>Neural Networks to Learn Fuzzing Policy</a:t>
            </a:r>
            <a:endParaRPr lang="zh-CN" altLang="en-US" dirty="0">
              <a:solidFill>
                <a:srgbClr val="00B050"/>
              </a:solidFill>
              <a:latin typeface="Times New Roman" panose="02020603050405020304" pitchFamily="18" charset="0"/>
              <a:cs typeface="Times New Roman" panose="02020603050405020304" pitchFamily="18" charset="0"/>
            </a:endParaRPr>
          </a:p>
        </p:txBody>
      </p:sp>
      <p:sp>
        <p:nvSpPr>
          <p:cNvPr id="18" name="文本框 17">
            <a:extLst>
              <a:ext uri="{FF2B5EF4-FFF2-40B4-BE49-F238E27FC236}">
                <a16:creationId xmlns:a16="http://schemas.microsoft.com/office/drawing/2014/main" id="{46E2D102-956C-468A-8BB1-9C26B78BD76A}"/>
              </a:ext>
            </a:extLst>
          </p:cNvPr>
          <p:cNvSpPr txBox="1"/>
          <p:nvPr/>
        </p:nvSpPr>
        <p:spPr>
          <a:xfrm>
            <a:off x="285689" y="4340667"/>
            <a:ext cx="5267324" cy="400110"/>
          </a:xfrm>
          <a:prstGeom prst="rect">
            <a:avLst/>
          </a:prstGeom>
          <a:noFill/>
        </p:spPr>
        <p:txBody>
          <a:bodyPr wrap="square">
            <a:spAutoFit/>
          </a:bodyPr>
          <a:lstStyle/>
          <a:p>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Seed Mutation Strategy  - AI </a:t>
            </a:r>
            <a:endParaRPr lang="zh-CN" altLang="en-US" sz="2000" dirty="0"/>
          </a:p>
        </p:txBody>
      </p:sp>
      <p:sp>
        <p:nvSpPr>
          <p:cNvPr id="14" name="灯片编号占位符 7">
            <a:extLst>
              <a:ext uri="{FF2B5EF4-FFF2-40B4-BE49-F238E27FC236}">
                <a16:creationId xmlns:a16="http://schemas.microsoft.com/office/drawing/2014/main" id="{87BA8823-2079-4F53-AD19-9AD08668C16A}"/>
              </a:ext>
            </a:extLst>
          </p:cNvPr>
          <p:cNvSpPr txBox="1"/>
          <p:nvPr/>
        </p:nvSpPr>
        <p:spPr>
          <a:xfrm>
            <a:off x="8754959" y="6506963"/>
            <a:ext cx="1600200"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BCDE635-3FC4-4B83-A3D1-632FFA341E9A}" type="slidenum">
              <a:rPr lang="zh-CN" altLang="en-US" smtClean="0"/>
              <a:t>14</a:t>
            </a:fld>
            <a:endParaRPr lang="zh-CN" altLang="en-US" dirty="0"/>
          </a:p>
        </p:txBody>
      </p:sp>
      <p:sp>
        <p:nvSpPr>
          <p:cNvPr id="15" name="矩形 14">
            <a:extLst>
              <a:ext uri="{FF2B5EF4-FFF2-40B4-BE49-F238E27FC236}">
                <a16:creationId xmlns:a16="http://schemas.microsoft.com/office/drawing/2014/main" id="{DA70DF5A-571C-234C-83AD-287BE1D04862}"/>
              </a:ext>
            </a:extLst>
          </p:cNvPr>
          <p:cNvSpPr/>
          <p:nvPr/>
        </p:nvSpPr>
        <p:spPr>
          <a:xfrm>
            <a:off x="4266142" y="4309060"/>
            <a:ext cx="3643848" cy="369332"/>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txBody>
          <a:bodyPr wrap="square">
            <a:spAutoFit/>
          </a:bodyPr>
          <a:lstStyle/>
          <a:p>
            <a:r>
              <a:rPr lang="en-US" altLang="zh-CN" dirty="0">
                <a:solidFill>
                  <a:srgbClr val="C00000"/>
                </a:solidFill>
                <a:latin typeface="Heiti SC Medium" pitchFamily="2" charset="-128"/>
                <a:ea typeface="Heiti SC Medium" pitchFamily="2" charset="-128"/>
              </a:rPr>
              <a:t>Learning-based</a:t>
            </a:r>
            <a:r>
              <a:rPr lang="zh-CN" altLang="en-US" dirty="0">
                <a:solidFill>
                  <a:srgbClr val="C00000"/>
                </a:solidFill>
                <a:latin typeface="Heiti SC Medium" pitchFamily="2" charset="-128"/>
                <a:ea typeface="Heiti SC Medium" pitchFamily="2" charset="-128"/>
              </a:rPr>
              <a:t> Fuzzing</a:t>
            </a:r>
          </a:p>
        </p:txBody>
      </p:sp>
      <p:pic>
        <p:nvPicPr>
          <p:cNvPr id="16" name="图片 15">
            <a:extLst>
              <a:ext uri="{FF2B5EF4-FFF2-40B4-BE49-F238E27FC236}">
                <a16:creationId xmlns:a16="http://schemas.microsoft.com/office/drawing/2014/main" id="{BBB9862B-1D67-434E-8F2C-A21A3A536CA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3289" y="1428708"/>
            <a:ext cx="8934095" cy="2519065"/>
          </a:xfrm>
          <a:prstGeom prst="rect">
            <a:avLst/>
          </a:prstGeom>
        </p:spPr>
      </p:pic>
      <p:sp>
        <p:nvSpPr>
          <p:cNvPr id="17" name="对话气泡: 椭圆形 16">
            <a:extLst>
              <a:ext uri="{FF2B5EF4-FFF2-40B4-BE49-F238E27FC236}">
                <a16:creationId xmlns:a16="http://schemas.microsoft.com/office/drawing/2014/main" id="{24E2D0C0-D170-4CD8-A5E3-DB203CB77C6F}"/>
              </a:ext>
            </a:extLst>
          </p:cNvPr>
          <p:cNvSpPr/>
          <p:nvPr/>
        </p:nvSpPr>
        <p:spPr>
          <a:xfrm>
            <a:off x="3541431" y="948519"/>
            <a:ext cx="2183642" cy="899860"/>
          </a:xfrm>
          <a:prstGeom prst="wedgeEllipseCallout">
            <a:avLst/>
          </a:prstGeom>
          <a:ln/>
        </p:spPr>
        <p:style>
          <a:lnRef idx="0">
            <a:schemeClr val="accent2"/>
          </a:lnRef>
          <a:fillRef idx="3">
            <a:schemeClr val="accent2"/>
          </a:fillRef>
          <a:effectRef idx="3">
            <a:schemeClr val="accent2"/>
          </a:effectRef>
          <a:fontRef idx="minor">
            <a:schemeClr val="lt1"/>
          </a:fontRef>
        </p:style>
        <p:txBody>
          <a:bodyPr lIns="91436" tIns="45719" rIns="91436" bIns="45719" rtlCol="0" anchor="ctr"/>
          <a:lstStyle/>
          <a:p>
            <a:pPr algn="ct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Seed Mutation</a:t>
            </a:r>
          </a:p>
          <a:p>
            <a:pPr algn="ct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Strategy</a:t>
            </a:r>
            <a:endPar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252397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44DE574-F10C-461D-BC0F-C40F0698398A}"/>
              </a:ext>
            </a:extLst>
          </p:cNvPr>
          <p:cNvSpPr/>
          <p:nvPr/>
        </p:nvSpPr>
        <p:spPr>
          <a:xfrm>
            <a:off x="876300" y="162790"/>
            <a:ext cx="8191084" cy="540000"/>
          </a:xfrm>
          <a:prstGeom prst="rect">
            <a:avLst/>
          </a:prstGeom>
          <a:gradFill flip="none" rotWithShape="1">
            <a:gsLst>
              <a:gs pos="100000">
                <a:schemeClr val="bg1"/>
              </a:gs>
              <a:gs pos="0">
                <a:srgbClr val="005CA1"/>
              </a:gs>
              <a:gs pos="64000">
                <a:srgbClr val="4E93D2">
                  <a:lumMod val="56000"/>
                  <a:lumOff val="44000"/>
                  <a:alpha val="94000"/>
                </a:srgb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Mutation</a:t>
            </a:r>
            <a:endParaRPr lang="zh-CN" altLang="en-US" sz="2800" b="1" dirty="0">
              <a:latin typeface="SimHei" panose="02010609060101010101" pitchFamily="49" charset="-122"/>
              <a:ea typeface="SimHei" panose="02010609060101010101" pitchFamily="49" charset="-122"/>
            </a:endParaRPr>
          </a:p>
        </p:txBody>
      </p:sp>
      <p:grpSp>
        <p:nvGrpSpPr>
          <p:cNvPr id="3" name="组合 21">
            <a:extLst>
              <a:ext uri="{FF2B5EF4-FFF2-40B4-BE49-F238E27FC236}">
                <a16:creationId xmlns:a16="http://schemas.microsoft.com/office/drawing/2014/main" id="{E62C7B43-7F6D-4A59-8633-C7AA73C5D3A7}"/>
              </a:ext>
            </a:extLst>
          </p:cNvPr>
          <p:cNvGrpSpPr/>
          <p:nvPr/>
        </p:nvGrpSpPr>
        <p:grpSpPr>
          <a:xfrm>
            <a:off x="6719121" y="158101"/>
            <a:ext cx="2348263" cy="549379"/>
            <a:chOff x="113015" y="4869773"/>
            <a:chExt cx="2348263" cy="549379"/>
          </a:xfrm>
        </p:grpSpPr>
        <p:sp>
          <p:nvSpPr>
            <p:cNvPr id="4" name="文本框 3">
              <a:extLst>
                <a:ext uri="{FF2B5EF4-FFF2-40B4-BE49-F238E27FC236}">
                  <a16:creationId xmlns:a16="http://schemas.microsoft.com/office/drawing/2014/main" id="{1368F9BE-34E8-472B-B7F1-DF837F140E2C}"/>
                </a:ext>
              </a:extLst>
            </p:cNvPr>
            <p:cNvSpPr txBox="1"/>
            <p:nvPr/>
          </p:nvSpPr>
          <p:spPr>
            <a:xfrm>
              <a:off x="113015" y="4869773"/>
              <a:ext cx="1810360" cy="549379"/>
            </a:xfrm>
            <a:prstGeom prst="rect">
              <a:avLst/>
            </a:prstGeom>
            <a:noFill/>
          </p:spPr>
          <p:txBody>
            <a:bodyPr wrap="square" lIns="91438" tIns="45719" rIns="91438" bIns="45719" rtlCol="0" anchor="ctr">
              <a:spAutoFit/>
            </a:bodyPr>
            <a:lstStyle/>
            <a:p>
              <a:pPr algn="r">
                <a:lnSpc>
                  <a:spcPct val="110000"/>
                </a:lnSpc>
              </a:pPr>
              <a:r>
                <a:rPr lang="zh-CN" altLang="en-US" sz="1400" b="1" dirty="0">
                  <a:solidFill>
                    <a:srgbClr val="0C63AA"/>
                  </a:solidFill>
                  <a:latin typeface="Times New Roman" panose="02020603050405020304" pitchFamily="18" charset="0"/>
                  <a:ea typeface="SimHei" panose="02010609060101010101" pitchFamily="49" charset="-122"/>
                  <a:cs typeface="Times New Roman" panose="02020603050405020304" pitchFamily="18" charset="0"/>
                </a:rPr>
                <a:t>电子科技大学</a:t>
              </a:r>
              <a:endParaRPr lang="en-US" altLang="zh-CN" sz="1400" b="1" dirty="0">
                <a:solidFill>
                  <a:srgbClr val="0C63AA"/>
                </a:solidFill>
                <a:latin typeface="Times New Roman" panose="02020603050405020304" pitchFamily="18" charset="0"/>
                <a:ea typeface="SimHei" panose="02010609060101010101" pitchFamily="49" charset="-122"/>
                <a:cs typeface="Times New Roman" panose="02020603050405020304" pitchFamily="18" charset="0"/>
              </a:endParaRPr>
            </a:p>
            <a:p>
              <a:pPr algn="r">
                <a:lnSpc>
                  <a:spcPct val="110000"/>
                </a:lnSpc>
              </a:pPr>
              <a:r>
                <a:rPr lang="zh-CN" altLang="en-US" sz="1400" b="1" dirty="0">
                  <a:solidFill>
                    <a:srgbClr val="0C63AA"/>
                  </a:solidFill>
                  <a:latin typeface="Times New Roman" panose="02020603050405020304" pitchFamily="18" charset="0"/>
                  <a:ea typeface="SimHei" panose="02010609060101010101" pitchFamily="49" charset="-122"/>
                  <a:cs typeface="Times New Roman" panose="02020603050405020304" pitchFamily="18" charset="0"/>
                </a:rPr>
                <a:t>信息与通信工程学院</a:t>
              </a:r>
            </a:p>
          </p:txBody>
        </p:sp>
        <p:sp>
          <p:nvSpPr>
            <p:cNvPr id="5" name="椭圆 4">
              <a:extLst>
                <a:ext uri="{FF2B5EF4-FFF2-40B4-BE49-F238E27FC236}">
                  <a16:creationId xmlns:a16="http://schemas.microsoft.com/office/drawing/2014/main" id="{BEAD920D-AF68-4495-9A13-B798490CCBE2}"/>
                </a:ext>
              </a:extLst>
            </p:cNvPr>
            <p:cNvSpPr/>
            <p:nvPr/>
          </p:nvSpPr>
          <p:spPr>
            <a:xfrm>
              <a:off x="1921278" y="4874462"/>
              <a:ext cx="540000" cy="540000"/>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a:solidFill>
                <a:srgbClr val="0C63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SimHei" panose="02010609060101010101" pitchFamily="49" charset="-122"/>
                <a:cs typeface="Times New Roman" panose="02020603050405020304" pitchFamily="18" charset="0"/>
              </a:endParaRPr>
            </a:p>
          </p:txBody>
        </p:sp>
      </p:grpSp>
      <p:sp>
        <p:nvSpPr>
          <p:cNvPr id="6" name="圆角矩形 43">
            <a:extLst>
              <a:ext uri="{FF2B5EF4-FFF2-40B4-BE49-F238E27FC236}">
                <a16:creationId xmlns:a16="http://schemas.microsoft.com/office/drawing/2014/main" id="{C5266626-FB21-43E9-9375-101B0E451B73}"/>
              </a:ext>
            </a:extLst>
          </p:cNvPr>
          <p:cNvSpPr/>
          <p:nvPr/>
        </p:nvSpPr>
        <p:spPr>
          <a:xfrm rot="10800000" flipV="1">
            <a:off x="194796" y="162790"/>
            <a:ext cx="540000" cy="540000"/>
          </a:xfrm>
          <a:prstGeom prst="roundRect">
            <a:avLst>
              <a:gd name="adj" fmla="val 5039"/>
            </a:avLst>
          </a:prstGeom>
          <a:solidFill>
            <a:srgbClr val="005CA1"/>
          </a:solidFill>
          <a:ln>
            <a:noFill/>
          </a:ln>
        </p:spPr>
        <p:style>
          <a:lnRef idx="0">
            <a:scrgbClr r="0" g="0" b="0"/>
          </a:lnRef>
          <a:fillRef idx="0">
            <a:scrgbClr r="0" g="0" b="0"/>
          </a:fillRef>
          <a:effectRef idx="0">
            <a:scrgbClr r="0" g="0" b="0"/>
          </a:effectRef>
          <a:fontRef idx="minor">
            <a:schemeClr val="lt1"/>
          </a:fontRef>
        </p:style>
        <p:txBody>
          <a:bodyPr lIns="91436" tIns="45719" rIns="91436" bIns="45719" rtlCol="0" anchor="ctr"/>
          <a:lstStyle/>
          <a:p>
            <a:pPr algn="ctr"/>
            <a:r>
              <a:rPr lang="en-US" altLang="zh-CN" sz="3600" b="1" dirty="0">
                <a:solidFill>
                  <a:schemeClr val="bg1"/>
                </a:solidFill>
                <a:latin typeface="Times New Roman" panose="02020603050405020304" pitchFamily="18" charset="0"/>
                <a:ea typeface="SimHei" panose="02010609060101010101" pitchFamily="49" charset="-122"/>
                <a:cs typeface="Times New Roman" panose="02020603050405020304" pitchFamily="18" charset="0"/>
              </a:rPr>
              <a:t>2</a:t>
            </a:r>
            <a:endParaRPr lang="zh-CN" altLang="en-US" sz="3600" b="1" dirty="0">
              <a:solidFill>
                <a:schemeClr val="bg1"/>
              </a:solidFill>
              <a:latin typeface="Times New Roman" panose="02020603050405020304" pitchFamily="18" charset="0"/>
              <a:ea typeface="SimHei" panose="02010609060101010101" pitchFamily="49" charset="-122"/>
              <a:cs typeface="Times New Roman" panose="02020603050405020304" pitchFamily="18" charset="0"/>
            </a:endParaRPr>
          </a:p>
        </p:txBody>
      </p:sp>
      <p:sp>
        <p:nvSpPr>
          <p:cNvPr id="7"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Times New Roman" panose="02020603050405020304" pitchFamily="18" charset="0"/>
              <a:ea typeface="SimHei" panose="02010609060101010101" pitchFamily="49" charset="-122"/>
              <a:cs typeface="Times New Roman" panose="02020603050405020304" pitchFamily="18" charset="0"/>
            </a:endParaRPr>
          </a:p>
        </p:txBody>
      </p:sp>
      <p:sp>
        <p:nvSpPr>
          <p:cNvPr id="37" name="箭头: 五边形 36">
            <a:extLst>
              <a:ext uri="{FF2B5EF4-FFF2-40B4-BE49-F238E27FC236}">
                <a16:creationId xmlns:a16="http://schemas.microsoft.com/office/drawing/2014/main" id="{BDFEE250-05AD-443B-8257-5D47F7A167E7}"/>
              </a:ext>
            </a:extLst>
          </p:cNvPr>
          <p:cNvSpPr/>
          <p:nvPr/>
        </p:nvSpPr>
        <p:spPr>
          <a:xfrm>
            <a:off x="0" y="1181100"/>
            <a:ext cx="2183642" cy="369332"/>
          </a:xfrm>
          <a:prstGeom prst="homePlat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Mutation</a:t>
            </a:r>
            <a:endPar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50" name="图片 49">
            <a:extLst>
              <a:ext uri="{FF2B5EF4-FFF2-40B4-BE49-F238E27FC236}">
                <a16:creationId xmlns:a16="http://schemas.microsoft.com/office/drawing/2014/main" id="{119FC838-8A5C-43BD-A60E-8763CDFF981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3289" y="1428708"/>
            <a:ext cx="8934095" cy="2519065"/>
          </a:xfrm>
          <a:prstGeom prst="rect">
            <a:avLst/>
          </a:prstGeom>
        </p:spPr>
      </p:pic>
      <p:sp>
        <p:nvSpPr>
          <p:cNvPr id="9" name="对话气泡: 椭圆形 8">
            <a:extLst>
              <a:ext uri="{FF2B5EF4-FFF2-40B4-BE49-F238E27FC236}">
                <a16:creationId xmlns:a16="http://schemas.microsoft.com/office/drawing/2014/main" id="{5A165FB3-EAC7-4186-A1ED-82EFB2CC6696}"/>
              </a:ext>
            </a:extLst>
          </p:cNvPr>
          <p:cNvSpPr/>
          <p:nvPr/>
        </p:nvSpPr>
        <p:spPr>
          <a:xfrm>
            <a:off x="3541431" y="948519"/>
            <a:ext cx="2183642" cy="899860"/>
          </a:xfrm>
          <a:prstGeom prst="wedgeEllipseCallout">
            <a:avLst/>
          </a:prstGeom>
          <a:ln/>
        </p:spPr>
        <p:style>
          <a:lnRef idx="0">
            <a:schemeClr val="accent2"/>
          </a:lnRef>
          <a:fillRef idx="3">
            <a:schemeClr val="accent2"/>
          </a:fillRef>
          <a:effectRef idx="3">
            <a:schemeClr val="accent2"/>
          </a:effectRef>
          <a:fontRef idx="minor">
            <a:schemeClr val="lt1"/>
          </a:fontRef>
        </p:style>
        <p:txBody>
          <a:bodyPr lIns="91436" tIns="45719" rIns="91436" bIns="45719" rtlCol="0" anchor="ctr"/>
          <a:lstStyle/>
          <a:p>
            <a:pPr algn="ct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Seed Mutation</a:t>
            </a:r>
          </a:p>
          <a:p>
            <a:pPr algn="ct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Strategy</a:t>
            </a:r>
            <a:endPar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 name="文本框 9">
            <a:extLst>
              <a:ext uri="{FF2B5EF4-FFF2-40B4-BE49-F238E27FC236}">
                <a16:creationId xmlns:a16="http://schemas.microsoft.com/office/drawing/2014/main" id="{B149F6CC-DE57-4150-A405-EBC26B5D8549}"/>
              </a:ext>
            </a:extLst>
          </p:cNvPr>
          <p:cNvSpPr txBox="1"/>
          <p:nvPr/>
        </p:nvSpPr>
        <p:spPr>
          <a:xfrm>
            <a:off x="281879" y="4823693"/>
            <a:ext cx="8934095" cy="1496820"/>
          </a:xfrm>
          <a:prstGeom prst="rect">
            <a:avLst/>
          </a:prstGeom>
          <a:noFill/>
        </p:spPr>
        <p:txBody>
          <a:bodyPr wrap="square" rtlCol="0">
            <a:spAutoFit/>
          </a:bodyPr>
          <a:lstStyle/>
          <a:p>
            <a:pPr>
              <a:lnSpc>
                <a:spcPct val="130000"/>
              </a:lnSpc>
            </a:pPr>
            <a:r>
              <a:rPr lang="en-US" altLang="zh-CN" dirty="0">
                <a:latin typeface="Times New Roman" panose="02020603050405020304" pitchFamily="18" charset="0"/>
                <a:cs typeface="Times New Roman" panose="02020603050405020304" pitchFamily="18" charset="0"/>
              </a:rPr>
              <a:t>Vuzzer (NDSS17)</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FANS (</a:t>
            </a:r>
            <a:r>
              <a:rPr lang="en-US" altLang="zh-CN" dirty="0">
                <a:solidFill>
                  <a:srgbClr val="303030"/>
                </a:solidFill>
                <a:latin typeface="Times New Roman" panose="02020603050405020304" pitchFamily="18" charset="0"/>
              </a:rPr>
              <a:t>USENIX Security20</a:t>
            </a:r>
            <a:r>
              <a:rPr lang="en-US" altLang="zh-CN" dirty="0">
                <a:latin typeface="Times New Roman" panose="02020603050405020304" pitchFamily="18" charset="0"/>
                <a:cs typeface="Times New Roman" panose="02020603050405020304" pitchFamily="18" charset="0"/>
              </a:rPr>
              <a:t>)</a:t>
            </a:r>
            <a:r>
              <a:rPr lang="en-US" altLang="zh-CN" dirty="0">
                <a:solidFill>
                  <a:srgbClr val="00B050"/>
                </a:solidFill>
                <a:latin typeface="Times New Roman" panose="02020603050405020304" pitchFamily="18" charset="0"/>
                <a:cs typeface="Times New Roman" panose="02020603050405020304" pitchFamily="18" charset="0"/>
              </a:rPr>
              <a:t> 	Static Analysis and Fuzzing</a:t>
            </a:r>
          </a:p>
          <a:p>
            <a:pPr>
              <a:lnSpc>
                <a:spcPct val="130000"/>
              </a:lnSpc>
            </a:pPr>
            <a:r>
              <a:rPr lang="en-US" altLang="zh-CN" dirty="0">
                <a:solidFill>
                  <a:srgbClr val="303030"/>
                </a:solidFill>
                <a:latin typeface="Times New Roman" panose="02020603050405020304" pitchFamily="18" charset="0"/>
              </a:rPr>
              <a:t>QSYM  </a:t>
            </a:r>
            <a:r>
              <a:rPr lang="en-US" altLang="zh-CN" dirty="0">
                <a:latin typeface="Times New Roman" panose="02020603050405020304" pitchFamily="18" charset="0"/>
                <a:cs typeface="Times New Roman" panose="02020603050405020304" pitchFamily="18" charset="0"/>
              </a:rPr>
              <a:t>(</a:t>
            </a:r>
            <a:r>
              <a:rPr lang="en-US" altLang="zh-CN" dirty="0">
                <a:solidFill>
                  <a:srgbClr val="303030"/>
                </a:solidFill>
                <a:latin typeface="Times New Roman" panose="02020603050405020304" pitchFamily="18" charset="0"/>
              </a:rPr>
              <a:t>USENIX Security18</a:t>
            </a:r>
            <a:r>
              <a:rPr lang="en-US" altLang="zh-CN" dirty="0">
                <a:latin typeface="Times New Roman" panose="02020603050405020304" pitchFamily="18" charset="0"/>
                <a:cs typeface="Times New Roman" panose="02020603050405020304" pitchFamily="18" charset="0"/>
              </a:rPr>
              <a:t>)</a:t>
            </a:r>
            <a:r>
              <a:rPr lang="en-US" altLang="zh-CN" dirty="0">
                <a:solidFill>
                  <a:srgbClr val="00B050"/>
                </a:solidFill>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Intriguer (CCS19</a:t>
            </a:r>
            <a:r>
              <a:rPr lang="en-US" altLang="zh-CN" dirty="0">
                <a:solidFill>
                  <a:srgbClr val="303030"/>
                </a:solidFill>
                <a:latin typeface="Times New Roman" panose="02020603050405020304" pitchFamily="18" charset="0"/>
              </a:rPr>
              <a:t>)</a:t>
            </a:r>
            <a:r>
              <a:rPr lang="en-US" altLang="zh-CN" dirty="0">
                <a:solidFill>
                  <a:srgbClr val="00B050"/>
                </a:solidFill>
                <a:latin typeface="Times New Roman" panose="02020603050405020304" pitchFamily="18" charset="0"/>
                <a:cs typeface="Times New Roman" panose="02020603050405020304" pitchFamily="18" charset="0"/>
              </a:rPr>
              <a:t>	Symbolic Execution and Fuzzing</a:t>
            </a:r>
          </a:p>
          <a:p>
            <a:pPr>
              <a:lnSpc>
                <a:spcPct val="130000"/>
              </a:lnSpc>
            </a:pPr>
            <a:r>
              <a:rPr lang="en-US" altLang="zh-CN" dirty="0">
                <a:latin typeface="Times New Roman" panose="02020603050405020304" pitchFamily="18" charset="0"/>
                <a:cs typeface="Times New Roman" panose="02020603050405020304" pitchFamily="18" charset="0"/>
              </a:rPr>
              <a:t>Angora (S&amp;P18)</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GreyOne (USENIX Security20) 	</a:t>
            </a:r>
            <a:r>
              <a:rPr lang="en-US" altLang="zh-CN" dirty="0">
                <a:solidFill>
                  <a:srgbClr val="00B050"/>
                </a:solidFill>
                <a:latin typeface="Times New Roman" panose="02020603050405020304" pitchFamily="18" charset="0"/>
                <a:cs typeface="Times New Roman" panose="02020603050405020304" pitchFamily="18" charset="0"/>
              </a:rPr>
              <a:t>Taint Analysis and Fuzzing</a:t>
            </a:r>
          </a:p>
          <a:p>
            <a:pPr>
              <a:lnSpc>
                <a:spcPct val="130000"/>
              </a:lnSpc>
            </a:pPr>
            <a:r>
              <a:rPr lang="en-US" altLang="zh-CN" sz="1800" dirty="0" err="1">
                <a:solidFill>
                  <a:srgbClr val="303030"/>
                </a:solidFill>
                <a:effectLst/>
                <a:latin typeface="Times New Roman" panose="02020603050405020304" pitchFamily="18" charset="0"/>
              </a:rPr>
              <a:t>ParmeSan</a:t>
            </a:r>
            <a:r>
              <a:rPr lang="en-US" altLang="zh-CN" dirty="0">
                <a:solidFill>
                  <a:srgbClr val="303030"/>
                </a:solidFill>
                <a:latin typeface="Times New Roman" panose="02020603050405020304" pitchFamily="18" charset="0"/>
              </a:rPr>
              <a:t> (USENIX Security20)</a:t>
            </a:r>
            <a:r>
              <a:rPr lang="en-US" altLang="zh-CN" sz="1800" dirty="0">
                <a:solidFill>
                  <a:srgbClr val="303030"/>
                </a:solidFill>
                <a:effectLst/>
                <a:latin typeface="Times New Roman" panose="02020603050405020304" pitchFamily="18" charset="0"/>
              </a:rPr>
              <a:t>					</a:t>
            </a:r>
            <a:r>
              <a:rPr lang="en-US" altLang="zh-CN" dirty="0">
                <a:solidFill>
                  <a:srgbClr val="00B050"/>
                </a:solidFill>
                <a:latin typeface="Times New Roman" panose="02020603050405020304" pitchFamily="18" charset="0"/>
                <a:cs typeface="Times New Roman" panose="02020603050405020304" pitchFamily="18" charset="0"/>
              </a:rPr>
              <a:t>Sanitizer-guided Fuzzing</a:t>
            </a:r>
          </a:p>
        </p:txBody>
      </p:sp>
      <p:sp>
        <p:nvSpPr>
          <p:cNvPr id="18" name="文本框 17">
            <a:extLst>
              <a:ext uri="{FF2B5EF4-FFF2-40B4-BE49-F238E27FC236}">
                <a16:creationId xmlns:a16="http://schemas.microsoft.com/office/drawing/2014/main" id="{46E2D102-956C-468A-8BB1-9C26B78BD76A}"/>
              </a:ext>
            </a:extLst>
          </p:cNvPr>
          <p:cNvSpPr txBox="1"/>
          <p:nvPr/>
        </p:nvSpPr>
        <p:spPr>
          <a:xfrm>
            <a:off x="281879" y="4337151"/>
            <a:ext cx="5267324" cy="400110"/>
          </a:xfrm>
          <a:prstGeom prst="rect">
            <a:avLst/>
          </a:prstGeom>
          <a:noFill/>
        </p:spPr>
        <p:txBody>
          <a:bodyPr wrap="square">
            <a:spAutoFit/>
          </a:bodyPr>
          <a:lstStyle/>
          <a:p>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Seed Mutation Strategy  - Program Analysis </a:t>
            </a:r>
            <a:endParaRPr lang="zh-CN" altLang="en-US" sz="2000" dirty="0"/>
          </a:p>
        </p:txBody>
      </p:sp>
      <p:sp>
        <p:nvSpPr>
          <p:cNvPr id="14" name="灯片编号占位符 7">
            <a:extLst>
              <a:ext uri="{FF2B5EF4-FFF2-40B4-BE49-F238E27FC236}">
                <a16:creationId xmlns:a16="http://schemas.microsoft.com/office/drawing/2014/main" id="{A1D1CBD2-057E-422E-9D7B-0DC15177B775}"/>
              </a:ext>
            </a:extLst>
          </p:cNvPr>
          <p:cNvSpPr txBox="1"/>
          <p:nvPr/>
        </p:nvSpPr>
        <p:spPr>
          <a:xfrm>
            <a:off x="8754959" y="6506963"/>
            <a:ext cx="1600200"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BCDE635-3FC4-4B83-A3D1-632FFA341E9A}" type="slidenum">
              <a:rPr lang="zh-CN" altLang="en-US" smtClean="0"/>
              <a:t>15</a:t>
            </a:fld>
            <a:endParaRPr lang="zh-CN" altLang="en-US" dirty="0"/>
          </a:p>
        </p:txBody>
      </p:sp>
      <p:sp>
        <p:nvSpPr>
          <p:cNvPr id="8" name="矩形 7">
            <a:extLst>
              <a:ext uri="{FF2B5EF4-FFF2-40B4-BE49-F238E27FC236}">
                <a16:creationId xmlns:a16="http://schemas.microsoft.com/office/drawing/2014/main" id="{61A699F5-6F0E-E64D-B321-A3611E045DB4}"/>
              </a:ext>
            </a:extLst>
          </p:cNvPr>
          <p:cNvSpPr/>
          <p:nvPr/>
        </p:nvSpPr>
        <p:spPr>
          <a:xfrm>
            <a:off x="5725073" y="4337151"/>
            <a:ext cx="1954294" cy="369332"/>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txBody>
          <a:bodyPr wrap="square">
            <a:spAutoFit/>
          </a:bodyPr>
          <a:lstStyle/>
          <a:p>
            <a:r>
              <a:rPr lang="zh-CN" altLang="en-US" dirty="0">
                <a:solidFill>
                  <a:srgbClr val="C00000"/>
                </a:solidFill>
                <a:latin typeface="Heiti SC Medium" pitchFamily="2" charset="-128"/>
                <a:ea typeface="Heiti SC Medium" pitchFamily="2" charset="-128"/>
              </a:rPr>
              <a:t>Hybird Fuzzing</a:t>
            </a:r>
          </a:p>
        </p:txBody>
      </p:sp>
    </p:spTree>
    <p:extLst>
      <p:ext uri="{BB962C8B-B14F-4D97-AF65-F5344CB8AC3E}">
        <p14:creationId xmlns:p14="http://schemas.microsoft.com/office/powerpoint/2010/main" val="4235544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7">
            <a:extLst>
              <a:ext uri="{FF2B5EF4-FFF2-40B4-BE49-F238E27FC236}">
                <a16:creationId xmlns:a16="http://schemas.microsoft.com/office/drawing/2014/main" id="{AED4F687-D87D-45ED-A72E-62E854EA9423}"/>
              </a:ext>
            </a:extLst>
          </p:cNvPr>
          <p:cNvCxnSpPr/>
          <p:nvPr/>
        </p:nvCxnSpPr>
        <p:spPr>
          <a:xfrm>
            <a:off x="0" y="3429000"/>
            <a:ext cx="9144000" cy="0"/>
          </a:xfrm>
          <a:prstGeom prst="line">
            <a:avLst/>
          </a:prstGeom>
          <a:ln w="50800">
            <a:solidFill>
              <a:srgbClr val="005CA1"/>
            </a:solidFill>
          </a:ln>
        </p:spPr>
        <p:style>
          <a:lnRef idx="1">
            <a:schemeClr val="accent1"/>
          </a:lnRef>
          <a:fillRef idx="0">
            <a:schemeClr val="accent1"/>
          </a:fillRef>
          <a:effectRef idx="0">
            <a:schemeClr val="accent1"/>
          </a:effectRef>
          <a:fontRef idx="minor">
            <a:schemeClr val="tx1"/>
          </a:fontRef>
        </p:style>
      </p:cxnSp>
      <p:grpSp>
        <p:nvGrpSpPr>
          <p:cNvPr id="3" name="组合 1">
            <a:extLst>
              <a:ext uri="{FF2B5EF4-FFF2-40B4-BE49-F238E27FC236}">
                <a16:creationId xmlns:a16="http://schemas.microsoft.com/office/drawing/2014/main" id="{51B9803D-EAE6-4A9D-A51A-7C003D927FD2}"/>
              </a:ext>
            </a:extLst>
          </p:cNvPr>
          <p:cNvGrpSpPr/>
          <p:nvPr/>
        </p:nvGrpSpPr>
        <p:grpSpPr>
          <a:xfrm>
            <a:off x="6719121" y="158101"/>
            <a:ext cx="2348263" cy="549379"/>
            <a:chOff x="113015" y="4869773"/>
            <a:chExt cx="2348263" cy="549379"/>
          </a:xfrm>
        </p:grpSpPr>
        <p:sp>
          <p:nvSpPr>
            <p:cNvPr id="4" name="文本框 3">
              <a:extLst>
                <a:ext uri="{FF2B5EF4-FFF2-40B4-BE49-F238E27FC236}">
                  <a16:creationId xmlns:a16="http://schemas.microsoft.com/office/drawing/2014/main" id="{A97131B1-59F4-45E4-A5E4-AD1A2829C21C}"/>
                </a:ext>
              </a:extLst>
            </p:cNvPr>
            <p:cNvSpPr txBox="1"/>
            <p:nvPr/>
          </p:nvSpPr>
          <p:spPr>
            <a:xfrm>
              <a:off x="113015" y="4869773"/>
              <a:ext cx="1810360" cy="549379"/>
            </a:xfrm>
            <a:prstGeom prst="rect">
              <a:avLst/>
            </a:prstGeom>
            <a:noFill/>
          </p:spPr>
          <p:txBody>
            <a:bodyPr wrap="square" lIns="91438" tIns="45719" rIns="91438" bIns="45719" rtlCol="0" anchor="ctr">
              <a:spAutoFit/>
            </a:bodyPr>
            <a:lstStyle/>
            <a:p>
              <a:pPr algn="r">
                <a:lnSpc>
                  <a:spcPct val="110000"/>
                </a:lnSpc>
              </a:pPr>
              <a:r>
                <a:rPr lang="zh-CN" altLang="en-US" sz="1400" b="1" dirty="0">
                  <a:solidFill>
                    <a:srgbClr val="0C63AA"/>
                  </a:solidFill>
                  <a:latin typeface="Segoe UI Semilight" panose="020B0402040204020203" pitchFamily="34" charset="0"/>
                  <a:ea typeface="微软雅黑" panose="020B0503020204020204" pitchFamily="34" charset="-122"/>
                  <a:cs typeface="Segoe UI Semilight" panose="020B0402040204020203" pitchFamily="34" charset="0"/>
                </a:rPr>
                <a:t>电子科技大学</a:t>
              </a:r>
              <a:endParaRPr lang="en-US" altLang="zh-CN" sz="1400" b="1" dirty="0">
                <a:solidFill>
                  <a:srgbClr val="0C63AA"/>
                </a:solidFill>
                <a:latin typeface="Segoe UI Semilight" panose="020B0402040204020203" pitchFamily="34" charset="0"/>
                <a:ea typeface="微软雅黑" panose="020B0503020204020204" pitchFamily="34" charset="-122"/>
                <a:cs typeface="Segoe UI Semilight" panose="020B0402040204020203" pitchFamily="34" charset="0"/>
              </a:endParaRPr>
            </a:p>
            <a:p>
              <a:pPr algn="r">
                <a:lnSpc>
                  <a:spcPct val="110000"/>
                </a:lnSpc>
              </a:pPr>
              <a:r>
                <a:rPr lang="zh-CN" altLang="en-US" sz="1400" b="1" dirty="0">
                  <a:solidFill>
                    <a:srgbClr val="0C63AA"/>
                  </a:solidFill>
                  <a:latin typeface="Segoe UI Semilight" panose="020B0402040204020203" pitchFamily="34" charset="0"/>
                  <a:ea typeface="微软雅黑" panose="020B0503020204020204" pitchFamily="34" charset="-122"/>
                  <a:cs typeface="Segoe UI Semilight" panose="020B0402040204020203" pitchFamily="34" charset="0"/>
                </a:rPr>
                <a:t>信息与通信工程学院</a:t>
              </a:r>
            </a:p>
          </p:txBody>
        </p:sp>
        <p:sp>
          <p:nvSpPr>
            <p:cNvPr id="5" name="椭圆 4">
              <a:extLst>
                <a:ext uri="{FF2B5EF4-FFF2-40B4-BE49-F238E27FC236}">
                  <a16:creationId xmlns:a16="http://schemas.microsoft.com/office/drawing/2014/main" id="{CE1DC7B8-6EE7-459B-979F-12EBB909D463}"/>
                </a:ext>
              </a:extLst>
            </p:cNvPr>
            <p:cNvSpPr/>
            <p:nvPr/>
          </p:nvSpPr>
          <p:spPr>
            <a:xfrm>
              <a:off x="1921278" y="4874462"/>
              <a:ext cx="540000" cy="540000"/>
            </a:xfrm>
            <a:prstGeom prst="ellipse">
              <a:avLst/>
            </a:prstGeom>
            <a:blipFill dpi="0" rotWithShape="1">
              <a:blip r:embed="rId4" cstate="print">
                <a:extLst>
                  <a:ext uri="{28A0092B-C50C-407E-A947-70E740481C1C}">
                    <a14:useLocalDpi xmlns:a14="http://schemas.microsoft.com/office/drawing/2010/main" val="0"/>
                  </a:ext>
                </a:extLst>
              </a:blip>
              <a:srcRect/>
              <a:stretch>
                <a:fillRect/>
              </a:stretch>
            </a:blipFill>
            <a:ln>
              <a:solidFill>
                <a:srgbClr val="0C63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global-search_48587">
            <a:extLst>
              <a:ext uri="{FF2B5EF4-FFF2-40B4-BE49-F238E27FC236}">
                <a16:creationId xmlns:a16="http://schemas.microsoft.com/office/drawing/2014/main" id="{D169DBA3-B445-4C2E-9243-C7A2C62E341C}"/>
              </a:ext>
            </a:extLst>
          </p:cNvPr>
          <p:cNvSpPr>
            <a:spLocks noChangeAspect="1"/>
          </p:cNvSpPr>
          <p:nvPr/>
        </p:nvSpPr>
        <p:spPr bwMode="auto">
          <a:xfrm>
            <a:off x="4022179" y="1594417"/>
            <a:ext cx="1099640" cy="1080000"/>
          </a:xfrm>
          <a:custGeom>
            <a:avLst/>
            <a:gdLst>
              <a:gd name="T0" fmla="*/ 669 w 917"/>
              <a:gd name="T1" fmla="*/ 764 h 902"/>
              <a:gd name="T2" fmla="*/ 651 w 917"/>
              <a:gd name="T3" fmla="*/ 764 h 902"/>
              <a:gd name="T4" fmla="*/ 520 w 917"/>
              <a:gd name="T5" fmla="*/ 821 h 902"/>
              <a:gd name="T6" fmla="*/ 499 w 917"/>
              <a:gd name="T7" fmla="*/ 692 h 902"/>
              <a:gd name="T8" fmla="*/ 457 w 917"/>
              <a:gd name="T9" fmla="*/ 830 h 902"/>
              <a:gd name="T10" fmla="*/ 412 w 917"/>
              <a:gd name="T11" fmla="*/ 684 h 902"/>
              <a:gd name="T12" fmla="*/ 487 w 917"/>
              <a:gd name="T13" fmla="*/ 684 h 902"/>
              <a:gd name="T14" fmla="*/ 451 w 917"/>
              <a:gd name="T15" fmla="*/ 630 h 902"/>
              <a:gd name="T16" fmla="*/ 394 w 917"/>
              <a:gd name="T17" fmla="*/ 480 h 902"/>
              <a:gd name="T18" fmla="*/ 436 w 917"/>
              <a:gd name="T19" fmla="*/ 466 h 902"/>
              <a:gd name="T20" fmla="*/ 394 w 917"/>
              <a:gd name="T21" fmla="*/ 415 h 902"/>
              <a:gd name="T22" fmla="*/ 451 w 917"/>
              <a:gd name="T23" fmla="*/ 265 h 902"/>
              <a:gd name="T24" fmla="*/ 505 w 917"/>
              <a:gd name="T25" fmla="*/ 349 h 902"/>
              <a:gd name="T26" fmla="*/ 552 w 917"/>
              <a:gd name="T27" fmla="*/ 316 h 902"/>
              <a:gd name="T28" fmla="*/ 633 w 917"/>
              <a:gd name="T29" fmla="*/ 224 h 902"/>
              <a:gd name="T30" fmla="*/ 663 w 917"/>
              <a:gd name="T31" fmla="*/ 289 h 902"/>
              <a:gd name="T32" fmla="*/ 675 w 917"/>
              <a:gd name="T33" fmla="*/ 200 h 902"/>
              <a:gd name="T34" fmla="*/ 815 w 917"/>
              <a:gd name="T35" fmla="*/ 343 h 902"/>
              <a:gd name="T36" fmla="*/ 896 w 917"/>
              <a:gd name="T37" fmla="*/ 472 h 902"/>
              <a:gd name="T38" fmla="*/ 448 w 917"/>
              <a:gd name="T39" fmla="*/ 0 h 902"/>
              <a:gd name="T40" fmla="*/ 448 w 917"/>
              <a:gd name="T41" fmla="*/ 896 h 902"/>
              <a:gd name="T42" fmla="*/ 696 w 917"/>
              <a:gd name="T43" fmla="*/ 764 h 902"/>
              <a:gd name="T44" fmla="*/ 687 w 917"/>
              <a:gd name="T45" fmla="*/ 140 h 902"/>
              <a:gd name="T46" fmla="*/ 636 w 917"/>
              <a:gd name="T47" fmla="*/ 110 h 902"/>
              <a:gd name="T48" fmla="*/ 621 w 917"/>
              <a:gd name="T49" fmla="*/ 176 h 902"/>
              <a:gd name="T50" fmla="*/ 523 w 917"/>
              <a:gd name="T51" fmla="*/ 68 h 902"/>
              <a:gd name="T52" fmla="*/ 454 w 917"/>
              <a:gd name="T53" fmla="*/ 62 h 902"/>
              <a:gd name="T54" fmla="*/ 466 w 917"/>
              <a:gd name="T55" fmla="*/ 62 h 902"/>
              <a:gd name="T56" fmla="*/ 463 w 917"/>
              <a:gd name="T57" fmla="*/ 212 h 902"/>
              <a:gd name="T58" fmla="*/ 454 w 917"/>
              <a:gd name="T59" fmla="*/ 62 h 902"/>
              <a:gd name="T60" fmla="*/ 367 w 917"/>
              <a:gd name="T61" fmla="*/ 200 h 902"/>
              <a:gd name="T62" fmla="*/ 397 w 917"/>
              <a:gd name="T63" fmla="*/ 71 h 902"/>
              <a:gd name="T64" fmla="*/ 236 w 917"/>
              <a:gd name="T65" fmla="*/ 412 h 902"/>
              <a:gd name="T66" fmla="*/ 361 w 917"/>
              <a:gd name="T67" fmla="*/ 253 h 902"/>
              <a:gd name="T68" fmla="*/ 361 w 917"/>
              <a:gd name="T69" fmla="*/ 639 h 902"/>
              <a:gd name="T70" fmla="*/ 236 w 917"/>
              <a:gd name="T71" fmla="*/ 480 h 902"/>
              <a:gd name="T72" fmla="*/ 361 w 917"/>
              <a:gd name="T73" fmla="*/ 639 h 902"/>
              <a:gd name="T74" fmla="*/ 254 w 917"/>
              <a:gd name="T75" fmla="*/ 152 h 902"/>
              <a:gd name="T76" fmla="*/ 284 w 917"/>
              <a:gd name="T77" fmla="*/ 107 h 902"/>
              <a:gd name="T78" fmla="*/ 233 w 917"/>
              <a:gd name="T79" fmla="*/ 200 h 902"/>
              <a:gd name="T80" fmla="*/ 81 w 917"/>
              <a:gd name="T81" fmla="*/ 412 h 902"/>
              <a:gd name="T82" fmla="*/ 194 w 917"/>
              <a:gd name="T83" fmla="*/ 716 h 902"/>
              <a:gd name="T84" fmla="*/ 188 w 917"/>
              <a:gd name="T85" fmla="*/ 477 h 902"/>
              <a:gd name="T86" fmla="*/ 194 w 917"/>
              <a:gd name="T87" fmla="*/ 716 h 902"/>
              <a:gd name="T88" fmla="*/ 254 w 917"/>
              <a:gd name="T89" fmla="*/ 734 h 902"/>
              <a:gd name="T90" fmla="*/ 233 w 917"/>
              <a:gd name="T91" fmla="*/ 749 h 902"/>
              <a:gd name="T92" fmla="*/ 367 w 917"/>
              <a:gd name="T93" fmla="*/ 690 h 902"/>
              <a:gd name="T94" fmla="*/ 299 w 917"/>
              <a:gd name="T95" fmla="*/ 713 h 902"/>
              <a:gd name="T96" fmla="*/ 499 w 917"/>
              <a:gd name="T97" fmla="*/ 624 h 902"/>
              <a:gd name="T98" fmla="*/ 848 w 917"/>
              <a:gd name="T99" fmla="*/ 424 h 902"/>
              <a:gd name="T100" fmla="*/ 759 w 917"/>
              <a:gd name="T101" fmla="*/ 669 h 902"/>
              <a:gd name="T102" fmla="*/ 591 w 917"/>
              <a:gd name="T103" fmla="*/ 376 h 902"/>
              <a:gd name="T104" fmla="*/ 759 w 917"/>
              <a:gd name="T105" fmla="*/ 669 h 902"/>
              <a:gd name="T106" fmla="*/ 808 w 917"/>
              <a:gd name="T107" fmla="*/ 852 h 902"/>
              <a:gd name="T108" fmla="*/ 826 w 917"/>
              <a:gd name="T109" fmla="*/ 686 h 902"/>
              <a:gd name="T110" fmla="*/ 884 w 917"/>
              <a:gd name="T111" fmla="*/ 887 h 902"/>
              <a:gd name="T112" fmla="*/ 902 w 917"/>
              <a:gd name="T113" fmla="*/ 818 h 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17" h="902">
                <a:moveTo>
                  <a:pt x="675" y="764"/>
                </a:moveTo>
                <a:lnTo>
                  <a:pt x="669" y="764"/>
                </a:lnTo>
                <a:cubicBezTo>
                  <a:pt x="657" y="770"/>
                  <a:pt x="648" y="779"/>
                  <a:pt x="636" y="785"/>
                </a:cubicBezTo>
                <a:cubicBezTo>
                  <a:pt x="642" y="779"/>
                  <a:pt x="645" y="770"/>
                  <a:pt x="651" y="764"/>
                </a:cubicBezTo>
                <a:cubicBezTo>
                  <a:pt x="633" y="761"/>
                  <a:pt x="615" y="758"/>
                  <a:pt x="597" y="752"/>
                </a:cubicBezTo>
                <a:cubicBezTo>
                  <a:pt x="573" y="782"/>
                  <a:pt x="550" y="806"/>
                  <a:pt x="520" y="821"/>
                </a:cubicBezTo>
                <a:cubicBezTo>
                  <a:pt x="529" y="794"/>
                  <a:pt x="538" y="761"/>
                  <a:pt x="544" y="728"/>
                </a:cubicBezTo>
                <a:cubicBezTo>
                  <a:pt x="529" y="719"/>
                  <a:pt x="511" y="704"/>
                  <a:pt x="499" y="692"/>
                </a:cubicBezTo>
                <a:cubicBezTo>
                  <a:pt x="487" y="764"/>
                  <a:pt x="475" y="812"/>
                  <a:pt x="463" y="830"/>
                </a:cubicBezTo>
                <a:lnTo>
                  <a:pt x="457" y="830"/>
                </a:lnTo>
                <a:lnTo>
                  <a:pt x="451" y="830"/>
                </a:lnTo>
                <a:cubicBezTo>
                  <a:pt x="439" y="809"/>
                  <a:pt x="424" y="761"/>
                  <a:pt x="412" y="684"/>
                </a:cubicBezTo>
                <a:cubicBezTo>
                  <a:pt x="427" y="680"/>
                  <a:pt x="442" y="680"/>
                  <a:pt x="454" y="680"/>
                </a:cubicBezTo>
                <a:cubicBezTo>
                  <a:pt x="466" y="680"/>
                  <a:pt x="475" y="680"/>
                  <a:pt x="487" y="684"/>
                </a:cubicBezTo>
                <a:cubicBezTo>
                  <a:pt x="478" y="672"/>
                  <a:pt x="469" y="660"/>
                  <a:pt x="460" y="648"/>
                </a:cubicBezTo>
                <a:cubicBezTo>
                  <a:pt x="457" y="642"/>
                  <a:pt x="454" y="636"/>
                  <a:pt x="451" y="630"/>
                </a:cubicBezTo>
                <a:cubicBezTo>
                  <a:pt x="436" y="630"/>
                  <a:pt x="418" y="630"/>
                  <a:pt x="403" y="633"/>
                </a:cubicBezTo>
                <a:cubicBezTo>
                  <a:pt x="397" y="588"/>
                  <a:pt x="394" y="537"/>
                  <a:pt x="394" y="480"/>
                </a:cubicBezTo>
                <a:lnTo>
                  <a:pt x="433" y="480"/>
                </a:lnTo>
                <a:cubicBezTo>
                  <a:pt x="433" y="474"/>
                  <a:pt x="436" y="471"/>
                  <a:pt x="436" y="466"/>
                </a:cubicBezTo>
                <a:cubicBezTo>
                  <a:pt x="442" y="448"/>
                  <a:pt x="448" y="430"/>
                  <a:pt x="457" y="415"/>
                </a:cubicBezTo>
                <a:lnTo>
                  <a:pt x="394" y="415"/>
                </a:lnTo>
                <a:cubicBezTo>
                  <a:pt x="394" y="358"/>
                  <a:pt x="397" y="307"/>
                  <a:pt x="403" y="262"/>
                </a:cubicBezTo>
                <a:cubicBezTo>
                  <a:pt x="418" y="265"/>
                  <a:pt x="436" y="265"/>
                  <a:pt x="451" y="265"/>
                </a:cubicBezTo>
                <a:cubicBezTo>
                  <a:pt x="466" y="265"/>
                  <a:pt x="484" y="265"/>
                  <a:pt x="499" y="262"/>
                </a:cubicBezTo>
                <a:cubicBezTo>
                  <a:pt x="502" y="289"/>
                  <a:pt x="505" y="319"/>
                  <a:pt x="505" y="349"/>
                </a:cubicBezTo>
                <a:cubicBezTo>
                  <a:pt x="517" y="337"/>
                  <a:pt x="529" y="328"/>
                  <a:pt x="544" y="319"/>
                </a:cubicBezTo>
                <a:cubicBezTo>
                  <a:pt x="547" y="316"/>
                  <a:pt x="550" y="316"/>
                  <a:pt x="552" y="316"/>
                </a:cubicBezTo>
                <a:cubicBezTo>
                  <a:pt x="552" y="295"/>
                  <a:pt x="550" y="274"/>
                  <a:pt x="547" y="253"/>
                </a:cubicBezTo>
                <a:cubicBezTo>
                  <a:pt x="576" y="247"/>
                  <a:pt x="603" y="239"/>
                  <a:pt x="633" y="224"/>
                </a:cubicBezTo>
                <a:cubicBezTo>
                  <a:pt x="642" y="244"/>
                  <a:pt x="648" y="265"/>
                  <a:pt x="654" y="289"/>
                </a:cubicBezTo>
                <a:lnTo>
                  <a:pt x="663" y="289"/>
                </a:lnTo>
                <a:cubicBezTo>
                  <a:pt x="678" y="289"/>
                  <a:pt x="693" y="292"/>
                  <a:pt x="705" y="292"/>
                </a:cubicBezTo>
                <a:cubicBezTo>
                  <a:pt x="699" y="259"/>
                  <a:pt x="687" y="230"/>
                  <a:pt x="675" y="200"/>
                </a:cubicBezTo>
                <a:cubicBezTo>
                  <a:pt x="687" y="191"/>
                  <a:pt x="702" y="182"/>
                  <a:pt x="714" y="173"/>
                </a:cubicBezTo>
                <a:cubicBezTo>
                  <a:pt x="762" y="218"/>
                  <a:pt x="797" y="277"/>
                  <a:pt x="815" y="343"/>
                </a:cubicBezTo>
                <a:cubicBezTo>
                  <a:pt x="836" y="361"/>
                  <a:pt x="854" y="382"/>
                  <a:pt x="869" y="406"/>
                </a:cubicBezTo>
                <a:cubicBezTo>
                  <a:pt x="881" y="427"/>
                  <a:pt x="890" y="448"/>
                  <a:pt x="896" y="472"/>
                </a:cubicBezTo>
                <a:lnTo>
                  <a:pt x="896" y="448"/>
                </a:lnTo>
                <a:cubicBezTo>
                  <a:pt x="896" y="200"/>
                  <a:pt x="696" y="0"/>
                  <a:pt x="448" y="0"/>
                </a:cubicBezTo>
                <a:cubicBezTo>
                  <a:pt x="200" y="0"/>
                  <a:pt x="0" y="200"/>
                  <a:pt x="0" y="448"/>
                </a:cubicBezTo>
                <a:cubicBezTo>
                  <a:pt x="0" y="696"/>
                  <a:pt x="200" y="896"/>
                  <a:pt x="448" y="896"/>
                </a:cubicBezTo>
                <a:cubicBezTo>
                  <a:pt x="550" y="896"/>
                  <a:pt x="645" y="860"/>
                  <a:pt x="720" y="803"/>
                </a:cubicBezTo>
                <a:lnTo>
                  <a:pt x="696" y="764"/>
                </a:lnTo>
                <a:cubicBezTo>
                  <a:pt x="699" y="761"/>
                  <a:pt x="687" y="764"/>
                  <a:pt x="675" y="764"/>
                </a:cubicBezTo>
                <a:close/>
                <a:moveTo>
                  <a:pt x="687" y="140"/>
                </a:moveTo>
                <a:cubicBezTo>
                  <a:pt x="681" y="146"/>
                  <a:pt x="672" y="149"/>
                  <a:pt x="666" y="155"/>
                </a:cubicBezTo>
                <a:cubicBezTo>
                  <a:pt x="657" y="137"/>
                  <a:pt x="648" y="122"/>
                  <a:pt x="636" y="110"/>
                </a:cubicBezTo>
                <a:cubicBezTo>
                  <a:pt x="654" y="116"/>
                  <a:pt x="672" y="128"/>
                  <a:pt x="687" y="140"/>
                </a:cubicBezTo>
                <a:close/>
                <a:moveTo>
                  <a:pt x="621" y="176"/>
                </a:moveTo>
                <a:cubicBezTo>
                  <a:pt x="597" y="185"/>
                  <a:pt x="576" y="194"/>
                  <a:pt x="553" y="200"/>
                </a:cubicBezTo>
                <a:cubicBezTo>
                  <a:pt x="547" y="152"/>
                  <a:pt x="535" y="104"/>
                  <a:pt x="523" y="68"/>
                </a:cubicBezTo>
                <a:cubicBezTo>
                  <a:pt x="562" y="89"/>
                  <a:pt x="594" y="128"/>
                  <a:pt x="621" y="176"/>
                </a:cubicBezTo>
                <a:close/>
                <a:moveTo>
                  <a:pt x="454" y="62"/>
                </a:moveTo>
                <a:lnTo>
                  <a:pt x="460" y="62"/>
                </a:lnTo>
                <a:lnTo>
                  <a:pt x="466" y="62"/>
                </a:lnTo>
                <a:cubicBezTo>
                  <a:pt x="478" y="83"/>
                  <a:pt x="493" y="134"/>
                  <a:pt x="505" y="209"/>
                </a:cubicBezTo>
                <a:cubicBezTo>
                  <a:pt x="490" y="212"/>
                  <a:pt x="475" y="212"/>
                  <a:pt x="463" y="212"/>
                </a:cubicBezTo>
                <a:cubicBezTo>
                  <a:pt x="451" y="212"/>
                  <a:pt x="433" y="212"/>
                  <a:pt x="421" y="209"/>
                </a:cubicBezTo>
                <a:cubicBezTo>
                  <a:pt x="427" y="134"/>
                  <a:pt x="442" y="83"/>
                  <a:pt x="454" y="62"/>
                </a:cubicBezTo>
                <a:close/>
                <a:moveTo>
                  <a:pt x="397" y="71"/>
                </a:moveTo>
                <a:cubicBezTo>
                  <a:pt x="385" y="107"/>
                  <a:pt x="373" y="152"/>
                  <a:pt x="367" y="200"/>
                </a:cubicBezTo>
                <a:cubicBezTo>
                  <a:pt x="343" y="194"/>
                  <a:pt x="320" y="185"/>
                  <a:pt x="299" y="176"/>
                </a:cubicBezTo>
                <a:cubicBezTo>
                  <a:pt x="326" y="128"/>
                  <a:pt x="358" y="89"/>
                  <a:pt x="397" y="71"/>
                </a:cubicBezTo>
                <a:close/>
                <a:moveTo>
                  <a:pt x="352" y="412"/>
                </a:moveTo>
                <a:lnTo>
                  <a:pt x="236" y="412"/>
                </a:lnTo>
                <a:cubicBezTo>
                  <a:pt x="239" y="343"/>
                  <a:pt x="254" y="277"/>
                  <a:pt x="278" y="224"/>
                </a:cubicBezTo>
                <a:cubicBezTo>
                  <a:pt x="305" y="236"/>
                  <a:pt x="332" y="244"/>
                  <a:pt x="361" y="253"/>
                </a:cubicBezTo>
                <a:cubicBezTo>
                  <a:pt x="355" y="313"/>
                  <a:pt x="352" y="373"/>
                  <a:pt x="352" y="412"/>
                </a:cubicBezTo>
                <a:close/>
                <a:moveTo>
                  <a:pt x="361" y="639"/>
                </a:moveTo>
                <a:cubicBezTo>
                  <a:pt x="332" y="645"/>
                  <a:pt x="305" y="654"/>
                  <a:pt x="278" y="669"/>
                </a:cubicBezTo>
                <a:cubicBezTo>
                  <a:pt x="254" y="615"/>
                  <a:pt x="242" y="549"/>
                  <a:pt x="236" y="480"/>
                </a:cubicBezTo>
                <a:lnTo>
                  <a:pt x="352" y="480"/>
                </a:lnTo>
                <a:cubicBezTo>
                  <a:pt x="352" y="516"/>
                  <a:pt x="355" y="576"/>
                  <a:pt x="361" y="639"/>
                </a:cubicBezTo>
                <a:close/>
                <a:moveTo>
                  <a:pt x="284" y="107"/>
                </a:moveTo>
                <a:cubicBezTo>
                  <a:pt x="272" y="122"/>
                  <a:pt x="263" y="137"/>
                  <a:pt x="254" y="152"/>
                </a:cubicBezTo>
                <a:cubicBezTo>
                  <a:pt x="248" y="149"/>
                  <a:pt x="239" y="143"/>
                  <a:pt x="233" y="137"/>
                </a:cubicBezTo>
                <a:cubicBezTo>
                  <a:pt x="248" y="128"/>
                  <a:pt x="266" y="116"/>
                  <a:pt x="284" y="107"/>
                </a:cubicBezTo>
                <a:close/>
                <a:moveTo>
                  <a:pt x="194" y="173"/>
                </a:moveTo>
                <a:cubicBezTo>
                  <a:pt x="206" y="182"/>
                  <a:pt x="218" y="191"/>
                  <a:pt x="233" y="200"/>
                </a:cubicBezTo>
                <a:cubicBezTo>
                  <a:pt x="206" y="259"/>
                  <a:pt x="191" y="331"/>
                  <a:pt x="188" y="412"/>
                </a:cubicBezTo>
                <a:lnTo>
                  <a:pt x="81" y="412"/>
                </a:lnTo>
                <a:cubicBezTo>
                  <a:pt x="90" y="319"/>
                  <a:pt x="131" y="233"/>
                  <a:pt x="194" y="173"/>
                </a:cubicBezTo>
                <a:close/>
                <a:moveTo>
                  <a:pt x="194" y="716"/>
                </a:moveTo>
                <a:cubicBezTo>
                  <a:pt x="131" y="654"/>
                  <a:pt x="90" y="570"/>
                  <a:pt x="81" y="477"/>
                </a:cubicBezTo>
                <a:lnTo>
                  <a:pt x="188" y="477"/>
                </a:lnTo>
                <a:cubicBezTo>
                  <a:pt x="191" y="558"/>
                  <a:pt x="206" y="630"/>
                  <a:pt x="233" y="689"/>
                </a:cubicBezTo>
                <a:cubicBezTo>
                  <a:pt x="218" y="698"/>
                  <a:pt x="206" y="707"/>
                  <a:pt x="194" y="716"/>
                </a:cubicBezTo>
                <a:close/>
                <a:moveTo>
                  <a:pt x="233" y="749"/>
                </a:moveTo>
                <a:cubicBezTo>
                  <a:pt x="239" y="743"/>
                  <a:pt x="248" y="740"/>
                  <a:pt x="254" y="734"/>
                </a:cubicBezTo>
                <a:cubicBezTo>
                  <a:pt x="263" y="749"/>
                  <a:pt x="272" y="767"/>
                  <a:pt x="284" y="779"/>
                </a:cubicBezTo>
                <a:cubicBezTo>
                  <a:pt x="266" y="773"/>
                  <a:pt x="248" y="761"/>
                  <a:pt x="233" y="749"/>
                </a:cubicBezTo>
                <a:close/>
                <a:moveTo>
                  <a:pt x="299" y="713"/>
                </a:moveTo>
                <a:cubicBezTo>
                  <a:pt x="320" y="704"/>
                  <a:pt x="343" y="695"/>
                  <a:pt x="367" y="690"/>
                </a:cubicBezTo>
                <a:cubicBezTo>
                  <a:pt x="373" y="737"/>
                  <a:pt x="382" y="785"/>
                  <a:pt x="397" y="821"/>
                </a:cubicBezTo>
                <a:cubicBezTo>
                  <a:pt x="358" y="797"/>
                  <a:pt x="326" y="761"/>
                  <a:pt x="299" y="713"/>
                </a:cubicBezTo>
                <a:close/>
                <a:moveTo>
                  <a:pt x="573" y="349"/>
                </a:moveTo>
                <a:cubicBezTo>
                  <a:pt x="478" y="406"/>
                  <a:pt x="445" y="528"/>
                  <a:pt x="499" y="624"/>
                </a:cubicBezTo>
                <a:cubicBezTo>
                  <a:pt x="556" y="719"/>
                  <a:pt x="678" y="752"/>
                  <a:pt x="774" y="698"/>
                </a:cubicBezTo>
                <a:cubicBezTo>
                  <a:pt x="869" y="642"/>
                  <a:pt x="902" y="519"/>
                  <a:pt x="848" y="424"/>
                </a:cubicBezTo>
                <a:cubicBezTo>
                  <a:pt x="794" y="328"/>
                  <a:pt x="669" y="295"/>
                  <a:pt x="573" y="349"/>
                </a:cubicBezTo>
                <a:close/>
                <a:moveTo>
                  <a:pt x="759" y="669"/>
                </a:moveTo>
                <a:cubicBezTo>
                  <a:pt x="678" y="716"/>
                  <a:pt x="576" y="687"/>
                  <a:pt x="529" y="606"/>
                </a:cubicBezTo>
                <a:cubicBezTo>
                  <a:pt x="481" y="525"/>
                  <a:pt x="511" y="424"/>
                  <a:pt x="591" y="376"/>
                </a:cubicBezTo>
                <a:cubicBezTo>
                  <a:pt x="672" y="331"/>
                  <a:pt x="774" y="358"/>
                  <a:pt x="821" y="439"/>
                </a:cubicBezTo>
                <a:cubicBezTo>
                  <a:pt x="866" y="519"/>
                  <a:pt x="839" y="624"/>
                  <a:pt x="759" y="669"/>
                </a:cubicBezTo>
                <a:close/>
                <a:moveTo>
                  <a:pt x="893" y="802"/>
                </a:moveTo>
                <a:lnTo>
                  <a:pt x="808" y="852"/>
                </a:lnTo>
                <a:lnTo>
                  <a:pt x="741" y="735"/>
                </a:lnTo>
                <a:lnTo>
                  <a:pt x="826" y="686"/>
                </a:lnTo>
                <a:lnTo>
                  <a:pt x="893" y="802"/>
                </a:lnTo>
                <a:close/>
                <a:moveTo>
                  <a:pt x="884" y="887"/>
                </a:moveTo>
                <a:cubicBezTo>
                  <a:pt x="860" y="902"/>
                  <a:pt x="830" y="893"/>
                  <a:pt x="815" y="869"/>
                </a:cubicBezTo>
                <a:lnTo>
                  <a:pt x="902" y="818"/>
                </a:lnTo>
                <a:cubicBezTo>
                  <a:pt x="917" y="842"/>
                  <a:pt x="908" y="872"/>
                  <a:pt x="884" y="887"/>
                </a:cubicBezTo>
                <a:close/>
              </a:path>
            </a:pathLst>
          </a:custGeom>
          <a:solidFill>
            <a:srgbClr val="0E61A8"/>
          </a:solidFill>
          <a:ln>
            <a:noFill/>
          </a:ln>
        </p:spPr>
      </p:sp>
      <p:sp>
        <p:nvSpPr>
          <p:cNvPr id="7" name="矩形 6">
            <a:extLst>
              <a:ext uri="{FF2B5EF4-FFF2-40B4-BE49-F238E27FC236}">
                <a16:creationId xmlns:a16="http://schemas.microsoft.com/office/drawing/2014/main" id="{7EDCDACB-D61C-4F90-B7D1-3402131F7A18}"/>
              </a:ext>
            </a:extLst>
          </p:cNvPr>
          <p:cNvSpPr/>
          <p:nvPr/>
        </p:nvSpPr>
        <p:spPr>
          <a:xfrm>
            <a:off x="1988176" y="2989349"/>
            <a:ext cx="5317939" cy="769441"/>
          </a:xfrm>
          <a:prstGeom prst="rect">
            <a:avLst/>
          </a:prstGeom>
          <a:solidFill>
            <a:schemeClr val="bg1"/>
          </a:solidFill>
        </p:spPr>
        <p:txBody>
          <a:bodyPr wrap="square">
            <a:spAutoFit/>
          </a:bodyPr>
          <a:lstStyle/>
          <a:p>
            <a:pPr algn="ctr"/>
            <a:r>
              <a:rPr lang="en-US" altLang="zh-CN" sz="4400" b="1" dirty="0">
                <a:solidFill>
                  <a:srgbClr val="005CA1"/>
                </a:solidFill>
                <a:latin typeface="Times New Roman" panose="02020603050405020304" pitchFamily="18" charset="0"/>
                <a:ea typeface="SimHei" panose="02010609060101010101" pitchFamily="49" charset="-122"/>
                <a:cs typeface="Times New Roman" panose="02020603050405020304" pitchFamily="18" charset="0"/>
              </a:rPr>
              <a:t>Fitness Function</a:t>
            </a:r>
            <a:endParaRPr lang="zh-CN" altLang="en-US" sz="4400" b="1" dirty="0">
              <a:solidFill>
                <a:srgbClr val="005CA1"/>
              </a:solidFill>
              <a:latin typeface="Times New Roman" panose="02020603050405020304" pitchFamily="18" charset="0"/>
              <a:ea typeface="SimHei" panose="02010609060101010101" pitchFamily="49" charset="-122"/>
              <a:cs typeface="Times New Roman" panose="02020603050405020304" pitchFamily="18" charset="0"/>
            </a:endParaRPr>
          </a:p>
        </p:txBody>
      </p:sp>
      <p:grpSp>
        <p:nvGrpSpPr>
          <p:cNvPr id="8" name="6ab7538e-d095-411b-99df-2df28218f2a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98582280-274C-409B-B59C-809BB9E33DA7}"/>
              </a:ext>
            </a:extLst>
          </p:cNvPr>
          <p:cNvGrpSpPr>
            <a:grpSpLocks noChangeAspect="1"/>
          </p:cNvGrpSpPr>
          <p:nvPr>
            <p:custDataLst>
              <p:tags r:id="rId1"/>
            </p:custDataLst>
          </p:nvPr>
        </p:nvGrpSpPr>
        <p:grpSpPr>
          <a:xfrm>
            <a:off x="6544301" y="4318233"/>
            <a:ext cx="2160000" cy="2112182"/>
            <a:chOff x="3624107" y="1216857"/>
            <a:chExt cx="4943892" cy="4834443"/>
          </a:xfrm>
          <a:solidFill>
            <a:srgbClr val="005CA1">
              <a:alpha val="80000"/>
            </a:srgbClr>
          </a:solidFill>
        </p:grpSpPr>
        <p:grpSp>
          <p:nvGrpSpPr>
            <p:cNvPr id="9" name="îṡľîḓe">
              <a:extLst>
                <a:ext uri="{FF2B5EF4-FFF2-40B4-BE49-F238E27FC236}">
                  <a16:creationId xmlns:a16="http://schemas.microsoft.com/office/drawing/2014/main" id="{7E6E6354-8342-4111-8301-1960D82B5B9A}"/>
                </a:ext>
              </a:extLst>
            </p:cNvPr>
            <p:cNvGrpSpPr>
              <a:grpSpLocks/>
            </p:cNvGrpSpPr>
            <p:nvPr/>
          </p:nvGrpSpPr>
          <p:grpSpPr bwMode="auto">
            <a:xfrm>
              <a:off x="3624107" y="1417621"/>
              <a:ext cx="4724962" cy="4606085"/>
              <a:chOff x="1233" y="982"/>
              <a:chExt cx="1035" cy="1009"/>
            </a:xfrm>
            <a:grpFill/>
          </p:grpSpPr>
          <p:sp>
            <p:nvSpPr>
              <p:cNvPr id="154" name="íšľïḓè">
                <a:extLst>
                  <a:ext uri="{FF2B5EF4-FFF2-40B4-BE49-F238E27FC236}">
                    <a16:creationId xmlns:a16="http://schemas.microsoft.com/office/drawing/2014/main" id="{077F688D-1AE8-4CD6-A89A-B2C7314E2C96}"/>
                  </a:ext>
                </a:extLst>
              </p:cNvPr>
              <p:cNvSpPr/>
              <p:nvPr/>
            </p:nvSpPr>
            <p:spPr bwMode="auto">
              <a:xfrm>
                <a:off x="1471" y="1055"/>
                <a:ext cx="6" cy="4"/>
              </a:xfrm>
              <a:custGeom>
                <a:avLst/>
                <a:gdLst>
                  <a:gd name="T0" fmla="*/ 3 w 3"/>
                  <a:gd name="T1" fmla="*/ 0 h 2"/>
                  <a:gd name="T2" fmla="*/ 3 w 3"/>
                  <a:gd name="T3" fmla="*/ 0 h 2"/>
                  <a:gd name="T4" fmla="*/ 1 w 3"/>
                  <a:gd name="T5" fmla="*/ 1 h 2"/>
                  <a:gd name="T6" fmla="*/ 0 w 3"/>
                  <a:gd name="T7" fmla="*/ 2 h 2"/>
                  <a:gd name="T8" fmla="*/ 0 w 3"/>
                  <a:gd name="T9" fmla="*/ 2 h 2"/>
                  <a:gd name="T10" fmla="*/ 0 w 3"/>
                  <a:gd name="T11" fmla="*/ 2 h 2"/>
                  <a:gd name="T12" fmla="*/ 2 w 3"/>
                  <a:gd name="T13" fmla="*/ 1 h 2"/>
                  <a:gd name="T14" fmla="*/ 3 w 3"/>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2">
                    <a:moveTo>
                      <a:pt x="3" y="0"/>
                    </a:moveTo>
                    <a:cubicBezTo>
                      <a:pt x="3" y="0"/>
                      <a:pt x="3" y="0"/>
                      <a:pt x="3" y="0"/>
                    </a:cubicBezTo>
                    <a:cubicBezTo>
                      <a:pt x="2" y="1"/>
                      <a:pt x="1" y="1"/>
                      <a:pt x="1" y="1"/>
                    </a:cubicBezTo>
                    <a:cubicBezTo>
                      <a:pt x="0" y="2"/>
                      <a:pt x="0" y="2"/>
                      <a:pt x="0" y="2"/>
                    </a:cubicBezTo>
                    <a:cubicBezTo>
                      <a:pt x="0" y="2"/>
                      <a:pt x="0" y="2"/>
                      <a:pt x="0" y="2"/>
                    </a:cubicBezTo>
                    <a:cubicBezTo>
                      <a:pt x="0" y="2"/>
                      <a:pt x="0" y="2"/>
                      <a:pt x="0" y="2"/>
                    </a:cubicBezTo>
                    <a:cubicBezTo>
                      <a:pt x="0" y="2"/>
                      <a:pt x="1" y="2"/>
                      <a:pt x="2" y="1"/>
                    </a:cubicBezTo>
                    <a:cubicBezTo>
                      <a:pt x="3" y="1"/>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5" name="iSḷîḑê">
                <a:extLst>
                  <a:ext uri="{FF2B5EF4-FFF2-40B4-BE49-F238E27FC236}">
                    <a16:creationId xmlns:a16="http://schemas.microsoft.com/office/drawing/2014/main" id="{1994D041-D1BA-4F54-A441-5D6536BED179}"/>
                  </a:ext>
                </a:extLst>
              </p:cNvPr>
              <p:cNvSpPr/>
              <p:nvPr/>
            </p:nvSpPr>
            <p:spPr bwMode="auto">
              <a:xfrm>
                <a:off x="1467" y="1053"/>
                <a:ext cx="4" cy="2"/>
              </a:xfrm>
              <a:custGeom>
                <a:avLst/>
                <a:gdLst>
                  <a:gd name="T0" fmla="*/ 4 w 4"/>
                  <a:gd name="T1" fmla="*/ 0 h 2"/>
                  <a:gd name="T2" fmla="*/ 4 w 4"/>
                  <a:gd name="T3" fmla="*/ 0 h 2"/>
                  <a:gd name="T4" fmla="*/ 2 w 4"/>
                  <a:gd name="T5" fmla="*/ 2 h 2"/>
                  <a:gd name="T6" fmla="*/ 0 w 4"/>
                  <a:gd name="T7" fmla="*/ 2 h 2"/>
                  <a:gd name="T8" fmla="*/ 2 w 4"/>
                  <a:gd name="T9" fmla="*/ 2 h 2"/>
                  <a:gd name="T10" fmla="*/ 4 w 4"/>
                  <a:gd name="T11" fmla="*/ 0 h 2"/>
                </a:gdLst>
                <a:ahLst/>
                <a:cxnLst>
                  <a:cxn ang="0">
                    <a:pos x="T0" y="T1"/>
                  </a:cxn>
                  <a:cxn ang="0">
                    <a:pos x="T2" y="T3"/>
                  </a:cxn>
                  <a:cxn ang="0">
                    <a:pos x="T4" y="T5"/>
                  </a:cxn>
                  <a:cxn ang="0">
                    <a:pos x="T6" y="T7"/>
                  </a:cxn>
                  <a:cxn ang="0">
                    <a:pos x="T8" y="T9"/>
                  </a:cxn>
                  <a:cxn ang="0">
                    <a:pos x="T10" y="T11"/>
                  </a:cxn>
                </a:cxnLst>
                <a:rect l="0" t="0" r="r" b="b"/>
                <a:pathLst>
                  <a:path w="4" h="2">
                    <a:moveTo>
                      <a:pt x="4" y="0"/>
                    </a:moveTo>
                    <a:lnTo>
                      <a:pt x="4" y="0"/>
                    </a:lnTo>
                    <a:lnTo>
                      <a:pt x="2" y="2"/>
                    </a:lnTo>
                    <a:lnTo>
                      <a:pt x="0" y="2"/>
                    </a:lnTo>
                    <a:lnTo>
                      <a:pt x="2" y="2"/>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6" name="íšḻíḑé">
                <a:extLst>
                  <a:ext uri="{FF2B5EF4-FFF2-40B4-BE49-F238E27FC236}">
                    <a16:creationId xmlns:a16="http://schemas.microsoft.com/office/drawing/2014/main" id="{47822808-B320-4E4D-8E69-D50F9E3397D7}"/>
                  </a:ext>
                </a:extLst>
              </p:cNvPr>
              <p:cNvSpPr/>
              <p:nvPr/>
            </p:nvSpPr>
            <p:spPr bwMode="auto">
              <a:xfrm>
                <a:off x="1467" y="1053"/>
                <a:ext cx="4" cy="2"/>
              </a:xfrm>
              <a:custGeom>
                <a:avLst/>
                <a:gdLst>
                  <a:gd name="T0" fmla="*/ 4 w 4"/>
                  <a:gd name="T1" fmla="*/ 0 h 2"/>
                  <a:gd name="T2" fmla="*/ 4 w 4"/>
                  <a:gd name="T3" fmla="*/ 0 h 2"/>
                  <a:gd name="T4" fmla="*/ 2 w 4"/>
                  <a:gd name="T5" fmla="*/ 2 h 2"/>
                  <a:gd name="T6" fmla="*/ 0 w 4"/>
                  <a:gd name="T7" fmla="*/ 2 h 2"/>
                  <a:gd name="T8" fmla="*/ 2 w 4"/>
                  <a:gd name="T9" fmla="*/ 2 h 2"/>
                  <a:gd name="T10" fmla="*/ 4 w 4"/>
                  <a:gd name="T11" fmla="*/ 0 h 2"/>
                </a:gdLst>
                <a:ahLst/>
                <a:cxnLst>
                  <a:cxn ang="0">
                    <a:pos x="T0" y="T1"/>
                  </a:cxn>
                  <a:cxn ang="0">
                    <a:pos x="T2" y="T3"/>
                  </a:cxn>
                  <a:cxn ang="0">
                    <a:pos x="T4" y="T5"/>
                  </a:cxn>
                  <a:cxn ang="0">
                    <a:pos x="T6" y="T7"/>
                  </a:cxn>
                  <a:cxn ang="0">
                    <a:pos x="T8" y="T9"/>
                  </a:cxn>
                  <a:cxn ang="0">
                    <a:pos x="T10" y="T11"/>
                  </a:cxn>
                </a:cxnLst>
                <a:rect l="0" t="0" r="r" b="b"/>
                <a:pathLst>
                  <a:path w="4" h="2">
                    <a:moveTo>
                      <a:pt x="4" y="0"/>
                    </a:moveTo>
                    <a:lnTo>
                      <a:pt x="4" y="0"/>
                    </a:lnTo>
                    <a:lnTo>
                      <a:pt x="2" y="2"/>
                    </a:lnTo>
                    <a:lnTo>
                      <a:pt x="0" y="2"/>
                    </a:lnTo>
                    <a:lnTo>
                      <a:pt x="2" y="2"/>
                    </a:lnTo>
                    <a:lnTo>
                      <a:pt x="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7" name="ïšļîḓê">
                <a:extLst>
                  <a:ext uri="{FF2B5EF4-FFF2-40B4-BE49-F238E27FC236}">
                    <a16:creationId xmlns:a16="http://schemas.microsoft.com/office/drawing/2014/main" id="{4A9C19F2-2D02-48C6-A5DB-4A8339E5E5D9}"/>
                  </a:ext>
                </a:extLst>
              </p:cNvPr>
              <p:cNvSpPr/>
              <p:nvPr/>
            </p:nvSpPr>
            <p:spPr bwMode="auto">
              <a:xfrm>
                <a:off x="1475" y="1044"/>
                <a:ext cx="14" cy="7"/>
              </a:xfrm>
              <a:custGeom>
                <a:avLst/>
                <a:gdLst>
                  <a:gd name="T0" fmla="*/ 7 w 7"/>
                  <a:gd name="T1" fmla="*/ 0 h 3"/>
                  <a:gd name="T2" fmla="*/ 7 w 7"/>
                  <a:gd name="T3" fmla="*/ 0 h 3"/>
                  <a:gd name="T4" fmla="*/ 0 w 7"/>
                  <a:gd name="T5" fmla="*/ 3 h 3"/>
                  <a:gd name="T6" fmla="*/ 2 w 7"/>
                  <a:gd name="T7" fmla="*/ 2 h 3"/>
                  <a:gd name="T8" fmla="*/ 4 w 7"/>
                  <a:gd name="T9" fmla="*/ 2 h 3"/>
                  <a:gd name="T10" fmla="*/ 5 w 7"/>
                  <a:gd name="T11" fmla="*/ 1 h 3"/>
                  <a:gd name="T12" fmla="*/ 6 w 7"/>
                  <a:gd name="T13" fmla="*/ 1 h 3"/>
                  <a:gd name="T14" fmla="*/ 7 w 7"/>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3">
                    <a:moveTo>
                      <a:pt x="7" y="0"/>
                    </a:moveTo>
                    <a:cubicBezTo>
                      <a:pt x="7" y="0"/>
                      <a:pt x="7" y="0"/>
                      <a:pt x="7" y="0"/>
                    </a:cubicBezTo>
                    <a:cubicBezTo>
                      <a:pt x="7" y="0"/>
                      <a:pt x="3" y="1"/>
                      <a:pt x="0" y="3"/>
                    </a:cubicBezTo>
                    <a:cubicBezTo>
                      <a:pt x="2" y="2"/>
                      <a:pt x="2" y="2"/>
                      <a:pt x="2" y="2"/>
                    </a:cubicBezTo>
                    <a:cubicBezTo>
                      <a:pt x="3" y="2"/>
                      <a:pt x="3" y="2"/>
                      <a:pt x="4" y="2"/>
                    </a:cubicBezTo>
                    <a:cubicBezTo>
                      <a:pt x="4" y="2"/>
                      <a:pt x="4" y="2"/>
                      <a:pt x="5" y="1"/>
                    </a:cubicBezTo>
                    <a:cubicBezTo>
                      <a:pt x="5" y="1"/>
                      <a:pt x="5" y="1"/>
                      <a:pt x="6" y="1"/>
                    </a:cubicBezTo>
                    <a:cubicBezTo>
                      <a:pt x="7" y="0"/>
                      <a:pt x="7" y="0"/>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8" name="îşlïḋé">
                <a:extLst>
                  <a:ext uri="{FF2B5EF4-FFF2-40B4-BE49-F238E27FC236}">
                    <a16:creationId xmlns:a16="http://schemas.microsoft.com/office/drawing/2014/main" id="{1F2D39B8-5934-4566-818E-46002064CF9B}"/>
                  </a:ext>
                </a:extLst>
              </p:cNvPr>
              <p:cNvSpPr/>
              <p:nvPr/>
            </p:nvSpPr>
            <p:spPr bwMode="auto">
              <a:xfrm>
                <a:off x="1464" y="1049"/>
                <a:ext cx="17" cy="8"/>
              </a:xfrm>
              <a:custGeom>
                <a:avLst/>
                <a:gdLst>
                  <a:gd name="T0" fmla="*/ 8 w 8"/>
                  <a:gd name="T1" fmla="*/ 0 h 4"/>
                  <a:gd name="T2" fmla="*/ 8 w 8"/>
                  <a:gd name="T3" fmla="*/ 0 h 4"/>
                  <a:gd name="T4" fmla="*/ 0 w 8"/>
                  <a:gd name="T5" fmla="*/ 4 h 4"/>
                  <a:gd name="T6" fmla="*/ 5 w 8"/>
                  <a:gd name="T7" fmla="*/ 2 h 4"/>
                  <a:gd name="T8" fmla="*/ 5 w 8"/>
                  <a:gd name="T9" fmla="*/ 2 h 4"/>
                  <a:gd name="T10" fmla="*/ 5 w 8"/>
                  <a:gd name="T11" fmla="*/ 2 h 4"/>
                  <a:gd name="T12" fmla="*/ 6 w 8"/>
                  <a:gd name="T13" fmla="*/ 1 h 4"/>
                  <a:gd name="T14" fmla="*/ 8 w 8"/>
                  <a:gd name="T15" fmla="*/ 0 h 4"/>
                  <a:gd name="T16" fmla="*/ 8 w 8"/>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4">
                    <a:moveTo>
                      <a:pt x="8" y="0"/>
                    </a:moveTo>
                    <a:cubicBezTo>
                      <a:pt x="8" y="0"/>
                      <a:pt x="8" y="0"/>
                      <a:pt x="8" y="0"/>
                    </a:cubicBezTo>
                    <a:cubicBezTo>
                      <a:pt x="4" y="2"/>
                      <a:pt x="1" y="3"/>
                      <a:pt x="0" y="4"/>
                    </a:cubicBezTo>
                    <a:cubicBezTo>
                      <a:pt x="5" y="2"/>
                      <a:pt x="5" y="2"/>
                      <a:pt x="5" y="2"/>
                    </a:cubicBezTo>
                    <a:cubicBezTo>
                      <a:pt x="5" y="2"/>
                      <a:pt x="5" y="2"/>
                      <a:pt x="5" y="2"/>
                    </a:cubicBezTo>
                    <a:cubicBezTo>
                      <a:pt x="5" y="2"/>
                      <a:pt x="5" y="2"/>
                      <a:pt x="5" y="2"/>
                    </a:cubicBezTo>
                    <a:cubicBezTo>
                      <a:pt x="5" y="2"/>
                      <a:pt x="5" y="2"/>
                      <a:pt x="6" y="1"/>
                    </a:cubicBezTo>
                    <a:cubicBezTo>
                      <a:pt x="7" y="1"/>
                      <a:pt x="7" y="1"/>
                      <a:pt x="8" y="0"/>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9" name="i$liḓè">
                <a:extLst>
                  <a:ext uri="{FF2B5EF4-FFF2-40B4-BE49-F238E27FC236}">
                    <a16:creationId xmlns:a16="http://schemas.microsoft.com/office/drawing/2014/main" id="{1618042F-7FAE-4704-8009-1A9A99877322}"/>
                  </a:ext>
                </a:extLst>
              </p:cNvPr>
              <p:cNvSpPr/>
              <p:nvPr/>
            </p:nvSpPr>
            <p:spPr bwMode="auto">
              <a:xfrm>
                <a:off x="1481" y="1049"/>
                <a:ext cx="4" cy="4"/>
              </a:xfrm>
              <a:custGeom>
                <a:avLst/>
                <a:gdLst>
                  <a:gd name="T0" fmla="*/ 2 w 2"/>
                  <a:gd name="T1" fmla="*/ 0 h 2"/>
                  <a:gd name="T2" fmla="*/ 2 w 2"/>
                  <a:gd name="T3" fmla="*/ 0 h 2"/>
                  <a:gd name="T4" fmla="*/ 0 w 2"/>
                  <a:gd name="T5" fmla="*/ 1 h 2"/>
                  <a:gd name="T6" fmla="*/ 0 w 2"/>
                  <a:gd name="T7" fmla="*/ 1 h 2"/>
                  <a:gd name="T8" fmla="*/ 0 w 2"/>
                  <a:gd name="T9" fmla="*/ 2 h 2"/>
                  <a:gd name="T10" fmla="*/ 1 w 2"/>
                  <a:gd name="T11" fmla="*/ 1 h 2"/>
                  <a:gd name="T12" fmla="*/ 1 w 2"/>
                  <a:gd name="T13" fmla="*/ 1 h 2"/>
                  <a:gd name="T14" fmla="*/ 1 w 2"/>
                  <a:gd name="T15" fmla="*/ 1 h 2"/>
                  <a:gd name="T16" fmla="*/ 2 w 2"/>
                  <a:gd name="T17" fmla="*/ 0 h 2"/>
                  <a:gd name="T18" fmla="*/ 2 w 2"/>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2">
                    <a:moveTo>
                      <a:pt x="2" y="0"/>
                    </a:moveTo>
                    <a:cubicBezTo>
                      <a:pt x="2" y="0"/>
                      <a:pt x="2" y="0"/>
                      <a:pt x="2" y="0"/>
                    </a:cubicBezTo>
                    <a:cubicBezTo>
                      <a:pt x="1" y="0"/>
                      <a:pt x="0" y="1"/>
                      <a:pt x="0" y="1"/>
                    </a:cubicBezTo>
                    <a:cubicBezTo>
                      <a:pt x="0" y="1"/>
                      <a:pt x="0" y="1"/>
                      <a:pt x="0" y="1"/>
                    </a:cubicBezTo>
                    <a:cubicBezTo>
                      <a:pt x="0" y="1"/>
                      <a:pt x="0" y="1"/>
                      <a:pt x="0" y="2"/>
                    </a:cubicBezTo>
                    <a:cubicBezTo>
                      <a:pt x="1" y="1"/>
                      <a:pt x="1" y="1"/>
                      <a:pt x="1" y="1"/>
                    </a:cubicBezTo>
                    <a:cubicBezTo>
                      <a:pt x="1" y="1"/>
                      <a:pt x="1" y="1"/>
                      <a:pt x="1" y="1"/>
                    </a:cubicBezTo>
                    <a:cubicBezTo>
                      <a:pt x="1" y="1"/>
                      <a:pt x="1" y="1"/>
                      <a:pt x="1" y="1"/>
                    </a:cubicBezTo>
                    <a:cubicBezTo>
                      <a:pt x="2" y="0"/>
                      <a:pt x="2" y="0"/>
                      <a:pt x="2" y="0"/>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0" name="îṥľiḓé">
                <a:extLst>
                  <a:ext uri="{FF2B5EF4-FFF2-40B4-BE49-F238E27FC236}">
                    <a16:creationId xmlns:a16="http://schemas.microsoft.com/office/drawing/2014/main" id="{B612689C-370F-44BF-8492-1240DBA960E3}"/>
                  </a:ext>
                </a:extLst>
              </p:cNvPr>
              <p:cNvSpPr/>
              <p:nvPr/>
            </p:nvSpPr>
            <p:spPr bwMode="auto">
              <a:xfrm>
                <a:off x="1458" y="1065"/>
                <a:ext cx="4" cy="4"/>
              </a:xfrm>
              <a:custGeom>
                <a:avLst/>
                <a:gdLst>
                  <a:gd name="T0" fmla="*/ 2 w 2"/>
                  <a:gd name="T1" fmla="*/ 0 h 2"/>
                  <a:gd name="T2" fmla="*/ 2 w 2"/>
                  <a:gd name="T3" fmla="*/ 0 h 2"/>
                  <a:gd name="T4" fmla="*/ 2 w 2"/>
                  <a:gd name="T5" fmla="*/ 0 h 2"/>
                  <a:gd name="T6" fmla="*/ 0 w 2"/>
                  <a:gd name="T7" fmla="*/ 2 h 2"/>
                  <a:gd name="T8" fmla="*/ 0 w 2"/>
                  <a:gd name="T9" fmla="*/ 2 h 2"/>
                  <a:gd name="T10" fmla="*/ 2 w 2"/>
                  <a:gd name="T11" fmla="*/ 1 h 2"/>
                  <a:gd name="T12" fmla="*/ 2 w 2"/>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0"/>
                    </a:moveTo>
                    <a:cubicBezTo>
                      <a:pt x="2" y="0"/>
                      <a:pt x="2" y="0"/>
                      <a:pt x="2" y="0"/>
                    </a:cubicBezTo>
                    <a:cubicBezTo>
                      <a:pt x="2" y="0"/>
                      <a:pt x="2" y="0"/>
                      <a:pt x="2" y="0"/>
                    </a:cubicBezTo>
                    <a:cubicBezTo>
                      <a:pt x="1" y="1"/>
                      <a:pt x="0" y="2"/>
                      <a:pt x="0" y="2"/>
                    </a:cubicBezTo>
                    <a:cubicBezTo>
                      <a:pt x="0" y="2"/>
                      <a:pt x="0" y="2"/>
                      <a:pt x="0" y="2"/>
                    </a:cubicBezTo>
                    <a:cubicBezTo>
                      <a:pt x="0" y="2"/>
                      <a:pt x="1" y="1"/>
                      <a:pt x="2" y="1"/>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1" name="îSḷïḑé">
                <a:extLst>
                  <a:ext uri="{FF2B5EF4-FFF2-40B4-BE49-F238E27FC236}">
                    <a16:creationId xmlns:a16="http://schemas.microsoft.com/office/drawing/2014/main" id="{D7D5B059-32B3-4C69-9E14-39D820CC5F9B}"/>
                  </a:ext>
                </a:extLst>
              </p:cNvPr>
              <p:cNvSpPr/>
              <p:nvPr/>
            </p:nvSpPr>
            <p:spPr bwMode="auto">
              <a:xfrm>
                <a:off x="1441" y="1074"/>
                <a:ext cx="26" cy="18"/>
              </a:xfrm>
              <a:custGeom>
                <a:avLst/>
                <a:gdLst>
                  <a:gd name="T0" fmla="*/ 12 w 12"/>
                  <a:gd name="T1" fmla="*/ 0 h 9"/>
                  <a:gd name="T2" fmla="*/ 11 w 12"/>
                  <a:gd name="T3" fmla="*/ 0 h 9"/>
                  <a:gd name="T4" fmla="*/ 11 w 12"/>
                  <a:gd name="T5" fmla="*/ 0 h 9"/>
                  <a:gd name="T6" fmla="*/ 9 w 12"/>
                  <a:gd name="T7" fmla="*/ 0 h 9"/>
                  <a:gd name="T8" fmla="*/ 4 w 12"/>
                  <a:gd name="T9" fmla="*/ 3 h 9"/>
                  <a:gd name="T10" fmla="*/ 4 w 12"/>
                  <a:gd name="T11" fmla="*/ 3 h 9"/>
                  <a:gd name="T12" fmla="*/ 5 w 12"/>
                  <a:gd name="T13" fmla="*/ 3 h 9"/>
                  <a:gd name="T14" fmla="*/ 5 w 12"/>
                  <a:gd name="T15" fmla="*/ 4 h 9"/>
                  <a:gd name="T16" fmla="*/ 2 w 12"/>
                  <a:gd name="T17" fmla="*/ 6 h 9"/>
                  <a:gd name="T18" fmla="*/ 2 w 12"/>
                  <a:gd name="T19" fmla="*/ 6 h 9"/>
                  <a:gd name="T20" fmla="*/ 2 w 12"/>
                  <a:gd name="T21" fmla="*/ 4 h 9"/>
                  <a:gd name="T22" fmla="*/ 0 w 12"/>
                  <a:gd name="T23" fmla="*/ 6 h 9"/>
                  <a:gd name="T24" fmla="*/ 0 w 12"/>
                  <a:gd name="T25" fmla="*/ 6 h 9"/>
                  <a:gd name="T26" fmla="*/ 0 w 12"/>
                  <a:gd name="T27" fmla="*/ 8 h 9"/>
                  <a:gd name="T28" fmla="*/ 0 w 12"/>
                  <a:gd name="T29" fmla="*/ 8 h 9"/>
                  <a:gd name="T30" fmla="*/ 0 w 12"/>
                  <a:gd name="T31" fmla="*/ 9 h 9"/>
                  <a:gd name="T32" fmla="*/ 0 w 12"/>
                  <a:gd name="T33" fmla="*/ 9 h 9"/>
                  <a:gd name="T34" fmla="*/ 1 w 12"/>
                  <a:gd name="T35" fmla="*/ 9 h 9"/>
                  <a:gd name="T36" fmla="*/ 8 w 12"/>
                  <a:gd name="T37" fmla="*/ 5 h 9"/>
                  <a:gd name="T38" fmla="*/ 8 w 12"/>
                  <a:gd name="T39" fmla="*/ 3 h 9"/>
                  <a:gd name="T40" fmla="*/ 8 w 12"/>
                  <a:gd name="T41" fmla="*/ 3 h 9"/>
                  <a:gd name="T42" fmla="*/ 7 w 12"/>
                  <a:gd name="T43" fmla="*/ 4 h 9"/>
                  <a:gd name="T44" fmla="*/ 10 w 12"/>
                  <a:gd name="T45" fmla="*/ 1 h 9"/>
                  <a:gd name="T46" fmla="*/ 12 w 12"/>
                  <a:gd name="T47" fmla="*/ 0 h 9"/>
                  <a:gd name="T48" fmla="*/ 12 w 12"/>
                  <a:gd name="T4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 h="9">
                    <a:moveTo>
                      <a:pt x="12" y="0"/>
                    </a:moveTo>
                    <a:cubicBezTo>
                      <a:pt x="12" y="0"/>
                      <a:pt x="12" y="0"/>
                      <a:pt x="11" y="0"/>
                    </a:cubicBezTo>
                    <a:cubicBezTo>
                      <a:pt x="11" y="0"/>
                      <a:pt x="11" y="0"/>
                      <a:pt x="11" y="0"/>
                    </a:cubicBezTo>
                    <a:cubicBezTo>
                      <a:pt x="10" y="0"/>
                      <a:pt x="10" y="0"/>
                      <a:pt x="9" y="0"/>
                    </a:cubicBezTo>
                    <a:cubicBezTo>
                      <a:pt x="8" y="1"/>
                      <a:pt x="5" y="2"/>
                      <a:pt x="4" y="3"/>
                    </a:cubicBezTo>
                    <a:cubicBezTo>
                      <a:pt x="4" y="3"/>
                      <a:pt x="4" y="3"/>
                      <a:pt x="4" y="3"/>
                    </a:cubicBezTo>
                    <a:cubicBezTo>
                      <a:pt x="5" y="3"/>
                      <a:pt x="5" y="3"/>
                      <a:pt x="5" y="3"/>
                    </a:cubicBezTo>
                    <a:cubicBezTo>
                      <a:pt x="5" y="3"/>
                      <a:pt x="5" y="3"/>
                      <a:pt x="5" y="4"/>
                    </a:cubicBezTo>
                    <a:cubicBezTo>
                      <a:pt x="5" y="4"/>
                      <a:pt x="3" y="5"/>
                      <a:pt x="2" y="6"/>
                    </a:cubicBezTo>
                    <a:cubicBezTo>
                      <a:pt x="2" y="6"/>
                      <a:pt x="2" y="6"/>
                      <a:pt x="2" y="6"/>
                    </a:cubicBezTo>
                    <a:cubicBezTo>
                      <a:pt x="2" y="5"/>
                      <a:pt x="2" y="5"/>
                      <a:pt x="2" y="4"/>
                    </a:cubicBezTo>
                    <a:cubicBezTo>
                      <a:pt x="2" y="4"/>
                      <a:pt x="0" y="6"/>
                      <a:pt x="0" y="6"/>
                    </a:cubicBezTo>
                    <a:cubicBezTo>
                      <a:pt x="0" y="6"/>
                      <a:pt x="0" y="6"/>
                      <a:pt x="0" y="6"/>
                    </a:cubicBezTo>
                    <a:cubicBezTo>
                      <a:pt x="0" y="7"/>
                      <a:pt x="0" y="7"/>
                      <a:pt x="0" y="8"/>
                    </a:cubicBezTo>
                    <a:cubicBezTo>
                      <a:pt x="0" y="8"/>
                      <a:pt x="0" y="8"/>
                      <a:pt x="0" y="8"/>
                    </a:cubicBezTo>
                    <a:cubicBezTo>
                      <a:pt x="0" y="9"/>
                      <a:pt x="0" y="9"/>
                      <a:pt x="0" y="9"/>
                    </a:cubicBezTo>
                    <a:cubicBezTo>
                      <a:pt x="0" y="9"/>
                      <a:pt x="0" y="9"/>
                      <a:pt x="0" y="9"/>
                    </a:cubicBezTo>
                    <a:cubicBezTo>
                      <a:pt x="0" y="9"/>
                      <a:pt x="1" y="9"/>
                      <a:pt x="1" y="9"/>
                    </a:cubicBezTo>
                    <a:cubicBezTo>
                      <a:pt x="2" y="9"/>
                      <a:pt x="6" y="7"/>
                      <a:pt x="8" y="5"/>
                    </a:cubicBezTo>
                    <a:cubicBezTo>
                      <a:pt x="8" y="5"/>
                      <a:pt x="9" y="3"/>
                      <a:pt x="8" y="3"/>
                    </a:cubicBezTo>
                    <a:cubicBezTo>
                      <a:pt x="8" y="3"/>
                      <a:pt x="8" y="3"/>
                      <a:pt x="8" y="3"/>
                    </a:cubicBezTo>
                    <a:cubicBezTo>
                      <a:pt x="8" y="3"/>
                      <a:pt x="7" y="4"/>
                      <a:pt x="7" y="4"/>
                    </a:cubicBezTo>
                    <a:cubicBezTo>
                      <a:pt x="8" y="3"/>
                      <a:pt x="9" y="2"/>
                      <a:pt x="10" y="1"/>
                    </a:cubicBezTo>
                    <a:cubicBezTo>
                      <a:pt x="12" y="0"/>
                      <a:pt x="12" y="0"/>
                      <a:pt x="12" y="0"/>
                    </a:cubicBezTo>
                    <a:cubicBezTo>
                      <a:pt x="12" y="0"/>
                      <a:pt x="12" y="0"/>
                      <a:pt x="1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2" name="íşļíďè">
                <a:extLst>
                  <a:ext uri="{FF2B5EF4-FFF2-40B4-BE49-F238E27FC236}">
                    <a16:creationId xmlns:a16="http://schemas.microsoft.com/office/drawing/2014/main" id="{47FE125D-7B57-406E-8B82-0D6FA4C613F5}"/>
                  </a:ext>
                </a:extLst>
              </p:cNvPr>
              <p:cNvSpPr/>
              <p:nvPr/>
            </p:nvSpPr>
            <p:spPr bwMode="auto">
              <a:xfrm>
                <a:off x="1429" y="1059"/>
                <a:ext cx="31" cy="17"/>
              </a:xfrm>
              <a:custGeom>
                <a:avLst/>
                <a:gdLst>
                  <a:gd name="T0" fmla="*/ 15 w 15"/>
                  <a:gd name="T1" fmla="*/ 0 h 8"/>
                  <a:gd name="T2" fmla="*/ 15 w 15"/>
                  <a:gd name="T3" fmla="*/ 0 h 8"/>
                  <a:gd name="T4" fmla="*/ 0 w 15"/>
                  <a:gd name="T5" fmla="*/ 8 h 8"/>
                  <a:gd name="T6" fmla="*/ 3 w 15"/>
                  <a:gd name="T7" fmla="*/ 7 h 8"/>
                  <a:gd name="T8" fmla="*/ 3 w 15"/>
                  <a:gd name="T9" fmla="*/ 7 h 8"/>
                  <a:gd name="T10" fmla="*/ 9 w 15"/>
                  <a:gd name="T11" fmla="*/ 3 h 8"/>
                  <a:gd name="T12" fmla="*/ 7 w 15"/>
                  <a:gd name="T13" fmla="*/ 5 h 8"/>
                  <a:gd name="T14" fmla="*/ 15 w 15"/>
                  <a:gd name="T15" fmla="*/ 0 h 8"/>
                  <a:gd name="T16" fmla="*/ 15 w 1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8">
                    <a:moveTo>
                      <a:pt x="15" y="0"/>
                    </a:moveTo>
                    <a:cubicBezTo>
                      <a:pt x="15" y="0"/>
                      <a:pt x="15" y="0"/>
                      <a:pt x="15" y="0"/>
                    </a:cubicBezTo>
                    <a:cubicBezTo>
                      <a:pt x="13" y="0"/>
                      <a:pt x="2" y="6"/>
                      <a:pt x="0" y="8"/>
                    </a:cubicBezTo>
                    <a:cubicBezTo>
                      <a:pt x="1" y="8"/>
                      <a:pt x="2" y="7"/>
                      <a:pt x="3" y="7"/>
                    </a:cubicBezTo>
                    <a:cubicBezTo>
                      <a:pt x="3" y="7"/>
                      <a:pt x="3" y="7"/>
                      <a:pt x="3" y="7"/>
                    </a:cubicBezTo>
                    <a:cubicBezTo>
                      <a:pt x="5" y="6"/>
                      <a:pt x="7" y="4"/>
                      <a:pt x="9" y="3"/>
                    </a:cubicBezTo>
                    <a:cubicBezTo>
                      <a:pt x="7" y="4"/>
                      <a:pt x="7" y="4"/>
                      <a:pt x="7" y="5"/>
                    </a:cubicBezTo>
                    <a:cubicBezTo>
                      <a:pt x="15" y="0"/>
                      <a:pt x="15" y="0"/>
                      <a:pt x="15" y="0"/>
                    </a:cubicBezTo>
                    <a:cubicBezTo>
                      <a:pt x="15" y="0"/>
                      <a:pt x="15" y="0"/>
                      <a:pt x="1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3" name="íṣ1îḋê">
                <a:extLst>
                  <a:ext uri="{FF2B5EF4-FFF2-40B4-BE49-F238E27FC236}">
                    <a16:creationId xmlns:a16="http://schemas.microsoft.com/office/drawing/2014/main" id="{594C9770-0B23-40BF-850C-0F05AB3D4361}"/>
                  </a:ext>
                </a:extLst>
              </p:cNvPr>
              <p:cNvSpPr/>
              <p:nvPr/>
            </p:nvSpPr>
            <p:spPr bwMode="auto">
              <a:xfrm>
                <a:off x="1423" y="1107"/>
                <a:ext cx="16" cy="12"/>
              </a:xfrm>
              <a:custGeom>
                <a:avLst/>
                <a:gdLst>
                  <a:gd name="T0" fmla="*/ 6 w 8"/>
                  <a:gd name="T1" fmla="*/ 0 h 6"/>
                  <a:gd name="T2" fmla="*/ 6 w 8"/>
                  <a:gd name="T3" fmla="*/ 0 h 6"/>
                  <a:gd name="T4" fmla="*/ 5 w 8"/>
                  <a:gd name="T5" fmla="*/ 1 h 6"/>
                  <a:gd name="T6" fmla="*/ 2 w 8"/>
                  <a:gd name="T7" fmla="*/ 3 h 6"/>
                  <a:gd name="T8" fmla="*/ 0 w 8"/>
                  <a:gd name="T9" fmla="*/ 5 h 6"/>
                  <a:gd name="T10" fmla="*/ 0 w 8"/>
                  <a:gd name="T11" fmla="*/ 5 h 6"/>
                  <a:gd name="T12" fmla="*/ 0 w 8"/>
                  <a:gd name="T13" fmla="*/ 5 h 6"/>
                  <a:gd name="T14" fmla="*/ 0 w 8"/>
                  <a:gd name="T15" fmla="*/ 5 h 6"/>
                  <a:gd name="T16" fmla="*/ 1 w 8"/>
                  <a:gd name="T17" fmla="*/ 5 h 6"/>
                  <a:gd name="T18" fmla="*/ 1 w 8"/>
                  <a:gd name="T19" fmla="*/ 5 h 6"/>
                  <a:gd name="T20" fmla="*/ 2 w 8"/>
                  <a:gd name="T21" fmla="*/ 5 h 6"/>
                  <a:gd name="T22" fmla="*/ 2 w 8"/>
                  <a:gd name="T23" fmla="*/ 6 h 6"/>
                  <a:gd name="T24" fmla="*/ 3 w 8"/>
                  <a:gd name="T25" fmla="*/ 5 h 6"/>
                  <a:gd name="T26" fmla="*/ 7 w 8"/>
                  <a:gd name="T27" fmla="*/ 3 h 6"/>
                  <a:gd name="T28" fmla="*/ 7 w 8"/>
                  <a:gd name="T29" fmla="*/ 1 h 6"/>
                  <a:gd name="T30" fmla="*/ 6 w 8"/>
                  <a:gd name="T3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6">
                    <a:moveTo>
                      <a:pt x="6" y="0"/>
                    </a:moveTo>
                    <a:cubicBezTo>
                      <a:pt x="6" y="0"/>
                      <a:pt x="6" y="0"/>
                      <a:pt x="6" y="0"/>
                    </a:cubicBezTo>
                    <a:cubicBezTo>
                      <a:pt x="5" y="1"/>
                      <a:pt x="5" y="1"/>
                      <a:pt x="5" y="1"/>
                    </a:cubicBezTo>
                    <a:cubicBezTo>
                      <a:pt x="4" y="1"/>
                      <a:pt x="3" y="3"/>
                      <a:pt x="2" y="3"/>
                    </a:cubicBezTo>
                    <a:cubicBezTo>
                      <a:pt x="0" y="4"/>
                      <a:pt x="0" y="5"/>
                      <a:pt x="0" y="5"/>
                    </a:cubicBezTo>
                    <a:cubicBezTo>
                      <a:pt x="0" y="5"/>
                      <a:pt x="0" y="5"/>
                      <a:pt x="0" y="5"/>
                    </a:cubicBezTo>
                    <a:cubicBezTo>
                      <a:pt x="0" y="5"/>
                      <a:pt x="0" y="5"/>
                      <a:pt x="0" y="5"/>
                    </a:cubicBezTo>
                    <a:cubicBezTo>
                      <a:pt x="0" y="5"/>
                      <a:pt x="0" y="5"/>
                      <a:pt x="0" y="5"/>
                    </a:cubicBezTo>
                    <a:cubicBezTo>
                      <a:pt x="1" y="5"/>
                      <a:pt x="1" y="5"/>
                      <a:pt x="1" y="5"/>
                    </a:cubicBezTo>
                    <a:cubicBezTo>
                      <a:pt x="1" y="5"/>
                      <a:pt x="1" y="5"/>
                      <a:pt x="1" y="5"/>
                    </a:cubicBezTo>
                    <a:cubicBezTo>
                      <a:pt x="2" y="5"/>
                      <a:pt x="2" y="5"/>
                      <a:pt x="2" y="5"/>
                    </a:cubicBezTo>
                    <a:cubicBezTo>
                      <a:pt x="2" y="6"/>
                      <a:pt x="2" y="6"/>
                      <a:pt x="2" y="6"/>
                    </a:cubicBezTo>
                    <a:cubicBezTo>
                      <a:pt x="2" y="6"/>
                      <a:pt x="3" y="5"/>
                      <a:pt x="3" y="5"/>
                    </a:cubicBezTo>
                    <a:cubicBezTo>
                      <a:pt x="6" y="5"/>
                      <a:pt x="7" y="3"/>
                      <a:pt x="7" y="3"/>
                    </a:cubicBezTo>
                    <a:cubicBezTo>
                      <a:pt x="8" y="3"/>
                      <a:pt x="7" y="1"/>
                      <a:pt x="7" y="1"/>
                    </a:cubicBezTo>
                    <a:cubicBezTo>
                      <a:pt x="7" y="1"/>
                      <a:pt x="6"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4" name="i$ḷiḍè">
                <a:extLst>
                  <a:ext uri="{FF2B5EF4-FFF2-40B4-BE49-F238E27FC236}">
                    <a16:creationId xmlns:a16="http://schemas.microsoft.com/office/drawing/2014/main" id="{36A142AE-8283-4CE0-9906-4719D57AE6FA}"/>
                  </a:ext>
                </a:extLst>
              </p:cNvPr>
              <p:cNvSpPr/>
              <p:nvPr/>
            </p:nvSpPr>
            <p:spPr bwMode="auto">
              <a:xfrm>
                <a:off x="1437" y="1080"/>
                <a:ext cx="7" cy="6"/>
              </a:xfrm>
              <a:custGeom>
                <a:avLst/>
                <a:gdLst>
                  <a:gd name="T0" fmla="*/ 3 w 3"/>
                  <a:gd name="T1" fmla="*/ 0 h 3"/>
                  <a:gd name="T2" fmla="*/ 3 w 3"/>
                  <a:gd name="T3" fmla="*/ 0 h 3"/>
                  <a:gd name="T4" fmla="*/ 0 w 3"/>
                  <a:gd name="T5" fmla="*/ 2 h 3"/>
                  <a:gd name="T6" fmla="*/ 0 w 3"/>
                  <a:gd name="T7" fmla="*/ 2 h 3"/>
                  <a:gd name="T8" fmla="*/ 0 w 3"/>
                  <a:gd name="T9" fmla="*/ 2 h 3"/>
                  <a:gd name="T10" fmla="*/ 0 w 3"/>
                  <a:gd name="T11" fmla="*/ 2 h 3"/>
                  <a:gd name="T12" fmla="*/ 0 w 3"/>
                  <a:gd name="T13" fmla="*/ 3 h 3"/>
                  <a:gd name="T14" fmla="*/ 2 w 3"/>
                  <a:gd name="T15" fmla="*/ 1 h 3"/>
                  <a:gd name="T16" fmla="*/ 3 w 3"/>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3">
                    <a:moveTo>
                      <a:pt x="3" y="0"/>
                    </a:moveTo>
                    <a:cubicBezTo>
                      <a:pt x="3" y="0"/>
                      <a:pt x="3" y="0"/>
                      <a:pt x="3" y="0"/>
                    </a:cubicBezTo>
                    <a:cubicBezTo>
                      <a:pt x="1" y="0"/>
                      <a:pt x="0" y="1"/>
                      <a:pt x="0" y="2"/>
                    </a:cubicBezTo>
                    <a:cubicBezTo>
                      <a:pt x="0" y="2"/>
                      <a:pt x="0" y="2"/>
                      <a:pt x="0" y="2"/>
                    </a:cubicBezTo>
                    <a:cubicBezTo>
                      <a:pt x="0" y="2"/>
                      <a:pt x="0" y="2"/>
                      <a:pt x="0" y="2"/>
                    </a:cubicBezTo>
                    <a:cubicBezTo>
                      <a:pt x="0" y="2"/>
                      <a:pt x="0" y="2"/>
                      <a:pt x="0" y="2"/>
                    </a:cubicBezTo>
                    <a:cubicBezTo>
                      <a:pt x="0" y="3"/>
                      <a:pt x="0" y="3"/>
                      <a:pt x="0" y="3"/>
                    </a:cubicBezTo>
                    <a:cubicBezTo>
                      <a:pt x="1" y="3"/>
                      <a:pt x="2" y="1"/>
                      <a:pt x="2" y="1"/>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5" name="íś1íďe">
                <a:extLst>
                  <a:ext uri="{FF2B5EF4-FFF2-40B4-BE49-F238E27FC236}">
                    <a16:creationId xmlns:a16="http://schemas.microsoft.com/office/drawing/2014/main" id="{B8C354DA-B27B-4A12-A714-C4EC2278C75D}"/>
                  </a:ext>
                </a:extLst>
              </p:cNvPr>
              <p:cNvSpPr/>
              <p:nvPr/>
            </p:nvSpPr>
            <p:spPr bwMode="auto">
              <a:xfrm>
                <a:off x="1571" y="1001"/>
                <a:ext cx="204" cy="148"/>
              </a:xfrm>
              <a:custGeom>
                <a:avLst/>
                <a:gdLst>
                  <a:gd name="T0" fmla="*/ 31 w 98"/>
                  <a:gd name="T1" fmla="*/ 2 h 71"/>
                  <a:gd name="T2" fmla="*/ 15 w 98"/>
                  <a:gd name="T3" fmla="*/ 7 h 71"/>
                  <a:gd name="T4" fmla="*/ 9 w 98"/>
                  <a:gd name="T5" fmla="*/ 10 h 71"/>
                  <a:gd name="T6" fmla="*/ 0 w 98"/>
                  <a:gd name="T7" fmla="*/ 14 h 71"/>
                  <a:gd name="T8" fmla="*/ 4 w 98"/>
                  <a:gd name="T9" fmla="*/ 16 h 71"/>
                  <a:gd name="T10" fmla="*/ 19 w 98"/>
                  <a:gd name="T11" fmla="*/ 16 h 71"/>
                  <a:gd name="T12" fmla="*/ 23 w 98"/>
                  <a:gd name="T13" fmla="*/ 29 h 71"/>
                  <a:gd name="T14" fmla="*/ 25 w 98"/>
                  <a:gd name="T15" fmla="*/ 34 h 71"/>
                  <a:gd name="T16" fmla="*/ 31 w 98"/>
                  <a:gd name="T17" fmla="*/ 33 h 71"/>
                  <a:gd name="T18" fmla="*/ 27 w 98"/>
                  <a:gd name="T19" fmla="*/ 42 h 71"/>
                  <a:gd name="T20" fmla="*/ 42 w 98"/>
                  <a:gd name="T21" fmla="*/ 69 h 71"/>
                  <a:gd name="T22" fmla="*/ 42 w 98"/>
                  <a:gd name="T23" fmla="*/ 69 h 71"/>
                  <a:gd name="T24" fmla="*/ 57 w 98"/>
                  <a:gd name="T25" fmla="*/ 70 h 71"/>
                  <a:gd name="T26" fmla="*/ 61 w 98"/>
                  <a:gd name="T27" fmla="*/ 51 h 71"/>
                  <a:gd name="T28" fmla="*/ 71 w 98"/>
                  <a:gd name="T29" fmla="*/ 47 h 71"/>
                  <a:gd name="T30" fmla="*/ 37 w 98"/>
                  <a:gd name="T31" fmla="*/ 2 h 71"/>
                  <a:gd name="T32" fmla="*/ 33 w 98"/>
                  <a:gd name="T33" fmla="*/ 2 h 71"/>
                  <a:gd name="T34" fmla="*/ 34 w 98"/>
                  <a:gd name="T35" fmla="*/ 2 h 71"/>
                  <a:gd name="T36" fmla="*/ 34 w 98"/>
                  <a:gd name="T37" fmla="*/ 2 h 71"/>
                  <a:gd name="T38" fmla="*/ 34 w 98"/>
                  <a:gd name="T39" fmla="*/ 2 h 71"/>
                  <a:gd name="T40" fmla="*/ 36 w 98"/>
                  <a:gd name="T41" fmla="*/ 1 h 71"/>
                  <a:gd name="T42" fmla="*/ 38 w 98"/>
                  <a:gd name="T43" fmla="*/ 1 h 71"/>
                  <a:gd name="T44" fmla="*/ 38 w 98"/>
                  <a:gd name="T45" fmla="*/ 1 h 71"/>
                  <a:gd name="T46" fmla="*/ 41 w 98"/>
                  <a:gd name="T47" fmla="*/ 1 h 71"/>
                  <a:gd name="T48" fmla="*/ 39 w 98"/>
                  <a:gd name="T49" fmla="*/ 1 h 71"/>
                  <a:gd name="T50" fmla="*/ 75 w 98"/>
                  <a:gd name="T51" fmla="*/ 44 h 71"/>
                  <a:gd name="T52" fmla="*/ 82 w 98"/>
                  <a:gd name="T53" fmla="*/ 38 h 71"/>
                  <a:gd name="T54" fmla="*/ 46 w 98"/>
                  <a:gd name="T55" fmla="*/ 0 h 71"/>
                  <a:gd name="T56" fmla="*/ 45 w 98"/>
                  <a:gd name="T57" fmla="*/ 1 h 71"/>
                  <a:gd name="T58" fmla="*/ 84 w 98"/>
                  <a:gd name="T59" fmla="*/ 38 h 71"/>
                  <a:gd name="T60" fmla="*/ 50 w 98"/>
                  <a:gd name="T61" fmla="*/ 0 h 71"/>
                  <a:gd name="T62" fmla="*/ 85 w 98"/>
                  <a:gd name="T63" fmla="*/ 37 h 71"/>
                  <a:gd name="T64" fmla="*/ 97 w 98"/>
                  <a:gd name="T65" fmla="*/ 32 h 71"/>
                  <a:gd name="T66" fmla="*/ 92 w 98"/>
                  <a:gd name="T67" fmla="*/ 25 h 71"/>
                  <a:gd name="T68" fmla="*/ 90 w 98"/>
                  <a:gd name="T69" fmla="*/ 18 h 71"/>
                  <a:gd name="T70" fmla="*/ 79 w 98"/>
                  <a:gd name="T71" fmla="*/ 8 h 71"/>
                  <a:gd name="T72" fmla="*/ 80 w 98"/>
                  <a:gd name="T73" fmla="*/ 8 h 71"/>
                  <a:gd name="T74" fmla="*/ 70 w 98"/>
                  <a:gd name="T75" fmla="*/ 2 h 71"/>
                  <a:gd name="T76" fmla="*/ 70 w 98"/>
                  <a:gd name="T77" fmla="*/ 1 h 71"/>
                  <a:gd name="T78" fmla="*/ 65 w 98"/>
                  <a:gd name="T79" fmla="*/ 1 h 71"/>
                  <a:gd name="T80" fmla="*/ 60 w 98"/>
                  <a:gd name="T81" fmla="*/ 2 h 71"/>
                  <a:gd name="T82" fmla="*/ 50 w 98"/>
                  <a:gd name="T83"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8" h="71">
                    <a:moveTo>
                      <a:pt x="33" y="2"/>
                    </a:moveTo>
                    <a:cubicBezTo>
                      <a:pt x="33" y="2"/>
                      <a:pt x="32" y="2"/>
                      <a:pt x="31" y="2"/>
                    </a:cubicBezTo>
                    <a:cubicBezTo>
                      <a:pt x="21" y="3"/>
                      <a:pt x="13" y="7"/>
                      <a:pt x="13" y="7"/>
                    </a:cubicBezTo>
                    <a:cubicBezTo>
                      <a:pt x="14" y="7"/>
                      <a:pt x="14" y="7"/>
                      <a:pt x="15" y="7"/>
                    </a:cubicBezTo>
                    <a:cubicBezTo>
                      <a:pt x="15" y="7"/>
                      <a:pt x="15" y="7"/>
                      <a:pt x="15" y="7"/>
                    </a:cubicBezTo>
                    <a:cubicBezTo>
                      <a:pt x="14" y="8"/>
                      <a:pt x="11" y="9"/>
                      <a:pt x="9" y="10"/>
                    </a:cubicBezTo>
                    <a:cubicBezTo>
                      <a:pt x="9" y="10"/>
                      <a:pt x="3" y="11"/>
                      <a:pt x="1" y="12"/>
                    </a:cubicBezTo>
                    <a:cubicBezTo>
                      <a:pt x="0" y="14"/>
                      <a:pt x="0" y="14"/>
                      <a:pt x="0" y="14"/>
                    </a:cubicBezTo>
                    <a:cubicBezTo>
                      <a:pt x="1" y="16"/>
                      <a:pt x="4" y="16"/>
                      <a:pt x="4" y="16"/>
                    </a:cubicBezTo>
                    <a:cubicBezTo>
                      <a:pt x="4" y="16"/>
                      <a:pt x="4" y="16"/>
                      <a:pt x="4" y="16"/>
                    </a:cubicBezTo>
                    <a:cubicBezTo>
                      <a:pt x="11" y="16"/>
                      <a:pt x="15" y="16"/>
                      <a:pt x="17" y="16"/>
                    </a:cubicBezTo>
                    <a:cubicBezTo>
                      <a:pt x="19" y="16"/>
                      <a:pt x="19" y="16"/>
                      <a:pt x="19" y="16"/>
                    </a:cubicBezTo>
                    <a:cubicBezTo>
                      <a:pt x="19" y="16"/>
                      <a:pt x="26" y="24"/>
                      <a:pt x="24" y="28"/>
                    </a:cubicBezTo>
                    <a:cubicBezTo>
                      <a:pt x="23" y="29"/>
                      <a:pt x="23" y="29"/>
                      <a:pt x="23" y="29"/>
                    </a:cubicBezTo>
                    <a:cubicBezTo>
                      <a:pt x="23" y="30"/>
                      <a:pt x="24" y="30"/>
                      <a:pt x="25" y="31"/>
                    </a:cubicBezTo>
                    <a:cubicBezTo>
                      <a:pt x="25" y="32"/>
                      <a:pt x="25" y="33"/>
                      <a:pt x="25" y="34"/>
                    </a:cubicBezTo>
                    <a:cubicBezTo>
                      <a:pt x="27" y="34"/>
                      <a:pt x="28" y="33"/>
                      <a:pt x="29" y="33"/>
                    </a:cubicBezTo>
                    <a:cubicBezTo>
                      <a:pt x="30" y="33"/>
                      <a:pt x="30" y="33"/>
                      <a:pt x="31" y="33"/>
                    </a:cubicBezTo>
                    <a:cubicBezTo>
                      <a:pt x="34" y="35"/>
                      <a:pt x="33" y="38"/>
                      <a:pt x="33" y="38"/>
                    </a:cubicBezTo>
                    <a:cubicBezTo>
                      <a:pt x="31" y="40"/>
                      <a:pt x="28" y="40"/>
                      <a:pt x="27" y="42"/>
                    </a:cubicBezTo>
                    <a:cubicBezTo>
                      <a:pt x="26" y="43"/>
                      <a:pt x="25" y="46"/>
                      <a:pt x="26" y="48"/>
                    </a:cubicBezTo>
                    <a:cubicBezTo>
                      <a:pt x="26" y="48"/>
                      <a:pt x="37" y="67"/>
                      <a:pt x="42" y="69"/>
                    </a:cubicBezTo>
                    <a:cubicBezTo>
                      <a:pt x="40" y="30"/>
                      <a:pt x="38" y="13"/>
                      <a:pt x="35" y="5"/>
                    </a:cubicBezTo>
                    <a:cubicBezTo>
                      <a:pt x="38" y="12"/>
                      <a:pt x="39" y="26"/>
                      <a:pt x="42" y="69"/>
                    </a:cubicBezTo>
                    <a:cubicBezTo>
                      <a:pt x="50" y="70"/>
                      <a:pt x="53" y="71"/>
                      <a:pt x="55" y="71"/>
                    </a:cubicBezTo>
                    <a:cubicBezTo>
                      <a:pt x="56" y="71"/>
                      <a:pt x="56" y="70"/>
                      <a:pt x="57" y="70"/>
                    </a:cubicBezTo>
                    <a:cubicBezTo>
                      <a:pt x="58" y="68"/>
                      <a:pt x="60" y="56"/>
                      <a:pt x="60" y="56"/>
                    </a:cubicBezTo>
                    <a:cubicBezTo>
                      <a:pt x="61" y="55"/>
                      <a:pt x="60" y="53"/>
                      <a:pt x="61" y="51"/>
                    </a:cubicBezTo>
                    <a:cubicBezTo>
                      <a:pt x="61" y="50"/>
                      <a:pt x="61" y="50"/>
                      <a:pt x="65" y="49"/>
                    </a:cubicBezTo>
                    <a:cubicBezTo>
                      <a:pt x="67" y="48"/>
                      <a:pt x="69" y="48"/>
                      <a:pt x="71" y="47"/>
                    </a:cubicBezTo>
                    <a:cubicBezTo>
                      <a:pt x="37" y="2"/>
                      <a:pt x="37" y="2"/>
                      <a:pt x="37" y="2"/>
                    </a:cubicBezTo>
                    <a:cubicBezTo>
                      <a:pt x="37" y="2"/>
                      <a:pt x="37" y="2"/>
                      <a:pt x="37" y="2"/>
                    </a:cubicBezTo>
                    <a:cubicBezTo>
                      <a:pt x="37" y="2"/>
                      <a:pt x="36" y="2"/>
                      <a:pt x="34" y="2"/>
                    </a:cubicBezTo>
                    <a:cubicBezTo>
                      <a:pt x="34" y="2"/>
                      <a:pt x="34" y="2"/>
                      <a:pt x="33" y="2"/>
                    </a:cubicBezTo>
                    <a:moveTo>
                      <a:pt x="36" y="1"/>
                    </a:moveTo>
                    <a:cubicBezTo>
                      <a:pt x="36" y="1"/>
                      <a:pt x="35" y="1"/>
                      <a:pt x="34" y="2"/>
                    </a:cubicBezTo>
                    <a:cubicBezTo>
                      <a:pt x="34" y="2"/>
                      <a:pt x="34" y="2"/>
                      <a:pt x="34" y="2"/>
                    </a:cubicBezTo>
                    <a:cubicBezTo>
                      <a:pt x="34" y="2"/>
                      <a:pt x="34" y="2"/>
                      <a:pt x="34" y="2"/>
                    </a:cubicBezTo>
                    <a:cubicBezTo>
                      <a:pt x="34" y="2"/>
                      <a:pt x="34" y="2"/>
                      <a:pt x="34" y="2"/>
                    </a:cubicBezTo>
                    <a:cubicBezTo>
                      <a:pt x="34" y="2"/>
                      <a:pt x="34" y="2"/>
                      <a:pt x="34" y="2"/>
                    </a:cubicBezTo>
                    <a:cubicBezTo>
                      <a:pt x="36" y="2"/>
                      <a:pt x="36" y="2"/>
                      <a:pt x="37" y="2"/>
                    </a:cubicBezTo>
                    <a:cubicBezTo>
                      <a:pt x="36" y="1"/>
                      <a:pt x="36" y="1"/>
                      <a:pt x="36" y="1"/>
                    </a:cubicBezTo>
                    <a:moveTo>
                      <a:pt x="38" y="1"/>
                    </a:moveTo>
                    <a:cubicBezTo>
                      <a:pt x="38" y="1"/>
                      <a:pt x="38" y="1"/>
                      <a:pt x="38" y="1"/>
                    </a:cubicBezTo>
                    <a:cubicBezTo>
                      <a:pt x="41" y="6"/>
                      <a:pt x="41" y="6"/>
                      <a:pt x="41" y="6"/>
                    </a:cubicBezTo>
                    <a:cubicBezTo>
                      <a:pt x="38" y="1"/>
                      <a:pt x="38" y="1"/>
                      <a:pt x="38" y="1"/>
                    </a:cubicBezTo>
                    <a:moveTo>
                      <a:pt x="43" y="1"/>
                    </a:moveTo>
                    <a:cubicBezTo>
                      <a:pt x="41" y="1"/>
                      <a:pt x="41" y="1"/>
                      <a:pt x="41" y="1"/>
                    </a:cubicBezTo>
                    <a:cubicBezTo>
                      <a:pt x="40" y="1"/>
                      <a:pt x="40" y="1"/>
                      <a:pt x="40" y="1"/>
                    </a:cubicBezTo>
                    <a:cubicBezTo>
                      <a:pt x="40" y="1"/>
                      <a:pt x="40" y="1"/>
                      <a:pt x="39" y="1"/>
                    </a:cubicBezTo>
                    <a:cubicBezTo>
                      <a:pt x="72" y="47"/>
                      <a:pt x="72" y="47"/>
                      <a:pt x="72" y="47"/>
                    </a:cubicBezTo>
                    <a:cubicBezTo>
                      <a:pt x="75" y="46"/>
                      <a:pt x="75" y="45"/>
                      <a:pt x="75" y="44"/>
                    </a:cubicBezTo>
                    <a:cubicBezTo>
                      <a:pt x="75" y="42"/>
                      <a:pt x="76" y="41"/>
                      <a:pt x="77" y="40"/>
                    </a:cubicBezTo>
                    <a:cubicBezTo>
                      <a:pt x="79" y="39"/>
                      <a:pt x="81" y="39"/>
                      <a:pt x="82" y="38"/>
                    </a:cubicBezTo>
                    <a:cubicBezTo>
                      <a:pt x="43" y="1"/>
                      <a:pt x="43" y="1"/>
                      <a:pt x="43" y="1"/>
                    </a:cubicBezTo>
                    <a:moveTo>
                      <a:pt x="46" y="0"/>
                    </a:moveTo>
                    <a:cubicBezTo>
                      <a:pt x="45" y="0"/>
                      <a:pt x="45" y="0"/>
                      <a:pt x="45" y="1"/>
                    </a:cubicBezTo>
                    <a:cubicBezTo>
                      <a:pt x="45" y="1"/>
                      <a:pt x="45" y="1"/>
                      <a:pt x="45" y="1"/>
                    </a:cubicBezTo>
                    <a:cubicBezTo>
                      <a:pt x="84" y="38"/>
                      <a:pt x="84" y="38"/>
                      <a:pt x="84" y="38"/>
                    </a:cubicBezTo>
                    <a:cubicBezTo>
                      <a:pt x="84" y="38"/>
                      <a:pt x="84" y="38"/>
                      <a:pt x="84" y="38"/>
                    </a:cubicBezTo>
                    <a:cubicBezTo>
                      <a:pt x="46" y="0"/>
                      <a:pt x="46" y="0"/>
                      <a:pt x="46" y="0"/>
                    </a:cubicBezTo>
                    <a:moveTo>
                      <a:pt x="50" y="0"/>
                    </a:moveTo>
                    <a:cubicBezTo>
                      <a:pt x="49" y="0"/>
                      <a:pt x="48" y="0"/>
                      <a:pt x="48" y="0"/>
                    </a:cubicBezTo>
                    <a:cubicBezTo>
                      <a:pt x="85" y="37"/>
                      <a:pt x="85" y="37"/>
                      <a:pt x="85" y="37"/>
                    </a:cubicBezTo>
                    <a:cubicBezTo>
                      <a:pt x="88" y="37"/>
                      <a:pt x="90" y="36"/>
                      <a:pt x="91" y="35"/>
                    </a:cubicBezTo>
                    <a:cubicBezTo>
                      <a:pt x="93" y="34"/>
                      <a:pt x="95" y="34"/>
                      <a:pt x="97" y="32"/>
                    </a:cubicBezTo>
                    <a:cubicBezTo>
                      <a:pt x="97" y="32"/>
                      <a:pt x="98" y="32"/>
                      <a:pt x="97" y="30"/>
                    </a:cubicBezTo>
                    <a:cubicBezTo>
                      <a:pt x="95" y="28"/>
                      <a:pt x="93" y="27"/>
                      <a:pt x="92" y="25"/>
                    </a:cubicBezTo>
                    <a:cubicBezTo>
                      <a:pt x="91" y="24"/>
                      <a:pt x="91" y="22"/>
                      <a:pt x="90" y="21"/>
                    </a:cubicBezTo>
                    <a:cubicBezTo>
                      <a:pt x="89" y="19"/>
                      <a:pt x="90" y="19"/>
                      <a:pt x="90" y="18"/>
                    </a:cubicBezTo>
                    <a:cubicBezTo>
                      <a:pt x="92" y="17"/>
                      <a:pt x="91" y="16"/>
                      <a:pt x="88" y="15"/>
                    </a:cubicBezTo>
                    <a:cubicBezTo>
                      <a:pt x="80" y="9"/>
                      <a:pt x="80" y="9"/>
                      <a:pt x="79" y="8"/>
                    </a:cubicBezTo>
                    <a:cubicBezTo>
                      <a:pt x="79" y="8"/>
                      <a:pt x="79" y="8"/>
                      <a:pt x="79" y="8"/>
                    </a:cubicBezTo>
                    <a:cubicBezTo>
                      <a:pt x="80" y="8"/>
                      <a:pt x="80" y="8"/>
                      <a:pt x="80" y="8"/>
                    </a:cubicBezTo>
                    <a:cubicBezTo>
                      <a:pt x="77" y="5"/>
                      <a:pt x="72" y="7"/>
                      <a:pt x="71" y="3"/>
                    </a:cubicBezTo>
                    <a:cubicBezTo>
                      <a:pt x="70" y="2"/>
                      <a:pt x="70" y="2"/>
                      <a:pt x="70" y="2"/>
                    </a:cubicBezTo>
                    <a:cubicBezTo>
                      <a:pt x="70" y="1"/>
                      <a:pt x="70" y="1"/>
                      <a:pt x="70" y="1"/>
                    </a:cubicBezTo>
                    <a:cubicBezTo>
                      <a:pt x="70" y="1"/>
                      <a:pt x="70" y="1"/>
                      <a:pt x="70" y="1"/>
                    </a:cubicBezTo>
                    <a:cubicBezTo>
                      <a:pt x="69" y="1"/>
                      <a:pt x="66" y="1"/>
                      <a:pt x="66" y="1"/>
                    </a:cubicBezTo>
                    <a:cubicBezTo>
                      <a:pt x="66" y="1"/>
                      <a:pt x="66" y="1"/>
                      <a:pt x="65" y="1"/>
                    </a:cubicBezTo>
                    <a:cubicBezTo>
                      <a:pt x="63" y="1"/>
                      <a:pt x="61" y="1"/>
                      <a:pt x="61" y="1"/>
                    </a:cubicBezTo>
                    <a:cubicBezTo>
                      <a:pt x="60" y="1"/>
                      <a:pt x="60" y="2"/>
                      <a:pt x="60" y="2"/>
                    </a:cubicBezTo>
                    <a:cubicBezTo>
                      <a:pt x="58" y="2"/>
                      <a:pt x="57" y="1"/>
                      <a:pt x="55" y="0"/>
                    </a:cubicBezTo>
                    <a:cubicBezTo>
                      <a:pt x="54" y="0"/>
                      <a:pt x="52" y="0"/>
                      <a:pt x="5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6" name="iṣ1ïdé">
                <a:extLst>
                  <a:ext uri="{FF2B5EF4-FFF2-40B4-BE49-F238E27FC236}">
                    <a16:creationId xmlns:a16="http://schemas.microsoft.com/office/drawing/2014/main" id="{300B3C2D-B89A-4162-B5E5-0ABB657982EC}"/>
                  </a:ext>
                </a:extLst>
              </p:cNvPr>
              <p:cNvSpPr/>
              <p:nvPr/>
            </p:nvSpPr>
            <p:spPr bwMode="auto">
              <a:xfrm>
                <a:off x="1510" y="1103"/>
                <a:ext cx="11" cy="10"/>
              </a:xfrm>
              <a:custGeom>
                <a:avLst/>
                <a:gdLst>
                  <a:gd name="T0" fmla="*/ 4 w 5"/>
                  <a:gd name="T1" fmla="*/ 0 h 5"/>
                  <a:gd name="T2" fmla="*/ 4 w 5"/>
                  <a:gd name="T3" fmla="*/ 0 h 5"/>
                  <a:gd name="T4" fmla="*/ 0 w 5"/>
                  <a:gd name="T5" fmla="*/ 2 h 5"/>
                  <a:gd name="T6" fmla="*/ 2 w 5"/>
                  <a:gd name="T7" fmla="*/ 5 h 5"/>
                  <a:gd name="T8" fmla="*/ 2 w 5"/>
                  <a:gd name="T9" fmla="*/ 5 h 5"/>
                  <a:gd name="T10" fmla="*/ 5 w 5"/>
                  <a:gd name="T11" fmla="*/ 2 h 5"/>
                  <a:gd name="T12" fmla="*/ 4 w 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 h="5">
                    <a:moveTo>
                      <a:pt x="4" y="0"/>
                    </a:moveTo>
                    <a:cubicBezTo>
                      <a:pt x="4" y="0"/>
                      <a:pt x="4" y="0"/>
                      <a:pt x="4" y="0"/>
                    </a:cubicBezTo>
                    <a:cubicBezTo>
                      <a:pt x="4" y="0"/>
                      <a:pt x="1" y="1"/>
                      <a:pt x="0" y="2"/>
                    </a:cubicBezTo>
                    <a:cubicBezTo>
                      <a:pt x="0" y="3"/>
                      <a:pt x="1" y="5"/>
                      <a:pt x="2" y="5"/>
                    </a:cubicBezTo>
                    <a:cubicBezTo>
                      <a:pt x="2" y="5"/>
                      <a:pt x="2" y="5"/>
                      <a:pt x="2" y="5"/>
                    </a:cubicBezTo>
                    <a:cubicBezTo>
                      <a:pt x="3" y="5"/>
                      <a:pt x="5" y="2"/>
                      <a:pt x="5" y="2"/>
                    </a:cubicBezTo>
                    <a:cubicBezTo>
                      <a:pt x="5" y="1"/>
                      <a:pt x="5"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7" name="iṧlîḑè">
                <a:extLst>
                  <a:ext uri="{FF2B5EF4-FFF2-40B4-BE49-F238E27FC236}">
                    <a16:creationId xmlns:a16="http://schemas.microsoft.com/office/drawing/2014/main" id="{83A414AA-440E-4D1A-8DC8-411249ACBC6D}"/>
                  </a:ext>
                </a:extLst>
              </p:cNvPr>
              <p:cNvSpPr/>
              <p:nvPr/>
            </p:nvSpPr>
            <p:spPr bwMode="auto">
              <a:xfrm>
                <a:off x="1517" y="1007"/>
                <a:ext cx="100" cy="39"/>
              </a:xfrm>
              <a:custGeom>
                <a:avLst/>
                <a:gdLst>
                  <a:gd name="T0" fmla="*/ 25 w 48"/>
                  <a:gd name="T1" fmla="*/ 6 h 19"/>
                  <a:gd name="T2" fmla="*/ 19 w 48"/>
                  <a:gd name="T3" fmla="*/ 8 h 19"/>
                  <a:gd name="T4" fmla="*/ 17 w 48"/>
                  <a:gd name="T5" fmla="*/ 8 h 19"/>
                  <a:gd name="T6" fmla="*/ 16 w 48"/>
                  <a:gd name="T7" fmla="*/ 10 h 19"/>
                  <a:gd name="T8" fmla="*/ 16 w 48"/>
                  <a:gd name="T9" fmla="*/ 10 h 19"/>
                  <a:gd name="T10" fmla="*/ 9 w 48"/>
                  <a:gd name="T11" fmla="*/ 13 h 19"/>
                  <a:gd name="T12" fmla="*/ 10 w 48"/>
                  <a:gd name="T13" fmla="*/ 13 h 19"/>
                  <a:gd name="T14" fmla="*/ 10 w 48"/>
                  <a:gd name="T15" fmla="*/ 14 h 19"/>
                  <a:gd name="T16" fmla="*/ 13 w 48"/>
                  <a:gd name="T17" fmla="*/ 13 h 19"/>
                  <a:gd name="T18" fmla="*/ 9 w 48"/>
                  <a:gd name="T19" fmla="*/ 14 h 19"/>
                  <a:gd name="T20" fmla="*/ 9 w 48"/>
                  <a:gd name="T21" fmla="*/ 14 h 19"/>
                  <a:gd name="T22" fmla="*/ 5 w 48"/>
                  <a:gd name="T23" fmla="*/ 16 h 19"/>
                  <a:gd name="T24" fmla="*/ 0 w 48"/>
                  <a:gd name="T25" fmla="*/ 18 h 19"/>
                  <a:gd name="T26" fmla="*/ 0 w 48"/>
                  <a:gd name="T27" fmla="*/ 19 h 19"/>
                  <a:gd name="T28" fmla="*/ 0 w 48"/>
                  <a:gd name="T29" fmla="*/ 19 h 19"/>
                  <a:gd name="T30" fmla="*/ 4 w 48"/>
                  <a:gd name="T31" fmla="*/ 18 h 19"/>
                  <a:gd name="T32" fmla="*/ 10 w 48"/>
                  <a:gd name="T33" fmla="*/ 17 h 19"/>
                  <a:gd name="T34" fmla="*/ 11 w 48"/>
                  <a:gd name="T35" fmla="*/ 17 h 19"/>
                  <a:gd name="T36" fmla="*/ 10 w 48"/>
                  <a:gd name="T37" fmla="*/ 17 h 19"/>
                  <a:gd name="T38" fmla="*/ 11 w 48"/>
                  <a:gd name="T39" fmla="*/ 17 h 19"/>
                  <a:gd name="T40" fmla="*/ 17 w 48"/>
                  <a:gd name="T41" fmla="*/ 14 h 19"/>
                  <a:gd name="T42" fmla="*/ 16 w 48"/>
                  <a:gd name="T43" fmla="*/ 14 h 19"/>
                  <a:gd name="T44" fmla="*/ 21 w 48"/>
                  <a:gd name="T45" fmla="*/ 11 h 19"/>
                  <a:gd name="T46" fmla="*/ 23 w 48"/>
                  <a:gd name="T47" fmla="*/ 10 h 19"/>
                  <a:gd name="T48" fmla="*/ 25 w 48"/>
                  <a:gd name="T49" fmla="*/ 6 h 19"/>
                  <a:gd name="T50" fmla="*/ 28 w 48"/>
                  <a:gd name="T51" fmla="*/ 5 h 19"/>
                  <a:gd name="T52" fmla="*/ 27 w 48"/>
                  <a:gd name="T53" fmla="*/ 5 h 19"/>
                  <a:gd name="T54" fmla="*/ 25 w 48"/>
                  <a:gd name="T55" fmla="*/ 9 h 19"/>
                  <a:gd name="T56" fmla="*/ 26 w 48"/>
                  <a:gd name="T57" fmla="*/ 9 h 19"/>
                  <a:gd name="T58" fmla="*/ 28 w 48"/>
                  <a:gd name="T59" fmla="*/ 5 h 19"/>
                  <a:gd name="T60" fmla="*/ 26 w 48"/>
                  <a:gd name="T61" fmla="*/ 4 h 19"/>
                  <a:gd name="T62" fmla="*/ 19 w 48"/>
                  <a:gd name="T63" fmla="*/ 7 h 19"/>
                  <a:gd name="T64" fmla="*/ 19 w 48"/>
                  <a:gd name="T65" fmla="*/ 7 h 19"/>
                  <a:gd name="T66" fmla="*/ 23 w 48"/>
                  <a:gd name="T67" fmla="*/ 6 h 19"/>
                  <a:gd name="T68" fmla="*/ 21 w 48"/>
                  <a:gd name="T69" fmla="*/ 7 h 19"/>
                  <a:gd name="T70" fmla="*/ 25 w 48"/>
                  <a:gd name="T71" fmla="*/ 6 h 19"/>
                  <a:gd name="T72" fmla="*/ 26 w 48"/>
                  <a:gd name="T73" fmla="*/ 4 h 19"/>
                  <a:gd name="T74" fmla="*/ 29 w 48"/>
                  <a:gd name="T75" fmla="*/ 4 h 19"/>
                  <a:gd name="T76" fmla="*/ 28 w 48"/>
                  <a:gd name="T77" fmla="*/ 4 h 19"/>
                  <a:gd name="T78" fmla="*/ 27 w 48"/>
                  <a:gd name="T79" fmla="*/ 5 h 19"/>
                  <a:gd name="T80" fmla="*/ 28 w 48"/>
                  <a:gd name="T81" fmla="*/ 5 h 19"/>
                  <a:gd name="T82" fmla="*/ 29 w 48"/>
                  <a:gd name="T83" fmla="*/ 4 h 19"/>
                  <a:gd name="T84" fmla="*/ 29 w 48"/>
                  <a:gd name="T85" fmla="*/ 4 h 19"/>
                  <a:gd name="T86" fmla="*/ 29 w 48"/>
                  <a:gd name="T87" fmla="*/ 4 h 19"/>
                  <a:gd name="T88" fmla="*/ 48 w 48"/>
                  <a:gd name="T89" fmla="*/ 0 h 19"/>
                  <a:gd name="T90" fmla="*/ 42 w 48"/>
                  <a:gd name="T91" fmla="*/ 1 h 19"/>
                  <a:gd name="T92" fmla="*/ 31 w 48"/>
                  <a:gd name="T93" fmla="*/ 3 h 19"/>
                  <a:gd name="T94" fmla="*/ 30 w 48"/>
                  <a:gd name="T95" fmla="*/ 4 h 19"/>
                  <a:gd name="T96" fmla="*/ 31 w 48"/>
                  <a:gd name="T97" fmla="*/ 4 h 19"/>
                  <a:gd name="T98" fmla="*/ 30 w 48"/>
                  <a:gd name="T99" fmla="*/ 4 h 19"/>
                  <a:gd name="T100" fmla="*/ 29 w 48"/>
                  <a:gd name="T101" fmla="*/ 7 h 19"/>
                  <a:gd name="T102" fmla="*/ 35 w 48"/>
                  <a:gd name="T103" fmla="*/ 5 h 19"/>
                  <a:gd name="T104" fmla="*/ 35 w 48"/>
                  <a:gd name="T105" fmla="*/ 5 h 19"/>
                  <a:gd name="T106" fmla="*/ 34 w 48"/>
                  <a:gd name="T107" fmla="*/ 5 h 19"/>
                  <a:gd name="T108" fmla="*/ 44 w 48"/>
                  <a:gd name="T109" fmla="*/ 1 h 19"/>
                  <a:gd name="T110" fmla="*/ 41 w 48"/>
                  <a:gd name="T111" fmla="*/ 2 h 19"/>
                  <a:gd name="T112" fmla="*/ 48 w 48"/>
                  <a:gd name="T113"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8" h="19">
                    <a:moveTo>
                      <a:pt x="25" y="6"/>
                    </a:moveTo>
                    <a:cubicBezTo>
                      <a:pt x="23" y="7"/>
                      <a:pt x="21" y="7"/>
                      <a:pt x="19" y="8"/>
                    </a:cubicBezTo>
                    <a:cubicBezTo>
                      <a:pt x="18" y="8"/>
                      <a:pt x="18" y="8"/>
                      <a:pt x="17" y="8"/>
                    </a:cubicBezTo>
                    <a:cubicBezTo>
                      <a:pt x="17" y="8"/>
                      <a:pt x="17" y="10"/>
                      <a:pt x="16" y="10"/>
                    </a:cubicBezTo>
                    <a:cubicBezTo>
                      <a:pt x="16" y="10"/>
                      <a:pt x="16" y="10"/>
                      <a:pt x="16" y="10"/>
                    </a:cubicBezTo>
                    <a:cubicBezTo>
                      <a:pt x="13" y="10"/>
                      <a:pt x="9" y="13"/>
                      <a:pt x="9" y="13"/>
                    </a:cubicBezTo>
                    <a:cubicBezTo>
                      <a:pt x="9" y="13"/>
                      <a:pt x="10" y="13"/>
                      <a:pt x="10" y="13"/>
                    </a:cubicBezTo>
                    <a:cubicBezTo>
                      <a:pt x="10" y="14"/>
                      <a:pt x="10" y="14"/>
                      <a:pt x="10" y="14"/>
                    </a:cubicBezTo>
                    <a:cubicBezTo>
                      <a:pt x="11" y="14"/>
                      <a:pt x="11" y="14"/>
                      <a:pt x="13" y="13"/>
                    </a:cubicBezTo>
                    <a:cubicBezTo>
                      <a:pt x="11" y="14"/>
                      <a:pt x="10" y="14"/>
                      <a:pt x="9" y="14"/>
                    </a:cubicBezTo>
                    <a:cubicBezTo>
                      <a:pt x="9" y="14"/>
                      <a:pt x="9" y="14"/>
                      <a:pt x="9" y="14"/>
                    </a:cubicBezTo>
                    <a:cubicBezTo>
                      <a:pt x="6" y="14"/>
                      <a:pt x="5" y="15"/>
                      <a:pt x="5" y="16"/>
                    </a:cubicBezTo>
                    <a:cubicBezTo>
                      <a:pt x="4" y="17"/>
                      <a:pt x="1" y="17"/>
                      <a:pt x="0" y="18"/>
                    </a:cubicBezTo>
                    <a:cubicBezTo>
                      <a:pt x="0" y="19"/>
                      <a:pt x="0" y="19"/>
                      <a:pt x="0" y="19"/>
                    </a:cubicBezTo>
                    <a:cubicBezTo>
                      <a:pt x="0" y="19"/>
                      <a:pt x="0" y="19"/>
                      <a:pt x="0" y="19"/>
                    </a:cubicBezTo>
                    <a:cubicBezTo>
                      <a:pt x="1" y="19"/>
                      <a:pt x="2" y="19"/>
                      <a:pt x="4" y="18"/>
                    </a:cubicBezTo>
                    <a:cubicBezTo>
                      <a:pt x="6" y="18"/>
                      <a:pt x="8" y="17"/>
                      <a:pt x="10" y="17"/>
                    </a:cubicBezTo>
                    <a:cubicBezTo>
                      <a:pt x="10" y="17"/>
                      <a:pt x="11" y="17"/>
                      <a:pt x="11" y="17"/>
                    </a:cubicBezTo>
                    <a:cubicBezTo>
                      <a:pt x="11" y="17"/>
                      <a:pt x="11" y="17"/>
                      <a:pt x="10" y="17"/>
                    </a:cubicBezTo>
                    <a:cubicBezTo>
                      <a:pt x="10" y="17"/>
                      <a:pt x="10" y="17"/>
                      <a:pt x="11" y="17"/>
                    </a:cubicBezTo>
                    <a:cubicBezTo>
                      <a:pt x="12" y="17"/>
                      <a:pt x="17" y="15"/>
                      <a:pt x="17" y="14"/>
                    </a:cubicBezTo>
                    <a:cubicBezTo>
                      <a:pt x="16" y="14"/>
                      <a:pt x="16" y="14"/>
                      <a:pt x="16" y="14"/>
                    </a:cubicBezTo>
                    <a:cubicBezTo>
                      <a:pt x="17" y="13"/>
                      <a:pt x="20" y="11"/>
                      <a:pt x="21" y="11"/>
                    </a:cubicBezTo>
                    <a:cubicBezTo>
                      <a:pt x="22" y="11"/>
                      <a:pt x="22" y="10"/>
                      <a:pt x="23" y="10"/>
                    </a:cubicBezTo>
                    <a:cubicBezTo>
                      <a:pt x="25" y="6"/>
                      <a:pt x="25" y="6"/>
                      <a:pt x="25" y="6"/>
                    </a:cubicBezTo>
                    <a:moveTo>
                      <a:pt x="28" y="5"/>
                    </a:moveTo>
                    <a:cubicBezTo>
                      <a:pt x="28" y="5"/>
                      <a:pt x="27" y="5"/>
                      <a:pt x="27" y="5"/>
                    </a:cubicBezTo>
                    <a:cubicBezTo>
                      <a:pt x="25" y="9"/>
                      <a:pt x="25" y="9"/>
                      <a:pt x="25" y="9"/>
                    </a:cubicBezTo>
                    <a:cubicBezTo>
                      <a:pt x="25" y="9"/>
                      <a:pt x="26" y="9"/>
                      <a:pt x="26" y="9"/>
                    </a:cubicBezTo>
                    <a:cubicBezTo>
                      <a:pt x="28" y="5"/>
                      <a:pt x="28" y="5"/>
                      <a:pt x="28" y="5"/>
                    </a:cubicBezTo>
                    <a:moveTo>
                      <a:pt x="26" y="4"/>
                    </a:moveTo>
                    <a:cubicBezTo>
                      <a:pt x="23" y="5"/>
                      <a:pt x="19" y="6"/>
                      <a:pt x="19" y="7"/>
                    </a:cubicBezTo>
                    <a:cubicBezTo>
                      <a:pt x="19" y="7"/>
                      <a:pt x="19" y="7"/>
                      <a:pt x="19" y="7"/>
                    </a:cubicBezTo>
                    <a:cubicBezTo>
                      <a:pt x="20" y="7"/>
                      <a:pt x="21" y="7"/>
                      <a:pt x="23" y="6"/>
                    </a:cubicBezTo>
                    <a:cubicBezTo>
                      <a:pt x="22" y="6"/>
                      <a:pt x="22" y="6"/>
                      <a:pt x="21" y="7"/>
                    </a:cubicBezTo>
                    <a:cubicBezTo>
                      <a:pt x="22" y="6"/>
                      <a:pt x="23" y="6"/>
                      <a:pt x="25" y="6"/>
                    </a:cubicBezTo>
                    <a:cubicBezTo>
                      <a:pt x="26" y="4"/>
                      <a:pt x="26" y="4"/>
                      <a:pt x="26" y="4"/>
                    </a:cubicBezTo>
                    <a:moveTo>
                      <a:pt x="29" y="4"/>
                    </a:moveTo>
                    <a:cubicBezTo>
                      <a:pt x="28" y="4"/>
                      <a:pt x="28" y="4"/>
                      <a:pt x="28" y="4"/>
                    </a:cubicBezTo>
                    <a:cubicBezTo>
                      <a:pt x="27" y="5"/>
                      <a:pt x="27" y="5"/>
                      <a:pt x="27" y="5"/>
                    </a:cubicBezTo>
                    <a:cubicBezTo>
                      <a:pt x="27" y="5"/>
                      <a:pt x="28" y="5"/>
                      <a:pt x="28" y="5"/>
                    </a:cubicBezTo>
                    <a:cubicBezTo>
                      <a:pt x="29" y="4"/>
                      <a:pt x="29" y="4"/>
                      <a:pt x="29" y="4"/>
                    </a:cubicBezTo>
                    <a:cubicBezTo>
                      <a:pt x="29" y="4"/>
                      <a:pt x="29" y="4"/>
                      <a:pt x="29" y="4"/>
                    </a:cubicBezTo>
                    <a:cubicBezTo>
                      <a:pt x="29" y="4"/>
                      <a:pt x="29" y="4"/>
                      <a:pt x="29" y="4"/>
                    </a:cubicBezTo>
                    <a:moveTo>
                      <a:pt x="48" y="0"/>
                    </a:moveTo>
                    <a:cubicBezTo>
                      <a:pt x="46" y="0"/>
                      <a:pt x="42" y="1"/>
                      <a:pt x="42" y="1"/>
                    </a:cubicBezTo>
                    <a:cubicBezTo>
                      <a:pt x="42" y="1"/>
                      <a:pt x="34" y="2"/>
                      <a:pt x="31" y="3"/>
                    </a:cubicBezTo>
                    <a:cubicBezTo>
                      <a:pt x="30" y="4"/>
                      <a:pt x="30" y="4"/>
                      <a:pt x="30" y="4"/>
                    </a:cubicBezTo>
                    <a:cubicBezTo>
                      <a:pt x="30" y="4"/>
                      <a:pt x="31" y="4"/>
                      <a:pt x="31" y="4"/>
                    </a:cubicBezTo>
                    <a:cubicBezTo>
                      <a:pt x="31" y="4"/>
                      <a:pt x="30" y="4"/>
                      <a:pt x="30" y="4"/>
                    </a:cubicBezTo>
                    <a:cubicBezTo>
                      <a:pt x="29" y="7"/>
                      <a:pt x="29" y="7"/>
                      <a:pt x="29" y="7"/>
                    </a:cubicBezTo>
                    <a:cubicBezTo>
                      <a:pt x="32" y="6"/>
                      <a:pt x="34" y="5"/>
                      <a:pt x="35" y="5"/>
                    </a:cubicBezTo>
                    <a:cubicBezTo>
                      <a:pt x="35" y="5"/>
                      <a:pt x="35" y="5"/>
                      <a:pt x="35" y="5"/>
                    </a:cubicBezTo>
                    <a:cubicBezTo>
                      <a:pt x="35" y="5"/>
                      <a:pt x="34" y="5"/>
                      <a:pt x="34" y="5"/>
                    </a:cubicBezTo>
                    <a:cubicBezTo>
                      <a:pt x="34" y="5"/>
                      <a:pt x="44" y="2"/>
                      <a:pt x="44" y="1"/>
                    </a:cubicBezTo>
                    <a:cubicBezTo>
                      <a:pt x="42" y="2"/>
                      <a:pt x="42" y="2"/>
                      <a:pt x="41" y="2"/>
                    </a:cubicBezTo>
                    <a:cubicBezTo>
                      <a:pt x="43" y="1"/>
                      <a:pt x="46" y="1"/>
                      <a:pt x="4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8" name="işlïḑe">
                <a:extLst>
                  <a:ext uri="{FF2B5EF4-FFF2-40B4-BE49-F238E27FC236}">
                    <a16:creationId xmlns:a16="http://schemas.microsoft.com/office/drawing/2014/main" id="{CBD41822-A67D-4940-A565-05A129382536}"/>
                  </a:ext>
                </a:extLst>
              </p:cNvPr>
              <p:cNvSpPr/>
              <p:nvPr/>
            </p:nvSpPr>
            <p:spPr bwMode="auto">
              <a:xfrm>
                <a:off x="1471" y="1051"/>
                <a:ext cx="21" cy="14"/>
              </a:xfrm>
              <a:custGeom>
                <a:avLst/>
                <a:gdLst>
                  <a:gd name="T0" fmla="*/ 10 w 10"/>
                  <a:gd name="T1" fmla="*/ 0 h 7"/>
                  <a:gd name="T2" fmla="*/ 10 w 10"/>
                  <a:gd name="T3" fmla="*/ 0 h 7"/>
                  <a:gd name="T4" fmla="*/ 6 w 10"/>
                  <a:gd name="T5" fmla="*/ 2 h 7"/>
                  <a:gd name="T6" fmla="*/ 6 w 10"/>
                  <a:gd name="T7" fmla="*/ 2 h 7"/>
                  <a:gd name="T8" fmla="*/ 6 w 10"/>
                  <a:gd name="T9" fmla="*/ 2 h 7"/>
                  <a:gd name="T10" fmla="*/ 4 w 10"/>
                  <a:gd name="T11" fmla="*/ 4 h 7"/>
                  <a:gd name="T12" fmla="*/ 5 w 10"/>
                  <a:gd name="T13" fmla="*/ 3 h 7"/>
                  <a:gd name="T14" fmla="*/ 5 w 10"/>
                  <a:gd name="T15" fmla="*/ 2 h 7"/>
                  <a:gd name="T16" fmla="*/ 5 w 10"/>
                  <a:gd name="T17" fmla="*/ 2 h 7"/>
                  <a:gd name="T18" fmla="*/ 3 w 10"/>
                  <a:gd name="T19" fmla="*/ 3 h 7"/>
                  <a:gd name="T20" fmla="*/ 3 w 10"/>
                  <a:gd name="T21" fmla="*/ 3 h 7"/>
                  <a:gd name="T22" fmla="*/ 3 w 10"/>
                  <a:gd name="T23" fmla="*/ 3 h 7"/>
                  <a:gd name="T24" fmla="*/ 0 w 10"/>
                  <a:gd name="T25" fmla="*/ 5 h 7"/>
                  <a:gd name="T26" fmla="*/ 0 w 10"/>
                  <a:gd name="T27" fmla="*/ 5 h 7"/>
                  <a:gd name="T28" fmla="*/ 0 w 10"/>
                  <a:gd name="T29" fmla="*/ 5 h 7"/>
                  <a:gd name="T30" fmla="*/ 0 w 10"/>
                  <a:gd name="T31" fmla="*/ 5 h 7"/>
                  <a:gd name="T32" fmla="*/ 4 w 10"/>
                  <a:gd name="T33" fmla="*/ 4 h 7"/>
                  <a:gd name="T34" fmla="*/ 0 w 10"/>
                  <a:gd name="T35" fmla="*/ 7 h 7"/>
                  <a:gd name="T36" fmla="*/ 0 w 10"/>
                  <a:gd name="T37" fmla="*/ 7 h 7"/>
                  <a:gd name="T38" fmla="*/ 0 w 10"/>
                  <a:gd name="T39" fmla="*/ 7 h 7"/>
                  <a:gd name="T40" fmla="*/ 4 w 10"/>
                  <a:gd name="T41" fmla="*/ 6 h 7"/>
                  <a:gd name="T42" fmla="*/ 6 w 10"/>
                  <a:gd name="T43" fmla="*/ 4 h 7"/>
                  <a:gd name="T44" fmla="*/ 6 w 10"/>
                  <a:gd name="T45" fmla="*/ 4 h 7"/>
                  <a:gd name="T46" fmla="*/ 6 w 10"/>
                  <a:gd name="T47" fmla="*/ 4 h 7"/>
                  <a:gd name="T48" fmla="*/ 9 w 10"/>
                  <a:gd name="T49" fmla="*/ 1 h 7"/>
                  <a:gd name="T50" fmla="*/ 10 w 10"/>
                  <a:gd name="T5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 h="7">
                    <a:moveTo>
                      <a:pt x="10" y="0"/>
                    </a:moveTo>
                    <a:cubicBezTo>
                      <a:pt x="10" y="0"/>
                      <a:pt x="10" y="0"/>
                      <a:pt x="10" y="0"/>
                    </a:cubicBezTo>
                    <a:cubicBezTo>
                      <a:pt x="6" y="2"/>
                      <a:pt x="6" y="2"/>
                      <a:pt x="6" y="2"/>
                    </a:cubicBezTo>
                    <a:cubicBezTo>
                      <a:pt x="6" y="2"/>
                      <a:pt x="6" y="2"/>
                      <a:pt x="6" y="2"/>
                    </a:cubicBezTo>
                    <a:cubicBezTo>
                      <a:pt x="6" y="2"/>
                      <a:pt x="6" y="2"/>
                      <a:pt x="6" y="2"/>
                    </a:cubicBezTo>
                    <a:cubicBezTo>
                      <a:pt x="5" y="3"/>
                      <a:pt x="5" y="3"/>
                      <a:pt x="4" y="4"/>
                    </a:cubicBezTo>
                    <a:cubicBezTo>
                      <a:pt x="5" y="3"/>
                      <a:pt x="5" y="3"/>
                      <a:pt x="5" y="3"/>
                    </a:cubicBezTo>
                    <a:cubicBezTo>
                      <a:pt x="5" y="2"/>
                      <a:pt x="5" y="2"/>
                      <a:pt x="5" y="2"/>
                    </a:cubicBezTo>
                    <a:cubicBezTo>
                      <a:pt x="5" y="2"/>
                      <a:pt x="5" y="2"/>
                      <a:pt x="5" y="2"/>
                    </a:cubicBezTo>
                    <a:cubicBezTo>
                      <a:pt x="4" y="2"/>
                      <a:pt x="4" y="3"/>
                      <a:pt x="3" y="3"/>
                    </a:cubicBezTo>
                    <a:cubicBezTo>
                      <a:pt x="3" y="3"/>
                      <a:pt x="3" y="3"/>
                      <a:pt x="3" y="3"/>
                    </a:cubicBezTo>
                    <a:cubicBezTo>
                      <a:pt x="3" y="3"/>
                      <a:pt x="3" y="3"/>
                      <a:pt x="3" y="3"/>
                    </a:cubicBezTo>
                    <a:cubicBezTo>
                      <a:pt x="2" y="4"/>
                      <a:pt x="1" y="4"/>
                      <a:pt x="0" y="5"/>
                    </a:cubicBezTo>
                    <a:cubicBezTo>
                      <a:pt x="0" y="5"/>
                      <a:pt x="0" y="5"/>
                      <a:pt x="0" y="5"/>
                    </a:cubicBezTo>
                    <a:cubicBezTo>
                      <a:pt x="0" y="5"/>
                      <a:pt x="0" y="5"/>
                      <a:pt x="0" y="5"/>
                    </a:cubicBezTo>
                    <a:cubicBezTo>
                      <a:pt x="0" y="5"/>
                      <a:pt x="0" y="5"/>
                      <a:pt x="0" y="5"/>
                    </a:cubicBezTo>
                    <a:cubicBezTo>
                      <a:pt x="0" y="5"/>
                      <a:pt x="1" y="5"/>
                      <a:pt x="4" y="4"/>
                    </a:cubicBezTo>
                    <a:cubicBezTo>
                      <a:pt x="2" y="5"/>
                      <a:pt x="0" y="6"/>
                      <a:pt x="0" y="7"/>
                    </a:cubicBezTo>
                    <a:cubicBezTo>
                      <a:pt x="0" y="7"/>
                      <a:pt x="0" y="7"/>
                      <a:pt x="0" y="7"/>
                    </a:cubicBezTo>
                    <a:cubicBezTo>
                      <a:pt x="0" y="7"/>
                      <a:pt x="0" y="7"/>
                      <a:pt x="0" y="7"/>
                    </a:cubicBezTo>
                    <a:cubicBezTo>
                      <a:pt x="0" y="7"/>
                      <a:pt x="3" y="6"/>
                      <a:pt x="4" y="6"/>
                    </a:cubicBezTo>
                    <a:cubicBezTo>
                      <a:pt x="4" y="5"/>
                      <a:pt x="4" y="5"/>
                      <a:pt x="6" y="4"/>
                    </a:cubicBezTo>
                    <a:cubicBezTo>
                      <a:pt x="6" y="4"/>
                      <a:pt x="6" y="4"/>
                      <a:pt x="6" y="4"/>
                    </a:cubicBezTo>
                    <a:cubicBezTo>
                      <a:pt x="6" y="4"/>
                      <a:pt x="6" y="4"/>
                      <a:pt x="6" y="4"/>
                    </a:cubicBezTo>
                    <a:cubicBezTo>
                      <a:pt x="7" y="3"/>
                      <a:pt x="7" y="3"/>
                      <a:pt x="9" y="1"/>
                    </a:cubicBezTo>
                    <a:cubicBezTo>
                      <a:pt x="10" y="1"/>
                      <a:pt x="10" y="1"/>
                      <a:pt x="1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9" name="íşlîdé">
                <a:extLst>
                  <a:ext uri="{FF2B5EF4-FFF2-40B4-BE49-F238E27FC236}">
                    <a16:creationId xmlns:a16="http://schemas.microsoft.com/office/drawing/2014/main" id="{218FD156-43C9-46B9-AAD0-8235DC3A6B76}"/>
                  </a:ext>
                </a:extLst>
              </p:cNvPr>
              <p:cNvSpPr/>
              <p:nvPr/>
            </p:nvSpPr>
            <p:spPr bwMode="auto">
              <a:xfrm>
                <a:off x="1467" y="1063"/>
                <a:ext cx="114" cy="84"/>
              </a:xfrm>
              <a:custGeom>
                <a:avLst/>
                <a:gdLst>
                  <a:gd name="T0" fmla="*/ 22 w 55"/>
                  <a:gd name="T1" fmla="*/ 30 h 40"/>
                  <a:gd name="T2" fmla="*/ 15 w 55"/>
                  <a:gd name="T3" fmla="*/ 32 h 40"/>
                  <a:gd name="T4" fmla="*/ 14 w 55"/>
                  <a:gd name="T5" fmla="*/ 35 h 40"/>
                  <a:gd name="T6" fmla="*/ 15 w 55"/>
                  <a:gd name="T7" fmla="*/ 35 h 40"/>
                  <a:gd name="T8" fmla="*/ 20 w 55"/>
                  <a:gd name="T9" fmla="*/ 34 h 40"/>
                  <a:gd name="T10" fmla="*/ 22 w 55"/>
                  <a:gd name="T11" fmla="*/ 30 h 40"/>
                  <a:gd name="T12" fmla="*/ 24 w 55"/>
                  <a:gd name="T13" fmla="*/ 30 h 40"/>
                  <a:gd name="T14" fmla="*/ 24 w 55"/>
                  <a:gd name="T15" fmla="*/ 30 h 40"/>
                  <a:gd name="T16" fmla="*/ 22 w 55"/>
                  <a:gd name="T17" fmla="*/ 33 h 40"/>
                  <a:gd name="T18" fmla="*/ 22 w 55"/>
                  <a:gd name="T19" fmla="*/ 33 h 40"/>
                  <a:gd name="T20" fmla="*/ 24 w 55"/>
                  <a:gd name="T21" fmla="*/ 30 h 40"/>
                  <a:gd name="T22" fmla="*/ 39 w 55"/>
                  <a:gd name="T23" fmla="*/ 4 h 40"/>
                  <a:gd name="T24" fmla="*/ 32 w 55"/>
                  <a:gd name="T25" fmla="*/ 19 h 40"/>
                  <a:gd name="T26" fmla="*/ 32 w 55"/>
                  <a:gd name="T27" fmla="*/ 21 h 40"/>
                  <a:gd name="T28" fmla="*/ 26 w 55"/>
                  <a:gd name="T29" fmla="*/ 29 h 40"/>
                  <a:gd name="T30" fmla="*/ 24 w 55"/>
                  <a:gd name="T31" fmla="*/ 33 h 40"/>
                  <a:gd name="T32" fmla="*/ 31 w 55"/>
                  <a:gd name="T33" fmla="*/ 36 h 40"/>
                  <a:gd name="T34" fmla="*/ 27 w 55"/>
                  <a:gd name="T35" fmla="*/ 37 h 40"/>
                  <a:gd name="T36" fmla="*/ 40 w 55"/>
                  <a:gd name="T37" fmla="*/ 40 h 40"/>
                  <a:gd name="T38" fmla="*/ 42 w 55"/>
                  <a:gd name="T39" fmla="*/ 39 h 40"/>
                  <a:gd name="T40" fmla="*/ 41 w 55"/>
                  <a:gd name="T41" fmla="*/ 39 h 40"/>
                  <a:gd name="T42" fmla="*/ 36 w 55"/>
                  <a:gd name="T43" fmla="*/ 34 h 40"/>
                  <a:gd name="T44" fmla="*/ 43 w 55"/>
                  <a:gd name="T45" fmla="*/ 36 h 40"/>
                  <a:gd name="T46" fmla="*/ 44 w 55"/>
                  <a:gd name="T47" fmla="*/ 37 h 40"/>
                  <a:gd name="T48" fmla="*/ 44 w 55"/>
                  <a:gd name="T49" fmla="*/ 37 h 40"/>
                  <a:gd name="T50" fmla="*/ 46 w 55"/>
                  <a:gd name="T51" fmla="*/ 31 h 40"/>
                  <a:gd name="T52" fmla="*/ 39 w 55"/>
                  <a:gd name="T53" fmla="*/ 26 h 40"/>
                  <a:gd name="T54" fmla="*/ 43 w 55"/>
                  <a:gd name="T55" fmla="*/ 21 h 40"/>
                  <a:gd name="T56" fmla="*/ 43 w 55"/>
                  <a:gd name="T57" fmla="*/ 21 h 40"/>
                  <a:gd name="T58" fmla="*/ 48 w 55"/>
                  <a:gd name="T59" fmla="*/ 25 h 40"/>
                  <a:gd name="T60" fmla="*/ 50 w 55"/>
                  <a:gd name="T61" fmla="*/ 27 h 40"/>
                  <a:gd name="T62" fmla="*/ 50 w 55"/>
                  <a:gd name="T63" fmla="*/ 27 h 40"/>
                  <a:gd name="T64" fmla="*/ 55 w 55"/>
                  <a:gd name="T65" fmla="*/ 19 h 40"/>
                  <a:gd name="T66" fmla="*/ 55 w 55"/>
                  <a:gd name="T67" fmla="*/ 18 h 40"/>
                  <a:gd name="T68" fmla="*/ 40 w 55"/>
                  <a:gd name="T69" fmla="*/ 15 h 40"/>
                  <a:gd name="T70" fmla="*/ 45 w 55"/>
                  <a:gd name="T71" fmla="*/ 12 h 40"/>
                  <a:gd name="T72" fmla="*/ 47 w 55"/>
                  <a:gd name="T73" fmla="*/ 11 h 40"/>
                  <a:gd name="T74" fmla="*/ 39 w 55"/>
                  <a:gd name="T75" fmla="*/ 4 h 40"/>
                  <a:gd name="T76" fmla="*/ 37 w 55"/>
                  <a:gd name="T77" fmla="*/ 4 h 40"/>
                  <a:gd name="T78" fmla="*/ 30 w 55"/>
                  <a:gd name="T79" fmla="*/ 18 h 40"/>
                  <a:gd name="T80" fmla="*/ 30 w 55"/>
                  <a:gd name="T81" fmla="*/ 18 h 40"/>
                  <a:gd name="T82" fmla="*/ 38 w 55"/>
                  <a:gd name="T83" fmla="*/ 4 h 40"/>
                  <a:gd name="T84" fmla="*/ 38 w 55"/>
                  <a:gd name="T85" fmla="*/ 4 h 40"/>
                  <a:gd name="T86" fmla="*/ 37 w 55"/>
                  <a:gd name="T87" fmla="*/ 4 h 40"/>
                  <a:gd name="T88" fmla="*/ 22 w 55"/>
                  <a:gd name="T89" fmla="*/ 0 h 40"/>
                  <a:gd name="T90" fmla="*/ 18 w 55"/>
                  <a:gd name="T91" fmla="*/ 0 h 40"/>
                  <a:gd name="T92" fmla="*/ 3 w 55"/>
                  <a:gd name="T93" fmla="*/ 14 h 40"/>
                  <a:gd name="T94" fmla="*/ 7 w 55"/>
                  <a:gd name="T95" fmla="*/ 15 h 40"/>
                  <a:gd name="T96" fmla="*/ 15 w 55"/>
                  <a:gd name="T97" fmla="*/ 14 h 40"/>
                  <a:gd name="T98" fmla="*/ 19 w 55"/>
                  <a:gd name="T99" fmla="*/ 12 h 40"/>
                  <a:gd name="T100" fmla="*/ 23 w 55"/>
                  <a:gd name="T101" fmla="*/ 11 h 40"/>
                  <a:gd name="T102" fmla="*/ 25 w 55"/>
                  <a:gd name="T103" fmla="*/ 13 h 40"/>
                  <a:gd name="T104" fmla="*/ 28 w 55"/>
                  <a:gd name="T105" fmla="*/ 17 h 40"/>
                  <a:gd name="T106" fmla="*/ 29 w 55"/>
                  <a:gd name="T107" fmla="*/ 17 h 40"/>
                  <a:gd name="T108" fmla="*/ 36 w 55"/>
                  <a:gd name="T109" fmla="*/ 4 h 40"/>
                  <a:gd name="T110" fmla="*/ 36 w 55"/>
                  <a:gd name="T111" fmla="*/ 4 h 40"/>
                  <a:gd name="T112" fmla="*/ 33 w 55"/>
                  <a:gd name="T113" fmla="*/ 1 h 40"/>
                  <a:gd name="T114" fmla="*/ 33 w 55"/>
                  <a:gd name="T115" fmla="*/ 1 h 40"/>
                  <a:gd name="T116" fmla="*/ 26 w 55"/>
                  <a:gd name="T117" fmla="*/ 3 h 40"/>
                  <a:gd name="T118" fmla="*/ 24 w 55"/>
                  <a:gd name="T119" fmla="*/ 4 h 40"/>
                  <a:gd name="T120" fmla="*/ 24 w 55"/>
                  <a:gd name="T121" fmla="*/ 4 h 40"/>
                  <a:gd name="T122" fmla="*/ 23 w 55"/>
                  <a:gd name="T123" fmla="*/ 0 h 40"/>
                  <a:gd name="T124" fmla="*/ 22 w 55"/>
                  <a:gd name="T125"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5" h="40">
                    <a:moveTo>
                      <a:pt x="22" y="30"/>
                    </a:moveTo>
                    <a:cubicBezTo>
                      <a:pt x="20" y="31"/>
                      <a:pt x="17" y="31"/>
                      <a:pt x="15" y="32"/>
                    </a:cubicBezTo>
                    <a:cubicBezTo>
                      <a:pt x="14" y="33"/>
                      <a:pt x="14" y="35"/>
                      <a:pt x="14" y="35"/>
                    </a:cubicBezTo>
                    <a:cubicBezTo>
                      <a:pt x="14" y="35"/>
                      <a:pt x="14" y="35"/>
                      <a:pt x="15" y="35"/>
                    </a:cubicBezTo>
                    <a:cubicBezTo>
                      <a:pt x="16" y="35"/>
                      <a:pt x="18" y="35"/>
                      <a:pt x="20" y="34"/>
                    </a:cubicBezTo>
                    <a:cubicBezTo>
                      <a:pt x="22" y="30"/>
                      <a:pt x="22" y="30"/>
                      <a:pt x="22" y="30"/>
                    </a:cubicBezTo>
                    <a:moveTo>
                      <a:pt x="24" y="30"/>
                    </a:moveTo>
                    <a:cubicBezTo>
                      <a:pt x="24" y="30"/>
                      <a:pt x="24" y="30"/>
                      <a:pt x="24" y="30"/>
                    </a:cubicBezTo>
                    <a:cubicBezTo>
                      <a:pt x="22" y="33"/>
                      <a:pt x="22" y="33"/>
                      <a:pt x="22" y="33"/>
                    </a:cubicBezTo>
                    <a:cubicBezTo>
                      <a:pt x="22" y="33"/>
                      <a:pt x="22" y="33"/>
                      <a:pt x="22" y="33"/>
                    </a:cubicBezTo>
                    <a:cubicBezTo>
                      <a:pt x="24" y="30"/>
                      <a:pt x="24" y="30"/>
                      <a:pt x="24" y="30"/>
                    </a:cubicBezTo>
                    <a:moveTo>
                      <a:pt x="39" y="4"/>
                    </a:moveTo>
                    <a:cubicBezTo>
                      <a:pt x="32" y="19"/>
                      <a:pt x="32" y="19"/>
                      <a:pt x="32" y="19"/>
                    </a:cubicBezTo>
                    <a:cubicBezTo>
                      <a:pt x="32" y="19"/>
                      <a:pt x="32" y="20"/>
                      <a:pt x="32" y="21"/>
                    </a:cubicBezTo>
                    <a:cubicBezTo>
                      <a:pt x="32" y="21"/>
                      <a:pt x="32" y="26"/>
                      <a:pt x="26" y="29"/>
                    </a:cubicBezTo>
                    <a:cubicBezTo>
                      <a:pt x="24" y="33"/>
                      <a:pt x="24" y="33"/>
                      <a:pt x="24" y="33"/>
                    </a:cubicBezTo>
                    <a:cubicBezTo>
                      <a:pt x="25" y="33"/>
                      <a:pt x="27" y="34"/>
                      <a:pt x="31" y="36"/>
                    </a:cubicBezTo>
                    <a:cubicBezTo>
                      <a:pt x="30" y="36"/>
                      <a:pt x="30" y="36"/>
                      <a:pt x="27" y="37"/>
                    </a:cubicBezTo>
                    <a:cubicBezTo>
                      <a:pt x="29" y="38"/>
                      <a:pt x="36" y="40"/>
                      <a:pt x="40" y="40"/>
                    </a:cubicBezTo>
                    <a:cubicBezTo>
                      <a:pt x="41" y="40"/>
                      <a:pt x="41" y="40"/>
                      <a:pt x="42" y="39"/>
                    </a:cubicBezTo>
                    <a:cubicBezTo>
                      <a:pt x="42" y="39"/>
                      <a:pt x="42" y="39"/>
                      <a:pt x="41" y="39"/>
                    </a:cubicBezTo>
                    <a:cubicBezTo>
                      <a:pt x="41" y="39"/>
                      <a:pt x="41" y="39"/>
                      <a:pt x="36" y="34"/>
                    </a:cubicBezTo>
                    <a:cubicBezTo>
                      <a:pt x="40" y="34"/>
                      <a:pt x="41" y="35"/>
                      <a:pt x="43" y="36"/>
                    </a:cubicBezTo>
                    <a:cubicBezTo>
                      <a:pt x="44" y="37"/>
                      <a:pt x="44" y="37"/>
                      <a:pt x="44" y="37"/>
                    </a:cubicBezTo>
                    <a:cubicBezTo>
                      <a:pt x="44" y="37"/>
                      <a:pt x="44" y="37"/>
                      <a:pt x="44" y="37"/>
                    </a:cubicBezTo>
                    <a:cubicBezTo>
                      <a:pt x="45" y="36"/>
                      <a:pt x="47" y="32"/>
                      <a:pt x="46" y="31"/>
                    </a:cubicBezTo>
                    <a:cubicBezTo>
                      <a:pt x="44" y="29"/>
                      <a:pt x="40" y="29"/>
                      <a:pt x="39" y="26"/>
                    </a:cubicBezTo>
                    <a:cubicBezTo>
                      <a:pt x="38" y="23"/>
                      <a:pt x="43" y="21"/>
                      <a:pt x="43" y="21"/>
                    </a:cubicBezTo>
                    <a:cubicBezTo>
                      <a:pt x="43" y="21"/>
                      <a:pt x="43" y="21"/>
                      <a:pt x="43" y="21"/>
                    </a:cubicBezTo>
                    <a:cubicBezTo>
                      <a:pt x="45" y="21"/>
                      <a:pt x="48" y="25"/>
                      <a:pt x="48" y="25"/>
                    </a:cubicBezTo>
                    <a:cubicBezTo>
                      <a:pt x="49" y="26"/>
                      <a:pt x="49" y="27"/>
                      <a:pt x="50" y="27"/>
                    </a:cubicBezTo>
                    <a:cubicBezTo>
                      <a:pt x="50" y="27"/>
                      <a:pt x="50" y="27"/>
                      <a:pt x="50" y="27"/>
                    </a:cubicBezTo>
                    <a:cubicBezTo>
                      <a:pt x="52" y="27"/>
                      <a:pt x="55" y="19"/>
                      <a:pt x="55" y="19"/>
                    </a:cubicBezTo>
                    <a:cubicBezTo>
                      <a:pt x="55" y="18"/>
                      <a:pt x="55" y="18"/>
                      <a:pt x="55" y="18"/>
                    </a:cubicBezTo>
                    <a:cubicBezTo>
                      <a:pt x="40" y="15"/>
                      <a:pt x="40" y="15"/>
                      <a:pt x="40" y="15"/>
                    </a:cubicBezTo>
                    <a:cubicBezTo>
                      <a:pt x="41" y="14"/>
                      <a:pt x="41" y="14"/>
                      <a:pt x="45" y="12"/>
                    </a:cubicBezTo>
                    <a:cubicBezTo>
                      <a:pt x="46" y="12"/>
                      <a:pt x="47" y="11"/>
                      <a:pt x="47" y="11"/>
                    </a:cubicBezTo>
                    <a:cubicBezTo>
                      <a:pt x="47" y="10"/>
                      <a:pt x="42" y="5"/>
                      <a:pt x="39" y="4"/>
                    </a:cubicBezTo>
                    <a:moveTo>
                      <a:pt x="37" y="4"/>
                    </a:moveTo>
                    <a:cubicBezTo>
                      <a:pt x="30" y="18"/>
                      <a:pt x="30" y="18"/>
                      <a:pt x="30" y="18"/>
                    </a:cubicBezTo>
                    <a:cubicBezTo>
                      <a:pt x="30" y="18"/>
                      <a:pt x="30" y="18"/>
                      <a:pt x="30" y="18"/>
                    </a:cubicBezTo>
                    <a:cubicBezTo>
                      <a:pt x="38" y="4"/>
                      <a:pt x="38" y="4"/>
                      <a:pt x="38" y="4"/>
                    </a:cubicBezTo>
                    <a:cubicBezTo>
                      <a:pt x="38" y="4"/>
                      <a:pt x="38" y="4"/>
                      <a:pt x="38" y="4"/>
                    </a:cubicBezTo>
                    <a:cubicBezTo>
                      <a:pt x="37" y="4"/>
                      <a:pt x="37" y="4"/>
                      <a:pt x="37" y="4"/>
                    </a:cubicBezTo>
                    <a:moveTo>
                      <a:pt x="22" y="0"/>
                    </a:moveTo>
                    <a:cubicBezTo>
                      <a:pt x="21" y="0"/>
                      <a:pt x="19" y="0"/>
                      <a:pt x="18" y="0"/>
                    </a:cubicBezTo>
                    <a:cubicBezTo>
                      <a:pt x="14" y="1"/>
                      <a:pt x="0" y="13"/>
                      <a:pt x="3" y="14"/>
                    </a:cubicBezTo>
                    <a:cubicBezTo>
                      <a:pt x="4" y="15"/>
                      <a:pt x="5" y="15"/>
                      <a:pt x="7" y="15"/>
                    </a:cubicBezTo>
                    <a:cubicBezTo>
                      <a:pt x="10" y="15"/>
                      <a:pt x="14" y="14"/>
                      <a:pt x="15" y="14"/>
                    </a:cubicBezTo>
                    <a:cubicBezTo>
                      <a:pt x="15" y="13"/>
                      <a:pt x="15" y="13"/>
                      <a:pt x="19" y="12"/>
                    </a:cubicBezTo>
                    <a:cubicBezTo>
                      <a:pt x="22" y="12"/>
                      <a:pt x="22" y="11"/>
                      <a:pt x="23" y="11"/>
                    </a:cubicBezTo>
                    <a:cubicBezTo>
                      <a:pt x="23" y="11"/>
                      <a:pt x="25" y="13"/>
                      <a:pt x="25" y="13"/>
                    </a:cubicBezTo>
                    <a:cubicBezTo>
                      <a:pt x="27" y="14"/>
                      <a:pt x="27" y="16"/>
                      <a:pt x="28" y="17"/>
                    </a:cubicBezTo>
                    <a:cubicBezTo>
                      <a:pt x="28" y="17"/>
                      <a:pt x="29" y="17"/>
                      <a:pt x="29" y="17"/>
                    </a:cubicBezTo>
                    <a:cubicBezTo>
                      <a:pt x="36" y="4"/>
                      <a:pt x="36" y="4"/>
                      <a:pt x="36" y="4"/>
                    </a:cubicBezTo>
                    <a:cubicBezTo>
                      <a:pt x="36" y="4"/>
                      <a:pt x="36" y="4"/>
                      <a:pt x="36" y="4"/>
                    </a:cubicBezTo>
                    <a:cubicBezTo>
                      <a:pt x="35" y="4"/>
                      <a:pt x="35" y="2"/>
                      <a:pt x="33" y="1"/>
                    </a:cubicBezTo>
                    <a:cubicBezTo>
                      <a:pt x="33" y="1"/>
                      <a:pt x="33" y="1"/>
                      <a:pt x="33" y="1"/>
                    </a:cubicBezTo>
                    <a:cubicBezTo>
                      <a:pt x="31" y="1"/>
                      <a:pt x="28" y="3"/>
                      <a:pt x="26" y="3"/>
                    </a:cubicBezTo>
                    <a:cubicBezTo>
                      <a:pt x="24" y="4"/>
                      <a:pt x="24" y="4"/>
                      <a:pt x="24" y="4"/>
                    </a:cubicBezTo>
                    <a:cubicBezTo>
                      <a:pt x="24" y="4"/>
                      <a:pt x="24" y="4"/>
                      <a:pt x="24" y="4"/>
                    </a:cubicBezTo>
                    <a:cubicBezTo>
                      <a:pt x="23" y="4"/>
                      <a:pt x="23" y="4"/>
                      <a:pt x="23" y="0"/>
                    </a:cubicBezTo>
                    <a:cubicBezTo>
                      <a:pt x="23" y="0"/>
                      <a:pt x="22" y="0"/>
                      <a:pt x="2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0" name="ïṥḷíḋè">
                <a:extLst>
                  <a:ext uri="{FF2B5EF4-FFF2-40B4-BE49-F238E27FC236}">
                    <a16:creationId xmlns:a16="http://schemas.microsoft.com/office/drawing/2014/main" id="{4669C698-511E-4E4F-800B-90F942732822}"/>
                  </a:ext>
                </a:extLst>
              </p:cNvPr>
              <p:cNvSpPr/>
              <p:nvPr/>
            </p:nvSpPr>
            <p:spPr bwMode="auto">
              <a:xfrm>
                <a:off x="1454" y="1061"/>
                <a:ext cx="4" cy="2"/>
              </a:xfrm>
              <a:custGeom>
                <a:avLst/>
                <a:gdLst>
                  <a:gd name="T0" fmla="*/ 2 w 2"/>
                  <a:gd name="T1" fmla="*/ 0 h 1"/>
                  <a:gd name="T2" fmla="*/ 2 w 2"/>
                  <a:gd name="T3" fmla="*/ 0 h 1"/>
                  <a:gd name="T4" fmla="*/ 0 w 2"/>
                  <a:gd name="T5" fmla="*/ 1 h 1"/>
                  <a:gd name="T6" fmla="*/ 0 w 2"/>
                  <a:gd name="T7" fmla="*/ 1 h 1"/>
                  <a:gd name="T8" fmla="*/ 2 w 2"/>
                  <a:gd name="T9" fmla="*/ 0 h 1"/>
                  <a:gd name="T10" fmla="*/ 2 w 2"/>
                  <a:gd name="T11" fmla="*/ 0 h 1"/>
                  <a:gd name="T12" fmla="*/ 2 w 2"/>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2" h="1">
                    <a:moveTo>
                      <a:pt x="2" y="0"/>
                    </a:moveTo>
                    <a:cubicBezTo>
                      <a:pt x="2" y="0"/>
                      <a:pt x="2" y="0"/>
                      <a:pt x="2" y="0"/>
                    </a:cubicBezTo>
                    <a:cubicBezTo>
                      <a:pt x="0" y="1"/>
                      <a:pt x="0" y="1"/>
                      <a:pt x="0" y="1"/>
                    </a:cubicBezTo>
                    <a:cubicBezTo>
                      <a:pt x="0" y="1"/>
                      <a:pt x="0" y="1"/>
                      <a:pt x="0" y="1"/>
                    </a:cubicBezTo>
                    <a:cubicBezTo>
                      <a:pt x="0" y="1"/>
                      <a:pt x="1" y="0"/>
                      <a:pt x="2" y="0"/>
                    </a:cubicBezTo>
                    <a:cubicBezTo>
                      <a:pt x="2" y="0"/>
                      <a:pt x="2" y="0"/>
                      <a:pt x="2" y="0"/>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1" name="îşḻîde">
                <a:extLst>
                  <a:ext uri="{FF2B5EF4-FFF2-40B4-BE49-F238E27FC236}">
                    <a16:creationId xmlns:a16="http://schemas.microsoft.com/office/drawing/2014/main" id="{91654726-4A3B-4F9D-A1D2-0FACF114F38A}"/>
                  </a:ext>
                </a:extLst>
              </p:cNvPr>
              <p:cNvSpPr/>
              <p:nvPr/>
            </p:nvSpPr>
            <p:spPr bwMode="auto">
              <a:xfrm>
                <a:off x="1621" y="1074"/>
                <a:ext cx="13" cy="6"/>
              </a:xfrm>
              <a:custGeom>
                <a:avLst/>
                <a:gdLst>
                  <a:gd name="T0" fmla="*/ 4 w 6"/>
                  <a:gd name="T1" fmla="*/ 0 h 3"/>
                  <a:gd name="T2" fmla="*/ 4 w 6"/>
                  <a:gd name="T3" fmla="*/ 0 h 3"/>
                  <a:gd name="T4" fmla="*/ 1 w 6"/>
                  <a:gd name="T5" fmla="*/ 3 h 3"/>
                  <a:gd name="T6" fmla="*/ 3 w 6"/>
                  <a:gd name="T7" fmla="*/ 3 h 3"/>
                  <a:gd name="T8" fmla="*/ 3 w 6"/>
                  <a:gd name="T9" fmla="*/ 3 h 3"/>
                  <a:gd name="T10" fmla="*/ 5 w 6"/>
                  <a:gd name="T11" fmla="*/ 3 h 3"/>
                  <a:gd name="T12" fmla="*/ 6 w 6"/>
                  <a:gd name="T13" fmla="*/ 2 h 3"/>
                  <a:gd name="T14" fmla="*/ 6 w 6"/>
                  <a:gd name="T15" fmla="*/ 2 h 3"/>
                  <a:gd name="T16" fmla="*/ 5 w 6"/>
                  <a:gd name="T17" fmla="*/ 1 h 3"/>
                  <a:gd name="T18" fmla="*/ 5 w 6"/>
                  <a:gd name="T19" fmla="*/ 0 h 3"/>
                  <a:gd name="T20" fmla="*/ 5 w 6"/>
                  <a:gd name="T21" fmla="*/ 0 h 3"/>
                  <a:gd name="T22" fmla="*/ 4 w 6"/>
                  <a:gd name="T2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3">
                    <a:moveTo>
                      <a:pt x="4" y="0"/>
                    </a:moveTo>
                    <a:cubicBezTo>
                      <a:pt x="4" y="0"/>
                      <a:pt x="4" y="0"/>
                      <a:pt x="4" y="0"/>
                    </a:cubicBezTo>
                    <a:cubicBezTo>
                      <a:pt x="3" y="0"/>
                      <a:pt x="0" y="2"/>
                      <a:pt x="1" y="3"/>
                    </a:cubicBezTo>
                    <a:cubicBezTo>
                      <a:pt x="2" y="3"/>
                      <a:pt x="2" y="3"/>
                      <a:pt x="3" y="3"/>
                    </a:cubicBezTo>
                    <a:cubicBezTo>
                      <a:pt x="3" y="3"/>
                      <a:pt x="3" y="3"/>
                      <a:pt x="3" y="3"/>
                    </a:cubicBezTo>
                    <a:cubicBezTo>
                      <a:pt x="5" y="3"/>
                      <a:pt x="5" y="3"/>
                      <a:pt x="5" y="3"/>
                    </a:cubicBezTo>
                    <a:cubicBezTo>
                      <a:pt x="5" y="3"/>
                      <a:pt x="6" y="3"/>
                      <a:pt x="6" y="2"/>
                    </a:cubicBezTo>
                    <a:cubicBezTo>
                      <a:pt x="6" y="2"/>
                      <a:pt x="6" y="2"/>
                      <a:pt x="6" y="2"/>
                    </a:cubicBezTo>
                    <a:cubicBezTo>
                      <a:pt x="5" y="1"/>
                      <a:pt x="5" y="1"/>
                      <a:pt x="5" y="1"/>
                    </a:cubicBezTo>
                    <a:cubicBezTo>
                      <a:pt x="5" y="0"/>
                      <a:pt x="5" y="0"/>
                      <a:pt x="5" y="0"/>
                    </a:cubicBezTo>
                    <a:cubicBezTo>
                      <a:pt x="5" y="0"/>
                      <a:pt x="5" y="0"/>
                      <a:pt x="5" y="0"/>
                    </a:cubicBezTo>
                    <a:cubicBezTo>
                      <a:pt x="5" y="0"/>
                      <a:pt x="5"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2" name="iṡľíḑè">
                <a:extLst>
                  <a:ext uri="{FF2B5EF4-FFF2-40B4-BE49-F238E27FC236}">
                    <a16:creationId xmlns:a16="http://schemas.microsoft.com/office/drawing/2014/main" id="{00B35207-2A12-4B35-99E4-3767F9E7471E}"/>
                  </a:ext>
                </a:extLst>
              </p:cNvPr>
              <p:cNvSpPr/>
              <p:nvPr/>
            </p:nvSpPr>
            <p:spPr bwMode="auto">
              <a:xfrm>
                <a:off x="1517" y="1061"/>
                <a:ext cx="16" cy="6"/>
              </a:xfrm>
              <a:custGeom>
                <a:avLst/>
                <a:gdLst>
                  <a:gd name="T0" fmla="*/ 4 w 8"/>
                  <a:gd name="T1" fmla="*/ 0 h 3"/>
                  <a:gd name="T2" fmla="*/ 2 w 8"/>
                  <a:gd name="T3" fmla="*/ 0 h 3"/>
                  <a:gd name="T4" fmla="*/ 1 w 8"/>
                  <a:gd name="T5" fmla="*/ 2 h 3"/>
                  <a:gd name="T6" fmla="*/ 3 w 8"/>
                  <a:gd name="T7" fmla="*/ 3 h 3"/>
                  <a:gd name="T8" fmla="*/ 8 w 8"/>
                  <a:gd name="T9" fmla="*/ 1 h 3"/>
                  <a:gd name="T10" fmla="*/ 8 w 8"/>
                  <a:gd name="T11" fmla="*/ 1 h 3"/>
                  <a:gd name="T12" fmla="*/ 4 w 8"/>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8" h="3">
                    <a:moveTo>
                      <a:pt x="4" y="0"/>
                    </a:moveTo>
                    <a:cubicBezTo>
                      <a:pt x="3" y="0"/>
                      <a:pt x="3" y="0"/>
                      <a:pt x="2" y="0"/>
                    </a:cubicBezTo>
                    <a:cubicBezTo>
                      <a:pt x="0" y="1"/>
                      <a:pt x="1" y="2"/>
                      <a:pt x="1" y="2"/>
                    </a:cubicBezTo>
                    <a:cubicBezTo>
                      <a:pt x="2" y="3"/>
                      <a:pt x="2" y="3"/>
                      <a:pt x="3" y="3"/>
                    </a:cubicBezTo>
                    <a:cubicBezTo>
                      <a:pt x="5" y="3"/>
                      <a:pt x="8" y="1"/>
                      <a:pt x="8" y="1"/>
                    </a:cubicBezTo>
                    <a:cubicBezTo>
                      <a:pt x="8" y="1"/>
                      <a:pt x="8" y="1"/>
                      <a:pt x="8" y="1"/>
                    </a:cubicBezTo>
                    <a:cubicBezTo>
                      <a:pt x="8" y="1"/>
                      <a:pt x="6"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3" name="îṥḷíďè">
                <a:extLst>
                  <a:ext uri="{FF2B5EF4-FFF2-40B4-BE49-F238E27FC236}">
                    <a16:creationId xmlns:a16="http://schemas.microsoft.com/office/drawing/2014/main" id="{2E6D6997-422C-4363-8123-AEECA3350871}"/>
                  </a:ext>
                </a:extLst>
              </p:cNvPr>
              <p:cNvSpPr/>
              <p:nvPr/>
            </p:nvSpPr>
            <p:spPr bwMode="auto">
              <a:xfrm>
                <a:off x="1496" y="1036"/>
                <a:ext cx="14" cy="8"/>
              </a:xfrm>
              <a:custGeom>
                <a:avLst/>
                <a:gdLst>
                  <a:gd name="T0" fmla="*/ 7 w 7"/>
                  <a:gd name="T1" fmla="*/ 0 h 4"/>
                  <a:gd name="T2" fmla="*/ 6 w 7"/>
                  <a:gd name="T3" fmla="*/ 0 h 4"/>
                  <a:gd name="T4" fmla="*/ 2 w 7"/>
                  <a:gd name="T5" fmla="*/ 2 h 4"/>
                  <a:gd name="T6" fmla="*/ 2 w 7"/>
                  <a:gd name="T7" fmla="*/ 2 h 4"/>
                  <a:gd name="T8" fmla="*/ 3 w 7"/>
                  <a:gd name="T9" fmla="*/ 2 h 4"/>
                  <a:gd name="T10" fmla="*/ 3 w 7"/>
                  <a:gd name="T11" fmla="*/ 2 h 4"/>
                  <a:gd name="T12" fmla="*/ 3 w 7"/>
                  <a:gd name="T13" fmla="*/ 2 h 4"/>
                  <a:gd name="T14" fmla="*/ 2 w 7"/>
                  <a:gd name="T15" fmla="*/ 3 h 4"/>
                  <a:gd name="T16" fmla="*/ 0 w 7"/>
                  <a:gd name="T17" fmla="*/ 3 h 4"/>
                  <a:gd name="T18" fmla="*/ 0 w 7"/>
                  <a:gd name="T19" fmla="*/ 3 h 4"/>
                  <a:gd name="T20" fmla="*/ 2 w 7"/>
                  <a:gd name="T21" fmla="*/ 3 h 4"/>
                  <a:gd name="T22" fmla="*/ 2 w 7"/>
                  <a:gd name="T23" fmla="*/ 3 h 4"/>
                  <a:gd name="T24" fmla="*/ 2 w 7"/>
                  <a:gd name="T25" fmla="*/ 4 h 4"/>
                  <a:gd name="T26" fmla="*/ 4 w 7"/>
                  <a:gd name="T27" fmla="*/ 3 h 4"/>
                  <a:gd name="T28" fmla="*/ 6 w 7"/>
                  <a:gd name="T29" fmla="*/ 1 h 4"/>
                  <a:gd name="T30" fmla="*/ 6 w 7"/>
                  <a:gd name="T31" fmla="*/ 1 h 4"/>
                  <a:gd name="T32" fmla="*/ 7 w 7"/>
                  <a:gd name="T3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4">
                    <a:moveTo>
                      <a:pt x="7" y="0"/>
                    </a:moveTo>
                    <a:cubicBezTo>
                      <a:pt x="6" y="0"/>
                      <a:pt x="6" y="0"/>
                      <a:pt x="6" y="0"/>
                    </a:cubicBezTo>
                    <a:cubicBezTo>
                      <a:pt x="5" y="1"/>
                      <a:pt x="2" y="2"/>
                      <a:pt x="2" y="2"/>
                    </a:cubicBezTo>
                    <a:cubicBezTo>
                      <a:pt x="2" y="2"/>
                      <a:pt x="2" y="2"/>
                      <a:pt x="2" y="2"/>
                    </a:cubicBezTo>
                    <a:cubicBezTo>
                      <a:pt x="2" y="2"/>
                      <a:pt x="2" y="2"/>
                      <a:pt x="3" y="2"/>
                    </a:cubicBezTo>
                    <a:cubicBezTo>
                      <a:pt x="3" y="2"/>
                      <a:pt x="3" y="2"/>
                      <a:pt x="3" y="2"/>
                    </a:cubicBezTo>
                    <a:cubicBezTo>
                      <a:pt x="3" y="2"/>
                      <a:pt x="3" y="2"/>
                      <a:pt x="3" y="2"/>
                    </a:cubicBezTo>
                    <a:cubicBezTo>
                      <a:pt x="3" y="2"/>
                      <a:pt x="3" y="2"/>
                      <a:pt x="2" y="3"/>
                    </a:cubicBezTo>
                    <a:cubicBezTo>
                      <a:pt x="1" y="3"/>
                      <a:pt x="0" y="3"/>
                      <a:pt x="0" y="3"/>
                    </a:cubicBezTo>
                    <a:cubicBezTo>
                      <a:pt x="0" y="3"/>
                      <a:pt x="0" y="3"/>
                      <a:pt x="0" y="3"/>
                    </a:cubicBezTo>
                    <a:cubicBezTo>
                      <a:pt x="1" y="3"/>
                      <a:pt x="2" y="3"/>
                      <a:pt x="2" y="3"/>
                    </a:cubicBezTo>
                    <a:cubicBezTo>
                      <a:pt x="2" y="3"/>
                      <a:pt x="2" y="3"/>
                      <a:pt x="2" y="3"/>
                    </a:cubicBezTo>
                    <a:cubicBezTo>
                      <a:pt x="2" y="4"/>
                      <a:pt x="2" y="3"/>
                      <a:pt x="2" y="4"/>
                    </a:cubicBezTo>
                    <a:cubicBezTo>
                      <a:pt x="4" y="3"/>
                      <a:pt x="4" y="3"/>
                      <a:pt x="4" y="3"/>
                    </a:cubicBezTo>
                    <a:cubicBezTo>
                      <a:pt x="4" y="3"/>
                      <a:pt x="6" y="1"/>
                      <a:pt x="6" y="1"/>
                    </a:cubicBezTo>
                    <a:cubicBezTo>
                      <a:pt x="6" y="1"/>
                      <a:pt x="6" y="1"/>
                      <a:pt x="6" y="1"/>
                    </a:cubicBezTo>
                    <a:cubicBezTo>
                      <a:pt x="6" y="1"/>
                      <a:pt x="6" y="1"/>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4" name="iṥḷïḋe">
                <a:extLst>
                  <a:ext uri="{FF2B5EF4-FFF2-40B4-BE49-F238E27FC236}">
                    <a16:creationId xmlns:a16="http://schemas.microsoft.com/office/drawing/2014/main" id="{E23E7C36-0FC6-4BB8-8716-D0B469C71ADE}"/>
                  </a:ext>
                </a:extLst>
              </p:cNvPr>
              <p:cNvSpPr/>
              <p:nvPr/>
            </p:nvSpPr>
            <p:spPr bwMode="auto">
              <a:xfrm>
                <a:off x="1481" y="1057"/>
                <a:ext cx="13" cy="6"/>
              </a:xfrm>
              <a:custGeom>
                <a:avLst/>
                <a:gdLst>
                  <a:gd name="T0" fmla="*/ 5 w 6"/>
                  <a:gd name="T1" fmla="*/ 0 h 3"/>
                  <a:gd name="T2" fmla="*/ 5 w 6"/>
                  <a:gd name="T3" fmla="*/ 0 h 3"/>
                  <a:gd name="T4" fmla="*/ 0 w 6"/>
                  <a:gd name="T5" fmla="*/ 2 h 3"/>
                  <a:gd name="T6" fmla="*/ 0 w 6"/>
                  <a:gd name="T7" fmla="*/ 3 h 3"/>
                  <a:gd name="T8" fmla="*/ 1 w 6"/>
                  <a:gd name="T9" fmla="*/ 3 h 3"/>
                  <a:gd name="T10" fmla="*/ 4 w 6"/>
                  <a:gd name="T11" fmla="*/ 2 h 3"/>
                  <a:gd name="T12" fmla="*/ 5 w 6"/>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5" y="0"/>
                    </a:moveTo>
                    <a:cubicBezTo>
                      <a:pt x="5" y="0"/>
                      <a:pt x="5" y="0"/>
                      <a:pt x="5" y="0"/>
                    </a:cubicBezTo>
                    <a:cubicBezTo>
                      <a:pt x="4" y="0"/>
                      <a:pt x="0" y="2"/>
                      <a:pt x="0" y="2"/>
                    </a:cubicBezTo>
                    <a:cubicBezTo>
                      <a:pt x="0" y="2"/>
                      <a:pt x="0" y="3"/>
                      <a:pt x="0" y="3"/>
                    </a:cubicBezTo>
                    <a:cubicBezTo>
                      <a:pt x="1" y="3"/>
                      <a:pt x="1" y="3"/>
                      <a:pt x="1" y="3"/>
                    </a:cubicBezTo>
                    <a:cubicBezTo>
                      <a:pt x="2" y="3"/>
                      <a:pt x="3" y="3"/>
                      <a:pt x="4" y="2"/>
                    </a:cubicBezTo>
                    <a:cubicBezTo>
                      <a:pt x="4" y="1"/>
                      <a:pt x="6"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5" name="ïṣļîdé">
                <a:extLst>
                  <a:ext uri="{FF2B5EF4-FFF2-40B4-BE49-F238E27FC236}">
                    <a16:creationId xmlns:a16="http://schemas.microsoft.com/office/drawing/2014/main" id="{FFDDD84D-5968-4F0D-91F8-61130F21D512}"/>
                  </a:ext>
                </a:extLst>
              </p:cNvPr>
              <p:cNvSpPr/>
              <p:nvPr/>
            </p:nvSpPr>
            <p:spPr bwMode="auto">
              <a:xfrm>
                <a:off x="1506" y="1038"/>
                <a:ext cx="17" cy="6"/>
              </a:xfrm>
              <a:custGeom>
                <a:avLst/>
                <a:gdLst>
                  <a:gd name="T0" fmla="*/ 8 w 8"/>
                  <a:gd name="T1" fmla="*/ 0 h 3"/>
                  <a:gd name="T2" fmla="*/ 8 w 8"/>
                  <a:gd name="T3" fmla="*/ 0 h 3"/>
                  <a:gd name="T4" fmla="*/ 8 w 8"/>
                  <a:gd name="T5" fmla="*/ 0 h 3"/>
                  <a:gd name="T6" fmla="*/ 5 w 8"/>
                  <a:gd name="T7" fmla="*/ 1 h 3"/>
                  <a:gd name="T8" fmla="*/ 2 w 8"/>
                  <a:gd name="T9" fmla="*/ 2 h 3"/>
                  <a:gd name="T10" fmla="*/ 0 w 8"/>
                  <a:gd name="T11" fmla="*/ 3 h 3"/>
                  <a:gd name="T12" fmla="*/ 0 w 8"/>
                  <a:gd name="T13" fmla="*/ 3 h 3"/>
                  <a:gd name="T14" fmla="*/ 5 w 8"/>
                  <a:gd name="T15" fmla="*/ 2 h 3"/>
                  <a:gd name="T16" fmla="*/ 8 w 8"/>
                  <a:gd name="T17" fmla="*/ 1 h 3"/>
                  <a:gd name="T18" fmla="*/ 8 w 8"/>
                  <a:gd name="T19" fmla="*/ 0 h 3"/>
                  <a:gd name="T20" fmla="*/ 8 w 8"/>
                  <a:gd name="T21"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3">
                    <a:moveTo>
                      <a:pt x="8" y="0"/>
                    </a:moveTo>
                    <a:cubicBezTo>
                      <a:pt x="8" y="0"/>
                      <a:pt x="8" y="0"/>
                      <a:pt x="8" y="0"/>
                    </a:cubicBezTo>
                    <a:cubicBezTo>
                      <a:pt x="8" y="0"/>
                      <a:pt x="8" y="0"/>
                      <a:pt x="8" y="0"/>
                    </a:cubicBezTo>
                    <a:cubicBezTo>
                      <a:pt x="7" y="1"/>
                      <a:pt x="6" y="1"/>
                      <a:pt x="5" y="1"/>
                    </a:cubicBezTo>
                    <a:cubicBezTo>
                      <a:pt x="4" y="2"/>
                      <a:pt x="3" y="2"/>
                      <a:pt x="2" y="2"/>
                    </a:cubicBezTo>
                    <a:cubicBezTo>
                      <a:pt x="1" y="2"/>
                      <a:pt x="0" y="3"/>
                      <a:pt x="0" y="3"/>
                    </a:cubicBezTo>
                    <a:cubicBezTo>
                      <a:pt x="0" y="3"/>
                      <a:pt x="0" y="3"/>
                      <a:pt x="0" y="3"/>
                    </a:cubicBezTo>
                    <a:cubicBezTo>
                      <a:pt x="1" y="3"/>
                      <a:pt x="4" y="2"/>
                      <a:pt x="5" y="2"/>
                    </a:cubicBezTo>
                    <a:cubicBezTo>
                      <a:pt x="6" y="2"/>
                      <a:pt x="7" y="1"/>
                      <a:pt x="8" y="1"/>
                    </a:cubicBezTo>
                    <a:cubicBezTo>
                      <a:pt x="8" y="0"/>
                      <a:pt x="8" y="0"/>
                      <a:pt x="8" y="0"/>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6" name="iṣľïdé">
                <a:extLst>
                  <a:ext uri="{FF2B5EF4-FFF2-40B4-BE49-F238E27FC236}">
                    <a16:creationId xmlns:a16="http://schemas.microsoft.com/office/drawing/2014/main" id="{E26A9C4D-367E-4E77-8519-12B11DECF195}"/>
                  </a:ext>
                </a:extLst>
              </p:cNvPr>
              <p:cNvSpPr/>
              <p:nvPr/>
            </p:nvSpPr>
            <p:spPr bwMode="auto">
              <a:xfrm>
                <a:off x="1506" y="1036"/>
                <a:ext cx="11" cy="6"/>
              </a:xfrm>
              <a:custGeom>
                <a:avLst/>
                <a:gdLst>
                  <a:gd name="T0" fmla="*/ 5 w 5"/>
                  <a:gd name="T1" fmla="*/ 0 h 3"/>
                  <a:gd name="T2" fmla="*/ 4 w 5"/>
                  <a:gd name="T3" fmla="*/ 0 h 3"/>
                  <a:gd name="T4" fmla="*/ 4 w 5"/>
                  <a:gd name="T5" fmla="*/ 0 h 3"/>
                  <a:gd name="T6" fmla="*/ 2 w 5"/>
                  <a:gd name="T7" fmla="*/ 2 h 3"/>
                  <a:gd name="T8" fmla="*/ 0 w 5"/>
                  <a:gd name="T9" fmla="*/ 3 h 3"/>
                  <a:gd name="T10" fmla="*/ 0 w 5"/>
                  <a:gd name="T11" fmla="*/ 3 h 3"/>
                  <a:gd name="T12" fmla="*/ 5 w 5"/>
                  <a:gd name="T13" fmla="*/ 1 h 3"/>
                  <a:gd name="T14" fmla="*/ 5 w 5"/>
                  <a:gd name="T15" fmla="*/ 1 h 3"/>
                  <a:gd name="T16" fmla="*/ 5 w 5"/>
                  <a:gd name="T17" fmla="*/ 1 h 3"/>
                  <a:gd name="T18" fmla="*/ 5 w 5"/>
                  <a:gd name="T19" fmla="*/ 0 h 3"/>
                  <a:gd name="T20" fmla="*/ 5 w 5"/>
                  <a:gd name="T21" fmla="*/ 0 h 3"/>
                  <a:gd name="T22" fmla="*/ 5 w 5"/>
                  <a:gd name="T2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3">
                    <a:moveTo>
                      <a:pt x="5" y="0"/>
                    </a:moveTo>
                    <a:cubicBezTo>
                      <a:pt x="4" y="0"/>
                      <a:pt x="4" y="0"/>
                      <a:pt x="4" y="0"/>
                    </a:cubicBezTo>
                    <a:cubicBezTo>
                      <a:pt x="4" y="0"/>
                      <a:pt x="4" y="0"/>
                      <a:pt x="4" y="0"/>
                    </a:cubicBezTo>
                    <a:cubicBezTo>
                      <a:pt x="3" y="1"/>
                      <a:pt x="3" y="2"/>
                      <a:pt x="2" y="2"/>
                    </a:cubicBezTo>
                    <a:cubicBezTo>
                      <a:pt x="1" y="2"/>
                      <a:pt x="0" y="3"/>
                      <a:pt x="0" y="3"/>
                    </a:cubicBezTo>
                    <a:cubicBezTo>
                      <a:pt x="0" y="3"/>
                      <a:pt x="0" y="3"/>
                      <a:pt x="0" y="3"/>
                    </a:cubicBezTo>
                    <a:cubicBezTo>
                      <a:pt x="1" y="3"/>
                      <a:pt x="4" y="2"/>
                      <a:pt x="5" y="1"/>
                    </a:cubicBezTo>
                    <a:cubicBezTo>
                      <a:pt x="5" y="1"/>
                      <a:pt x="5" y="1"/>
                      <a:pt x="5" y="1"/>
                    </a:cubicBezTo>
                    <a:cubicBezTo>
                      <a:pt x="5" y="1"/>
                      <a:pt x="5" y="1"/>
                      <a:pt x="5" y="1"/>
                    </a:cubicBezTo>
                    <a:cubicBezTo>
                      <a:pt x="5" y="0"/>
                      <a:pt x="5" y="0"/>
                      <a:pt x="5" y="0"/>
                    </a:cubicBezTo>
                    <a:cubicBezTo>
                      <a:pt x="5" y="0"/>
                      <a:pt x="5" y="0"/>
                      <a:pt x="5" y="0"/>
                    </a:cubicBezTo>
                    <a:cubicBezTo>
                      <a:pt x="5" y="0"/>
                      <a:pt x="5"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7" name="íṥḻiḓe">
                <a:extLst>
                  <a:ext uri="{FF2B5EF4-FFF2-40B4-BE49-F238E27FC236}">
                    <a16:creationId xmlns:a16="http://schemas.microsoft.com/office/drawing/2014/main" id="{4B843213-B239-422A-96B6-063754C6D7BA}"/>
                  </a:ext>
                </a:extLst>
              </p:cNvPr>
              <p:cNvSpPr/>
              <p:nvPr/>
            </p:nvSpPr>
            <p:spPr bwMode="auto">
              <a:xfrm>
                <a:off x="1519" y="1030"/>
                <a:ext cx="8" cy="4"/>
              </a:xfrm>
              <a:custGeom>
                <a:avLst/>
                <a:gdLst>
                  <a:gd name="T0" fmla="*/ 4 w 4"/>
                  <a:gd name="T1" fmla="*/ 0 h 2"/>
                  <a:gd name="T2" fmla="*/ 4 w 4"/>
                  <a:gd name="T3" fmla="*/ 0 h 2"/>
                  <a:gd name="T4" fmla="*/ 1 w 4"/>
                  <a:gd name="T5" fmla="*/ 1 h 2"/>
                  <a:gd name="T6" fmla="*/ 0 w 4"/>
                  <a:gd name="T7" fmla="*/ 2 h 2"/>
                  <a:gd name="T8" fmla="*/ 0 w 4"/>
                  <a:gd name="T9" fmla="*/ 2 h 2"/>
                  <a:gd name="T10" fmla="*/ 2 w 4"/>
                  <a:gd name="T11" fmla="*/ 1 h 2"/>
                  <a:gd name="T12" fmla="*/ 4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4" y="0"/>
                    </a:moveTo>
                    <a:cubicBezTo>
                      <a:pt x="4" y="0"/>
                      <a:pt x="4" y="0"/>
                      <a:pt x="4" y="0"/>
                    </a:cubicBezTo>
                    <a:cubicBezTo>
                      <a:pt x="4" y="0"/>
                      <a:pt x="1" y="1"/>
                      <a:pt x="1" y="1"/>
                    </a:cubicBezTo>
                    <a:cubicBezTo>
                      <a:pt x="0" y="1"/>
                      <a:pt x="0" y="2"/>
                      <a:pt x="0" y="2"/>
                    </a:cubicBezTo>
                    <a:cubicBezTo>
                      <a:pt x="0" y="2"/>
                      <a:pt x="0" y="2"/>
                      <a:pt x="0" y="2"/>
                    </a:cubicBezTo>
                    <a:cubicBezTo>
                      <a:pt x="1" y="2"/>
                      <a:pt x="1" y="2"/>
                      <a:pt x="2" y="1"/>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8" name="îṧľïdé">
                <a:extLst>
                  <a:ext uri="{FF2B5EF4-FFF2-40B4-BE49-F238E27FC236}">
                    <a16:creationId xmlns:a16="http://schemas.microsoft.com/office/drawing/2014/main" id="{D5D08533-A1CB-44FF-BBC1-E1ABE04C117F}"/>
                  </a:ext>
                </a:extLst>
              </p:cNvPr>
              <p:cNvSpPr/>
              <p:nvPr/>
            </p:nvSpPr>
            <p:spPr bwMode="auto">
              <a:xfrm>
                <a:off x="1523" y="1021"/>
                <a:ext cx="31" cy="15"/>
              </a:xfrm>
              <a:custGeom>
                <a:avLst/>
                <a:gdLst>
                  <a:gd name="T0" fmla="*/ 15 w 15"/>
                  <a:gd name="T1" fmla="*/ 0 h 7"/>
                  <a:gd name="T2" fmla="*/ 14 w 15"/>
                  <a:gd name="T3" fmla="*/ 0 h 7"/>
                  <a:gd name="T4" fmla="*/ 6 w 15"/>
                  <a:gd name="T5" fmla="*/ 3 h 7"/>
                  <a:gd name="T6" fmla="*/ 7 w 15"/>
                  <a:gd name="T7" fmla="*/ 3 h 7"/>
                  <a:gd name="T8" fmla="*/ 5 w 15"/>
                  <a:gd name="T9" fmla="*/ 3 h 7"/>
                  <a:gd name="T10" fmla="*/ 2 w 15"/>
                  <a:gd name="T11" fmla="*/ 5 h 7"/>
                  <a:gd name="T12" fmla="*/ 5 w 15"/>
                  <a:gd name="T13" fmla="*/ 4 h 7"/>
                  <a:gd name="T14" fmla="*/ 6 w 15"/>
                  <a:gd name="T15" fmla="*/ 4 h 7"/>
                  <a:gd name="T16" fmla="*/ 6 w 15"/>
                  <a:gd name="T17" fmla="*/ 4 h 7"/>
                  <a:gd name="T18" fmla="*/ 6 w 15"/>
                  <a:gd name="T19" fmla="*/ 4 h 7"/>
                  <a:gd name="T20" fmla="*/ 5 w 15"/>
                  <a:gd name="T21" fmla="*/ 5 h 7"/>
                  <a:gd name="T22" fmla="*/ 1 w 15"/>
                  <a:gd name="T23" fmla="*/ 6 h 7"/>
                  <a:gd name="T24" fmla="*/ 1 w 15"/>
                  <a:gd name="T25" fmla="*/ 7 h 7"/>
                  <a:gd name="T26" fmla="*/ 1 w 15"/>
                  <a:gd name="T27" fmla="*/ 7 h 7"/>
                  <a:gd name="T28" fmla="*/ 2 w 15"/>
                  <a:gd name="T29" fmla="*/ 7 h 7"/>
                  <a:gd name="T30" fmla="*/ 5 w 15"/>
                  <a:gd name="T31" fmla="*/ 6 h 7"/>
                  <a:gd name="T32" fmla="*/ 9 w 15"/>
                  <a:gd name="T33" fmla="*/ 4 h 7"/>
                  <a:gd name="T34" fmla="*/ 12 w 15"/>
                  <a:gd name="T35" fmla="*/ 3 h 7"/>
                  <a:gd name="T36" fmla="*/ 12 w 15"/>
                  <a:gd name="T37" fmla="*/ 3 h 7"/>
                  <a:gd name="T38" fmla="*/ 11 w 15"/>
                  <a:gd name="T39" fmla="*/ 3 h 7"/>
                  <a:gd name="T40" fmla="*/ 11 w 15"/>
                  <a:gd name="T41" fmla="*/ 3 h 7"/>
                  <a:gd name="T42" fmla="*/ 12 w 15"/>
                  <a:gd name="T43" fmla="*/ 2 h 7"/>
                  <a:gd name="T44" fmla="*/ 13 w 15"/>
                  <a:gd name="T45" fmla="*/ 1 h 7"/>
                  <a:gd name="T46" fmla="*/ 13 w 15"/>
                  <a:gd name="T47" fmla="*/ 1 h 7"/>
                  <a:gd name="T48" fmla="*/ 13 w 15"/>
                  <a:gd name="T49" fmla="*/ 0 h 7"/>
                  <a:gd name="T50" fmla="*/ 15 w 15"/>
                  <a:gd name="T5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 h="7">
                    <a:moveTo>
                      <a:pt x="15" y="0"/>
                    </a:moveTo>
                    <a:cubicBezTo>
                      <a:pt x="14" y="0"/>
                      <a:pt x="14" y="0"/>
                      <a:pt x="14" y="0"/>
                    </a:cubicBezTo>
                    <a:cubicBezTo>
                      <a:pt x="13" y="0"/>
                      <a:pt x="7" y="2"/>
                      <a:pt x="6" y="3"/>
                    </a:cubicBezTo>
                    <a:cubicBezTo>
                      <a:pt x="7" y="3"/>
                      <a:pt x="7" y="3"/>
                      <a:pt x="7" y="3"/>
                    </a:cubicBezTo>
                    <a:cubicBezTo>
                      <a:pt x="7" y="3"/>
                      <a:pt x="5" y="3"/>
                      <a:pt x="5" y="3"/>
                    </a:cubicBezTo>
                    <a:cubicBezTo>
                      <a:pt x="3" y="4"/>
                      <a:pt x="2" y="5"/>
                      <a:pt x="2" y="5"/>
                    </a:cubicBezTo>
                    <a:cubicBezTo>
                      <a:pt x="5" y="4"/>
                      <a:pt x="5" y="4"/>
                      <a:pt x="5" y="4"/>
                    </a:cubicBezTo>
                    <a:cubicBezTo>
                      <a:pt x="5" y="4"/>
                      <a:pt x="6" y="4"/>
                      <a:pt x="6" y="4"/>
                    </a:cubicBezTo>
                    <a:cubicBezTo>
                      <a:pt x="6" y="4"/>
                      <a:pt x="6" y="4"/>
                      <a:pt x="6" y="4"/>
                    </a:cubicBezTo>
                    <a:cubicBezTo>
                      <a:pt x="6" y="4"/>
                      <a:pt x="6" y="4"/>
                      <a:pt x="6" y="4"/>
                    </a:cubicBezTo>
                    <a:cubicBezTo>
                      <a:pt x="6" y="4"/>
                      <a:pt x="6" y="4"/>
                      <a:pt x="5" y="5"/>
                    </a:cubicBezTo>
                    <a:cubicBezTo>
                      <a:pt x="2" y="5"/>
                      <a:pt x="1" y="6"/>
                      <a:pt x="1" y="6"/>
                    </a:cubicBezTo>
                    <a:cubicBezTo>
                      <a:pt x="1" y="6"/>
                      <a:pt x="0" y="7"/>
                      <a:pt x="1" y="7"/>
                    </a:cubicBezTo>
                    <a:cubicBezTo>
                      <a:pt x="1" y="7"/>
                      <a:pt x="1" y="7"/>
                      <a:pt x="1" y="7"/>
                    </a:cubicBezTo>
                    <a:cubicBezTo>
                      <a:pt x="1" y="7"/>
                      <a:pt x="1" y="7"/>
                      <a:pt x="2" y="7"/>
                    </a:cubicBezTo>
                    <a:cubicBezTo>
                      <a:pt x="3" y="6"/>
                      <a:pt x="4" y="7"/>
                      <a:pt x="5" y="6"/>
                    </a:cubicBezTo>
                    <a:cubicBezTo>
                      <a:pt x="6" y="6"/>
                      <a:pt x="8" y="5"/>
                      <a:pt x="9" y="4"/>
                    </a:cubicBezTo>
                    <a:cubicBezTo>
                      <a:pt x="10" y="4"/>
                      <a:pt x="11" y="3"/>
                      <a:pt x="12" y="3"/>
                    </a:cubicBezTo>
                    <a:cubicBezTo>
                      <a:pt x="12" y="3"/>
                      <a:pt x="12" y="3"/>
                      <a:pt x="12" y="3"/>
                    </a:cubicBezTo>
                    <a:cubicBezTo>
                      <a:pt x="12" y="3"/>
                      <a:pt x="12" y="3"/>
                      <a:pt x="11" y="3"/>
                    </a:cubicBezTo>
                    <a:cubicBezTo>
                      <a:pt x="11" y="3"/>
                      <a:pt x="11" y="3"/>
                      <a:pt x="11" y="3"/>
                    </a:cubicBezTo>
                    <a:cubicBezTo>
                      <a:pt x="12" y="2"/>
                      <a:pt x="12" y="2"/>
                      <a:pt x="12" y="2"/>
                    </a:cubicBezTo>
                    <a:cubicBezTo>
                      <a:pt x="13" y="2"/>
                      <a:pt x="13" y="2"/>
                      <a:pt x="13" y="1"/>
                    </a:cubicBezTo>
                    <a:cubicBezTo>
                      <a:pt x="13" y="1"/>
                      <a:pt x="13" y="1"/>
                      <a:pt x="13" y="1"/>
                    </a:cubicBezTo>
                    <a:cubicBezTo>
                      <a:pt x="13" y="1"/>
                      <a:pt x="14" y="1"/>
                      <a:pt x="13" y="0"/>
                    </a:cubicBezTo>
                    <a:cubicBezTo>
                      <a:pt x="14" y="0"/>
                      <a:pt x="14" y="0"/>
                      <a:pt x="1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9" name="ïṣļiḋê">
                <a:extLst>
                  <a:ext uri="{FF2B5EF4-FFF2-40B4-BE49-F238E27FC236}">
                    <a16:creationId xmlns:a16="http://schemas.microsoft.com/office/drawing/2014/main" id="{91F26DC3-6076-4092-8B60-8E53BD8CC89F}"/>
                  </a:ext>
                </a:extLst>
              </p:cNvPr>
              <p:cNvSpPr/>
              <p:nvPr/>
            </p:nvSpPr>
            <p:spPr bwMode="auto">
              <a:xfrm>
                <a:off x="1492" y="1046"/>
                <a:ext cx="48" cy="15"/>
              </a:xfrm>
              <a:custGeom>
                <a:avLst/>
                <a:gdLst>
                  <a:gd name="T0" fmla="*/ 20 w 23"/>
                  <a:gd name="T1" fmla="*/ 0 h 7"/>
                  <a:gd name="T2" fmla="*/ 10 w 23"/>
                  <a:gd name="T3" fmla="*/ 3 h 7"/>
                  <a:gd name="T4" fmla="*/ 9 w 23"/>
                  <a:gd name="T5" fmla="*/ 3 h 7"/>
                  <a:gd name="T6" fmla="*/ 8 w 23"/>
                  <a:gd name="T7" fmla="*/ 2 h 7"/>
                  <a:gd name="T8" fmla="*/ 8 w 23"/>
                  <a:gd name="T9" fmla="*/ 2 h 7"/>
                  <a:gd name="T10" fmla="*/ 9 w 23"/>
                  <a:gd name="T11" fmla="*/ 0 h 7"/>
                  <a:gd name="T12" fmla="*/ 9 w 23"/>
                  <a:gd name="T13" fmla="*/ 0 h 7"/>
                  <a:gd name="T14" fmla="*/ 7 w 23"/>
                  <a:gd name="T15" fmla="*/ 1 h 7"/>
                  <a:gd name="T16" fmla="*/ 7 w 23"/>
                  <a:gd name="T17" fmla="*/ 1 h 7"/>
                  <a:gd name="T18" fmla="*/ 6 w 23"/>
                  <a:gd name="T19" fmla="*/ 0 h 7"/>
                  <a:gd name="T20" fmla="*/ 5 w 23"/>
                  <a:gd name="T21" fmla="*/ 0 h 7"/>
                  <a:gd name="T22" fmla="*/ 5 w 23"/>
                  <a:gd name="T23" fmla="*/ 0 h 7"/>
                  <a:gd name="T24" fmla="*/ 4 w 23"/>
                  <a:gd name="T25" fmla="*/ 1 h 7"/>
                  <a:gd name="T26" fmla="*/ 2 w 23"/>
                  <a:gd name="T27" fmla="*/ 2 h 7"/>
                  <a:gd name="T28" fmla="*/ 3 w 23"/>
                  <a:gd name="T29" fmla="*/ 2 h 7"/>
                  <a:gd name="T30" fmla="*/ 5 w 23"/>
                  <a:gd name="T31" fmla="*/ 2 h 7"/>
                  <a:gd name="T32" fmla="*/ 5 w 23"/>
                  <a:gd name="T33" fmla="*/ 2 h 7"/>
                  <a:gd name="T34" fmla="*/ 4 w 23"/>
                  <a:gd name="T35" fmla="*/ 4 h 7"/>
                  <a:gd name="T36" fmla="*/ 1 w 23"/>
                  <a:gd name="T37" fmla="*/ 6 h 7"/>
                  <a:gd name="T38" fmla="*/ 1 w 23"/>
                  <a:gd name="T39" fmla="*/ 7 h 7"/>
                  <a:gd name="T40" fmla="*/ 1 w 23"/>
                  <a:gd name="T41" fmla="*/ 7 h 7"/>
                  <a:gd name="T42" fmla="*/ 22 w 23"/>
                  <a:gd name="T43" fmla="*/ 1 h 7"/>
                  <a:gd name="T44" fmla="*/ 20 w 23"/>
                  <a:gd name="T45" fmla="*/ 0 h 7"/>
                  <a:gd name="T46" fmla="*/ 20 w 23"/>
                  <a:gd name="T4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 h="7">
                    <a:moveTo>
                      <a:pt x="20" y="0"/>
                    </a:moveTo>
                    <a:cubicBezTo>
                      <a:pt x="18" y="0"/>
                      <a:pt x="11" y="2"/>
                      <a:pt x="10" y="3"/>
                    </a:cubicBezTo>
                    <a:cubicBezTo>
                      <a:pt x="9" y="3"/>
                      <a:pt x="9" y="3"/>
                      <a:pt x="9" y="3"/>
                    </a:cubicBezTo>
                    <a:cubicBezTo>
                      <a:pt x="8" y="3"/>
                      <a:pt x="7" y="2"/>
                      <a:pt x="8" y="2"/>
                    </a:cubicBezTo>
                    <a:cubicBezTo>
                      <a:pt x="8" y="2"/>
                      <a:pt x="8" y="2"/>
                      <a:pt x="8" y="2"/>
                    </a:cubicBezTo>
                    <a:cubicBezTo>
                      <a:pt x="11" y="1"/>
                      <a:pt x="10" y="0"/>
                      <a:pt x="9" y="0"/>
                    </a:cubicBezTo>
                    <a:cubicBezTo>
                      <a:pt x="9" y="0"/>
                      <a:pt x="9" y="0"/>
                      <a:pt x="9" y="0"/>
                    </a:cubicBezTo>
                    <a:cubicBezTo>
                      <a:pt x="9" y="0"/>
                      <a:pt x="8" y="0"/>
                      <a:pt x="7" y="1"/>
                    </a:cubicBezTo>
                    <a:cubicBezTo>
                      <a:pt x="7" y="1"/>
                      <a:pt x="7" y="1"/>
                      <a:pt x="7" y="1"/>
                    </a:cubicBezTo>
                    <a:cubicBezTo>
                      <a:pt x="7" y="1"/>
                      <a:pt x="7" y="0"/>
                      <a:pt x="6" y="0"/>
                    </a:cubicBezTo>
                    <a:cubicBezTo>
                      <a:pt x="6" y="0"/>
                      <a:pt x="6" y="0"/>
                      <a:pt x="5" y="0"/>
                    </a:cubicBezTo>
                    <a:cubicBezTo>
                      <a:pt x="5" y="0"/>
                      <a:pt x="5" y="0"/>
                      <a:pt x="5" y="0"/>
                    </a:cubicBezTo>
                    <a:cubicBezTo>
                      <a:pt x="5" y="0"/>
                      <a:pt x="4" y="1"/>
                      <a:pt x="4" y="1"/>
                    </a:cubicBezTo>
                    <a:cubicBezTo>
                      <a:pt x="3" y="1"/>
                      <a:pt x="2" y="2"/>
                      <a:pt x="2" y="2"/>
                    </a:cubicBezTo>
                    <a:cubicBezTo>
                      <a:pt x="2" y="2"/>
                      <a:pt x="2" y="2"/>
                      <a:pt x="3" y="2"/>
                    </a:cubicBezTo>
                    <a:cubicBezTo>
                      <a:pt x="4" y="2"/>
                      <a:pt x="4" y="2"/>
                      <a:pt x="5" y="2"/>
                    </a:cubicBezTo>
                    <a:cubicBezTo>
                      <a:pt x="5" y="2"/>
                      <a:pt x="5" y="2"/>
                      <a:pt x="5" y="2"/>
                    </a:cubicBezTo>
                    <a:cubicBezTo>
                      <a:pt x="5" y="2"/>
                      <a:pt x="4" y="4"/>
                      <a:pt x="4" y="4"/>
                    </a:cubicBezTo>
                    <a:cubicBezTo>
                      <a:pt x="3" y="5"/>
                      <a:pt x="2" y="5"/>
                      <a:pt x="1" y="6"/>
                    </a:cubicBezTo>
                    <a:cubicBezTo>
                      <a:pt x="0" y="7"/>
                      <a:pt x="0" y="7"/>
                      <a:pt x="1" y="7"/>
                    </a:cubicBezTo>
                    <a:cubicBezTo>
                      <a:pt x="1" y="7"/>
                      <a:pt x="1" y="7"/>
                      <a:pt x="1" y="7"/>
                    </a:cubicBezTo>
                    <a:cubicBezTo>
                      <a:pt x="1" y="7"/>
                      <a:pt x="17" y="6"/>
                      <a:pt x="22" y="1"/>
                    </a:cubicBezTo>
                    <a:cubicBezTo>
                      <a:pt x="23" y="0"/>
                      <a:pt x="20" y="0"/>
                      <a:pt x="20" y="0"/>
                    </a:cubicBezTo>
                    <a:cubicBezTo>
                      <a:pt x="20" y="0"/>
                      <a:pt x="20" y="0"/>
                      <a:pt x="2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0" name="îṥḷïḓè">
                <a:extLst>
                  <a:ext uri="{FF2B5EF4-FFF2-40B4-BE49-F238E27FC236}">
                    <a16:creationId xmlns:a16="http://schemas.microsoft.com/office/drawing/2014/main" id="{65AE67C0-4936-43B9-BA92-650B7C3C6E4C}"/>
                  </a:ext>
                </a:extLst>
              </p:cNvPr>
              <p:cNvSpPr/>
              <p:nvPr/>
            </p:nvSpPr>
            <p:spPr bwMode="auto">
              <a:xfrm>
                <a:off x="1886" y="1076"/>
                <a:ext cx="290" cy="786"/>
              </a:xfrm>
              <a:custGeom>
                <a:avLst/>
                <a:gdLst>
                  <a:gd name="T0" fmla="*/ 48 w 139"/>
                  <a:gd name="T1" fmla="*/ 364 h 377"/>
                  <a:gd name="T2" fmla="*/ 97 w 139"/>
                  <a:gd name="T3" fmla="*/ 310 h 377"/>
                  <a:gd name="T4" fmla="*/ 67 w 139"/>
                  <a:gd name="T5" fmla="*/ 269 h 377"/>
                  <a:gd name="T6" fmla="*/ 125 w 139"/>
                  <a:gd name="T7" fmla="*/ 250 h 377"/>
                  <a:gd name="T8" fmla="*/ 129 w 139"/>
                  <a:gd name="T9" fmla="*/ 250 h 377"/>
                  <a:gd name="T10" fmla="*/ 21 w 139"/>
                  <a:gd name="T11" fmla="*/ 236 h 377"/>
                  <a:gd name="T12" fmla="*/ 5 w 139"/>
                  <a:gd name="T13" fmla="*/ 200 h 377"/>
                  <a:gd name="T14" fmla="*/ 132 w 139"/>
                  <a:gd name="T15" fmla="*/ 247 h 377"/>
                  <a:gd name="T16" fmla="*/ 138 w 139"/>
                  <a:gd name="T17" fmla="*/ 203 h 377"/>
                  <a:gd name="T18" fmla="*/ 4 w 139"/>
                  <a:gd name="T19" fmla="*/ 199 h 377"/>
                  <a:gd name="T20" fmla="*/ 49 w 139"/>
                  <a:gd name="T21" fmla="*/ 253 h 377"/>
                  <a:gd name="T22" fmla="*/ 87 w 139"/>
                  <a:gd name="T23" fmla="*/ 187 h 377"/>
                  <a:gd name="T24" fmla="*/ 89 w 139"/>
                  <a:gd name="T25" fmla="*/ 185 h 377"/>
                  <a:gd name="T26" fmla="*/ 93 w 139"/>
                  <a:gd name="T27" fmla="*/ 185 h 377"/>
                  <a:gd name="T28" fmla="*/ 40 w 139"/>
                  <a:gd name="T29" fmla="*/ 220 h 377"/>
                  <a:gd name="T30" fmla="*/ 88 w 139"/>
                  <a:gd name="T31" fmla="*/ 182 h 377"/>
                  <a:gd name="T32" fmla="*/ 88 w 139"/>
                  <a:gd name="T33" fmla="*/ 182 h 377"/>
                  <a:gd name="T34" fmla="*/ 94 w 139"/>
                  <a:gd name="T35" fmla="*/ 183 h 377"/>
                  <a:gd name="T36" fmla="*/ 94 w 139"/>
                  <a:gd name="T37" fmla="*/ 183 h 377"/>
                  <a:gd name="T38" fmla="*/ 139 w 139"/>
                  <a:gd name="T39" fmla="*/ 202 h 377"/>
                  <a:gd name="T40" fmla="*/ 42 w 139"/>
                  <a:gd name="T41" fmla="*/ 191 h 377"/>
                  <a:gd name="T42" fmla="*/ 35 w 139"/>
                  <a:gd name="T43" fmla="*/ 148 h 377"/>
                  <a:gd name="T44" fmla="*/ 42 w 139"/>
                  <a:gd name="T45" fmla="*/ 144 h 377"/>
                  <a:gd name="T46" fmla="*/ 63 w 139"/>
                  <a:gd name="T47" fmla="*/ 140 h 377"/>
                  <a:gd name="T48" fmla="*/ 92 w 139"/>
                  <a:gd name="T49" fmla="*/ 180 h 377"/>
                  <a:gd name="T50" fmla="*/ 65 w 139"/>
                  <a:gd name="T51" fmla="*/ 140 h 377"/>
                  <a:gd name="T52" fmla="*/ 111 w 139"/>
                  <a:gd name="T53" fmla="*/ 134 h 377"/>
                  <a:gd name="T54" fmla="*/ 126 w 139"/>
                  <a:gd name="T55" fmla="*/ 138 h 377"/>
                  <a:gd name="T56" fmla="*/ 127 w 139"/>
                  <a:gd name="T57" fmla="*/ 171 h 377"/>
                  <a:gd name="T58" fmla="*/ 27 w 139"/>
                  <a:gd name="T59" fmla="*/ 128 h 377"/>
                  <a:gd name="T60" fmla="*/ 27 w 139"/>
                  <a:gd name="T61" fmla="*/ 121 h 377"/>
                  <a:gd name="T62" fmla="*/ 48 w 139"/>
                  <a:gd name="T63" fmla="*/ 113 h 377"/>
                  <a:gd name="T64" fmla="*/ 44 w 139"/>
                  <a:gd name="T65" fmla="*/ 113 h 377"/>
                  <a:gd name="T66" fmla="*/ 49 w 139"/>
                  <a:gd name="T67" fmla="*/ 111 h 377"/>
                  <a:gd name="T68" fmla="*/ 49 w 139"/>
                  <a:gd name="T69" fmla="*/ 111 h 377"/>
                  <a:gd name="T70" fmla="*/ 23 w 139"/>
                  <a:gd name="T71" fmla="*/ 106 h 377"/>
                  <a:gd name="T72" fmla="*/ 43 w 139"/>
                  <a:gd name="T73" fmla="*/ 110 h 377"/>
                  <a:gd name="T74" fmla="*/ 30 w 139"/>
                  <a:gd name="T75" fmla="*/ 82 h 377"/>
                  <a:gd name="T76" fmla="*/ 59 w 139"/>
                  <a:gd name="T77" fmla="*/ 104 h 377"/>
                  <a:gd name="T78" fmla="*/ 92 w 139"/>
                  <a:gd name="T79" fmla="*/ 145 h 377"/>
                  <a:gd name="T80" fmla="*/ 78 w 139"/>
                  <a:gd name="T81" fmla="*/ 103 h 377"/>
                  <a:gd name="T82" fmla="*/ 111 w 139"/>
                  <a:gd name="T83" fmla="*/ 131 h 377"/>
                  <a:gd name="T84" fmla="*/ 115 w 139"/>
                  <a:gd name="T85" fmla="*/ 108 h 377"/>
                  <a:gd name="T86" fmla="*/ 125 w 139"/>
                  <a:gd name="T87" fmla="*/ 118 h 377"/>
                  <a:gd name="T88" fmla="*/ 43 w 139"/>
                  <a:gd name="T89" fmla="*/ 73 h 377"/>
                  <a:gd name="T90" fmla="*/ 45 w 139"/>
                  <a:gd name="T91" fmla="*/ 106 h 377"/>
                  <a:gd name="T92" fmla="*/ 75 w 139"/>
                  <a:gd name="T93" fmla="*/ 47 h 377"/>
                  <a:gd name="T94" fmla="*/ 76 w 139"/>
                  <a:gd name="T95" fmla="*/ 63 h 377"/>
                  <a:gd name="T96" fmla="*/ 65 w 139"/>
                  <a:gd name="T97" fmla="*/ 65 h 377"/>
                  <a:gd name="T98" fmla="*/ 55 w 139"/>
                  <a:gd name="T99" fmla="*/ 61 h 377"/>
                  <a:gd name="T100" fmla="*/ 46 w 139"/>
                  <a:gd name="T101" fmla="*/ 72 h 377"/>
                  <a:gd name="T102" fmla="*/ 73 w 139"/>
                  <a:gd name="T103" fmla="*/ 36 h 377"/>
                  <a:gd name="T104" fmla="*/ 45 w 139"/>
                  <a:gd name="T105" fmla="*/ 39 h 377"/>
                  <a:gd name="T106" fmla="*/ 70 w 139"/>
                  <a:gd name="T107" fmla="*/ 33 h 377"/>
                  <a:gd name="T108" fmla="*/ 26 w 139"/>
                  <a:gd name="T109" fmla="*/ 5 h 377"/>
                  <a:gd name="T110" fmla="*/ 47 w 139"/>
                  <a:gd name="T111" fmla="*/ 21 h 377"/>
                  <a:gd name="T112" fmla="*/ 46 w 139"/>
                  <a:gd name="T113" fmla="*/ 12 h 377"/>
                  <a:gd name="T114" fmla="*/ 25 w 139"/>
                  <a:gd name="T115" fmla="*/ 0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9" h="377">
                    <a:moveTo>
                      <a:pt x="90" y="324"/>
                    </a:moveTo>
                    <a:cubicBezTo>
                      <a:pt x="49" y="325"/>
                      <a:pt x="49" y="325"/>
                      <a:pt x="49" y="325"/>
                    </a:cubicBezTo>
                    <a:cubicBezTo>
                      <a:pt x="48" y="326"/>
                      <a:pt x="48" y="326"/>
                      <a:pt x="47" y="327"/>
                    </a:cubicBezTo>
                    <a:cubicBezTo>
                      <a:pt x="44" y="333"/>
                      <a:pt x="43" y="340"/>
                      <a:pt x="40" y="346"/>
                    </a:cubicBezTo>
                    <a:cubicBezTo>
                      <a:pt x="27" y="368"/>
                      <a:pt x="27" y="369"/>
                      <a:pt x="25" y="371"/>
                    </a:cubicBezTo>
                    <a:cubicBezTo>
                      <a:pt x="23" y="372"/>
                      <a:pt x="23" y="373"/>
                      <a:pt x="21" y="376"/>
                    </a:cubicBezTo>
                    <a:cubicBezTo>
                      <a:pt x="22" y="377"/>
                      <a:pt x="23" y="377"/>
                      <a:pt x="24" y="377"/>
                    </a:cubicBezTo>
                    <a:cubicBezTo>
                      <a:pt x="30" y="377"/>
                      <a:pt x="36" y="373"/>
                      <a:pt x="38" y="371"/>
                    </a:cubicBezTo>
                    <a:cubicBezTo>
                      <a:pt x="48" y="364"/>
                      <a:pt x="48" y="364"/>
                      <a:pt x="48" y="364"/>
                    </a:cubicBezTo>
                    <a:cubicBezTo>
                      <a:pt x="61" y="354"/>
                      <a:pt x="61" y="354"/>
                      <a:pt x="61" y="354"/>
                    </a:cubicBezTo>
                    <a:cubicBezTo>
                      <a:pt x="64" y="351"/>
                      <a:pt x="66" y="347"/>
                      <a:pt x="69" y="344"/>
                    </a:cubicBezTo>
                    <a:cubicBezTo>
                      <a:pt x="72" y="341"/>
                      <a:pt x="77" y="339"/>
                      <a:pt x="80" y="336"/>
                    </a:cubicBezTo>
                    <a:cubicBezTo>
                      <a:pt x="84" y="333"/>
                      <a:pt x="87" y="328"/>
                      <a:pt x="90" y="324"/>
                    </a:cubicBezTo>
                    <a:moveTo>
                      <a:pt x="63" y="283"/>
                    </a:moveTo>
                    <a:cubicBezTo>
                      <a:pt x="64" y="288"/>
                      <a:pt x="65" y="295"/>
                      <a:pt x="59" y="309"/>
                    </a:cubicBezTo>
                    <a:cubicBezTo>
                      <a:pt x="57" y="314"/>
                      <a:pt x="53" y="319"/>
                      <a:pt x="50" y="323"/>
                    </a:cubicBezTo>
                    <a:cubicBezTo>
                      <a:pt x="90" y="323"/>
                      <a:pt x="90" y="323"/>
                      <a:pt x="90" y="323"/>
                    </a:cubicBezTo>
                    <a:cubicBezTo>
                      <a:pt x="94" y="317"/>
                      <a:pt x="97" y="311"/>
                      <a:pt x="97" y="310"/>
                    </a:cubicBezTo>
                    <a:cubicBezTo>
                      <a:pt x="99" y="307"/>
                      <a:pt x="101" y="303"/>
                      <a:pt x="104" y="300"/>
                    </a:cubicBezTo>
                    <a:cubicBezTo>
                      <a:pt x="63" y="283"/>
                      <a:pt x="63" y="283"/>
                      <a:pt x="63" y="283"/>
                    </a:cubicBezTo>
                    <a:moveTo>
                      <a:pt x="104" y="279"/>
                    </a:moveTo>
                    <a:cubicBezTo>
                      <a:pt x="96" y="275"/>
                      <a:pt x="86" y="272"/>
                      <a:pt x="71" y="269"/>
                    </a:cubicBezTo>
                    <a:cubicBezTo>
                      <a:pt x="86" y="272"/>
                      <a:pt x="96" y="275"/>
                      <a:pt x="104" y="279"/>
                    </a:cubicBezTo>
                    <a:moveTo>
                      <a:pt x="122" y="250"/>
                    </a:moveTo>
                    <a:cubicBezTo>
                      <a:pt x="68" y="264"/>
                      <a:pt x="68" y="264"/>
                      <a:pt x="68" y="264"/>
                    </a:cubicBezTo>
                    <a:cubicBezTo>
                      <a:pt x="68" y="265"/>
                      <a:pt x="68" y="266"/>
                      <a:pt x="67" y="269"/>
                    </a:cubicBezTo>
                    <a:cubicBezTo>
                      <a:pt x="67" y="269"/>
                      <a:pt x="67" y="269"/>
                      <a:pt x="67" y="269"/>
                    </a:cubicBezTo>
                    <a:cubicBezTo>
                      <a:pt x="63" y="278"/>
                      <a:pt x="62" y="279"/>
                      <a:pt x="63" y="282"/>
                    </a:cubicBezTo>
                    <a:cubicBezTo>
                      <a:pt x="105" y="298"/>
                      <a:pt x="105" y="298"/>
                      <a:pt x="105" y="298"/>
                    </a:cubicBezTo>
                    <a:cubicBezTo>
                      <a:pt x="109" y="293"/>
                      <a:pt x="113" y="289"/>
                      <a:pt x="115" y="287"/>
                    </a:cubicBezTo>
                    <a:cubicBezTo>
                      <a:pt x="120" y="281"/>
                      <a:pt x="126" y="268"/>
                      <a:pt x="128" y="262"/>
                    </a:cubicBezTo>
                    <a:cubicBezTo>
                      <a:pt x="127" y="260"/>
                      <a:pt x="127" y="260"/>
                      <a:pt x="127" y="260"/>
                    </a:cubicBezTo>
                    <a:cubicBezTo>
                      <a:pt x="127" y="260"/>
                      <a:pt x="126" y="260"/>
                      <a:pt x="125" y="260"/>
                    </a:cubicBezTo>
                    <a:cubicBezTo>
                      <a:pt x="125" y="259"/>
                      <a:pt x="125" y="259"/>
                      <a:pt x="125" y="256"/>
                    </a:cubicBezTo>
                    <a:cubicBezTo>
                      <a:pt x="122" y="250"/>
                      <a:pt x="122" y="250"/>
                      <a:pt x="122" y="250"/>
                    </a:cubicBezTo>
                    <a:moveTo>
                      <a:pt x="125" y="250"/>
                    </a:moveTo>
                    <a:cubicBezTo>
                      <a:pt x="123" y="250"/>
                      <a:pt x="123" y="250"/>
                      <a:pt x="123" y="250"/>
                    </a:cubicBezTo>
                    <a:cubicBezTo>
                      <a:pt x="125" y="254"/>
                      <a:pt x="125" y="254"/>
                      <a:pt x="125" y="254"/>
                    </a:cubicBezTo>
                    <a:cubicBezTo>
                      <a:pt x="125" y="253"/>
                      <a:pt x="125" y="252"/>
                      <a:pt x="126" y="251"/>
                    </a:cubicBezTo>
                    <a:cubicBezTo>
                      <a:pt x="125" y="250"/>
                      <a:pt x="125" y="250"/>
                      <a:pt x="125" y="250"/>
                    </a:cubicBezTo>
                    <a:moveTo>
                      <a:pt x="131" y="248"/>
                    </a:moveTo>
                    <a:cubicBezTo>
                      <a:pt x="126" y="249"/>
                      <a:pt x="126" y="249"/>
                      <a:pt x="126" y="249"/>
                    </a:cubicBezTo>
                    <a:cubicBezTo>
                      <a:pt x="126" y="250"/>
                      <a:pt x="126" y="250"/>
                      <a:pt x="126" y="250"/>
                    </a:cubicBezTo>
                    <a:cubicBezTo>
                      <a:pt x="127" y="251"/>
                      <a:pt x="127" y="251"/>
                      <a:pt x="127" y="251"/>
                    </a:cubicBezTo>
                    <a:cubicBezTo>
                      <a:pt x="128" y="250"/>
                      <a:pt x="129" y="250"/>
                      <a:pt x="129" y="250"/>
                    </a:cubicBezTo>
                    <a:cubicBezTo>
                      <a:pt x="129" y="250"/>
                      <a:pt x="130" y="250"/>
                      <a:pt x="130" y="250"/>
                    </a:cubicBezTo>
                    <a:cubicBezTo>
                      <a:pt x="130" y="250"/>
                      <a:pt x="130" y="249"/>
                      <a:pt x="131" y="248"/>
                    </a:cubicBezTo>
                    <a:moveTo>
                      <a:pt x="21" y="236"/>
                    </a:moveTo>
                    <a:cubicBezTo>
                      <a:pt x="13" y="242"/>
                      <a:pt x="13" y="242"/>
                      <a:pt x="13" y="242"/>
                    </a:cubicBezTo>
                    <a:cubicBezTo>
                      <a:pt x="13" y="243"/>
                      <a:pt x="13" y="243"/>
                      <a:pt x="13" y="243"/>
                    </a:cubicBezTo>
                    <a:cubicBezTo>
                      <a:pt x="14" y="246"/>
                      <a:pt x="25" y="256"/>
                      <a:pt x="27" y="256"/>
                    </a:cubicBezTo>
                    <a:cubicBezTo>
                      <a:pt x="27" y="256"/>
                      <a:pt x="27" y="256"/>
                      <a:pt x="27" y="256"/>
                    </a:cubicBezTo>
                    <a:cubicBezTo>
                      <a:pt x="28" y="256"/>
                      <a:pt x="28" y="256"/>
                      <a:pt x="29" y="256"/>
                    </a:cubicBezTo>
                    <a:cubicBezTo>
                      <a:pt x="21" y="236"/>
                      <a:pt x="21" y="236"/>
                      <a:pt x="21" y="236"/>
                    </a:cubicBezTo>
                    <a:moveTo>
                      <a:pt x="38" y="223"/>
                    </a:moveTo>
                    <a:cubicBezTo>
                      <a:pt x="22" y="236"/>
                      <a:pt x="22" y="236"/>
                      <a:pt x="22" y="236"/>
                    </a:cubicBezTo>
                    <a:cubicBezTo>
                      <a:pt x="30" y="256"/>
                      <a:pt x="30" y="256"/>
                      <a:pt x="30" y="256"/>
                    </a:cubicBezTo>
                    <a:cubicBezTo>
                      <a:pt x="32" y="256"/>
                      <a:pt x="34" y="255"/>
                      <a:pt x="36" y="255"/>
                    </a:cubicBezTo>
                    <a:cubicBezTo>
                      <a:pt x="38" y="223"/>
                      <a:pt x="38" y="223"/>
                      <a:pt x="38" y="223"/>
                    </a:cubicBezTo>
                    <a:moveTo>
                      <a:pt x="139" y="216"/>
                    </a:moveTo>
                    <a:cubicBezTo>
                      <a:pt x="139" y="217"/>
                      <a:pt x="139" y="217"/>
                      <a:pt x="139" y="217"/>
                    </a:cubicBezTo>
                    <a:cubicBezTo>
                      <a:pt x="139" y="217"/>
                      <a:pt x="139" y="217"/>
                      <a:pt x="139" y="216"/>
                    </a:cubicBezTo>
                    <a:moveTo>
                      <a:pt x="5" y="200"/>
                    </a:moveTo>
                    <a:cubicBezTo>
                      <a:pt x="4" y="200"/>
                      <a:pt x="4" y="200"/>
                      <a:pt x="4" y="200"/>
                    </a:cubicBezTo>
                    <a:cubicBezTo>
                      <a:pt x="5" y="203"/>
                      <a:pt x="6" y="207"/>
                      <a:pt x="7" y="210"/>
                    </a:cubicBezTo>
                    <a:cubicBezTo>
                      <a:pt x="7" y="214"/>
                      <a:pt x="0" y="216"/>
                      <a:pt x="2" y="221"/>
                    </a:cubicBezTo>
                    <a:cubicBezTo>
                      <a:pt x="5" y="228"/>
                      <a:pt x="9" y="235"/>
                      <a:pt x="12" y="241"/>
                    </a:cubicBezTo>
                    <a:cubicBezTo>
                      <a:pt x="20" y="235"/>
                      <a:pt x="20" y="235"/>
                      <a:pt x="20" y="235"/>
                    </a:cubicBezTo>
                    <a:cubicBezTo>
                      <a:pt x="5" y="200"/>
                      <a:pt x="5" y="200"/>
                      <a:pt x="5" y="200"/>
                    </a:cubicBezTo>
                    <a:moveTo>
                      <a:pt x="128" y="199"/>
                    </a:moveTo>
                    <a:cubicBezTo>
                      <a:pt x="130" y="215"/>
                      <a:pt x="126" y="232"/>
                      <a:pt x="126" y="248"/>
                    </a:cubicBezTo>
                    <a:cubicBezTo>
                      <a:pt x="132" y="247"/>
                      <a:pt x="132" y="247"/>
                      <a:pt x="132" y="247"/>
                    </a:cubicBezTo>
                    <a:cubicBezTo>
                      <a:pt x="136" y="237"/>
                      <a:pt x="136" y="237"/>
                      <a:pt x="136" y="235"/>
                    </a:cubicBezTo>
                    <a:cubicBezTo>
                      <a:pt x="136" y="236"/>
                      <a:pt x="136" y="236"/>
                      <a:pt x="136" y="236"/>
                    </a:cubicBezTo>
                    <a:cubicBezTo>
                      <a:pt x="136" y="236"/>
                      <a:pt x="136" y="235"/>
                      <a:pt x="137" y="234"/>
                    </a:cubicBezTo>
                    <a:cubicBezTo>
                      <a:pt x="137" y="233"/>
                      <a:pt x="137" y="233"/>
                      <a:pt x="137" y="233"/>
                    </a:cubicBezTo>
                    <a:cubicBezTo>
                      <a:pt x="137" y="228"/>
                      <a:pt x="137" y="228"/>
                      <a:pt x="137" y="228"/>
                    </a:cubicBezTo>
                    <a:cubicBezTo>
                      <a:pt x="138" y="226"/>
                      <a:pt x="138" y="223"/>
                      <a:pt x="139" y="216"/>
                    </a:cubicBezTo>
                    <a:cubicBezTo>
                      <a:pt x="139" y="216"/>
                      <a:pt x="139" y="216"/>
                      <a:pt x="139" y="216"/>
                    </a:cubicBezTo>
                    <a:cubicBezTo>
                      <a:pt x="139" y="212"/>
                      <a:pt x="139" y="208"/>
                      <a:pt x="139" y="203"/>
                    </a:cubicBezTo>
                    <a:cubicBezTo>
                      <a:pt x="138" y="203"/>
                      <a:pt x="138" y="203"/>
                      <a:pt x="138" y="203"/>
                    </a:cubicBezTo>
                    <a:cubicBezTo>
                      <a:pt x="139" y="207"/>
                      <a:pt x="139" y="212"/>
                      <a:pt x="139" y="215"/>
                    </a:cubicBezTo>
                    <a:cubicBezTo>
                      <a:pt x="138" y="218"/>
                      <a:pt x="138" y="219"/>
                      <a:pt x="138" y="220"/>
                    </a:cubicBezTo>
                    <a:cubicBezTo>
                      <a:pt x="137" y="219"/>
                      <a:pt x="137" y="219"/>
                      <a:pt x="138" y="211"/>
                    </a:cubicBezTo>
                    <a:cubicBezTo>
                      <a:pt x="137" y="214"/>
                      <a:pt x="137" y="214"/>
                      <a:pt x="137" y="215"/>
                    </a:cubicBezTo>
                    <a:cubicBezTo>
                      <a:pt x="137" y="209"/>
                      <a:pt x="137" y="205"/>
                      <a:pt x="137" y="202"/>
                    </a:cubicBezTo>
                    <a:cubicBezTo>
                      <a:pt x="128" y="199"/>
                      <a:pt x="128" y="199"/>
                      <a:pt x="128" y="199"/>
                    </a:cubicBezTo>
                    <a:moveTo>
                      <a:pt x="3" y="195"/>
                    </a:moveTo>
                    <a:cubicBezTo>
                      <a:pt x="3" y="195"/>
                      <a:pt x="3" y="195"/>
                      <a:pt x="3" y="195"/>
                    </a:cubicBezTo>
                    <a:cubicBezTo>
                      <a:pt x="3" y="196"/>
                      <a:pt x="3" y="198"/>
                      <a:pt x="4" y="199"/>
                    </a:cubicBezTo>
                    <a:cubicBezTo>
                      <a:pt x="5" y="198"/>
                      <a:pt x="5" y="198"/>
                      <a:pt x="5" y="198"/>
                    </a:cubicBezTo>
                    <a:cubicBezTo>
                      <a:pt x="3" y="195"/>
                      <a:pt x="3" y="195"/>
                      <a:pt x="3" y="195"/>
                    </a:cubicBezTo>
                    <a:moveTo>
                      <a:pt x="40" y="193"/>
                    </a:moveTo>
                    <a:cubicBezTo>
                      <a:pt x="7" y="199"/>
                      <a:pt x="7" y="199"/>
                      <a:pt x="7" y="199"/>
                    </a:cubicBezTo>
                    <a:cubicBezTo>
                      <a:pt x="21" y="234"/>
                      <a:pt x="21" y="234"/>
                      <a:pt x="21" y="234"/>
                    </a:cubicBezTo>
                    <a:cubicBezTo>
                      <a:pt x="39" y="221"/>
                      <a:pt x="39" y="221"/>
                      <a:pt x="39" y="221"/>
                    </a:cubicBezTo>
                    <a:cubicBezTo>
                      <a:pt x="40" y="193"/>
                      <a:pt x="40" y="193"/>
                      <a:pt x="40" y="193"/>
                    </a:cubicBezTo>
                    <a:moveTo>
                      <a:pt x="88" y="189"/>
                    </a:moveTo>
                    <a:cubicBezTo>
                      <a:pt x="49" y="253"/>
                      <a:pt x="49" y="253"/>
                      <a:pt x="49" y="253"/>
                    </a:cubicBezTo>
                    <a:cubicBezTo>
                      <a:pt x="50" y="252"/>
                      <a:pt x="52" y="252"/>
                      <a:pt x="54" y="252"/>
                    </a:cubicBezTo>
                    <a:cubicBezTo>
                      <a:pt x="55" y="252"/>
                      <a:pt x="56" y="252"/>
                      <a:pt x="58" y="252"/>
                    </a:cubicBezTo>
                    <a:cubicBezTo>
                      <a:pt x="59" y="253"/>
                      <a:pt x="59" y="253"/>
                      <a:pt x="59" y="253"/>
                    </a:cubicBezTo>
                    <a:cubicBezTo>
                      <a:pt x="61" y="255"/>
                      <a:pt x="59" y="257"/>
                      <a:pt x="61" y="259"/>
                    </a:cubicBezTo>
                    <a:cubicBezTo>
                      <a:pt x="63" y="261"/>
                      <a:pt x="65" y="260"/>
                      <a:pt x="67" y="261"/>
                    </a:cubicBezTo>
                    <a:cubicBezTo>
                      <a:pt x="68" y="261"/>
                      <a:pt x="68" y="262"/>
                      <a:pt x="68" y="263"/>
                    </a:cubicBezTo>
                    <a:cubicBezTo>
                      <a:pt x="121" y="249"/>
                      <a:pt x="121" y="249"/>
                      <a:pt x="121" y="249"/>
                    </a:cubicBezTo>
                    <a:cubicBezTo>
                      <a:pt x="88" y="189"/>
                      <a:pt x="88" y="189"/>
                      <a:pt x="88" y="189"/>
                    </a:cubicBezTo>
                    <a:moveTo>
                      <a:pt x="87" y="187"/>
                    </a:moveTo>
                    <a:cubicBezTo>
                      <a:pt x="40" y="222"/>
                      <a:pt x="40" y="222"/>
                      <a:pt x="40" y="222"/>
                    </a:cubicBezTo>
                    <a:cubicBezTo>
                      <a:pt x="38" y="254"/>
                      <a:pt x="38" y="254"/>
                      <a:pt x="38" y="254"/>
                    </a:cubicBezTo>
                    <a:cubicBezTo>
                      <a:pt x="41" y="254"/>
                      <a:pt x="44" y="253"/>
                      <a:pt x="47" y="253"/>
                    </a:cubicBezTo>
                    <a:cubicBezTo>
                      <a:pt x="87" y="187"/>
                      <a:pt x="87" y="187"/>
                      <a:pt x="87" y="187"/>
                    </a:cubicBezTo>
                    <a:cubicBezTo>
                      <a:pt x="87" y="187"/>
                      <a:pt x="87" y="187"/>
                      <a:pt x="87" y="187"/>
                    </a:cubicBezTo>
                    <a:moveTo>
                      <a:pt x="89" y="185"/>
                    </a:moveTo>
                    <a:cubicBezTo>
                      <a:pt x="88" y="186"/>
                      <a:pt x="88" y="186"/>
                      <a:pt x="88" y="186"/>
                    </a:cubicBezTo>
                    <a:cubicBezTo>
                      <a:pt x="88" y="186"/>
                      <a:pt x="88" y="186"/>
                      <a:pt x="88" y="186"/>
                    </a:cubicBezTo>
                    <a:cubicBezTo>
                      <a:pt x="89" y="185"/>
                      <a:pt x="89" y="185"/>
                      <a:pt x="89" y="185"/>
                    </a:cubicBezTo>
                    <a:moveTo>
                      <a:pt x="90" y="185"/>
                    </a:moveTo>
                    <a:cubicBezTo>
                      <a:pt x="89" y="187"/>
                      <a:pt x="89" y="187"/>
                      <a:pt x="89" y="187"/>
                    </a:cubicBezTo>
                    <a:cubicBezTo>
                      <a:pt x="123" y="249"/>
                      <a:pt x="123" y="249"/>
                      <a:pt x="123" y="249"/>
                    </a:cubicBezTo>
                    <a:cubicBezTo>
                      <a:pt x="124" y="249"/>
                      <a:pt x="124" y="249"/>
                      <a:pt x="124" y="249"/>
                    </a:cubicBezTo>
                    <a:cubicBezTo>
                      <a:pt x="92" y="185"/>
                      <a:pt x="92" y="185"/>
                      <a:pt x="92" y="185"/>
                    </a:cubicBezTo>
                    <a:cubicBezTo>
                      <a:pt x="92" y="186"/>
                      <a:pt x="92" y="186"/>
                      <a:pt x="91" y="186"/>
                    </a:cubicBezTo>
                    <a:cubicBezTo>
                      <a:pt x="91" y="186"/>
                      <a:pt x="91" y="185"/>
                      <a:pt x="90" y="185"/>
                    </a:cubicBezTo>
                    <a:moveTo>
                      <a:pt x="94" y="184"/>
                    </a:moveTo>
                    <a:cubicBezTo>
                      <a:pt x="93" y="185"/>
                      <a:pt x="93" y="185"/>
                      <a:pt x="93" y="185"/>
                    </a:cubicBezTo>
                    <a:cubicBezTo>
                      <a:pt x="125" y="248"/>
                      <a:pt x="125" y="248"/>
                      <a:pt x="125" y="248"/>
                    </a:cubicBezTo>
                    <a:cubicBezTo>
                      <a:pt x="126" y="248"/>
                      <a:pt x="126" y="248"/>
                      <a:pt x="126" y="248"/>
                    </a:cubicBezTo>
                    <a:cubicBezTo>
                      <a:pt x="126" y="245"/>
                      <a:pt x="125" y="242"/>
                      <a:pt x="125" y="239"/>
                    </a:cubicBezTo>
                    <a:cubicBezTo>
                      <a:pt x="125" y="230"/>
                      <a:pt x="127" y="221"/>
                      <a:pt x="126" y="212"/>
                    </a:cubicBezTo>
                    <a:cubicBezTo>
                      <a:pt x="125" y="197"/>
                      <a:pt x="125" y="197"/>
                      <a:pt x="125" y="197"/>
                    </a:cubicBezTo>
                    <a:cubicBezTo>
                      <a:pt x="94" y="184"/>
                      <a:pt x="94" y="184"/>
                      <a:pt x="94" y="184"/>
                    </a:cubicBezTo>
                    <a:moveTo>
                      <a:pt x="86" y="184"/>
                    </a:moveTo>
                    <a:cubicBezTo>
                      <a:pt x="42" y="193"/>
                      <a:pt x="42" y="193"/>
                      <a:pt x="42" y="193"/>
                    </a:cubicBezTo>
                    <a:cubicBezTo>
                      <a:pt x="40" y="220"/>
                      <a:pt x="40" y="220"/>
                      <a:pt x="40" y="220"/>
                    </a:cubicBezTo>
                    <a:cubicBezTo>
                      <a:pt x="86" y="185"/>
                      <a:pt x="86" y="185"/>
                      <a:pt x="86" y="185"/>
                    </a:cubicBezTo>
                    <a:cubicBezTo>
                      <a:pt x="86" y="184"/>
                      <a:pt x="86" y="184"/>
                      <a:pt x="86" y="184"/>
                    </a:cubicBezTo>
                    <a:moveTo>
                      <a:pt x="88" y="184"/>
                    </a:moveTo>
                    <a:cubicBezTo>
                      <a:pt x="87" y="184"/>
                      <a:pt x="87" y="184"/>
                      <a:pt x="87" y="184"/>
                    </a:cubicBezTo>
                    <a:cubicBezTo>
                      <a:pt x="87" y="184"/>
                      <a:pt x="87" y="184"/>
                      <a:pt x="87" y="184"/>
                    </a:cubicBezTo>
                    <a:cubicBezTo>
                      <a:pt x="88" y="184"/>
                      <a:pt x="88" y="184"/>
                      <a:pt x="88" y="184"/>
                    </a:cubicBezTo>
                    <a:moveTo>
                      <a:pt x="82" y="175"/>
                    </a:moveTo>
                    <a:cubicBezTo>
                      <a:pt x="86" y="183"/>
                      <a:pt x="86" y="183"/>
                      <a:pt x="86" y="183"/>
                    </a:cubicBezTo>
                    <a:cubicBezTo>
                      <a:pt x="88" y="182"/>
                      <a:pt x="88" y="182"/>
                      <a:pt x="88" y="182"/>
                    </a:cubicBezTo>
                    <a:cubicBezTo>
                      <a:pt x="88" y="182"/>
                      <a:pt x="88" y="182"/>
                      <a:pt x="88" y="182"/>
                    </a:cubicBezTo>
                    <a:cubicBezTo>
                      <a:pt x="88" y="182"/>
                      <a:pt x="88" y="182"/>
                      <a:pt x="88" y="182"/>
                    </a:cubicBezTo>
                    <a:cubicBezTo>
                      <a:pt x="88" y="182"/>
                      <a:pt x="88" y="182"/>
                      <a:pt x="88" y="182"/>
                    </a:cubicBezTo>
                    <a:cubicBezTo>
                      <a:pt x="88" y="182"/>
                      <a:pt x="88" y="182"/>
                      <a:pt x="88" y="182"/>
                    </a:cubicBezTo>
                    <a:cubicBezTo>
                      <a:pt x="88" y="182"/>
                      <a:pt x="88" y="182"/>
                      <a:pt x="88" y="182"/>
                    </a:cubicBezTo>
                    <a:cubicBezTo>
                      <a:pt x="88" y="182"/>
                      <a:pt x="88" y="182"/>
                      <a:pt x="88" y="182"/>
                    </a:cubicBezTo>
                    <a:cubicBezTo>
                      <a:pt x="88" y="182"/>
                      <a:pt x="88" y="182"/>
                      <a:pt x="88" y="182"/>
                    </a:cubicBezTo>
                    <a:cubicBezTo>
                      <a:pt x="88" y="182"/>
                      <a:pt x="88" y="182"/>
                      <a:pt x="88" y="182"/>
                    </a:cubicBezTo>
                    <a:cubicBezTo>
                      <a:pt x="88" y="182"/>
                      <a:pt x="88" y="182"/>
                      <a:pt x="88" y="182"/>
                    </a:cubicBezTo>
                    <a:cubicBezTo>
                      <a:pt x="88" y="182"/>
                      <a:pt x="88" y="181"/>
                      <a:pt x="89" y="181"/>
                    </a:cubicBezTo>
                    <a:cubicBezTo>
                      <a:pt x="82" y="175"/>
                      <a:pt x="82" y="175"/>
                      <a:pt x="82" y="175"/>
                    </a:cubicBezTo>
                    <a:moveTo>
                      <a:pt x="105" y="165"/>
                    </a:moveTo>
                    <a:cubicBezTo>
                      <a:pt x="103" y="168"/>
                      <a:pt x="104" y="171"/>
                      <a:pt x="103" y="174"/>
                    </a:cubicBezTo>
                    <a:cubicBezTo>
                      <a:pt x="102" y="174"/>
                      <a:pt x="102" y="174"/>
                      <a:pt x="102" y="174"/>
                    </a:cubicBezTo>
                    <a:cubicBezTo>
                      <a:pt x="102" y="174"/>
                      <a:pt x="101" y="173"/>
                      <a:pt x="99" y="171"/>
                    </a:cubicBezTo>
                    <a:cubicBezTo>
                      <a:pt x="93" y="181"/>
                      <a:pt x="93" y="181"/>
                      <a:pt x="93" y="181"/>
                    </a:cubicBezTo>
                    <a:cubicBezTo>
                      <a:pt x="93" y="181"/>
                      <a:pt x="93" y="181"/>
                      <a:pt x="93" y="181"/>
                    </a:cubicBezTo>
                    <a:cubicBezTo>
                      <a:pt x="94" y="182"/>
                      <a:pt x="94" y="182"/>
                      <a:pt x="94" y="183"/>
                    </a:cubicBezTo>
                    <a:cubicBezTo>
                      <a:pt x="94" y="183"/>
                      <a:pt x="94" y="183"/>
                      <a:pt x="94" y="183"/>
                    </a:cubicBezTo>
                    <a:cubicBezTo>
                      <a:pt x="94" y="183"/>
                      <a:pt x="94" y="183"/>
                      <a:pt x="94" y="183"/>
                    </a:cubicBezTo>
                    <a:cubicBezTo>
                      <a:pt x="94" y="183"/>
                      <a:pt x="94" y="183"/>
                      <a:pt x="94" y="183"/>
                    </a:cubicBezTo>
                    <a:cubicBezTo>
                      <a:pt x="94" y="183"/>
                      <a:pt x="94" y="183"/>
                      <a:pt x="94" y="183"/>
                    </a:cubicBezTo>
                    <a:cubicBezTo>
                      <a:pt x="94" y="183"/>
                      <a:pt x="94" y="183"/>
                      <a:pt x="94" y="183"/>
                    </a:cubicBezTo>
                    <a:cubicBezTo>
                      <a:pt x="94" y="183"/>
                      <a:pt x="94" y="183"/>
                      <a:pt x="94" y="183"/>
                    </a:cubicBezTo>
                    <a:cubicBezTo>
                      <a:pt x="94" y="183"/>
                      <a:pt x="94" y="183"/>
                      <a:pt x="94" y="183"/>
                    </a:cubicBezTo>
                    <a:cubicBezTo>
                      <a:pt x="94" y="183"/>
                      <a:pt x="94" y="183"/>
                      <a:pt x="94" y="183"/>
                    </a:cubicBezTo>
                    <a:cubicBezTo>
                      <a:pt x="94" y="183"/>
                      <a:pt x="94" y="183"/>
                      <a:pt x="94" y="183"/>
                    </a:cubicBezTo>
                    <a:cubicBezTo>
                      <a:pt x="125" y="196"/>
                      <a:pt x="125" y="196"/>
                      <a:pt x="125" y="196"/>
                    </a:cubicBezTo>
                    <a:cubicBezTo>
                      <a:pt x="124" y="184"/>
                      <a:pt x="124" y="184"/>
                      <a:pt x="124" y="184"/>
                    </a:cubicBezTo>
                    <a:cubicBezTo>
                      <a:pt x="124" y="185"/>
                      <a:pt x="124" y="185"/>
                      <a:pt x="125" y="189"/>
                    </a:cubicBezTo>
                    <a:cubicBezTo>
                      <a:pt x="125" y="189"/>
                      <a:pt x="126" y="188"/>
                      <a:pt x="126" y="187"/>
                    </a:cubicBezTo>
                    <a:cubicBezTo>
                      <a:pt x="127" y="190"/>
                      <a:pt x="128" y="194"/>
                      <a:pt x="128" y="197"/>
                    </a:cubicBezTo>
                    <a:cubicBezTo>
                      <a:pt x="137" y="201"/>
                      <a:pt x="137" y="201"/>
                      <a:pt x="137" y="201"/>
                    </a:cubicBezTo>
                    <a:cubicBezTo>
                      <a:pt x="137" y="196"/>
                      <a:pt x="137" y="195"/>
                      <a:pt x="137" y="193"/>
                    </a:cubicBezTo>
                    <a:cubicBezTo>
                      <a:pt x="138" y="194"/>
                      <a:pt x="138" y="198"/>
                      <a:pt x="138" y="202"/>
                    </a:cubicBezTo>
                    <a:cubicBezTo>
                      <a:pt x="139" y="202"/>
                      <a:pt x="139" y="202"/>
                      <a:pt x="139" y="202"/>
                    </a:cubicBezTo>
                    <a:cubicBezTo>
                      <a:pt x="139" y="200"/>
                      <a:pt x="139" y="197"/>
                      <a:pt x="139" y="195"/>
                    </a:cubicBezTo>
                    <a:cubicBezTo>
                      <a:pt x="139" y="191"/>
                      <a:pt x="139" y="186"/>
                      <a:pt x="138" y="182"/>
                    </a:cubicBezTo>
                    <a:cubicBezTo>
                      <a:pt x="127" y="173"/>
                      <a:pt x="127" y="173"/>
                      <a:pt x="127" y="173"/>
                    </a:cubicBezTo>
                    <a:cubicBezTo>
                      <a:pt x="126" y="175"/>
                      <a:pt x="126" y="177"/>
                      <a:pt x="125" y="179"/>
                    </a:cubicBezTo>
                    <a:cubicBezTo>
                      <a:pt x="123" y="179"/>
                      <a:pt x="123" y="178"/>
                      <a:pt x="122" y="176"/>
                    </a:cubicBezTo>
                    <a:cubicBezTo>
                      <a:pt x="121" y="176"/>
                      <a:pt x="120" y="177"/>
                      <a:pt x="120" y="177"/>
                    </a:cubicBezTo>
                    <a:cubicBezTo>
                      <a:pt x="112" y="176"/>
                      <a:pt x="113" y="165"/>
                      <a:pt x="105" y="165"/>
                    </a:cubicBezTo>
                    <a:moveTo>
                      <a:pt x="45" y="143"/>
                    </a:moveTo>
                    <a:cubicBezTo>
                      <a:pt x="42" y="191"/>
                      <a:pt x="42" y="191"/>
                      <a:pt x="42" y="191"/>
                    </a:cubicBezTo>
                    <a:cubicBezTo>
                      <a:pt x="85" y="183"/>
                      <a:pt x="85" y="183"/>
                      <a:pt x="85" y="183"/>
                    </a:cubicBezTo>
                    <a:cubicBezTo>
                      <a:pt x="79" y="172"/>
                      <a:pt x="79" y="172"/>
                      <a:pt x="79" y="172"/>
                    </a:cubicBezTo>
                    <a:cubicBezTo>
                      <a:pt x="50" y="144"/>
                      <a:pt x="50" y="144"/>
                      <a:pt x="50" y="144"/>
                    </a:cubicBezTo>
                    <a:cubicBezTo>
                      <a:pt x="50" y="144"/>
                      <a:pt x="49" y="144"/>
                      <a:pt x="48" y="144"/>
                    </a:cubicBezTo>
                    <a:cubicBezTo>
                      <a:pt x="47" y="144"/>
                      <a:pt x="46" y="144"/>
                      <a:pt x="45" y="143"/>
                    </a:cubicBezTo>
                    <a:cubicBezTo>
                      <a:pt x="45" y="143"/>
                      <a:pt x="45" y="143"/>
                      <a:pt x="45" y="143"/>
                    </a:cubicBezTo>
                    <a:moveTo>
                      <a:pt x="37" y="140"/>
                    </a:moveTo>
                    <a:cubicBezTo>
                      <a:pt x="36" y="141"/>
                      <a:pt x="36" y="141"/>
                      <a:pt x="36" y="141"/>
                    </a:cubicBezTo>
                    <a:cubicBezTo>
                      <a:pt x="35" y="143"/>
                      <a:pt x="36" y="146"/>
                      <a:pt x="35" y="148"/>
                    </a:cubicBezTo>
                    <a:cubicBezTo>
                      <a:pt x="33" y="150"/>
                      <a:pt x="29" y="150"/>
                      <a:pt x="27" y="153"/>
                    </a:cubicBezTo>
                    <a:cubicBezTo>
                      <a:pt x="27" y="154"/>
                      <a:pt x="27" y="155"/>
                      <a:pt x="27" y="156"/>
                    </a:cubicBezTo>
                    <a:cubicBezTo>
                      <a:pt x="26" y="166"/>
                      <a:pt x="26" y="166"/>
                      <a:pt x="24" y="168"/>
                    </a:cubicBezTo>
                    <a:cubicBezTo>
                      <a:pt x="21" y="169"/>
                      <a:pt x="17" y="172"/>
                      <a:pt x="16" y="173"/>
                    </a:cubicBezTo>
                    <a:cubicBezTo>
                      <a:pt x="15" y="175"/>
                      <a:pt x="7" y="189"/>
                      <a:pt x="4" y="194"/>
                    </a:cubicBezTo>
                    <a:cubicBezTo>
                      <a:pt x="6" y="198"/>
                      <a:pt x="6" y="198"/>
                      <a:pt x="6" y="198"/>
                    </a:cubicBezTo>
                    <a:cubicBezTo>
                      <a:pt x="40" y="192"/>
                      <a:pt x="40" y="192"/>
                      <a:pt x="40" y="192"/>
                    </a:cubicBezTo>
                    <a:cubicBezTo>
                      <a:pt x="43" y="143"/>
                      <a:pt x="43" y="143"/>
                      <a:pt x="43" y="143"/>
                    </a:cubicBezTo>
                    <a:cubicBezTo>
                      <a:pt x="43" y="143"/>
                      <a:pt x="42" y="144"/>
                      <a:pt x="42" y="144"/>
                    </a:cubicBezTo>
                    <a:cubicBezTo>
                      <a:pt x="41" y="144"/>
                      <a:pt x="40" y="143"/>
                      <a:pt x="38" y="141"/>
                    </a:cubicBezTo>
                    <a:cubicBezTo>
                      <a:pt x="38" y="140"/>
                      <a:pt x="38" y="140"/>
                      <a:pt x="37" y="140"/>
                    </a:cubicBezTo>
                    <a:moveTo>
                      <a:pt x="61" y="140"/>
                    </a:moveTo>
                    <a:cubicBezTo>
                      <a:pt x="60" y="140"/>
                      <a:pt x="58" y="141"/>
                      <a:pt x="57" y="142"/>
                    </a:cubicBezTo>
                    <a:cubicBezTo>
                      <a:pt x="55" y="142"/>
                      <a:pt x="53" y="143"/>
                      <a:pt x="52" y="144"/>
                    </a:cubicBezTo>
                    <a:cubicBezTo>
                      <a:pt x="77" y="168"/>
                      <a:pt x="77" y="168"/>
                      <a:pt x="77" y="168"/>
                    </a:cubicBezTo>
                    <a:cubicBezTo>
                      <a:pt x="61" y="140"/>
                      <a:pt x="61" y="140"/>
                      <a:pt x="61" y="140"/>
                    </a:cubicBezTo>
                    <a:moveTo>
                      <a:pt x="63" y="140"/>
                    </a:moveTo>
                    <a:cubicBezTo>
                      <a:pt x="63" y="140"/>
                      <a:pt x="63" y="140"/>
                      <a:pt x="63" y="140"/>
                    </a:cubicBezTo>
                    <a:cubicBezTo>
                      <a:pt x="80" y="171"/>
                      <a:pt x="80" y="171"/>
                      <a:pt x="80" y="171"/>
                    </a:cubicBezTo>
                    <a:cubicBezTo>
                      <a:pt x="88" y="178"/>
                      <a:pt x="88" y="178"/>
                      <a:pt x="88" y="178"/>
                    </a:cubicBezTo>
                    <a:cubicBezTo>
                      <a:pt x="63" y="140"/>
                      <a:pt x="63" y="140"/>
                      <a:pt x="63" y="140"/>
                    </a:cubicBezTo>
                    <a:moveTo>
                      <a:pt x="79" y="139"/>
                    </a:moveTo>
                    <a:cubicBezTo>
                      <a:pt x="78" y="139"/>
                      <a:pt x="77" y="139"/>
                      <a:pt x="77" y="139"/>
                    </a:cubicBezTo>
                    <a:cubicBezTo>
                      <a:pt x="76" y="139"/>
                      <a:pt x="75" y="139"/>
                      <a:pt x="74" y="139"/>
                    </a:cubicBezTo>
                    <a:cubicBezTo>
                      <a:pt x="91" y="180"/>
                      <a:pt x="91" y="180"/>
                      <a:pt x="91" y="180"/>
                    </a:cubicBezTo>
                    <a:cubicBezTo>
                      <a:pt x="91" y="180"/>
                      <a:pt x="91" y="180"/>
                      <a:pt x="91" y="180"/>
                    </a:cubicBezTo>
                    <a:cubicBezTo>
                      <a:pt x="91" y="180"/>
                      <a:pt x="92" y="180"/>
                      <a:pt x="92" y="180"/>
                    </a:cubicBezTo>
                    <a:cubicBezTo>
                      <a:pt x="98" y="170"/>
                      <a:pt x="98" y="170"/>
                      <a:pt x="98" y="170"/>
                    </a:cubicBezTo>
                    <a:cubicBezTo>
                      <a:pt x="92" y="165"/>
                      <a:pt x="82" y="156"/>
                      <a:pt x="81" y="154"/>
                    </a:cubicBezTo>
                    <a:cubicBezTo>
                      <a:pt x="81" y="154"/>
                      <a:pt x="81" y="153"/>
                      <a:pt x="82" y="152"/>
                    </a:cubicBezTo>
                    <a:cubicBezTo>
                      <a:pt x="83" y="150"/>
                      <a:pt x="83" y="150"/>
                      <a:pt x="82" y="141"/>
                    </a:cubicBezTo>
                    <a:cubicBezTo>
                      <a:pt x="80" y="139"/>
                      <a:pt x="80" y="139"/>
                      <a:pt x="79" y="139"/>
                    </a:cubicBezTo>
                    <a:moveTo>
                      <a:pt x="70" y="138"/>
                    </a:moveTo>
                    <a:cubicBezTo>
                      <a:pt x="70" y="139"/>
                      <a:pt x="69" y="140"/>
                      <a:pt x="69" y="140"/>
                    </a:cubicBezTo>
                    <a:cubicBezTo>
                      <a:pt x="68" y="140"/>
                      <a:pt x="66" y="140"/>
                      <a:pt x="65" y="140"/>
                    </a:cubicBezTo>
                    <a:cubicBezTo>
                      <a:pt x="65" y="140"/>
                      <a:pt x="65" y="140"/>
                      <a:pt x="65" y="140"/>
                    </a:cubicBezTo>
                    <a:cubicBezTo>
                      <a:pt x="88" y="176"/>
                      <a:pt x="88" y="176"/>
                      <a:pt x="88" y="176"/>
                    </a:cubicBezTo>
                    <a:cubicBezTo>
                      <a:pt x="72" y="139"/>
                      <a:pt x="72" y="139"/>
                      <a:pt x="72" y="139"/>
                    </a:cubicBezTo>
                    <a:cubicBezTo>
                      <a:pt x="72" y="139"/>
                      <a:pt x="71" y="138"/>
                      <a:pt x="70" y="138"/>
                    </a:cubicBezTo>
                    <a:moveTo>
                      <a:pt x="118" y="130"/>
                    </a:moveTo>
                    <a:cubicBezTo>
                      <a:pt x="118" y="130"/>
                      <a:pt x="118" y="130"/>
                      <a:pt x="117" y="130"/>
                    </a:cubicBezTo>
                    <a:cubicBezTo>
                      <a:pt x="117" y="130"/>
                      <a:pt x="117" y="131"/>
                      <a:pt x="116" y="132"/>
                    </a:cubicBezTo>
                    <a:cubicBezTo>
                      <a:pt x="116" y="132"/>
                      <a:pt x="115" y="131"/>
                      <a:pt x="114" y="131"/>
                    </a:cubicBezTo>
                    <a:cubicBezTo>
                      <a:pt x="114" y="132"/>
                      <a:pt x="115" y="133"/>
                      <a:pt x="115" y="133"/>
                    </a:cubicBezTo>
                    <a:cubicBezTo>
                      <a:pt x="114" y="134"/>
                      <a:pt x="112" y="133"/>
                      <a:pt x="111" y="134"/>
                    </a:cubicBezTo>
                    <a:cubicBezTo>
                      <a:pt x="111" y="135"/>
                      <a:pt x="110" y="136"/>
                      <a:pt x="110" y="137"/>
                    </a:cubicBezTo>
                    <a:cubicBezTo>
                      <a:pt x="112" y="137"/>
                      <a:pt x="112" y="137"/>
                      <a:pt x="112" y="137"/>
                    </a:cubicBezTo>
                    <a:cubicBezTo>
                      <a:pt x="112" y="139"/>
                      <a:pt x="112" y="143"/>
                      <a:pt x="113" y="146"/>
                    </a:cubicBezTo>
                    <a:cubicBezTo>
                      <a:pt x="122" y="132"/>
                      <a:pt x="122" y="132"/>
                      <a:pt x="122" y="132"/>
                    </a:cubicBezTo>
                    <a:cubicBezTo>
                      <a:pt x="121" y="131"/>
                      <a:pt x="120" y="130"/>
                      <a:pt x="118" y="130"/>
                    </a:cubicBezTo>
                    <a:moveTo>
                      <a:pt x="127" y="127"/>
                    </a:moveTo>
                    <a:cubicBezTo>
                      <a:pt x="125" y="130"/>
                      <a:pt x="125" y="130"/>
                      <a:pt x="125" y="130"/>
                    </a:cubicBezTo>
                    <a:cubicBezTo>
                      <a:pt x="127" y="132"/>
                      <a:pt x="127" y="135"/>
                      <a:pt x="127" y="138"/>
                    </a:cubicBezTo>
                    <a:cubicBezTo>
                      <a:pt x="126" y="138"/>
                      <a:pt x="126" y="138"/>
                      <a:pt x="126" y="138"/>
                    </a:cubicBezTo>
                    <a:cubicBezTo>
                      <a:pt x="125" y="137"/>
                      <a:pt x="124" y="135"/>
                      <a:pt x="123" y="134"/>
                    </a:cubicBezTo>
                    <a:cubicBezTo>
                      <a:pt x="114" y="148"/>
                      <a:pt x="114" y="148"/>
                      <a:pt x="114" y="148"/>
                    </a:cubicBezTo>
                    <a:cubicBezTo>
                      <a:pt x="115" y="150"/>
                      <a:pt x="116" y="152"/>
                      <a:pt x="118" y="154"/>
                    </a:cubicBezTo>
                    <a:cubicBezTo>
                      <a:pt x="119" y="153"/>
                      <a:pt x="119" y="153"/>
                      <a:pt x="119" y="153"/>
                    </a:cubicBezTo>
                    <a:cubicBezTo>
                      <a:pt x="119" y="152"/>
                      <a:pt x="119" y="152"/>
                      <a:pt x="119" y="152"/>
                    </a:cubicBezTo>
                    <a:cubicBezTo>
                      <a:pt x="121" y="153"/>
                      <a:pt x="122" y="156"/>
                      <a:pt x="124" y="157"/>
                    </a:cubicBezTo>
                    <a:cubicBezTo>
                      <a:pt x="124" y="156"/>
                      <a:pt x="124" y="155"/>
                      <a:pt x="124" y="155"/>
                    </a:cubicBezTo>
                    <a:cubicBezTo>
                      <a:pt x="125" y="155"/>
                      <a:pt x="125" y="156"/>
                      <a:pt x="126" y="156"/>
                    </a:cubicBezTo>
                    <a:cubicBezTo>
                      <a:pt x="126" y="163"/>
                      <a:pt x="127" y="168"/>
                      <a:pt x="127" y="171"/>
                    </a:cubicBezTo>
                    <a:cubicBezTo>
                      <a:pt x="138" y="180"/>
                      <a:pt x="138" y="180"/>
                      <a:pt x="138" y="180"/>
                    </a:cubicBezTo>
                    <a:cubicBezTo>
                      <a:pt x="138" y="178"/>
                      <a:pt x="138" y="176"/>
                      <a:pt x="138" y="174"/>
                    </a:cubicBezTo>
                    <a:cubicBezTo>
                      <a:pt x="138" y="172"/>
                      <a:pt x="137" y="170"/>
                      <a:pt x="137" y="168"/>
                    </a:cubicBezTo>
                    <a:cubicBezTo>
                      <a:pt x="136" y="163"/>
                      <a:pt x="135" y="162"/>
                      <a:pt x="132" y="144"/>
                    </a:cubicBezTo>
                    <a:cubicBezTo>
                      <a:pt x="132" y="144"/>
                      <a:pt x="132" y="144"/>
                      <a:pt x="132" y="144"/>
                    </a:cubicBezTo>
                    <a:cubicBezTo>
                      <a:pt x="130" y="136"/>
                      <a:pt x="128" y="131"/>
                      <a:pt x="127" y="127"/>
                    </a:cubicBezTo>
                    <a:moveTo>
                      <a:pt x="28" y="122"/>
                    </a:moveTo>
                    <a:cubicBezTo>
                      <a:pt x="25" y="124"/>
                      <a:pt x="25" y="124"/>
                      <a:pt x="25" y="124"/>
                    </a:cubicBezTo>
                    <a:cubicBezTo>
                      <a:pt x="25" y="126"/>
                      <a:pt x="26" y="127"/>
                      <a:pt x="27" y="128"/>
                    </a:cubicBezTo>
                    <a:cubicBezTo>
                      <a:pt x="26" y="134"/>
                      <a:pt x="26" y="134"/>
                      <a:pt x="26" y="135"/>
                    </a:cubicBezTo>
                    <a:cubicBezTo>
                      <a:pt x="29" y="134"/>
                      <a:pt x="30" y="134"/>
                      <a:pt x="32" y="134"/>
                    </a:cubicBezTo>
                    <a:cubicBezTo>
                      <a:pt x="33" y="134"/>
                      <a:pt x="34" y="134"/>
                      <a:pt x="35" y="135"/>
                    </a:cubicBezTo>
                    <a:cubicBezTo>
                      <a:pt x="36" y="138"/>
                      <a:pt x="36" y="138"/>
                      <a:pt x="36" y="138"/>
                    </a:cubicBezTo>
                    <a:cubicBezTo>
                      <a:pt x="42" y="136"/>
                      <a:pt x="42" y="136"/>
                      <a:pt x="42" y="136"/>
                    </a:cubicBezTo>
                    <a:cubicBezTo>
                      <a:pt x="28" y="122"/>
                      <a:pt x="28" y="122"/>
                      <a:pt x="28" y="122"/>
                    </a:cubicBezTo>
                    <a:moveTo>
                      <a:pt x="24" y="119"/>
                    </a:moveTo>
                    <a:cubicBezTo>
                      <a:pt x="24" y="120"/>
                      <a:pt x="25" y="121"/>
                      <a:pt x="25" y="122"/>
                    </a:cubicBezTo>
                    <a:cubicBezTo>
                      <a:pt x="27" y="121"/>
                      <a:pt x="27" y="121"/>
                      <a:pt x="27" y="121"/>
                    </a:cubicBezTo>
                    <a:cubicBezTo>
                      <a:pt x="24" y="119"/>
                      <a:pt x="24" y="119"/>
                      <a:pt x="24" y="119"/>
                    </a:cubicBezTo>
                    <a:moveTo>
                      <a:pt x="47" y="114"/>
                    </a:moveTo>
                    <a:cubicBezTo>
                      <a:pt x="47" y="114"/>
                      <a:pt x="47" y="114"/>
                      <a:pt x="47" y="114"/>
                    </a:cubicBezTo>
                    <a:cubicBezTo>
                      <a:pt x="45" y="135"/>
                      <a:pt x="45" y="135"/>
                      <a:pt x="45" y="135"/>
                    </a:cubicBezTo>
                    <a:cubicBezTo>
                      <a:pt x="49" y="134"/>
                      <a:pt x="49" y="134"/>
                      <a:pt x="49" y="134"/>
                    </a:cubicBezTo>
                    <a:cubicBezTo>
                      <a:pt x="52" y="134"/>
                      <a:pt x="53" y="129"/>
                      <a:pt x="51" y="126"/>
                    </a:cubicBezTo>
                    <a:cubicBezTo>
                      <a:pt x="51" y="125"/>
                      <a:pt x="52" y="124"/>
                      <a:pt x="52" y="123"/>
                    </a:cubicBezTo>
                    <a:cubicBezTo>
                      <a:pt x="47" y="114"/>
                      <a:pt x="47" y="114"/>
                      <a:pt x="47" y="114"/>
                    </a:cubicBezTo>
                    <a:moveTo>
                      <a:pt x="48" y="113"/>
                    </a:moveTo>
                    <a:cubicBezTo>
                      <a:pt x="53" y="120"/>
                      <a:pt x="53" y="120"/>
                      <a:pt x="53" y="120"/>
                    </a:cubicBezTo>
                    <a:cubicBezTo>
                      <a:pt x="53" y="119"/>
                      <a:pt x="54" y="118"/>
                      <a:pt x="54" y="118"/>
                    </a:cubicBezTo>
                    <a:cubicBezTo>
                      <a:pt x="48" y="113"/>
                      <a:pt x="48" y="113"/>
                      <a:pt x="48" y="113"/>
                    </a:cubicBezTo>
                    <a:moveTo>
                      <a:pt x="44" y="113"/>
                    </a:moveTo>
                    <a:cubicBezTo>
                      <a:pt x="29" y="121"/>
                      <a:pt x="29" y="121"/>
                      <a:pt x="29" y="121"/>
                    </a:cubicBezTo>
                    <a:cubicBezTo>
                      <a:pt x="44" y="136"/>
                      <a:pt x="44" y="136"/>
                      <a:pt x="44" y="136"/>
                    </a:cubicBezTo>
                    <a:cubicBezTo>
                      <a:pt x="44" y="136"/>
                      <a:pt x="44" y="136"/>
                      <a:pt x="44" y="136"/>
                    </a:cubicBezTo>
                    <a:cubicBezTo>
                      <a:pt x="45" y="113"/>
                      <a:pt x="45" y="113"/>
                      <a:pt x="45" y="113"/>
                    </a:cubicBezTo>
                    <a:cubicBezTo>
                      <a:pt x="45" y="113"/>
                      <a:pt x="44" y="113"/>
                      <a:pt x="44" y="113"/>
                    </a:cubicBezTo>
                    <a:moveTo>
                      <a:pt x="43" y="107"/>
                    </a:moveTo>
                    <a:cubicBezTo>
                      <a:pt x="44" y="108"/>
                      <a:pt x="44" y="108"/>
                      <a:pt x="44" y="108"/>
                    </a:cubicBezTo>
                    <a:cubicBezTo>
                      <a:pt x="44" y="108"/>
                      <a:pt x="44" y="108"/>
                      <a:pt x="44" y="108"/>
                    </a:cubicBezTo>
                    <a:cubicBezTo>
                      <a:pt x="44" y="108"/>
                      <a:pt x="44" y="108"/>
                      <a:pt x="45" y="108"/>
                    </a:cubicBezTo>
                    <a:cubicBezTo>
                      <a:pt x="44" y="107"/>
                      <a:pt x="44" y="107"/>
                      <a:pt x="44" y="107"/>
                    </a:cubicBezTo>
                    <a:cubicBezTo>
                      <a:pt x="44" y="107"/>
                      <a:pt x="44" y="107"/>
                      <a:pt x="43" y="107"/>
                    </a:cubicBezTo>
                    <a:moveTo>
                      <a:pt x="58" y="105"/>
                    </a:moveTo>
                    <a:cubicBezTo>
                      <a:pt x="49" y="110"/>
                      <a:pt x="49" y="110"/>
                      <a:pt x="49" y="110"/>
                    </a:cubicBezTo>
                    <a:cubicBezTo>
                      <a:pt x="49" y="110"/>
                      <a:pt x="49" y="111"/>
                      <a:pt x="49" y="111"/>
                    </a:cubicBezTo>
                    <a:cubicBezTo>
                      <a:pt x="49" y="111"/>
                      <a:pt x="49" y="111"/>
                      <a:pt x="49" y="111"/>
                    </a:cubicBezTo>
                    <a:cubicBezTo>
                      <a:pt x="49" y="111"/>
                      <a:pt x="49" y="111"/>
                      <a:pt x="49" y="111"/>
                    </a:cubicBezTo>
                    <a:cubicBezTo>
                      <a:pt x="49" y="111"/>
                      <a:pt x="49" y="111"/>
                      <a:pt x="49" y="111"/>
                    </a:cubicBezTo>
                    <a:cubicBezTo>
                      <a:pt x="49" y="111"/>
                      <a:pt x="49" y="111"/>
                      <a:pt x="49" y="111"/>
                    </a:cubicBezTo>
                    <a:cubicBezTo>
                      <a:pt x="49" y="111"/>
                      <a:pt x="49" y="111"/>
                      <a:pt x="49" y="111"/>
                    </a:cubicBezTo>
                    <a:cubicBezTo>
                      <a:pt x="49" y="111"/>
                      <a:pt x="49" y="111"/>
                      <a:pt x="49" y="111"/>
                    </a:cubicBezTo>
                    <a:cubicBezTo>
                      <a:pt x="49" y="111"/>
                      <a:pt x="49" y="111"/>
                      <a:pt x="49" y="111"/>
                    </a:cubicBezTo>
                    <a:cubicBezTo>
                      <a:pt x="49" y="111"/>
                      <a:pt x="49" y="111"/>
                      <a:pt x="49" y="111"/>
                    </a:cubicBezTo>
                    <a:cubicBezTo>
                      <a:pt x="49" y="111"/>
                      <a:pt x="49" y="111"/>
                      <a:pt x="49" y="111"/>
                    </a:cubicBezTo>
                    <a:cubicBezTo>
                      <a:pt x="49" y="111"/>
                      <a:pt x="49" y="111"/>
                      <a:pt x="49" y="111"/>
                    </a:cubicBezTo>
                    <a:cubicBezTo>
                      <a:pt x="49" y="111"/>
                      <a:pt x="49" y="112"/>
                      <a:pt x="49" y="112"/>
                    </a:cubicBezTo>
                    <a:cubicBezTo>
                      <a:pt x="55" y="117"/>
                      <a:pt x="55" y="117"/>
                      <a:pt x="55" y="117"/>
                    </a:cubicBezTo>
                    <a:cubicBezTo>
                      <a:pt x="56" y="117"/>
                      <a:pt x="57" y="116"/>
                      <a:pt x="58" y="116"/>
                    </a:cubicBezTo>
                    <a:cubicBezTo>
                      <a:pt x="59" y="109"/>
                      <a:pt x="59" y="109"/>
                      <a:pt x="59" y="108"/>
                    </a:cubicBezTo>
                    <a:cubicBezTo>
                      <a:pt x="59" y="108"/>
                      <a:pt x="59" y="108"/>
                      <a:pt x="59" y="108"/>
                    </a:cubicBezTo>
                    <a:cubicBezTo>
                      <a:pt x="58" y="105"/>
                      <a:pt x="58" y="105"/>
                      <a:pt x="58" y="105"/>
                    </a:cubicBezTo>
                    <a:moveTo>
                      <a:pt x="22" y="104"/>
                    </a:moveTo>
                    <a:cubicBezTo>
                      <a:pt x="22" y="104"/>
                      <a:pt x="23" y="105"/>
                      <a:pt x="23" y="106"/>
                    </a:cubicBezTo>
                    <a:cubicBezTo>
                      <a:pt x="23" y="106"/>
                      <a:pt x="23" y="111"/>
                      <a:pt x="24" y="117"/>
                    </a:cubicBezTo>
                    <a:cubicBezTo>
                      <a:pt x="28" y="120"/>
                      <a:pt x="28" y="120"/>
                      <a:pt x="28" y="120"/>
                    </a:cubicBezTo>
                    <a:cubicBezTo>
                      <a:pt x="43" y="111"/>
                      <a:pt x="43" y="111"/>
                      <a:pt x="43" y="111"/>
                    </a:cubicBezTo>
                    <a:cubicBezTo>
                      <a:pt x="43" y="111"/>
                      <a:pt x="43" y="111"/>
                      <a:pt x="43" y="110"/>
                    </a:cubicBezTo>
                    <a:cubicBezTo>
                      <a:pt x="43" y="110"/>
                      <a:pt x="43" y="110"/>
                      <a:pt x="43" y="110"/>
                    </a:cubicBezTo>
                    <a:cubicBezTo>
                      <a:pt x="43" y="110"/>
                      <a:pt x="43" y="110"/>
                      <a:pt x="43" y="110"/>
                    </a:cubicBezTo>
                    <a:cubicBezTo>
                      <a:pt x="43" y="110"/>
                      <a:pt x="43" y="110"/>
                      <a:pt x="43" y="110"/>
                    </a:cubicBezTo>
                    <a:cubicBezTo>
                      <a:pt x="43" y="110"/>
                      <a:pt x="43" y="110"/>
                      <a:pt x="43" y="110"/>
                    </a:cubicBezTo>
                    <a:cubicBezTo>
                      <a:pt x="43" y="110"/>
                      <a:pt x="43" y="110"/>
                      <a:pt x="43" y="110"/>
                    </a:cubicBezTo>
                    <a:cubicBezTo>
                      <a:pt x="43" y="110"/>
                      <a:pt x="43" y="110"/>
                      <a:pt x="43" y="110"/>
                    </a:cubicBezTo>
                    <a:cubicBezTo>
                      <a:pt x="43" y="110"/>
                      <a:pt x="43" y="110"/>
                      <a:pt x="43" y="110"/>
                    </a:cubicBezTo>
                    <a:cubicBezTo>
                      <a:pt x="43" y="110"/>
                      <a:pt x="43" y="110"/>
                      <a:pt x="43" y="110"/>
                    </a:cubicBezTo>
                    <a:cubicBezTo>
                      <a:pt x="43" y="110"/>
                      <a:pt x="43" y="110"/>
                      <a:pt x="43" y="110"/>
                    </a:cubicBezTo>
                    <a:cubicBezTo>
                      <a:pt x="43" y="110"/>
                      <a:pt x="43" y="110"/>
                      <a:pt x="43" y="110"/>
                    </a:cubicBezTo>
                    <a:cubicBezTo>
                      <a:pt x="43" y="110"/>
                      <a:pt x="43" y="110"/>
                      <a:pt x="43" y="110"/>
                    </a:cubicBezTo>
                    <a:cubicBezTo>
                      <a:pt x="39" y="107"/>
                      <a:pt x="39" y="107"/>
                      <a:pt x="39" y="107"/>
                    </a:cubicBezTo>
                    <a:cubicBezTo>
                      <a:pt x="33" y="106"/>
                      <a:pt x="28" y="104"/>
                      <a:pt x="22" y="104"/>
                    </a:cubicBezTo>
                    <a:moveTo>
                      <a:pt x="30" y="82"/>
                    </a:moveTo>
                    <a:cubicBezTo>
                      <a:pt x="29" y="83"/>
                      <a:pt x="29" y="83"/>
                      <a:pt x="29" y="83"/>
                    </a:cubicBezTo>
                    <a:cubicBezTo>
                      <a:pt x="30" y="83"/>
                      <a:pt x="31" y="84"/>
                      <a:pt x="32" y="85"/>
                    </a:cubicBezTo>
                    <a:cubicBezTo>
                      <a:pt x="31" y="86"/>
                      <a:pt x="31" y="86"/>
                      <a:pt x="31" y="86"/>
                    </a:cubicBezTo>
                    <a:cubicBezTo>
                      <a:pt x="34" y="86"/>
                      <a:pt x="37" y="88"/>
                      <a:pt x="39" y="89"/>
                    </a:cubicBezTo>
                    <a:cubicBezTo>
                      <a:pt x="36" y="82"/>
                      <a:pt x="36" y="82"/>
                      <a:pt x="36" y="82"/>
                    </a:cubicBezTo>
                    <a:cubicBezTo>
                      <a:pt x="36" y="82"/>
                      <a:pt x="35" y="83"/>
                      <a:pt x="34" y="83"/>
                    </a:cubicBezTo>
                    <a:cubicBezTo>
                      <a:pt x="33" y="82"/>
                      <a:pt x="33" y="82"/>
                      <a:pt x="30" y="82"/>
                    </a:cubicBezTo>
                    <a:moveTo>
                      <a:pt x="105" y="80"/>
                    </a:moveTo>
                    <a:cubicBezTo>
                      <a:pt x="59" y="104"/>
                      <a:pt x="59" y="104"/>
                      <a:pt x="59" y="104"/>
                    </a:cubicBezTo>
                    <a:cubicBezTo>
                      <a:pt x="61" y="108"/>
                      <a:pt x="61" y="108"/>
                      <a:pt x="61" y="108"/>
                    </a:cubicBezTo>
                    <a:cubicBezTo>
                      <a:pt x="61" y="108"/>
                      <a:pt x="61" y="108"/>
                      <a:pt x="61" y="108"/>
                    </a:cubicBezTo>
                    <a:cubicBezTo>
                      <a:pt x="62" y="108"/>
                      <a:pt x="64" y="110"/>
                      <a:pt x="66" y="110"/>
                    </a:cubicBezTo>
                    <a:cubicBezTo>
                      <a:pt x="67" y="107"/>
                      <a:pt x="68" y="105"/>
                      <a:pt x="70" y="105"/>
                    </a:cubicBezTo>
                    <a:cubicBezTo>
                      <a:pt x="71" y="105"/>
                      <a:pt x="72" y="106"/>
                      <a:pt x="73" y="106"/>
                    </a:cubicBezTo>
                    <a:cubicBezTo>
                      <a:pt x="73" y="107"/>
                      <a:pt x="91" y="127"/>
                      <a:pt x="92" y="133"/>
                    </a:cubicBezTo>
                    <a:cubicBezTo>
                      <a:pt x="94" y="137"/>
                      <a:pt x="93" y="137"/>
                      <a:pt x="86" y="138"/>
                    </a:cubicBezTo>
                    <a:cubicBezTo>
                      <a:pt x="87" y="140"/>
                      <a:pt x="89" y="142"/>
                      <a:pt x="90" y="143"/>
                    </a:cubicBezTo>
                    <a:cubicBezTo>
                      <a:pt x="92" y="145"/>
                      <a:pt x="92" y="145"/>
                      <a:pt x="92" y="145"/>
                    </a:cubicBezTo>
                    <a:cubicBezTo>
                      <a:pt x="92" y="143"/>
                      <a:pt x="91" y="141"/>
                      <a:pt x="92" y="139"/>
                    </a:cubicBezTo>
                    <a:cubicBezTo>
                      <a:pt x="93" y="139"/>
                      <a:pt x="93" y="139"/>
                      <a:pt x="93" y="139"/>
                    </a:cubicBezTo>
                    <a:cubicBezTo>
                      <a:pt x="94" y="137"/>
                      <a:pt x="94" y="136"/>
                      <a:pt x="95" y="134"/>
                    </a:cubicBezTo>
                    <a:cubicBezTo>
                      <a:pt x="94" y="130"/>
                      <a:pt x="94" y="130"/>
                      <a:pt x="94" y="129"/>
                    </a:cubicBezTo>
                    <a:cubicBezTo>
                      <a:pt x="95" y="129"/>
                      <a:pt x="95" y="129"/>
                      <a:pt x="95" y="129"/>
                    </a:cubicBezTo>
                    <a:cubicBezTo>
                      <a:pt x="95" y="129"/>
                      <a:pt x="96" y="130"/>
                      <a:pt x="96" y="131"/>
                    </a:cubicBezTo>
                    <a:cubicBezTo>
                      <a:pt x="96" y="129"/>
                      <a:pt x="96" y="129"/>
                      <a:pt x="90" y="122"/>
                    </a:cubicBezTo>
                    <a:cubicBezTo>
                      <a:pt x="90" y="120"/>
                      <a:pt x="90" y="120"/>
                      <a:pt x="90" y="120"/>
                    </a:cubicBezTo>
                    <a:cubicBezTo>
                      <a:pt x="87" y="119"/>
                      <a:pt x="85" y="118"/>
                      <a:pt x="78" y="103"/>
                    </a:cubicBezTo>
                    <a:cubicBezTo>
                      <a:pt x="78" y="102"/>
                      <a:pt x="79" y="102"/>
                      <a:pt x="79" y="101"/>
                    </a:cubicBezTo>
                    <a:cubicBezTo>
                      <a:pt x="96" y="121"/>
                      <a:pt x="96" y="121"/>
                      <a:pt x="96" y="121"/>
                    </a:cubicBezTo>
                    <a:cubicBezTo>
                      <a:pt x="97" y="122"/>
                      <a:pt x="97" y="122"/>
                      <a:pt x="102" y="136"/>
                    </a:cubicBezTo>
                    <a:cubicBezTo>
                      <a:pt x="107" y="149"/>
                      <a:pt x="107" y="149"/>
                      <a:pt x="107" y="149"/>
                    </a:cubicBezTo>
                    <a:cubicBezTo>
                      <a:pt x="107" y="148"/>
                      <a:pt x="107" y="147"/>
                      <a:pt x="107" y="146"/>
                    </a:cubicBezTo>
                    <a:cubicBezTo>
                      <a:pt x="107" y="143"/>
                      <a:pt x="106" y="141"/>
                      <a:pt x="106" y="138"/>
                    </a:cubicBezTo>
                    <a:cubicBezTo>
                      <a:pt x="104" y="129"/>
                      <a:pt x="104" y="129"/>
                      <a:pt x="105" y="128"/>
                    </a:cubicBezTo>
                    <a:cubicBezTo>
                      <a:pt x="106" y="128"/>
                      <a:pt x="110" y="130"/>
                      <a:pt x="110" y="133"/>
                    </a:cubicBezTo>
                    <a:cubicBezTo>
                      <a:pt x="111" y="132"/>
                      <a:pt x="111" y="131"/>
                      <a:pt x="111" y="131"/>
                    </a:cubicBezTo>
                    <a:cubicBezTo>
                      <a:pt x="112" y="131"/>
                      <a:pt x="112" y="131"/>
                      <a:pt x="113" y="131"/>
                    </a:cubicBezTo>
                    <a:cubicBezTo>
                      <a:pt x="114" y="122"/>
                      <a:pt x="108" y="115"/>
                      <a:pt x="109" y="107"/>
                    </a:cubicBezTo>
                    <a:cubicBezTo>
                      <a:pt x="109" y="106"/>
                      <a:pt x="109" y="106"/>
                      <a:pt x="110" y="106"/>
                    </a:cubicBezTo>
                    <a:cubicBezTo>
                      <a:pt x="110" y="106"/>
                      <a:pt x="111" y="107"/>
                      <a:pt x="111" y="107"/>
                    </a:cubicBezTo>
                    <a:cubicBezTo>
                      <a:pt x="110" y="108"/>
                      <a:pt x="110" y="108"/>
                      <a:pt x="110" y="108"/>
                    </a:cubicBezTo>
                    <a:cubicBezTo>
                      <a:pt x="112" y="109"/>
                      <a:pt x="112" y="109"/>
                      <a:pt x="113" y="110"/>
                    </a:cubicBezTo>
                    <a:cubicBezTo>
                      <a:pt x="114" y="112"/>
                      <a:pt x="114" y="112"/>
                      <a:pt x="113" y="114"/>
                    </a:cubicBezTo>
                    <a:cubicBezTo>
                      <a:pt x="114" y="115"/>
                      <a:pt x="115" y="117"/>
                      <a:pt x="116" y="118"/>
                    </a:cubicBezTo>
                    <a:cubicBezTo>
                      <a:pt x="120" y="116"/>
                      <a:pt x="114" y="111"/>
                      <a:pt x="115" y="108"/>
                    </a:cubicBezTo>
                    <a:cubicBezTo>
                      <a:pt x="115" y="108"/>
                      <a:pt x="116" y="108"/>
                      <a:pt x="116" y="108"/>
                    </a:cubicBezTo>
                    <a:cubicBezTo>
                      <a:pt x="117" y="108"/>
                      <a:pt x="117" y="109"/>
                      <a:pt x="118" y="110"/>
                    </a:cubicBezTo>
                    <a:cubicBezTo>
                      <a:pt x="117" y="111"/>
                      <a:pt x="117" y="111"/>
                      <a:pt x="117" y="111"/>
                    </a:cubicBezTo>
                    <a:cubicBezTo>
                      <a:pt x="118" y="112"/>
                      <a:pt x="118" y="112"/>
                      <a:pt x="119" y="115"/>
                    </a:cubicBezTo>
                    <a:cubicBezTo>
                      <a:pt x="118" y="116"/>
                      <a:pt x="118" y="116"/>
                      <a:pt x="118" y="116"/>
                    </a:cubicBezTo>
                    <a:cubicBezTo>
                      <a:pt x="120" y="121"/>
                      <a:pt x="123" y="124"/>
                      <a:pt x="125" y="128"/>
                    </a:cubicBezTo>
                    <a:cubicBezTo>
                      <a:pt x="127" y="125"/>
                      <a:pt x="127" y="125"/>
                      <a:pt x="127" y="125"/>
                    </a:cubicBezTo>
                    <a:cubicBezTo>
                      <a:pt x="125" y="119"/>
                      <a:pt x="125" y="119"/>
                      <a:pt x="125" y="118"/>
                    </a:cubicBezTo>
                    <a:cubicBezTo>
                      <a:pt x="125" y="118"/>
                      <a:pt x="125" y="118"/>
                      <a:pt x="125" y="118"/>
                    </a:cubicBezTo>
                    <a:cubicBezTo>
                      <a:pt x="122" y="111"/>
                      <a:pt x="121" y="108"/>
                      <a:pt x="118" y="100"/>
                    </a:cubicBezTo>
                    <a:cubicBezTo>
                      <a:pt x="110" y="85"/>
                      <a:pt x="110" y="85"/>
                      <a:pt x="110" y="85"/>
                    </a:cubicBezTo>
                    <a:cubicBezTo>
                      <a:pt x="108" y="83"/>
                      <a:pt x="107" y="81"/>
                      <a:pt x="105" y="80"/>
                    </a:cubicBezTo>
                    <a:moveTo>
                      <a:pt x="106" y="79"/>
                    </a:moveTo>
                    <a:cubicBezTo>
                      <a:pt x="105" y="80"/>
                      <a:pt x="105" y="80"/>
                      <a:pt x="105" y="80"/>
                    </a:cubicBezTo>
                    <a:cubicBezTo>
                      <a:pt x="107" y="81"/>
                      <a:pt x="108" y="83"/>
                      <a:pt x="110" y="85"/>
                    </a:cubicBezTo>
                    <a:cubicBezTo>
                      <a:pt x="109" y="83"/>
                      <a:pt x="107" y="81"/>
                      <a:pt x="106" y="79"/>
                    </a:cubicBezTo>
                    <a:moveTo>
                      <a:pt x="45" y="73"/>
                    </a:moveTo>
                    <a:cubicBezTo>
                      <a:pt x="44" y="73"/>
                      <a:pt x="44" y="73"/>
                      <a:pt x="43" y="73"/>
                    </a:cubicBezTo>
                    <a:cubicBezTo>
                      <a:pt x="43" y="73"/>
                      <a:pt x="43" y="73"/>
                      <a:pt x="45" y="77"/>
                    </a:cubicBezTo>
                    <a:cubicBezTo>
                      <a:pt x="44" y="77"/>
                      <a:pt x="43" y="78"/>
                      <a:pt x="42" y="78"/>
                    </a:cubicBezTo>
                    <a:cubicBezTo>
                      <a:pt x="42" y="79"/>
                      <a:pt x="42" y="80"/>
                      <a:pt x="42" y="80"/>
                    </a:cubicBezTo>
                    <a:cubicBezTo>
                      <a:pt x="39" y="80"/>
                      <a:pt x="38" y="80"/>
                      <a:pt x="37" y="79"/>
                    </a:cubicBezTo>
                    <a:cubicBezTo>
                      <a:pt x="37" y="80"/>
                      <a:pt x="37" y="80"/>
                      <a:pt x="37" y="80"/>
                    </a:cubicBezTo>
                    <a:cubicBezTo>
                      <a:pt x="37" y="81"/>
                      <a:pt x="37" y="81"/>
                      <a:pt x="37" y="81"/>
                    </a:cubicBezTo>
                    <a:cubicBezTo>
                      <a:pt x="37" y="81"/>
                      <a:pt x="37" y="81"/>
                      <a:pt x="37" y="81"/>
                    </a:cubicBezTo>
                    <a:cubicBezTo>
                      <a:pt x="41" y="91"/>
                      <a:pt x="41" y="91"/>
                      <a:pt x="41" y="91"/>
                    </a:cubicBezTo>
                    <a:cubicBezTo>
                      <a:pt x="45" y="96"/>
                      <a:pt x="45" y="103"/>
                      <a:pt x="45" y="106"/>
                    </a:cubicBezTo>
                    <a:cubicBezTo>
                      <a:pt x="46" y="108"/>
                      <a:pt x="46" y="108"/>
                      <a:pt x="46" y="108"/>
                    </a:cubicBezTo>
                    <a:cubicBezTo>
                      <a:pt x="47" y="108"/>
                      <a:pt x="47" y="108"/>
                      <a:pt x="48" y="109"/>
                    </a:cubicBezTo>
                    <a:cubicBezTo>
                      <a:pt x="58" y="104"/>
                      <a:pt x="58" y="104"/>
                      <a:pt x="58" y="104"/>
                    </a:cubicBezTo>
                    <a:cubicBezTo>
                      <a:pt x="45" y="73"/>
                      <a:pt x="45" y="73"/>
                      <a:pt x="45" y="73"/>
                    </a:cubicBezTo>
                    <a:moveTo>
                      <a:pt x="59" y="35"/>
                    </a:moveTo>
                    <a:cubicBezTo>
                      <a:pt x="60" y="37"/>
                      <a:pt x="61" y="38"/>
                      <a:pt x="64" y="41"/>
                    </a:cubicBezTo>
                    <a:cubicBezTo>
                      <a:pt x="68" y="44"/>
                      <a:pt x="73" y="44"/>
                      <a:pt x="77" y="47"/>
                    </a:cubicBezTo>
                    <a:cubicBezTo>
                      <a:pt x="77" y="47"/>
                      <a:pt x="76" y="47"/>
                      <a:pt x="75" y="46"/>
                    </a:cubicBezTo>
                    <a:cubicBezTo>
                      <a:pt x="75" y="47"/>
                      <a:pt x="75" y="47"/>
                      <a:pt x="75" y="47"/>
                    </a:cubicBezTo>
                    <a:cubicBezTo>
                      <a:pt x="75" y="47"/>
                      <a:pt x="76" y="48"/>
                      <a:pt x="76" y="48"/>
                    </a:cubicBezTo>
                    <a:cubicBezTo>
                      <a:pt x="74" y="47"/>
                      <a:pt x="71" y="46"/>
                      <a:pt x="69" y="46"/>
                    </a:cubicBezTo>
                    <a:cubicBezTo>
                      <a:pt x="72" y="50"/>
                      <a:pt x="75" y="52"/>
                      <a:pt x="77" y="56"/>
                    </a:cubicBezTo>
                    <a:cubicBezTo>
                      <a:pt x="75" y="56"/>
                      <a:pt x="75" y="53"/>
                      <a:pt x="72" y="53"/>
                    </a:cubicBezTo>
                    <a:cubicBezTo>
                      <a:pt x="72" y="53"/>
                      <a:pt x="72" y="53"/>
                      <a:pt x="72" y="53"/>
                    </a:cubicBezTo>
                    <a:cubicBezTo>
                      <a:pt x="72" y="53"/>
                      <a:pt x="72" y="53"/>
                      <a:pt x="72" y="53"/>
                    </a:cubicBezTo>
                    <a:cubicBezTo>
                      <a:pt x="72" y="53"/>
                      <a:pt x="75" y="59"/>
                      <a:pt x="75" y="59"/>
                    </a:cubicBezTo>
                    <a:cubicBezTo>
                      <a:pt x="75" y="59"/>
                      <a:pt x="77" y="62"/>
                      <a:pt x="77" y="63"/>
                    </a:cubicBezTo>
                    <a:cubicBezTo>
                      <a:pt x="76" y="63"/>
                      <a:pt x="76" y="63"/>
                      <a:pt x="76" y="63"/>
                    </a:cubicBezTo>
                    <a:cubicBezTo>
                      <a:pt x="76" y="63"/>
                      <a:pt x="76" y="63"/>
                      <a:pt x="75" y="63"/>
                    </a:cubicBezTo>
                    <a:cubicBezTo>
                      <a:pt x="75" y="64"/>
                      <a:pt x="75" y="64"/>
                      <a:pt x="75" y="65"/>
                    </a:cubicBezTo>
                    <a:cubicBezTo>
                      <a:pt x="75" y="65"/>
                      <a:pt x="75" y="65"/>
                      <a:pt x="75" y="65"/>
                    </a:cubicBezTo>
                    <a:cubicBezTo>
                      <a:pt x="75" y="65"/>
                      <a:pt x="75" y="65"/>
                      <a:pt x="75" y="65"/>
                    </a:cubicBezTo>
                    <a:cubicBezTo>
                      <a:pt x="72" y="65"/>
                      <a:pt x="70" y="65"/>
                      <a:pt x="69" y="65"/>
                    </a:cubicBezTo>
                    <a:cubicBezTo>
                      <a:pt x="68" y="65"/>
                      <a:pt x="68" y="65"/>
                      <a:pt x="68" y="65"/>
                    </a:cubicBezTo>
                    <a:cubicBezTo>
                      <a:pt x="67" y="66"/>
                      <a:pt x="67" y="66"/>
                      <a:pt x="67" y="66"/>
                    </a:cubicBezTo>
                    <a:cubicBezTo>
                      <a:pt x="66" y="65"/>
                      <a:pt x="64" y="64"/>
                      <a:pt x="62" y="64"/>
                    </a:cubicBezTo>
                    <a:cubicBezTo>
                      <a:pt x="65" y="65"/>
                      <a:pt x="65" y="65"/>
                      <a:pt x="65" y="65"/>
                    </a:cubicBezTo>
                    <a:cubicBezTo>
                      <a:pt x="65" y="64"/>
                      <a:pt x="63" y="63"/>
                      <a:pt x="61" y="63"/>
                    </a:cubicBezTo>
                    <a:cubicBezTo>
                      <a:pt x="61" y="63"/>
                      <a:pt x="61" y="63"/>
                      <a:pt x="60" y="63"/>
                    </a:cubicBezTo>
                    <a:cubicBezTo>
                      <a:pt x="60" y="63"/>
                      <a:pt x="60" y="63"/>
                      <a:pt x="60" y="63"/>
                    </a:cubicBezTo>
                    <a:cubicBezTo>
                      <a:pt x="59" y="63"/>
                      <a:pt x="59" y="63"/>
                      <a:pt x="57" y="60"/>
                    </a:cubicBezTo>
                    <a:cubicBezTo>
                      <a:pt x="55" y="58"/>
                      <a:pt x="52" y="55"/>
                      <a:pt x="53" y="52"/>
                    </a:cubicBezTo>
                    <a:cubicBezTo>
                      <a:pt x="53" y="51"/>
                      <a:pt x="51" y="46"/>
                      <a:pt x="50" y="46"/>
                    </a:cubicBezTo>
                    <a:cubicBezTo>
                      <a:pt x="50" y="46"/>
                      <a:pt x="50" y="46"/>
                      <a:pt x="50" y="46"/>
                    </a:cubicBezTo>
                    <a:cubicBezTo>
                      <a:pt x="49" y="46"/>
                      <a:pt x="46" y="46"/>
                      <a:pt x="46" y="48"/>
                    </a:cubicBezTo>
                    <a:cubicBezTo>
                      <a:pt x="47" y="48"/>
                      <a:pt x="51" y="57"/>
                      <a:pt x="55" y="61"/>
                    </a:cubicBezTo>
                    <a:cubicBezTo>
                      <a:pt x="56" y="62"/>
                      <a:pt x="56" y="62"/>
                      <a:pt x="56" y="62"/>
                    </a:cubicBezTo>
                    <a:cubicBezTo>
                      <a:pt x="56" y="63"/>
                      <a:pt x="56" y="63"/>
                      <a:pt x="55" y="63"/>
                    </a:cubicBezTo>
                    <a:cubicBezTo>
                      <a:pt x="54" y="63"/>
                      <a:pt x="53" y="63"/>
                      <a:pt x="53" y="63"/>
                    </a:cubicBezTo>
                    <a:cubicBezTo>
                      <a:pt x="52" y="64"/>
                      <a:pt x="52" y="64"/>
                      <a:pt x="52" y="64"/>
                    </a:cubicBezTo>
                    <a:cubicBezTo>
                      <a:pt x="51" y="64"/>
                      <a:pt x="50" y="64"/>
                      <a:pt x="50" y="64"/>
                    </a:cubicBezTo>
                    <a:cubicBezTo>
                      <a:pt x="48" y="64"/>
                      <a:pt x="48" y="64"/>
                      <a:pt x="47" y="65"/>
                    </a:cubicBezTo>
                    <a:cubicBezTo>
                      <a:pt x="47" y="66"/>
                      <a:pt x="48" y="68"/>
                      <a:pt x="49" y="71"/>
                    </a:cubicBezTo>
                    <a:cubicBezTo>
                      <a:pt x="48" y="73"/>
                      <a:pt x="48" y="73"/>
                      <a:pt x="48" y="73"/>
                    </a:cubicBezTo>
                    <a:cubicBezTo>
                      <a:pt x="48" y="73"/>
                      <a:pt x="47" y="72"/>
                      <a:pt x="46" y="72"/>
                    </a:cubicBezTo>
                    <a:cubicBezTo>
                      <a:pt x="46" y="72"/>
                      <a:pt x="46" y="72"/>
                      <a:pt x="46" y="72"/>
                    </a:cubicBezTo>
                    <a:cubicBezTo>
                      <a:pt x="59" y="103"/>
                      <a:pt x="59" y="103"/>
                      <a:pt x="59" y="103"/>
                    </a:cubicBezTo>
                    <a:cubicBezTo>
                      <a:pt x="104" y="79"/>
                      <a:pt x="104" y="79"/>
                      <a:pt x="104" y="79"/>
                    </a:cubicBezTo>
                    <a:cubicBezTo>
                      <a:pt x="103" y="78"/>
                      <a:pt x="102" y="77"/>
                      <a:pt x="101" y="77"/>
                    </a:cubicBezTo>
                    <a:cubicBezTo>
                      <a:pt x="102" y="77"/>
                      <a:pt x="103" y="78"/>
                      <a:pt x="104" y="79"/>
                    </a:cubicBezTo>
                    <a:cubicBezTo>
                      <a:pt x="106" y="78"/>
                      <a:pt x="106" y="78"/>
                      <a:pt x="106" y="78"/>
                    </a:cubicBezTo>
                    <a:cubicBezTo>
                      <a:pt x="103" y="74"/>
                      <a:pt x="101" y="71"/>
                      <a:pt x="99" y="68"/>
                    </a:cubicBezTo>
                    <a:cubicBezTo>
                      <a:pt x="85" y="49"/>
                      <a:pt x="85" y="48"/>
                      <a:pt x="76" y="39"/>
                    </a:cubicBezTo>
                    <a:cubicBezTo>
                      <a:pt x="73" y="36"/>
                      <a:pt x="73" y="36"/>
                      <a:pt x="73" y="36"/>
                    </a:cubicBezTo>
                    <a:cubicBezTo>
                      <a:pt x="72" y="36"/>
                      <a:pt x="72" y="36"/>
                      <a:pt x="72" y="36"/>
                    </a:cubicBezTo>
                    <a:cubicBezTo>
                      <a:pt x="72" y="36"/>
                      <a:pt x="73" y="36"/>
                      <a:pt x="73" y="36"/>
                    </a:cubicBezTo>
                    <a:cubicBezTo>
                      <a:pt x="73" y="37"/>
                      <a:pt x="73" y="37"/>
                      <a:pt x="73" y="37"/>
                    </a:cubicBezTo>
                    <a:cubicBezTo>
                      <a:pt x="72" y="36"/>
                      <a:pt x="72" y="36"/>
                      <a:pt x="71" y="36"/>
                    </a:cubicBezTo>
                    <a:cubicBezTo>
                      <a:pt x="59" y="35"/>
                      <a:pt x="59" y="35"/>
                      <a:pt x="59" y="35"/>
                    </a:cubicBezTo>
                    <a:moveTo>
                      <a:pt x="32" y="35"/>
                    </a:moveTo>
                    <a:cubicBezTo>
                      <a:pt x="35" y="39"/>
                      <a:pt x="39" y="45"/>
                      <a:pt x="43" y="45"/>
                    </a:cubicBezTo>
                    <a:cubicBezTo>
                      <a:pt x="43" y="45"/>
                      <a:pt x="44" y="45"/>
                      <a:pt x="44" y="45"/>
                    </a:cubicBezTo>
                    <a:cubicBezTo>
                      <a:pt x="46" y="44"/>
                      <a:pt x="45" y="40"/>
                      <a:pt x="45" y="39"/>
                    </a:cubicBezTo>
                    <a:cubicBezTo>
                      <a:pt x="45" y="39"/>
                      <a:pt x="57" y="51"/>
                      <a:pt x="60" y="55"/>
                    </a:cubicBezTo>
                    <a:cubicBezTo>
                      <a:pt x="61" y="56"/>
                      <a:pt x="62" y="58"/>
                      <a:pt x="64" y="58"/>
                    </a:cubicBezTo>
                    <a:cubicBezTo>
                      <a:pt x="64" y="58"/>
                      <a:pt x="64" y="53"/>
                      <a:pt x="63" y="51"/>
                    </a:cubicBezTo>
                    <a:cubicBezTo>
                      <a:pt x="60" y="46"/>
                      <a:pt x="61" y="45"/>
                      <a:pt x="62" y="44"/>
                    </a:cubicBezTo>
                    <a:cubicBezTo>
                      <a:pt x="62" y="43"/>
                      <a:pt x="62" y="42"/>
                      <a:pt x="59" y="40"/>
                    </a:cubicBezTo>
                    <a:cubicBezTo>
                      <a:pt x="57" y="39"/>
                      <a:pt x="56" y="38"/>
                      <a:pt x="54" y="35"/>
                    </a:cubicBezTo>
                    <a:cubicBezTo>
                      <a:pt x="32" y="35"/>
                      <a:pt x="32" y="35"/>
                      <a:pt x="32" y="35"/>
                    </a:cubicBezTo>
                    <a:moveTo>
                      <a:pt x="66" y="29"/>
                    </a:moveTo>
                    <a:cubicBezTo>
                      <a:pt x="66" y="29"/>
                      <a:pt x="66" y="29"/>
                      <a:pt x="70" y="33"/>
                    </a:cubicBezTo>
                    <a:cubicBezTo>
                      <a:pt x="70" y="33"/>
                      <a:pt x="69" y="32"/>
                      <a:pt x="68" y="32"/>
                    </a:cubicBezTo>
                    <a:cubicBezTo>
                      <a:pt x="69" y="33"/>
                      <a:pt x="69" y="33"/>
                      <a:pt x="70" y="34"/>
                    </a:cubicBezTo>
                    <a:cubicBezTo>
                      <a:pt x="72" y="34"/>
                      <a:pt x="72" y="34"/>
                      <a:pt x="72" y="34"/>
                    </a:cubicBezTo>
                    <a:cubicBezTo>
                      <a:pt x="67" y="29"/>
                      <a:pt x="67" y="29"/>
                      <a:pt x="67" y="29"/>
                    </a:cubicBezTo>
                    <a:cubicBezTo>
                      <a:pt x="67" y="29"/>
                      <a:pt x="67" y="29"/>
                      <a:pt x="67" y="29"/>
                    </a:cubicBezTo>
                    <a:cubicBezTo>
                      <a:pt x="67" y="29"/>
                      <a:pt x="66" y="29"/>
                      <a:pt x="66" y="29"/>
                    </a:cubicBezTo>
                    <a:moveTo>
                      <a:pt x="25" y="0"/>
                    </a:moveTo>
                    <a:cubicBezTo>
                      <a:pt x="25" y="1"/>
                      <a:pt x="26" y="1"/>
                      <a:pt x="27" y="2"/>
                    </a:cubicBezTo>
                    <a:cubicBezTo>
                      <a:pt x="26" y="4"/>
                      <a:pt x="26" y="4"/>
                      <a:pt x="26" y="5"/>
                    </a:cubicBezTo>
                    <a:cubicBezTo>
                      <a:pt x="26" y="6"/>
                      <a:pt x="31" y="14"/>
                      <a:pt x="31" y="14"/>
                    </a:cubicBezTo>
                    <a:cubicBezTo>
                      <a:pt x="34" y="20"/>
                      <a:pt x="34" y="21"/>
                      <a:pt x="34" y="22"/>
                    </a:cubicBezTo>
                    <a:cubicBezTo>
                      <a:pt x="33" y="27"/>
                      <a:pt x="33" y="27"/>
                      <a:pt x="31" y="29"/>
                    </a:cubicBezTo>
                    <a:cubicBezTo>
                      <a:pt x="30" y="29"/>
                      <a:pt x="30" y="30"/>
                      <a:pt x="30" y="31"/>
                    </a:cubicBezTo>
                    <a:cubicBezTo>
                      <a:pt x="30" y="31"/>
                      <a:pt x="31" y="32"/>
                      <a:pt x="32" y="34"/>
                    </a:cubicBezTo>
                    <a:cubicBezTo>
                      <a:pt x="53" y="34"/>
                      <a:pt x="53" y="34"/>
                      <a:pt x="53" y="34"/>
                    </a:cubicBezTo>
                    <a:cubicBezTo>
                      <a:pt x="53" y="34"/>
                      <a:pt x="53" y="33"/>
                      <a:pt x="53" y="33"/>
                    </a:cubicBezTo>
                    <a:cubicBezTo>
                      <a:pt x="52" y="31"/>
                      <a:pt x="54" y="29"/>
                      <a:pt x="52" y="27"/>
                    </a:cubicBezTo>
                    <a:cubicBezTo>
                      <a:pt x="47" y="22"/>
                      <a:pt x="47" y="22"/>
                      <a:pt x="47" y="21"/>
                    </a:cubicBezTo>
                    <a:cubicBezTo>
                      <a:pt x="47" y="21"/>
                      <a:pt x="47" y="21"/>
                      <a:pt x="47" y="21"/>
                    </a:cubicBezTo>
                    <a:cubicBezTo>
                      <a:pt x="47" y="20"/>
                      <a:pt x="47" y="20"/>
                      <a:pt x="47" y="20"/>
                    </a:cubicBezTo>
                    <a:cubicBezTo>
                      <a:pt x="49" y="21"/>
                      <a:pt x="55" y="25"/>
                      <a:pt x="55" y="26"/>
                    </a:cubicBezTo>
                    <a:cubicBezTo>
                      <a:pt x="55" y="26"/>
                      <a:pt x="55" y="26"/>
                      <a:pt x="55" y="26"/>
                    </a:cubicBezTo>
                    <a:cubicBezTo>
                      <a:pt x="56" y="30"/>
                      <a:pt x="57" y="32"/>
                      <a:pt x="58" y="34"/>
                    </a:cubicBezTo>
                    <a:cubicBezTo>
                      <a:pt x="70" y="34"/>
                      <a:pt x="70" y="34"/>
                      <a:pt x="70" y="34"/>
                    </a:cubicBezTo>
                    <a:cubicBezTo>
                      <a:pt x="64" y="29"/>
                      <a:pt x="59" y="24"/>
                      <a:pt x="54" y="20"/>
                    </a:cubicBezTo>
                    <a:cubicBezTo>
                      <a:pt x="57" y="22"/>
                      <a:pt x="60" y="25"/>
                      <a:pt x="63" y="27"/>
                    </a:cubicBezTo>
                    <a:cubicBezTo>
                      <a:pt x="63" y="25"/>
                      <a:pt x="53" y="16"/>
                      <a:pt x="46" y="12"/>
                    </a:cubicBezTo>
                    <a:cubicBezTo>
                      <a:pt x="41" y="10"/>
                      <a:pt x="41" y="9"/>
                      <a:pt x="40" y="9"/>
                    </a:cubicBezTo>
                    <a:cubicBezTo>
                      <a:pt x="41" y="9"/>
                      <a:pt x="41" y="9"/>
                      <a:pt x="41" y="9"/>
                    </a:cubicBezTo>
                    <a:cubicBezTo>
                      <a:pt x="41" y="9"/>
                      <a:pt x="40" y="8"/>
                      <a:pt x="39" y="8"/>
                    </a:cubicBezTo>
                    <a:cubicBezTo>
                      <a:pt x="39" y="8"/>
                      <a:pt x="39" y="8"/>
                      <a:pt x="39" y="8"/>
                    </a:cubicBezTo>
                    <a:cubicBezTo>
                      <a:pt x="38" y="8"/>
                      <a:pt x="38" y="7"/>
                      <a:pt x="34" y="5"/>
                    </a:cubicBezTo>
                    <a:cubicBezTo>
                      <a:pt x="35" y="6"/>
                      <a:pt x="35" y="6"/>
                      <a:pt x="35" y="6"/>
                    </a:cubicBezTo>
                    <a:cubicBezTo>
                      <a:pt x="35" y="4"/>
                      <a:pt x="29" y="2"/>
                      <a:pt x="29" y="2"/>
                    </a:cubicBezTo>
                    <a:cubicBezTo>
                      <a:pt x="29" y="2"/>
                      <a:pt x="29" y="2"/>
                      <a:pt x="30" y="3"/>
                    </a:cubicBezTo>
                    <a:cubicBezTo>
                      <a:pt x="28" y="3"/>
                      <a:pt x="27" y="1"/>
                      <a:pt x="2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1" name="îṣlïḍê">
                <a:extLst>
                  <a:ext uri="{FF2B5EF4-FFF2-40B4-BE49-F238E27FC236}">
                    <a16:creationId xmlns:a16="http://schemas.microsoft.com/office/drawing/2014/main" id="{B92114A4-B06F-43F0-9231-6DF48B8563A0}"/>
                  </a:ext>
                </a:extLst>
              </p:cNvPr>
              <p:cNvSpPr/>
              <p:nvPr/>
            </p:nvSpPr>
            <p:spPr bwMode="auto">
              <a:xfrm>
                <a:off x="2155" y="1349"/>
                <a:ext cx="15" cy="58"/>
              </a:xfrm>
              <a:custGeom>
                <a:avLst/>
                <a:gdLst>
                  <a:gd name="T0" fmla="*/ 0 w 7"/>
                  <a:gd name="T1" fmla="*/ 0 h 28"/>
                  <a:gd name="T2" fmla="*/ 4 w 7"/>
                  <a:gd name="T3" fmla="*/ 15 h 28"/>
                  <a:gd name="T4" fmla="*/ 4 w 7"/>
                  <a:gd name="T5" fmla="*/ 13 h 28"/>
                  <a:gd name="T6" fmla="*/ 4 w 7"/>
                  <a:gd name="T7" fmla="*/ 14 h 28"/>
                  <a:gd name="T8" fmla="*/ 5 w 7"/>
                  <a:gd name="T9" fmla="*/ 19 h 28"/>
                  <a:gd name="T10" fmla="*/ 5 w 7"/>
                  <a:gd name="T11" fmla="*/ 19 h 28"/>
                  <a:gd name="T12" fmla="*/ 7 w 7"/>
                  <a:gd name="T13" fmla="*/ 28 h 28"/>
                  <a:gd name="T14" fmla="*/ 2 w 7"/>
                  <a:gd name="T15" fmla="*/ 5 h 28"/>
                  <a:gd name="T16" fmla="*/ 0 w 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28">
                    <a:moveTo>
                      <a:pt x="0" y="0"/>
                    </a:moveTo>
                    <a:cubicBezTo>
                      <a:pt x="3" y="10"/>
                      <a:pt x="3" y="10"/>
                      <a:pt x="4" y="15"/>
                    </a:cubicBezTo>
                    <a:cubicBezTo>
                      <a:pt x="4" y="14"/>
                      <a:pt x="4" y="14"/>
                      <a:pt x="4" y="13"/>
                    </a:cubicBezTo>
                    <a:cubicBezTo>
                      <a:pt x="4" y="14"/>
                      <a:pt x="4" y="14"/>
                      <a:pt x="4" y="14"/>
                    </a:cubicBezTo>
                    <a:cubicBezTo>
                      <a:pt x="5" y="19"/>
                      <a:pt x="5" y="19"/>
                      <a:pt x="5" y="19"/>
                    </a:cubicBezTo>
                    <a:cubicBezTo>
                      <a:pt x="5" y="19"/>
                      <a:pt x="5" y="19"/>
                      <a:pt x="5" y="19"/>
                    </a:cubicBezTo>
                    <a:cubicBezTo>
                      <a:pt x="5" y="22"/>
                      <a:pt x="6" y="25"/>
                      <a:pt x="7" y="28"/>
                    </a:cubicBezTo>
                    <a:cubicBezTo>
                      <a:pt x="5" y="16"/>
                      <a:pt x="4" y="14"/>
                      <a:pt x="2" y="5"/>
                    </a:cubicBezTo>
                    <a:cubicBezTo>
                      <a:pt x="1" y="3"/>
                      <a:pt x="1" y="2"/>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2" name="iṣľiďè">
                <a:extLst>
                  <a:ext uri="{FF2B5EF4-FFF2-40B4-BE49-F238E27FC236}">
                    <a16:creationId xmlns:a16="http://schemas.microsoft.com/office/drawing/2014/main" id="{51CA21AF-B481-44F1-A751-8239D7DB2931}"/>
                  </a:ext>
                </a:extLst>
              </p:cNvPr>
              <p:cNvSpPr/>
              <p:nvPr/>
            </p:nvSpPr>
            <p:spPr bwMode="auto">
              <a:xfrm>
                <a:off x="2147" y="1322"/>
                <a:ext cx="8" cy="27"/>
              </a:xfrm>
              <a:custGeom>
                <a:avLst/>
                <a:gdLst>
                  <a:gd name="T0" fmla="*/ 3 w 4"/>
                  <a:gd name="T1" fmla="*/ 9 h 13"/>
                  <a:gd name="T2" fmla="*/ 3 w 4"/>
                  <a:gd name="T3" fmla="*/ 10 h 13"/>
                  <a:gd name="T4" fmla="*/ 3 w 4"/>
                  <a:gd name="T5" fmla="*/ 9 h 13"/>
                  <a:gd name="T6" fmla="*/ 3 w 4"/>
                  <a:gd name="T7" fmla="*/ 8 h 13"/>
                  <a:gd name="T8" fmla="*/ 3 w 4"/>
                  <a:gd name="T9" fmla="*/ 8 h 13"/>
                  <a:gd name="T10" fmla="*/ 4 w 4"/>
                  <a:gd name="T11" fmla="*/ 13 h 13"/>
                  <a:gd name="T12" fmla="*/ 4 w 4"/>
                  <a:gd name="T13" fmla="*/ 11 h 13"/>
                  <a:gd name="T14" fmla="*/ 4 w 4"/>
                  <a:gd name="T15" fmla="*/ 12 h 13"/>
                  <a:gd name="T16" fmla="*/ 3 w 4"/>
                  <a:gd name="T17" fmla="*/ 9 h 13"/>
                  <a:gd name="T18" fmla="*/ 3 w 4"/>
                  <a:gd name="T19" fmla="*/ 9 h 13"/>
                  <a:gd name="T20" fmla="*/ 3 w 4"/>
                  <a:gd name="T21" fmla="*/ 8 h 13"/>
                  <a:gd name="T22" fmla="*/ 0 w 4"/>
                  <a:gd name="T23" fmla="*/ 0 h 13"/>
                  <a:gd name="T24" fmla="*/ 2 w 4"/>
                  <a:gd name="T25" fmla="*/ 7 h 13"/>
                  <a:gd name="T26" fmla="*/ 2 w 4"/>
                  <a:gd name="T27" fmla="*/ 6 h 13"/>
                  <a:gd name="T28" fmla="*/ 0 w 4"/>
                  <a:gd name="T29" fmla="*/ 1 h 13"/>
                  <a:gd name="T30" fmla="*/ 0 w 4"/>
                  <a:gd name="T31" fmla="*/ 2 h 13"/>
                  <a:gd name="T32" fmla="*/ 0 w 4"/>
                  <a:gd name="T33"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 h="13">
                    <a:moveTo>
                      <a:pt x="3" y="9"/>
                    </a:moveTo>
                    <a:cubicBezTo>
                      <a:pt x="3" y="10"/>
                      <a:pt x="3" y="10"/>
                      <a:pt x="3" y="10"/>
                    </a:cubicBezTo>
                    <a:cubicBezTo>
                      <a:pt x="3" y="9"/>
                      <a:pt x="3" y="9"/>
                      <a:pt x="3" y="9"/>
                    </a:cubicBezTo>
                    <a:moveTo>
                      <a:pt x="3" y="8"/>
                    </a:moveTo>
                    <a:cubicBezTo>
                      <a:pt x="3" y="8"/>
                      <a:pt x="3" y="8"/>
                      <a:pt x="3" y="8"/>
                    </a:cubicBezTo>
                    <a:cubicBezTo>
                      <a:pt x="3" y="10"/>
                      <a:pt x="4" y="12"/>
                      <a:pt x="4" y="13"/>
                    </a:cubicBezTo>
                    <a:cubicBezTo>
                      <a:pt x="4" y="13"/>
                      <a:pt x="4" y="12"/>
                      <a:pt x="4" y="11"/>
                    </a:cubicBezTo>
                    <a:cubicBezTo>
                      <a:pt x="4" y="12"/>
                      <a:pt x="4" y="12"/>
                      <a:pt x="4" y="12"/>
                    </a:cubicBezTo>
                    <a:cubicBezTo>
                      <a:pt x="4" y="11"/>
                      <a:pt x="3" y="10"/>
                      <a:pt x="3" y="9"/>
                    </a:cubicBezTo>
                    <a:cubicBezTo>
                      <a:pt x="3" y="9"/>
                      <a:pt x="3" y="9"/>
                      <a:pt x="3" y="9"/>
                    </a:cubicBezTo>
                    <a:cubicBezTo>
                      <a:pt x="3" y="8"/>
                      <a:pt x="3" y="8"/>
                      <a:pt x="3" y="8"/>
                    </a:cubicBezTo>
                    <a:moveTo>
                      <a:pt x="0" y="0"/>
                    </a:moveTo>
                    <a:cubicBezTo>
                      <a:pt x="1" y="2"/>
                      <a:pt x="1" y="4"/>
                      <a:pt x="2" y="7"/>
                    </a:cubicBezTo>
                    <a:cubicBezTo>
                      <a:pt x="2" y="6"/>
                      <a:pt x="2" y="6"/>
                      <a:pt x="2" y="6"/>
                    </a:cubicBezTo>
                    <a:cubicBezTo>
                      <a:pt x="0" y="1"/>
                      <a:pt x="0" y="1"/>
                      <a:pt x="0" y="1"/>
                    </a:cubicBezTo>
                    <a:cubicBezTo>
                      <a:pt x="0" y="2"/>
                      <a:pt x="0" y="2"/>
                      <a:pt x="0" y="2"/>
                    </a:cubicBezTo>
                    <a:cubicBezTo>
                      <a:pt x="0" y="1"/>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3" name="îşḷíḋè">
                <a:extLst>
                  <a:ext uri="{FF2B5EF4-FFF2-40B4-BE49-F238E27FC236}">
                    <a16:creationId xmlns:a16="http://schemas.microsoft.com/office/drawing/2014/main" id="{317A93AB-A12C-4FAD-8703-EC79390B0E83}"/>
                  </a:ext>
                </a:extLst>
              </p:cNvPr>
              <p:cNvSpPr/>
              <p:nvPr/>
            </p:nvSpPr>
            <p:spPr bwMode="auto">
              <a:xfrm>
                <a:off x="2170" y="1407"/>
                <a:ext cx="2" cy="21"/>
              </a:xfrm>
              <a:custGeom>
                <a:avLst/>
                <a:gdLst>
                  <a:gd name="T0" fmla="*/ 0 w 1"/>
                  <a:gd name="T1" fmla="*/ 0 h 10"/>
                  <a:gd name="T2" fmla="*/ 1 w 1"/>
                  <a:gd name="T3" fmla="*/ 9 h 10"/>
                  <a:gd name="T4" fmla="*/ 1 w 1"/>
                  <a:gd name="T5" fmla="*/ 10 h 10"/>
                  <a:gd name="T6" fmla="*/ 0 w 1"/>
                  <a:gd name="T7" fmla="*/ 0 h 10"/>
                </a:gdLst>
                <a:ahLst/>
                <a:cxnLst>
                  <a:cxn ang="0">
                    <a:pos x="T0" y="T1"/>
                  </a:cxn>
                  <a:cxn ang="0">
                    <a:pos x="T2" y="T3"/>
                  </a:cxn>
                  <a:cxn ang="0">
                    <a:pos x="T4" y="T5"/>
                  </a:cxn>
                  <a:cxn ang="0">
                    <a:pos x="T6" y="T7"/>
                  </a:cxn>
                </a:cxnLst>
                <a:rect l="0" t="0" r="r" b="b"/>
                <a:pathLst>
                  <a:path w="1" h="10">
                    <a:moveTo>
                      <a:pt x="0" y="0"/>
                    </a:moveTo>
                    <a:cubicBezTo>
                      <a:pt x="0" y="2"/>
                      <a:pt x="1" y="6"/>
                      <a:pt x="1" y="9"/>
                    </a:cubicBezTo>
                    <a:cubicBezTo>
                      <a:pt x="1" y="10"/>
                      <a:pt x="1" y="10"/>
                      <a:pt x="1" y="10"/>
                    </a:cubicBezTo>
                    <a:cubicBezTo>
                      <a:pt x="1" y="7"/>
                      <a:pt x="0" y="3"/>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4" name="îşļiḓè">
                <a:extLst>
                  <a:ext uri="{FF2B5EF4-FFF2-40B4-BE49-F238E27FC236}">
                    <a16:creationId xmlns:a16="http://schemas.microsoft.com/office/drawing/2014/main" id="{984EE674-904D-4FDE-B5B7-0132A0A1E1F2}"/>
                  </a:ext>
                </a:extLst>
              </p:cNvPr>
              <p:cNvSpPr/>
              <p:nvPr/>
            </p:nvSpPr>
            <p:spPr bwMode="auto">
              <a:xfrm>
                <a:off x="1888" y="1180"/>
                <a:ext cx="27" cy="35"/>
              </a:xfrm>
              <a:custGeom>
                <a:avLst/>
                <a:gdLst>
                  <a:gd name="T0" fmla="*/ 6 w 13"/>
                  <a:gd name="T1" fmla="*/ 0 h 17"/>
                  <a:gd name="T2" fmla="*/ 3 w 13"/>
                  <a:gd name="T3" fmla="*/ 3 h 17"/>
                  <a:gd name="T4" fmla="*/ 4 w 13"/>
                  <a:gd name="T5" fmla="*/ 3 h 17"/>
                  <a:gd name="T6" fmla="*/ 4 w 13"/>
                  <a:gd name="T7" fmla="*/ 4 h 17"/>
                  <a:gd name="T8" fmla="*/ 1 w 13"/>
                  <a:gd name="T9" fmla="*/ 6 h 17"/>
                  <a:gd name="T10" fmla="*/ 0 w 13"/>
                  <a:gd name="T11" fmla="*/ 8 h 17"/>
                  <a:gd name="T12" fmla="*/ 1 w 13"/>
                  <a:gd name="T13" fmla="*/ 9 h 17"/>
                  <a:gd name="T14" fmla="*/ 3 w 13"/>
                  <a:gd name="T15" fmla="*/ 9 h 17"/>
                  <a:gd name="T16" fmla="*/ 3 w 13"/>
                  <a:gd name="T17" fmla="*/ 9 h 17"/>
                  <a:gd name="T18" fmla="*/ 2 w 13"/>
                  <a:gd name="T19" fmla="*/ 14 h 17"/>
                  <a:gd name="T20" fmla="*/ 2 w 13"/>
                  <a:gd name="T21" fmla="*/ 17 h 17"/>
                  <a:gd name="T22" fmla="*/ 4 w 13"/>
                  <a:gd name="T23" fmla="*/ 17 h 17"/>
                  <a:gd name="T24" fmla="*/ 9 w 13"/>
                  <a:gd name="T25" fmla="*/ 16 h 17"/>
                  <a:gd name="T26" fmla="*/ 11 w 13"/>
                  <a:gd name="T27" fmla="*/ 15 h 17"/>
                  <a:gd name="T28" fmla="*/ 13 w 13"/>
                  <a:gd name="T29" fmla="*/ 14 h 17"/>
                  <a:gd name="T30" fmla="*/ 13 w 13"/>
                  <a:gd name="T31" fmla="*/ 10 h 17"/>
                  <a:gd name="T32" fmla="*/ 12 w 13"/>
                  <a:gd name="T33" fmla="*/ 8 h 17"/>
                  <a:gd name="T34" fmla="*/ 11 w 13"/>
                  <a:gd name="T35" fmla="*/ 6 h 17"/>
                  <a:gd name="T36" fmla="*/ 12 w 13"/>
                  <a:gd name="T37" fmla="*/ 4 h 17"/>
                  <a:gd name="T38" fmla="*/ 10 w 13"/>
                  <a:gd name="T39" fmla="*/ 2 h 17"/>
                  <a:gd name="T40" fmla="*/ 9 w 13"/>
                  <a:gd name="T41" fmla="*/ 2 h 17"/>
                  <a:gd name="T42" fmla="*/ 7 w 13"/>
                  <a:gd name="T43" fmla="*/ 1 h 17"/>
                  <a:gd name="T44" fmla="*/ 6 w 13"/>
                  <a:gd name="T45" fmla="*/ 0 h 17"/>
                  <a:gd name="T46" fmla="*/ 6 w 13"/>
                  <a:gd name="T4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 h="17">
                    <a:moveTo>
                      <a:pt x="6" y="0"/>
                    </a:moveTo>
                    <a:cubicBezTo>
                      <a:pt x="5" y="0"/>
                      <a:pt x="0" y="1"/>
                      <a:pt x="3" y="3"/>
                    </a:cubicBezTo>
                    <a:cubicBezTo>
                      <a:pt x="4" y="3"/>
                      <a:pt x="4" y="3"/>
                      <a:pt x="4" y="3"/>
                    </a:cubicBezTo>
                    <a:cubicBezTo>
                      <a:pt x="4" y="4"/>
                      <a:pt x="4" y="4"/>
                      <a:pt x="4" y="4"/>
                    </a:cubicBezTo>
                    <a:cubicBezTo>
                      <a:pt x="2" y="5"/>
                      <a:pt x="1" y="5"/>
                      <a:pt x="1" y="6"/>
                    </a:cubicBezTo>
                    <a:cubicBezTo>
                      <a:pt x="0" y="6"/>
                      <a:pt x="0" y="7"/>
                      <a:pt x="0" y="8"/>
                    </a:cubicBezTo>
                    <a:cubicBezTo>
                      <a:pt x="0" y="8"/>
                      <a:pt x="0" y="8"/>
                      <a:pt x="1" y="9"/>
                    </a:cubicBezTo>
                    <a:cubicBezTo>
                      <a:pt x="2" y="9"/>
                      <a:pt x="3" y="9"/>
                      <a:pt x="3" y="9"/>
                    </a:cubicBezTo>
                    <a:cubicBezTo>
                      <a:pt x="3" y="9"/>
                      <a:pt x="3" y="9"/>
                      <a:pt x="3" y="9"/>
                    </a:cubicBezTo>
                    <a:cubicBezTo>
                      <a:pt x="2" y="11"/>
                      <a:pt x="2" y="14"/>
                      <a:pt x="2" y="14"/>
                    </a:cubicBezTo>
                    <a:cubicBezTo>
                      <a:pt x="1" y="16"/>
                      <a:pt x="2" y="16"/>
                      <a:pt x="2" y="17"/>
                    </a:cubicBezTo>
                    <a:cubicBezTo>
                      <a:pt x="2" y="17"/>
                      <a:pt x="3" y="17"/>
                      <a:pt x="4" y="17"/>
                    </a:cubicBezTo>
                    <a:cubicBezTo>
                      <a:pt x="5" y="17"/>
                      <a:pt x="7" y="17"/>
                      <a:pt x="9" y="16"/>
                    </a:cubicBezTo>
                    <a:cubicBezTo>
                      <a:pt x="9" y="15"/>
                      <a:pt x="10" y="15"/>
                      <a:pt x="11" y="15"/>
                    </a:cubicBezTo>
                    <a:cubicBezTo>
                      <a:pt x="11" y="14"/>
                      <a:pt x="12" y="15"/>
                      <a:pt x="13" y="14"/>
                    </a:cubicBezTo>
                    <a:cubicBezTo>
                      <a:pt x="13" y="13"/>
                      <a:pt x="13" y="12"/>
                      <a:pt x="13" y="10"/>
                    </a:cubicBezTo>
                    <a:cubicBezTo>
                      <a:pt x="12" y="9"/>
                      <a:pt x="12" y="9"/>
                      <a:pt x="12" y="8"/>
                    </a:cubicBezTo>
                    <a:cubicBezTo>
                      <a:pt x="11" y="7"/>
                      <a:pt x="11" y="7"/>
                      <a:pt x="11" y="6"/>
                    </a:cubicBezTo>
                    <a:cubicBezTo>
                      <a:pt x="12" y="6"/>
                      <a:pt x="12" y="5"/>
                      <a:pt x="12" y="4"/>
                    </a:cubicBezTo>
                    <a:cubicBezTo>
                      <a:pt x="11" y="3"/>
                      <a:pt x="11" y="2"/>
                      <a:pt x="10" y="2"/>
                    </a:cubicBezTo>
                    <a:cubicBezTo>
                      <a:pt x="9" y="2"/>
                      <a:pt x="9" y="2"/>
                      <a:pt x="9" y="2"/>
                    </a:cubicBezTo>
                    <a:cubicBezTo>
                      <a:pt x="8" y="1"/>
                      <a:pt x="8" y="1"/>
                      <a:pt x="7" y="1"/>
                    </a:cubicBezTo>
                    <a:cubicBezTo>
                      <a:pt x="6" y="0"/>
                      <a:pt x="6" y="0"/>
                      <a:pt x="6" y="0"/>
                    </a:cubicBezTo>
                    <a:cubicBezTo>
                      <a:pt x="6" y="0"/>
                      <a:pt x="6"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5" name="iṧľîḋé">
                <a:extLst>
                  <a:ext uri="{FF2B5EF4-FFF2-40B4-BE49-F238E27FC236}">
                    <a16:creationId xmlns:a16="http://schemas.microsoft.com/office/drawing/2014/main" id="{86B4B154-9AAB-420B-9DAC-E46D701E8DED}"/>
                  </a:ext>
                </a:extLst>
              </p:cNvPr>
              <p:cNvSpPr/>
              <p:nvPr/>
            </p:nvSpPr>
            <p:spPr bwMode="auto">
              <a:xfrm>
                <a:off x="1429" y="1071"/>
                <a:ext cx="10" cy="7"/>
              </a:xfrm>
              <a:custGeom>
                <a:avLst/>
                <a:gdLst>
                  <a:gd name="T0" fmla="*/ 5 w 5"/>
                  <a:gd name="T1" fmla="*/ 0 h 3"/>
                  <a:gd name="T2" fmla="*/ 5 w 5"/>
                  <a:gd name="T3" fmla="*/ 0 h 3"/>
                  <a:gd name="T4" fmla="*/ 0 w 5"/>
                  <a:gd name="T5" fmla="*/ 3 h 3"/>
                  <a:gd name="T6" fmla="*/ 5 w 5"/>
                  <a:gd name="T7" fmla="*/ 0 h 3"/>
                  <a:gd name="T8" fmla="*/ 5 w 5"/>
                  <a:gd name="T9" fmla="*/ 0 h 3"/>
                </a:gdLst>
                <a:ahLst/>
                <a:cxnLst>
                  <a:cxn ang="0">
                    <a:pos x="T0" y="T1"/>
                  </a:cxn>
                  <a:cxn ang="0">
                    <a:pos x="T2" y="T3"/>
                  </a:cxn>
                  <a:cxn ang="0">
                    <a:pos x="T4" y="T5"/>
                  </a:cxn>
                  <a:cxn ang="0">
                    <a:pos x="T6" y="T7"/>
                  </a:cxn>
                  <a:cxn ang="0">
                    <a:pos x="T8" y="T9"/>
                  </a:cxn>
                </a:cxnLst>
                <a:rect l="0" t="0" r="r" b="b"/>
                <a:pathLst>
                  <a:path w="5" h="3">
                    <a:moveTo>
                      <a:pt x="5" y="0"/>
                    </a:moveTo>
                    <a:cubicBezTo>
                      <a:pt x="5" y="0"/>
                      <a:pt x="5" y="0"/>
                      <a:pt x="5" y="0"/>
                    </a:cubicBezTo>
                    <a:cubicBezTo>
                      <a:pt x="5" y="0"/>
                      <a:pt x="0" y="2"/>
                      <a:pt x="0" y="3"/>
                    </a:cubicBezTo>
                    <a:cubicBezTo>
                      <a:pt x="0" y="3"/>
                      <a:pt x="1" y="3"/>
                      <a:pt x="5" y="0"/>
                    </a:cubicBezTo>
                    <a:cubicBezTo>
                      <a:pt x="5" y="0"/>
                      <a:pt x="5"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6" name="îṡḷíḑe">
                <a:extLst>
                  <a:ext uri="{FF2B5EF4-FFF2-40B4-BE49-F238E27FC236}">
                    <a16:creationId xmlns:a16="http://schemas.microsoft.com/office/drawing/2014/main" id="{799C5F8A-95C3-4F9F-9FB1-0680CD21BA26}"/>
                  </a:ext>
                </a:extLst>
              </p:cNvPr>
              <p:cNvSpPr/>
              <p:nvPr/>
            </p:nvSpPr>
            <p:spPr bwMode="auto">
              <a:xfrm>
                <a:off x="2114" y="1397"/>
                <a:ext cx="12" cy="8"/>
              </a:xfrm>
              <a:custGeom>
                <a:avLst/>
                <a:gdLst>
                  <a:gd name="T0" fmla="*/ 1 w 6"/>
                  <a:gd name="T1" fmla="*/ 0 h 4"/>
                  <a:gd name="T2" fmla="*/ 0 w 6"/>
                  <a:gd name="T3" fmla="*/ 2 h 4"/>
                  <a:gd name="T4" fmla="*/ 6 w 6"/>
                  <a:gd name="T5" fmla="*/ 4 h 4"/>
                  <a:gd name="T6" fmla="*/ 6 w 6"/>
                  <a:gd name="T7" fmla="*/ 4 h 4"/>
                  <a:gd name="T8" fmla="*/ 6 w 6"/>
                  <a:gd name="T9" fmla="*/ 4 h 4"/>
                  <a:gd name="T10" fmla="*/ 6 w 6"/>
                  <a:gd name="T11" fmla="*/ 4 h 4"/>
                  <a:gd name="T12" fmla="*/ 4 w 6"/>
                  <a:gd name="T13" fmla="*/ 1 h 4"/>
                  <a:gd name="T14" fmla="*/ 3 w 6"/>
                  <a:gd name="T15" fmla="*/ 1 h 4"/>
                  <a:gd name="T16" fmla="*/ 1 w 6"/>
                  <a:gd name="T17" fmla="*/ 1 h 4"/>
                  <a:gd name="T18" fmla="*/ 1 w 6"/>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1" y="0"/>
                    </a:moveTo>
                    <a:cubicBezTo>
                      <a:pt x="0" y="2"/>
                      <a:pt x="0" y="2"/>
                      <a:pt x="0" y="2"/>
                    </a:cubicBezTo>
                    <a:cubicBezTo>
                      <a:pt x="1" y="3"/>
                      <a:pt x="4" y="4"/>
                      <a:pt x="6" y="4"/>
                    </a:cubicBezTo>
                    <a:cubicBezTo>
                      <a:pt x="6" y="4"/>
                      <a:pt x="6" y="4"/>
                      <a:pt x="6" y="4"/>
                    </a:cubicBezTo>
                    <a:cubicBezTo>
                      <a:pt x="6" y="4"/>
                      <a:pt x="6" y="4"/>
                      <a:pt x="6" y="4"/>
                    </a:cubicBezTo>
                    <a:cubicBezTo>
                      <a:pt x="6" y="4"/>
                      <a:pt x="6" y="4"/>
                      <a:pt x="6" y="4"/>
                    </a:cubicBezTo>
                    <a:cubicBezTo>
                      <a:pt x="4" y="1"/>
                      <a:pt x="4" y="1"/>
                      <a:pt x="4" y="1"/>
                    </a:cubicBezTo>
                    <a:cubicBezTo>
                      <a:pt x="4" y="1"/>
                      <a:pt x="3" y="1"/>
                      <a:pt x="3" y="1"/>
                    </a:cubicBezTo>
                    <a:cubicBezTo>
                      <a:pt x="3" y="1"/>
                      <a:pt x="2" y="1"/>
                      <a:pt x="1" y="1"/>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7" name="ïṧľîḓè">
                <a:extLst>
                  <a:ext uri="{FF2B5EF4-FFF2-40B4-BE49-F238E27FC236}">
                    <a16:creationId xmlns:a16="http://schemas.microsoft.com/office/drawing/2014/main" id="{2C6D7D03-15FE-4138-A97A-D56DDD87264E}"/>
                  </a:ext>
                </a:extLst>
              </p:cNvPr>
              <p:cNvSpPr/>
              <p:nvPr/>
            </p:nvSpPr>
            <p:spPr bwMode="auto">
              <a:xfrm>
                <a:off x="2036" y="1328"/>
                <a:ext cx="13" cy="21"/>
              </a:xfrm>
              <a:custGeom>
                <a:avLst/>
                <a:gdLst>
                  <a:gd name="T0" fmla="*/ 4 w 6"/>
                  <a:gd name="T1" fmla="*/ 0 h 10"/>
                  <a:gd name="T2" fmla="*/ 1 w 6"/>
                  <a:gd name="T3" fmla="*/ 2 h 10"/>
                  <a:gd name="T4" fmla="*/ 1 w 6"/>
                  <a:gd name="T5" fmla="*/ 6 h 10"/>
                  <a:gd name="T6" fmla="*/ 2 w 6"/>
                  <a:gd name="T7" fmla="*/ 7 h 10"/>
                  <a:gd name="T8" fmla="*/ 2 w 6"/>
                  <a:gd name="T9" fmla="*/ 9 h 10"/>
                  <a:gd name="T10" fmla="*/ 3 w 6"/>
                  <a:gd name="T11" fmla="*/ 10 h 10"/>
                  <a:gd name="T12" fmla="*/ 3 w 6"/>
                  <a:gd name="T13" fmla="*/ 10 h 10"/>
                  <a:gd name="T14" fmla="*/ 6 w 6"/>
                  <a:gd name="T15" fmla="*/ 7 h 10"/>
                  <a:gd name="T16" fmla="*/ 6 w 6"/>
                  <a:gd name="T17" fmla="*/ 6 h 10"/>
                  <a:gd name="T18" fmla="*/ 5 w 6"/>
                  <a:gd name="T19" fmla="*/ 4 h 10"/>
                  <a:gd name="T20" fmla="*/ 5 w 6"/>
                  <a:gd name="T21" fmla="*/ 1 h 10"/>
                  <a:gd name="T22" fmla="*/ 4 w 6"/>
                  <a:gd name="T23"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10">
                    <a:moveTo>
                      <a:pt x="4" y="0"/>
                    </a:moveTo>
                    <a:cubicBezTo>
                      <a:pt x="3" y="0"/>
                      <a:pt x="1" y="1"/>
                      <a:pt x="1" y="2"/>
                    </a:cubicBezTo>
                    <a:cubicBezTo>
                      <a:pt x="0" y="3"/>
                      <a:pt x="0" y="5"/>
                      <a:pt x="1" y="6"/>
                    </a:cubicBezTo>
                    <a:cubicBezTo>
                      <a:pt x="1" y="6"/>
                      <a:pt x="2" y="6"/>
                      <a:pt x="2" y="7"/>
                    </a:cubicBezTo>
                    <a:cubicBezTo>
                      <a:pt x="2" y="8"/>
                      <a:pt x="2" y="8"/>
                      <a:pt x="2" y="9"/>
                    </a:cubicBezTo>
                    <a:cubicBezTo>
                      <a:pt x="2" y="10"/>
                      <a:pt x="3" y="10"/>
                      <a:pt x="3" y="10"/>
                    </a:cubicBezTo>
                    <a:cubicBezTo>
                      <a:pt x="3" y="10"/>
                      <a:pt x="3" y="10"/>
                      <a:pt x="3" y="10"/>
                    </a:cubicBezTo>
                    <a:cubicBezTo>
                      <a:pt x="4" y="10"/>
                      <a:pt x="6" y="9"/>
                      <a:pt x="6" y="7"/>
                    </a:cubicBezTo>
                    <a:cubicBezTo>
                      <a:pt x="6" y="6"/>
                      <a:pt x="6" y="6"/>
                      <a:pt x="6" y="6"/>
                    </a:cubicBezTo>
                    <a:cubicBezTo>
                      <a:pt x="6" y="6"/>
                      <a:pt x="6" y="5"/>
                      <a:pt x="5" y="4"/>
                    </a:cubicBezTo>
                    <a:cubicBezTo>
                      <a:pt x="5" y="3"/>
                      <a:pt x="5" y="2"/>
                      <a:pt x="5" y="1"/>
                    </a:cubicBezTo>
                    <a:cubicBezTo>
                      <a:pt x="5" y="0"/>
                      <a:pt x="5"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8" name="iṣḷiḓè">
                <a:extLst>
                  <a:ext uri="{FF2B5EF4-FFF2-40B4-BE49-F238E27FC236}">
                    <a16:creationId xmlns:a16="http://schemas.microsoft.com/office/drawing/2014/main" id="{C8227A80-342A-4089-924B-8D995B57BDC6}"/>
                  </a:ext>
                </a:extLst>
              </p:cNvPr>
              <p:cNvSpPr/>
              <p:nvPr/>
            </p:nvSpPr>
            <p:spPr bwMode="auto">
              <a:xfrm>
                <a:off x="2005" y="1334"/>
                <a:ext cx="10" cy="6"/>
              </a:xfrm>
              <a:custGeom>
                <a:avLst/>
                <a:gdLst>
                  <a:gd name="T0" fmla="*/ 2 w 5"/>
                  <a:gd name="T1" fmla="*/ 0 h 3"/>
                  <a:gd name="T2" fmla="*/ 0 w 5"/>
                  <a:gd name="T3" fmla="*/ 2 h 3"/>
                  <a:gd name="T4" fmla="*/ 3 w 5"/>
                  <a:gd name="T5" fmla="*/ 3 h 3"/>
                  <a:gd name="T6" fmla="*/ 3 w 5"/>
                  <a:gd name="T7" fmla="*/ 3 h 3"/>
                  <a:gd name="T8" fmla="*/ 4 w 5"/>
                  <a:gd name="T9" fmla="*/ 2 h 3"/>
                  <a:gd name="T10" fmla="*/ 5 w 5"/>
                  <a:gd name="T11" fmla="*/ 1 h 3"/>
                  <a:gd name="T12" fmla="*/ 3 w 5"/>
                  <a:gd name="T13" fmla="*/ 0 h 3"/>
                  <a:gd name="T14" fmla="*/ 2 w 5"/>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2" y="0"/>
                    </a:moveTo>
                    <a:cubicBezTo>
                      <a:pt x="1" y="0"/>
                      <a:pt x="0" y="1"/>
                      <a:pt x="0" y="2"/>
                    </a:cubicBezTo>
                    <a:cubicBezTo>
                      <a:pt x="1" y="2"/>
                      <a:pt x="2" y="3"/>
                      <a:pt x="3" y="3"/>
                    </a:cubicBezTo>
                    <a:cubicBezTo>
                      <a:pt x="3" y="3"/>
                      <a:pt x="3" y="3"/>
                      <a:pt x="3" y="3"/>
                    </a:cubicBezTo>
                    <a:cubicBezTo>
                      <a:pt x="4" y="2"/>
                      <a:pt x="4" y="2"/>
                      <a:pt x="4" y="2"/>
                    </a:cubicBezTo>
                    <a:cubicBezTo>
                      <a:pt x="5" y="1"/>
                      <a:pt x="5" y="1"/>
                      <a:pt x="5" y="1"/>
                    </a:cubicBezTo>
                    <a:cubicBezTo>
                      <a:pt x="5" y="1"/>
                      <a:pt x="4" y="1"/>
                      <a:pt x="3" y="0"/>
                    </a:cubicBezTo>
                    <a:cubicBezTo>
                      <a:pt x="3"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9" name="i$líḍé">
                <a:extLst>
                  <a:ext uri="{FF2B5EF4-FFF2-40B4-BE49-F238E27FC236}">
                    <a16:creationId xmlns:a16="http://schemas.microsoft.com/office/drawing/2014/main" id="{0CCA83DD-3994-41EC-9250-C052C4EFA368}"/>
                  </a:ext>
                </a:extLst>
              </p:cNvPr>
              <p:cNvSpPr/>
              <p:nvPr/>
            </p:nvSpPr>
            <p:spPr bwMode="auto">
              <a:xfrm>
                <a:off x="2036" y="1307"/>
                <a:ext cx="7" cy="17"/>
              </a:xfrm>
              <a:custGeom>
                <a:avLst/>
                <a:gdLst>
                  <a:gd name="T0" fmla="*/ 1 w 3"/>
                  <a:gd name="T1" fmla="*/ 0 h 8"/>
                  <a:gd name="T2" fmla="*/ 1 w 3"/>
                  <a:gd name="T3" fmla="*/ 0 h 8"/>
                  <a:gd name="T4" fmla="*/ 1 w 3"/>
                  <a:gd name="T5" fmla="*/ 0 h 8"/>
                  <a:gd name="T6" fmla="*/ 1 w 3"/>
                  <a:gd name="T7" fmla="*/ 0 h 8"/>
                  <a:gd name="T8" fmla="*/ 1 w 3"/>
                  <a:gd name="T9" fmla="*/ 3 h 8"/>
                  <a:gd name="T10" fmla="*/ 1 w 3"/>
                  <a:gd name="T11" fmla="*/ 4 h 8"/>
                  <a:gd name="T12" fmla="*/ 0 w 3"/>
                  <a:gd name="T13" fmla="*/ 5 h 8"/>
                  <a:gd name="T14" fmla="*/ 1 w 3"/>
                  <a:gd name="T15" fmla="*/ 6 h 8"/>
                  <a:gd name="T16" fmla="*/ 3 w 3"/>
                  <a:gd name="T17" fmla="*/ 8 h 8"/>
                  <a:gd name="T18" fmla="*/ 2 w 3"/>
                  <a:gd name="T19" fmla="*/ 3 h 8"/>
                  <a:gd name="T20" fmla="*/ 1 w 3"/>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 h="8">
                    <a:moveTo>
                      <a:pt x="1" y="0"/>
                    </a:moveTo>
                    <a:cubicBezTo>
                      <a:pt x="1" y="0"/>
                      <a:pt x="1" y="0"/>
                      <a:pt x="1" y="0"/>
                    </a:cubicBezTo>
                    <a:cubicBezTo>
                      <a:pt x="1" y="0"/>
                      <a:pt x="1" y="0"/>
                      <a:pt x="1" y="0"/>
                    </a:cubicBezTo>
                    <a:cubicBezTo>
                      <a:pt x="1" y="0"/>
                      <a:pt x="1" y="0"/>
                      <a:pt x="1" y="0"/>
                    </a:cubicBezTo>
                    <a:cubicBezTo>
                      <a:pt x="1" y="1"/>
                      <a:pt x="1" y="2"/>
                      <a:pt x="1" y="3"/>
                    </a:cubicBezTo>
                    <a:cubicBezTo>
                      <a:pt x="1" y="4"/>
                      <a:pt x="1" y="4"/>
                      <a:pt x="1" y="4"/>
                    </a:cubicBezTo>
                    <a:cubicBezTo>
                      <a:pt x="1" y="5"/>
                      <a:pt x="0" y="5"/>
                      <a:pt x="0" y="5"/>
                    </a:cubicBezTo>
                    <a:cubicBezTo>
                      <a:pt x="1" y="6"/>
                      <a:pt x="1" y="6"/>
                      <a:pt x="1" y="6"/>
                    </a:cubicBezTo>
                    <a:cubicBezTo>
                      <a:pt x="3" y="8"/>
                      <a:pt x="3" y="8"/>
                      <a:pt x="3" y="8"/>
                    </a:cubicBezTo>
                    <a:cubicBezTo>
                      <a:pt x="3" y="8"/>
                      <a:pt x="3" y="5"/>
                      <a:pt x="2" y="3"/>
                    </a:cubicBezTo>
                    <a:cubicBezTo>
                      <a:pt x="2" y="3"/>
                      <a:pt x="2"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0" name="ïṩḻïḓé">
                <a:extLst>
                  <a:ext uri="{FF2B5EF4-FFF2-40B4-BE49-F238E27FC236}">
                    <a16:creationId xmlns:a16="http://schemas.microsoft.com/office/drawing/2014/main" id="{0A3968AB-04BE-4A69-A80A-E9DFB0FE2627}"/>
                  </a:ext>
                </a:extLst>
              </p:cNvPr>
              <p:cNvSpPr/>
              <p:nvPr/>
            </p:nvSpPr>
            <p:spPr bwMode="auto">
              <a:xfrm>
                <a:off x="2139" y="1409"/>
                <a:ext cx="6" cy="9"/>
              </a:xfrm>
              <a:custGeom>
                <a:avLst/>
                <a:gdLst>
                  <a:gd name="T0" fmla="*/ 1 w 3"/>
                  <a:gd name="T1" fmla="*/ 0 h 4"/>
                  <a:gd name="T2" fmla="*/ 1 w 3"/>
                  <a:gd name="T3" fmla="*/ 1 h 4"/>
                  <a:gd name="T4" fmla="*/ 1 w 3"/>
                  <a:gd name="T5" fmla="*/ 4 h 4"/>
                  <a:gd name="T6" fmla="*/ 2 w 3"/>
                  <a:gd name="T7" fmla="*/ 4 h 4"/>
                  <a:gd name="T8" fmla="*/ 3 w 3"/>
                  <a:gd name="T9" fmla="*/ 4 h 4"/>
                  <a:gd name="T10" fmla="*/ 3 w 3"/>
                  <a:gd name="T11" fmla="*/ 2 h 4"/>
                  <a:gd name="T12" fmla="*/ 3 w 3"/>
                  <a:gd name="T13" fmla="*/ 1 h 4"/>
                  <a:gd name="T14" fmla="*/ 3 w 3"/>
                  <a:gd name="T15" fmla="*/ 1 h 4"/>
                  <a:gd name="T16" fmla="*/ 2 w 3"/>
                  <a:gd name="T17" fmla="*/ 1 h 4"/>
                  <a:gd name="T18" fmla="*/ 2 w 3"/>
                  <a:gd name="T19" fmla="*/ 1 h 4"/>
                  <a:gd name="T20" fmla="*/ 1 w 3"/>
                  <a:gd name="T2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 h="4">
                    <a:moveTo>
                      <a:pt x="1" y="0"/>
                    </a:moveTo>
                    <a:cubicBezTo>
                      <a:pt x="1" y="1"/>
                      <a:pt x="1" y="1"/>
                      <a:pt x="1" y="1"/>
                    </a:cubicBezTo>
                    <a:cubicBezTo>
                      <a:pt x="0" y="1"/>
                      <a:pt x="1" y="3"/>
                      <a:pt x="1" y="4"/>
                    </a:cubicBezTo>
                    <a:cubicBezTo>
                      <a:pt x="2" y="4"/>
                      <a:pt x="2" y="4"/>
                      <a:pt x="2" y="4"/>
                    </a:cubicBezTo>
                    <a:cubicBezTo>
                      <a:pt x="3" y="4"/>
                      <a:pt x="3" y="4"/>
                      <a:pt x="3" y="4"/>
                    </a:cubicBezTo>
                    <a:cubicBezTo>
                      <a:pt x="3" y="2"/>
                      <a:pt x="3" y="2"/>
                      <a:pt x="3" y="2"/>
                    </a:cubicBezTo>
                    <a:cubicBezTo>
                      <a:pt x="3" y="1"/>
                      <a:pt x="3" y="1"/>
                      <a:pt x="3" y="1"/>
                    </a:cubicBezTo>
                    <a:cubicBezTo>
                      <a:pt x="3" y="1"/>
                      <a:pt x="3" y="1"/>
                      <a:pt x="3" y="1"/>
                    </a:cubicBezTo>
                    <a:cubicBezTo>
                      <a:pt x="2" y="1"/>
                      <a:pt x="2" y="1"/>
                      <a:pt x="2" y="1"/>
                    </a:cubicBezTo>
                    <a:cubicBezTo>
                      <a:pt x="2" y="1"/>
                      <a:pt x="2" y="1"/>
                      <a:pt x="2" y="1"/>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1" name="îṩľîḍé">
                <a:extLst>
                  <a:ext uri="{FF2B5EF4-FFF2-40B4-BE49-F238E27FC236}">
                    <a16:creationId xmlns:a16="http://schemas.microsoft.com/office/drawing/2014/main" id="{7E092420-91C3-45ED-AAD4-B215DE76C95A}"/>
                  </a:ext>
                </a:extLst>
              </p:cNvPr>
              <p:cNvSpPr/>
              <p:nvPr/>
            </p:nvSpPr>
            <p:spPr bwMode="auto">
              <a:xfrm>
                <a:off x="1373" y="1088"/>
                <a:ext cx="43" cy="31"/>
              </a:xfrm>
              <a:custGeom>
                <a:avLst/>
                <a:gdLst>
                  <a:gd name="T0" fmla="*/ 21 w 21"/>
                  <a:gd name="T1" fmla="*/ 0 h 15"/>
                  <a:gd name="T2" fmla="*/ 19 w 21"/>
                  <a:gd name="T3" fmla="*/ 1 h 15"/>
                  <a:gd name="T4" fmla="*/ 20 w 21"/>
                  <a:gd name="T5" fmla="*/ 0 h 15"/>
                  <a:gd name="T6" fmla="*/ 20 w 21"/>
                  <a:gd name="T7" fmla="*/ 0 h 15"/>
                  <a:gd name="T8" fmla="*/ 19 w 21"/>
                  <a:gd name="T9" fmla="*/ 0 h 15"/>
                  <a:gd name="T10" fmla="*/ 3 w 21"/>
                  <a:gd name="T11" fmla="*/ 12 h 15"/>
                  <a:gd name="T12" fmla="*/ 0 w 21"/>
                  <a:gd name="T13" fmla="*/ 15 h 15"/>
                  <a:gd name="T14" fmla="*/ 1 w 21"/>
                  <a:gd name="T15" fmla="*/ 15 h 15"/>
                  <a:gd name="T16" fmla="*/ 9 w 21"/>
                  <a:gd name="T17" fmla="*/ 9 h 15"/>
                  <a:gd name="T18" fmla="*/ 9 w 21"/>
                  <a:gd name="T19" fmla="*/ 9 h 15"/>
                  <a:gd name="T20" fmla="*/ 9 w 21"/>
                  <a:gd name="T21" fmla="*/ 9 h 15"/>
                  <a:gd name="T22" fmla="*/ 13 w 21"/>
                  <a:gd name="T23" fmla="*/ 6 h 15"/>
                  <a:gd name="T24" fmla="*/ 20 w 21"/>
                  <a:gd name="T25" fmla="*/ 1 h 15"/>
                  <a:gd name="T26" fmla="*/ 21 w 21"/>
                  <a:gd name="T27" fmla="*/ 0 h 15"/>
                  <a:gd name="T28" fmla="*/ 21 w 21"/>
                  <a:gd name="T2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15">
                    <a:moveTo>
                      <a:pt x="21" y="0"/>
                    </a:moveTo>
                    <a:cubicBezTo>
                      <a:pt x="20" y="0"/>
                      <a:pt x="20" y="0"/>
                      <a:pt x="19" y="1"/>
                    </a:cubicBezTo>
                    <a:cubicBezTo>
                      <a:pt x="20" y="0"/>
                      <a:pt x="20" y="0"/>
                      <a:pt x="20" y="0"/>
                    </a:cubicBezTo>
                    <a:cubicBezTo>
                      <a:pt x="20" y="0"/>
                      <a:pt x="20" y="0"/>
                      <a:pt x="20" y="0"/>
                    </a:cubicBezTo>
                    <a:cubicBezTo>
                      <a:pt x="19" y="0"/>
                      <a:pt x="19" y="0"/>
                      <a:pt x="19" y="0"/>
                    </a:cubicBezTo>
                    <a:cubicBezTo>
                      <a:pt x="16" y="1"/>
                      <a:pt x="16" y="1"/>
                      <a:pt x="3" y="12"/>
                    </a:cubicBezTo>
                    <a:cubicBezTo>
                      <a:pt x="2" y="13"/>
                      <a:pt x="1" y="13"/>
                      <a:pt x="0" y="15"/>
                    </a:cubicBezTo>
                    <a:cubicBezTo>
                      <a:pt x="1" y="15"/>
                      <a:pt x="1" y="15"/>
                      <a:pt x="1" y="15"/>
                    </a:cubicBezTo>
                    <a:cubicBezTo>
                      <a:pt x="4" y="14"/>
                      <a:pt x="6" y="11"/>
                      <a:pt x="9" y="9"/>
                    </a:cubicBezTo>
                    <a:cubicBezTo>
                      <a:pt x="9" y="9"/>
                      <a:pt x="9" y="9"/>
                      <a:pt x="9" y="9"/>
                    </a:cubicBezTo>
                    <a:cubicBezTo>
                      <a:pt x="9" y="9"/>
                      <a:pt x="9" y="9"/>
                      <a:pt x="9" y="9"/>
                    </a:cubicBezTo>
                    <a:cubicBezTo>
                      <a:pt x="10" y="8"/>
                      <a:pt x="11" y="7"/>
                      <a:pt x="13" y="6"/>
                    </a:cubicBezTo>
                    <a:cubicBezTo>
                      <a:pt x="15" y="4"/>
                      <a:pt x="18" y="3"/>
                      <a:pt x="20" y="1"/>
                    </a:cubicBezTo>
                    <a:cubicBezTo>
                      <a:pt x="21" y="1"/>
                      <a:pt x="21" y="1"/>
                      <a:pt x="21" y="0"/>
                    </a:cubicBezTo>
                    <a:cubicBezTo>
                      <a:pt x="21" y="0"/>
                      <a:pt x="21" y="0"/>
                      <a:pt x="2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2" name="îsľîḑé">
                <a:extLst>
                  <a:ext uri="{FF2B5EF4-FFF2-40B4-BE49-F238E27FC236}">
                    <a16:creationId xmlns:a16="http://schemas.microsoft.com/office/drawing/2014/main" id="{530DD81A-7654-494A-8971-9F85A7F2DC50}"/>
                  </a:ext>
                </a:extLst>
              </p:cNvPr>
              <p:cNvSpPr/>
              <p:nvPr/>
            </p:nvSpPr>
            <p:spPr bwMode="auto">
              <a:xfrm>
                <a:off x="1427" y="1059"/>
                <a:ext cx="40" cy="23"/>
              </a:xfrm>
              <a:custGeom>
                <a:avLst/>
                <a:gdLst>
                  <a:gd name="T0" fmla="*/ 19 w 19"/>
                  <a:gd name="T1" fmla="*/ 0 h 11"/>
                  <a:gd name="T2" fmla="*/ 19 w 19"/>
                  <a:gd name="T3" fmla="*/ 0 h 11"/>
                  <a:gd name="T4" fmla="*/ 14 w 19"/>
                  <a:gd name="T5" fmla="*/ 3 h 11"/>
                  <a:gd name="T6" fmla="*/ 10 w 19"/>
                  <a:gd name="T7" fmla="*/ 5 h 11"/>
                  <a:gd name="T8" fmla="*/ 9 w 19"/>
                  <a:gd name="T9" fmla="*/ 5 h 11"/>
                  <a:gd name="T10" fmla="*/ 10 w 19"/>
                  <a:gd name="T11" fmla="*/ 5 h 11"/>
                  <a:gd name="T12" fmla="*/ 10 w 19"/>
                  <a:gd name="T13" fmla="*/ 5 h 11"/>
                  <a:gd name="T14" fmla="*/ 11 w 19"/>
                  <a:gd name="T15" fmla="*/ 3 h 11"/>
                  <a:gd name="T16" fmla="*/ 2 w 19"/>
                  <a:gd name="T17" fmla="*/ 9 h 11"/>
                  <a:gd name="T18" fmla="*/ 2 w 19"/>
                  <a:gd name="T19" fmla="*/ 9 h 11"/>
                  <a:gd name="T20" fmla="*/ 6 w 19"/>
                  <a:gd name="T21" fmla="*/ 7 h 11"/>
                  <a:gd name="T22" fmla="*/ 4 w 19"/>
                  <a:gd name="T23" fmla="*/ 8 h 11"/>
                  <a:gd name="T24" fmla="*/ 6 w 19"/>
                  <a:gd name="T25" fmla="*/ 8 h 11"/>
                  <a:gd name="T26" fmla="*/ 8 w 19"/>
                  <a:gd name="T27" fmla="*/ 7 h 11"/>
                  <a:gd name="T28" fmla="*/ 1 w 19"/>
                  <a:gd name="T29" fmla="*/ 10 h 11"/>
                  <a:gd name="T30" fmla="*/ 1 w 19"/>
                  <a:gd name="T31" fmla="*/ 11 h 11"/>
                  <a:gd name="T32" fmla="*/ 1 w 19"/>
                  <a:gd name="T33" fmla="*/ 11 h 11"/>
                  <a:gd name="T34" fmla="*/ 3 w 19"/>
                  <a:gd name="T35" fmla="*/ 10 h 11"/>
                  <a:gd name="T36" fmla="*/ 9 w 19"/>
                  <a:gd name="T37" fmla="*/ 7 h 11"/>
                  <a:gd name="T38" fmla="*/ 13 w 19"/>
                  <a:gd name="T39" fmla="*/ 5 h 11"/>
                  <a:gd name="T40" fmla="*/ 18 w 19"/>
                  <a:gd name="T41" fmla="*/ 2 h 11"/>
                  <a:gd name="T42" fmla="*/ 19 w 19"/>
                  <a:gd name="T43" fmla="*/ 1 h 11"/>
                  <a:gd name="T44" fmla="*/ 19 w 19"/>
                  <a:gd name="T45" fmla="*/ 1 h 11"/>
                  <a:gd name="T46" fmla="*/ 18 w 19"/>
                  <a:gd name="T47" fmla="*/ 1 h 11"/>
                  <a:gd name="T48" fmla="*/ 14 w 19"/>
                  <a:gd name="T49" fmla="*/ 4 h 11"/>
                  <a:gd name="T50" fmla="*/ 19 w 19"/>
                  <a:gd name="T5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11">
                    <a:moveTo>
                      <a:pt x="19" y="0"/>
                    </a:moveTo>
                    <a:cubicBezTo>
                      <a:pt x="19" y="0"/>
                      <a:pt x="19" y="0"/>
                      <a:pt x="19" y="0"/>
                    </a:cubicBezTo>
                    <a:cubicBezTo>
                      <a:pt x="19" y="0"/>
                      <a:pt x="14" y="2"/>
                      <a:pt x="14" y="3"/>
                    </a:cubicBezTo>
                    <a:cubicBezTo>
                      <a:pt x="14" y="3"/>
                      <a:pt x="13" y="4"/>
                      <a:pt x="10" y="5"/>
                    </a:cubicBezTo>
                    <a:cubicBezTo>
                      <a:pt x="9" y="5"/>
                      <a:pt x="9" y="5"/>
                      <a:pt x="9" y="5"/>
                    </a:cubicBezTo>
                    <a:cubicBezTo>
                      <a:pt x="10" y="5"/>
                      <a:pt x="10" y="5"/>
                      <a:pt x="10" y="5"/>
                    </a:cubicBezTo>
                    <a:cubicBezTo>
                      <a:pt x="10" y="5"/>
                      <a:pt x="10" y="5"/>
                      <a:pt x="10" y="5"/>
                    </a:cubicBezTo>
                    <a:cubicBezTo>
                      <a:pt x="10" y="4"/>
                      <a:pt x="12" y="4"/>
                      <a:pt x="11" y="3"/>
                    </a:cubicBezTo>
                    <a:cubicBezTo>
                      <a:pt x="11" y="3"/>
                      <a:pt x="2" y="8"/>
                      <a:pt x="2" y="9"/>
                    </a:cubicBezTo>
                    <a:cubicBezTo>
                      <a:pt x="2" y="9"/>
                      <a:pt x="2" y="9"/>
                      <a:pt x="2" y="9"/>
                    </a:cubicBezTo>
                    <a:cubicBezTo>
                      <a:pt x="2" y="9"/>
                      <a:pt x="2" y="9"/>
                      <a:pt x="6" y="7"/>
                    </a:cubicBezTo>
                    <a:cubicBezTo>
                      <a:pt x="6" y="7"/>
                      <a:pt x="5" y="8"/>
                      <a:pt x="4" y="8"/>
                    </a:cubicBezTo>
                    <a:cubicBezTo>
                      <a:pt x="4" y="8"/>
                      <a:pt x="4" y="8"/>
                      <a:pt x="6" y="8"/>
                    </a:cubicBezTo>
                    <a:cubicBezTo>
                      <a:pt x="6" y="7"/>
                      <a:pt x="6" y="7"/>
                      <a:pt x="8" y="7"/>
                    </a:cubicBezTo>
                    <a:cubicBezTo>
                      <a:pt x="6" y="7"/>
                      <a:pt x="3" y="9"/>
                      <a:pt x="1" y="10"/>
                    </a:cubicBezTo>
                    <a:cubicBezTo>
                      <a:pt x="1" y="10"/>
                      <a:pt x="0" y="11"/>
                      <a:pt x="1" y="11"/>
                    </a:cubicBezTo>
                    <a:cubicBezTo>
                      <a:pt x="1" y="11"/>
                      <a:pt x="1" y="11"/>
                      <a:pt x="1" y="11"/>
                    </a:cubicBezTo>
                    <a:cubicBezTo>
                      <a:pt x="1" y="11"/>
                      <a:pt x="2" y="10"/>
                      <a:pt x="3" y="10"/>
                    </a:cubicBezTo>
                    <a:cubicBezTo>
                      <a:pt x="7" y="7"/>
                      <a:pt x="9" y="7"/>
                      <a:pt x="9" y="7"/>
                    </a:cubicBezTo>
                    <a:cubicBezTo>
                      <a:pt x="11" y="6"/>
                      <a:pt x="12" y="6"/>
                      <a:pt x="13" y="5"/>
                    </a:cubicBezTo>
                    <a:cubicBezTo>
                      <a:pt x="14" y="5"/>
                      <a:pt x="18" y="2"/>
                      <a:pt x="18" y="2"/>
                    </a:cubicBezTo>
                    <a:cubicBezTo>
                      <a:pt x="19" y="1"/>
                      <a:pt x="19" y="1"/>
                      <a:pt x="19" y="1"/>
                    </a:cubicBezTo>
                    <a:cubicBezTo>
                      <a:pt x="19" y="1"/>
                      <a:pt x="19" y="1"/>
                      <a:pt x="19" y="1"/>
                    </a:cubicBezTo>
                    <a:cubicBezTo>
                      <a:pt x="18" y="1"/>
                      <a:pt x="18" y="1"/>
                      <a:pt x="18" y="1"/>
                    </a:cubicBezTo>
                    <a:cubicBezTo>
                      <a:pt x="17" y="2"/>
                      <a:pt x="16" y="3"/>
                      <a:pt x="14" y="4"/>
                    </a:cubicBezTo>
                    <a:cubicBezTo>
                      <a:pt x="16" y="2"/>
                      <a:pt x="18" y="1"/>
                      <a:pt x="1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3" name="isliďe">
                <a:extLst>
                  <a:ext uri="{FF2B5EF4-FFF2-40B4-BE49-F238E27FC236}">
                    <a16:creationId xmlns:a16="http://schemas.microsoft.com/office/drawing/2014/main" id="{0A46F8C5-46EB-4B98-99E5-7B57311B7344}"/>
                  </a:ext>
                </a:extLst>
              </p:cNvPr>
              <p:cNvSpPr/>
              <p:nvPr/>
            </p:nvSpPr>
            <p:spPr bwMode="auto">
              <a:xfrm>
                <a:off x="1371" y="1086"/>
                <a:ext cx="62" cy="48"/>
              </a:xfrm>
              <a:custGeom>
                <a:avLst/>
                <a:gdLst>
                  <a:gd name="T0" fmla="*/ 29 w 30"/>
                  <a:gd name="T1" fmla="*/ 0 h 23"/>
                  <a:gd name="T2" fmla="*/ 29 w 30"/>
                  <a:gd name="T3" fmla="*/ 0 h 23"/>
                  <a:gd name="T4" fmla="*/ 23 w 30"/>
                  <a:gd name="T5" fmla="*/ 6 h 23"/>
                  <a:gd name="T6" fmla="*/ 24 w 30"/>
                  <a:gd name="T7" fmla="*/ 4 h 23"/>
                  <a:gd name="T8" fmla="*/ 24 w 30"/>
                  <a:gd name="T9" fmla="*/ 4 h 23"/>
                  <a:gd name="T10" fmla="*/ 20 w 30"/>
                  <a:gd name="T11" fmla="*/ 5 h 23"/>
                  <a:gd name="T12" fmla="*/ 22 w 30"/>
                  <a:gd name="T13" fmla="*/ 4 h 23"/>
                  <a:gd name="T14" fmla="*/ 21 w 30"/>
                  <a:gd name="T15" fmla="*/ 4 h 23"/>
                  <a:gd name="T16" fmla="*/ 17 w 30"/>
                  <a:gd name="T17" fmla="*/ 6 h 23"/>
                  <a:gd name="T18" fmla="*/ 21 w 30"/>
                  <a:gd name="T19" fmla="*/ 3 h 23"/>
                  <a:gd name="T20" fmla="*/ 8 w 30"/>
                  <a:gd name="T21" fmla="*/ 12 h 23"/>
                  <a:gd name="T22" fmla="*/ 9 w 30"/>
                  <a:gd name="T23" fmla="*/ 13 h 23"/>
                  <a:gd name="T24" fmla="*/ 7 w 30"/>
                  <a:gd name="T25" fmla="*/ 14 h 23"/>
                  <a:gd name="T26" fmla="*/ 5 w 30"/>
                  <a:gd name="T27" fmla="*/ 16 h 23"/>
                  <a:gd name="T28" fmla="*/ 5 w 30"/>
                  <a:gd name="T29" fmla="*/ 16 h 23"/>
                  <a:gd name="T30" fmla="*/ 9 w 30"/>
                  <a:gd name="T31" fmla="*/ 14 h 23"/>
                  <a:gd name="T32" fmla="*/ 10 w 30"/>
                  <a:gd name="T33" fmla="*/ 14 h 23"/>
                  <a:gd name="T34" fmla="*/ 10 w 30"/>
                  <a:gd name="T35" fmla="*/ 14 h 23"/>
                  <a:gd name="T36" fmla="*/ 11 w 30"/>
                  <a:gd name="T37" fmla="*/ 14 h 23"/>
                  <a:gd name="T38" fmla="*/ 12 w 30"/>
                  <a:gd name="T39" fmla="*/ 14 h 23"/>
                  <a:gd name="T40" fmla="*/ 7 w 30"/>
                  <a:gd name="T41" fmla="*/ 17 h 23"/>
                  <a:gd name="T42" fmla="*/ 1 w 30"/>
                  <a:gd name="T43" fmla="*/ 21 h 23"/>
                  <a:gd name="T44" fmla="*/ 2 w 30"/>
                  <a:gd name="T45" fmla="*/ 21 h 23"/>
                  <a:gd name="T46" fmla="*/ 2 w 30"/>
                  <a:gd name="T47" fmla="*/ 21 h 23"/>
                  <a:gd name="T48" fmla="*/ 3 w 30"/>
                  <a:gd name="T49" fmla="*/ 21 h 23"/>
                  <a:gd name="T50" fmla="*/ 3 w 30"/>
                  <a:gd name="T51" fmla="*/ 21 h 23"/>
                  <a:gd name="T52" fmla="*/ 3 w 30"/>
                  <a:gd name="T53" fmla="*/ 21 h 23"/>
                  <a:gd name="T54" fmla="*/ 2 w 30"/>
                  <a:gd name="T55" fmla="*/ 23 h 23"/>
                  <a:gd name="T56" fmla="*/ 2 w 30"/>
                  <a:gd name="T57" fmla="*/ 23 h 23"/>
                  <a:gd name="T58" fmla="*/ 13 w 30"/>
                  <a:gd name="T59" fmla="*/ 17 h 23"/>
                  <a:gd name="T60" fmla="*/ 15 w 30"/>
                  <a:gd name="T61" fmla="*/ 16 h 23"/>
                  <a:gd name="T62" fmla="*/ 15 w 30"/>
                  <a:gd name="T63" fmla="*/ 16 h 23"/>
                  <a:gd name="T64" fmla="*/ 15 w 30"/>
                  <a:gd name="T65" fmla="*/ 17 h 23"/>
                  <a:gd name="T66" fmla="*/ 18 w 30"/>
                  <a:gd name="T67" fmla="*/ 17 h 23"/>
                  <a:gd name="T68" fmla="*/ 22 w 30"/>
                  <a:gd name="T69" fmla="*/ 14 h 23"/>
                  <a:gd name="T70" fmla="*/ 22 w 30"/>
                  <a:gd name="T71" fmla="*/ 14 h 23"/>
                  <a:gd name="T72" fmla="*/ 22 w 30"/>
                  <a:gd name="T73" fmla="*/ 14 h 23"/>
                  <a:gd name="T74" fmla="*/ 20 w 30"/>
                  <a:gd name="T75" fmla="*/ 15 h 23"/>
                  <a:gd name="T76" fmla="*/ 24 w 30"/>
                  <a:gd name="T77" fmla="*/ 13 h 23"/>
                  <a:gd name="T78" fmla="*/ 24 w 30"/>
                  <a:gd name="T79" fmla="*/ 13 h 23"/>
                  <a:gd name="T80" fmla="*/ 24 w 30"/>
                  <a:gd name="T81" fmla="*/ 13 h 23"/>
                  <a:gd name="T82" fmla="*/ 25 w 30"/>
                  <a:gd name="T83" fmla="*/ 13 h 23"/>
                  <a:gd name="T84" fmla="*/ 26 w 30"/>
                  <a:gd name="T85" fmla="*/ 11 h 23"/>
                  <a:gd name="T86" fmla="*/ 25 w 30"/>
                  <a:gd name="T87" fmla="*/ 8 h 23"/>
                  <a:gd name="T88" fmla="*/ 30 w 30"/>
                  <a:gd name="T89" fmla="*/ 1 h 23"/>
                  <a:gd name="T90" fmla="*/ 29 w 30"/>
                  <a:gd name="T91" fmla="*/ 0 h 23"/>
                  <a:gd name="T92" fmla="*/ 29 w 30"/>
                  <a:gd name="T9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0" h="23">
                    <a:moveTo>
                      <a:pt x="29" y="0"/>
                    </a:moveTo>
                    <a:cubicBezTo>
                      <a:pt x="29" y="0"/>
                      <a:pt x="29" y="0"/>
                      <a:pt x="29" y="0"/>
                    </a:cubicBezTo>
                    <a:cubicBezTo>
                      <a:pt x="27" y="2"/>
                      <a:pt x="25" y="5"/>
                      <a:pt x="23" y="6"/>
                    </a:cubicBezTo>
                    <a:cubicBezTo>
                      <a:pt x="22" y="5"/>
                      <a:pt x="23" y="5"/>
                      <a:pt x="24" y="4"/>
                    </a:cubicBezTo>
                    <a:cubicBezTo>
                      <a:pt x="24" y="4"/>
                      <a:pt x="24" y="4"/>
                      <a:pt x="24" y="4"/>
                    </a:cubicBezTo>
                    <a:cubicBezTo>
                      <a:pt x="22" y="4"/>
                      <a:pt x="22" y="5"/>
                      <a:pt x="20" y="5"/>
                    </a:cubicBezTo>
                    <a:cubicBezTo>
                      <a:pt x="21" y="5"/>
                      <a:pt x="21" y="5"/>
                      <a:pt x="22" y="4"/>
                    </a:cubicBezTo>
                    <a:cubicBezTo>
                      <a:pt x="21" y="4"/>
                      <a:pt x="21" y="4"/>
                      <a:pt x="21" y="4"/>
                    </a:cubicBezTo>
                    <a:cubicBezTo>
                      <a:pt x="20" y="4"/>
                      <a:pt x="19" y="5"/>
                      <a:pt x="17" y="6"/>
                    </a:cubicBezTo>
                    <a:cubicBezTo>
                      <a:pt x="18" y="5"/>
                      <a:pt x="20" y="4"/>
                      <a:pt x="21" y="3"/>
                    </a:cubicBezTo>
                    <a:cubicBezTo>
                      <a:pt x="20" y="3"/>
                      <a:pt x="8" y="11"/>
                      <a:pt x="8" y="12"/>
                    </a:cubicBezTo>
                    <a:cubicBezTo>
                      <a:pt x="9" y="13"/>
                      <a:pt x="9" y="13"/>
                      <a:pt x="9" y="13"/>
                    </a:cubicBezTo>
                    <a:cubicBezTo>
                      <a:pt x="9" y="13"/>
                      <a:pt x="9" y="13"/>
                      <a:pt x="7" y="14"/>
                    </a:cubicBezTo>
                    <a:cubicBezTo>
                      <a:pt x="5" y="15"/>
                      <a:pt x="5" y="15"/>
                      <a:pt x="5" y="16"/>
                    </a:cubicBezTo>
                    <a:cubicBezTo>
                      <a:pt x="5" y="16"/>
                      <a:pt x="5" y="16"/>
                      <a:pt x="5" y="16"/>
                    </a:cubicBezTo>
                    <a:cubicBezTo>
                      <a:pt x="7" y="16"/>
                      <a:pt x="8" y="15"/>
                      <a:pt x="9" y="14"/>
                    </a:cubicBezTo>
                    <a:cubicBezTo>
                      <a:pt x="9" y="14"/>
                      <a:pt x="9" y="14"/>
                      <a:pt x="10" y="14"/>
                    </a:cubicBezTo>
                    <a:cubicBezTo>
                      <a:pt x="10" y="14"/>
                      <a:pt x="10" y="14"/>
                      <a:pt x="10" y="14"/>
                    </a:cubicBezTo>
                    <a:cubicBezTo>
                      <a:pt x="11" y="14"/>
                      <a:pt x="11" y="14"/>
                      <a:pt x="11" y="14"/>
                    </a:cubicBezTo>
                    <a:cubicBezTo>
                      <a:pt x="11" y="14"/>
                      <a:pt x="12" y="14"/>
                      <a:pt x="12" y="14"/>
                    </a:cubicBezTo>
                    <a:cubicBezTo>
                      <a:pt x="10" y="16"/>
                      <a:pt x="8" y="16"/>
                      <a:pt x="7" y="17"/>
                    </a:cubicBezTo>
                    <a:cubicBezTo>
                      <a:pt x="1" y="18"/>
                      <a:pt x="0" y="21"/>
                      <a:pt x="1" y="21"/>
                    </a:cubicBezTo>
                    <a:cubicBezTo>
                      <a:pt x="1" y="21"/>
                      <a:pt x="1" y="21"/>
                      <a:pt x="2" y="21"/>
                    </a:cubicBezTo>
                    <a:cubicBezTo>
                      <a:pt x="2" y="21"/>
                      <a:pt x="2" y="21"/>
                      <a:pt x="2" y="21"/>
                    </a:cubicBezTo>
                    <a:cubicBezTo>
                      <a:pt x="3" y="21"/>
                      <a:pt x="3" y="21"/>
                      <a:pt x="3" y="21"/>
                    </a:cubicBezTo>
                    <a:cubicBezTo>
                      <a:pt x="3" y="21"/>
                      <a:pt x="3" y="21"/>
                      <a:pt x="3" y="21"/>
                    </a:cubicBezTo>
                    <a:cubicBezTo>
                      <a:pt x="3" y="21"/>
                      <a:pt x="3" y="21"/>
                      <a:pt x="3" y="21"/>
                    </a:cubicBezTo>
                    <a:cubicBezTo>
                      <a:pt x="3" y="22"/>
                      <a:pt x="2" y="22"/>
                      <a:pt x="2" y="23"/>
                    </a:cubicBezTo>
                    <a:cubicBezTo>
                      <a:pt x="2" y="23"/>
                      <a:pt x="2" y="23"/>
                      <a:pt x="2" y="23"/>
                    </a:cubicBezTo>
                    <a:cubicBezTo>
                      <a:pt x="3" y="23"/>
                      <a:pt x="9" y="20"/>
                      <a:pt x="13" y="17"/>
                    </a:cubicBezTo>
                    <a:cubicBezTo>
                      <a:pt x="14" y="16"/>
                      <a:pt x="14" y="16"/>
                      <a:pt x="15" y="16"/>
                    </a:cubicBezTo>
                    <a:cubicBezTo>
                      <a:pt x="15" y="16"/>
                      <a:pt x="15" y="16"/>
                      <a:pt x="15" y="16"/>
                    </a:cubicBezTo>
                    <a:cubicBezTo>
                      <a:pt x="15" y="17"/>
                      <a:pt x="15" y="17"/>
                      <a:pt x="15" y="17"/>
                    </a:cubicBezTo>
                    <a:cubicBezTo>
                      <a:pt x="18" y="17"/>
                      <a:pt x="18" y="17"/>
                      <a:pt x="18" y="17"/>
                    </a:cubicBezTo>
                    <a:cubicBezTo>
                      <a:pt x="20" y="17"/>
                      <a:pt x="20" y="17"/>
                      <a:pt x="22" y="14"/>
                    </a:cubicBezTo>
                    <a:cubicBezTo>
                      <a:pt x="22" y="14"/>
                      <a:pt x="22" y="14"/>
                      <a:pt x="22" y="14"/>
                    </a:cubicBezTo>
                    <a:cubicBezTo>
                      <a:pt x="22" y="14"/>
                      <a:pt x="22" y="14"/>
                      <a:pt x="22" y="14"/>
                    </a:cubicBezTo>
                    <a:cubicBezTo>
                      <a:pt x="22" y="14"/>
                      <a:pt x="22" y="14"/>
                      <a:pt x="20" y="15"/>
                    </a:cubicBezTo>
                    <a:cubicBezTo>
                      <a:pt x="20" y="14"/>
                      <a:pt x="22" y="13"/>
                      <a:pt x="24" y="13"/>
                    </a:cubicBezTo>
                    <a:cubicBezTo>
                      <a:pt x="24" y="13"/>
                      <a:pt x="24" y="13"/>
                      <a:pt x="24" y="13"/>
                    </a:cubicBezTo>
                    <a:cubicBezTo>
                      <a:pt x="24" y="13"/>
                      <a:pt x="24" y="13"/>
                      <a:pt x="24" y="13"/>
                    </a:cubicBezTo>
                    <a:cubicBezTo>
                      <a:pt x="24" y="13"/>
                      <a:pt x="24" y="13"/>
                      <a:pt x="25" y="13"/>
                    </a:cubicBezTo>
                    <a:cubicBezTo>
                      <a:pt x="25" y="13"/>
                      <a:pt x="26" y="12"/>
                      <a:pt x="26" y="11"/>
                    </a:cubicBezTo>
                    <a:cubicBezTo>
                      <a:pt x="24" y="10"/>
                      <a:pt x="24" y="9"/>
                      <a:pt x="25" y="8"/>
                    </a:cubicBezTo>
                    <a:cubicBezTo>
                      <a:pt x="25" y="7"/>
                      <a:pt x="30" y="1"/>
                      <a:pt x="30" y="1"/>
                    </a:cubicBezTo>
                    <a:cubicBezTo>
                      <a:pt x="29" y="0"/>
                      <a:pt x="29" y="0"/>
                      <a:pt x="29" y="0"/>
                    </a:cubicBezTo>
                    <a:cubicBezTo>
                      <a:pt x="29" y="0"/>
                      <a:pt x="29" y="0"/>
                      <a:pt x="2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4" name="ïS1ïḑe">
                <a:extLst>
                  <a:ext uri="{FF2B5EF4-FFF2-40B4-BE49-F238E27FC236}">
                    <a16:creationId xmlns:a16="http://schemas.microsoft.com/office/drawing/2014/main" id="{4BF75090-A355-4E9D-AD95-553BBC147B6D}"/>
                  </a:ext>
                </a:extLst>
              </p:cNvPr>
              <p:cNvSpPr/>
              <p:nvPr/>
            </p:nvSpPr>
            <p:spPr bwMode="auto">
              <a:xfrm>
                <a:off x="1477" y="1153"/>
                <a:ext cx="8" cy="6"/>
              </a:xfrm>
              <a:custGeom>
                <a:avLst/>
                <a:gdLst>
                  <a:gd name="T0" fmla="*/ 4 w 4"/>
                  <a:gd name="T1" fmla="*/ 0 h 3"/>
                  <a:gd name="T2" fmla="*/ 3 w 4"/>
                  <a:gd name="T3" fmla="*/ 0 h 3"/>
                  <a:gd name="T4" fmla="*/ 1 w 4"/>
                  <a:gd name="T5" fmla="*/ 1 h 3"/>
                  <a:gd name="T6" fmla="*/ 1 w 4"/>
                  <a:gd name="T7" fmla="*/ 3 h 3"/>
                  <a:gd name="T8" fmla="*/ 1 w 4"/>
                  <a:gd name="T9" fmla="*/ 3 h 3"/>
                  <a:gd name="T10" fmla="*/ 4 w 4"/>
                  <a:gd name="T11" fmla="*/ 1 h 3"/>
                  <a:gd name="T12" fmla="*/ 4 w 4"/>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4" y="0"/>
                    </a:moveTo>
                    <a:cubicBezTo>
                      <a:pt x="3" y="0"/>
                      <a:pt x="3" y="0"/>
                      <a:pt x="3" y="0"/>
                    </a:cubicBezTo>
                    <a:cubicBezTo>
                      <a:pt x="3" y="0"/>
                      <a:pt x="1" y="0"/>
                      <a:pt x="1" y="1"/>
                    </a:cubicBezTo>
                    <a:cubicBezTo>
                      <a:pt x="0" y="2"/>
                      <a:pt x="1" y="3"/>
                      <a:pt x="1" y="3"/>
                    </a:cubicBezTo>
                    <a:cubicBezTo>
                      <a:pt x="1" y="3"/>
                      <a:pt x="1" y="3"/>
                      <a:pt x="1" y="3"/>
                    </a:cubicBezTo>
                    <a:cubicBezTo>
                      <a:pt x="2" y="3"/>
                      <a:pt x="4" y="1"/>
                      <a:pt x="4" y="1"/>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5" name="íṡ1iḑe">
                <a:extLst>
                  <a:ext uri="{FF2B5EF4-FFF2-40B4-BE49-F238E27FC236}">
                    <a16:creationId xmlns:a16="http://schemas.microsoft.com/office/drawing/2014/main" id="{5C618F31-EE50-4197-8811-07A900A969A7}"/>
                  </a:ext>
                </a:extLst>
              </p:cNvPr>
              <p:cNvSpPr/>
              <p:nvPr/>
            </p:nvSpPr>
            <p:spPr bwMode="auto">
              <a:xfrm>
                <a:off x="1452" y="1130"/>
                <a:ext cx="29" cy="23"/>
              </a:xfrm>
              <a:custGeom>
                <a:avLst/>
                <a:gdLst>
                  <a:gd name="T0" fmla="*/ 6 w 14"/>
                  <a:gd name="T1" fmla="*/ 0 h 11"/>
                  <a:gd name="T2" fmla="*/ 3 w 14"/>
                  <a:gd name="T3" fmla="*/ 4 h 11"/>
                  <a:gd name="T4" fmla="*/ 2 w 14"/>
                  <a:gd name="T5" fmla="*/ 5 h 11"/>
                  <a:gd name="T6" fmla="*/ 0 w 14"/>
                  <a:gd name="T7" fmla="*/ 9 h 11"/>
                  <a:gd name="T8" fmla="*/ 1 w 14"/>
                  <a:gd name="T9" fmla="*/ 10 h 11"/>
                  <a:gd name="T10" fmla="*/ 1 w 14"/>
                  <a:gd name="T11" fmla="*/ 11 h 11"/>
                  <a:gd name="T12" fmla="*/ 2 w 14"/>
                  <a:gd name="T13" fmla="*/ 11 h 11"/>
                  <a:gd name="T14" fmla="*/ 3 w 14"/>
                  <a:gd name="T15" fmla="*/ 10 h 11"/>
                  <a:gd name="T16" fmla="*/ 8 w 14"/>
                  <a:gd name="T17" fmla="*/ 7 h 11"/>
                  <a:gd name="T18" fmla="*/ 9 w 14"/>
                  <a:gd name="T19" fmla="*/ 7 h 11"/>
                  <a:gd name="T20" fmla="*/ 10 w 14"/>
                  <a:gd name="T21" fmla="*/ 7 h 11"/>
                  <a:gd name="T22" fmla="*/ 12 w 14"/>
                  <a:gd name="T23" fmla="*/ 7 h 11"/>
                  <a:gd name="T24" fmla="*/ 13 w 14"/>
                  <a:gd name="T25" fmla="*/ 7 h 11"/>
                  <a:gd name="T26" fmla="*/ 13 w 14"/>
                  <a:gd name="T27" fmla="*/ 7 h 11"/>
                  <a:gd name="T28" fmla="*/ 13 w 14"/>
                  <a:gd name="T29" fmla="*/ 6 h 11"/>
                  <a:gd name="T30" fmla="*/ 12 w 14"/>
                  <a:gd name="T31" fmla="*/ 5 h 11"/>
                  <a:gd name="T32" fmla="*/ 10 w 14"/>
                  <a:gd name="T33" fmla="*/ 2 h 11"/>
                  <a:gd name="T34" fmla="*/ 10 w 14"/>
                  <a:gd name="T35" fmla="*/ 2 h 11"/>
                  <a:gd name="T36" fmla="*/ 7 w 14"/>
                  <a:gd name="T37" fmla="*/ 1 h 11"/>
                  <a:gd name="T38" fmla="*/ 6 w 14"/>
                  <a:gd name="T39" fmla="*/ 0 h 11"/>
                  <a:gd name="T40" fmla="*/ 6 w 14"/>
                  <a:gd name="T4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 h="11">
                    <a:moveTo>
                      <a:pt x="6" y="0"/>
                    </a:moveTo>
                    <a:cubicBezTo>
                      <a:pt x="5" y="0"/>
                      <a:pt x="3" y="4"/>
                      <a:pt x="3" y="4"/>
                    </a:cubicBezTo>
                    <a:cubicBezTo>
                      <a:pt x="3" y="4"/>
                      <a:pt x="2" y="5"/>
                      <a:pt x="2" y="5"/>
                    </a:cubicBezTo>
                    <a:cubicBezTo>
                      <a:pt x="0" y="9"/>
                      <a:pt x="0" y="9"/>
                      <a:pt x="0" y="9"/>
                    </a:cubicBezTo>
                    <a:cubicBezTo>
                      <a:pt x="1" y="9"/>
                      <a:pt x="1" y="9"/>
                      <a:pt x="1" y="10"/>
                    </a:cubicBezTo>
                    <a:cubicBezTo>
                      <a:pt x="1" y="11"/>
                      <a:pt x="1" y="11"/>
                      <a:pt x="1" y="11"/>
                    </a:cubicBezTo>
                    <a:cubicBezTo>
                      <a:pt x="1" y="11"/>
                      <a:pt x="1" y="11"/>
                      <a:pt x="2" y="11"/>
                    </a:cubicBezTo>
                    <a:cubicBezTo>
                      <a:pt x="2" y="11"/>
                      <a:pt x="2" y="11"/>
                      <a:pt x="3" y="10"/>
                    </a:cubicBezTo>
                    <a:cubicBezTo>
                      <a:pt x="4" y="9"/>
                      <a:pt x="6" y="7"/>
                      <a:pt x="8" y="7"/>
                    </a:cubicBezTo>
                    <a:cubicBezTo>
                      <a:pt x="8" y="7"/>
                      <a:pt x="9" y="7"/>
                      <a:pt x="9" y="7"/>
                    </a:cubicBezTo>
                    <a:cubicBezTo>
                      <a:pt x="9" y="7"/>
                      <a:pt x="10" y="7"/>
                      <a:pt x="10" y="7"/>
                    </a:cubicBezTo>
                    <a:cubicBezTo>
                      <a:pt x="11" y="7"/>
                      <a:pt x="11" y="7"/>
                      <a:pt x="12" y="7"/>
                    </a:cubicBezTo>
                    <a:cubicBezTo>
                      <a:pt x="12" y="7"/>
                      <a:pt x="13" y="7"/>
                      <a:pt x="13" y="7"/>
                    </a:cubicBezTo>
                    <a:cubicBezTo>
                      <a:pt x="13" y="7"/>
                      <a:pt x="13" y="7"/>
                      <a:pt x="13" y="7"/>
                    </a:cubicBezTo>
                    <a:cubicBezTo>
                      <a:pt x="14" y="7"/>
                      <a:pt x="13" y="6"/>
                      <a:pt x="13" y="6"/>
                    </a:cubicBezTo>
                    <a:cubicBezTo>
                      <a:pt x="13" y="5"/>
                      <a:pt x="12" y="5"/>
                      <a:pt x="12" y="5"/>
                    </a:cubicBezTo>
                    <a:cubicBezTo>
                      <a:pt x="11" y="4"/>
                      <a:pt x="11" y="3"/>
                      <a:pt x="10" y="2"/>
                    </a:cubicBezTo>
                    <a:cubicBezTo>
                      <a:pt x="10" y="2"/>
                      <a:pt x="10" y="2"/>
                      <a:pt x="10" y="2"/>
                    </a:cubicBezTo>
                    <a:cubicBezTo>
                      <a:pt x="9" y="2"/>
                      <a:pt x="8" y="2"/>
                      <a:pt x="7" y="1"/>
                    </a:cubicBezTo>
                    <a:cubicBezTo>
                      <a:pt x="7" y="1"/>
                      <a:pt x="7" y="0"/>
                      <a:pt x="6" y="0"/>
                    </a:cubicBezTo>
                    <a:cubicBezTo>
                      <a:pt x="6" y="0"/>
                      <a:pt x="6"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6" name="ísḻîďè">
                <a:extLst>
                  <a:ext uri="{FF2B5EF4-FFF2-40B4-BE49-F238E27FC236}">
                    <a16:creationId xmlns:a16="http://schemas.microsoft.com/office/drawing/2014/main" id="{E59C0B88-CB66-4D9B-9617-7028DC20C6FE}"/>
                  </a:ext>
                </a:extLst>
              </p:cNvPr>
              <p:cNvSpPr/>
              <p:nvPr/>
            </p:nvSpPr>
            <p:spPr bwMode="auto">
              <a:xfrm>
                <a:off x="1460" y="1151"/>
                <a:ext cx="13" cy="8"/>
              </a:xfrm>
              <a:custGeom>
                <a:avLst/>
                <a:gdLst>
                  <a:gd name="T0" fmla="*/ 5 w 6"/>
                  <a:gd name="T1" fmla="*/ 0 h 4"/>
                  <a:gd name="T2" fmla="*/ 5 w 6"/>
                  <a:gd name="T3" fmla="*/ 0 h 4"/>
                  <a:gd name="T4" fmla="*/ 0 w 6"/>
                  <a:gd name="T5" fmla="*/ 2 h 4"/>
                  <a:gd name="T6" fmla="*/ 0 w 6"/>
                  <a:gd name="T7" fmla="*/ 4 h 4"/>
                  <a:gd name="T8" fmla="*/ 0 w 6"/>
                  <a:gd name="T9" fmla="*/ 4 h 4"/>
                  <a:gd name="T10" fmla="*/ 6 w 6"/>
                  <a:gd name="T11" fmla="*/ 1 h 4"/>
                  <a:gd name="T12" fmla="*/ 5 w 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6" h="4">
                    <a:moveTo>
                      <a:pt x="5" y="0"/>
                    </a:moveTo>
                    <a:cubicBezTo>
                      <a:pt x="5" y="0"/>
                      <a:pt x="5" y="0"/>
                      <a:pt x="5" y="0"/>
                    </a:cubicBezTo>
                    <a:cubicBezTo>
                      <a:pt x="5" y="0"/>
                      <a:pt x="2" y="1"/>
                      <a:pt x="0" y="2"/>
                    </a:cubicBezTo>
                    <a:cubicBezTo>
                      <a:pt x="0" y="2"/>
                      <a:pt x="0" y="3"/>
                      <a:pt x="0" y="4"/>
                    </a:cubicBezTo>
                    <a:cubicBezTo>
                      <a:pt x="0" y="4"/>
                      <a:pt x="0" y="4"/>
                      <a:pt x="0" y="4"/>
                    </a:cubicBezTo>
                    <a:cubicBezTo>
                      <a:pt x="2" y="4"/>
                      <a:pt x="5" y="2"/>
                      <a:pt x="6" y="1"/>
                    </a:cubicBezTo>
                    <a:cubicBezTo>
                      <a:pt x="6" y="0"/>
                      <a:pt x="6"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7" name="ïṡliḍé">
                <a:extLst>
                  <a:ext uri="{FF2B5EF4-FFF2-40B4-BE49-F238E27FC236}">
                    <a16:creationId xmlns:a16="http://schemas.microsoft.com/office/drawing/2014/main" id="{48D4107A-473E-44A7-8B73-3497288405BE}"/>
                  </a:ext>
                </a:extLst>
              </p:cNvPr>
              <p:cNvSpPr/>
              <p:nvPr/>
            </p:nvSpPr>
            <p:spPr bwMode="auto">
              <a:xfrm>
                <a:off x="1450" y="1536"/>
                <a:ext cx="10" cy="7"/>
              </a:xfrm>
              <a:custGeom>
                <a:avLst/>
                <a:gdLst>
                  <a:gd name="T0" fmla="*/ 2 w 5"/>
                  <a:gd name="T1" fmla="*/ 0 h 3"/>
                  <a:gd name="T2" fmla="*/ 1 w 5"/>
                  <a:gd name="T3" fmla="*/ 0 h 3"/>
                  <a:gd name="T4" fmla="*/ 2 w 5"/>
                  <a:gd name="T5" fmla="*/ 3 h 3"/>
                  <a:gd name="T6" fmla="*/ 4 w 5"/>
                  <a:gd name="T7" fmla="*/ 3 h 3"/>
                  <a:gd name="T8" fmla="*/ 5 w 5"/>
                  <a:gd name="T9" fmla="*/ 2 h 3"/>
                  <a:gd name="T10" fmla="*/ 2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2" y="0"/>
                    </a:moveTo>
                    <a:cubicBezTo>
                      <a:pt x="2" y="0"/>
                      <a:pt x="2" y="0"/>
                      <a:pt x="1" y="0"/>
                    </a:cubicBezTo>
                    <a:cubicBezTo>
                      <a:pt x="0" y="0"/>
                      <a:pt x="1" y="2"/>
                      <a:pt x="2" y="3"/>
                    </a:cubicBezTo>
                    <a:cubicBezTo>
                      <a:pt x="2" y="3"/>
                      <a:pt x="3" y="3"/>
                      <a:pt x="4" y="3"/>
                    </a:cubicBezTo>
                    <a:cubicBezTo>
                      <a:pt x="5" y="3"/>
                      <a:pt x="5" y="3"/>
                      <a:pt x="5" y="2"/>
                    </a:cubicBezTo>
                    <a:cubicBezTo>
                      <a:pt x="5" y="1"/>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8" name="ïṡļîḍe">
                <a:extLst>
                  <a:ext uri="{FF2B5EF4-FFF2-40B4-BE49-F238E27FC236}">
                    <a16:creationId xmlns:a16="http://schemas.microsoft.com/office/drawing/2014/main" id="{16B78DDE-0338-40A2-8886-DFFF400DC9BA}"/>
                  </a:ext>
                </a:extLst>
              </p:cNvPr>
              <p:cNvSpPr/>
              <p:nvPr/>
            </p:nvSpPr>
            <p:spPr bwMode="auto">
              <a:xfrm>
                <a:off x="1926" y="1197"/>
                <a:ext cx="4" cy="2"/>
              </a:xfrm>
              <a:custGeom>
                <a:avLst/>
                <a:gdLst>
                  <a:gd name="T0" fmla="*/ 0 w 2"/>
                  <a:gd name="T1" fmla="*/ 0 h 1"/>
                  <a:gd name="T2" fmla="*/ 0 w 2"/>
                  <a:gd name="T3" fmla="*/ 1 h 1"/>
                  <a:gd name="T4" fmla="*/ 2 w 2"/>
                  <a:gd name="T5" fmla="*/ 1 h 1"/>
                  <a:gd name="T6" fmla="*/ 0 w 2"/>
                  <a:gd name="T7" fmla="*/ 0 h 1"/>
                </a:gdLst>
                <a:ahLst/>
                <a:cxnLst>
                  <a:cxn ang="0">
                    <a:pos x="T0" y="T1"/>
                  </a:cxn>
                  <a:cxn ang="0">
                    <a:pos x="T2" y="T3"/>
                  </a:cxn>
                  <a:cxn ang="0">
                    <a:pos x="T4" y="T5"/>
                  </a:cxn>
                  <a:cxn ang="0">
                    <a:pos x="T6" y="T7"/>
                  </a:cxn>
                </a:cxnLst>
                <a:rect l="0" t="0" r="r" b="b"/>
                <a:pathLst>
                  <a:path w="2" h="1">
                    <a:moveTo>
                      <a:pt x="0" y="0"/>
                    </a:moveTo>
                    <a:cubicBezTo>
                      <a:pt x="0" y="1"/>
                      <a:pt x="0" y="1"/>
                      <a:pt x="0" y="1"/>
                    </a:cubicBezTo>
                    <a:cubicBezTo>
                      <a:pt x="2" y="1"/>
                      <a:pt x="2" y="1"/>
                      <a:pt x="2" y="1"/>
                    </a:cubicBezTo>
                    <a:cubicBezTo>
                      <a:pt x="1" y="1"/>
                      <a:pt x="1"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9" name="îṣľîďê">
                <a:extLst>
                  <a:ext uri="{FF2B5EF4-FFF2-40B4-BE49-F238E27FC236}">
                    <a16:creationId xmlns:a16="http://schemas.microsoft.com/office/drawing/2014/main" id="{36B24F0D-54C2-47D4-9B0F-8458862EB3D0}"/>
                  </a:ext>
                </a:extLst>
              </p:cNvPr>
              <p:cNvSpPr/>
              <p:nvPr/>
            </p:nvSpPr>
            <p:spPr bwMode="auto">
              <a:xfrm>
                <a:off x="1583" y="1224"/>
                <a:ext cx="48" cy="46"/>
              </a:xfrm>
              <a:custGeom>
                <a:avLst/>
                <a:gdLst>
                  <a:gd name="T0" fmla="*/ 13 w 23"/>
                  <a:gd name="T1" fmla="*/ 9 h 22"/>
                  <a:gd name="T2" fmla="*/ 0 w 23"/>
                  <a:gd name="T3" fmla="*/ 17 h 22"/>
                  <a:gd name="T4" fmla="*/ 6 w 23"/>
                  <a:gd name="T5" fmla="*/ 17 h 22"/>
                  <a:gd name="T6" fmla="*/ 15 w 23"/>
                  <a:gd name="T7" fmla="*/ 19 h 22"/>
                  <a:gd name="T8" fmla="*/ 16 w 23"/>
                  <a:gd name="T9" fmla="*/ 19 h 22"/>
                  <a:gd name="T10" fmla="*/ 16 w 23"/>
                  <a:gd name="T11" fmla="*/ 19 h 22"/>
                  <a:gd name="T12" fmla="*/ 17 w 23"/>
                  <a:gd name="T13" fmla="*/ 19 h 22"/>
                  <a:gd name="T14" fmla="*/ 18 w 23"/>
                  <a:gd name="T15" fmla="*/ 19 h 22"/>
                  <a:gd name="T16" fmla="*/ 19 w 23"/>
                  <a:gd name="T17" fmla="*/ 19 h 22"/>
                  <a:gd name="T18" fmla="*/ 20 w 23"/>
                  <a:gd name="T19" fmla="*/ 21 h 22"/>
                  <a:gd name="T20" fmla="*/ 20 w 23"/>
                  <a:gd name="T21" fmla="*/ 22 h 22"/>
                  <a:gd name="T22" fmla="*/ 20 w 23"/>
                  <a:gd name="T23" fmla="*/ 22 h 22"/>
                  <a:gd name="T24" fmla="*/ 22 w 23"/>
                  <a:gd name="T25" fmla="*/ 18 h 22"/>
                  <a:gd name="T26" fmla="*/ 19 w 23"/>
                  <a:gd name="T27" fmla="*/ 10 h 22"/>
                  <a:gd name="T28" fmla="*/ 17 w 23"/>
                  <a:gd name="T29" fmla="*/ 9 h 22"/>
                  <a:gd name="T30" fmla="*/ 14 w 23"/>
                  <a:gd name="T31" fmla="*/ 9 h 22"/>
                  <a:gd name="T32" fmla="*/ 14 w 23"/>
                  <a:gd name="T33" fmla="*/ 9 h 22"/>
                  <a:gd name="T34" fmla="*/ 13 w 23"/>
                  <a:gd name="T35" fmla="*/ 9 h 22"/>
                  <a:gd name="T36" fmla="*/ 14 w 23"/>
                  <a:gd name="T37" fmla="*/ 0 h 22"/>
                  <a:gd name="T38" fmla="*/ 9 w 23"/>
                  <a:gd name="T39" fmla="*/ 4 h 22"/>
                  <a:gd name="T40" fmla="*/ 3 w 23"/>
                  <a:gd name="T41" fmla="*/ 12 h 22"/>
                  <a:gd name="T42" fmla="*/ 2 w 23"/>
                  <a:gd name="T43" fmla="*/ 14 h 22"/>
                  <a:gd name="T44" fmla="*/ 12 w 23"/>
                  <a:gd name="T45" fmla="*/ 7 h 22"/>
                  <a:gd name="T46" fmla="*/ 11 w 23"/>
                  <a:gd name="T47" fmla="*/ 6 h 22"/>
                  <a:gd name="T48" fmla="*/ 11 w 23"/>
                  <a:gd name="T49" fmla="*/ 5 h 22"/>
                  <a:gd name="T50" fmla="*/ 12 w 23"/>
                  <a:gd name="T51" fmla="*/ 4 h 22"/>
                  <a:gd name="T52" fmla="*/ 14 w 23"/>
                  <a:gd name="T53" fmla="*/ 0 h 22"/>
                  <a:gd name="T54" fmla="*/ 14 w 23"/>
                  <a:gd name="T5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 h="22">
                    <a:moveTo>
                      <a:pt x="13" y="9"/>
                    </a:moveTo>
                    <a:cubicBezTo>
                      <a:pt x="0" y="17"/>
                      <a:pt x="0" y="17"/>
                      <a:pt x="0" y="17"/>
                    </a:cubicBezTo>
                    <a:cubicBezTo>
                      <a:pt x="0" y="17"/>
                      <a:pt x="1" y="17"/>
                      <a:pt x="6" y="17"/>
                    </a:cubicBezTo>
                    <a:cubicBezTo>
                      <a:pt x="10" y="18"/>
                      <a:pt x="12" y="18"/>
                      <a:pt x="15" y="19"/>
                    </a:cubicBezTo>
                    <a:cubicBezTo>
                      <a:pt x="16" y="19"/>
                      <a:pt x="16" y="19"/>
                      <a:pt x="16" y="19"/>
                    </a:cubicBezTo>
                    <a:cubicBezTo>
                      <a:pt x="16" y="19"/>
                      <a:pt x="16" y="19"/>
                      <a:pt x="16" y="19"/>
                    </a:cubicBezTo>
                    <a:cubicBezTo>
                      <a:pt x="16" y="19"/>
                      <a:pt x="17" y="19"/>
                      <a:pt x="17" y="19"/>
                    </a:cubicBezTo>
                    <a:cubicBezTo>
                      <a:pt x="17" y="19"/>
                      <a:pt x="18" y="19"/>
                      <a:pt x="18" y="19"/>
                    </a:cubicBezTo>
                    <a:cubicBezTo>
                      <a:pt x="18" y="19"/>
                      <a:pt x="19" y="19"/>
                      <a:pt x="19" y="19"/>
                    </a:cubicBezTo>
                    <a:cubicBezTo>
                      <a:pt x="20" y="20"/>
                      <a:pt x="20" y="21"/>
                      <a:pt x="20" y="21"/>
                    </a:cubicBezTo>
                    <a:cubicBezTo>
                      <a:pt x="20" y="22"/>
                      <a:pt x="20" y="22"/>
                      <a:pt x="20" y="22"/>
                    </a:cubicBezTo>
                    <a:cubicBezTo>
                      <a:pt x="20" y="22"/>
                      <a:pt x="20" y="22"/>
                      <a:pt x="20" y="22"/>
                    </a:cubicBezTo>
                    <a:cubicBezTo>
                      <a:pt x="21" y="22"/>
                      <a:pt x="22" y="20"/>
                      <a:pt x="22" y="18"/>
                    </a:cubicBezTo>
                    <a:cubicBezTo>
                      <a:pt x="23" y="16"/>
                      <a:pt x="21" y="12"/>
                      <a:pt x="19" y="10"/>
                    </a:cubicBezTo>
                    <a:cubicBezTo>
                      <a:pt x="18" y="9"/>
                      <a:pt x="18" y="9"/>
                      <a:pt x="17" y="9"/>
                    </a:cubicBezTo>
                    <a:cubicBezTo>
                      <a:pt x="17" y="9"/>
                      <a:pt x="16" y="9"/>
                      <a:pt x="14" y="9"/>
                    </a:cubicBezTo>
                    <a:cubicBezTo>
                      <a:pt x="14" y="9"/>
                      <a:pt x="14" y="9"/>
                      <a:pt x="14" y="9"/>
                    </a:cubicBezTo>
                    <a:cubicBezTo>
                      <a:pt x="13" y="9"/>
                      <a:pt x="13" y="9"/>
                      <a:pt x="13" y="9"/>
                    </a:cubicBezTo>
                    <a:moveTo>
                      <a:pt x="14" y="0"/>
                    </a:moveTo>
                    <a:cubicBezTo>
                      <a:pt x="13" y="0"/>
                      <a:pt x="11" y="2"/>
                      <a:pt x="9" y="4"/>
                    </a:cubicBezTo>
                    <a:cubicBezTo>
                      <a:pt x="7" y="7"/>
                      <a:pt x="5" y="10"/>
                      <a:pt x="3" y="12"/>
                    </a:cubicBezTo>
                    <a:cubicBezTo>
                      <a:pt x="3" y="13"/>
                      <a:pt x="3" y="13"/>
                      <a:pt x="2" y="14"/>
                    </a:cubicBezTo>
                    <a:cubicBezTo>
                      <a:pt x="12" y="7"/>
                      <a:pt x="12" y="7"/>
                      <a:pt x="12" y="7"/>
                    </a:cubicBezTo>
                    <a:cubicBezTo>
                      <a:pt x="12" y="7"/>
                      <a:pt x="11" y="6"/>
                      <a:pt x="11" y="6"/>
                    </a:cubicBezTo>
                    <a:cubicBezTo>
                      <a:pt x="11" y="5"/>
                      <a:pt x="11" y="5"/>
                      <a:pt x="11" y="5"/>
                    </a:cubicBezTo>
                    <a:cubicBezTo>
                      <a:pt x="11" y="5"/>
                      <a:pt x="12" y="4"/>
                      <a:pt x="12" y="4"/>
                    </a:cubicBezTo>
                    <a:cubicBezTo>
                      <a:pt x="13" y="2"/>
                      <a:pt x="14" y="1"/>
                      <a:pt x="14" y="0"/>
                    </a:cubicBezTo>
                    <a:cubicBezTo>
                      <a:pt x="14" y="0"/>
                      <a:pt x="14" y="0"/>
                      <a:pt x="1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0" name="îṥḷíḋe">
                <a:extLst>
                  <a:ext uri="{FF2B5EF4-FFF2-40B4-BE49-F238E27FC236}">
                    <a16:creationId xmlns:a16="http://schemas.microsoft.com/office/drawing/2014/main" id="{FDDF3DFB-4052-4BF4-A4A2-F94D506D851E}"/>
                  </a:ext>
                </a:extLst>
              </p:cNvPr>
              <p:cNvSpPr/>
              <p:nvPr/>
            </p:nvSpPr>
            <p:spPr bwMode="auto">
              <a:xfrm>
                <a:off x="1901" y="1153"/>
                <a:ext cx="75" cy="79"/>
              </a:xfrm>
              <a:custGeom>
                <a:avLst/>
                <a:gdLst>
                  <a:gd name="T0" fmla="*/ 28 w 36"/>
                  <a:gd name="T1" fmla="*/ 37 h 38"/>
                  <a:gd name="T2" fmla="*/ 31 w 36"/>
                  <a:gd name="T3" fmla="*/ 37 h 38"/>
                  <a:gd name="T4" fmla="*/ 36 w 36"/>
                  <a:gd name="T5" fmla="*/ 34 h 38"/>
                  <a:gd name="T6" fmla="*/ 34 w 36"/>
                  <a:gd name="T7" fmla="*/ 34 h 38"/>
                  <a:gd name="T8" fmla="*/ 32 w 36"/>
                  <a:gd name="T9" fmla="*/ 34 h 38"/>
                  <a:gd name="T10" fmla="*/ 30 w 36"/>
                  <a:gd name="T11" fmla="*/ 26 h 38"/>
                  <a:gd name="T12" fmla="*/ 29 w 36"/>
                  <a:gd name="T13" fmla="*/ 26 h 38"/>
                  <a:gd name="T14" fmla="*/ 26 w 36"/>
                  <a:gd name="T15" fmla="*/ 23 h 38"/>
                  <a:gd name="T16" fmla="*/ 28 w 36"/>
                  <a:gd name="T17" fmla="*/ 23 h 38"/>
                  <a:gd name="T18" fmla="*/ 29 w 36"/>
                  <a:gd name="T19" fmla="*/ 23 h 38"/>
                  <a:gd name="T20" fmla="*/ 28 w 36"/>
                  <a:gd name="T21" fmla="*/ 22 h 38"/>
                  <a:gd name="T22" fmla="*/ 6 w 36"/>
                  <a:gd name="T23" fmla="*/ 0 h 38"/>
                  <a:gd name="T24" fmla="*/ 0 w 36"/>
                  <a:gd name="T25" fmla="*/ 2 h 38"/>
                  <a:gd name="T26" fmla="*/ 1 w 36"/>
                  <a:gd name="T27" fmla="*/ 10 h 38"/>
                  <a:gd name="T28" fmla="*/ 4 w 36"/>
                  <a:gd name="T29" fmla="*/ 9 h 38"/>
                  <a:gd name="T30" fmla="*/ 6 w 36"/>
                  <a:gd name="T31" fmla="*/ 8 h 38"/>
                  <a:gd name="T32" fmla="*/ 11 w 36"/>
                  <a:gd name="T33" fmla="*/ 16 h 38"/>
                  <a:gd name="T34" fmla="*/ 14 w 36"/>
                  <a:gd name="T35" fmla="*/ 19 h 38"/>
                  <a:gd name="T36" fmla="*/ 17 w 36"/>
                  <a:gd name="T37" fmla="*/ 23 h 38"/>
                  <a:gd name="T38" fmla="*/ 12 w 36"/>
                  <a:gd name="T39" fmla="*/ 22 h 38"/>
                  <a:gd name="T40" fmla="*/ 13 w 36"/>
                  <a:gd name="T41" fmla="*/ 29 h 38"/>
                  <a:gd name="T42" fmla="*/ 16 w 36"/>
                  <a:gd name="T43" fmla="*/ 31 h 38"/>
                  <a:gd name="T44" fmla="*/ 18 w 36"/>
                  <a:gd name="T45" fmla="*/ 31 h 38"/>
                  <a:gd name="T46" fmla="*/ 20 w 36"/>
                  <a:gd name="T47" fmla="*/ 32 h 38"/>
                  <a:gd name="T48" fmla="*/ 19 w 36"/>
                  <a:gd name="T49" fmla="*/ 32 h 38"/>
                  <a:gd name="T50" fmla="*/ 16 w 36"/>
                  <a:gd name="T51" fmla="*/ 35 h 38"/>
                  <a:gd name="T52" fmla="*/ 14 w 36"/>
                  <a:gd name="T53" fmla="*/ 38 h 38"/>
                  <a:gd name="T54" fmla="*/ 21 w 36"/>
                  <a:gd name="T55" fmla="*/ 37 h 38"/>
                  <a:gd name="T56" fmla="*/ 20 w 36"/>
                  <a:gd name="T57" fmla="*/ 17 h 38"/>
                  <a:gd name="T58" fmla="*/ 17 w 36"/>
                  <a:gd name="T59" fmla="*/ 13 h 38"/>
                  <a:gd name="T60" fmla="*/ 11 w 36"/>
                  <a:gd name="T61" fmla="*/ 12 h 38"/>
                  <a:gd name="T62" fmla="*/ 10 w 36"/>
                  <a:gd name="T63" fmla="*/ 4 h 38"/>
                  <a:gd name="T64" fmla="*/ 6 w 36"/>
                  <a:gd name="T65" fmla="*/ 4 h 38"/>
                  <a:gd name="T66" fmla="*/ 6 w 36"/>
                  <a:gd name="T6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6" h="38">
                    <a:moveTo>
                      <a:pt x="22" y="19"/>
                    </a:moveTo>
                    <a:cubicBezTo>
                      <a:pt x="28" y="37"/>
                      <a:pt x="28" y="37"/>
                      <a:pt x="28" y="37"/>
                    </a:cubicBezTo>
                    <a:cubicBezTo>
                      <a:pt x="29" y="37"/>
                      <a:pt x="30" y="37"/>
                      <a:pt x="30" y="37"/>
                    </a:cubicBezTo>
                    <a:cubicBezTo>
                      <a:pt x="31" y="37"/>
                      <a:pt x="31" y="37"/>
                      <a:pt x="31" y="37"/>
                    </a:cubicBezTo>
                    <a:cubicBezTo>
                      <a:pt x="36" y="35"/>
                      <a:pt x="36" y="35"/>
                      <a:pt x="36" y="35"/>
                    </a:cubicBezTo>
                    <a:cubicBezTo>
                      <a:pt x="36" y="34"/>
                      <a:pt x="36" y="34"/>
                      <a:pt x="36" y="34"/>
                    </a:cubicBezTo>
                    <a:cubicBezTo>
                      <a:pt x="36" y="34"/>
                      <a:pt x="35" y="34"/>
                      <a:pt x="35" y="34"/>
                    </a:cubicBezTo>
                    <a:cubicBezTo>
                      <a:pt x="35" y="34"/>
                      <a:pt x="34" y="34"/>
                      <a:pt x="34" y="34"/>
                    </a:cubicBezTo>
                    <a:cubicBezTo>
                      <a:pt x="34" y="34"/>
                      <a:pt x="33" y="34"/>
                      <a:pt x="33" y="34"/>
                    </a:cubicBezTo>
                    <a:cubicBezTo>
                      <a:pt x="33" y="34"/>
                      <a:pt x="33" y="34"/>
                      <a:pt x="32" y="34"/>
                    </a:cubicBezTo>
                    <a:cubicBezTo>
                      <a:pt x="32" y="32"/>
                      <a:pt x="33" y="31"/>
                      <a:pt x="33" y="29"/>
                    </a:cubicBezTo>
                    <a:cubicBezTo>
                      <a:pt x="32" y="26"/>
                      <a:pt x="31" y="26"/>
                      <a:pt x="30" y="26"/>
                    </a:cubicBezTo>
                    <a:cubicBezTo>
                      <a:pt x="30" y="26"/>
                      <a:pt x="29" y="26"/>
                      <a:pt x="29" y="26"/>
                    </a:cubicBezTo>
                    <a:cubicBezTo>
                      <a:pt x="29" y="26"/>
                      <a:pt x="29" y="26"/>
                      <a:pt x="29" y="26"/>
                    </a:cubicBezTo>
                    <a:cubicBezTo>
                      <a:pt x="27" y="26"/>
                      <a:pt x="26" y="23"/>
                      <a:pt x="26" y="23"/>
                    </a:cubicBezTo>
                    <a:cubicBezTo>
                      <a:pt x="26" y="23"/>
                      <a:pt x="26" y="23"/>
                      <a:pt x="26" y="23"/>
                    </a:cubicBezTo>
                    <a:cubicBezTo>
                      <a:pt x="26" y="23"/>
                      <a:pt x="26" y="23"/>
                      <a:pt x="26" y="23"/>
                    </a:cubicBezTo>
                    <a:cubicBezTo>
                      <a:pt x="26" y="23"/>
                      <a:pt x="26" y="23"/>
                      <a:pt x="28" y="23"/>
                    </a:cubicBezTo>
                    <a:cubicBezTo>
                      <a:pt x="28" y="23"/>
                      <a:pt x="29" y="24"/>
                      <a:pt x="29" y="24"/>
                    </a:cubicBezTo>
                    <a:cubicBezTo>
                      <a:pt x="29" y="24"/>
                      <a:pt x="29" y="24"/>
                      <a:pt x="29" y="23"/>
                    </a:cubicBezTo>
                    <a:cubicBezTo>
                      <a:pt x="29" y="23"/>
                      <a:pt x="29" y="23"/>
                      <a:pt x="29" y="23"/>
                    </a:cubicBezTo>
                    <a:cubicBezTo>
                      <a:pt x="29" y="23"/>
                      <a:pt x="29" y="23"/>
                      <a:pt x="28" y="22"/>
                    </a:cubicBezTo>
                    <a:cubicBezTo>
                      <a:pt x="27" y="21"/>
                      <a:pt x="24" y="20"/>
                      <a:pt x="22" y="19"/>
                    </a:cubicBezTo>
                    <a:moveTo>
                      <a:pt x="6" y="0"/>
                    </a:moveTo>
                    <a:cubicBezTo>
                      <a:pt x="6" y="0"/>
                      <a:pt x="1" y="0"/>
                      <a:pt x="0" y="2"/>
                    </a:cubicBezTo>
                    <a:cubicBezTo>
                      <a:pt x="0" y="2"/>
                      <a:pt x="0" y="2"/>
                      <a:pt x="0" y="2"/>
                    </a:cubicBezTo>
                    <a:cubicBezTo>
                      <a:pt x="0" y="4"/>
                      <a:pt x="1" y="5"/>
                      <a:pt x="2" y="6"/>
                    </a:cubicBezTo>
                    <a:cubicBezTo>
                      <a:pt x="2" y="8"/>
                      <a:pt x="1" y="9"/>
                      <a:pt x="1" y="10"/>
                    </a:cubicBezTo>
                    <a:cubicBezTo>
                      <a:pt x="2" y="10"/>
                      <a:pt x="2" y="10"/>
                      <a:pt x="2" y="10"/>
                    </a:cubicBezTo>
                    <a:cubicBezTo>
                      <a:pt x="2" y="10"/>
                      <a:pt x="3" y="10"/>
                      <a:pt x="4" y="9"/>
                    </a:cubicBezTo>
                    <a:cubicBezTo>
                      <a:pt x="5" y="9"/>
                      <a:pt x="5" y="8"/>
                      <a:pt x="6" y="8"/>
                    </a:cubicBezTo>
                    <a:cubicBezTo>
                      <a:pt x="6" y="8"/>
                      <a:pt x="6" y="8"/>
                      <a:pt x="6" y="8"/>
                    </a:cubicBezTo>
                    <a:cubicBezTo>
                      <a:pt x="8" y="9"/>
                      <a:pt x="6" y="11"/>
                      <a:pt x="6" y="12"/>
                    </a:cubicBezTo>
                    <a:cubicBezTo>
                      <a:pt x="7" y="15"/>
                      <a:pt x="9" y="16"/>
                      <a:pt x="11" y="16"/>
                    </a:cubicBezTo>
                    <a:cubicBezTo>
                      <a:pt x="13" y="17"/>
                      <a:pt x="14" y="17"/>
                      <a:pt x="14" y="17"/>
                    </a:cubicBezTo>
                    <a:cubicBezTo>
                      <a:pt x="14" y="18"/>
                      <a:pt x="14" y="18"/>
                      <a:pt x="14" y="19"/>
                    </a:cubicBezTo>
                    <a:cubicBezTo>
                      <a:pt x="15" y="20"/>
                      <a:pt x="16" y="21"/>
                      <a:pt x="17" y="22"/>
                    </a:cubicBezTo>
                    <a:cubicBezTo>
                      <a:pt x="17" y="23"/>
                      <a:pt x="17" y="23"/>
                      <a:pt x="17" y="23"/>
                    </a:cubicBezTo>
                    <a:cubicBezTo>
                      <a:pt x="16" y="23"/>
                      <a:pt x="15" y="23"/>
                      <a:pt x="14" y="22"/>
                    </a:cubicBezTo>
                    <a:cubicBezTo>
                      <a:pt x="14" y="22"/>
                      <a:pt x="14" y="22"/>
                      <a:pt x="12" y="22"/>
                    </a:cubicBezTo>
                    <a:cubicBezTo>
                      <a:pt x="13" y="24"/>
                      <a:pt x="15" y="25"/>
                      <a:pt x="15" y="27"/>
                    </a:cubicBezTo>
                    <a:cubicBezTo>
                      <a:pt x="16" y="28"/>
                      <a:pt x="15" y="28"/>
                      <a:pt x="13" y="29"/>
                    </a:cubicBezTo>
                    <a:cubicBezTo>
                      <a:pt x="13" y="29"/>
                      <a:pt x="12" y="29"/>
                      <a:pt x="12" y="30"/>
                    </a:cubicBezTo>
                    <a:cubicBezTo>
                      <a:pt x="13" y="30"/>
                      <a:pt x="13" y="31"/>
                      <a:pt x="16" y="31"/>
                    </a:cubicBezTo>
                    <a:cubicBezTo>
                      <a:pt x="16" y="31"/>
                      <a:pt x="16" y="31"/>
                      <a:pt x="17" y="31"/>
                    </a:cubicBezTo>
                    <a:cubicBezTo>
                      <a:pt x="17" y="31"/>
                      <a:pt x="17" y="31"/>
                      <a:pt x="18" y="31"/>
                    </a:cubicBezTo>
                    <a:cubicBezTo>
                      <a:pt x="19" y="31"/>
                      <a:pt x="21" y="31"/>
                      <a:pt x="21" y="31"/>
                    </a:cubicBezTo>
                    <a:cubicBezTo>
                      <a:pt x="21" y="32"/>
                      <a:pt x="21" y="32"/>
                      <a:pt x="20" y="32"/>
                    </a:cubicBezTo>
                    <a:cubicBezTo>
                      <a:pt x="20" y="32"/>
                      <a:pt x="20" y="32"/>
                      <a:pt x="19" y="32"/>
                    </a:cubicBezTo>
                    <a:cubicBezTo>
                      <a:pt x="19" y="32"/>
                      <a:pt x="19" y="32"/>
                      <a:pt x="19" y="32"/>
                    </a:cubicBezTo>
                    <a:cubicBezTo>
                      <a:pt x="18" y="32"/>
                      <a:pt x="18" y="33"/>
                      <a:pt x="18" y="33"/>
                    </a:cubicBezTo>
                    <a:cubicBezTo>
                      <a:pt x="17" y="34"/>
                      <a:pt x="17" y="35"/>
                      <a:pt x="16" y="35"/>
                    </a:cubicBezTo>
                    <a:cubicBezTo>
                      <a:pt x="15" y="36"/>
                      <a:pt x="14" y="37"/>
                      <a:pt x="14" y="38"/>
                    </a:cubicBezTo>
                    <a:cubicBezTo>
                      <a:pt x="14" y="38"/>
                      <a:pt x="14" y="38"/>
                      <a:pt x="14" y="38"/>
                    </a:cubicBezTo>
                    <a:cubicBezTo>
                      <a:pt x="14" y="38"/>
                      <a:pt x="14" y="38"/>
                      <a:pt x="14" y="38"/>
                    </a:cubicBezTo>
                    <a:cubicBezTo>
                      <a:pt x="15" y="38"/>
                      <a:pt x="16" y="38"/>
                      <a:pt x="21" y="37"/>
                    </a:cubicBezTo>
                    <a:cubicBezTo>
                      <a:pt x="23" y="37"/>
                      <a:pt x="25" y="37"/>
                      <a:pt x="27" y="37"/>
                    </a:cubicBezTo>
                    <a:cubicBezTo>
                      <a:pt x="20" y="17"/>
                      <a:pt x="20" y="17"/>
                      <a:pt x="20" y="17"/>
                    </a:cubicBezTo>
                    <a:cubicBezTo>
                      <a:pt x="20" y="17"/>
                      <a:pt x="20" y="17"/>
                      <a:pt x="20" y="17"/>
                    </a:cubicBezTo>
                    <a:cubicBezTo>
                      <a:pt x="19" y="16"/>
                      <a:pt x="18" y="14"/>
                      <a:pt x="17" y="13"/>
                    </a:cubicBezTo>
                    <a:cubicBezTo>
                      <a:pt x="14" y="12"/>
                      <a:pt x="12" y="12"/>
                      <a:pt x="11" y="12"/>
                    </a:cubicBezTo>
                    <a:cubicBezTo>
                      <a:pt x="11" y="12"/>
                      <a:pt x="11" y="12"/>
                      <a:pt x="11" y="12"/>
                    </a:cubicBezTo>
                    <a:cubicBezTo>
                      <a:pt x="12" y="10"/>
                      <a:pt x="14" y="4"/>
                      <a:pt x="10" y="4"/>
                    </a:cubicBezTo>
                    <a:cubicBezTo>
                      <a:pt x="10" y="4"/>
                      <a:pt x="10" y="4"/>
                      <a:pt x="10" y="4"/>
                    </a:cubicBezTo>
                    <a:cubicBezTo>
                      <a:pt x="9" y="4"/>
                      <a:pt x="9" y="4"/>
                      <a:pt x="8" y="4"/>
                    </a:cubicBezTo>
                    <a:cubicBezTo>
                      <a:pt x="7" y="4"/>
                      <a:pt x="6" y="4"/>
                      <a:pt x="6" y="4"/>
                    </a:cubicBezTo>
                    <a:cubicBezTo>
                      <a:pt x="5" y="4"/>
                      <a:pt x="5" y="4"/>
                      <a:pt x="5" y="4"/>
                    </a:cubicBezTo>
                    <a:cubicBezTo>
                      <a:pt x="5" y="2"/>
                      <a:pt x="7"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1" name="íṥļíḍè">
                <a:extLst>
                  <a:ext uri="{FF2B5EF4-FFF2-40B4-BE49-F238E27FC236}">
                    <a16:creationId xmlns:a16="http://schemas.microsoft.com/office/drawing/2014/main" id="{9D19D4B8-2001-4F4F-A62C-B3903F4C59A4}"/>
                  </a:ext>
                </a:extLst>
              </p:cNvPr>
              <p:cNvSpPr/>
              <p:nvPr/>
            </p:nvSpPr>
            <p:spPr bwMode="auto">
              <a:xfrm>
                <a:off x="1247" y="1280"/>
                <a:ext cx="7" cy="17"/>
              </a:xfrm>
              <a:custGeom>
                <a:avLst/>
                <a:gdLst>
                  <a:gd name="T0" fmla="*/ 3 w 3"/>
                  <a:gd name="T1" fmla="*/ 0 h 8"/>
                  <a:gd name="T2" fmla="*/ 2 w 3"/>
                  <a:gd name="T3" fmla="*/ 0 h 8"/>
                  <a:gd name="T4" fmla="*/ 2 w 3"/>
                  <a:gd name="T5" fmla="*/ 0 h 8"/>
                  <a:gd name="T6" fmla="*/ 0 w 3"/>
                  <a:gd name="T7" fmla="*/ 8 h 8"/>
                  <a:gd name="T8" fmla="*/ 0 w 3"/>
                  <a:gd name="T9" fmla="*/ 8 h 8"/>
                  <a:gd name="T10" fmla="*/ 1 w 3"/>
                  <a:gd name="T11" fmla="*/ 3 h 8"/>
                  <a:gd name="T12" fmla="*/ 3 w 3"/>
                  <a:gd name="T13" fmla="*/ 1 h 8"/>
                  <a:gd name="T14" fmla="*/ 3 w 3"/>
                  <a:gd name="T15" fmla="*/ 0 h 8"/>
                  <a:gd name="T16" fmla="*/ 3 w 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8">
                    <a:moveTo>
                      <a:pt x="3" y="0"/>
                    </a:moveTo>
                    <a:cubicBezTo>
                      <a:pt x="3" y="0"/>
                      <a:pt x="3" y="0"/>
                      <a:pt x="2" y="0"/>
                    </a:cubicBezTo>
                    <a:cubicBezTo>
                      <a:pt x="2" y="0"/>
                      <a:pt x="2" y="0"/>
                      <a:pt x="2" y="0"/>
                    </a:cubicBezTo>
                    <a:cubicBezTo>
                      <a:pt x="1" y="1"/>
                      <a:pt x="0" y="7"/>
                      <a:pt x="0" y="8"/>
                    </a:cubicBezTo>
                    <a:cubicBezTo>
                      <a:pt x="0" y="8"/>
                      <a:pt x="0" y="8"/>
                      <a:pt x="0" y="8"/>
                    </a:cubicBezTo>
                    <a:cubicBezTo>
                      <a:pt x="1" y="6"/>
                      <a:pt x="1" y="5"/>
                      <a:pt x="1" y="3"/>
                    </a:cubicBezTo>
                    <a:cubicBezTo>
                      <a:pt x="2" y="2"/>
                      <a:pt x="2" y="2"/>
                      <a:pt x="3" y="1"/>
                    </a:cubicBezTo>
                    <a:cubicBezTo>
                      <a:pt x="3" y="0"/>
                      <a:pt x="3" y="0"/>
                      <a:pt x="3" y="0"/>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2" name="îślïḋé">
                <a:extLst>
                  <a:ext uri="{FF2B5EF4-FFF2-40B4-BE49-F238E27FC236}">
                    <a16:creationId xmlns:a16="http://schemas.microsoft.com/office/drawing/2014/main" id="{F0069235-F726-467F-AA6E-FAF54F7DED35}"/>
                  </a:ext>
                </a:extLst>
              </p:cNvPr>
              <p:cNvSpPr/>
              <p:nvPr/>
            </p:nvSpPr>
            <p:spPr bwMode="auto">
              <a:xfrm>
                <a:off x="1773" y="1092"/>
                <a:ext cx="67" cy="23"/>
              </a:xfrm>
              <a:custGeom>
                <a:avLst/>
                <a:gdLst>
                  <a:gd name="T0" fmla="*/ 1 w 32"/>
                  <a:gd name="T1" fmla="*/ 1 h 11"/>
                  <a:gd name="T2" fmla="*/ 0 w 32"/>
                  <a:gd name="T3" fmla="*/ 1 h 11"/>
                  <a:gd name="T4" fmla="*/ 2 w 32"/>
                  <a:gd name="T5" fmla="*/ 3 h 11"/>
                  <a:gd name="T6" fmla="*/ 0 w 32"/>
                  <a:gd name="T7" fmla="*/ 4 h 11"/>
                  <a:gd name="T8" fmla="*/ 1 w 32"/>
                  <a:gd name="T9" fmla="*/ 5 h 11"/>
                  <a:gd name="T10" fmla="*/ 2 w 32"/>
                  <a:gd name="T11" fmla="*/ 5 h 11"/>
                  <a:gd name="T12" fmla="*/ 2 w 32"/>
                  <a:gd name="T13" fmla="*/ 5 h 11"/>
                  <a:gd name="T14" fmla="*/ 4 w 32"/>
                  <a:gd name="T15" fmla="*/ 5 h 11"/>
                  <a:gd name="T16" fmla="*/ 6 w 32"/>
                  <a:gd name="T17" fmla="*/ 3 h 11"/>
                  <a:gd name="T18" fmla="*/ 1 w 32"/>
                  <a:gd name="T19" fmla="*/ 1 h 11"/>
                  <a:gd name="T20" fmla="*/ 22 w 32"/>
                  <a:gd name="T21" fmla="*/ 0 h 11"/>
                  <a:gd name="T22" fmla="*/ 22 w 32"/>
                  <a:gd name="T23" fmla="*/ 0 h 11"/>
                  <a:gd name="T24" fmla="*/ 18 w 32"/>
                  <a:gd name="T25" fmla="*/ 1 h 11"/>
                  <a:gd name="T26" fmla="*/ 14 w 32"/>
                  <a:gd name="T27" fmla="*/ 1 h 11"/>
                  <a:gd name="T28" fmla="*/ 13 w 32"/>
                  <a:gd name="T29" fmla="*/ 3 h 11"/>
                  <a:gd name="T30" fmla="*/ 13 w 32"/>
                  <a:gd name="T31" fmla="*/ 3 h 11"/>
                  <a:gd name="T32" fmla="*/ 12 w 32"/>
                  <a:gd name="T33" fmla="*/ 3 h 11"/>
                  <a:gd name="T34" fmla="*/ 12 w 32"/>
                  <a:gd name="T35" fmla="*/ 3 h 11"/>
                  <a:gd name="T36" fmla="*/ 11 w 32"/>
                  <a:gd name="T37" fmla="*/ 3 h 11"/>
                  <a:gd name="T38" fmla="*/ 11 w 32"/>
                  <a:gd name="T39" fmla="*/ 3 h 11"/>
                  <a:gd name="T40" fmla="*/ 11 w 32"/>
                  <a:gd name="T41" fmla="*/ 7 h 11"/>
                  <a:gd name="T42" fmla="*/ 7 w 32"/>
                  <a:gd name="T43" fmla="*/ 4 h 11"/>
                  <a:gd name="T44" fmla="*/ 5 w 32"/>
                  <a:gd name="T45" fmla="*/ 6 h 11"/>
                  <a:gd name="T46" fmla="*/ 5 w 32"/>
                  <a:gd name="T47" fmla="*/ 8 h 11"/>
                  <a:gd name="T48" fmla="*/ 7 w 32"/>
                  <a:gd name="T49" fmla="*/ 9 h 11"/>
                  <a:gd name="T50" fmla="*/ 7 w 32"/>
                  <a:gd name="T51" fmla="*/ 9 h 11"/>
                  <a:gd name="T52" fmla="*/ 8 w 32"/>
                  <a:gd name="T53" fmla="*/ 9 h 11"/>
                  <a:gd name="T54" fmla="*/ 9 w 32"/>
                  <a:gd name="T55" fmla="*/ 9 h 11"/>
                  <a:gd name="T56" fmla="*/ 10 w 32"/>
                  <a:gd name="T57" fmla="*/ 11 h 11"/>
                  <a:gd name="T58" fmla="*/ 11 w 32"/>
                  <a:gd name="T59" fmla="*/ 11 h 11"/>
                  <a:gd name="T60" fmla="*/ 13 w 32"/>
                  <a:gd name="T61" fmla="*/ 11 h 11"/>
                  <a:gd name="T62" fmla="*/ 16 w 32"/>
                  <a:gd name="T63" fmla="*/ 11 h 11"/>
                  <a:gd name="T64" fmla="*/ 16 w 32"/>
                  <a:gd name="T65" fmla="*/ 11 h 11"/>
                  <a:gd name="T66" fmla="*/ 20 w 32"/>
                  <a:gd name="T67" fmla="*/ 11 h 11"/>
                  <a:gd name="T68" fmla="*/ 20 w 32"/>
                  <a:gd name="T69" fmla="*/ 11 h 11"/>
                  <a:gd name="T70" fmla="*/ 24 w 32"/>
                  <a:gd name="T71" fmla="*/ 11 h 11"/>
                  <a:gd name="T72" fmla="*/ 32 w 32"/>
                  <a:gd name="T73" fmla="*/ 6 h 11"/>
                  <a:gd name="T74" fmla="*/ 31 w 32"/>
                  <a:gd name="T75" fmla="*/ 4 h 11"/>
                  <a:gd name="T76" fmla="*/ 31 w 32"/>
                  <a:gd name="T77" fmla="*/ 4 h 11"/>
                  <a:gd name="T78" fmla="*/ 32 w 32"/>
                  <a:gd name="T79" fmla="*/ 4 h 11"/>
                  <a:gd name="T80" fmla="*/ 32 w 32"/>
                  <a:gd name="T81" fmla="*/ 3 h 11"/>
                  <a:gd name="T82" fmla="*/ 30 w 32"/>
                  <a:gd name="T83" fmla="*/ 2 h 11"/>
                  <a:gd name="T84" fmla="*/ 29 w 32"/>
                  <a:gd name="T85" fmla="*/ 2 h 11"/>
                  <a:gd name="T86" fmla="*/ 25 w 32"/>
                  <a:gd name="T87" fmla="*/ 1 h 11"/>
                  <a:gd name="T88" fmla="*/ 22 w 32"/>
                  <a:gd name="T8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11">
                    <a:moveTo>
                      <a:pt x="1" y="1"/>
                    </a:moveTo>
                    <a:cubicBezTo>
                      <a:pt x="1" y="1"/>
                      <a:pt x="0" y="1"/>
                      <a:pt x="0" y="1"/>
                    </a:cubicBezTo>
                    <a:cubicBezTo>
                      <a:pt x="0" y="2"/>
                      <a:pt x="1" y="2"/>
                      <a:pt x="2" y="3"/>
                    </a:cubicBezTo>
                    <a:cubicBezTo>
                      <a:pt x="2" y="4"/>
                      <a:pt x="1" y="4"/>
                      <a:pt x="0" y="4"/>
                    </a:cubicBezTo>
                    <a:cubicBezTo>
                      <a:pt x="1" y="5"/>
                      <a:pt x="1" y="5"/>
                      <a:pt x="1" y="5"/>
                    </a:cubicBezTo>
                    <a:cubicBezTo>
                      <a:pt x="1" y="5"/>
                      <a:pt x="1" y="5"/>
                      <a:pt x="2" y="5"/>
                    </a:cubicBezTo>
                    <a:cubicBezTo>
                      <a:pt x="2" y="5"/>
                      <a:pt x="2" y="5"/>
                      <a:pt x="2" y="5"/>
                    </a:cubicBezTo>
                    <a:cubicBezTo>
                      <a:pt x="3" y="5"/>
                      <a:pt x="4" y="5"/>
                      <a:pt x="4" y="5"/>
                    </a:cubicBezTo>
                    <a:cubicBezTo>
                      <a:pt x="6" y="3"/>
                      <a:pt x="6" y="3"/>
                      <a:pt x="6" y="3"/>
                    </a:cubicBezTo>
                    <a:cubicBezTo>
                      <a:pt x="5" y="2"/>
                      <a:pt x="3" y="1"/>
                      <a:pt x="1" y="1"/>
                    </a:cubicBezTo>
                    <a:moveTo>
                      <a:pt x="22" y="0"/>
                    </a:moveTo>
                    <a:cubicBezTo>
                      <a:pt x="22" y="0"/>
                      <a:pt x="22" y="0"/>
                      <a:pt x="22" y="0"/>
                    </a:cubicBezTo>
                    <a:cubicBezTo>
                      <a:pt x="21" y="0"/>
                      <a:pt x="19" y="1"/>
                      <a:pt x="18" y="1"/>
                    </a:cubicBezTo>
                    <a:cubicBezTo>
                      <a:pt x="17" y="1"/>
                      <a:pt x="16" y="1"/>
                      <a:pt x="14" y="1"/>
                    </a:cubicBezTo>
                    <a:cubicBezTo>
                      <a:pt x="13" y="2"/>
                      <a:pt x="14" y="3"/>
                      <a:pt x="13" y="3"/>
                    </a:cubicBezTo>
                    <a:cubicBezTo>
                      <a:pt x="13" y="3"/>
                      <a:pt x="13" y="3"/>
                      <a:pt x="13" y="3"/>
                    </a:cubicBezTo>
                    <a:cubicBezTo>
                      <a:pt x="13" y="3"/>
                      <a:pt x="13" y="3"/>
                      <a:pt x="12" y="3"/>
                    </a:cubicBezTo>
                    <a:cubicBezTo>
                      <a:pt x="12" y="3"/>
                      <a:pt x="12" y="3"/>
                      <a:pt x="12" y="3"/>
                    </a:cubicBezTo>
                    <a:cubicBezTo>
                      <a:pt x="12" y="3"/>
                      <a:pt x="11" y="3"/>
                      <a:pt x="11" y="3"/>
                    </a:cubicBezTo>
                    <a:cubicBezTo>
                      <a:pt x="11" y="3"/>
                      <a:pt x="11" y="3"/>
                      <a:pt x="11" y="3"/>
                    </a:cubicBezTo>
                    <a:cubicBezTo>
                      <a:pt x="11" y="5"/>
                      <a:pt x="12" y="6"/>
                      <a:pt x="11" y="7"/>
                    </a:cubicBezTo>
                    <a:cubicBezTo>
                      <a:pt x="10" y="7"/>
                      <a:pt x="8" y="5"/>
                      <a:pt x="7" y="4"/>
                    </a:cubicBezTo>
                    <a:cubicBezTo>
                      <a:pt x="5" y="6"/>
                      <a:pt x="5" y="6"/>
                      <a:pt x="5" y="6"/>
                    </a:cubicBezTo>
                    <a:cubicBezTo>
                      <a:pt x="6" y="7"/>
                      <a:pt x="6" y="7"/>
                      <a:pt x="5" y="8"/>
                    </a:cubicBezTo>
                    <a:cubicBezTo>
                      <a:pt x="6" y="9"/>
                      <a:pt x="6" y="9"/>
                      <a:pt x="7" y="9"/>
                    </a:cubicBezTo>
                    <a:cubicBezTo>
                      <a:pt x="7" y="9"/>
                      <a:pt x="7" y="9"/>
                      <a:pt x="7" y="9"/>
                    </a:cubicBezTo>
                    <a:cubicBezTo>
                      <a:pt x="8" y="9"/>
                      <a:pt x="8" y="9"/>
                      <a:pt x="8" y="9"/>
                    </a:cubicBezTo>
                    <a:cubicBezTo>
                      <a:pt x="9" y="9"/>
                      <a:pt x="9" y="9"/>
                      <a:pt x="9" y="9"/>
                    </a:cubicBezTo>
                    <a:cubicBezTo>
                      <a:pt x="10" y="9"/>
                      <a:pt x="10" y="10"/>
                      <a:pt x="10" y="11"/>
                    </a:cubicBezTo>
                    <a:cubicBezTo>
                      <a:pt x="10" y="11"/>
                      <a:pt x="11" y="11"/>
                      <a:pt x="11" y="11"/>
                    </a:cubicBezTo>
                    <a:cubicBezTo>
                      <a:pt x="12" y="11"/>
                      <a:pt x="12" y="11"/>
                      <a:pt x="13" y="11"/>
                    </a:cubicBezTo>
                    <a:cubicBezTo>
                      <a:pt x="15" y="11"/>
                      <a:pt x="15" y="11"/>
                      <a:pt x="16" y="11"/>
                    </a:cubicBezTo>
                    <a:cubicBezTo>
                      <a:pt x="16" y="11"/>
                      <a:pt x="16" y="11"/>
                      <a:pt x="16" y="11"/>
                    </a:cubicBezTo>
                    <a:cubicBezTo>
                      <a:pt x="17" y="11"/>
                      <a:pt x="18" y="11"/>
                      <a:pt x="20" y="11"/>
                    </a:cubicBezTo>
                    <a:cubicBezTo>
                      <a:pt x="20" y="11"/>
                      <a:pt x="20" y="11"/>
                      <a:pt x="20" y="11"/>
                    </a:cubicBezTo>
                    <a:cubicBezTo>
                      <a:pt x="21" y="11"/>
                      <a:pt x="21" y="11"/>
                      <a:pt x="24" y="11"/>
                    </a:cubicBezTo>
                    <a:cubicBezTo>
                      <a:pt x="28" y="10"/>
                      <a:pt x="32" y="6"/>
                      <a:pt x="32" y="6"/>
                    </a:cubicBezTo>
                    <a:cubicBezTo>
                      <a:pt x="32" y="5"/>
                      <a:pt x="31" y="4"/>
                      <a:pt x="31" y="4"/>
                    </a:cubicBezTo>
                    <a:cubicBezTo>
                      <a:pt x="31" y="4"/>
                      <a:pt x="31" y="4"/>
                      <a:pt x="31" y="4"/>
                    </a:cubicBezTo>
                    <a:cubicBezTo>
                      <a:pt x="31" y="4"/>
                      <a:pt x="31" y="4"/>
                      <a:pt x="32" y="4"/>
                    </a:cubicBezTo>
                    <a:cubicBezTo>
                      <a:pt x="32" y="3"/>
                      <a:pt x="32" y="3"/>
                      <a:pt x="32" y="3"/>
                    </a:cubicBezTo>
                    <a:cubicBezTo>
                      <a:pt x="31" y="3"/>
                      <a:pt x="31" y="2"/>
                      <a:pt x="30" y="2"/>
                    </a:cubicBezTo>
                    <a:cubicBezTo>
                      <a:pt x="29" y="2"/>
                      <a:pt x="29" y="2"/>
                      <a:pt x="29" y="2"/>
                    </a:cubicBezTo>
                    <a:cubicBezTo>
                      <a:pt x="28" y="1"/>
                      <a:pt x="26" y="1"/>
                      <a:pt x="25" y="1"/>
                    </a:cubicBezTo>
                    <a:cubicBezTo>
                      <a:pt x="24" y="1"/>
                      <a:pt x="23" y="0"/>
                      <a:pt x="2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3" name="ïṣļîde">
                <a:extLst>
                  <a:ext uri="{FF2B5EF4-FFF2-40B4-BE49-F238E27FC236}">
                    <a16:creationId xmlns:a16="http://schemas.microsoft.com/office/drawing/2014/main" id="{05D14DBB-8AA0-4E11-9DAC-39DDB0EA3157}"/>
                  </a:ext>
                </a:extLst>
              </p:cNvPr>
              <p:cNvSpPr/>
              <p:nvPr/>
            </p:nvSpPr>
            <p:spPr bwMode="auto">
              <a:xfrm>
                <a:off x="1425" y="1497"/>
                <a:ext cx="56" cy="31"/>
              </a:xfrm>
              <a:custGeom>
                <a:avLst/>
                <a:gdLst>
                  <a:gd name="T0" fmla="*/ 10 w 27"/>
                  <a:gd name="T1" fmla="*/ 0 h 15"/>
                  <a:gd name="T2" fmla="*/ 6 w 27"/>
                  <a:gd name="T3" fmla="*/ 0 h 15"/>
                  <a:gd name="T4" fmla="*/ 0 w 27"/>
                  <a:gd name="T5" fmla="*/ 4 h 15"/>
                  <a:gd name="T6" fmla="*/ 1 w 27"/>
                  <a:gd name="T7" fmla="*/ 4 h 15"/>
                  <a:gd name="T8" fmla="*/ 5 w 27"/>
                  <a:gd name="T9" fmla="*/ 2 h 15"/>
                  <a:gd name="T10" fmla="*/ 9 w 27"/>
                  <a:gd name="T11" fmla="*/ 1 h 15"/>
                  <a:gd name="T12" fmla="*/ 11 w 27"/>
                  <a:gd name="T13" fmla="*/ 2 h 15"/>
                  <a:gd name="T14" fmla="*/ 10 w 27"/>
                  <a:gd name="T15" fmla="*/ 3 h 15"/>
                  <a:gd name="T16" fmla="*/ 9 w 27"/>
                  <a:gd name="T17" fmla="*/ 2 h 15"/>
                  <a:gd name="T18" fmla="*/ 9 w 27"/>
                  <a:gd name="T19" fmla="*/ 3 h 15"/>
                  <a:gd name="T20" fmla="*/ 13 w 27"/>
                  <a:gd name="T21" fmla="*/ 5 h 15"/>
                  <a:gd name="T22" fmla="*/ 17 w 27"/>
                  <a:gd name="T23" fmla="*/ 8 h 15"/>
                  <a:gd name="T24" fmla="*/ 18 w 27"/>
                  <a:gd name="T25" fmla="*/ 11 h 15"/>
                  <a:gd name="T26" fmla="*/ 19 w 27"/>
                  <a:gd name="T27" fmla="*/ 12 h 15"/>
                  <a:gd name="T28" fmla="*/ 18 w 27"/>
                  <a:gd name="T29" fmla="*/ 13 h 15"/>
                  <a:gd name="T30" fmla="*/ 25 w 27"/>
                  <a:gd name="T31" fmla="*/ 15 h 15"/>
                  <a:gd name="T32" fmla="*/ 27 w 27"/>
                  <a:gd name="T33" fmla="*/ 15 h 15"/>
                  <a:gd name="T34" fmla="*/ 14 w 27"/>
                  <a:gd name="T35" fmla="*/ 1 h 15"/>
                  <a:gd name="T36" fmla="*/ 10 w 27"/>
                  <a:gd name="T3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15">
                    <a:moveTo>
                      <a:pt x="10" y="0"/>
                    </a:moveTo>
                    <a:cubicBezTo>
                      <a:pt x="8" y="0"/>
                      <a:pt x="7" y="0"/>
                      <a:pt x="6" y="0"/>
                    </a:cubicBezTo>
                    <a:cubicBezTo>
                      <a:pt x="3" y="1"/>
                      <a:pt x="0" y="4"/>
                      <a:pt x="0" y="4"/>
                    </a:cubicBezTo>
                    <a:cubicBezTo>
                      <a:pt x="0" y="4"/>
                      <a:pt x="1" y="4"/>
                      <a:pt x="1" y="4"/>
                    </a:cubicBezTo>
                    <a:cubicBezTo>
                      <a:pt x="2" y="4"/>
                      <a:pt x="4" y="3"/>
                      <a:pt x="5" y="2"/>
                    </a:cubicBezTo>
                    <a:cubicBezTo>
                      <a:pt x="7" y="2"/>
                      <a:pt x="8" y="1"/>
                      <a:pt x="9" y="1"/>
                    </a:cubicBezTo>
                    <a:cubicBezTo>
                      <a:pt x="10" y="1"/>
                      <a:pt x="11" y="2"/>
                      <a:pt x="11" y="2"/>
                    </a:cubicBezTo>
                    <a:cubicBezTo>
                      <a:pt x="11" y="2"/>
                      <a:pt x="10" y="3"/>
                      <a:pt x="10" y="3"/>
                    </a:cubicBezTo>
                    <a:cubicBezTo>
                      <a:pt x="10" y="3"/>
                      <a:pt x="10" y="3"/>
                      <a:pt x="9" y="2"/>
                    </a:cubicBezTo>
                    <a:cubicBezTo>
                      <a:pt x="9" y="3"/>
                      <a:pt x="9" y="3"/>
                      <a:pt x="9" y="3"/>
                    </a:cubicBezTo>
                    <a:cubicBezTo>
                      <a:pt x="9" y="4"/>
                      <a:pt x="12" y="5"/>
                      <a:pt x="13" y="5"/>
                    </a:cubicBezTo>
                    <a:cubicBezTo>
                      <a:pt x="16" y="6"/>
                      <a:pt x="17" y="6"/>
                      <a:pt x="17" y="8"/>
                    </a:cubicBezTo>
                    <a:cubicBezTo>
                      <a:pt x="17" y="9"/>
                      <a:pt x="18" y="10"/>
                      <a:pt x="18" y="11"/>
                    </a:cubicBezTo>
                    <a:cubicBezTo>
                      <a:pt x="19" y="11"/>
                      <a:pt x="19" y="12"/>
                      <a:pt x="19" y="12"/>
                    </a:cubicBezTo>
                    <a:cubicBezTo>
                      <a:pt x="19" y="13"/>
                      <a:pt x="18" y="13"/>
                      <a:pt x="18" y="13"/>
                    </a:cubicBezTo>
                    <a:cubicBezTo>
                      <a:pt x="18" y="15"/>
                      <a:pt x="23" y="15"/>
                      <a:pt x="25" y="15"/>
                    </a:cubicBezTo>
                    <a:cubicBezTo>
                      <a:pt x="26" y="15"/>
                      <a:pt x="26" y="15"/>
                      <a:pt x="27" y="15"/>
                    </a:cubicBezTo>
                    <a:cubicBezTo>
                      <a:pt x="14" y="1"/>
                      <a:pt x="14" y="1"/>
                      <a:pt x="14" y="1"/>
                    </a:cubicBezTo>
                    <a:cubicBezTo>
                      <a:pt x="13" y="0"/>
                      <a:pt x="11" y="0"/>
                      <a:pt x="1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4" name="íṧḻïḑê">
                <a:extLst>
                  <a:ext uri="{FF2B5EF4-FFF2-40B4-BE49-F238E27FC236}">
                    <a16:creationId xmlns:a16="http://schemas.microsoft.com/office/drawing/2014/main" id="{DCE8699C-1EE2-4CE3-A7E1-D5A1AB614327}"/>
                  </a:ext>
                </a:extLst>
              </p:cNvPr>
              <p:cNvSpPr/>
              <p:nvPr/>
            </p:nvSpPr>
            <p:spPr bwMode="auto">
              <a:xfrm>
                <a:off x="1477" y="1532"/>
                <a:ext cx="46" cy="19"/>
              </a:xfrm>
              <a:custGeom>
                <a:avLst/>
                <a:gdLst>
                  <a:gd name="T0" fmla="*/ 7 w 22"/>
                  <a:gd name="T1" fmla="*/ 4 h 9"/>
                  <a:gd name="T2" fmla="*/ 6 w 22"/>
                  <a:gd name="T3" fmla="*/ 5 h 9"/>
                  <a:gd name="T4" fmla="*/ 6 w 22"/>
                  <a:gd name="T5" fmla="*/ 5 h 9"/>
                  <a:gd name="T6" fmla="*/ 3 w 22"/>
                  <a:gd name="T7" fmla="*/ 5 h 9"/>
                  <a:gd name="T8" fmla="*/ 0 w 22"/>
                  <a:gd name="T9" fmla="*/ 4 h 9"/>
                  <a:gd name="T10" fmla="*/ 0 w 22"/>
                  <a:gd name="T11" fmla="*/ 4 h 9"/>
                  <a:gd name="T12" fmla="*/ 0 w 22"/>
                  <a:gd name="T13" fmla="*/ 4 h 9"/>
                  <a:gd name="T14" fmla="*/ 6 w 22"/>
                  <a:gd name="T15" fmla="*/ 7 h 9"/>
                  <a:gd name="T16" fmla="*/ 7 w 22"/>
                  <a:gd name="T17" fmla="*/ 9 h 9"/>
                  <a:gd name="T18" fmla="*/ 7 w 22"/>
                  <a:gd name="T19" fmla="*/ 9 h 9"/>
                  <a:gd name="T20" fmla="*/ 9 w 22"/>
                  <a:gd name="T21" fmla="*/ 7 h 9"/>
                  <a:gd name="T22" fmla="*/ 7 w 22"/>
                  <a:gd name="T23" fmla="*/ 4 h 9"/>
                  <a:gd name="T24" fmla="*/ 5 w 22"/>
                  <a:gd name="T25" fmla="*/ 0 h 9"/>
                  <a:gd name="T26" fmla="*/ 5 w 22"/>
                  <a:gd name="T27" fmla="*/ 0 h 9"/>
                  <a:gd name="T28" fmla="*/ 5 w 22"/>
                  <a:gd name="T29" fmla="*/ 0 h 9"/>
                  <a:gd name="T30" fmla="*/ 5 w 22"/>
                  <a:gd name="T31" fmla="*/ 0 h 9"/>
                  <a:gd name="T32" fmla="*/ 10 w 22"/>
                  <a:gd name="T33" fmla="*/ 6 h 9"/>
                  <a:gd name="T34" fmla="*/ 11 w 22"/>
                  <a:gd name="T35" fmla="*/ 6 h 9"/>
                  <a:gd name="T36" fmla="*/ 11 w 22"/>
                  <a:gd name="T37" fmla="*/ 6 h 9"/>
                  <a:gd name="T38" fmla="*/ 12 w 22"/>
                  <a:gd name="T39" fmla="*/ 6 h 9"/>
                  <a:gd name="T40" fmla="*/ 21 w 22"/>
                  <a:gd name="T41" fmla="*/ 7 h 9"/>
                  <a:gd name="T42" fmla="*/ 21 w 22"/>
                  <a:gd name="T43" fmla="*/ 7 h 9"/>
                  <a:gd name="T44" fmla="*/ 21 w 22"/>
                  <a:gd name="T45" fmla="*/ 7 h 9"/>
                  <a:gd name="T46" fmla="*/ 21 w 22"/>
                  <a:gd name="T47" fmla="*/ 4 h 9"/>
                  <a:gd name="T48" fmla="*/ 5 w 22"/>
                  <a:gd name="T4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9">
                    <a:moveTo>
                      <a:pt x="7" y="4"/>
                    </a:moveTo>
                    <a:cubicBezTo>
                      <a:pt x="7" y="5"/>
                      <a:pt x="6" y="5"/>
                      <a:pt x="6" y="5"/>
                    </a:cubicBezTo>
                    <a:cubicBezTo>
                      <a:pt x="6" y="5"/>
                      <a:pt x="6" y="5"/>
                      <a:pt x="6" y="5"/>
                    </a:cubicBezTo>
                    <a:cubicBezTo>
                      <a:pt x="5" y="5"/>
                      <a:pt x="4" y="5"/>
                      <a:pt x="3" y="5"/>
                    </a:cubicBezTo>
                    <a:cubicBezTo>
                      <a:pt x="1" y="4"/>
                      <a:pt x="0" y="4"/>
                      <a:pt x="0" y="4"/>
                    </a:cubicBezTo>
                    <a:cubicBezTo>
                      <a:pt x="0" y="4"/>
                      <a:pt x="0" y="4"/>
                      <a:pt x="0" y="4"/>
                    </a:cubicBezTo>
                    <a:cubicBezTo>
                      <a:pt x="0" y="4"/>
                      <a:pt x="0" y="4"/>
                      <a:pt x="0" y="4"/>
                    </a:cubicBezTo>
                    <a:cubicBezTo>
                      <a:pt x="2" y="6"/>
                      <a:pt x="4" y="6"/>
                      <a:pt x="6" y="7"/>
                    </a:cubicBezTo>
                    <a:cubicBezTo>
                      <a:pt x="7" y="7"/>
                      <a:pt x="6" y="9"/>
                      <a:pt x="7" y="9"/>
                    </a:cubicBezTo>
                    <a:cubicBezTo>
                      <a:pt x="7" y="9"/>
                      <a:pt x="7" y="9"/>
                      <a:pt x="7" y="9"/>
                    </a:cubicBezTo>
                    <a:cubicBezTo>
                      <a:pt x="8" y="9"/>
                      <a:pt x="9" y="8"/>
                      <a:pt x="9" y="7"/>
                    </a:cubicBezTo>
                    <a:cubicBezTo>
                      <a:pt x="7" y="4"/>
                      <a:pt x="7" y="4"/>
                      <a:pt x="7" y="4"/>
                    </a:cubicBezTo>
                    <a:moveTo>
                      <a:pt x="5" y="0"/>
                    </a:moveTo>
                    <a:cubicBezTo>
                      <a:pt x="5" y="0"/>
                      <a:pt x="5" y="0"/>
                      <a:pt x="5" y="0"/>
                    </a:cubicBezTo>
                    <a:cubicBezTo>
                      <a:pt x="5" y="0"/>
                      <a:pt x="5" y="0"/>
                      <a:pt x="5" y="0"/>
                    </a:cubicBezTo>
                    <a:cubicBezTo>
                      <a:pt x="5" y="0"/>
                      <a:pt x="5" y="0"/>
                      <a:pt x="5" y="0"/>
                    </a:cubicBezTo>
                    <a:cubicBezTo>
                      <a:pt x="10" y="6"/>
                      <a:pt x="10" y="6"/>
                      <a:pt x="10" y="6"/>
                    </a:cubicBezTo>
                    <a:cubicBezTo>
                      <a:pt x="10" y="6"/>
                      <a:pt x="11" y="6"/>
                      <a:pt x="11" y="6"/>
                    </a:cubicBezTo>
                    <a:cubicBezTo>
                      <a:pt x="11" y="6"/>
                      <a:pt x="11" y="6"/>
                      <a:pt x="11" y="6"/>
                    </a:cubicBezTo>
                    <a:cubicBezTo>
                      <a:pt x="11" y="6"/>
                      <a:pt x="11" y="6"/>
                      <a:pt x="12" y="6"/>
                    </a:cubicBezTo>
                    <a:cubicBezTo>
                      <a:pt x="15" y="7"/>
                      <a:pt x="21" y="7"/>
                      <a:pt x="21" y="7"/>
                    </a:cubicBezTo>
                    <a:cubicBezTo>
                      <a:pt x="21" y="7"/>
                      <a:pt x="21" y="7"/>
                      <a:pt x="21" y="7"/>
                    </a:cubicBezTo>
                    <a:cubicBezTo>
                      <a:pt x="21" y="7"/>
                      <a:pt x="21" y="7"/>
                      <a:pt x="21" y="7"/>
                    </a:cubicBezTo>
                    <a:cubicBezTo>
                      <a:pt x="21" y="6"/>
                      <a:pt x="21" y="5"/>
                      <a:pt x="21" y="4"/>
                    </a:cubicBezTo>
                    <a:cubicBezTo>
                      <a:pt x="22" y="1"/>
                      <a:pt x="8"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5" name="îṣ1idè">
                <a:extLst>
                  <a:ext uri="{FF2B5EF4-FFF2-40B4-BE49-F238E27FC236}">
                    <a16:creationId xmlns:a16="http://schemas.microsoft.com/office/drawing/2014/main" id="{3BB7311C-32B8-4379-B55A-88230BF9D573}"/>
                  </a:ext>
                </a:extLst>
              </p:cNvPr>
              <p:cNvSpPr/>
              <p:nvPr/>
            </p:nvSpPr>
            <p:spPr bwMode="auto">
              <a:xfrm>
                <a:off x="1552" y="1247"/>
                <a:ext cx="19" cy="6"/>
              </a:xfrm>
              <a:custGeom>
                <a:avLst/>
                <a:gdLst>
                  <a:gd name="T0" fmla="*/ 1 w 9"/>
                  <a:gd name="T1" fmla="*/ 0 h 3"/>
                  <a:gd name="T2" fmla="*/ 1 w 9"/>
                  <a:gd name="T3" fmla="*/ 0 h 3"/>
                  <a:gd name="T4" fmla="*/ 3 w 9"/>
                  <a:gd name="T5" fmla="*/ 2 h 3"/>
                  <a:gd name="T6" fmla="*/ 6 w 9"/>
                  <a:gd name="T7" fmla="*/ 3 h 3"/>
                  <a:gd name="T8" fmla="*/ 9 w 9"/>
                  <a:gd name="T9" fmla="*/ 2 h 3"/>
                  <a:gd name="T10" fmla="*/ 1 w 9"/>
                  <a:gd name="T11" fmla="*/ 0 h 3"/>
                </a:gdLst>
                <a:ahLst/>
                <a:cxnLst>
                  <a:cxn ang="0">
                    <a:pos x="T0" y="T1"/>
                  </a:cxn>
                  <a:cxn ang="0">
                    <a:pos x="T2" y="T3"/>
                  </a:cxn>
                  <a:cxn ang="0">
                    <a:pos x="T4" y="T5"/>
                  </a:cxn>
                  <a:cxn ang="0">
                    <a:pos x="T6" y="T7"/>
                  </a:cxn>
                  <a:cxn ang="0">
                    <a:pos x="T8" y="T9"/>
                  </a:cxn>
                  <a:cxn ang="0">
                    <a:pos x="T10" y="T11"/>
                  </a:cxn>
                </a:cxnLst>
                <a:rect l="0" t="0" r="r" b="b"/>
                <a:pathLst>
                  <a:path w="9" h="3">
                    <a:moveTo>
                      <a:pt x="1" y="0"/>
                    </a:moveTo>
                    <a:cubicBezTo>
                      <a:pt x="1" y="0"/>
                      <a:pt x="1" y="0"/>
                      <a:pt x="1" y="0"/>
                    </a:cubicBezTo>
                    <a:cubicBezTo>
                      <a:pt x="0" y="0"/>
                      <a:pt x="3" y="2"/>
                      <a:pt x="3" y="2"/>
                    </a:cubicBezTo>
                    <a:cubicBezTo>
                      <a:pt x="5" y="3"/>
                      <a:pt x="6" y="3"/>
                      <a:pt x="6" y="3"/>
                    </a:cubicBezTo>
                    <a:cubicBezTo>
                      <a:pt x="8" y="3"/>
                      <a:pt x="9" y="2"/>
                      <a:pt x="9" y="2"/>
                    </a:cubicBezTo>
                    <a:cubicBezTo>
                      <a:pt x="9" y="1"/>
                      <a:pt x="4"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6" name="îṣ1iḓê">
                <a:extLst>
                  <a:ext uri="{FF2B5EF4-FFF2-40B4-BE49-F238E27FC236}">
                    <a16:creationId xmlns:a16="http://schemas.microsoft.com/office/drawing/2014/main" id="{D5A884BB-AEE2-48FA-A093-D898E5729AB6}"/>
                  </a:ext>
                </a:extLst>
              </p:cNvPr>
              <p:cNvSpPr/>
              <p:nvPr/>
            </p:nvSpPr>
            <p:spPr bwMode="auto">
              <a:xfrm>
                <a:off x="2013" y="1761"/>
                <a:ext cx="67" cy="71"/>
              </a:xfrm>
              <a:custGeom>
                <a:avLst/>
                <a:gdLst>
                  <a:gd name="T0" fmla="*/ 32 w 32"/>
                  <a:gd name="T1" fmla="*/ 0 h 34"/>
                  <a:gd name="T2" fmla="*/ 30 w 32"/>
                  <a:gd name="T3" fmla="*/ 2 h 34"/>
                  <a:gd name="T4" fmla="*/ 23 w 32"/>
                  <a:gd name="T5" fmla="*/ 9 h 34"/>
                  <a:gd name="T6" fmla="*/ 16 w 32"/>
                  <a:gd name="T7" fmla="*/ 16 h 34"/>
                  <a:gd name="T8" fmla="*/ 12 w 32"/>
                  <a:gd name="T9" fmla="*/ 20 h 34"/>
                  <a:gd name="T10" fmla="*/ 0 w 32"/>
                  <a:gd name="T11" fmla="*/ 34 h 34"/>
                  <a:gd name="T12" fmla="*/ 0 w 32"/>
                  <a:gd name="T13" fmla="*/ 34 h 34"/>
                  <a:gd name="T14" fmla="*/ 9 w 32"/>
                  <a:gd name="T15" fmla="*/ 27 h 34"/>
                  <a:gd name="T16" fmla="*/ 26 w 32"/>
                  <a:gd name="T17" fmla="*/ 9 h 34"/>
                  <a:gd name="T18" fmla="*/ 25 w 32"/>
                  <a:gd name="T19" fmla="*/ 10 h 34"/>
                  <a:gd name="T20" fmla="*/ 26 w 32"/>
                  <a:gd name="T21" fmla="*/ 9 h 34"/>
                  <a:gd name="T22" fmla="*/ 32 w 32"/>
                  <a:gd name="T23" fmla="*/ 0 h 34"/>
                  <a:gd name="T24" fmla="*/ 32 w 32"/>
                  <a:gd name="T25"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 h="34">
                    <a:moveTo>
                      <a:pt x="32" y="0"/>
                    </a:moveTo>
                    <a:cubicBezTo>
                      <a:pt x="31" y="1"/>
                      <a:pt x="31" y="1"/>
                      <a:pt x="30" y="2"/>
                    </a:cubicBezTo>
                    <a:cubicBezTo>
                      <a:pt x="26" y="8"/>
                      <a:pt x="26" y="8"/>
                      <a:pt x="23" y="9"/>
                    </a:cubicBezTo>
                    <a:cubicBezTo>
                      <a:pt x="21" y="10"/>
                      <a:pt x="20" y="11"/>
                      <a:pt x="16" y="16"/>
                    </a:cubicBezTo>
                    <a:cubicBezTo>
                      <a:pt x="15" y="18"/>
                      <a:pt x="14" y="19"/>
                      <a:pt x="12" y="20"/>
                    </a:cubicBezTo>
                    <a:cubicBezTo>
                      <a:pt x="7" y="24"/>
                      <a:pt x="0" y="34"/>
                      <a:pt x="0" y="34"/>
                    </a:cubicBezTo>
                    <a:cubicBezTo>
                      <a:pt x="0" y="34"/>
                      <a:pt x="0" y="34"/>
                      <a:pt x="0" y="34"/>
                    </a:cubicBezTo>
                    <a:cubicBezTo>
                      <a:pt x="1" y="34"/>
                      <a:pt x="2" y="34"/>
                      <a:pt x="9" y="27"/>
                    </a:cubicBezTo>
                    <a:cubicBezTo>
                      <a:pt x="15" y="22"/>
                      <a:pt x="20" y="15"/>
                      <a:pt x="26" y="9"/>
                    </a:cubicBezTo>
                    <a:cubicBezTo>
                      <a:pt x="26" y="9"/>
                      <a:pt x="26" y="9"/>
                      <a:pt x="25" y="10"/>
                    </a:cubicBezTo>
                    <a:cubicBezTo>
                      <a:pt x="25" y="10"/>
                      <a:pt x="25" y="10"/>
                      <a:pt x="26" y="9"/>
                    </a:cubicBezTo>
                    <a:cubicBezTo>
                      <a:pt x="27" y="8"/>
                      <a:pt x="31" y="2"/>
                      <a:pt x="32" y="0"/>
                    </a:cubicBezTo>
                    <a:cubicBezTo>
                      <a:pt x="32" y="0"/>
                      <a:pt x="32" y="0"/>
                      <a:pt x="3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7" name="ïṣḻiďe">
                <a:extLst>
                  <a:ext uri="{FF2B5EF4-FFF2-40B4-BE49-F238E27FC236}">
                    <a16:creationId xmlns:a16="http://schemas.microsoft.com/office/drawing/2014/main" id="{0981BB3D-B3F1-4CAF-8AEE-0A0D5EDA03BD}"/>
                  </a:ext>
                </a:extLst>
              </p:cNvPr>
              <p:cNvSpPr/>
              <p:nvPr/>
            </p:nvSpPr>
            <p:spPr bwMode="auto">
              <a:xfrm>
                <a:off x="1233" y="1067"/>
                <a:ext cx="538" cy="872"/>
              </a:xfrm>
              <a:custGeom>
                <a:avLst/>
                <a:gdLst>
                  <a:gd name="T0" fmla="*/ 170 w 258"/>
                  <a:gd name="T1" fmla="*/ 349 h 418"/>
                  <a:gd name="T2" fmla="*/ 202 w 258"/>
                  <a:gd name="T3" fmla="*/ 385 h 418"/>
                  <a:gd name="T4" fmla="*/ 206 w 258"/>
                  <a:gd name="T5" fmla="*/ 335 h 418"/>
                  <a:gd name="T6" fmla="*/ 211 w 258"/>
                  <a:gd name="T7" fmla="*/ 333 h 418"/>
                  <a:gd name="T8" fmla="*/ 216 w 258"/>
                  <a:gd name="T9" fmla="*/ 331 h 418"/>
                  <a:gd name="T10" fmla="*/ 242 w 258"/>
                  <a:gd name="T11" fmla="*/ 332 h 418"/>
                  <a:gd name="T12" fmla="*/ 223 w 258"/>
                  <a:gd name="T13" fmla="*/ 328 h 418"/>
                  <a:gd name="T14" fmla="*/ 223 w 258"/>
                  <a:gd name="T15" fmla="*/ 329 h 418"/>
                  <a:gd name="T16" fmla="*/ 210 w 258"/>
                  <a:gd name="T17" fmla="*/ 330 h 418"/>
                  <a:gd name="T18" fmla="*/ 192 w 258"/>
                  <a:gd name="T19" fmla="*/ 307 h 418"/>
                  <a:gd name="T20" fmla="*/ 245 w 258"/>
                  <a:gd name="T21" fmla="*/ 310 h 418"/>
                  <a:gd name="T22" fmla="*/ 170 w 258"/>
                  <a:gd name="T23" fmla="*/ 348 h 418"/>
                  <a:gd name="T24" fmla="*/ 161 w 258"/>
                  <a:gd name="T25" fmla="*/ 252 h 418"/>
                  <a:gd name="T26" fmla="*/ 222 w 258"/>
                  <a:gd name="T27" fmla="*/ 322 h 418"/>
                  <a:gd name="T28" fmla="*/ 251 w 258"/>
                  <a:gd name="T29" fmla="*/ 289 h 418"/>
                  <a:gd name="T30" fmla="*/ 167 w 258"/>
                  <a:gd name="T31" fmla="*/ 243 h 418"/>
                  <a:gd name="T32" fmla="*/ 143 w 258"/>
                  <a:gd name="T33" fmla="*/ 240 h 418"/>
                  <a:gd name="T34" fmla="*/ 131 w 258"/>
                  <a:gd name="T35" fmla="*/ 276 h 418"/>
                  <a:gd name="T36" fmla="*/ 125 w 258"/>
                  <a:gd name="T37" fmla="*/ 267 h 418"/>
                  <a:gd name="T38" fmla="*/ 123 w 258"/>
                  <a:gd name="T39" fmla="*/ 255 h 418"/>
                  <a:gd name="T40" fmla="*/ 85 w 258"/>
                  <a:gd name="T41" fmla="*/ 214 h 418"/>
                  <a:gd name="T42" fmla="*/ 97 w 258"/>
                  <a:gd name="T43" fmla="*/ 188 h 418"/>
                  <a:gd name="T44" fmla="*/ 89 w 258"/>
                  <a:gd name="T45" fmla="*/ 181 h 418"/>
                  <a:gd name="T46" fmla="*/ 154 w 258"/>
                  <a:gd name="T47" fmla="*/ 98 h 418"/>
                  <a:gd name="T48" fmla="*/ 158 w 258"/>
                  <a:gd name="T49" fmla="*/ 102 h 418"/>
                  <a:gd name="T50" fmla="*/ 69 w 258"/>
                  <a:gd name="T51" fmla="*/ 158 h 418"/>
                  <a:gd name="T52" fmla="*/ 69 w 258"/>
                  <a:gd name="T53" fmla="*/ 160 h 418"/>
                  <a:gd name="T54" fmla="*/ 114 w 258"/>
                  <a:gd name="T55" fmla="*/ 157 h 418"/>
                  <a:gd name="T56" fmla="*/ 115 w 258"/>
                  <a:gd name="T57" fmla="*/ 136 h 418"/>
                  <a:gd name="T58" fmla="*/ 138 w 258"/>
                  <a:gd name="T59" fmla="*/ 112 h 418"/>
                  <a:gd name="T60" fmla="*/ 147 w 258"/>
                  <a:gd name="T61" fmla="*/ 114 h 418"/>
                  <a:gd name="T62" fmla="*/ 128 w 258"/>
                  <a:gd name="T63" fmla="*/ 39 h 418"/>
                  <a:gd name="T64" fmla="*/ 130 w 258"/>
                  <a:gd name="T65" fmla="*/ 39 h 418"/>
                  <a:gd name="T66" fmla="*/ 122 w 258"/>
                  <a:gd name="T67" fmla="*/ 58 h 418"/>
                  <a:gd name="T68" fmla="*/ 153 w 258"/>
                  <a:gd name="T69" fmla="*/ 100 h 418"/>
                  <a:gd name="T70" fmla="*/ 162 w 258"/>
                  <a:gd name="T71" fmla="*/ 83 h 418"/>
                  <a:gd name="T72" fmla="*/ 169 w 258"/>
                  <a:gd name="T73" fmla="*/ 69 h 418"/>
                  <a:gd name="T74" fmla="*/ 168 w 258"/>
                  <a:gd name="T75" fmla="*/ 62 h 418"/>
                  <a:gd name="T76" fmla="*/ 157 w 258"/>
                  <a:gd name="T77" fmla="*/ 43 h 418"/>
                  <a:gd name="T78" fmla="*/ 144 w 258"/>
                  <a:gd name="T79" fmla="*/ 42 h 418"/>
                  <a:gd name="T80" fmla="*/ 133 w 258"/>
                  <a:gd name="T81" fmla="*/ 39 h 418"/>
                  <a:gd name="T82" fmla="*/ 100 w 258"/>
                  <a:gd name="T83" fmla="*/ 19 h 418"/>
                  <a:gd name="T84" fmla="*/ 93 w 258"/>
                  <a:gd name="T85" fmla="*/ 30 h 418"/>
                  <a:gd name="T86" fmla="*/ 70 w 258"/>
                  <a:gd name="T87" fmla="*/ 38 h 418"/>
                  <a:gd name="T88" fmla="*/ 63 w 258"/>
                  <a:gd name="T89" fmla="*/ 32 h 418"/>
                  <a:gd name="T90" fmla="*/ 51 w 258"/>
                  <a:gd name="T91" fmla="*/ 39 h 418"/>
                  <a:gd name="T92" fmla="*/ 12 w 258"/>
                  <a:gd name="T93" fmla="*/ 95 h 418"/>
                  <a:gd name="T94" fmla="*/ 8 w 258"/>
                  <a:gd name="T95" fmla="*/ 114 h 418"/>
                  <a:gd name="T96" fmla="*/ 10 w 258"/>
                  <a:gd name="T97" fmla="*/ 117 h 418"/>
                  <a:gd name="T98" fmla="*/ 13 w 258"/>
                  <a:gd name="T99" fmla="*/ 202 h 418"/>
                  <a:gd name="T100" fmla="*/ 35 w 258"/>
                  <a:gd name="T101" fmla="*/ 220 h 418"/>
                  <a:gd name="T102" fmla="*/ 63 w 258"/>
                  <a:gd name="T103" fmla="*/ 235 h 418"/>
                  <a:gd name="T104" fmla="*/ 83 w 258"/>
                  <a:gd name="T105" fmla="*/ 234 h 418"/>
                  <a:gd name="T106" fmla="*/ 74 w 258"/>
                  <a:gd name="T107" fmla="*/ 227 h 418"/>
                  <a:gd name="T108" fmla="*/ 62 w 258"/>
                  <a:gd name="T109" fmla="*/ 187 h 418"/>
                  <a:gd name="T110" fmla="*/ 64 w 258"/>
                  <a:gd name="T111" fmla="*/ 160 h 418"/>
                  <a:gd name="T112" fmla="*/ 65 w 258"/>
                  <a:gd name="T113" fmla="*/ 156 h 418"/>
                  <a:gd name="T114" fmla="*/ 104 w 258"/>
                  <a:gd name="T115" fmla="*/ 72 h 418"/>
                  <a:gd name="T116" fmla="*/ 90 w 258"/>
                  <a:gd name="T117" fmla="*/ 67 h 418"/>
                  <a:gd name="T118" fmla="*/ 91 w 258"/>
                  <a:gd name="T119" fmla="*/ 42 h 418"/>
                  <a:gd name="T120" fmla="*/ 113 w 258"/>
                  <a:gd name="T121" fmla="*/ 28 h 418"/>
                  <a:gd name="T122" fmla="*/ 119 w 258"/>
                  <a:gd name="T123" fmla="*/ 17 h 418"/>
                  <a:gd name="T124" fmla="*/ 110 w 258"/>
                  <a:gd name="T125" fmla="*/ 10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8" h="418">
                    <a:moveTo>
                      <a:pt x="190" y="398"/>
                    </a:moveTo>
                    <a:cubicBezTo>
                      <a:pt x="203" y="417"/>
                      <a:pt x="216" y="418"/>
                      <a:pt x="221" y="418"/>
                    </a:cubicBezTo>
                    <a:cubicBezTo>
                      <a:pt x="222" y="418"/>
                      <a:pt x="223" y="418"/>
                      <a:pt x="223" y="418"/>
                    </a:cubicBezTo>
                    <a:cubicBezTo>
                      <a:pt x="212" y="413"/>
                      <a:pt x="209" y="411"/>
                      <a:pt x="208" y="408"/>
                    </a:cubicBezTo>
                    <a:cubicBezTo>
                      <a:pt x="190" y="398"/>
                      <a:pt x="190" y="398"/>
                      <a:pt x="190" y="398"/>
                    </a:cubicBezTo>
                    <a:moveTo>
                      <a:pt x="206" y="335"/>
                    </a:moveTo>
                    <a:cubicBezTo>
                      <a:pt x="170" y="349"/>
                      <a:pt x="170" y="349"/>
                      <a:pt x="170" y="349"/>
                    </a:cubicBezTo>
                    <a:cubicBezTo>
                      <a:pt x="173" y="358"/>
                      <a:pt x="179" y="381"/>
                      <a:pt x="188" y="395"/>
                    </a:cubicBezTo>
                    <a:cubicBezTo>
                      <a:pt x="208" y="407"/>
                      <a:pt x="208" y="407"/>
                      <a:pt x="208" y="407"/>
                    </a:cubicBezTo>
                    <a:cubicBezTo>
                      <a:pt x="208" y="406"/>
                      <a:pt x="208" y="405"/>
                      <a:pt x="209" y="404"/>
                    </a:cubicBezTo>
                    <a:cubicBezTo>
                      <a:pt x="207" y="402"/>
                      <a:pt x="207" y="402"/>
                      <a:pt x="202" y="391"/>
                    </a:cubicBezTo>
                    <a:cubicBezTo>
                      <a:pt x="203" y="390"/>
                      <a:pt x="203" y="390"/>
                      <a:pt x="204" y="390"/>
                    </a:cubicBezTo>
                    <a:cubicBezTo>
                      <a:pt x="204" y="390"/>
                      <a:pt x="205" y="390"/>
                      <a:pt x="206" y="390"/>
                    </a:cubicBezTo>
                    <a:cubicBezTo>
                      <a:pt x="206" y="390"/>
                      <a:pt x="206" y="390"/>
                      <a:pt x="202" y="385"/>
                    </a:cubicBezTo>
                    <a:cubicBezTo>
                      <a:pt x="205" y="383"/>
                      <a:pt x="205" y="383"/>
                      <a:pt x="205" y="381"/>
                    </a:cubicBezTo>
                    <a:cubicBezTo>
                      <a:pt x="206" y="381"/>
                      <a:pt x="206" y="381"/>
                      <a:pt x="206" y="381"/>
                    </a:cubicBezTo>
                    <a:cubicBezTo>
                      <a:pt x="206" y="381"/>
                      <a:pt x="207" y="381"/>
                      <a:pt x="208" y="381"/>
                    </a:cubicBezTo>
                    <a:cubicBezTo>
                      <a:pt x="211" y="381"/>
                      <a:pt x="212" y="378"/>
                      <a:pt x="211" y="376"/>
                    </a:cubicBezTo>
                    <a:cubicBezTo>
                      <a:pt x="209" y="374"/>
                      <a:pt x="209" y="374"/>
                      <a:pt x="209" y="374"/>
                    </a:cubicBezTo>
                    <a:cubicBezTo>
                      <a:pt x="215" y="374"/>
                      <a:pt x="219" y="368"/>
                      <a:pt x="221" y="361"/>
                    </a:cubicBezTo>
                    <a:cubicBezTo>
                      <a:pt x="206" y="335"/>
                      <a:pt x="206" y="335"/>
                      <a:pt x="206" y="335"/>
                    </a:cubicBezTo>
                    <a:moveTo>
                      <a:pt x="211" y="333"/>
                    </a:moveTo>
                    <a:cubicBezTo>
                      <a:pt x="207" y="334"/>
                      <a:pt x="207" y="334"/>
                      <a:pt x="207" y="334"/>
                    </a:cubicBezTo>
                    <a:cubicBezTo>
                      <a:pt x="222" y="359"/>
                      <a:pt x="222" y="359"/>
                      <a:pt x="222" y="359"/>
                    </a:cubicBezTo>
                    <a:cubicBezTo>
                      <a:pt x="222" y="357"/>
                      <a:pt x="223" y="355"/>
                      <a:pt x="224" y="353"/>
                    </a:cubicBezTo>
                    <a:cubicBezTo>
                      <a:pt x="214" y="333"/>
                      <a:pt x="214" y="333"/>
                      <a:pt x="214" y="333"/>
                    </a:cubicBezTo>
                    <a:cubicBezTo>
                      <a:pt x="213" y="333"/>
                      <a:pt x="213" y="333"/>
                      <a:pt x="213" y="333"/>
                    </a:cubicBezTo>
                    <a:cubicBezTo>
                      <a:pt x="213" y="333"/>
                      <a:pt x="212" y="333"/>
                      <a:pt x="211" y="333"/>
                    </a:cubicBezTo>
                    <a:moveTo>
                      <a:pt x="244" y="331"/>
                    </a:moveTo>
                    <a:cubicBezTo>
                      <a:pt x="223" y="331"/>
                      <a:pt x="223" y="331"/>
                      <a:pt x="223" y="331"/>
                    </a:cubicBezTo>
                    <a:cubicBezTo>
                      <a:pt x="223" y="332"/>
                      <a:pt x="223" y="333"/>
                      <a:pt x="223" y="333"/>
                    </a:cubicBezTo>
                    <a:cubicBezTo>
                      <a:pt x="223" y="333"/>
                      <a:pt x="223" y="333"/>
                      <a:pt x="223" y="333"/>
                    </a:cubicBezTo>
                    <a:cubicBezTo>
                      <a:pt x="223" y="333"/>
                      <a:pt x="223" y="332"/>
                      <a:pt x="223" y="331"/>
                    </a:cubicBezTo>
                    <a:cubicBezTo>
                      <a:pt x="216" y="331"/>
                      <a:pt x="216" y="331"/>
                      <a:pt x="216" y="331"/>
                    </a:cubicBezTo>
                    <a:cubicBezTo>
                      <a:pt x="216" y="331"/>
                      <a:pt x="216" y="331"/>
                      <a:pt x="216" y="331"/>
                    </a:cubicBezTo>
                    <a:cubicBezTo>
                      <a:pt x="216" y="332"/>
                      <a:pt x="215" y="332"/>
                      <a:pt x="215" y="333"/>
                    </a:cubicBezTo>
                    <a:cubicBezTo>
                      <a:pt x="224" y="352"/>
                      <a:pt x="224" y="352"/>
                      <a:pt x="224" y="352"/>
                    </a:cubicBezTo>
                    <a:cubicBezTo>
                      <a:pt x="225" y="349"/>
                      <a:pt x="225" y="348"/>
                      <a:pt x="225" y="348"/>
                    </a:cubicBezTo>
                    <a:cubicBezTo>
                      <a:pt x="226" y="344"/>
                      <a:pt x="231" y="342"/>
                      <a:pt x="232" y="341"/>
                    </a:cubicBezTo>
                    <a:cubicBezTo>
                      <a:pt x="236" y="340"/>
                      <a:pt x="236" y="335"/>
                      <a:pt x="239" y="333"/>
                    </a:cubicBezTo>
                    <a:cubicBezTo>
                      <a:pt x="240" y="332"/>
                      <a:pt x="241" y="332"/>
                      <a:pt x="241" y="332"/>
                    </a:cubicBezTo>
                    <a:cubicBezTo>
                      <a:pt x="242" y="332"/>
                      <a:pt x="242" y="332"/>
                      <a:pt x="242" y="332"/>
                    </a:cubicBezTo>
                    <a:cubicBezTo>
                      <a:pt x="242" y="332"/>
                      <a:pt x="243" y="332"/>
                      <a:pt x="243" y="332"/>
                    </a:cubicBezTo>
                    <a:cubicBezTo>
                      <a:pt x="244" y="332"/>
                      <a:pt x="244" y="332"/>
                      <a:pt x="244" y="331"/>
                    </a:cubicBezTo>
                    <a:cubicBezTo>
                      <a:pt x="244" y="331"/>
                      <a:pt x="244" y="331"/>
                      <a:pt x="244" y="331"/>
                    </a:cubicBezTo>
                    <a:moveTo>
                      <a:pt x="223" y="328"/>
                    </a:moveTo>
                    <a:cubicBezTo>
                      <a:pt x="219" y="329"/>
                      <a:pt x="219" y="329"/>
                      <a:pt x="219" y="329"/>
                    </a:cubicBezTo>
                    <a:cubicBezTo>
                      <a:pt x="223" y="329"/>
                      <a:pt x="223" y="329"/>
                      <a:pt x="223" y="329"/>
                    </a:cubicBezTo>
                    <a:cubicBezTo>
                      <a:pt x="223" y="329"/>
                      <a:pt x="223" y="329"/>
                      <a:pt x="223" y="328"/>
                    </a:cubicBezTo>
                    <a:moveTo>
                      <a:pt x="222" y="324"/>
                    </a:moveTo>
                    <a:cubicBezTo>
                      <a:pt x="218" y="328"/>
                      <a:pt x="218" y="328"/>
                      <a:pt x="218" y="328"/>
                    </a:cubicBezTo>
                    <a:cubicBezTo>
                      <a:pt x="223" y="326"/>
                      <a:pt x="223" y="326"/>
                      <a:pt x="223" y="326"/>
                    </a:cubicBezTo>
                    <a:cubicBezTo>
                      <a:pt x="223" y="325"/>
                      <a:pt x="222" y="325"/>
                      <a:pt x="222" y="324"/>
                    </a:cubicBezTo>
                    <a:moveTo>
                      <a:pt x="244" y="319"/>
                    </a:moveTo>
                    <a:cubicBezTo>
                      <a:pt x="223" y="328"/>
                      <a:pt x="223" y="328"/>
                      <a:pt x="223" y="328"/>
                    </a:cubicBezTo>
                    <a:cubicBezTo>
                      <a:pt x="223" y="328"/>
                      <a:pt x="223" y="329"/>
                      <a:pt x="223" y="329"/>
                    </a:cubicBezTo>
                    <a:cubicBezTo>
                      <a:pt x="244" y="329"/>
                      <a:pt x="244" y="329"/>
                      <a:pt x="244" y="329"/>
                    </a:cubicBezTo>
                    <a:cubicBezTo>
                      <a:pt x="244" y="326"/>
                      <a:pt x="244" y="324"/>
                      <a:pt x="244" y="321"/>
                    </a:cubicBezTo>
                    <a:cubicBezTo>
                      <a:pt x="244" y="320"/>
                      <a:pt x="244" y="320"/>
                      <a:pt x="244" y="319"/>
                    </a:cubicBezTo>
                    <a:moveTo>
                      <a:pt x="192" y="307"/>
                    </a:moveTo>
                    <a:cubicBezTo>
                      <a:pt x="206" y="332"/>
                      <a:pt x="206" y="332"/>
                      <a:pt x="206" y="332"/>
                    </a:cubicBezTo>
                    <a:cubicBezTo>
                      <a:pt x="210" y="331"/>
                      <a:pt x="210" y="331"/>
                      <a:pt x="210" y="331"/>
                    </a:cubicBezTo>
                    <a:cubicBezTo>
                      <a:pt x="210" y="330"/>
                      <a:pt x="210" y="330"/>
                      <a:pt x="210" y="330"/>
                    </a:cubicBezTo>
                    <a:cubicBezTo>
                      <a:pt x="210" y="330"/>
                      <a:pt x="210" y="330"/>
                      <a:pt x="210" y="330"/>
                    </a:cubicBezTo>
                    <a:cubicBezTo>
                      <a:pt x="210" y="330"/>
                      <a:pt x="210" y="330"/>
                      <a:pt x="210" y="330"/>
                    </a:cubicBezTo>
                    <a:cubicBezTo>
                      <a:pt x="210" y="330"/>
                      <a:pt x="210" y="330"/>
                      <a:pt x="210" y="330"/>
                    </a:cubicBezTo>
                    <a:cubicBezTo>
                      <a:pt x="210" y="330"/>
                      <a:pt x="210" y="330"/>
                      <a:pt x="210" y="330"/>
                    </a:cubicBezTo>
                    <a:cubicBezTo>
                      <a:pt x="210" y="330"/>
                      <a:pt x="210" y="330"/>
                      <a:pt x="210" y="330"/>
                    </a:cubicBezTo>
                    <a:cubicBezTo>
                      <a:pt x="210" y="329"/>
                      <a:pt x="210" y="329"/>
                      <a:pt x="210" y="328"/>
                    </a:cubicBezTo>
                    <a:cubicBezTo>
                      <a:pt x="192" y="307"/>
                      <a:pt x="192" y="307"/>
                      <a:pt x="192" y="307"/>
                    </a:cubicBezTo>
                    <a:moveTo>
                      <a:pt x="257" y="298"/>
                    </a:moveTo>
                    <a:cubicBezTo>
                      <a:pt x="222" y="324"/>
                      <a:pt x="222" y="324"/>
                      <a:pt x="222" y="324"/>
                    </a:cubicBezTo>
                    <a:cubicBezTo>
                      <a:pt x="223" y="324"/>
                      <a:pt x="223" y="325"/>
                      <a:pt x="223" y="326"/>
                    </a:cubicBezTo>
                    <a:cubicBezTo>
                      <a:pt x="244" y="317"/>
                      <a:pt x="244" y="317"/>
                      <a:pt x="244" y="317"/>
                    </a:cubicBezTo>
                    <a:cubicBezTo>
                      <a:pt x="244" y="316"/>
                      <a:pt x="244" y="316"/>
                      <a:pt x="244" y="315"/>
                    </a:cubicBezTo>
                    <a:cubicBezTo>
                      <a:pt x="246" y="313"/>
                      <a:pt x="246" y="312"/>
                      <a:pt x="245" y="311"/>
                    </a:cubicBezTo>
                    <a:cubicBezTo>
                      <a:pt x="245" y="310"/>
                      <a:pt x="245" y="310"/>
                      <a:pt x="245" y="310"/>
                    </a:cubicBezTo>
                    <a:cubicBezTo>
                      <a:pt x="252" y="307"/>
                      <a:pt x="256" y="301"/>
                      <a:pt x="257" y="298"/>
                    </a:cubicBezTo>
                    <a:moveTo>
                      <a:pt x="148" y="256"/>
                    </a:moveTo>
                    <a:cubicBezTo>
                      <a:pt x="140" y="317"/>
                      <a:pt x="140" y="317"/>
                      <a:pt x="140" y="317"/>
                    </a:cubicBezTo>
                    <a:cubicBezTo>
                      <a:pt x="143" y="320"/>
                      <a:pt x="145" y="322"/>
                      <a:pt x="145" y="322"/>
                    </a:cubicBezTo>
                    <a:cubicBezTo>
                      <a:pt x="150" y="326"/>
                      <a:pt x="156" y="327"/>
                      <a:pt x="161" y="330"/>
                    </a:cubicBezTo>
                    <a:cubicBezTo>
                      <a:pt x="165" y="333"/>
                      <a:pt x="168" y="339"/>
                      <a:pt x="169" y="346"/>
                    </a:cubicBezTo>
                    <a:cubicBezTo>
                      <a:pt x="169" y="346"/>
                      <a:pt x="170" y="346"/>
                      <a:pt x="170" y="348"/>
                    </a:cubicBezTo>
                    <a:cubicBezTo>
                      <a:pt x="205" y="333"/>
                      <a:pt x="205" y="333"/>
                      <a:pt x="205" y="333"/>
                    </a:cubicBezTo>
                    <a:cubicBezTo>
                      <a:pt x="188" y="302"/>
                      <a:pt x="188" y="302"/>
                      <a:pt x="188" y="302"/>
                    </a:cubicBezTo>
                    <a:cubicBezTo>
                      <a:pt x="148" y="256"/>
                      <a:pt x="148" y="256"/>
                      <a:pt x="148" y="256"/>
                    </a:cubicBezTo>
                    <a:moveTo>
                      <a:pt x="161" y="252"/>
                    </a:moveTo>
                    <a:cubicBezTo>
                      <a:pt x="189" y="301"/>
                      <a:pt x="189" y="301"/>
                      <a:pt x="189" y="301"/>
                    </a:cubicBezTo>
                    <a:cubicBezTo>
                      <a:pt x="207" y="322"/>
                      <a:pt x="207" y="322"/>
                      <a:pt x="207" y="322"/>
                    </a:cubicBezTo>
                    <a:cubicBezTo>
                      <a:pt x="161" y="252"/>
                      <a:pt x="161" y="252"/>
                      <a:pt x="161" y="252"/>
                    </a:cubicBezTo>
                    <a:moveTo>
                      <a:pt x="155" y="241"/>
                    </a:moveTo>
                    <a:cubicBezTo>
                      <a:pt x="212" y="327"/>
                      <a:pt x="212" y="327"/>
                      <a:pt x="212" y="327"/>
                    </a:cubicBezTo>
                    <a:cubicBezTo>
                      <a:pt x="212" y="327"/>
                      <a:pt x="212" y="327"/>
                      <a:pt x="212" y="327"/>
                    </a:cubicBezTo>
                    <a:cubicBezTo>
                      <a:pt x="213" y="327"/>
                      <a:pt x="214" y="328"/>
                      <a:pt x="214" y="328"/>
                    </a:cubicBezTo>
                    <a:cubicBezTo>
                      <a:pt x="222" y="322"/>
                      <a:pt x="222" y="322"/>
                      <a:pt x="222" y="322"/>
                    </a:cubicBezTo>
                    <a:cubicBezTo>
                      <a:pt x="222" y="321"/>
                      <a:pt x="222" y="319"/>
                      <a:pt x="222" y="317"/>
                    </a:cubicBezTo>
                    <a:cubicBezTo>
                      <a:pt x="222" y="319"/>
                      <a:pt x="222" y="320"/>
                      <a:pt x="222" y="322"/>
                    </a:cubicBezTo>
                    <a:cubicBezTo>
                      <a:pt x="257" y="296"/>
                      <a:pt x="257" y="296"/>
                      <a:pt x="257" y="296"/>
                    </a:cubicBezTo>
                    <a:cubicBezTo>
                      <a:pt x="257" y="295"/>
                      <a:pt x="256" y="294"/>
                      <a:pt x="256" y="293"/>
                    </a:cubicBezTo>
                    <a:cubicBezTo>
                      <a:pt x="256" y="292"/>
                      <a:pt x="258" y="290"/>
                      <a:pt x="256" y="289"/>
                    </a:cubicBezTo>
                    <a:cubicBezTo>
                      <a:pt x="255" y="288"/>
                      <a:pt x="255" y="288"/>
                      <a:pt x="255" y="288"/>
                    </a:cubicBezTo>
                    <a:cubicBezTo>
                      <a:pt x="254" y="288"/>
                      <a:pt x="254" y="288"/>
                      <a:pt x="253" y="288"/>
                    </a:cubicBezTo>
                    <a:cubicBezTo>
                      <a:pt x="253" y="289"/>
                      <a:pt x="252" y="289"/>
                      <a:pt x="252" y="289"/>
                    </a:cubicBezTo>
                    <a:cubicBezTo>
                      <a:pt x="252" y="289"/>
                      <a:pt x="252" y="289"/>
                      <a:pt x="251" y="289"/>
                    </a:cubicBezTo>
                    <a:cubicBezTo>
                      <a:pt x="247" y="288"/>
                      <a:pt x="244" y="283"/>
                      <a:pt x="239" y="282"/>
                    </a:cubicBezTo>
                    <a:cubicBezTo>
                      <a:pt x="232" y="280"/>
                      <a:pt x="225" y="279"/>
                      <a:pt x="219" y="277"/>
                    </a:cubicBezTo>
                    <a:cubicBezTo>
                      <a:pt x="215" y="276"/>
                      <a:pt x="214" y="271"/>
                      <a:pt x="212" y="268"/>
                    </a:cubicBezTo>
                    <a:cubicBezTo>
                      <a:pt x="208" y="266"/>
                      <a:pt x="204" y="261"/>
                      <a:pt x="200" y="259"/>
                    </a:cubicBezTo>
                    <a:cubicBezTo>
                      <a:pt x="194" y="255"/>
                      <a:pt x="187" y="257"/>
                      <a:pt x="182" y="253"/>
                    </a:cubicBezTo>
                    <a:cubicBezTo>
                      <a:pt x="177" y="250"/>
                      <a:pt x="174" y="246"/>
                      <a:pt x="169" y="244"/>
                    </a:cubicBezTo>
                    <a:cubicBezTo>
                      <a:pt x="169" y="243"/>
                      <a:pt x="168" y="243"/>
                      <a:pt x="167" y="243"/>
                    </a:cubicBezTo>
                    <a:cubicBezTo>
                      <a:pt x="163" y="242"/>
                      <a:pt x="159" y="242"/>
                      <a:pt x="155" y="241"/>
                    </a:cubicBezTo>
                    <a:moveTo>
                      <a:pt x="150" y="241"/>
                    </a:moveTo>
                    <a:cubicBezTo>
                      <a:pt x="149" y="254"/>
                      <a:pt x="149" y="254"/>
                      <a:pt x="149" y="254"/>
                    </a:cubicBezTo>
                    <a:cubicBezTo>
                      <a:pt x="184" y="296"/>
                      <a:pt x="184" y="296"/>
                      <a:pt x="184" y="296"/>
                    </a:cubicBezTo>
                    <a:cubicBezTo>
                      <a:pt x="153" y="241"/>
                      <a:pt x="153" y="241"/>
                      <a:pt x="153" y="241"/>
                    </a:cubicBezTo>
                    <a:cubicBezTo>
                      <a:pt x="152" y="241"/>
                      <a:pt x="151" y="241"/>
                      <a:pt x="150" y="241"/>
                    </a:cubicBezTo>
                    <a:moveTo>
                      <a:pt x="143" y="240"/>
                    </a:moveTo>
                    <a:cubicBezTo>
                      <a:pt x="141" y="240"/>
                      <a:pt x="139" y="240"/>
                      <a:pt x="137" y="241"/>
                    </a:cubicBezTo>
                    <a:cubicBezTo>
                      <a:pt x="147" y="253"/>
                      <a:pt x="147" y="253"/>
                      <a:pt x="147" y="253"/>
                    </a:cubicBezTo>
                    <a:cubicBezTo>
                      <a:pt x="149" y="240"/>
                      <a:pt x="149" y="240"/>
                      <a:pt x="149" y="240"/>
                    </a:cubicBezTo>
                    <a:cubicBezTo>
                      <a:pt x="147" y="240"/>
                      <a:pt x="145" y="240"/>
                      <a:pt x="143" y="240"/>
                    </a:cubicBezTo>
                    <a:moveTo>
                      <a:pt x="131" y="276"/>
                    </a:moveTo>
                    <a:cubicBezTo>
                      <a:pt x="136" y="275"/>
                      <a:pt x="140" y="275"/>
                      <a:pt x="144" y="274"/>
                    </a:cubicBezTo>
                    <a:cubicBezTo>
                      <a:pt x="140" y="275"/>
                      <a:pt x="136" y="275"/>
                      <a:pt x="131" y="276"/>
                    </a:cubicBezTo>
                    <a:moveTo>
                      <a:pt x="93" y="233"/>
                    </a:moveTo>
                    <a:cubicBezTo>
                      <a:pt x="92" y="233"/>
                      <a:pt x="92" y="233"/>
                      <a:pt x="91" y="233"/>
                    </a:cubicBezTo>
                    <a:cubicBezTo>
                      <a:pt x="97" y="252"/>
                      <a:pt x="97" y="252"/>
                      <a:pt x="97" y="252"/>
                    </a:cubicBezTo>
                    <a:cubicBezTo>
                      <a:pt x="102" y="255"/>
                      <a:pt x="106" y="259"/>
                      <a:pt x="113" y="259"/>
                    </a:cubicBezTo>
                    <a:cubicBezTo>
                      <a:pt x="113" y="259"/>
                      <a:pt x="113" y="259"/>
                      <a:pt x="113" y="259"/>
                    </a:cubicBezTo>
                    <a:cubicBezTo>
                      <a:pt x="115" y="256"/>
                      <a:pt x="117" y="255"/>
                      <a:pt x="118" y="255"/>
                    </a:cubicBezTo>
                    <a:cubicBezTo>
                      <a:pt x="122" y="255"/>
                      <a:pt x="124" y="263"/>
                      <a:pt x="125" y="267"/>
                    </a:cubicBezTo>
                    <a:cubicBezTo>
                      <a:pt x="126" y="269"/>
                      <a:pt x="126" y="269"/>
                      <a:pt x="122" y="277"/>
                    </a:cubicBezTo>
                    <a:cubicBezTo>
                      <a:pt x="122" y="277"/>
                      <a:pt x="118" y="291"/>
                      <a:pt x="120" y="294"/>
                    </a:cubicBezTo>
                    <a:cubicBezTo>
                      <a:pt x="120" y="294"/>
                      <a:pt x="121" y="295"/>
                      <a:pt x="121" y="295"/>
                    </a:cubicBezTo>
                    <a:cubicBezTo>
                      <a:pt x="124" y="300"/>
                      <a:pt x="133" y="309"/>
                      <a:pt x="139" y="316"/>
                    </a:cubicBezTo>
                    <a:cubicBezTo>
                      <a:pt x="147" y="255"/>
                      <a:pt x="147" y="255"/>
                      <a:pt x="147" y="255"/>
                    </a:cubicBezTo>
                    <a:cubicBezTo>
                      <a:pt x="136" y="241"/>
                      <a:pt x="136" y="241"/>
                      <a:pt x="136" y="241"/>
                    </a:cubicBezTo>
                    <a:cubicBezTo>
                      <a:pt x="129" y="242"/>
                      <a:pt x="124" y="246"/>
                      <a:pt x="123" y="255"/>
                    </a:cubicBezTo>
                    <a:cubicBezTo>
                      <a:pt x="121" y="253"/>
                      <a:pt x="118" y="253"/>
                      <a:pt x="114" y="253"/>
                    </a:cubicBezTo>
                    <a:cubicBezTo>
                      <a:pt x="113" y="253"/>
                      <a:pt x="113" y="253"/>
                      <a:pt x="112" y="253"/>
                    </a:cubicBezTo>
                    <a:cubicBezTo>
                      <a:pt x="111" y="253"/>
                      <a:pt x="111" y="253"/>
                      <a:pt x="110" y="253"/>
                    </a:cubicBezTo>
                    <a:cubicBezTo>
                      <a:pt x="104" y="253"/>
                      <a:pt x="100" y="253"/>
                      <a:pt x="100" y="246"/>
                    </a:cubicBezTo>
                    <a:cubicBezTo>
                      <a:pt x="101" y="239"/>
                      <a:pt x="98" y="234"/>
                      <a:pt x="98" y="234"/>
                    </a:cubicBezTo>
                    <a:cubicBezTo>
                      <a:pt x="97" y="233"/>
                      <a:pt x="95" y="233"/>
                      <a:pt x="93" y="233"/>
                    </a:cubicBezTo>
                    <a:moveTo>
                      <a:pt x="85" y="214"/>
                    </a:moveTo>
                    <a:cubicBezTo>
                      <a:pt x="86" y="216"/>
                      <a:pt x="86" y="216"/>
                      <a:pt x="86" y="216"/>
                    </a:cubicBezTo>
                    <a:cubicBezTo>
                      <a:pt x="86" y="216"/>
                      <a:pt x="86" y="215"/>
                      <a:pt x="86" y="215"/>
                    </a:cubicBezTo>
                    <a:cubicBezTo>
                      <a:pt x="86" y="215"/>
                      <a:pt x="85" y="215"/>
                      <a:pt x="85" y="214"/>
                    </a:cubicBezTo>
                    <a:moveTo>
                      <a:pt x="97" y="188"/>
                    </a:moveTo>
                    <a:cubicBezTo>
                      <a:pt x="98" y="192"/>
                      <a:pt x="98" y="196"/>
                      <a:pt x="102" y="198"/>
                    </a:cubicBezTo>
                    <a:cubicBezTo>
                      <a:pt x="104" y="197"/>
                      <a:pt x="104" y="196"/>
                      <a:pt x="105" y="195"/>
                    </a:cubicBezTo>
                    <a:cubicBezTo>
                      <a:pt x="97" y="188"/>
                      <a:pt x="97" y="188"/>
                      <a:pt x="97" y="188"/>
                    </a:cubicBezTo>
                    <a:moveTo>
                      <a:pt x="76" y="186"/>
                    </a:moveTo>
                    <a:cubicBezTo>
                      <a:pt x="76" y="186"/>
                      <a:pt x="76" y="186"/>
                      <a:pt x="76" y="186"/>
                    </a:cubicBezTo>
                    <a:cubicBezTo>
                      <a:pt x="76" y="186"/>
                      <a:pt x="76" y="186"/>
                      <a:pt x="76" y="186"/>
                    </a:cubicBezTo>
                    <a:cubicBezTo>
                      <a:pt x="76" y="186"/>
                      <a:pt x="76" y="186"/>
                      <a:pt x="76" y="186"/>
                    </a:cubicBezTo>
                    <a:moveTo>
                      <a:pt x="73" y="166"/>
                    </a:moveTo>
                    <a:cubicBezTo>
                      <a:pt x="86" y="181"/>
                      <a:pt x="86" y="181"/>
                      <a:pt x="86" y="181"/>
                    </a:cubicBezTo>
                    <a:cubicBezTo>
                      <a:pt x="87" y="181"/>
                      <a:pt x="88" y="181"/>
                      <a:pt x="89" y="181"/>
                    </a:cubicBezTo>
                    <a:cubicBezTo>
                      <a:pt x="73" y="166"/>
                      <a:pt x="73" y="166"/>
                      <a:pt x="73" y="166"/>
                    </a:cubicBezTo>
                    <a:moveTo>
                      <a:pt x="68" y="162"/>
                    </a:moveTo>
                    <a:cubicBezTo>
                      <a:pt x="75" y="183"/>
                      <a:pt x="75" y="183"/>
                      <a:pt x="75" y="183"/>
                    </a:cubicBezTo>
                    <a:cubicBezTo>
                      <a:pt x="77" y="182"/>
                      <a:pt x="81" y="182"/>
                      <a:pt x="84" y="181"/>
                    </a:cubicBezTo>
                    <a:cubicBezTo>
                      <a:pt x="68" y="162"/>
                      <a:pt x="68" y="162"/>
                      <a:pt x="68" y="162"/>
                    </a:cubicBezTo>
                    <a:moveTo>
                      <a:pt x="154" y="98"/>
                    </a:moveTo>
                    <a:cubicBezTo>
                      <a:pt x="154" y="98"/>
                      <a:pt x="154" y="98"/>
                      <a:pt x="154" y="98"/>
                    </a:cubicBezTo>
                    <a:cubicBezTo>
                      <a:pt x="154" y="98"/>
                      <a:pt x="154" y="99"/>
                      <a:pt x="154" y="100"/>
                    </a:cubicBezTo>
                    <a:cubicBezTo>
                      <a:pt x="155" y="99"/>
                      <a:pt x="155" y="99"/>
                      <a:pt x="155" y="99"/>
                    </a:cubicBezTo>
                    <a:cubicBezTo>
                      <a:pt x="154" y="99"/>
                      <a:pt x="154" y="98"/>
                      <a:pt x="154" y="98"/>
                    </a:cubicBezTo>
                    <a:cubicBezTo>
                      <a:pt x="154" y="98"/>
                      <a:pt x="154" y="98"/>
                      <a:pt x="154" y="98"/>
                    </a:cubicBezTo>
                    <a:moveTo>
                      <a:pt x="166" y="97"/>
                    </a:moveTo>
                    <a:cubicBezTo>
                      <a:pt x="164" y="98"/>
                      <a:pt x="164" y="101"/>
                      <a:pt x="162" y="103"/>
                    </a:cubicBezTo>
                    <a:cubicBezTo>
                      <a:pt x="160" y="103"/>
                      <a:pt x="159" y="102"/>
                      <a:pt x="158" y="102"/>
                    </a:cubicBezTo>
                    <a:cubicBezTo>
                      <a:pt x="159" y="102"/>
                      <a:pt x="160" y="100"/>
                      <a:pt x="160" y="100"/>
                    </a:cubicBezTo>
                    <a:cubicBezTo>
                      <a:pt x="160" y="100"/>
                      <a:pt x="160" y="100"/>
                      <a:pt x="160" y="100"/>
                    </a:cubicBezTo>
                    <a:cubicBezTo>
                      <a:pt x="160" y="100"/>
                      <a:pt x="160" y="100"/>
                      <a:pt x="160" y="100"/>
                    </a:cubicBezTo>
                    <a:cubicBezTo>
                      <a:pt x="159" y="100"/>
                      <a:pt x="159" y="100"/>
                      <a:pt x="159" y="100"/>
                    </a:cubicBezTo>
                    <a:cubicBezTo>
                      <a:pt x="159" y="100"/>
                      <a:pt x="158" y="100"/>
                      <a:pt x="158" y="100"/>
                    </a:cubicBezTo>
                    <a:cubicBezTo>
                      <a:pt x="157" y="100"/>
                      <a:pt x="156" y="100"/>
                      <a:pt x="156" y="100"/>
                    </a:cubicBezTo>
                    <a:cubicBezTo>
                      <a:pt x="69" y="158"/>
                      <a:pt x="69" y="158"/>
                      <a:pt x="69" y="158"/>
                    </a:cubicBezTo>
                    <a:cubicBezTo>
                      <a:pt x="69" y="159"/>
                      <a:pt x="69" y="159"/>
                      <a:pt x="69" y="159"/>
                    </a:cubicBezTo>
                    <a:cubicBezTo>
                      <a:pt x="69" y="159"/>
                      <a:pt x="69" y="159"/>
                      <a:pt x="69" y="159"/>
                    </a:cubicBezTo>
                    <a:cubicBezTo>
                      <a:pt x="69" y="159"/>
                      <a:pt x="69" y="159"/>
                      <a:pt x="69" y="159"/>
                    </a:cubicBezTo>
                    <a:cubicBezTo>
                      <a:pt x="69" y="159"/>
                      <a:pt x="69" y="159"/>
                      <a:pt x="69" y="159"/>
                    </a:cubicBezTo>
                    <a:cubicBezTo>
                      <a:pt x="69" y="159"/>
                      <a:pt x="69" y="159"/>
                      <a:pt x="69" y="159"/>
                    </a:cubicBezTo>
                    <a:cubicBezTo>
                      <a:pt x="69" y="159"/>
                      <a:pt x="69" y="159"/>
                      <a:pt x="69" y="159"/>
                    </a:cubicBezTo>
                    <a:cubicBezTo>
                      <a:pt x="69" y="160"/>
                      <a:pt x="69" y="160"/>
                      <a:pt x="69" y="160"/>
                    </a:cubicBezTo>
                    <a:cubicBezTo>
                      <a:pt x="91" y="181"/>
                      <a:pt x="91" y="181"/>
                      <a:pt x="91" y="181"/>
                    </a:cubicBezTo>
                    <a:cubicBezTo>
                      <a:pt x="92" y="181"/>
                      <a:pt x="92" y="180"/>
                      <a:pt x="93" y="180"/>
                    </a:cubicBezTo>
                    <a:cubicBezTo>
                      <a:pt x="93" y="180"/>
                      <a:pt x="93" y="180"/>
                      <a:pt x="93" y="180"/>
                    </a:cubicBezTo>
                    <a:cubicBezTo>
                      <a:pt x="95" y="182"/>
                      <a:pt x="96" y="184"/>
                      <a:pt x="97" y="186"/>
                    </a:cubicBezTo>
                    <a:cubicBezTo>
                      <a:pt x="105" y="193"/>
                      <a:pt x="105" y="193"/>
                      <a:pt x="105" y="193"/>
                    </a:cubicBezTo>
                    <a:cubicBezTo>
                      <a:pt x="106" y="187"/>
                      <a:pt x="98" y="180"/>
                      <a:pt x="99" y="174"/>
                    </a:cubicBezTo>
                    <a:cubicBezTo>
                      <a:pt x="100" y="165"/>
                      <a:pt x="109" y="162"/>
                      <a:pt x="114" y="157"/>
                    </a:cubicBezTo>
                    <a:cubicBezTo>
                      <a:pt x="114" y="157"/>
                      <a:pt x="114" y="157"/>
                      <a:pt x="114" y="157"/>
                    </a:cubicBezTo>
                    <a:cubicBezTo>
                      <a:pt x="113" y="156"/>
                      <a:pt x="113" y="156"/>
                      <a:pt x="113" y="156"/>
                    </a:cubicBezTo>
                    <a:cubicBezTo>
                      <a:pt x="114" y="155"/>
                      <a:pt x="114" y="155"/>
                      <a:pt x="114" y="155"/>
                    </a:cubicBezTo>
                    <a:cubicBezTo>
                      <a:pt x="115" y="154"/>
                      <a:pt x="115" y="154"/>
                      <a:pt x="115" y="154"/>
                    </a:cubicBezTo>
                    <a:cubicBezTo>
                      <a:pt x="115" y="154"/>
                      <a:pt x="115" y="154"/>
                      <a:pt x="115" y="153"/>
                    </a:cubicBezTo>
                    <a:cubicBezTo>
                      <a:pt x="114" y="153"/>
                      <a:pt x="114" y="153"/>
                      <a:pt x="114" y="153"/>
                    </a:cubicBezTo>
                    <a:cubicBezTo>
                      <a:pt x="115" y="136"/>
                      <a:pt x="115" y="136"/>
                      <a:pt x="115" y="136"/>
                    </a:cubicBezTo>
                    <a:cubicBezTo>
                      <a:pt x="115" y="139"/>
                      <a:pt x="115" y="146"/>
                      <a:pt x="115" y="146"/>
                    </a:cubicBezTo>
                    <a:cubicBezTo>
                      <a:pt x="116" y="146"/>
                      <a:pt x="116" y="146"/>
                      <a:pt x="117" y="135"/>
                    </a:cubicBezTo>
                    <a:cubicBezTo>
                      <a:pt x="118" y="136"/>
                      <a:pt x="119" y="137"/>
                      <a:pt x="119" y="138"/>
                    </a:cubicBezTo>
                    <a:cubicBezTo>
                      <a:pt x="120" y="136"/>
                      <a:pt x="120" y="132"/>
                      <a:pt x="122" y="130"/>
                    </a:cubicBezTo>
                    <a:cubicBezTo>
                      <a:pt x="122" y="130"/>
                      <a:pt x="132" y="125"/>
                      <a:pt x="133" y="125"/>
                    </a:cubicBezTo>
                    <a:cubicBezTo>
                      <a:pt x="133" y="125"/>
                      <a:pt x="133" y="125"/>
                      <a:pt x="133" y="125"/>
                    </a:cubicBezTo>
                    <a:cubicBezTo>
                      <a:pt x="133" y="116"/>
                      <a:pt x="133" y="116"/>
                      <a:pt x="138" y="112"/>
                    </a:cubicBezTo>
                    <a:cubicBezTo>
                      <a:pt x="138" y="112"/>
                      <a:pt x="138" y="112"/>
                      <a:pt x="138" y="112"/>
                    </a:cubicBezTo>
                    <a:cubicBezTo>
                      <a:pt x="139" y="112"/>
                      <a:pt x="140" y="111"/>
                      <a:pt x="153" y="104"/>
                    </a:cubicBezTo>
                    <a:cubicBezTo>
                      <a:pt x="152" y="105"/>
                      <a:pt x="152" y="105"/>
                      <a:pt x="152" y="105"/>
                    </a:cubicBezTo>
                    <a:cubicBezTo>
                      <a:pt x="153" y="105"/>
                      <a:pt x="154" y="105"/>
                      <a:pt x="155" y="105"/>
                    </a:cubicBezTo>
                    <a:cubicBezTo>
                      <a:pt x="155" y="105"/>
                      <a:pt x="155" y="105"/>
                      <a:pt x="155" y="105"/>
                    </a:cubicBezTo>
                    <a:cubicBezTo>
                      <a:pt x="155" y="107"/>
                      <a:pt x="155" y="107"/>
                      <a:pt x="155" y="107"/>
                    </a:cubicBezTo>
                    <a:cubicBezTo>
                      <a:pt x="147" y="112"/>
                      <a:pt x="147" y="112"/>
                      <a:pt x="147" y="114"/>
                    </a:cubicBezTo>
                    <a:cubicBezTo>
                      <a:pt x="147" y="114"/>
                      <a:pt x="147" y="114"/>
                      <a:pt x="147" y="114"/>
                    </a:cubicBezTo>
                    <a:cubicBezTo>
                      <a:pt x="152" y="114"/>
                      <a:pt x="169" y="104"/>
                      <a:pt x="166" y="97"/>
                    </a:cubicBezTo>
                    <a:moveTo>
                      <a:pt x="16" y="82"/>
                    </a:moveTo>
                    <a:cubicBezTo>
                      <a:pt x="16" y="82"/>
                      <a:pt x="16" y="82"/>
                      <a:pt x="16" y="82"/>
                    </a:cubicBezTo>
                    <a:cubicBezTo>
                      <a:pt x="16" y="82"/>
                      <a:pt x="16" y="82"/>
                      <a:pt x="16" y="82"/>
                    </a:cubicBezTo>
                    <a:cubicBezTo>
                      <a:pt x="16" y="82"/>
                      <a:pt x="16" y="82"/>
                      <a:pt x="16" y="82"/>
                    </a:cubicBezTo>
                    <a:moveTo>
                      <a:pt x="128" y="39"/>
                    </a:moveTo>
                    <a:cubicBezTo>
                      <a:pt x="126" y="39"/>
                      <a:pt x="125" y="39"/>
                      <a:pt x="123" y="40"/>
                    </a:cubicBezTo>
                    <a:cubicBezTo>
                      <a:pt x="123" y="43"/>
                      <a:pt x="120" y="46"/>
                      <a:pt x="122" y="49"/>
                    </a:cubicBezTo>
                    <a:cubicBezTo>
                      <a:pt x="122" y="51"/>
                      <a:pt x="120" y="51"/>
                      <a:pt x="120" y="53"/>
                    </a:cubicBezTo>
                    <a:cubicBezTo>
                      <a:pt x="120" y="54"/>
                      <a:pt x="120" y="54"/>
                      <a:pt x="120" y="55"/>
                    </a:cubicBezTo>
                    <a:cubicBezTo>
                      <a:pt x="128" y="39"/>
                      <a:pt x="128" y="39"/>
                      <a:pt x="128" y="39"/>
                    </a:cubicBezTo>
                    <a:moveTo>
                      <a:pt x="130" y="39"/>
                    </a:moveTo>
                    <a:cubicBezTo>
                      <a:pt x="130" y="39"/>
                      <a:pt x="130" y="39"/>
                      <a:pt x="130" y="39"/>
                    </a:cubicBezTo>
                    <a:cubicBezTo>
                      <a:pt x="129" y="41"/>
                      <a:pt x="129" y="41"/>
                      <a:pt x="129" y="41"/>
                    </a:cubicBezTo>
                    <a:cubicBezTo>
                      <a:pt x="130" y="39"/>
                      <a:pt x="130" y="39"/>
                      <a:pt x="130" y="39"/>
                    </a:cubicBezTo>
                    <a:moveTo>
                      <a:pt x="133" y="39"/>
                    </a:moveTo>
                    <a:cubicBezTo>
                      <a:pt x="133" y="39"/>
                      <a:pt x="133" y="39"/>
                      <a:pt x="133" y="39"/>
                    </a:cubicBezTo>
                    <a:cubicBezTo>
                      <a:pt x="133" y="39"/>
                      <a:pt x="132" y="39"/>
                      <a:pt x="132" y="39"/>
                    </a:cubicBezTo>
                    <a:cubicBezTo>
                      <a:pt x="122" y="58"/>
                      <a:pt x="122" y="58"/>
                      <a:pt x="122" y="58"/>
                    </a:cubicBezTo>
                    <a:cubicBezTo>
                      <a:pt x="122" y="58"/>
                      <a:pt x="122" y="58"/>
                      <a:pt x="122" y="58"/>
                    </a:cubicBezTo>
                    <a:cubicBezTo>
                      <a:pt x="122" y="58"/>
                      <a:pt x="122" y="66"/>
                      <a:pt x="117" y="67"/>
                    </a:cubicBezTo>
                    <a:cubicBezTo>
                      <a:pt x="117" y="67"/>
                      <a:pt x="117" y="68"/>
                      <a:pt x="116" y="68"/>
                    </a:cubicBezTo>
                    <a:cubicBezTo>
                      <a:pt x="113" y="74"/>
                      <a:pt x="113" y="74"/>
                      <a:pt x="113" y="74"/>
                    </a:cubicBezTo>
                    <a:cubicBezTo>
                      <a:pt x="113" y="78"/>
                      <a:pt x="114" y="82"/>
                      <a:pt x="110" y="85"/>
                    </a:cubicBezTo>
                    <a:cubicBezTo>
                      <a:pt x="109" y="84"/>
                      <a:pt x="109" y="84"/>
                      <a:pt x="108" y="83"/>
                    </a:cubicBezTo>
                    <a:cubicBezTo>
                      <a:pt x="68" y="157"/>
                      <a:pt x="68" y="157"/>
                      <a:pt x="68" y="157"/>
                    </a:cubicBezTo>
                    <a:cubicBezTo>
                      <a:pt x="153" y="100"/>
                      <a:pt x="153" y="100"/>
                      <a:pt x="153" y="100"/>
                    </a:cubicBezTo>
                    <a:cubicBezTo>
                      <a:pt x="152" y="99"/>
                      <a:pt x="152" y="98"/>
                      <a:pt x="151" y="96"/>
                    </a:cubicBezTo>
                    <a:cubicBezTo>
                      <a:pt x="149" y="95"/>
                      <a:pt x="149" y="95"/>
                      <a:pt x="148" y="94"/>
                    </a:cubicBezTo>
                    <a:cubicBezTo>
                      <a:pt x="151" y="93"/>
                      <a:pt x="153" y="93"/>
                      <a:pt x="154" y="90"/>
                    </a:cubicBezTo>
                    <a:cubicBezTo>
                      <a:pt x="153" y="90"/>
                      <a:pt x="153" y="89"/>
                      <a:pt x="152" y="89"/>
                    </a:cubicBezTo>
                    <a:cubicBezTo>
                      <a:pt x="151" y="89"/>
                      <a:pt x="147" y="92"/>
                      <a:pt x="131" y="102"/>
                    </a:cubicBezTo>
                    <a:cubicBezTo>
                      <a:pt x="146" y="87"/>
                      <a:pt x="146" y="87"/>
                      <a:pt x="160" y="82"/>
                    </a:cubicBezTo>
                    <a:cubicBezTo>
                      <a:pt x="161" y="82"/>
                      <a:pt x="161" y="83"/>
                      <a:pt x="162" y="83"/>
                    </a:cubicBezTo>
                    <a:cubicBezTo>
                      <a:pt x="167" y="83"/>
                      <a:pt x="179" y="76"/>
                      <a:pt x="181" y="73"/>
                    </a:cubicBezTo>
                    <a:cubicBezTo>
                      <a:pt x="180" y="71"/>
                      <a:pt x="180" y="71"/>
                      <a:pt x="182" y="68"/>
                    </a:cubicBezTo>
                    <a:cubicBezTo>
                      <a:pt x="181" y="67"/>
                      <a:pt x="181" y="67"/>
                      <a:pt x="181" y="67"/>
                    </a:cubicBezTo>
                    <a:cubicBezTo>
                      <a:pt x="180" y="67"/>
                      <a:pt x="178" y="67"/>
                      <a:pt x="177" y="66"/>
                    </a:cubicBezTo>
                    <a:cubicBezTo>
                      <a:pt x="177" y="66"/>
                      <a:pt x="176" y="66"/>
                      <a:pt x="176" y="66"/>
                    </a:cubicBezTo>
                    <a:cubicBezTo>
                      <a:pt x="176" y="66"/>
                      <a:pt x="176" y="66"/>
                      <a:pt x="176" y="66"/>
                    </a:cubicBezTo>
                    <a:cubicBezTo>
                      <a:pt x="175" y="66"/>
                      <a:pt x="173" y="67"/>
                      <a:pt x="169" y="69"/>
                    </a:cubicBezTo>
                    <a:cubicBezTo>
                      <a:pt x="169" y="68"/>
                      <a:pt x="169" y="68"/>
                      <a:pt x="169" y="68"/>
                    </a:cubicBezTo>
                    <a:cubicBezTo>
                      <a:pt x="170" y="67"/>
                      <a:pt x="171" y="66"/>
                      <a:pt x="175" y="65"/>
                    </a:cubicBezTo>
                    <a:cubicBezTo>
                      <a:pt x="166" y="65"/>
                      <a:pt x="158" y="66"/>
                      <a:pt x="149" y="67"/>
                    </a:cubicBezTo>
                    <a:cubicBezTo>
                      <a:pt x="157" y="66"/>
                      <a:pt x="165" y="65"/>
                      <a:pt x="175" y="65"/>
                    </a:cubicBezTo>
                    <a:cubicBezTo>
                      <a:pt x="176" y="64"/>
                      <a:pt x="176" y="64"/>
                      <a:pt x="176" y="64"/>
                    </a:cubicBezTo>
                    <a:cubicBezTo>
                      <a:pt x="176" y="64"/>
                      <a:pt x="174" y="61"/>
                      <a:pt x="170" y="61"/>
                    </a:cubicBezTo>
                    <a:cubicBezTo>
                      <a:pt x="170" y="61"/>
                      <a:pt x="169" y="62"/>
                      <a:pt x="168" y="62"/>
                    </a:cubicBezTo>
                    <a:cubicBezTo>
                      <a:pt x="168" y="62"/>
                      <a:pt x="167" y="62"/>
                      <a:pt x="167" y="62"/>
                    </a:cubicBezTo>
                    <a:cubicBezTo>
                      <a:pt x="167" y="62"/>
                      <a:pt x="167" y="62"/>
                      <a:pt x="167" y="62"/>
                    </a:cubicBezTo>
                    <a:cubicBezTo>
                      <a:pt x="166" y="61"/>
                      <a:pt x="167" y="60"/>
                      <a:pt x="166" y="59"/>
                    </a:cubicBezTo>
                    <a:cubicBezTo>
                      <a:pt x="166" y="58"/>
                      <a:pt x="164" y="58"/>
                      <a:pt x="163" y="57"/>
                    </a:cubicBezTo>
                    <a:cubicBezTo>
                      <a:pt x="163" y="57"/>
                      <a:pt x="163" y="56"/>
                      <a:pt x="164" y="55"/>
                    </a:cubicBezTo>
                    <a:cubicBezTo>
                      <a:pt x="165" y="54"/>
                      <a:pt x="165" y="54"/>
                      <a:pt x="163" y="50"/>
                    </a:cubicBezTo>
                    <a:cubicBezTo>
                      <a:pt x="159" y="45"/>
                      <a:pt x="158" y="43"/>
                      <a:pt x="157" y="43"/>
                    </a:cubicBezTo>
                    <a:cubicBezTo>
                      <a:pt x="156" y="43"/>
                      <a:pt x="156" y="44"/>
                      <a:pt x="155" y="46"/>
                    </a:cubicBezTo>
                    <a:cubicBezTo>
                      <a:pt x="154" y="47"/>
                      <a:pt x="155" y="47"/>
                      <a:pt x="155" y="48"/>
                    </a:cubicBezTo>
                    <a:cubicBezTo>
                      <a:pt x="154" y="49"/>
                      <a:pt x="152" y="48"/>
                      <a:pt x="152" y="49"/>
                    </a:cubicBezTo>
                    <a:cubicBezTo>
                      <a:pt x="150" y="51"/>
                      <a:pt x="150" y="51"/>
                      <a:pt x="150" y="52"/>
                    </a:cubicBezTo>
                    <a:cubicBezTo>
                      <a:pt x="149" y="52"/>
                      <a:pt x="149" y="52"/>
                      <a:pt x="148" y="52"/>
                    </a:cubicBezTo>
                    <a:cubicBezTo>
                      <a:pt x="146" y="52"/>
                      <a:pt x="144" y="50"/>
                      <a:pt x="142" y="50"/>
                    </a:cubicBezTo>
                    <a:cubicBezTo>
                      <a:pt x="142" y="49"/>
                      <a:pt x="143" y="44"/>
                      <a:pt x="144" y="42"/>
                    </a:cubicBezTo>
                    <a:cubicBezTo>
                      <a:pt x="144" y="42"/>
                      <a:pt x="143" y="42"/>
                      <a:pt x="143" y="42"/>
                    </a:cubicBezTo>
                    <a:cubicBezTo>
                      <a:pt x="143" y="42"/>
                      <a:pt x="142" y="42"/>
                      <a:pt x="142" y="42"/>
                    </a:cubicBezTo>
                    <a:cubicBezTo>
                      <a:pt x="142" y="42"/>
                      <a:pt x="141" y="42"/>
                      <a:pt x="141" y="42"/>
                    </a:cubicBezTo>
                    <a:cubicBezTo>
                      <a:pt x="141" y="42"/>
                      <a:pt x="140" y="42"/>
                      <a:pt x="140" y="42"/>
                    </a:cubicBezTo>
                    <a:cubicBezTo>
                      <a:pt x="139" y="42"/>
                      <a:pt x="139" y="42"/>
                      <a:pt x="139" y="41"/>
                    </a:cubicBezTo>
                    <a:cubicBezTo>
                      <a:pt x="139" y="41"/>
                      <a:pt x="138" y="40"/>
                      <a:pt x="135" y="39"/>
                    </a:cubicBezTo>
                    <a:cubicBezTo>
                      <a:pt x="134" y="39"/>
                      <a:pt x="134" y="39"/>
                      <a:pt x="133" y="39"/>
                    </a:cubicBezTo>
                    <a:moveTo>
                      <a:pt x="29" y="88"/>
                    </a:moveTo>
                    <a:cubicBezTo>
                      <a:pt x="32" y="87"/>
                      <a:pt x="35" y="86"/>
                      <a:pt x="39" y="85"/>
                    </a:cubicBezTo>
                    <a:cubicBezTo>
                      <a:pt x="35" y="86"/>
                      <a:pt x="32" y="87"/>
                      <a:pt x="29" y="88"/>
                    </a:cubicBezTo>
                    <a:moveTo>
                      <a:pt x="122" y="0"/>
                    </a:moveTo>
                    <a:cubicBezTo>
                      <a:pt x="122" y="0"/>
                      <a:pt x="121" y="0"/>
                      <a:pt x="121" y="0"/>
                    </a:cubicBezTo>
                    <a:cubicBezTo>
                      <a:pt x="112" y="2"/>
                      <a:pt x="100" y="18"/>
                      <a:pt x="100" y="18"/>
                    </a:cubicBezTo>
                    <a:cubicBezTo>
                      <a:pt x="100" y="19"/>
                      <a:pt x="100" y="19"/>
                      <a:pt x="100" y="19"/>
                    </a:cubicBezTo>
                    <a:cubicBezTo>
                      <a:pt x="101" y="19"/>
                      <a:pt x="102" y="19"/>
                      <a:pt x="103" y="19"/>
                    </a:cubicBezTo>
                    <a:cubicBezTo>
                      <a:pt x="103" y="19"/>
                      <a:pt x="103" y="19"/>
                      <a:pt x="103" y="19"/>
                    </a:cubicBezTo>
                    <a:cubicBezTo>
                      <a:pt x="101" y="20"/>
                      <a:pt x="101" y="20"/>
                      <a:pt x="100" y="21"/>
                    </a:cubicBezTo>
                    <a:cubicBezTo>
                      <a:pt x="100" y="22"/>
                      <a:pt x="100" y="22"/>
                      <a:pt x="100" y="22"/>
                    </a:cubicBezTo>
                    <a:cubicBezTo>
                      <a:pt x="100" y="22"/>
                      <a:pt x="100" y="22"/>
                      <a:pt x="100" y="22"/>
                    </a:cubicBezTo>
                    <a:cubicBezTo>
                      <a:pt x="101" y="22"/>
                      <a:pt x="101" y="22"/>
                      <a:pt x="101" y="22"/>
                    </a:cubicBezTo>
                    <a:cubicBezTo>
                      <a:pt x="99" y="25"/>
                      <a:pt x="95" y="26"/>
                      <a:pt x="93" y="30"/>
                    </a:cubicBezTo>
                    <a:cubicBezTo>
                      <a:pt x="92" y="28"/>
                      <a:pt x="92" y="28"/>
                      <a:pt x="94" y="25"/>
                    </a:cubicBezTo>
                    <a:cubicBezTo>
                      <a:pt x="94" y="25"/>
                      <a:pt x="94" y="25"/>
                      <a:pt x="94" y="25"/>
                    </a:cubicBezTo>
                    <a:cubicBezTo>
                      <a:pt x="93" y="25"/>
                      <a:pt x="92" y="26"/>
                      <a:pt x="88" y="29"/>
                    </a:cubicBezTo>
                    <a:cubicBezTo>
                      <a:pt x="88" y="29"/>
                      <a:pt x="86" y="30"/>
                      <a:pt x="82" y="30"/>
                    </a:cubicBezTo>
                    <a:cubicBezTo>
                      <a:pt x="81" y="30"/>
                      <a:pt x="81" y="30"/>
                      <a:pt x="80" y="30"/>
                    </a:cubicBezTo>
                    <a:cubicBezTo>
                      <a:pt x="79" y="29"/>
                      <a:pt x="80" y="29"/>
                      <a:pt x="79" y="28"/>
                    </a:cubicBezTo>
                    <a:cubicBezTo>
                      <a:pt x="74" y="29"/>
                      <a:pt x="73" y="32"/>
                      <a:pt x="70" y="38"/>
                    </a:cubicBezTo>
                    <a:cubicBezTo>
                      <a:pt x="69" y="36"/>
                      <a:pt x="70" y="35"/>
                      <a:pt x="70" y="34"/>
                    </a:cubicBezTo>
                    <a:cubicBezTo>
                      <a:pt x="68" y="34"/>
                      <a:pt x="66" y="36"/>
                      <a:pt x="63" y="36"/>
                    </a:cubicBezTo>
                    <a:cubicBezTo>
                      <a:pt x="63" y="36"/>
                      <a:pt x="63" y="36"/>
                      <a:pt x="62" y="36"/>
                    </a:cubicBezTo>
                    <a:cubicBezTo>
                      <a:pt x="64" y="35"/>
                      <a:pt x="66" y="34"/>
                      <a:pt x="66" y="32"/>
                    </a:cubicBezTo>
                    <a:cubicBezTo>
                      <a:pt x="66" y="32"/>
                      <a:pt x="66" y="32"/>
                      <a:pt x="66" y="32"/>
                    </a:cubicBezTo>
                    <a:cubicBezTo>
                      <a:pt x="65" y="32"/>
                      <a:pt x="65" y="32"/>
                      <a:pt x="64" y="32"/>
                    </a:cubicBezTo>
                    <a:cubicBezTo>
                      <a:pt x="64" y="32"/>
                      <a:pt x="64" y="32"/>
                      <a:pt x="63" y="32"/>
                    </a:cubicBezTo>
                    <a:cubicBezTo>
                      <a:pt x="62" y="31"/>
                      <a:pt x="62" y="31"/>
                      <a:pt x="62" y="31"/>
                    </a:cubicBezTo>
                    <a:cubicBezTo>
                      <a:pt x="61" y="32"/>
                      <a:pt x="60" y="33"/>
                      <a:pt x="59" y="34"/>
                    </a:cubicBezTo>
                    <a:cubicBezTo>
                      <a:pt x="59" y="33"/>
                      <a:pt x="59" y="33"/>
                      <a:pt x="60" y="32"/>
                    </a:cubicBezTo>
                    <a:cubicBezTo>
                      <a:pt x="59" y="33"/>
                      <a:pt x="59" y="33"/>
                      <a:pt x="58" y="34"/>
                    </a:cubicBezTo>
                    <a:cubicBezTo>
                      <a:pt x="58" y="33"/>
                      <a:pt x="58" y="33"/>
                      <a:pt x="60" y="30"/>
                    </a:cubicBezTo>
                    <a:cubicBezTo>
                      <a:pt x="57" y="33"/>
                      <a:pt x="57" y="33"/>
                      <a:pt x="51" y="39"/>
                    </a:cubicBezTo>
                    <a:cubicBezTo>
                      <a:pt x="51" y="39"/>
                      <a:pt x="51" y="39"/>
                      <a:pt x="51" y="39"/>
                    </a:cubicBezTo>
                    <a:cubicBezTo>
                      <a:pt x="53" y="37"/>
                      <a:pt x="55" y="35"/>
                      <a:pt x="57" y="33"/>
                    </a:cubicBezTo>
                    <a:cubicBezTo>
                      <a:pt x="57" y="33"/>
                      <a:pt x="53" y="37"/>
                      <a:pt x="47" y="42"/>
                    </a:cubicBezTo>
                    <a:cubicBezTo>
                      <a:pt x="48" y="41"/>
                      <a:pt x="48" y="41"/>
                      <a:pt x="48" y="41"/>
                    </a:cubicBezTo>
                    <a:cubicBezTo>
                      <a:pt x="45" y="44"/>
                      <a:pt x="40" y="49"/>
                      <a:pt x="37" y="53"/>
                    </a:cubicBezTo>
                    <a:cubicBezTo>
                      <a:pt x="23" y="71"/>
                      <a:pt x="23" y="72"/>
                      <a:pt x="16" y="82"/>
                    </a:cubicBezTo>
                    <a:cubicBezTo>
                      <a:pt x="17" y="82"/>
                      <a:pt x="17" y="82"/>
                      <a:pt x="17" y="82"/>
                    </a:cubicBezTo>
                    <a:cubicBezTo>
                      <a:pt x="13" y="92"/>
                      <a:pt x="13" y="92"/>
                      <a:pt x="12" y="95"/>
                    </a:cubicBezTo>
                    <a:cubicBezTo>
                      <a:pt x="12" y="96"/>
                      <a:pt x="11" y="97"/>
                      <a:pt x="11" y="98"/>
                    </a:cubicBezTo>
                    <a:cubicBezTo>
                      <a:pt x="12" y="99"/>
                      <a:pt x="12" y="99"/>
                      <a:pt x="12" y="99"/>
                    </a:cubicBezTo>
                    <a:cubicBezTo>
                      <a:pt x="10" y="103"/>
                      <a:pt x="10" y="103"/>
                      <a:pt x="9" y="110"/>
                    </a:cubicBezTo>
                    <a:cubicBezTo>
                      <a:pt x="9" y="112"/>
                      <a:pt x="9" y="114"/>
                      <a:pt x="10" y="115"/>
                    </a:cubicBezTo>
                    <a:cubicBezTo>
                      <a:pt x="9" y="115"/>
                      <a:pt x="9" y="115"/>
                      <a:pt x="9" y="115"/>
                    </a:cubicBezTo>
                    <a:cubicBezTo>
                      <a:pt x="8" y="115"/>
                      <a:pt x="8" y="115"/>
                      <a:pt x="8" y="115"/>
                    </a:cubicBezTo>
                    <a:cubicBezTo>
                      <a:pt x="8" y="115"/>
                      <a:pt x="8" y="115"/>
                      <a:pt x="8" y="114"/>
                    </a:cubicBezTo>
                    <a:cubicBezTo>
                      <a:pt x="7" y="113"/>
                      <a:pt x="7" y="113"/>
                      <a:pt x="7" y="113"/>
                    </a:cubicBezTo>
                    <a:cubicBezTo>
                      <a:pt x="7" y="113"/>
                      <a:pt x="7" y="113"/>
                      <a:pt x="7" y="113"/>
                    </a:cubicBezTo>
                    <a:cubicBezTo>
                      <a:pt x="7" y="113"/>
                      <a:pt x="7" y="116"/>
                      <a:pt x="7" y="118"/>
                    </a:cubicBezTo>
                    <a:cubicBezTo>
                      <a:pt x="8" y="119"/>
                      <a:pt x="9" y="119"/>
                      <a:pt x="9" y="119"/>
                    </a:cubicBezTo>
                    <a:cubicBezTo>
                      <a:pt x="9" y="119"/>
                      <a:pt x="9" y="119"/>
                      <a:pt x="9" y="119"/>
                    </a:cubicBezTo>
                    <a:cubicBezTo>
                      <a:pt x="9" y="119"/>
                      <a:pt x="10" y="119"/>
                      <a:pt x="10" y="118"/>
                    </a:cubicBezTo>
                    <a:cubicBezTo>
                      <a:pt x="10" y="118"/>
                      <a:pt x="10" y="117"/>
                      <a:pt x="10" y="117"/>
                    </a:cubicBezTo>
                    <a:cubicBezTo>
                      <a:pt x="10" y="116"/>
                      <a:pt x="10" y="116"/>
                      <a:pt x="10" y="116"/>
                    </a:cubicBezTo>
                    <a:cubicBezTo>
                      <a:pt x="10" y="116"/>
                      <a:pt x="10" y="116"/>
                      <a:pt x="10" y="116"/>
                    </a:cubicBezTo>
                    <a:cubicBezTo>
                      <a:pt x="11" y="118"/>
                      <a:pt x="11" y="119"/>
                      <a:pt x="11" y="121"/>
                    </a:cubicBezTo>
                    <a:cubicBezTo>
                      <a:pt x="10" y="121"/>
                      <a:pt x="10" y="120"/>
                      <a:pt x="9" y="120"/>
                    </a:cubicBezTo>
                    <a:cubicBezTo>
                      <a:pt x="2" y="129"/>
                      <a:pt x="0" y="173"/>
                      <a:pt x="4" y="181"/>
                    </a:cubicBezTo>
                    <a:cubicBezTo>
                      <a:pt x="5" y="181"/>
                      <a:pt x="5" y="181"/>
                      <a:pt x="15" y="202"/>
                    </a:cubicBezTo>
                    <a:cubicBezTo>
                      <a:pt x="14" y="202"/>
                      <a:pt x="13" y="202"/>
                      <a:pt x="13" y="202"/>
                    </a:cubicBezTo>
                    <a:cubicBezTo>
                      <a:pt x="14" y="205"/>
                      <a:pt x="23" y="217"/>
                      <a:pt x="23" y="217"/>
                    </a:cubicBezTo>
                    <a:cubicBezTo>
                      <a:pt x="24" y="216"/>
                      <a:pt x="25" y="214"/>
                      <a:pt x="21" y="208"/>
                    </a:cubicBezTo>
                    <a:cubicBezTo>
                      <a:pt x="19" y="206"/>
                      <a:pt x="17" y="203"/>
                      <a:pt x="13" y="188"/>
                    </a:cubicBezTo>
                    <a:cubicBezTo>
                      <a:pt x="17" y="191"/>
                      <a:pt x="18" y="194"/>
                      <a:pt x="19" y="196"/>
                    </a:cubicBezTo>
                    <a:cubicBezTo>
                      <a:pt x="19" y="198"/>
                      <a:pt x="19" y="200"/>
                      <a:pt x="20" y="202"/>
                    </a:cubicBezTo>
                    <a:cubicBezTo>
                      <a:pt x="22" y="205"/>
                      <a:pt x="24" y="207"/>
                      <a:pt x="26" y="210"/>
                    </a:cubicBezTo>
                    <a:cubicBezTo>
                      <a:pt x="29" y="214"/>
                      <a:pt x="33" y="216"/>
                      <a:pt x="35" y="220"/>
                    </a:cubicBezTo>
                    <a:cubicBezTo>
                      <a:pt x="37" y="223"/>
                      <a:pt x="36" y="228"/>
                      <a:pt x="40" y="230"/>
                    </a:cubicBezTo>
                    <a:cubicBezTo>
                      <a:pt x="40" y="231"/>
                      <a:pt x="41" y="231"/>
                      <a:pt x="42" y="231"/>
                    </a:cubicBezTo>
                    <a:cubicBezTo>
                      <a:pt x="43" y="232"/>
                      <a:pt x="44" y="232"/>
                      <a:pt x="45" y="233"/>
                    </a:cubicBezTo>
                    <a:cubicBezTo>
                      <a:pt x="49" y="233"/>
                      <a:pt x="52" y="234"/>
                      <a:pt x="56" y="235"/>
                    </a:cubicBezTo>
                    <a:cubicBezTo>
                      <a:pt x="57" y="235"/>
                      <a:pt x="57" y="235"/>
                      <a:pt x="58" y="235"/>
                    </a:cubicBezTo>
                    <a:cubicBezTo>
                      <a:pt x="59" y="235"/>
                      <a:pt x="60" y="235"/>
                      <a:pt x="61" y="235"/>
                    </a:cubicBezTo>
                    <a:cubicBezTo>
                      <a:pt x="62" y="235"/>
                      <a:pt x="63" y="235"/>
                      <a:pt x="63" y="235"/>
                    </a:cubicBezTo>
                    <a:cubicBezTo>
                      <a:pt x="65" y="235"/>
                      <a:pt x="66" y="235"/>
                      <a:pt x="67" y="236"/>
                    </a:cubicBezTo>
                    <a:cubicBezTo>
                      <a:pt x="76" y="241"/>
                      <a:pt x="76" y="241"/>
                      <a:pt x="79" y="241"/>
                    </a:cubicBezTo>
                    <a:cubicBezTo>
                      <a:pt x="79" y="241"/>
                      <a:pt x="80" y="241"/>
                      <a:pt x="80" y="241"/>
                    </a:cubicBezTo>
                    <a:cubicBezTo>
                      <a:pt x="86" y="242"/>
                      <a:pt x="91" y="246"/>
                      <a:pt x="95" y="250"/>
                    </a:cubicBezTo>
                    <a:cubicBezTo>
                      <a:pt x="90" y="233"/>
                      <a:pt x="90" y="233"/>
                      <a:pt x="90" y="233"/>
                    </a:cubicBezTo>
                    <a:cubicBezTo>
                      <a:pt x="89" y="233"/>
                      <a:pt x="89" y="233"/>
                      <a:pt x="88" y="234"/>
                    </a:cubicBezTo>
                    <a:cubicBezTo>
                      <a:pt x="86" y="234"/>
                      <a:pt x="85" y="234"/>
                      <a:pt x="83" y="234"/>
                    </a:cubicBezTo>
                    <a:cubicBezTo>
                      <a:pt x="83" y="234"/>
                      <a:pt x="82" y="234"/>
                      <a:pt x="82" y="234"/>
                    </a:cubicBezTo>
                    <a:cubicBezTo>
                      <a:pt x="84" y="228"/>
                      <a:pt x="84" y="228"/>
                      <a:pt x="83" y="225"/>
                    </a:cubicBezTo>
                    <a:cubicBezTo>
                      <a:pt x="84" y="222"/>
                      <a:pt x="85" y="220"/>
                      <a:pt x="85" y="219"/>
                    </a:cubicBezTo>
                    <a:cubicBezTo>
                      <a:pt x="83" y="213"/>
                      <a:pt x="83" y="213"/>
                      <a:pt x="83" y="213"/>
                    </a:cubicBezTo>
                    <a:cubicBezTo>
                      <a:pt x="83" y="213"/>
                      <a:pt x="82" y="213"/>
                      <a:pt x="81" y="213"/>
                    </a:cubicBezTo>
                    <a:cubicBezTo>
                      <a:pt x="78" y="213"/>
                      <a:pt x="75" y="216"/>
                      <a:pt x="74" y="227"/>
                    </a:cubicBezTo>
                    <a:cubicBezTo>
                      <a:pt x="74" y="227"/>
                      <a:pt x="74" y="227"/>
                      <a:pt x="74" y="227"/>
                    </a:cubicBezTo>
                    <a:cubicBezTo>
                      <a:pt x="72" y="227"/>
                      <a:pt x="71" y="228"/>
                      <a:pt x="70" y="228"/>
                    </a:cubicBezTo>
                    <a:cubicBezTo>
                      <a:pt x="69" y="229"/>
                      <a:pt x="68" y="230"/>
                      <a:pt x="67" y="230"/>
                    </a:cubicBezTo>
                    <a:cubicBezTo>
                      <a:pt x="66" y="230"/>
                      <a:pt x="66" y="230"/>
                      <a:pt x="65" y="229"/>
                    </a:cubicBezTo>
                    <a:cubicBezTo>
                      <a:pt x="57" y="224"/>
                      <a:pt x="54" y="218"/>
                      <a:pt x="53" y="215"/>
                    </a:cubicBezTo>
                    <a:cubicBezTo>
                      <a:pt x="52" y="211"/>
                      <a:pt x="55" y="208"/>
                      <a:pt x="55" y="204"/>
                    </a:cubicBezTo>
                    <a:cubicBezTo>
                      <a:pt x="55" y="202"/>
                      <a:pt x="52" y="201"/>
                      <a:pt x="53" y="198"/>
                    </a:cubicBezTo>
                    <a:cubicBezTo>
                      <a:pt x="54" y="195"/>
                      <a:pt x="60" y="188"/>
                      <a:pt x="62" y="187"/>
                    </a:cubicBezTo>
                    <a:cubicBezTo>
                      <a:pt x="63" y="186"/>
                      <a:pt x="64" y="186"/>
                      <a:pt x="66" y="186"/>
                    </a:cubicBezTo>
                    <a:cubicBezTo>
                      <a:pt x="69" y="186"/>
                      <a:pt x="73" y="187"/>
                      <a:pt x="75" y="187"/>
                    </a:cubicBezTo>
                    <a:cubicBezTo>
                      <a:pt x="74" y="185"/>
                      <a:pt x="74" y="185"/>
                      <a:pt x="74" y="185"/>
                    </a:cubicBezTo>
                    <a:cubicBezTo>
                      <a:pt x="74" y="185"/>
                      <a:pt x="73" y="185"/>
                      <a:pt x="73" y="184"/>
                    </a:cubicBezTo>
                    <a:cubicBezTo>
                      <a:pt x="73" y="183"/>
                      <a:pt x="73" y="183"/>
                      <a:pt x="73" y="183"/>
                    </a:cubicBezTo>
                    <a:cubicBezTo>
                      <a:pt x="67" y="162"/>
                      <a:pt x="67" y="162"/>
                      <a:pt x="67" y="162"/>
                    </a:cubicBezTo>
                    <a:cubicBezTo>
                      <a:pt x="66" y="162"/>
                      <a:pt x="65" y="161"/>
                      <a:pt x="64" y="160"/>
                    </a:cubicBezTo>
                    <a:cubicBezTo>
                      <a:pt x="64" y="160"/>
                      <a:pt x="63" y="159"/>
                      <a:pt x="63" y="159"/>
                    </a:cubicBezTo>
                    <a:cubicBezTo>
                      <a:pt x="63" y="159"/>
                      <a:pt x="63" y="159"/>
                      <a:pt x="63" y="159"/>
                    </a:cubicBezTo>
                    <a:cubicBezTo>
                      <a:pt x="63" y="159"/>
                      <a:pt x="63" y="159"/>
                      <a:pt x="63" y="159"/>
                    </a:cubicBezTo>
                    <a:cubicBezTo>
                      <a:pt x="63" y="159"/>
                      <a:pt x="63" y="159"/>
                      <a:pt x="63" y="159"/>
                    </a:cubicBezTo>
                    <a:cubicBezTo>
                      <a:pt x="63" y="159"/>
                      <a:pt x="63" y="159"/>
                      <a:pt x="63" y="159"/>
                    </a:cubicBezTo>
                    <a:cubicBezTo>
                      <a:pt x="63" y="159"/>
                      <a:pt x="63" y="159"/>
                      <a:pt x="63" y="159"/>
                    </a:cubicBezTo>
                    <a:cubicBezTo>
                      <a:pt x="63" y="158"/>
                      <a:pt x="64" y="157"/>
                      <a:pt x="65" y="156"/>
                    </a:cubicBezTo>
                    <a:cubicBezTo>
                      <a:pt x="65" y="156"/>
                      <a:pt x="65" y="156"/>
                      <a:pt x="66" y="156"/>
                    </a:cubicBezTo>
                    <a:cubicBezTo>
                      <a:pt x="66" y="156"/>
                      <a:pt x="67" y="156"/>
                      <a:pt x="67" y="156"/>
                    </a:cubicBezTo>
                    <a:cubicBezTo>
                      <a:pt x="106" y="82"/>
                      <a:pt x="106" y="82"/>
                      <a:pt x="106" y="82"/>
                    </a:cubicBezTo>
                    <a:cubicBezTo>
                      <a:pt x="105" y="81"/>
                      <a:pt x="104" y="81"/>
                      <a:pt x="103" y="80"/>
                    </a:cubicBezTo>
                    <a:cubicBezTo>
                      <a:pt x="104" y="77"/>
                      <a:pt x="104" y="75"/>
                      <a:pt x="103" y="74"/>
                    </a:cubicBezTo>
                    <a:cubicBezTo>
                      <a:pt x="104" y="73"/>
                      <a:pt x="104" y="73"/>
                      <a:pt x="104" y="73"/>
                    </a:cubicBezTo>
                    <a:cubicBezTo>
                      <a:pt x="104" y="72"/>
                      <a:pt x="104" y="72"/>
                      <a:pt x="104" y="72"/>
                    </a:cubicBezTo>
                    <a:cubicBezTo>
                      <a:pt x="104" y="72"/>
                      <a:pt x="103" y="72"/>
                      <a:pt x="103" y="72"/>
                    </a:cubicBezTo>
                    <a:cubicBezTo>
                      <a:pt x="103" y="72"/>
                      <a:pt x="103" y="72"/>
                      <a:pt x="103" y="72"/>
                    </a:cubicBezTo>
                    <a:cubicBezTo>
                      <a:pt x="102" y="71"/>
                      <a:pt x="101" y="71"/>
                      <a:pt x="100" y="71"/>
                    </a:cubicBezTo>
                    <a:cubicBezTo>
                      <a:pt x="100" y="71"/>
                      <a:pt x="99" y="71"/>
                      <a:pt x="99" y="71"/>
                    </a:cubicBezTo>
                    <a:cubicBezTo>
                      <a:pt x="98" y="71"/>
                      <a:pt x="97" y="71"/>
                      <a:pt x="97" y="71"/>
                    </a:cubicBezTo>
                    <a:cubicBezTo>
                      <a:pt x="96" y="71"/>
                      <a:pt x="96" y="71"/>
                      <a:pt x="96" y="71"/>
                    </a:cubicBezTo>
                    <a:cubicBezTo>
                      <a:pt x="93" y="70"/>
                      <a:pt x="92" y="68"/>
                      <a:pt x="90" y="67"/>
                    </a:cubicBezTo>
                    <a:cubicBezTo>
                      <a:pt x="89" y="67"/>
                      <a:pt x="89" y="67"/>
                      <a:pt x="89" y="67"/>
                    </a:cubicBezTo>
                    <a:cubicBezTo>
                      <a:pt x="88" y="67"/>
                      <a:pt x="88" y="67"/>
                      <a:pt x="88" y="67"/>
                    </a:cubicBezTo>
                    <a:cubicBezTo>
                      <a:pt x="86" y="67"/>
                      <a:pt x="85" y="68"/>
                      <a:pt x="83" y="68"/>
                    </a:cubicBezTo>
                    <a:cubicBezTo>
                      <a:pt x="83" y="68"/>
                      <a:pt x="83" y="68"/>
                      <a:pt x="82" y="63"/>
                    </a:cubicBezTo>
                    <a:cubicBezTo>
                      <a:pt x="82" y="62"/>
                      <a:pt x="82" y="62"/>
                      <a:pt x="78" y="61"/>
                    </a:cubicBezTo>
                    <a:cubicBezTo>
                      <a:pt x="77" y="56"/>
                      <a:pt x="89" y="47"/>
                      <a:pt x="94" y="43"/>
                    </a:cubicBezTo>
                    <a:cubicBezTo>
                      <a:pt x="94" y="42"/>
                      <a:pt x="92" y="42"/>
                      <a:pt x="91" y="42"/>
                    </a:cubicBezTo>
                    <a:cubicBezTo>
                      <a:pt x="101" y="40"/>
                      <a:pt x="101" y="40"/>
                      <a:pt x="107" y="34"/>
                    </a:cubicBezTo>
                    <a:cubicBezTo>
                      <a:pt x="105" y="34"/>
                      <a:pt x="104" y="34"/>
                      <a:pt x="103" y="34"/>
                    </a:cubicBezTo>
                    <a:cubicBezTo>
                      <a:pt x="102" y="34"/>
                      <a:pt x="101" y="34"/>
                      <a:pt x="99" y="33"/>
                    </a:cubicBezTo>
                    <a:cubicBezTo>
                      <a:pt x="103" y="31"/>
                      <a:pt x="108" y="34"/>
                      <a:pt x="110" y="29"/>
                    </a:cubicBezTo>
                    <a:cubicBezTo>
                      <a:pt x="109" y="29"/>
                      <a:pt x="109" y="29"/>
                      <a:pt x="109" y="29"/>
                    </a:cubicBezTo>
                    <a:cubicBezTo>
                      <a:pt x="109" y="29"/>
                      <a:pt x="111" y="27"/>
                      <a:pt x="112" y="27"/>
                    </a:cubicBezTo>
                    <a:cubicBezTo>
                      <a:pt x="112" y="27"/>
                      <a:pt x="113" y="27"/>
                      <a:pt x="113" y="28"/>
                    </a:cubicBezTo>
                    <a:cubicBezTo>
                      <a:pt x="120" y="25"/>
                      <a:pt x="120" y="25"/>
                      <a:pt x="122" y="24"/>
                    </a:cubicBezTo>
                    <a:cubicBezTo>
                      <a:pt x="122" y="23"/>
                      <a:pt x="122" y="23"/>
                      <a:pt x="123" y="23"/>
                    </a:cubicBezTo>
                    <a:cubicBezTo>
                      <a:pt x="123" y="21"/>
                      <a:pt x="122" y="20"/>
                      <a:pt x="123" y="19"/>
                    </a:cubicBezTo>
                    <a:cubicBezTo>
                      <a:pt x="123" y="18"/>
                      <a:pt x="125" y="18"/>
                      <a:pt x="126" y="17"/>
                    </a:cubicBezTo>
                    <a:cubicBezTo>
                      <a:pt x="126" y="16"/>
                      <a:pt x="126" y="16"/>
                      <a:pt x="126" y="15"/>
                    </a:cubicBezTo>
                    <a:cubicBezTo>
                      <a:pt x="126" y="15"/>
                      <a:pt x="124" y="13"/>
                      <a:pt x="122" y="13"/>
                    </a:cubicBezTo>
                    <a:cubicBezTo>
                      <a:pt x="121" y="13"/>
                      <a:pt x="120" y="14"/>
                      <a:pt x="119" y="17"/>
                    </a:cubicBezTo>
                    <a:cubicBezTo>
                      <a:pt x="116" y="19"/>
                      <a:pt x="114" y="25"/>
                      <a:pt x="111" y="25"/>
                    </a:cubicBezTo>
                    <a:cubicBezTo>
                      <a:pt x="110" y="25"/>
                      <a:pt x="110" y="24"/>
                      <a:pt x="109" y="24"/>
                    </a:cubicBezTo>
                    <a:cubicBezTo>
                      <a:pt x="109" y="21"/>
                      <a:pt x="114" y="20"/>
                      <a:pt x="112" y="17"/>
                    </a:cubicBezTo>
                    <a:cubicBezTo>
                      <a:pt x="109" y="18"/>
                      <a:pt x="108" y="21"/>
                      <a:pt x="106" y="23"/>
                    </a:cubicBezTo>
                    <a:cubicBezTo>
                      <a:pt x="106" y="21"/>
                      <a:pt x="108" y="18"/>
                      <a:pt x="108" y="18"/>
                    </a:cubicBezTo>
                    <a:cubicBezTo>
                      <a:pt x="108" y="18"/>
                      <a:pt x="108" y="18"/>
                      <a:pt x="106" y="18"/>
                    </a:cubicBezTo>
                    <a:cubicBezTo>
                      <a:pt x="110" y="11"/>
                      <a:pt x="110" y="11"/>
                      <a:pt x="110" y="10"/>
                    </a:cubicBezTo>
                    <a:cubicBezTo>
                      <a:pt x="109" y="10"/>
                      <a:pt x="109" y="10"/>
                      <a:pt x="109" y="10"/>
                    </a:cubicBezTo>
                    <a:cubicBezTo>
                      <a:pt x="112" y="6"/>
                      <a:pt x="112" y="6"/>
                      <a:pt x="123" y="0"/>
                    </a:cubicBezTo>
                    <a:cubicBezTo>
                      <a:pt x="122" y="0"/>
                      <a:pt x="122" y="0"/>
                      <a:pt x="12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8" name="iṣlïḓè">
                <a:extLst>
                  <a:ext uri="{FF2B5EF4-FFF2-40B4-BE49-F238E27FC236}">
                    <a16:creationId xmlns:a16="http://schemas.microsoft.com/office/drawing/2014/main" id="{F86AED4D-3763-4264-8A28-D9051C58D219}"/>
                  </a:ext>
                </a:extLst>
              </p:cNvPr>
              <p:cNvSpPr/>
              <p:nvPr/>
            </p:nvSpPr>
            <p:spPr bwMode="auto">
              <a:xfrm>
                <a:off x="1529" y="1549"/>
                <a:ext cx="15" cy="6"/>
              </a:xfrm>
              <a:custGeom>
                <a:avLst/>
                <a:gdLst>
                  <a:gd name="T0" fmla="*/ 6 w 7"/>
                  <a:gd name="T1" fmla="*/ 1 h 3"/>
                  <a:gd name="T2" fmla="*/ 7 w 7"/>
                  <a:gd name="T3" fmla="*/ 2 h 3"/>
                  <a:gd name="T4" fmla="*/ 7 w 7"/>
                  <a:gd name="T5" fmla="*/ 2 h 3"/>
                  <a:gd name="T6" fmla="*/ 7 w 7"/>
                  <a:gd name="T7" fmla="*/ 1 h 3"/>
                  <a:gd name="T8" fmla="*/ 6 w 7"/>
                  <a:gd name="T9" fmla="*/ 1 h 3"/>
                  <a:gd name="T10" fmla="*/ 2 w 7"/>
                  <a:gd name="T11" fmla="*/ 0 h 3"/>
                  <a:gd name="T12" fmla="*/ 1 w 7"/>
                  <a:gd name="T13" fmla="*/ 0 h 3"/>
                  <a:gd name="T14" fmla="*/ 3 w 7"/>
                  <a:gd name="T15" fmla="*/ 3 h 3"/>
                  <a:gd name="T16" fmla="*/ 4 w 7"/>
                  <a:gd name="T17" fmla="*/ 3 h 3"/>
                  <a:gd name="T18" fmla="*/ 6 w 7"/>
                  <a:gd name="T19" fmla="*/ 2 h 3"/>
                  <a:gd name="T20" fmla="*/ 3 w 7"/>
                  <a:gd name="T21" fmla="*/ 0 h 3"/>
                  <a:gd name="T22" fmla="*/ 2 w 7"/>
                  <a:gd name="T2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3">
                    <a:moveTo>
                      <a:pt x="6" y="1"/>
                    </a:moveTo>
                    <a:cubicBezTo>
                      <a:pt x="7" y="2"/>
                      <a:pt x="7" y="2"/>
                      <a:pt x="7" y="2"/>
                    </a:cubicBezTo>
                    <a:cubicBezTo>
                      <a:pt x="7" y="2"/>
                      <a:pt x="7" y="2"/>
                      <a:pt x="7" y="2"/>
                    </a:cubicBezTo>
                    <a:cubicBezTo>
                      <a:pt x="7" y="1"/>
                      <a:pt x="7" y="1"/>
                      <a:pt x="7" y="1"/>
                    </a:cubicBezTo>
                    <a:cubicBezTo>
                      <a:pt x="7" y="1"/>
                      <a:pt x="6" y="1"/>
                      <a:pt x="6" y="1"/>
                    </a:cubicBezTo>
                    <a:moveTo>
                      <a:pt x="2" y="0"/>
                    </a:moveTo>
                    <a:cubicBezTo>
                      <a:pt x="2" y="0"/>
                      <a:pt x="1" y="0"/>
                      <a:pt x="1" y="0"/>
                    </a:cubicBezTo>
                    <a:cubicBezTo>
                      <a:pt x="0" y="1"/>
                      <a:pt x="2" y="2"/>
                      <a:pt x="3" y="3"/>
                    </a:cubicBezTo>
                    <a:cubicBezTo>
                      <a:pt x="3" y="3"/>
                      <a:pt x="4" y="3"/>
                      <a:pt x="4" y="3"/>
                    </a:cubicBezTo>
                    <a:cubicBezTo>
                      <a:pt x="4" y="3"/>
                      <a:pt x="5" y="3"/>
                      <a:pt x="6" y="2"/>
                    </a:cubicBezTo>
                    <a:cubicBezTo>
                      <a:pt x="3" y="0"/>
                      <a:pt x="3" y="0"/>
                      <a:pt x="3" y="0"/>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9" name="íSļîďè">
                <a:extLst>
                  <a:ext uri="{FF2B5EF4-FFF2-40B4-BE49-F238E27FC236}">
                    <a16:creationId xmlns:a16="http://schemas.microsoft.com/office/drawing/2014/main" id="{903DC7A8-7F3A-4983-941E-D96A48CC7095}"/>
                  </a:ext>
                </a:extLst>
              </p:cNvPr>
              <p:cNvSpPr/>
              <p:nvPr/>
            </p:nvSpPr>
            <p:spPr bwMode="auto">
              <a:xfrm>
                <a:off x="1884" y="982"/>
                <a:ext cx="380" cy="169"/>
              </a:xfrm>
              <a:custGeom>
                <a:avLst/>
                <a:gdLst>
                  <a:gd name="T0" fmla="*/ 0 w 182"/>
                  <a:gd name="T1" fmla="*/ 0 h 81"/>
                  <a:gd name="T2" fmla="*/ 0 w 182"/>
                  <a:gd name="T3" fmla="*/ 1 h 81"/>
                  <a:gd name="T4" fmla="*/ 181 w 182"/>
                  <a:gd name="T5" fmla="*/ 81 h 81"/>
                  <a:gd name="T6" fmla="*/ 182 w 182"/>
                  <a:gd name="T7" fmla="*/ 81 h 81"/>
                  <a:gd name="T8" fmla="*/ 182 w 182"/>
                  <a:gd name="T9" fmla="*/ 80 h 81"/>
                  <a:gd name="T10" fmla="*/ 0 w 182"/>
                  <a:gd name="T11" fmla="*/ 0 h 81"/>
                </a:gdLst>
                <a:ahLst/>
                <a:cxnLst>
                  <a:cxn ang="0">
                    <a:pos x="T0" y="T1"/>
                  </a:cxn>
                  <a:cxn ang="0">
                    <a:pos x="T2" y="T3"/>
                  </a:cxn>
                  <a:cxn ang="0">
                    <a:pos x="T4" y="T5"/>
                  </a:cxn>
                  <a:cxn ang="0">
                    <a:pos x="T6" y="T7"/>
                  </a:cxn>
                  <a:cxn ang="0">
                    <a:pos x="T8" y="T9"/>
                  </a:cxn>
                  <a:cxn ang="0">
                    <a:pos x="T10" y="T11"/>
                  </a:cxn>
                </a:cxnLst>
                <a:rect l="0" t="0" r="r" b="b"/>
                <a:pathLst>
                  <a:path w="182" h="81">
                    <a:moveTo>
                      <a:pt x="0" y="0"/>
                    </a:moveTo>
                    <a:cubicBezTo>
                      <a:pt x="0" y="0"/>
                      <a:pt x="0" y="1"/>
                      <a:pt x="0" y="1"/>
                    </a:cubicBezTo>
                    <a:cubicBezTo>
                      <a:pt x="181" y="81"/>
                      <a:pt x="181" y="81"/>
                      <a:pt x="181" y="81"/>
                    </a:cubicBezTo>
                    <a:cubicBezTo>
                      <a:pt x="182" y="81"/>
                      <a:pt x="182" y="81"/>
                      <a:pt x="182" y="81"/>
                    </a:cubicBezTo>
                    <a:cubicBezTo>
                      <a:pt x="182" y="80"/>
                      <a:pt x="182" y="80"/>
                      <a:pt x="182" y="8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0" name="iṥḻîḓê">
                <a:extLst>
                  <a:ext uri="{FF2B5EF4-FFF2-40B4-BE49-F238E27FC236}">
                    <a16:creationId xmlns:a16="http://schemas.microsoft.com/office/drawing/2014/main" id="{5D2B29BB-8F26-4C19-BA2C-9DFA9C050A9A}"/>
                  </a:ext>
                </a:extLst>
              </p:cNvPr>
              <p:cNvSpPr/>
              <p:nvPr/>
            </p:nvSpPr>
            <p:spPr bwMode="auto">
              <a:xfrm>
                <a:off x="1548" y="1563"/>
                <a:ext cx="6" cy="7"/>
              </a:xfrm>
              <a:custGeom>
                <a:avLst/>
                <a:gdLst>
                  <a:gd name="T0" fmla="*/ 1 w 3"/>
                  <a:gd name="T1" fmla="*/ 0 h 3"/>
                  <a:gd name="T2" fmla="*/ 0 w 3"/>
                  <a:gd name="T3" fmla="*/ 0 h 3"/>
                  <a:gd name="T4" fmla="*/ 2 w 3"/>
                  <a:gd name="T5" fmla="*/ 3 h 3"/>
                  <a:gd name="T6" fmla="*/ 3 w 3"/>
                  <a:gd name="T7" fmla="*/ 3 h 3"/>
                  <a:gd name="T8" fmla="*/ 1 w 3"/>
                  <a:gd name="T9" fmla="*/ 0 h 3"/>
                </a:gdLst>
                <a:ahLst/>
                <a:cxnLst>
                  <a:cxn ang="0">
                    <a:pos x="T0" y="T1"/>
                  </a:cxn>
                  <a:cxn ang="0">
                    <a:pos x="T2" y="T3"/>
                  </a:cxn>
                  <a:cxn ang="0">
                    <a:pos x="T4" y="T5"/>
                  </a:cxn>
                  <a:cxn ang="0">
                    <a:pos x="T6" y="T7"/>
                  </a:cxn>
                  <a:cxn ang="0">
                    <a:pos x="T8" y="T9"/>
                  </a:cxn>
                </a:cxnLst>
                <a:rect l="0" t="0" r="r" b="b"/>
                <a:pathLst>
                  <a:path w="3" h="3">
                    <a:moveTo>
                      <a:pt x="1" y="0"/>
                    </a:moveTo>
                    <a:cubicBezTo>
                      <a:pt x="1" y="0"/>
                      <a:pt x="0" y="0"/>
                      <a:pt x="0" y="0"/>
                    </a:cubicBezTo>
                    <a:cubicBezTo>
                      <a:pt x="2" y="3"/>
                      <a:pt x="2" y="3"/>
                      <a:pt x="2" y="3"/>
                    </a:cubicBezTo>
                    <a:cubicBezTo>
                      <a:pt x="2" y="3"/>
                      <a:pt x="2" y="3"/>
                      <a:pt x="3" y="3"/>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1" name="íṥlïḍé">
                <a:extLst>
                  <a:ext uri="{FF2B5EF4-FFF2-40B4-BE49-F238E27FC236}">
                    <a16:creationId xmlns:a16="http://schemas.microsoft.com/office/drawing/2014/main" id="{6EB6FC47-AF30-4C48-924C-9004F94331B3}"/>
                  </a:ext>
                </a:extLst>
              </p:cNvPr>
              <p:cNvSpPr/>
              <p:nvPr/>
            </p:nvSpPr>
            <p:spPr bwMode="auto">
              <a:xfrm>
                <a:off x="1552" y="1570"/>
                <a:ext cx="111" cy="191"/>
              </a:xfrm>
              <a:custGeom>
                <a:avLst/>
                <a:gdLst>
                  <a:gd name="T0" fmla="*/ 35 w 53"/>
                  <a:gd name="T1" fmla="*/ 61 h 92"/>
                  <a:gd name="T2" fmla="*/ 52 w 53"/>
                  <a:gd name="T3" fmla="*/ 92 h 92"/>
                  <a:gd name="T4" fmla="*/ 53 w 53"/>
                  <a:gd name="T5" fmla="*/ 91 h 92"/>
                  <a:gd name="T6" fmla="*/ 39 w 53"/>
                  <a:gd name="T7" fmla="*/ 66 h 92"/>
                  <a:gd name="T8" fmla="*/ 35 w 53"/>
                  <a:gd name="T9" fmla="*/ 61 h 92"/>
                  <a:gd name="T10" fmla="*/ 0 w 53"/>
                  <a:gd name="T11" fmla="*/ 0 h 92"/>
                  <a:gd name="T12" fmla="*/ 31 w 53"/>
                  <a:gd name="T13" fmla="*/ 55 h 92"/>
                  <a:gd name="T14" fmla="*/ 36 w 53"/>
                  <a:gd name="T15" fmla="*/ 60 h 92"/>
                  <a:gd name="T16" fmla="*/ 8 w 53"/>
                  <a:gd name="T17" fmla="*/ 11 h 92"/>
                  <a:gd name="T18" fmla="*/ 1 w 53"/>
                  <a:gd name="T19" fmla="*/ 0 h 92"/>
                  <a:gd name="T20" fmla="*/ 0 w 53"/>
                  <a:gd name="T21"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92">
                    <a:moveTo>
                      <a:pt x="35" y="61"/>
                    </a:moveTo>
                    <a:cubicBezTo>
                      <a:pt x="52" y="92"/>
                      <a:pt x="52" y="92"/>
                      <a:pt x="52" y="92"/>
                    </a:cubicBezTo>
                    <a:cubicBezTo>
                      <a:pt x="53" y="91"/>
                      <a:pt x="53" y="91"/>
                      <a:pt x="53" y="91"/>
                    </a:cubicBezTo>
                    <a:cubicBezTo>
                      <a:pt x="39" y="66"/>
                      <a:pt x="39" y="66"/>
                      <a:pt x="39" y="66"/>
                    </a:cubicBezTo>
                    <a:cubicBezTo>
                      <a:pt x="35" y="61"/>
                      <a:pt x="35" y="61"/>
                      <a:pt x="35" y="61"/>
                    </a:cubicBezTo>
                    <a:moveTo>
                      <a:pt x="0" y="0"/>
                    </a:moveTo>
                    <a:cubicBezTo>
                      <a:pt x="31" y="55"/>
                      <a:pt x="31" y="55"/>
                      <a:pt x="31" y="55"/>
                    </a:cubicBezTo>
                    <a:cubicBezTo>
                      <a:pt x="36" y="60"/>
                      <a:pt x="36" y="60"/>
                      <a:pt x="36" y="60"/>
                    </a:cubicBezTo>
                    <a:cubicBezTo>
                      <a:pt x="8" y="11"/>
                      <a:pt x="8" y="11"/>
                      <a:pt x="8" y="11"/>
                    </a:cubicBezTo>
                    <a:cubicBezTo>
                      <a:pt x="1" y="0"/>
                      <a:pt x="1" y="0"/>
                      <a:pt x="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2" name="íšḻîḓè">
                <a:extLst>
                  <a:ext uri="{FF2B5EF4-FFF2-40B4-BE49-F238E27FC236}">
                    <a16:creationId xmlns:a16="http://schemas.microsoft.com/office/drawing/2014/main" id="{B893E567-4CB0-4E9A-A66E-6CEE1877F992}"/>
                  </a:ext>
                </a:extLst>
              </p:cNvPr>
              <p:cNvSpPr/>
              <p:nvPr/>
            </p:nvSpPr>
            <p:spPr bwMode="auto">
              <a:xfrm>
                <a:off x="1694" y="1816"/>
                <a:ext cx="96" cy="171"/>
              </a:xfrm>
              <a:custGeom>
                <a:avLst/>
                <a:gdLst>
                  <a:gd name="T0" fmla="*/ 1 w 46"/>
                  <a:gd name="T1" fmla="*/ 0 h 82"/>
                  <a:gd name="T2" fmla="*/ 0 w 46"/>
                  <a:gd name="T3" fmla="*/ 2 h 82"/>
                  <a:gd name="T4" fmla="*/ 46 w 46"/>
                  <a:gd name="T5" fmla="*/ 82 h 82"/>
                  <a:gd name="T6" fmla="*/ 46 w 46"/>
                  <a:gd name="T7" fmla="*/ 82 h 82"/>
                  <a:gd name="T8" fmla="*/ 37 w 46"/>
                  <a:gd name="T9" fmla="*/ 65 h 82"/>
                  <a:gd name="T10" fmla="*/ 1 w 46"/>
                  <a:gd name="T11" fmla="*/ 0 h 82"/>
                </a:gdLst>
                <a:ahLst/>
                <a:cxnLst>
                  <a:cxn ang="0">
                    <a:pos x="T0" y="T1"/>
                  </a:cxn>
                  <a:cxn ang="0">
                    <a:pos x="T2" y="T3"/>
                  </a:cxn>
                  <a:cxn ang="0">
                    <a:pos x="T4" y="T5"/>
                  </a:cxn>
                  <a:cxn ang="0">
                    <a:pos x="T6" y="T7"/>
                  </a:cxn>
                  <a:cxn ang="0">
                    <a:pos x="T8" y="T9"/>
                  </a:cxn>
                  <a:cxn ang="0">
                    <a:pos x="T10" y="T11"/>
                  </a:cxn>
                </a:cxnLst>
                <a:rect l="0" t="0" r="r" b="b"/>
                <a:pathLst>
                  <a:path w="46" h="82">
                    <a:moveTo>
                      <a:pt x="1" y="0"/>
                    </a:moveTo>
                    <a:cubicBezTo>
                      <a:pt x="1" y="1"/>
                      <a:pt x="0" y="1"/>
                      <a:pt x="0" y="2"/>
                    </a:cubicBezTo>
                    <a:cubicBezTo>
                      <a:pt x="46" y="82"/>
                      <a:pt x="46" y="82"/>
                      <a:pt x="46" y="82"/>
                    </a:cubicBezTo>
                    <a:cubicBezTo>
                      <a:pt x="46" y="82"/>
                      <a:pt x="46" y="82"/>
                      <a:pt x="46" y="82"/>
                    </a:cubicBezTo>
                    <a:cubicBezTo>
                      <a:pt x="37" y="65"/>
                      <a:pt x="37" y="65"/>
                      <a:pt x="37" y="65"/>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3" name="í$ḷïďê">
                <a:extLst>
                  <a:ext uri="{FF2B5EF4-FFF2-40B4-BE49-F238E27FC236}">
                    <a16:creationId xmlns:a16="http://schemas.microsoft.com/office/drawing/2014/main" id="{06817763-78AC-4FC2-9C4F-AAFC2D82CE2D}"/>
                  </a:ext>
                </a:extLst>
              </p:cNvPr>
              <p:cNvSpPr/>
              <p:nvPr/>
            </p:nvSpPr>
            <p:spPr bwMode="auto">
              <a:xfrm>
                <a:off x="1663" y="1764"/>
                <a:ext cx="33" cy="56"/>
              </a:xfrm>
              <a:custGeom>
                <a:avLst/>
                <a:gdLst>
                  <a:gd name="T0" fmla="*/ 1 w 16"/>
                  <a:gd name="T1" fmla="*/ 0 h 27"/>
                  <a:gd name="T2" fmla="*/ 0 w 16"/>
                  <a:gd name="T3" fmla="*/ 1 h 27"/>
                  <a:gd name="T4" fmla="*/ 15 w 16"/>
                  <a:gd name="T5" fmla="*/ 27 h 27"/>
                  <a:gd name="T6" fmla="*/ 16 w 16"/>
                  <a:gd name="T7" fmla="*/ 25 h 27"/>
                  <a:gd name="T8" fmla="*/ 1 w 16"/>
                  <a:gd name="T9" fmla="*/ 0 h 27"/>
                </a:gdLst>
                <a:ahLst/>
                <a:cxnLst>
                  <a:cxn ang="0">
                    <a:pos x="T0" y="T1"/>
                  </a:cxn>
                  <a:cxn ang="0">
                    <a:pos x="T2" y="T3"/>
                  </a:cxn>
                  <a:cxn ang="0">
                    <a:pos x="T4" y="T5"/>
                  </a:cxn>
                  <a:cxn ang="0">
                    <a:pos x="T6" y="T7"/>
                  </a:cxn>
                  <a:cxn ang="0">
                    <a:pos x="T8" y="T9"/>
                  </a:cxn>
                </a:cxnLst>
                <a:rect l="0" t="0" r="r" b="b"/>
                <a:pathLst>
                  <a:path w="16" h="27">
                    <a:moveTo>
                      <a:pt x="1" y="0"/>
                    </a:moveTo>
                    <a:cubicBezTo>
                      <a:pt x="0" y="1"/>
                      <a:pt x="0" y="1"/>
                      <a:pt x="0" y="1"/>
                    </a:cubicBezTo>
                    <a:cubicBezTo>
                      <a:pt x="15" y="27"/>
                      <a:pt x="15" y="27"/>
                      <a:pt x="15" y="27"/>
                    </a:cubicBezTo>
                    <a:cubicBezTo>
                      <a:pt x="15" y="26"/>
                      <a:pt x="16" y="26"/>
                      <a:pt x="16" y="25"/>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4" name="îŝḻîďe">
                <a:extLst>
                  <a:ext uri="{FF2B5EF4-FFF2-40B4-BE49-F238E27FC236}">
                    <a16:creationId xmlns:a16="http://schemas.microsoft.com/office/drawing/2014/main" id="{38B35896-4FAF-4DA8-9A63-9627FE164651}"/>
                  </a:ext>
                </a:extLst>
              </p:cNvPr>
              <p:cNvSpPr/>
              <p:nvPr/>
            </p:nvSpPr>
            <p:spPr bwMode="auto">
              <a:xfrm>
                <a:off x="1798" y="1749"/>
                <a:ext cx="424" cy="242"/>
              </a:xfrm>
              <a:custGeom>
                <a:avLst/>
                <a:gdLst>
                  <a:gd name="T0" fmla="*/ 202 w 203"/>
                  <a:gd name="T1" fmla="*/ 0 h 116"/>
                  <a:gd name="T2" fmla="*/ 202 w 203"/>
                  <a:gd name="T3" fmla="*/ 0 h 116"/>
                  <a:gd name="T4" fmla="*/ 0 w 203"/>
                  <a:gd name="T5" fmla="*/ 115 h 116"/>
                  <a:gd name="T6" fmla="*/ 0 w 203"/>
                  <a:gd name="T7" fmla="*/ 115 h 116"/>
                  <a:gd name="T8" fmla="*/ 0 w 203"/>
                  <a:gd name="T9" fmla="*/ 116 h 116"/>
                  <a:gd name="T10" fmla="*/ 203 w 203"/>
                  <a:gd name="T11" fmla="*/ 1 h 116"/>
                  <a:gd name="T12" fmla="*/ 202 w 203"/>
                  <a:gd name="T13" fmla="*/ 1 h 116"/>
                  <a:gd name="T14" fmla="*/ 202 w 203"/>
                  <a:gd name="T15" fmla="*/ 0 h 1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3" h="116">
                    <a:moveTo>
                      <a:pt x="202" y="0"/>
                    </a:moveTo>
                    <a:cubicBezTo>
                      <a:pt x="202" y="0"/>
                      <a:pt x="202" y="0"/>
                      <a:pt x="202" y="0"/>
                    </a:cubicBezTo>
                    <a:cubicBezTo>
                      <a:pt x="0" y="115"/>
                      <a:pt x="0" y="115"/>
                      <a:pt x="0" y="115"/>
                    </a:cubicBezTo>
                    <a:cubicBezTo>
                      <a:pt x="0" y="115"/>
                      <a:pt x="0" y="115"/>
                      <a:pt x="0" y="115"/>
                    </a:cubicBezTo>
                    <a:cubicBezTo>
                      <a:pt x="0" y="115"/>
                      <a:pt x="0" y="116"/>
                      <a:pt x="0" y="116"/>
                    </a:cubicBezTo>
                    <a:cubicBezTo>
                      <a:pt x="203" y="1"/>
                      <a:pt x="203" y="1"/>
                      <a:pt x="203" y="1"/>
                    </a:cubicBezTo>
                    <a:cubicBezTo>
                      <a:pt x="202" y="1"/>
                      <a:pt x="202" y="1"/>
                      <a:pt x="202" y="1"/>
                    </a:cubicBezTo>
                    <a:cubicBezTo>
                      <a:pt x="202" y="1"/>
                      <a:pt x="202" y="0"/>
                      <a:pt x="20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5" name="ïşļîďe">
                <a:extLst>
                  <a:ext uri="{FF2B5EF4-FFF2-40B4-BE49-F238E27FC236}">
                    <a16:creationId xmlns:a16="http://schemas.microsoft.com/office/drawing/2014/main" id="{602BBB9F-BBEB-4876-908B-5E5036DB1EC1}"/>
                  </a:ext>
                </a:extLst>
              </p:cNvPr>
              <p:cNvSpPr/>
              <p:nvPr/>
            </p:nvSpPr>
            <p:spPr bwMode="auto">
              <a:xfrm>
                <a:off x="2103" y="1153"/>
                <a:ext cx="163" cy="89"/>
              </a:xfrm>
              <a:custGeom>
                <a:avLst/>
                <a:gdLst>
                  <a:gd name="T0" fmla="*/ 0 w 78"/>
                  <a:gd name="T1" fmla="*/ 42 h 43"/>
                  <a:gd name="T2" fmla="*/ 0 w 78"/>
                  <a:gd name="T3" fmla="*/ 42 h 43"/>
                  <a:gd name="T4" fmla="*/ 1 w 78"/>
                  <a:gd name="T5" fmla="*/ 43 h 43"/>
                  <a:gd name="T6" fmla="*/ 1 w 78"/>
                  <a:gd name="T7" fmla="*/ 43 h 43"/>
                  <a:gd name="T8" fmla="*/ 0 w 78"/>
                  <a:gd name="T9" fmla="*/ 42 h 43"/>
                  <a:gd name="T10" fmla="*/ 77 w 78"/>
                  <a:gd name="T11" fmla="*/ 0 h 43"/>
                  <a:gd name="T12" fmla="*/ 2 w 78"/>
                  <a:gd name="T13" fmla="*/ 41 h 43"/>
                  <a:gd name="T14" fmla="*/ 2 w 78"/>
                  <a:gd name="T15" fmla="*/ 42 h 43"/>
                  <a:gd name="T16" fmla="*/ 78 w 78"/>
                  <a:gd name="T17" fmla="*/ 2 h 43"/>
                  <a:gd name="T18" fmla="*/ 78 w 78"/>
                  <a:gd name="T19" fmla="*/ 1 h 43"/>
                  <a:gd name="T20" fmla="*/ 77 w 78"/>
                  <a:gd name="T21" fmla="*/ 1 h 43"/>
                  <a:gd name="T22" fmla="*/ 77 w 78"/>
                  <a:gd name="T23" fmla="*/ 0 h 43"/>
                  <a:gd name="T24" fmla="*/ 77 w 78"/>
                  <a:gd name="T25"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43">
                    <a:moveTo>
                      <a:pt x="0" y="42"/>
                    </a:moveTo>
                    <a:cubicBezTo>
                      <a:pt x="0" y="42"/>
                      <a:pt x="0" y="42"/>
                      <a:pt x="0" y="42"/>
                    </a:cubicBezTo>
                    <a:cubicBezTo>
                      <a:pt x="0" y="42"/>
                      <a:pt x="1" y="42"/>
                      <a:pt x="1" y="43"/>
                    </a:cubicBezTo>
                    <a:cubicBezTo>
                      <a:pt x="1" y="43"/>
                      <a:pt x="1" y="43"/>
                      <a:pt x="1" y="43"/>
                    </a:cubicBezTo>
                    <a:cubicBezTo>
                      <a:pt x="1" y="42"/>
                      <a:pt x="0" y="42"/>
                      <a:pt x="0" y="42"/>
                    </a:cubicBezTo>
                    <a:moveTo>
                      <a:pt x="77" y="0"/>
                    </a:moveTo>
                    <a:cubicBezTo>
                      <a:pt x="2" y="41"/>
                      <a:pt x="2" y="41"/>
                      <a:pt x="2" y="41"/>
                    </a:cubicBezTo>
                    <a:cubicBezTo>
                      <a:pt x="2" y="41"/>
                      <a:pt x="2" y="42"/>
                      <a:pt x="2" y="42"/>
                    </a:cubicBezTo>
                    <a:cubicBezTo>
                      <a:pt x="78" y="2"/>
                      <a:pt x="78" y="2"/>
                      <a:pt x="78" y="2"/>
                    </a:cubicBezTo>
                    <a:cubicBezTo>
                      <a:pt x="78" y="1"/>
                      <a:pt x="78" y="1"/>
                      <a:pt x="78" y="1"/>
                    </a:cubicBezTo>
                    <a:cubicBezTo>
                      <a:pt x="78" y="1"/>
                      <a:pt x="78" y="1"/>
                      <a:pt x="77" y="1"/>
                    </a:cubicBezTo>
                    <a:cubicBezTo>
                      <a:pt x="77" y="1"/>
                      <a:pt x="77" y="1"/>
                      <a:pt x="77" y="0"/>
                    </a:cubicBezTo>
                    <a:cubicBezTo>
                      <a:pt x="77" y="0"/>
                      <a:pt x="77" y="0"/>
                      <a:pt x="7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6" name="ï$ḻiḓè">
                <a:extLst>
                  <a:ext uri="{FF2B5EF4-FFF2-40B4-BE49-F238E27FC236}">
                    <a16:creationId xmlns:a16="http://schemas.microsoft.com/office/drawing/2014/main" id="{36709FC5-4012-4AF6-8DD3-602F2188FC01}"/>
                  </a:ext>
                </a:extLst>
              </p:cNvPr>
              <p:cNvSpPr/>
              <p:nvPr/>
            </p:nvSpPr>
            <p:spPr bwMode="auto">
              <a:xfrm>
                <a:off x="1986" y="1238"/>
                <a:ext cx="121" cy="67"/>
              </a:xfrm>
              <a:custGeom>
                <a:avLst/>
                <a:gdLst>
                  <a:gd name="T0" fmla="*/ 10 w 58"/>
                  <a:gd name="T1" fmla="*/ 26 h 32"/>
                  <a:gd name="T2" fmla="*/ 0 w 58"/>
                  <a:gd name="T3" fmla="*/ 31 h 32"/>
                  <a:gd name="T4" fmla="*/ 0 w 58"/>
                  <a:gd name="T5" fmla="*/ 31 h 32"/>
                  <a:gd name="T6" fmla="*/ 1 w 58"/>
                  <a:gd name="T7" fmla="*/ 32 h 32"/>
                  <a:gd name="T8" fmla="*/ 10 w 58"/>
                  <a:gd name="T9" fmla="*/ 27 h 32"/>
                  <a:gd name="T10" fmla="*/ 10 w 58"/>
                  <a:gd name="T11" fmla="*/ 26 h 32"/>
                  <a:gd name="T12" fmla="*/ 56 w 58"/>
                  <a:gd name="T13" fmla="*/ 1 h 32"/>
                  <a:gd name="T14" fmla="*/ 11 w 58"/>
                  <a:gd name="T15" fmla="*/ 25 h 32"/>
                  <a:gd name="T16" fmla="*/ 11 w 58"/>
                  <a:gd name="T17" fmla="*/ 26 h 32"/>
                  <a:gd name="T18" fmla="*/ 57 w 58"/>
                  <a:gd name="T19" fmla="*/ 2 h 32"/>
                  <a:gd name="T20" fmla="*/ 56 w 58"/>
                  <a:gd name="T21" fmla="*/ 1 h 32"/>
                  <a:gd name="T22" fmla="*/ 58 w 58"/>
                  <a:gd name="T23" fmla="*/ 0 h 32"/>
                  <a:gd name="T24" fmla="*/ 56 w 58"/>
                  <a:gd name="T25" fmla="*/ 1 h 32"/>
                  <a:gd name="T26" fmla="*/ 57 w 58"/>
                  <a:gd name="T27" fmla="*/ 2 h 32"/>
                  <a:gd name="T28" fmla="*/ 58 w 58"/>
                  <a:gd name="T29" fmla="*/ 1 h 32"/>
                  <a:gd name="T30" fmla="*/ 58 w 58"/>
                  <a:gd name="T3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32">
                    <a:moveTo>
                      <a:pt x="10" y="26"/>
                    </a:moveTo>
                    <a:cubicBezTo>
                      <a:pt x="0" y="31"/>
                      <a:pt x="0" y="31"/>
                      <a:pt x="0" y="31"/>
                    </a:cubicBezTo>
                    <a:cubicBezTo>
                      <a:pt x="0" y="31"/>
                      <a:pt x="0" y="31"/>
                      <a:pt x="0" y="31"/>
                    </a:cubicBezTo>
                    <a:cubicBezTo>
                      <a:pt x="0" y="31"/>
                      <a:pt x="1" y="32"/>
                      <a:pt x="1" y="32"/>
                    </a:cubicBezTo>
                    <a:cubicBezTo>
                      <a:pt x="10" y="27"/>
                      <a:pt x="10" y="27"/>
                      <a:pt x="10" y="27"/>
                    </a:cubicBezTo>
                    <a:cubicBezTo>
                      <a:pt x="10" y="26"/>
                      <a:pt x="10" y="26"/>
                      <a:pt x="10" y="26"/>
                    </a:cubicBezTo>
                    <a:moveTo>
                      <a:pt x="56" y="1"/>
                    </a:moveTo>
                    <a:cubicBezTo>
                      <a:pt x="11" y="25"/>
                      <a:pt x="11" y="25"/>
                      <a:pt x="11" y="25"/>
                    </a:cubicBezTo>
                    <a:cubicBezTo>
                      <a:pt x="11" y="26"/>
                      <a:pt x="11" y="26"/>
                      <a:pt x="11" y="26"/>
                    </a:cubicBezTo>
                    <a:cubicBezTo>
                      <a:pt x="57" y="2"/>
                      <a:pt x="57" y="2"/>
                      <a:pt x="57" y="2"/>
                    </a:cubicBezTo>
                    <a:cubicBezTo>
                      <a:pt x="57" y="1"/>
                      <a:pt x="56" y="1"/>
                      <a:pt x="56" y="1"/>
                    </a:cubicBezTo>
                    <a:moveTo>
                      <a:pt x="58" y="0"/>
                    </a:moveTo>
                    <a:cubicBezTo>
                      <a:pt x="56" y="1"/>
                      <a:pt x="56" y="1"/>
                      <a:pt x="56" y="1"/>
                    </a:cubicBezTo>
                    <a:cubicBezTo>
                      <a:pt x="56" y="1"/>
                      <a:pt x="57" y="1"/>
                      <a:pt x="57" y="2"/>
                    </a:cubicBezTo>
                    <a:cubicBezTo>
                      <a:pt x="58" y="1"/>
                      <a:pt x="58" y="1"/>
                      <a:pt x="58" y="1"/>
                    </a:cubicBezTo>
                    <a:cubicBezTo>
                      <a:pt x="58" y="1"/>
                      <a:pt x="58" y="0"/>
                      <a:pt x="5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7" name="ï$lîḍê">
                <a:extLst>
                  <a:ext uri="{FF2B5EF4-FFF2-40B4-BE49-F238E27FC236}">
                    <a16:creationId xmlns:a16="http://schemas.microsoft.com/office/drawing/2014/main" id="{A9BCC44B-9007-4A55-AD78-30F5AEF992BF}"/>
                  </a:ext>
                </a:extLst>
              </p:cNvPr>
              <p:cNvSpPr/>
              <p:nvPr/>
            </p:nvSpPr>
            <p:spPr bwMode="auto">
              <a:xfrm>
                <a:off x="1945" y="1307"/>
                <a:ext cx="33" cy="21"/>
              </a:xfrm>
              <a:custGeom>
                <a:avLst/>
                <a:gdLst>
                  <a:gd name="T0" fmla="*/ 15 w 16"/>
                  <a:gd name="T1" fmla="*/ 0 h 10"/>
                  <a:gd name="T2" fmla="*/ 0 w 16"/>
                  <a:gd name="T3" fmla="*/ 9 h 10"/>
                  <a:gd name="T4" fmla="*/ 1 w 16"/>
                  <a:gd name="T5" fmla="*/ 10 h 10"/>
                  <a:gd name="T6" fmla="*/ 16 w 16"/>
                  <a:gd name="T7" fmla="*/ 2 h 10"/>
                  <a:gd name="T8" fmla="*/ 16 w 16"/>
                  <a:gd name="T9" fmla="*/ 1 h 10"/>
                  <a:gd name="T10" fmla="*/ 15 w 16"/>
                  <a:gd name="T11" fmla="*/ 0 h 10"/>
                </a:gdLst>
                <a:ahLst/>
                <a:cxnLst>
                  <a:cxn ang="0">
                    <a:pos x="T0" y="T1"/>
                  </a:cxn>
                  <a:cxn ang="0">
                    <a:pos x="T2" y="T3"/>
                  </a:cxn>
                  <a:cxn ang="0">
                    <a:pos x="T4" y="T5"/>
                  </a:cxn>
                  <a:cxn ang="0">
                    <a:pos x="T6" y="T7"/>
                  </a:cxn>
                  <a:cxn ang="0">
                    <a:pos x="T8" y="T9"/>
                  </a:cxn>
                  <a:cxn ang="0">
                    <a:pos x="T10" y="T11"/>
                  </a:cxn>
                </a:cxnLst>
                <a:rect l="0" t="0" r="r" b="b"/>
                <a:pathLst>
                  <a:path w="16" h="10">
                    <a:moveTo>
                      <a:pt x="15" y="0"/>
                    </a:moveTo>
                    <a:cubicBezTo>
                      <a:pt x="0" y="9"/>
                      <a:pt x="0" y="9"/>
                      <a:pt x="0" y="9"/>
                    </a:cubicBezTo>
                    <a:cubicBezTo>
                      <a:pt x="1" y="10"/>
                      <a:pt x="1" y="10"/>
                      <a:pt x="1" y="10"/>
                    </a:cubicBezTo>
                    <a:cubicBezTo>
                      <a:pt x="16" y="2"/>
                      <a:pt x="16" y="2"/>
                      <a:pt x="16" y="2"/>
                    </a:cubicBezTo>
                    <a:cubicBezTo>
                      <a:pt x="16" y="1"/>
                      <a:pt x="16" y="1"/>
                      <a:pt x="16" y="1"/>
                    </a:cubicBezTo>
                    <a:cubicBezTo>
                      <a:pt x="16" y="1"/>
                      <a:pt x="15" y="1"/>
                      <a:pt x="1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8" name="íṥľiḋé">
                <a:extLst>
                  <a:ext uri="{FF2B5EF4-FFF2-40B4-BE49-F238E27FC236}">
                    <a16:creationId xmlns:a16="http://schemas.microsoft.com/office/drawing/2014/main" id="{C6E053D8-4C8A-4941-A558-90F9E33057A7}"/>
                  </a:ext>
                </a:extLst>
              </p:cNvPr>
              <p:cNvSpPr/>
              <p:nvPr/>
            </p:nvSpPr>
            <p:spPr bwMode="auto">
              <a:xfrm>
                <a:off x="1853" y="1330"/>
                <a:ext cx="85" cy="52"/>
              </a:xfrm>
              <a:custGeom>
                <a:avLst/>
                <a:gdLst>
                  <a:gd name="T0" fmla="*/ 41 w 41"/>
                  <a:gd name="T1" fmla="*/ 0 h 25"/>
                  <a:gd name="T2" fmla="*/ 0 w 41"/>
                  <a:gd name="T3" fmla="*/ 24 h 25"/>
                  <a:gd name="T4" fmla="*/ 1 w 41"/>
                  <a:gd name="T5" fmla="*/ 25 h 25"/>
                  <a:gd name="T6" fmla="*/ 41 w 41"/>
                  <a:gd name="T7" fmla="*/ 2 h 25"/>
                  <a:gd name="T8" fmla="*/ 41 w 41"/>
                  <a:gd name="T9" fmla="*/ 0 h 25"/>
                </a:gdLst>
                <a:ahLst/>
                <a:cxnLst>
                  <a:cxn ang="0">
                    <a:pos x="T0" y="T1"/>
                  </a:cxn>
                  <a:cxn ang="0">
                    <a:pos x="T2" y="T3"/>
                  </a:cxn>
                  <a:cxn ang="0">
                    <a:pos x="T4" y="T5"/>
                  </a:cxn>
                  <a:cxn ang="0">
                    <a:pos x="T6" y="T7"/>
                  </a:cxn>
                  <a:cxn ang="0">
                    <a:pos x="T8" y="T9"/>
                  </a:cxn>
                </a:cxnLst>
                <a:rect l="0" t="0" r="r" b="b"/>
                <a:pathLst>
                  <a:path w="41" h="25">
                    <a:moveTo>
                      <a:pt x="41" y="0"/>
                    </a:moveTo>
                    <a:cubicBezTo>
                      <a:pt x="0" y="24"/>
                      <a:pt x="0" y="24"/>
                      <a:pt x="0" y="24"/>
                    </a:cubicBezTo>
                    <a:cubicBezTo>
                      <a:pt x="1" y="25"/>
                      <a:pt x="1" y="25"/>
                      <a:pt x="1" y="25"/>
                    </a:cubicBezTo>
                    <a:cubicBezTo>
                      <a:pt x="41" y="2"/>
                      <a:pt x="41" y="2"/>
                      <a:pt x="41" y="2"/>
                    </a:cubicBezTo>
                    <a:cubicBezTo>
                      <a:pt x="41" y="1"/>
                      <a:pt x="41" y="1"/>
                      <a:pt x="4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9" name="î$ļide">
                <a:extLst>
                  <a:ext uri="{FF2B5EF4-FFF2-40B4-BE49-F238E27FC236}">
                    <a16:creationId xmlns:a16="http://schemas.microsoft.com/office/drawing/2014/main" id="{742CD4D8-AC58-427C-BD8D-F282DBF1AB5D}"/>
                  </a:ext>
                </a:extLst>
              </p:cNvPr>
              <p:cNvSpPr/>
              <p:nvPr/>
            </p:nvSpPr>
            <p:spPr bwMode="auto">
              <a:xfrm>
                <a:off x="1938" y="1328"/>
                <a:ext cx="7" cy="6"/>
              </a:xfrm>
              <a:custGeom>
                <a:avLst/>
                <a:gdLst>
                  <a:gd name="T0" fmla="*/ 2 w 3"/>
                  <a:gd name="T1" fmla="*/ 0 h 3"/>
                  <a:gd name="T2" fmla="*/ 0 w 3"/>
                  <a:gd name="T3" fmla="*/ 1 h 3"/>
                  <a:gd name="T4" fmla="*/ 0 w 3"/>
                  <a:gd name="T5" fmla="*/ 3 h 3"/>
                  <a:gd name="T6" fmla="*/ 3 w 3"/>
                  <a:gd name="T7" fmla="*/ 1 h 3"/>
                  <a:gd name="T8" fmla="*/ 2 w 3"/>
                  <a:gd name="T9" fmla="*/ 0 h 3"/>
                </a:gdLst>
                <a:ahLst/>
                <a:cxnLst>
                  <a:cxn ang="0">
                    <a:pos x="T0" y="T1"/>
                  </a:cxn>
                  <a:cxn ang="0">
                    <a:pos x="T2" y="T3"/>
                  </a:cxn>
                  <a:cxn ang="0">
                    <a:pos x="T4" y="T5"/>
                  </a:cxn>
                  <a:cxn ang="0">
                    <a:pos x="T6" y="T7"/>
                  </a:cxn>
                  <a:cxn ang="0">
                    <a:pos x="T8" y="T9"/>
                  </a:cxn>
                </a:cxnLst>
                <a:rect l="0" t="0" r="r" b="b"/>
                <a:pathLst>
                  <a:path w="3" h="3">
                    <a:moveTo>
                      <a:pt x="2" y="0"/>
                    </a:moveTo>
                    <a:cubicBezTo>
                      <a:pt x="0" y="1"/>
                      <a:pt x="0" y="1"/>
                      <a:pt x="0" y="1"/>
                    </a:cubicBezTo>
                    <a:cubicBezTo>
                      <a:pt x="0" y="2"/>
                      <a:pt x="0" y="2"/>
                      <a:pt x="0" y="3"/>
                    </a:cubicBezTo>
                    <a:cubicBezTo>
                      <a:pt x="3" y="1"/>
                      <a:pt x="3" y="1"/>
                      <a:pt x="3" y="1"/>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0" name="ïṣļidè">
                <a:extLst>
                  <a:ext uri="{FF2B5EF4-FFF2-40B4-BE49-F238E27FC236}">
                    <a16:creationId xmlns:a16="http://schemas.microsoft.com/office/drawing/2014/main" id="{C2BCC83A-1376-453B-B81E-05406EA35E3E}"/>
                  </a:ext>
                </a:extLst>
              </p:cNvPr>
              <p:cNvSpPr/>
              <p:nvPr/>
            </p:nvSpPr>
            <p:spPr bwMode="auto">
              <a:xfrm>
                <a:off x="1550" y="1380"/>
                <a:ext cx="303" cy="175"/>
              </a:xfrm>
              <a:custGeom>
                <a:avLst/>
                <a:gdLst>
                  <a:gd name="T0" fmla="*/ 144 w 145"/>
                  <a:gd name="T1" fmla="*/ 0 h 84"/>
                  <a:gd name="T2" fmla="*/ 0 w 145"/>
                  <a:gd name="T3" fmla="*/ 83 h 84"/>
                  <a:gd name="T4" fmla="*/ 1 w 145"/>
                  <a:gd name="T5" fmla="*/ 84 h 84"/>
                  <a:gd name="T6" fmla="*/ 1 w 145"/>
                  <a:gd name="T7" fmla="*/ 84 h 84"/>
                  <a:gd name="T8" fmla="*/ 3 w 145"/>
                  <a:gd name="T9" fmla="*/ 84 h 84"/>
                  <a:gd name="T10" fmla="*/ 145 w 145"/>
                  <a:gd name="T11" fmla="*/ 2 h 84"/>
                  <a:gd name="T12" fmla="*/ 144 w 145"/>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145" h="84">
                    <a:moveTo>
                      <a:pt x="144" y="0"/>
                    </a:moveTo>
                    <a:cubicBezTo>
                      <a:pt x="0" y="83"/>
                      <a:pt x="0" y="83"/>
                      <a:pt x="0" y="83"/>
                    </a:cubicBezTo>
                    <a:cubicBezTo>
                      <a:pt x="1" y="83"/>
                      <a:pt x="1" y="84"/>
                      <a:pt x="1" y="84"/>
                    </a:cubicBezTo>
                    <a:cubicBezTo>
                      <a:pt x="1" y="84"/>
                      <a:pt x="1" y="84"/>
                      <a:pt x="1" y="84"/>
                    </a:cubicBezTo>
                    <a:cubicBezTo>
                      <a:pt x="3" y="84"/>
                      <a:pt x="3" y="84"/>
                      <a:pt x="3" y="84"/>
                    </a:cubicBezTo>
                    <a:cubicBezTo>
                      <a:pt x="145" y="2"/>
                      <a:pt x="145" y="2"/>
                      <a:pt x="145" y="2"/>
                    </a:cubicBezTo>
                    <a:cubicBezTo>
                      <a:pt x="144" y="0"/>
                      <a:pt x="144" y="0"/>
                      <a:pt x="14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1" name="iṧḻîḓè">
                <a:extLst>
                  <a:ext uri="{FF2B5EF4-FFF2-40B4-BE49-F238E27FC236}">
                    <a16:creationId xmlns:a16="http://schemas.microsoft.com/office/drawing/2014/main" id="{BE818BEE-F0D0-41C3-B3D0-D727698565E3}"/>
                  </a:ext>
                </a:extLst>
              </p:cNvPr>
              <p:cNvSpPr/>
              <p:nvPr/>
            </p:nvSpPr>
            <p:spPr bwMode="auto">
              <a:xfrm>
                <a:off x="1880" y="986"/>
                <a:ext cx="100" cy="313"/>
              </a:xfrm>
              <a:custGeom>
                <a:avLst/>
                <a:gdLst>
                  <a:gd name="T0" fmla="*/ 42 w 48"/>
                  <a:gd name="T1" fmla="*/ 132 h 150"/>
                  <a:gd name="T2" fmla="*/ 47 w 48"/>
                  <a:gd name="T3" fmla="*/ 150 h 150"/>
                  <a:gd name="T4" fmla="*/ 48 w 48"/>
                  <a:gd name="T5" fmla="*/ 150 h 150"/>
                  <a:gd name="T6" fmla="*/ 48 w 48"/>
                  <a:gd name="T7" fmla="*/ 149 h 150"/>
                  <a:gd name="T8" fmla="*/ 44 w 48"/>
                  <a:gd name="T9" fmla="*/ 134 h 150"/>
                  <a:gd name="T10" fmla="*/ 42 w 48"/>
                  <a:gd name="T11" fmla="*/ 132 h 150"/>
                  <a:gd name="T12" fmla="*/ 38 w 48"/>
                  <a:gd name="T13" fmla="*/ 117 h 150"/>
                  <a:gd name="T14" fmla="*/ 37 w 48"/>
                  <a:gd name="T15" fmla="*/ 117 h 150"/>
                  <a:gd name="T16" fmla="*/ 39 w 48"/>
                  <a:gd name="T17" fmla="*/ 125 h 150"/>
                  <a:gd name="T18" fmla="*/ 40 w 48"/>
                  <a:gd name="T19" fmla="*/ 125 h 150"/>
                  <a:gd name="T20" fmla="*/ 40 w 48"/>
                  <a:gd name="T21" fmla="*/ 124 h 150"/>
                  <a:gd name="T22" fmla="*/ 40 w 48"/>
                  <a:gd name="T23" fmla="*/ 123 h 150"/>
                  <a:gd name="T24" fmla="*/ 39 w 48"/>
                  <a:gd name="T25" fmla="*/ 122 h 150"/>
                  <a:gd name="T26" fmla="*/ 40 w 48"/>
                  <a:gd name="T27" fmla="*/ 122 h 150"/>
                  <a:gd name="T28" fmla="*/ 38 w 48"/>
                  <a:gd name="T29" fmla="*/ 117 h 150"/>
                  <a:gd name="T30" fmla="*/ 24 w 48"/>
                  <a:gd name="T31" fmla="*/ 78 h 150"/>
                  <a:gd name="T32" fmla="*/ 30 w 48"/>
                  <a:gd name="T33" fmla="*/ 97 h 150"/>
                  <a:gd name="T34" fmla="*/ 32 w 48"/>
                  <a:gd name="T35" fmla="*/ 99 h 150"/>
                  <a:gd name="T36" fmla="*/ 26 w 48"/>
                  <a:gd name="T37" fmla="*/ 78 h 150"/>
                  <a:gd name="T38" fmla="*/ 24 w 48"/>
                  <a:gd name="T39" fmla="*/ 78 h 150"/>
                  <a:gd name="T40" fmla="*/ 0 w 48"/>
                  <a:gd name="T41" fmla="*/ 0 h 150"/>
                  <a:gd name="T42" fmla="*/ 0 w 48"/>
                  <a:gd name="T43" fmla="*/ 0 h 150"/>
                  <a:gd name="T44" fmla="*/ 0 w 48"/>
                  <a:gd name="T45" fmla="*/ 0 h 150"/>
                  <a:gd name="T46" fmla="*/ 24 w 48"/>
                  <a:gd name="T47" fmla="*/ 76 h 150"/>
                  <a:gd name="T48" fmla="*/ 25 w 48"/>
                  <a:gd name="T49" fmla="*/ 76 h 150"/>
                  <a:gd name="T50" fmla="*/ 4 w 48"/>
                  <a:gd name="T51" fmla="*/ 11 h 150"/>
                  <a:gd name="T52" fmla="*/ 0 w 48"/>
                  <a:gd name="T53"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150">
                    <a:moveTo>
                      <a:pt x="42" y="132"/>
                    </a:moveTo>
                    <a:cubicBezTo>
                      <a:pt x="47" y="150"/>
                      <a:pt x="47" y="150"/>
                      <a:pt x="47" y="150"/>
                    </a:cubicBezTo>
                    <a:cubicBezTo>
                      <a:pt x="47" y="150"/>
                      <a:pt x="48" y="150"/>
                      <a:pt x="48" y="150"/>
                    </a:cubicBezTo>
                    <a:cubicBezTo>
                      <a:pt x="48" y="150"/>
                      <a:pt x="48" y="150"/>
                      <a:pt x="48" y="149"/>
                    </a:cubicBezTo>
                    <a:cubicBezTo>
                      <a:pt x="44" y="134"/>
                      <a:pt x="44" y="134"/>
                      <a:pt x="44" y="134"/>
                    </a:cubicBezTo>
                    <a:cubicBezTo>
                      <a:pt x="43" y="134"/>
                      <a:pt x="42" y="133"/>
                      <a:pt x="42" y="132"/>
                    </a:cubicBezTo>
                    <a:moveTo>
                      <a:pt x="38" y="117"/>
                    </a:moveTo>
                    <a:cubicBezTo>
                      <a:pt x="38" y="117"/>
                      <a:pt x="37" y="117"/>
                      <a:pt x="37" y="117"/>
                    </a:cubicBezTo>
                    <a:cubicBezTo>
                      <a:pt x="39" y="125"/>
                      <a:pt x="39" y="125"/>
                      <a:pt x="39" y="125"/>
                    </a:cubicBezTo>
                    <a:cubicBezTo>
                      <a:pt x="40" y="125"/>
                      <a:pt x="40" y="125"/>
                      <a:pt x="40" y="125"/>
                    </a:cubicBezTo>
                    <a:cubicBezTo>
                      <a:pt x="40" y="124"/>
                      <a:pt x="40" y="124"/>
                      <a:pt x="40" y="124"/>
                    </a:cubicBezTo>
                    <a:cubicBezTo>
                      <a:pt x="40" y="123"/>
                      <a:pt x="40" y="123"/>
                      <a:pt x="40" y="123"/>
                    </a:cubicBezTo>
                    <a:cubicBezTo>
                      <a:pt x="40" y="123"/>
                      <a:pt x="39" y="122"/>
                      <a:pt x="39" y="122"/>
                    </a:cubicBezTo>
                    <a:cubicBezTo>
                      <a:pt x="39" y="122"/>
                      <a:pt x="39" y="122"/>
                      <a:pt x="40" y="122"/>
                    </a:cubicBezTo>
                    <a:cubicBezTo>
                      <a:pt x="38" y="117"/>
                      <a:pt x="38" y="117"/>
                      <a:pt x="38" y="117"/>
                    </a:cubicBezTo>
                    <a:moveTo>
                      <a:pt x="24" y="78"/>
                    </a:moveTo>
                    <a:cubicBezTo>
                      <a:pt x="30" y="97"/>
                      <a:pt x="30" y="97"/>
                      <a:pt x="30" y="97"/>
                    </a:cubicBezTo>
                    <a:cubicBezTo>
                      <a:pt x="31" y="98"/>
                      <a:pt x="32" y="98"/>
                      <a:pt x="32" y="99"/>
                    </a:cubicBezTo>
                    <a:cubicBezTo>
                      <a:pt x="26" y="78"/>
                      <a:pt x="26" y="78"/>
                      <a:pt x="26" y="78"/>
                    </a:cubicBezTo>
                    <a:cubicBezTo>
                      <a:pt x="24" y="78"/>
                      <a:pt x="24" y="78"/>
                      <a:pt x="24" y="78"/>
                    </a:cubicBezTo>
                    <a:moveTo>
                      <a:pt x="0" y="0"/>
                    </a:moveTo>
                    <a:cubicBezTo>
                      <a:pt x="0" y="0"/>
                      <a:pt x="0" y="0"/>
                      <a:pt x="0" y="0"/>
                    </a:cubicBezTo>
                    <a:cubicBezTo>
                      <a:pt x="0" y="0"/>
                      <a:pt x="0" y="0"/>
                      <a:pt x="0" y="0"/>
                    </a:cubicBezTo>
                    <a:cubicBezTo>
                      <a:pt x="24" y="76"/>
                      <a:pt x="24" y="76"/>
                      <a:pt x="24" y="76"/>
                    </a:cubicBezTo>
                    <a:cubicBezTo>
                      <a:pt x="25" y="76"/>
                      <a:pt x="25" y="76"/>
                      <a:pt x="25" y="76"/>
                    </a:cubicBezTo>
                    <a:cubicBezTo>
                      <a:pt x="4" y="11"/>
                      <a:pt x="4" y="11"/>
                      <a:pt x="4" y="11"/>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2" name="ísľídé">
                <a:extLst>
                  <a:ext uri="{FF2B5EF4-FFF2-40B4-BE49-F238E27FC236}">
                    <a16:creationId xmlns:a16="http://schemas.microsoft.com/office/drawing/2014/main" id="{7F388B33-C79D-4651-B218-1AA1678E6C9A}"/>
                  </a:ext>
                </a:extLst>
              </p:cNvPr>
              <p:cNvSpPr/>
              <p:nvPr/>
            </p:nvSpPr>
            <p:spPr bwMode="auto">
              <a:xfrm>
                <a:off x="1961" y="1240"/>
                <a:ext cx="21" cy="61"/>
              </a:xfrm>
              <a:custGeom>
                <a:avLst/>
                <a:gdLst>
                  <a:gd name="T0" fmla="*/ 9 w 10"/>
                  <a:gd name="T1" fmla="*/ 27 h 29"/>
                  <a:gd name="T2" fmla="*/ 9 w 10"/>
                  <a:gd name="T3" fmla="*/ 28 h 29"/>
                  <a:gd name="T4" fmla="*/ 8 w 10"/>
                  <a:gd name="T5" fmla="*/ 28 h 29"/>
                  <a:gd name="T6" fmla="*/ 9 w 10"/>
                  <a:gd name="T7" fmla="*/ 29 h 29"/>
                  <a:gd name="T8" fmla="*/ 10 w 10"/>
                  <a:gd name="T9" fmla="*/ 29 h 29"/>
                  <a:gd name="T10" fmla="*/ 10 w 10"/>
                  <a:gd name="T11" fmla="*/ 29 h 29"/>
                  <a:gd name="T12" fmla="*/ 9 w 10"/>
                  <a:gd name="T13" fmla="*/ 27 h 29"/>
                  <a:gd name="T14" fmla="*/ 1 w 10"/>
                  <a:gd name="T15" fmla="*/ 2 h 29"/>
                  <a:gd name="T16" fmla="*/ 1 w 10"/>
                  <a:gd name="T17" fmla="*/ 3 h 29"/>
                  <a:gd name="T18" fmla="*/ 0 w 10"/>
                  <a:gd name="T19" fmla="*/ 3 h 29"/>
                  <a:gd name="T20" fmla="*/ 3 w 10"/>
                  <a:gd name="T21" fmla="*/ 10 h 29"/>
                  <a:gd name="T22" fmla="*/ 5 w 10"/>
                  <a:gd name="T23" fmla="*/ 12 h 29"/>
                  <a:gd name="T24" fmla="*/ 1 w 10"/>
                  <a:gd name="T25" fmla="*/ 2 h 29"/>
                  <a:gd name="T26" fmla="*/ 0 w 10"/>
                  <a:gd name="T27" fmla="*/ 0 h 29"/>
                  <a:gd name="T28" fmla="*/ 1 w 10"/>
                  <a:gd name="T29" fmla="*/ 1 h 29"/>
                  <a:gd name="T30" fmla="*/ 1 w 10"/>
                  <a:gd name="T31" fmla="*/ 0 h 29"/>
                  <a:gd name="T32" fmla="*/ 0 w 10"/>
                  <a:gd name="T33"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 h="29">
                    <a:moveTo>
                      <a:pt x="9" y="27"/>
                    </a:moveTo>
                    <a:cubicBezTo>
                      <a:pt x="9" y="28"/>
                      <a:pt x="9" y="28"/>
                      <a:pt x="9" y="28"/>
                    </a:cubicBezTo>
                    <a:cubicBezTo>
                      <a:pt x="9" y="28"/>
                      <a:pt x="8" y="28"/>
                      <a:pt x="8" y="28"/>
                    </a:cubicBezTo>
                    <a:cubicBezTo>
                      <a:pt x="9" y="29"/>
                      <a:pt x="9" y="29"/>
                      <a:pt x="9" y="29"/>
                    </a:cubicBezTo>
                    <a:cubicBezTo>
                      <a:pt x="9" y="29"/>
                      <a:pt x="9" y="29"/>
                      <a:pt x="10" y="29"/>
                    </a:cubicBezTo>
                    <a:cubicBezTo>
                      <a:pt x="10" y="29"/>
                      <a:pt x="10" y="29"/>
                      <a:pt x="10" y="29"/>
                    </a:cubicBezTo>
                    <a:cubicBezTo>
                      <a:pt x="9" y="27"/>
                      <a:pt x="9" y="27"/>
                      <a:pt x="9" y="27"/>
                    </a:cubicBezTo>
                    <a:moveTo>
                      <a:pt x="1" y="2"/>
                    </a:moveTo>
                    <a:cubicBezTo>
                      <a:pt x="1" y="3"/>
                      <a:pt x="1" y="3"/>
                      <a:pt x="1" y="3"/>
                    </a:cubicBezTo>
                    <a:cubicBezTo>
                      <a:pt x="1" y="3"/>
                      <a:pt x="1" y="3"/>
                      <a:pt x="0" y="3"/>
                    </a:cubicBezTo>
                    <a:cubicBezTo>
                      <a:pt x="3" y="10"/>
                      <a:pt x="3" y="10"/>
                      <a:pt x="3" y="10"/>
                    </a:cubicBezTo>
                    <a:cubicBezTo>
                      <a:pt x="3" y="11"/>
                      <a:pt x="4" y="12"/>
                      <a:pt x="5" y="12"/>
                    </a:cubicBezTo>
                    <a:cubicBezTo>
                      <a:pt x="1" y="2"/>
                      <a:pt x="1" y="2"/>
                      <a:pt x="1" y="2"/>
                    </a:cubicBezTo>
                    <a:moveTo>
                      <a:pt x="0" y="0"/>
                    </a:moveTo>
                    <a:cubicBezTo>
                      <a:pt x="0" y="0"/>
                      <a:pt x="1" y="1"/>
                      <a:pt x="1" y="1"/>
                    </a:cubicBezTo>
                    <a:cubicBezTo>
                      <a:pt x="1" y="0"/>
                      <a:pt x="1" y="0"/>
                      <a:pt x="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3" name="îşliḋè">
                <a:extLst>
                  <a:ext uri="{FF2B5EF4-FFF2-40B4-BE49-F238E27FC236}">
                    <a16:creationId xmlns:a16="http://schemas.microsoft.com/office/drawing/2014/main" id="{813F23FE-533D-46DA-89D4-3CE59B9AB609}"/>
                  </a:ext>
                </a:extLst>
              </p:cNvPr>
              <p:cNvSpPr/>
              <p:nvPr/>
            </p:nvSpPr>
            <p:spPr bwMode="auto">
              <a:xfrm>
                <a:off x="1942" y="1188"/>
                <a:ext cx="17" cy="42"/>
              </a:xfrm>
              <a:custGeom>
                <a:avLst/>
                <a:gdLst>
                  <a:gd name="T0" fmla="*/ 0 w 8"/>
                  <a:gd name="T1" fmla="*/ 0 h 20"/>
                  <a:gd name="T2" fmla="*/ 7 w 8"/>
                  <a:gd name="T3" fmla="*/ 20 h 20"/>
                  <a:gd name="T4" fmla="*/ 8 w 8"/>
                  <a:gd name="T5" fmla="*/ 20 h 20"/>
                  <a:gd name="T6" fmla="*/ 2 w 8"/>
                  <a:gd name="T7" fmla="*/ 2 h 20"/>
                  <a:gd name="T8" fmla="*/ 0 w 8"/>
                  <a:gd name="T9" fmla="*/ 0 h 20"/>
                </a:gdLst>
                <a:ahLst/>
                <a:cxnLst>
                  <a:cxn ang="0">
                    <a:pos x="T0" y="T1"/>
                  </a:cxn>
                  <a:cxn ang="0">
                    <a:pos x="T2" y="T3"/>
                  </a:cxn>
                  <a:cxn ang="0">
                    <a:pos x="T4" y="T5"/>
                  </a:cxn>
                  <a:cxn ang="0">
                    <a:pos x="T6" y="T7"/>
                  </a:cxn>
                  <a:cxn ang="0">
                    <a:pos x="T8" y="T9"/>
                  </a:cxn>
                </a:cxnLst>
                <a:rect l="0" t="0" r="r" b="b"/>
                <a:pathLst>
                  <a:path w="8" h="20">
                    <a:moveTo>
                      <a:pt x="0" y="0"/>
                    </a:moveTo>
                    <a:cubicBezTo>
                      <a:pt x="7" y="20"/>
                      <a:pt x="7" y="20"/>
                      <a:pt x="7" y="20"/>
                    </a:cubicBezTo>
                    <a:cubicBezTo>
                      <a:pt x="7" y="20"/>
                      <a:pt x="8" y="20"/>
                      <a:pt x="8" y="20"/>
                    </a:cubicBezTo>
                    <a:cubicBezTo>
                      <a:pt x="2" y="2"/>
                      <a:pt x="2" y="2"/>
                      <a:pt x="2" y="2"/>
                    </a:cubicBezTo>
                    <a:cubicBezTo>
                      <a:pt x="2" y="1"/>
                      <a:pt x="1" y="1"/>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4" name="ïṥļïdê">
                <a:extLst>
                  <a:ext uri="{FF2B5EF4-FFF2-40B4-BE49-F238E27FC236}">
                    <a16:creationId xmlns:a16="http://schemas.microsoft.com/office/drawing/2014/main" id="{AEF6C1E5-6BF8-4F05-AAB2-836E044EB0E7}"/>
                  </a:ext>
                </a:extLst>
              </p:cNvPr>
              <p:cNvSpPr/>
              <p:nvPr/>
            </p:nvSpPr>
            <p:spPr bwMode="auto">
              <a:xfrm>
                <a:off x="1995" y="1330"/>
                <a:ext cx="23" cy="37"/>
              </a:xfrm>
              <a:custGeom>
                <a:avLst/>
                <a:gdLst>
                  <a:gd name="T0" fmla="*/ 0 w 11"/>
                  <a:gd name="T1" fmla="*/ 0 h 18"/>
                  <a:gd name="T2" fmla="*/ 0 w 11"/>
                  <a:gd name="T3" fmla="*/ 1 h 18"/>
                  <a:gd name="T4" fmla="*/ 9 w 11"/>
                  <a:gd name="T5" fmla="*/ 18 h 18"/>
                  <a:gd name="T6" fmla="*/ 11 w 11"/>
                  <a:gd name="T7" fmla="*/ 18 h 18"/>
                  <a:gd name="T8" fmla="*/ 5 w 11"/>
                  <a:gd name="T9" fmla="*/ 8 h 18"/>
                  <a:gd name="T10" fmla="*/ 0 w 11"/>
                  <a:gd name="T11" fmla="*/ 0 h 18"/>
                </a:gdLst>
                <a:ahLst/>
                <a:cxnLst>
                  <a:cxn ang="0">
                    <a:pos x="T0" y="T1"/>
                  </a:cxn>
                  <a:cxn ang="0">
                    <a:pos x="T2" y="T3"/>
                  </a:cxn>
                  <a:cxn ang="0">
                    <a:pos x="T4" y="T5"/>
                  </a:cxn>
                  <a:cxn ang="0">
                    <a:pos x="T6" y="T7"/>
                  </a:cxn>
                  <a:cxn ang="0">
                    <a:pos x="T8" y="T9"/>
                  </a:cxn>
                  <a:cxn ang="0">
                    <a:pos x="T10" y="T11"/>
                  </a:cxn>
                </a:cxnLst>
                <a:rect l="0" t="0" r="r" b="b"/>
                <a:pathLst>
                  <a:path w="11" h="18">
                    <a:moveTo>
                      <a:pt x="0" y="0"/>
                    </a:moveTo>
                    <a:cubicBezTo>
                      <a:pt x="0" y="0"/>
                      <a:pt x="0" y="0"/>
                      <a:pt x="0" y="1"/>
                    </a:cubicBezTo>
                    <a:cubicBezTo>
                      <a:pt x="9" y="18"/>
                      <a:pt x="9" y="18"/>
                      <a:pt x="9" y="18"/>
                    </a:cubicBezTo>
                    <a:cubicBezTo>
                      <a:pt x="10" y="18"/>
                      <a:pt x="10" y="18"/>
                      <a:pt x="11" y="18"/>
                    </a:cubicBezTo>
                    <a:cubicBezTo>
                      <a:pt x="5" y="8"/>
                      <a:pt x="5" y="8"/>
                      <a:pt x="5" y="8"/>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5" name="îš1ïḋe">
                <a:extLst>
                  <a:ext uri="{FF2B5EF4-FFF2-40B4-BE49-F238E27FC236}">
                    <a16:creationId xmlns:a16="http://schemas.microsoft.com/office/drawing/2014/main" id="{62F6B4EC-D36C-4CB3-A7F1-046B5290A8B3}"/>
                  </a:ext>
                </a:extLst>
              </p:cNvPr>
              <p:cNvSpPr/>
              <p:nvPr/>
            </p:nvSpPr>
            <p:spPr bwMode="auto">
              <a:xfrm>
                <a:off x="1984" y="1313"/>
                <a:ext cx="159" cy="282"/>
              </a:xfrm>
              <a:custGeom>
                <a:avLst/>
                <a:gdLst>
                  <a:gd name="T0" fmla="*/ 42 w 76"/>
                  <a:gd name="T1" fmla="*/ 73 h 135"/>
                  <a:gd name="T2" fmla="*/ 41 w 76"/>
                  <a:gd name="T3" fmla="*/ 75 h 135"/>
                  <a:gd name="T4" fmla="*/ 74 w 76"/>
                  <a:gd name="T5" fmla="*/ 135 h 135"/>
                  <a:gd name="T6" fmla="*/ 76 w 76"/>
                  <a:gd name="T7" fmla="*/ 135 h 135"/>
                  <a:gd name="T8" fmla="*/ 42 w 76"/>
                  <a:gd name="T9" fmla="*/ 73 h 135"/>
                  <a:gd name="T10" fmla="*/ 41 w 76"/>
                  <a:gd name="T11" fmla="*/ 72 h 135"/>
                  <a:gd name="T12" fmla="*/ 40 w 76"/>
                  <a:gd name="T13" fmla="*/ 73 h 135"/>
                  <a:gd name="T14" fmla="*/ 40 w 76"/>
                  <a:gd name="T15" fmla="*/ 73 h 135"/>
                  <a:gd name="T16" fmla="*/ 41 w 76"/>
                  <a:gd name="T17" fmla="*/ 72 h 135"/>
                  <a:gd name="T18" fmla="*/ 41 w 76"/>
                  <a:gd name="T19" fmla="*/ 72 h 135"/>
                  <a:gd name="T20" fmla="*/ 40 w 76"/>
                  <a:gd name="T21" fmla="*/ 70 h 135"/>
                  <a:gd name="T22" fmla="*/ 39 w 76"/>
                  <a:gd name="T23" fmla="*/ 70 h 135"/>
                  <a:gd name="T24" fmla="*/ 39 w 76"/>
                  <a:gd name="T25" fmla="*/ 71 h 135"/>
                  <a:gd name="T26" fmla="*/ 40 w 76"/>
                  <a:gd name="T27" fmla="*/ 70 h 135"/>
                  <a:gd name="T28" fmla="*/ 40 w 76"/>
                  <a:gd name="T29" fmla="*/ 70 h 135"/>
                  <a:gd name="T30" fmla="*/ 32 w 76"/>
                  <a:gd name="T31" fmla="*/ 58 h 135"/>
                  <a:gd name="T32" fmla="*/ 38 w 76"/>
                  <a:gd name="T33" fmla="*/ 69 h 135"/>
                  <a:gd name="T34" fmla="*/ 39 w 76"/>
                  <a:gd name="T35" fmla="*/ 69 h 135"/>
                  <a:gd name="T36" fmla="*/ 35 w 76"/>
                  <a:gd name="T37" fmla="*/ 61 h 135"/>
                  <a:gd name="T38" fmla="*/ 32 w 76"/>
                  <a:gd name="T39" fmla="*/ 58 h 135"/>
                  <a:gd name="T40" fmla="*/ 16 w 76"/>
                  <a:gd name="T41" fmla="*/ 26 h 135"/>
                  <a:gd name="T42" fmla="*/ 14 w 76"/>
                  <a:gd name="T43" fmla="*/ 26 h 135"/>
                  <a:gd name="T44" fmla="*/ 30 w 76"/>
                  <a:gd name="T45" fmla="*/ 54 h 135"/>
                  <a:gd name="T46" fmla="*/ 33 w 76"/>
                  <a:gd name="T47" fmla="*/ 57 h 135"/>
                  <a:gd name="T48" fmla="*/ 16 w 76"/>
                  <a:gd name="T49" fmla="*/ 26 h 135"/>
                  <a:gd name="T50" fmla="*/ 0 w 76"/>
                  <a:gd name="T51" fmla="*/ 0 h 135"/>
                  <a:gd name="T52" fmla="*/ 0 w 76"/>
                  <a:gd name="T53" fmla="*/ 0 h 135"/>
                  <a:gd name="T54" fmla="*/ 5 w 76"/>
                  <a:gd name="T55" fmla="*/ 9 h 135"/>
                  <a:gd name="T56" fmla="*/ 5 w 76"/>
                  <a:gd name="T57" fmla="*/ 8 h 135"/>
                  <a:gd name="T58" fmla="*/ 0 w 76"/>
                  <a:gd name="T59"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6" h="135">
                    <a:moveTo>
                      <a:pt x="42" y="73"/>
                    </a:moveTo>
                    <a:cubicBezTo>
                      <a:pt x="41" y="75"/>
                      <a:pt x="41" y="75"/>
                      <a:pt x="41" y="75"/>
                    </a:cubicBezTo>
                    <a:cubicBezTo>
                      <a:pt x="74" y="135"/>
                      <a:pt x="74" y="135"/>
                      <a:pt x="74" y="135"/>
                    </a:cubicBezTo>
                    <a:cubicBezTo>
                      <a:pt x="76" y="135"/>
                      <a:pt x="76" y="135"/>
                      <a:pt x="76" y="135"/>
                    </a:cubicBezTo>
                    <a:cubicBezTo>
                      <a:pt x="42" y="73"/>
                      <a:pt x="42" y="73"/>
                      <a:pt x="42" y="73"/>
                    </a:cubicBezTo>
                    <a:moveTo>
                      <a:pt x="41" y="72"/>
                    </a:moveTo>
                    <a:cubicBezTo>
                      <a:pt x="40" y="73"/>
                      <a:pt x="40" y="73"/>
                      <a:pt x="40" y="73"/>
                    </a:cubicBezTo>
                    <a:cubicBezTo>
                      <a:pt x="40" y="73"/>
                      <a:pt x="40" y="73"/>
                      <a:pt x="40" y="73"/>
                    </a:cubicBezTo>
                    <a:cubicBezTo>
                      <a:pt x="41" y="72"/>
                      <a:pt x="41" y="72"/>
                      <a:pt x="41" y="72"/>
                    </a:cubicBezTo>
                    <a:cubicBezTo>
                      <a:pt x="41" y="72"/>
                      <a:pt x="41" y="72"/>
                      <a:pt x="41" y="72"/>
                    </a:cubicBezTo>
                    <a:moveTo>
                      <a:pt x="40" y="70"/>
                    </a:moveTo>
                    <a:cubicBezTo>
                      <a:pt x="39" y="70"/>
                      <a:pt x="39" y="70"/>
                      <a:pt x="39" y="70"/>
                    </a:cubicBezTo>
                    <a:cubicBezTo>
                      <a:pt x="39" y="71"/>
                      <a:pt x="39" y="71"/>
                      <a:pt x="39" y="71"/>
                    </a:cubicBezTo>
                    <a:cubicBezTo>
                      <a:pt x="40" y="70"/>
                      <a:pt x="40" y="70"/>
                      <a:pt x="40" y="70"/>
                    </a:cubicBezTo>
                    <a:cubicBezTo>
                      <a:pt x="40" y="70"/>
                      <a:pt x="40" y="70"/>
                      <a:pt x="40" y="70"/>
                    </a:cubicBezTo>
                    <a:moveTo>
                      <a:pt x="32" y="58"/>
                    </a:moveTo>
                    <a:cubicBezTo>
                      <a:pt x="38" y="69"/>
                      <a:pt x="38" y="69"/>
                      <a:pt x="38" y="69"/>
                    </a:cubicBezTo>
                    <a:cubicBezTo>
                      <a:pt x="39" y="69"/>
                      <a:pt x="39" y="69"/>
                      <a:pt x="39" y="69"/>
                    </a:cubicBezTo>
                    <a:cubicBezTo>
                      <a:pt x="35" y="61"/>
                      <a:pt x="35" y="61"/>
                      <a:pt x="35" y="61"/>
                    </a:cubicBezTo>
                    <a:cubicBezTo>
                      <a:pt x="32" y="58"/>
                      <a:pt x="32" y="58"/>
                      <a:pt x="32" y="58"/>
                    </a:cubicBezTo>
                    <a:moveTo>
                      <a:pt x="16" y="26"/>
                    </a:moveTo>
                    <a:cubicBezTo>
                      <a:pt x="15" y="26"/>
                      <a:pt x="15" y="26"/>
                      <a:pt x="14" y="26"/>
                    </a:cubicBezTo>
                    <a:cubicBezTo>
                      <a:pt x="30" y="54"/>
                      <a:pt x="30" y="54"/>
                      <a:pt x="30" y="54"/>
                    </a:cubicBezTo>
                    <a:cubicBezTo>
                      <a:pt x="33" y="57"/>
                      <a:pt x="33" y="57"/>
                      <a:pt x="33" y="57"/>
                    </a:cubicBezTo>
                    <a:cubicBezTo>
                      <a:pt x="16" y="26"/>
                      <a:pt x="16" y="26"/>
                      <a:pt x="16" y="26"/>
                    </a:cubicBezTo>
                    <a:moveTo>
                      <a:pt x="0" y="0"/>
                    </a:moveTo>
                    <a:cubicBezTo>
                      <a:pt x="0" y="0"/>
                      <a:pt x="0" y="0"/>
                      <a:pt x="0" y="0"/>
                    </a:cubicBezTo>
                    <a:cubicBezTo>
                      <a:pt x="5" y="9"/>
                      <a:pt x="5" y="9"/>
                      <a:pt x="5" y="9"/>
                    </a:cubicBezTo>
                    <a:cubicBezTo>
                      <a:pt x="5" y="8"/>
                      <a:pt x="5" y="8"/>
                      <a:pt x="5" y="8"/>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6" name="ïṧlïḑé">
                <a:extLst>
                  <a:ext uri="{FF2B5EF4-FFF2-40B4-BE49-F238E27FC236}">
                    <a16:creationId xmlns:a16="http://schemas.microsoft.com/office/drawing/2014/main" id="{90F300E0-C292-4E0F-B9A0-66C04AA994EE}"/>
                  </a:ext>
                </a:extLst>
              </p:cNvPr>
              <p:cNvSpPr/>
              <p:nvPr/>
            </p:nvSpPr>
            <p:spPr bwMode="auto">
              <a:xfrm>
                <a:off x="2147" y="1605"/>
                <a:ext cx="75" cy="138"/>
              </a:xfrm>
              <a:custGeom>
                <a:avLst/>
                <a:gdLst>
                  <a:gd name="T0" fmla="*/ 0 w 36"/>
                  <a:gd name="T1" fmla="*/ 0 h 66"/>
                  <a:gd name="T2" fmla="*/ 0 w 36"/>
                  <a:gd name="T3" fmla="*/ 2 h 66"/>
                  <a:gd name="T4" fmla="*/ 2 w 36"/>
                  <a:gd name="T5" fmla="*/ 6 h 66"/>
                  <a:gd name="T6" fmla="*/ 2 w 36"/>
                  <a:gd name="T7" fmla="*/ 6 h 66"/>
                  <a:gd name="T8" fmla="*/ 4 w 36"/>
                  <a:gd name="T9" fmla="*/ 6 h 66"/>
                  <a:gd name="T10" fmla="*/ 3 w 36"/>
                  <a:gd name="T11" fmla="*/ 8 h 66"/>
                  <a:gd name="T12" fmla="*/ 35 w 36"/>
                  <a:gd name="T13" fmla="*/ 66 h 66"/>
                  <a:gd name="T14" fmla="*/ 36 w 36"/>
                  <a:gd name="T15" fmla="*/ 66 h 66"/>
                  <a:gd name="T16" fmla="*/ 18 w 36"/>
                  <a:gd name="T17" fmla="*/ 32 h 66"/>
                  <a:gd name="T18" fmla="*/ 0 w 36"/>
                  <a:gd name="T19"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66">
                    <a:moveTo>
                      <a:pt x="0" y="0"/>
                    </a:moveTo>
                    <a:cubicBezTo>
                      <a:pt x="0" y="0"/>
                      <a:pt x="0" y="1"/>
                      <a:pt x="0" y="2"/>
                    </a:cubicBezTo>
                    <a:cubicBezTo>
                      <a:pt x="2" y="6"/>
                      <a:pt x="2" y="6"/>
                      <a:pt x="2" y="6"/>
                    </a:cubicBezTo>
                    <a:cubicBezTo>
                      <a:pt x="2" y="6"/>
                      <a:pt x="2" y="6"/>
                      <a:pt x="2" y="6"/>
                    </a:cubicBezTo>
                    <a:cubicBezTo>
                      <a:pt x="3" y="6"/>
                      <a:pt x="3" y="6"/>
                      <a:pt x="4" y="6"/>
                    </a:cubicBezTo>
                    <a:cubicBezTo>
                      <a:pt x="4" y="6"/>
                      <a:pt x="3" y="7"/>
                      <a:pt x="3" y="8"/>
                    </a:cubicBezTo>
                    <a:cubicBezTo>
                      <a:pt x="35" y="66"/>
                      <a:pt x="35" y="66"/>
                      <a:pt x="35" y="66"/>
                    </a:cubicBezTo>
                    <a:cubicBezTo>
                      <a:pt x="36" y="66"/>
                      <a:pt x="36" y="66"/>
                      <a:pt x="36" y="66"/>
                    </a:cubicBezTo>
                    <a:cubicBezTo>
                      <a:pt x="18" y="32"/>
                      <a:pt x="18" y="32"/>
                      <a:pt x="18" y="32"/>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7" name="ïṧḷïḓe">
                <a:extLst>
                  <a:ext uri="{FF2B5EF4-FFF2-40B4-BE49-F238E27FC236}">
                    <a16:creationId xmlns:a16="http://schemas.microsoft.com/office/drawing/2014/main" id="{5A91C2E2-812E-4329-BC52-EFC382CF7C00}"/>
                  </a:ext>
                </a:extLst>
              </p:cNvPr>
              <p:cNvSpPr/>
              <p:nvPr/>
            </p:nvSpPr>
            <p:spPr bwMode="auto">
              <a:xfrm>
                <a:off x="2141" y="1597"/>
                <a:ext cx="14" cy="25"/>
              </a:xfrm>
              <a:custGeom>
                <a:avLst/>
                <a:gdLst>
                  <a:gd name="T0" fmla="*/ 5 w 7"/>
                  <a:gd name="T1" fmla="*/ 10 h 12"/>
                  <a:gd name="T2" fmla="*/ 5 w 7"/>
                  <a:gd name="T3" fmla="*/ 10 h 12"/>
                  <a:gd name="T4" fmla="*/ 6 w 7"/>
                  <a:gd name="T5" fmla="*/ 12 h 12"/>
                  <a:gd name="T6" fmla="*/ 7 w 7"/>
                  <a:gd name="T7" fmla="*/ 10 h 12"/>
                  <a:gd name="T8" fmla="*/ 5 w 7"/>
                  <a:gd name="T9" fmla="*/ 10 h 12"/>
                  <a:gd name="T10" fmla="*/ 1 w 7"/>
                  <a:gd name="T11" fmla="*/ 0 h 12"/>
                  <a:gd name="T12" fmla="*/ 0 w 7"/>
                  <a:gd name="T13" fmla="*/ 0 h 12"/>
                  <a:gd name="T14" fmla="*/ 3 w 7"/>
                  <a:gd name="T15" fmla="*/ 6 h 12"/>
                  <a:gd name="T16" fmla="*/ 3 w 7"/>
                  <a:gd name="T17" fmla="*/ 4 h 12"/>
                  <a:gd name="T18" fmla="*/ 1 w 7"/>
                  <a:gd name="T1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12">
                    <a:moveTo>
                      <a:pt x="5" y="10"/>
                    </a:moveTo>
                    <a:cubicBezTo>
                      <a:pt x="5" y="10"/>
                      <a:pt x="5" y="10"/>
                      <a:pt x="5" y="10"/>
                    </a:cubicBezTo>
                    <a:cubicBezTo>
                      <a:pt x="6" y="12"/>
                      <a:pt x="6" y="12"/>
                      <a:pt x="6" y="12"/>
                    </a:cubicBezTo>
                    <a:cubicBezTo>
                      <a:pt x="6" y="11"/>
                      <a:pt x="7" y="10"/>
                      <a:pt x="7" y="10"/>
                    </a:cubicBezTo>
                    <a:cubicBezTo>
                      <a:pt x="6" y="10"/>
                      <a:pt x="6" y="10"/>
                      <a:pt x="5" y="10"/>
                    </a:cubicBezTo>
                    <a:moveTo>
                      <a:pt x="1" y="0"/>
                    </a:moveTo>
                    <a:cubicBezTo>
                      <a:pt x="0" y="0"/>
                      <a:pt x="0" y="0"/>
                      <a:pt x="0" y="0"/>
                    </a:cubicBezTo>
                    <a:cubicBezTo>
                      <a:pt x="3" y="6"/>
                      <a:pt x="3" y="6"/>
                      <a:pt x="3" y="6"/>
                    </a:cubicBezTo>
                    <a:cubicBezTo>
                      <a:pt x="3" y="5"/>
                      <a:pt x="3" y="4"/>
                      <a:pt x="3" y="4"/>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8" name="íślïḋe">
                <a:extLst>
                  <a:ext uri="{FF2B5EF4-FFF2-40B4-BE49-F238E27FC236}">
                    <a16:creationId xmlns:a16="http://schemas.microsoft.com/office/drawing/2014/main" id="{FF20F3B9-EDA9-4D62-921B-AAF8E36D4D24}"/>
                  </a:ext>
                </a:extLst>
              </p:cNvPr>
              <p:cNvSpPr/>
              <p:nvPr/>
            </p:nvSpPr>
            <p:spPr bwMode="auto">
              <a:xfrm>
                <a:off x="1700" y="1801"/>
                <a:ext cx="92" cy="186"/>
              </a:xfrm>
              <a:custGeom>
                <a:avLst/>
                <a:gdLst>
                  <a:gd name="T0" fmla="*/ 0 w 44"/>
                  <a:gd name="T1" fmla="*/ 0 h 89"/>
                  <a:gd name="T2" fmla="*/ 0 w 44"/>
                  <a:gd name="T3" fmla="*/ 1 h 89"/>
                  <a:gd name="T4" fmla="*/ 34 w 44"/>
                  <a:gd name="T5" fmla="*/ 72 h 89"/>
                  <a:gd name="T6" fmla="*/ 44 w 44"/>
                  <a:gd name="T7" fmla="*/ 89 h 89"/>
                  <a:gd name="T8" fmla="*/ 44 w 44"/>
                  <a:gd name="T9" fmla="*/ 89 h 89"/>
                  <a:gd name="T10" fmla="*/ 0 w 44"/>
                  <a:gd name="T11" fmla="*/ 0 h 89"/>
                </a:gdLst>
                <a:ahLst/>
                <a:cxnLst>
                  <a:cxn ang="0">
                    <a:pos x="T0" y="T1"/>
                  </a:cxn>
                  <a:cxn ang="0">
                    <a:pos x="T2" y="T3"/>
                  </a:cxn>
                  <a:cxn ang="0">
                    <a:pos x="T4" y="T5"/>
                  </a:cxn>
                  <a:cxn ang="0">
                    <a:pos x="T6" y="T7"/>
                  </a:cxn>
                  <a:cxn ang="0">
                    <a:pos x="T8" y="T9"/>
                  </a:cxn>
                  <a:cxn ang="0">
                    <a:pos x="T10" y="T11"/>
                  </a:cxn>
                </a:cxnLst>
                <a:rect l="0" t="0" r="r" b="b"/>
                <a:pathLst>
                  <a:path w="44" h="89">
                    <a:moveTo>
                      <a:pt x="0" y="0"/>
                    </a:moveTo>
                    <a:cubicBezTo>
                      <a:pt x="0" y="0"/>
                      <a:pt x="0" y="1"/>
                      <a:pt x="0" y="1"/>
                    </a:cubicBezTo>
                    <a:cubicBezTo>
                      <a:pt x="34" y="72"/>
                      <a:pt x="34" y="72"/>
                      <a:pt x="34" y="72"/>
                    </a:cubicBezTo>
                    <a:cubicBezTo>
                      <a:pt x="44" y="89"/>
                      <a:pt x="44" y="89"/>
                      <a:pt x="44" y="89"/>
                    </a:cubicBezTo>
                    <a:cubicBezTo>
                      <a:pt x="44" y="89"/>
                      <a:pt x="44" y="89"/>
                      <a:pt x="44" y="89"/>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9" name="ïŝľíḋè">
                <a:extLst>
                  <a:ext uri="{FF2B5EF4-FFF2-40B4-BE49-F238E27FC236}">
                    <a16:creationId xmlns:a16="http://schemas.microsoft.com/office/drawing/2014/main" id="{DAD3CBED-F4D6-4F44-8E2D-3DDDA9006EBD}"/>
                  </a:ext>
                </a:extLst>
              </p:cNvPr>
              <p:cNvSpPr/>
              <p:nvPr/>
            </p:nvSpPr>
            <p:spPr bwMode="auto">
              <a:xfrm>
                <a:off x="1679" y="1761"/>
                <a:ext cx="21" cy="42"/>
              </a:xfrm>
              <a:custGeom>
                <a:avLst/>
                <a:gdLst>
                  <a:gd name="T0" fmla="*/ 1 w 10"/>
                  <a:gd name="T1" fmla="*/ 0 h 20"/>
                  <a:gd name="T2" fmla="*/ 0 w 10"/>
                  <a:gd name="T3" fmla="*/ 0 h 20"/>
                  <a:gd name="T4" fmla="*/ 0 w 10"/>
                  <a:gd name="T5" fmla="*/ 0 h 20"/>
                  <a:gd name="T6" fmla="*/ 10 w 10"/>
                  <a:gd name="T7" fmla="*/ 20 h 20"/>
                  <a:gd name="T8" fmla="*/ 10 w 10"/>
                  <a:gd name="T9" fmla="*/ 19 h 20"/>
                  <a:gd name="T10" fmla="*/ 1 w 10"/>
                  <a:gd name="T11" fmla="*/ 0 h 20"/>
                </a:gdLst>
                <a:ahLst/>
                <a:cxnLst>
                  <a:cxn ang="0">
                    <a:pos x="T0" y="T1"/>
                  </a:cxn>
                  <a:cxn ang="0">
                    <a:pos x="T2" y="T3"/>
                  </a:cxn>
                  <a:cxn ang="0">
                    <a:pos x="T4" y="T5"/>
                  </a:cxn>
                  <a:cxn ang="0">
                    <a:pos x="T6" y="T7"/>
                  </a:cxn>
                  <a:cxn ang="0">
                    <a:pos x="T8" y="T9"/>
                  </a:cxn>
                  <a:cxn ang="0">
                    <a:pos x="T10" y="T11"/>
                  </a:cxn>
                </a:cxnLst>
                <a:rect l="0" t="0" r="r" b="b"/>
                <a:pathLst>
                  <a:path w="10" h="20">
                    <a:moveTo>
                      <a:pt x="1" y="0"/>
                    </a:moveTo>
                    <a:cubicBezTo>
                      <a:pt x="1" y="0"/>
                      <a:pt x="1" y="0"/>
                      <a:pt x="0" y="0"/>
                    </a:cubicBezTo>
                    <a:cubicBezTo>
                      <a:pt x="0" y="0"/>
                      <a:pt x="0" y="0"/>
                      <a:pt x="0" y="0"/>
                    </a:cubicBezTo>
                    <a:cubicBezTo>
                      <a:pt x="10" y="20"/>
                      <a:pt x="10" y="20"/>
                      <a:pt x="10" y="20"/>
                    </a:cubicBezTo>
                    <a:cubicBezTo>
                      <a:pt x="10" y="20"/>
                      <a:pt x="10" y="19"/>
                      <a:pt x="10" y="19"/>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0" name="ïsḷidê">
                <a:extLst>
                  <a:ext uri="{FF2B5EF4-FFF2-40B4-BE49-F238E27FC236}">
                    <a16:creationId xmlns:a16="http://schemas.microsoft.com/office/drawing/2014/main" id="{3C1919ED-3CAC-4EC7-9098-46627B090771}"/>
                  </a:ext>
                </a:extLst>
              </p:cNvPr>
              <p:cNvSpPr/>
              <p:nvPr/>
            </p:nvSpPr>
            <p:spPr bwMode="auto">
              <a:xfrm>
                <a:off x="1771" y="1951"/>
                <a:ext cx="21" cy="36"/>
              </a:xfrm>
              <a:custGeom>
                <a:avLst/>
                <a:gdLst>
                  <a:gd name="T0" fmla="*/ 0 w 10"/>
                  <a:gd name="T1" fmla="*/ 0 h 17"/>
                  <a:gd name="T2" fmla="*/ 9 w 10"/>
                  <a:gd name="T3" fmla="*/ 17 h 17"/>
                  <a:gd name="T4" fmla="*/ 9 w 10"/>
                  <a:gd name="T5" fmla="*/ 17 h 17"/>
                  <a:gd name="T6" fmla="*/ 10 w 10"/>
                  <a:gd name="T7" fmla="*/ 17 h 17"/>
                  <a:gd name="T8" fmla="*/ 0 w 10"/>
                  <a:gd name="T9" fmla="*/ 0 h 17"/>
                </a:gdLst>
                <a:ahLst/>
                <a:cxnLst>
                  <a:cxn ang="0">
                    <a:pos x="T0" y="T1"/>
                  </a:cxn>
                  <a:cxn ang="0">
                    <a:pos x="T2" y="T3"/>
                  </a:cxn>
                  <a:cxn ang="0">
                    <a:pos x="T4" y="T5"/>
                  </a:cxn>
                  <a:cxn ang="0">
                    <a:pos x="T6" y="T7"/>
                  </a:cxn>
                  <a:cxn ang="0">
                    <a:pos x="T8" y="T9"/>
                  </a:cxn>
                </a:cxnLst>
                <a:rect l="0" t="0" r="r" b="b"/>
                <a:pathLst>
                  <a:path w="10" h="17">
                    <a:moveTo>
                      <a:pt x="0" y="0"/>
                    </a:moveTo>
                    <a:cubicBezTo>
                      <a:pt x="9" y="17"/>
                      <a:pt x="9" y="17"/>
                      <a:pt x="9" y="17"/>
                    </a:cubicBezTo>
                    <a:cubicBezTo>
                      <a:pt x="9" y="17"/>
                      <a:pt x="9" y="17"/>
                      <a:pt x="9" y="17"/>
                    </a:cubicBezTo>
                    <a:cubicBezTo>
                      <a:pt x="9" y="17"/>
                      <a:pt x="10" y="17"/>
                      <a:pt x="10" y="17"/>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1" name="íṩḷiḍe">
                <a:extLst>
                  <a:ext uri="{FF2B5EF4-FFF2-40B4-BE49-F238E27FC236}">
                    <a16:creationId xmlns:a16="http://schemas.microsoft.com/office/drawing/2014/main" id="{B356AD59-A2EC-42FD-B285-22ADE2D6141A}"/>
                  </a:ext>
                </a:extLst>
              </p:cNvPr>
              <p:cNvSpPr/>
              <p:nvPr/>
            </p:nvSpPr>
            <p:spPr bwMode="auto">
              <a:xfrm>
                <a:off x="1552" y="1561"/>
                <a:ext cx="4" cy="9"/>
              </a:xfrm>
              <a:custGeom>
                <a:avLst/>
                <a:gdLst>
                  <a:gd name="T0" fmla="*/ 0 w 2"/>
                  <a:gd name="T1" fmla="*/ 0 h 4"/>
                  <a:gd name="T2" fmla="*/ 0 w 2"/>
                  <a:gd name="T3" fmla="*/ 0 h 4"/>
                  <a:gd name="T4" fmla="*/ 2 w 2"/>
                  <a:gd name="T5" fmla="*/ 4 h 4"/>
                  <a:gd name="T6" fmla="*/ 2 w 2"/>
                  <a:gd name="T7" fmla="*/ 4 h 4"/>
                  <a:gd name="T8" fmla="*/ 0 w 2"/>
                  <a:gd name="T9" fmla="*/ 0 h 4"/>
                </a:gdLst>
                <a:ahLst/>
                <a:cxnLst>
                  <a:cxn ang="0">
                    <a:pos x="T0" y="T1"/>
                  </a:cxn>
                  <a:cxn ang="0">
                    <a:pos x="T2" y="T3"/>
                  </a:cxn>
                  <a:cxn ang="0">
                    <a:pos x="T4" y="T5"/>
                  </a:cxn>
                  <a:cxn ang="0">
                    <a:pos x="T6" y="T7"/>
                  </a:cxn>
                  <a:cxn ang="0">
                    <a:pos x="T8" y="T9"/>
                  </a:cxn>
                </a:cxnLst>
                <a:rect l="0" t="0" r="r" b="b"/>
                <a:pathLst>
                  <a:path w="2" h="4">
                    <a:moveTo>
                      <a:pt x="0" y="0"/>
                    </a:moveTo>
                    <a:cubicBezTo>
                      <a:pt x="0" y="0"/>
                      <a:pt x="0" y="0"/>
                      <a:pt x="0" y="0"/>
                    </a:cubicBezTo>
                    <a:cubicBezTo>
                      <a:pt x="2" y="4"/>
                      <a:pt x="2" y="4"/>
                      <a:pt x="2" y="4"/>
                    </a:cubicBezTo>
                    <a:cubicBezTo>
                      <a:pt x="2" y="4"/>
                      <a:pt x="2" y="4"/>
                      <a:pt x="2" y="4"/>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2" name="íşlíḍé">
                <a:extLst>
                  <a:ext uri="{FF2B5EF4-FFF2-40B4-BE49-F238E27FC236}">
                    <a16:creationId xmlns:a16="http://schemas.microsoft.com/office/drawing/2014/main" id="{BA0BE56F-2DCE-476A-8092-B5FD441E8D5F}"/>
                  </a:ext>
                </a:extLst>
              </p:cNvPr>
              <p:cNvSpPr/>
              <p:nvPr/>
            </p:nvSpPr>
            <p:spPr bwMode="auto">
              <a:xfrm>
                <a:off x="1556" y="1570"/>
                <a:ext cx="119" cy="181"/>
              </a:xfrm>
              <a:custGeom>
                <a:avLst/>
                <a:gdLst>
                  <a:gd name="T0" fmla="*/ 0 w 57"/>
                  <a:gd name="T1" fmla="*/ 0 h 87"/>
                  <a:gd name="T2" fmla="*/ 6 w 57"/>
                  <a:gd name="T3" fmla="*/ 11 h 87"/>
                  <a:gd name="T4" fmla="*/ 52 w 57"/>
                  <a:gd name="T5" fmla="*/ 81 h 87"/>
                  <a:gd name="T6" fmla="*/ 56 w 57"/>
                  <a:gd name="T7" fmla="*/ 87 h 87"/>
                  <a:gd name="T8" fmla="*/ 57 w 57"/>
                  <a:gd name="T9" fmla="*/ 86 h 87"/>
                  <a:gd name="T10" fmla="*/ 0 w 57"/>
                  <a:gd name="T11" fmla="*/ 0 h 87"/>
                  <a:gd name="T12" fmla="*/ 0 w 57"/>
                  <a:gd name="T13" fmla="*/ 0 h 87"/>
                </a:gdLst>
                <a:ahLst/>
                <a:cxnLst>
                  <a:cxn ang="0">
                    <a:pos x="T0" y="T1"/>
                  </a:cxn>
                  <a:cxn ang="0">
                    <a:pos x="T2" y="T3"/>
                  </a:cxn>
                  <a:cxn ang="0">
                    <a:pos x="T4" y="T5"/>
                  </a:cxn>
                  <a:cxn ang="0">
                    <a:pos x="T6" y="T7"/>
                  </a:cxn>
                  <a:cxn ang="0">
                    <a:pos x="T8" y="T9"/>
                  </a:cxn>
                  <a:cxn ang="0">
                    <a:pos x="T10" y="T11"/>
                  </a:cxn>
                  <a:cxn ang="0">
                    <a:pos x="T12" y="T13"/>
                  </a:cxn>
                </a:cxnLst>
                <a:rect l="0" t="0" r="r" b="b"/>
                <a:pathLst>
                  <a:path w="57" h="87">
                    <a:moveTo>
                      <a:pt x="0" y="0"/>
                    </a:moveTo>
                    <a:cubicBezTo>
                      <a:pt x="6" y="11"/>
                      <a:pt x="6" y="11"/>
                      <a:pt x="6" y="11"/>
                    </a:cubicBezTo>
                    <a:cubicBezTo>
                      <a:pt x="52" y="81"/>
                      <a:pt x="52" y="81"/>
                      <a:pt x="52" y="81"/>
                    </a:cubicBezTo>
                    <a:cubicBezTo>
                      <a:pt x="56" y="87"/>
                      <a:pt x="56" y="87"/>
                      <a:pt x="56" y="87"/>
                    </a:cubicBezTo>
                    <a:cubicBezTo>
                      <a:pt x="56" y="87"/>
                      <a:pt x="57" y="86"/>
                      <a:pt x="57" y="86"/>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3" name="îšḷíḑé">
                <a:extLst>
                  <a:ext uri="{FF2B5EF4-FFF2-40B4-BE49-F238E27FC236}">
                    <a16:creationId xmlns:a16="http://schemas.microsoft.com/office/drawing/2014/main" id="{CCF16945-FF8A-4D2F-8C47-D187BA99198F}"/>
                  </a:ext>
                </a:extLst>
              </p:cNvPr>
              <p:cNvSpPr/>
              <p:nvPr/>
            </p:nvSpPr>
            <p:spPr bwMode="auto">
              <a:xfrm>
                <a:off x="1550" y="1561"/>
                <a:ext cx="6" cy="9"/>
              </a:xfrm>
              <a:custGeom>
                <a:avLst/>
                <a:gdLst>
                  <a:gd name="T0" fmla="*/ 1 w 3"/>
                  <a:gd name="T1" fmla="*/ 0 h 4"/>
                  <a:gd name="T2" fmla="*/ 0 w 3"/>
                  <a:gd name="T3" fmla="*/ 1 h 4"/>
                  <a:gd name="T4" fmla="*/ 0 w 3"/>
                  <a:gd name="T5" fmla="*/ 1 h 4"/>
                  <a:gd name="T6" fmla="*/ 2 w 3"/>
                  <a:gd name="T7" fmla="*/ 4 h 4"/>
                  <a:gd name="T8" fmla="*/ 3 w 3"/>
                  <a:gd name="T9" fmla="*/ 4 h 4"/>
                  <a:gd name="T10" fmla="*/ 1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1" y="0"/>
                    </a:moveTo>
                    <a:cubicBezTo>
                      <a:pt x="0" y="1"/>
                      <a:pt x="0" y="1"/>
                      <a:pt x="0" y="1"/>
                    </a:cubicBezTo>
                    <a:cubicBezTo>
                      <a:pt x="0" y="1"/>
                      <a:pt x="0" y="1"/>
                      <a:pt x="0" y="1"/>
                    </a:cubicBezTo>
                    <a:cubicBezTo>
                      <a:pt x="2" y="4"/>
                      <a:pt x="2" y="4"/>
                      <a:pt x="2" y="4"/>
                    </a:cubicBezTo>
                    <a:cubicBezTo>
                      <a:pt x="2" y="4"/>
                      <a:pt x="2" y="4"/>
                      <a:pt x="3" y="4"/>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4" name="îṥļïdé">
                <a:extLst>
                  <a:ext uri="{FF2B5EF4-FFF2-40B4-BE49-F238E27FC236}">
                    <a16:creationId xmlns:a16="http://schemas.microsoft.com/office/drawing/2014/main" id="{BE000D31-1FAA-4186-9179-E2166389DB59}"/>
                  </a:ext>
                </a:extLst>
              </p:cNvPr>
              <p:cNvSpPr/>
              <p:nvPr/>
            </p:nvSpPr>
            <p:spPr bwMode="auto">
              <a:xfrm>
                <a:off x="1554" y="1570"/>
                <a:ext cx="15" cy="23"/>
              </a:xfrm>
              <a:custGeom>
                <a:avLst/>
                <a:gdLst>
                  <a:gd name="T0" fmla="*/ 0 w 7"/>
                  <a:gd name="T1" fmla="*/ 0 h 11"/>
                  <a:gd name="T2" fmla="*/ 7 w 7"/>
                  <a:gd name="T3" fmla="*/ 11 h 11"/>
                  <a:gd name="T4" fmla="*/ 1 w 7"/>
                  <a:gd name="T5" fmla="*/ 0 h 11"/>
                  <a:gd name="T6" fmla="*/ 0 w 7"/>
                  <a:gd name="T7" fmla="*/ 0 h 11"/>
                </a:gdLst>
                <a:ahLst/>
                <a:cxnLst>
                  <a:cxn ang="0">
                    <a:pos x="T0" y="T1"/>
                  </a:cxn>
                  <a:cxn ang="0">
                    <a:pos x="T2" y="T3"/>
                  </a:cxn>
                  <a:cxn ang="0">
                    <a:pos x="T4" y="T5"/>
                  </a:cxn>
                  <a:cxn ang="0">
                    <a:pos x="T6" y="T7"/>
                  </a:cxn>
                </a:cxnLst>
                <a:rect l="0" t="0" r="r" b="b"/>
                <a:pathLst>
                  <a:path w="7" h="11">
                    <a:moveTo>
                      <a:pt x="0" y="0"/>
                    </a:moveTo>
                    <a:cubicBezTo>
                      <a:pt x="7" y="11"/>
                      <a:pt x="7" y="11"/>
                      <a:pt x="7" y="11"/>
                    </a:cubicBezTo>
                    <a:cubicBezTo>
                      <a:pt x="1" y="0"/>
                      <a:pt x="1" y="0"/>
                      <a:pt x="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5" name="ïṥļïďé">
                <a:extLst>
                  <a:ext uri="{FF2B5EF4-FFF2-40B4-BE49-F238E27FC236}">
                    <a16:creationId xmlns:a16="http://schemas.microsoft.com/office/drawing/2014/main" id="{9F391FFE-80E9-482B-B7B3-BFE5BB69B966}"/>
                  </a:ext>
                </a:extLst>
              </p:cNvPr>
              <p:cNvSpPr/>
              <p:nvPr/>
            </p:nvSpPr>
            <p:spPr bwMode="auto">
              <a:xfrm>
                <a:off x="1909" y="1747"/>
                <a:ext cx="311" cy="6"/>
              </a:xfrm>
              <a:custGeom>
                <a:avLst/>
                <a:gdLst>
                  <a:gd name="T0" fmla="*/ 39 w 149"/>
                  <a:gd name="T1" fmla="*/ 1 h 3"/>
                  <a:gd name="T2" fmla="*/ 1 w 149"/>
                  <a:gd name="T3" fmla="*/ 2 h 3"/>
                  <a:gd name="T4" fmla="*/ 0 w 149"/>
                  <a:gd name="T5" fmla="*/ 3 h 3"/>
                  <a:gd name="T6" fmla="*/ 38 w 149"/>
                  <a:gd name="T7" fmla="*/ 3 h 3"/>
                  <a:gd name="T8" fmla="*/ 39 w 149"/>
                  <a:gd name="T9" fmla="*/ 1 h 3"/>
                  <a:gd name="T10" fmla="*/ 148 w 149"/>
                  <a:gd name="T11" fmla="*/ 0 h 3"/>
                  <a:gd name="T12" fmla="*/ 79 w 149"/>
                  <a:gd name="T13" fmla="*/ 1 h 3"/>
                  <a:gd name="T14" fmla="*/ 79 w 149"/>
                  <a:gd name="T15" fmla="*/ 2 h 3"/>
                  <a:gd name="T16" fmla="*/ 149 w 149"/>
                  <a:gd name="T17" fmla="*/ 1 h 3"/>
                  <a:gd name="T18" fmla="*/ 149 w 149"/>
                  <a:gd name="T19" fmla="*/ 1 h 3"/>
                  <a:gd name="T20" fmla="*/ 149 w 149"/>
                  <a:gd name="T21" fmla="*/ 0 h 3"/>
                  <a:gd name="T22" fmla="*/ 149 w 149"/>
                  <a:gd name="T23" fmla="*/ 0 h 3"/>
                  <a:gd name="T24" fmla="*/ 149 w 149"/>
                  <a:gd name="T25" fmla="*/ 0 h 3"/>
                  <a:gd name="T26" fmla="*/ 149 w 149"/>
                  <a:gd name="T27" fmla="*/ 0 h 3"/>
                  <a:gd name="T28" fmla="*/ 149 w 149"/>
                  <a:gd name="T29" fmla="*/ 0 h 3"/>
                  <a:gd name="T30" fmla="*/ 149 w 149"/>
                  <a:gd name="T31" fmla="*/ 0 h 3"/>
                  <a:gd name="T32" fmla="*/ 148 w 149"/>
                  <a:gd name="T3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 h="3">
                    <a:moveTo>
                      <a:pt x="39" y="1"/>
                    </a:moveTo>
                    <a:cubicBezTo>
                      <a:pt x="1" y="2"/>
                      <a:pt x="1" y="2"/>
                      <a:pt x="1" y="2"/>
                    </a:cubicBezTo>
                    <a:cubicBezTo>
                      <a:pt x="0" y="3"/>
                      <a:pt x="0" y="3"/>
                      <a:pt x="0" y="3"/>
                    </a:cubicBezTo>
                    <a:cubicBezTo>
                      <a:pt x="38" y="3"/>
                      <a:pt x="38" y="3"/>
                      <a:pt x="38" y="3"/>
                    </a:cubicBezTo>
                    <a:cubicBezTo>
                      <a:pt x="38" y="2"/>
                      <a:pt x="38" y="2"/>
                      <a:pt x="39" y="1"/>
                    </a:cubicBezTo>
                    <a:moveTo>
                      <a:pt x="148" y="0"/>
                    </a:moveTo>
                    <a:cubicBezTo>
                      <a:pt x="79" y="1"/>
                      <a:pt x="79" y="1"/>
                      <a:pt x="79" y="1"/>
                    </a:cubicBezTo>
                    <a:cubicBezTo>
                      <a:pt x="79" y="1"/>
                      <a:pt x="79" y="2"/>
                      <a:pt x="79" y="2"/>
                    </a:cubicBezTo>
                    <a:cubicBezTo>
                      <a:pt x="149" y="1"/>
                      <a:pt x="149" y="1"/>
                      <a:pt x="149" y="1"/>
                    </a:cubicBezTo>
                    <a:cubicBezTo>
                      <a:pt x="149" y="1"/>
                      <a:pt x="149" y="1"/>
                      <a:pt x="149" y="1"/>
                    </a:cubicBezTo>
                    <a:cubicBezTo>
                      <a:pt x="149" y="1"/>
                      <a:pt x="149" y="0"/>
                      <a:pt x="149" y="0"/>
                    </a:cubicBezTo>
                    <a:cubicBezTo>
                      <a:pt x="149" y="0"/>
                      <a:pt x="149" y="0"/>
                      <a:pt x="149" y="0"/>
                    </a:cubicBezTo>
                    <a:cubicBezTo>
                      <a:pt x="149" y="0"/>
                      <a:pt x="149" y="0"/>
                      <a:pt x="149" y="0"/>
                    </a:cubicBezTo>
                    <a:cubicBezTo>
                      <a:pt x="149" y="0"/>
                      <a:pt x="149" y="0"/>
                      <a:pt x="149" y="0"/>
                    </a:cubicBezTo>
                    <a:cubicBezTo>
                      <a:pt x="149" y="0"/>
                      <a:pt x="149" y="0"/>
                      <a:pt x="149" y="0"/>
                    </a:cubicBezTo>
                    <a:cubicBezTo>
                      <a:pt x="149" y="0"/>
                      <a:pt x="149" y="0"/>
                      <a:pt x="149" y="0"/>
                    </a:cubicBezTo>
                    <a:cubicBezTo>
                      <a:pt x="148" y="0"/>
                      <a:pt x="148" y="0"/>
                      <a:pt x="14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6" name="iṣļïḑè">
                <a:extLst>
                  <a:ext uri="{FF2B5EF4-FFF2-40B4-BE49-F238E27FC236}">
                    <a16:creationId xmlns:a16="http://schemas.microsoft.com/office/drawing/2014/main" id="{F7DCD560-7333-4955-98CF-59D62A7524D9}"/>
                  </a:ext>
                </a:extLst>
              </p:cNvPr>
              <p:cNvSpPr/>
              <p:nvPr/>
            </p:nvSpPr>
            <p:spPr bwMode="auto">
              <a:xfrm>
                <a:off x="1988" y="1749"/>
                <a:ext cx="86" cy="4"/>
              </a:xfrm>
              <a:custGeom>
                <a:avLst/>
                <a:gdLst>
                  <a:gd name="T0" fmla="*/ 41 w 41"/>
                  <a:gd name="T1" fmla="*/ 0 h 2"/>
                  <a:gd name="T2" fmla="*/ 1 w 41"/>
                  <a:gd name="T3" fmla="*/ 0 h 2"/>
                  <a:gd name="T4" fmla="*/ 0 w 41"/>
                  <a:gd name="T5" fmla="*/ 2 h 2"/>
                  <a:gd name="T6" fmla="*/ 41 w 41"/>
                  <a:gd name="T7" fmla="*/ 1 h 2"/>
                  <a:gd name="T8" fmla="*/ 41 w 41"/>
                  <a:gd name="T9" fmla="*/ 0 h 2"/>
                </a:gdLst>
                <a:ahLst/>
                <a:cxnLst>
                  <a:cxn ang="0">
                    <a:pos x="T0" y="T1"/>
                  </a:cxn>
                  <a:cxn ang="0">
                    <a:pos x="T2" y="T3"/>
                  </a:cxn>
                  <a:cxn ang="0">
                    <a:pos x="T4" y="T5"/>
                  </a:cxn>
                  <a:cxn ang="0">
                    <a:pos x="T6" y="T7"/>
                  </a:cxn>
                  <a:cxn ang="0">
                    <a:pos x="T8" y="T9"/>
                  </a:cxn>
                </a:cxnLst>
                <a:rect l="0" t="0" r="r" b="b"/>
                <a:pathLst>
                  <a:path w="41" h="2">
                    <a:moveTo>
                      <a:pt x="41" y="0"/>
                    </a:moveTo>
                    <a:cubicBezTo>
                      <a:pt x="1" y="0"/>
                      <a:pt x="1" y="0"/>
                      <a:pt x="1" y="0"/>
                    </a:cubicBezTo>
                    <a:cubicBezTo>
                      <a:pt x="0" y="1"/>
                      <a:pt x="0" y="1"/>
                      <a:pt x="0" y="2"/>
                    </a:cubicBezTo>
                    <a:cubicBezTo>
                      <a:pt x="41" y="1"/>
                      <a:pt x="41" y="1"/>
                      <a:pt x="41" y="1"/>
                    </a:cubicBezTo>
                    <a:cubicBezTo>
                      <a:pt x="41" y="1"/>
                      <a:pt x="41" y="0"/>
                      <a:pt x="4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7" name="ísḻïḑè">
                <a:extLst>
                  <a:ext uri="{FF2B5EF4-FFF2-40B4-BE49-F238E27FC236}">
                    <a16:creationId xmlns:a16="http://schemas.microsoft.com/office/drawing/2014/main" id="{EE3316A5-8C7D-40DD-B7CA-BA2F9C0B32CA}"/>
                  </a:ext>
                </a:extLst>
              </p:cNvPr>
              <p:cNvSpPr/>
              <p:nvPr/>
            </p:nvSpPr>
            <p:spPr bwMode="auto">
              <a:xfrm>
                <a:off x="1698" y="1751"/>
                <a:ext cx="209" cy="6"/>
              </a:xfrm>
              <a:custGeom>
                <a:avLst/>
                <a:gdLst>
                  <a:gd name="T0" fmla="*/ 0 w 100"/>
                  <a:gd name="T1" fmla="*/ 1 h 3"/>
                  <a:gd name="T2" fmla="*/ 0 w 100"/>
                  <a:gd name="T3" fmla="*/ 1 h 3"/>
                  <a:gd name="T4" fmla="*/ 0 w 100"/>
                  <a:gd name="T5" fmla="*/ 3 h 3"/>
                  <a:gd name="T6" fmla="*/ 0 w 100"/>
                  <a:gd name="T7" fmla="*/ 3 h 3"/>
                  <a:gd name="T8" fmla="*/ 0 w 100"/>
                  <a:gd name="T9" fmla="*/ 1 h 3"/>
                  <a:gd name="T10" fmla="*/ 100 w 100"/>
                  <a:gd name="T11" fmla="*/ 0 h 3"/>
                  <a:gd name="T12" fmla="*/ 21 w 100"/>
                  <a:gd name="T13" fmla="*/ 1 h 3"/>
                  <a:gd name="T14" fmla="*/ 21 w 100"/>
                  <a:gd name="T15" fmla="*/ 3 h 3"/>
                  <a:gd name="T16" fmla="*/ 100 w 100"/>
                  <a:gd name="T17" fmla="*/ 1 h 3"/>
                  <a:gd name="T18" fmla="*/ 100 w 100"/>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 h="3">
                    <a:moveTo>
                      <a:pt x="0" y="1"/>
                    </a:moveTo>
                    <a:cubicBezTo>
                      <a:pt x="0" y="1"/>
                      <a:pt x="0" y="1"/>
                      <a:pt x="0" y="1"/>
                    </a:cubicBezTo>
                    <a:cubicBezTo>
                      <a:pt x="0" y="2"/>
                      <a:pt x="0" y="2"/>
                      <a:pt x="0" y="3"/>
                    </a:cubicBezTo>
                    <a:cubicBezTo>
                      <a:pt x="0" y="3"/>
                      <a:pt x="0" y="3"/>
                      <a:pt x="0" y="3"/>
                    </a:cubicBezTo>
                    <a:cubicBezTo>
                      <a:pt x="0" y="2"/>
                      <a:pt x="0" y="2"/>
                      <a:pt x="0" y="1"/>
                    </a:cubicBezTo>
                    <a:moveTo>
                      <a:pt x="100" y="0"/>
                    </a:moveTo>
                    <a:cubicBezTo>
                      <a:pt x="21" y="1"/>
                      <a:pt x="21" y="1"/>
                      <a:pt x="21" y="1"/>
                    </a:cubicBezTo>
                    <a:cubicBezTo>
                      <a:pt x="21" y="2"/>
                      <a:pt x="21" y="2"/>
                      <a:pt x="21" y="3"/>
                    </a:cubicBezTo>
                    <a:cubicBezTo>
                      <a:pt x="100" y="1"/>
                      <a:pt x="100" y="1"/>
                      <a:pt x="100" y="1"/>
                    </a:cubicBezTo>
                    <a:cubicBezTo>
                      <a:pt x="100" y="0"/>
                      <a:pt x="100" y="0"/>
                      <a:pt x="10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8" name="ïṡľïḓè">
                <a:extLst>
                  <a:ext uri="{FF2B5EF4-FFF2-40B4-BE49-F238E27FC236}">
                    <a16:creationId xmlns:a16="http://schemas.microsoft.com/office/drawing/2014/main" id="{A267478C-B81B-4BCD-81EE-371E8B6B6642}"/>
                  </a:ext>
                </a:extLst>
              </p:cNvPr>
              <p:cNvSpPr/>
              <p:nvPr/>
            </p:nvSpPr>
            <p:spPr bwMode="auto">
              <a:xfrm>
                <a:off x="1684" y="1753"/>
                <a:ext cx="58" cy="4"/>
              </a:xfrm>
              <a:custGeom>
                <a:avLst/>
                <a:gdLst>
                  <a:gd name="T0" fmla="*/ 7 w 28"/>
                  <a:gd name="T1" fmla="*/ 0 h 2"/>
                  <a:gd name="T2" fmla="*/ 3 w 28"/>
                  <a:gd name="T3" fmla="*/ 0 h 2"/>
                  <a:gd name="T4" fmla="*/ 0 w 28"/>
                  <a:gd name="T5" fmla="*/ 2 h 2"/>
                  <a:gd name="T6" fmla="*/ 7 w 28"/>
                  <a:gd name="T7" fmla="*/ 2 h 2"/>
                  <a:gd name="T8" fmla="*/ 7 w 28"/>
                  <a:gd name="T9" fmla="*/ 0 h 2"/>
                  <a:gd name="T10" fmla="*/ 28 w 28"/>
                  <a:gd name="T11" fmla="*/ 0 h 2"/>
                  <a:gd name="T12" fmla="*/ 7 w 28"/>
                  <a:gd name="T13" fmla="*/ 0 h 2"/>
                  <a:gd name="T14" fmla="*/ 7 w 28"/>
                  <a:gd name="T15" fmla="*/ 2 h 2"/>
                  <a:gd name="T16" fmla="*/ 28 w 28"/>
                  <a:gd name="T17" fmla="*/ 2 h 2"/>
                  <a:gd name="T18" fmla="*/ 28 w 28"/>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
                    <a:moveTo>
                      <a:pt x="7" y="0"/>
                    </a:moveTo>
                    <a:cubicBezTo>
                      <a:pt x="3" y="0"/>
                      <a:pt x="3" y="0"/>
                      <a:pt x="3" y="0"/>
                    </a:cubicBezTo>
                    <a:cubicBezTo>
                      <a:pt x="0" y="2"/>
                      <a:pt x="0" y="2"/>
                      <a:pt x="0" y="2"/>
                    </a:cubicBezTo>
                    <a:cubicBezTo>
                      <a:pt x="7" y="2"/>
                      <a:pt x="7" y="2"/>
                      <a:pt x="7" y="2"/>
                    </a:cubicBezTo>
                    <a:cubicBezTo>
                      <a:pt x="7" y="1"/>
                      <a:pt x="7" y="1"/>
                      <a:pt x="7" y="0"/>
                    </a:cubicBezTo>
                    <a:moveTo>
                      <a:pt x="28" y="0"/>
                    </a:moveTo>
                    <a:cubicBezTo>
                      <a:pt x="7" y="0"/>
                      <a:pt x="7" y="0"/>
                      <a:pt x="7" y="0"/>
                    </a:cubicBezTo>
                    <a:cubicBezTo>
                      <a:pt x="7" y="1"/>
                      <a:pt x="7" y="1"/>
                      <a:pt x="7" y="2"/>
                    </a:cubicBezTo>
                    <a:cubicBezTo>
                      <a:pt x="28" y="2"/>
                      <a:pt x="28" y="2"/>
                      <a:pt x="28" y="2"/>
                    </a:cubicBezTo>
                    <a:cubicBezTo>
                      <a:pt x="28" y="1"/>
                      <a:pt x="28" y="1"/>
                      <a:pt x="2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9" name="îṩľïḑé">
                <a:extLst>
                  <a:ext uri="{FF2B5EF4-FFF2-40B4-BE49-F238E27FC236}">
                    <a16:creationId xmlns:a16="http://schemas.microsoft.com/office/drawing/2014/main" id="{47209589-E778-4351-A8AF-751E412623E8}"/>
                  </a:ext>
                </a:extLst>
              </p:cNvPr>
              <p:cNvSpPr/>
              <p:nvPr/>
            </p:nvSpPr>
            <p:spPr bwMode="auto">
              <a:xfrm>
                <a:off x="2220" y="1749"/>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0" name="íṡľiḍê">
                <a:extLst>
                  <a:ext uri="{FF2B5EF4-FFF2-40B4-BE49-F238E27FC236}">
                    <a16:creationId xmlns:a16="http://schemas.microsoft.com/office/drawing/2014/main" id="{5CC5352B-1519-4029-81D6-A358FCCB854C}"/>
                  </a:ext>
                </a:extLst>
              </p:cNvPr>
              <p:cNvSpPr/>
              <p:nvPr/>
            </p:nvSpPr>
            <p:spPr bwMode="auto">
              <a:xfrm>
                <a:off x="1970" y="1459"/>
                <a:ext cx="102" cy="79"/>
              </a:xfrm>
              <a:custGeom>
                <a:avLst/>
                <a:gdLst>
                  <a:gd name="T0" fmla="*/ 46 w 49"/>
                  <a:gd name="T1" fmla="*/ 1 h 38"/>
                  <a:gd name="T2" fmla="*/ 0 w 49"/>
                  <a:gd name="T3" fmla="*/ 36 h 38"/>
                  <a:gd name="T4" fmla="*/ 0 w 49"/>
                  <a:gd name="T5" fmla="*/ 38 h 38"/>
                  <a:gd name="T6" fmla="*/ 47 w 49"/>
                  <a:gd name="T7" fmla="*/ 3 h 38"/>
                  <a:gd name="T8" fmla="*/ 46 w 49"/>
                  <a:gd name="T9" fmla="*/ 1 h 38"/>
                  <a:gd name="T10" fmla="*/ 49 w 49"/>
                  <a:gd name="T11" fmla="*/ 0 h 38"/>
                  <a:gd name="T12" fmla="*/ 48 w 49"/>
                  <a:gd name="T13" fmla="*/ 0 h 38"/>
                  <a:gd name="T14" fmla="*/ 47 w 49"/>
                  <a:gd name="T15" fmla="*/ 0 h 38"/>
                  <a:gd name="T16" fmla="*/ 48 w 49"/>
                  <a:gd name="T17" fmla="*/ 2 h 38"/>
                  <a:gd name="T18" fmla="*/ 49 w 49"/>
                  <a:gd name="T19" fmla="*/ 1 h 38"/>
                  <a:gd name="T20" fmla="*/ 49 w 49"/>
                  <a:gd name="T21" fmla="*/ 0 h 38"/>
                  <a:gd name="T22" fmla="*/ 49 w 49"/>
                  <a:gd name="T23" fmla="*/ 0 h 38"/>
                  <a:gd name="T24" fmla="*/ 49 w 49"/>
                  <a:gd name="T2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38">
                    <a:moveTo>
                      <a:pt x="46" y="1"/>
                    </a:moveTo>
                    <a:cubicBezTo>
                      <a:pt x="0" y="36"/>
                      <a:pt x="0" y="36"/>
                      <a:pt x="0" y="36"/>
                    </a:cubicBezTo>
                    <a:cubicBezTo>
                      <a:pt x="0" y="38"/>
                      <a:pt x="0" y="38"/>
                      <a:pt x="0" y="38"/>
                    </a:cubicBezTo>
                    <a:cubicBezTo>
                      <a:pt x="47" y="3"/>
                      <a:pt x="47" y="3"/>
                      <a:pt x="47" y="3"/>
                    </a:cubicBezTo>
                    <a:cubicBezTo>
                      <a:pt x="46" y="1"/>
                      <a:pt x="46" y="1"/>
                      <a:pt x="46" y="1"/>
                    </a:cubicBezTo>
                    <a:moveTo>
                      <a:pt x="49" y="0"/>
                    </a:moveTo>
                    <a:cubicBezTo>
                      <a:pt x="48" y="0"/>
                      <a:pt x="48" y="0"/>
                      <a:pt x="48" y="0"/>
                    </a:cubicBezTo>
                    <a:cubicBezTo>
                      <a:pt x="47" y="0"/>
                      <a:pt x="47" y="0"/>
                      <a:pt x="47" y="0"/>
                    </a:cubicBezTo>
                    <a:cubicBezTo>
                      <a:pt x="48" y="2"/>
                      <a:pt x="48" y="2"/>
                      <a:pt x="48" y="2"/>
                    </a:cubicBezTo>
                    <a:cubicBezTo>
                      <a:pt x="49" y="1"/>
                      <a:pt x="49" y="1"/>
                      <a:pt x="49" y="1"/>
                    </a:cubicBezTo>
                    <a:cubicBezTo>
                      <a:pt x="49" y="0"/>
                      <a:pt x="49" y="0"/>
                      <a:pt x="49" y="0"/>
                    </a:cubicBezTo>
                    <a:cubicBezTo>
                      <a:pt x="49" y="0"/>
                      <a:pt x="49" y="0"/>
                      <a:pt x="49" y="0"/>
                    </a:cubicBezTo>
                    <a:cubicBezTo>
                      <a:pt x="49" y="0"/>
                      <a:pt x="49" y="0"/>
                      <a:pt x="4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1" name="îŝḻïḍé">
                <a:extLst>
                  <a:ext uri="{FF2B5EF4-FFF2-40B4-BE49-F238E27FC236}">
                    <a16:creationId xmlns:a16="http://schemas.microsoft.com/office/drawing/2014/main" id="{D04E65EB-7466-447C-BEF3-B9BC01C5C66F}"/>
                  </a:ext>
                </a:extLst>
              </p:cNvPr>
              <p:cNvSpPr/>
              <p:nvPr/>
            </p:nvSpPr>
            <p:spPr bwMode="auto">
              <a:xfrm>
                <a:off x="2066" y="1459"/>
                <a:ext cx="4" cy="6"/>
              </a:xfrm>
              <a:custGeom>
                <a:avLst/>
                <a:gdLst>
                  <a:gd name="T0" fmla="*/ 2 w 4"/>
                  <a:gd name="T1" fmla="*/ 0 h 6"/>
                  <a:gd name="T2" fmla="*/ 0 w 4"/>
                  <a:gd name="T3" fmla="*/ 2 h 6"/>
                  <a:gd name="T4" fmla="*/ 2 w 4"/>
                  <a:gd name="T5" fmla="*/ 6 h 6"/>
                  <a:gd name="T6" fmla="*/ 4 w 4"/>
                  <a:gd name="T7" fmla="*/ 4 h 6"/>
                  <a:gd name="T8" fmla="*/ 2 w 4"/>
                  <a:gd name="T9" fmla="*/ 0 h 6"/>
                </a:gdLst>
                <a:ahLst/>
                <a:cxnLst>
                  <a:cxn ang="0">
                    <a:pos x="T0" y="T1"/>
                  </a:cxn>
                  <a:cxn ang="0">
                    <a:pos x="T2" y="T3"/>
                  </a:cxn>
                  <a:cxn ang="0">
                    <a:pos x="T4" y="T5"/>
                  </a:cxn>
                  <a:cxn ang="0">
                    <a:pos x="T6" y="T7"/>
                  </a:cxn>
                  <a:cxn ang="0">
                    <a:pos x="T8" y="T9"/>
                  </a:cxn>
                </a:cxnLst>
                <a:rect l="0" t="0" r="r" b="b"/>
                <a:pathLst>
                  <a:path w="4" h="6">
                    <a:moveTo>
                      <a:pt x="2" y="0"/>
                    </a:moveTo>
                    <a:lnTo>
                      <a:pt x="0" y="2"/>
                    </a:lnTo>
                    <a:lnTo>
                      <a:pt x="2" y="6"/>
                    </a:lnTo>
                    <a:lnTo>
                      <a:pt x="4" y="4"/>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2" name="ïŝľídè">
                <a:extLst>
                  <a:ext uri="{FF2B5EF4-FFF2-40B4-BE49-F238E27FC236}">
                    <a16:creationId xmlns:a16="http://schemas.microsoft.com/office/drawing/2014/main" id="{F97415F8-F1ED-4EB6-AAEA-F6A61D715E62}"/>
                  </a:ext>
                </a:extLst>
              </p:cNvPr>
              <p:cNvSpPr/>
              <p:nvPr/>
            </p:nvSpPr>
            <p:spPr bwMode="auto">
              <a:xfrm>
                <a:off x="2066" y="1459"/>
                <a:ext cx="4" cy="6"/>
              </a:xfrm>
              <a:custGeom>
                <a:avLst/>
                <a:gdLst>
                  <a:gd name="T0" fmla="*/ 2 w 4"/>
                  <a:gd name="T1" fmla="*/ 0 h 6"/>
                  <a:gd name="T2" fmla="*/ 0 w 4"/>
                  <a:gd name="T3" fmla="*/ 2 h 6"/>
                  <a:gd name="T4" fmla="*/ 2 w 4"/>
                  <a:gd name="T5" fmla="*/ 6 h 6"/>
                  <a:gd name="T6" fmla="*/ 4 w 4"/>
                  <a:gd name="T7" fmla="*/ 4 h 6"/>
                  <a:gd name="T8" fmla="*/ 2 w 4"/>
                  <a:gd name="T9" fmla="*/ 0 h 6"/>
                </a:gdLst>
                <a:ahLst/>
                <a:cxnLst>
                  <a:cxn ang="0">
                    <a:pos x="T0" y="T1"/>
                  </a:cxn>
                  <a:cxn ang="0">
                    <a:pos x="T2" y="T3"/>
                  </a:cxn>
                  <a:cxn ang="0">
                    <a:pos x="T4" y="T5"/>
                  </a:cxn>
                  <a:cxn ang="0">
                    <a:pos x="T6" y="T7"/>
                  </a:cxn>
                  <a:cxn ang="0">
                    <a:pos x="T8" y="T9"/>
                  </a:cxn>
                </a:cxnLst>
                <a:rect l="0" t="0" r="r" b="b"/>
                <a:pathLst>
                  <a:path w="4" h="6">
                    <a:moveTo>
                      <a:pt x="2" y="0"/>
                    </a:moveTo>
                    <a:lnTo>
                      <a:pt x="0" y="2"/>
                    </a:lnTo>
                    <a:lnTo>
                      <a:pt x="2" y="6"/>
                    </a:lnTo>
                    <a:lnTo>
                      <a:pt x="4" y="4"/>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3" name="ïṣ1idé">
                <a:extLst>
                  <a:ext uri="{FF2B5EF4-FFF2-40B4-BE49-F238E27FC236}">
                    <a16:creationId xmlns:a16="http://schemas.microsoft.com/office/drawing/2014/main" id="{DE5EB77F-DE1D-4ACB-8CE2-C7F80666949A}"/>
                  </a:ext>
                </a:extLst>
              </p:cNvPr>
              <p:cNvSpPr/>
              <p:nvPr/>
            </p:nvSpPr>
            <p:spPr bwMode="auto">
              <a:xfrm>
                <a:off x="1930" y="1536"/>
                <a:ext cx="37" cy="32"/>
              </a:xfrm>
              <a:custGeom>
                <a:avLst/>
                <a:gdLst>
                  <a:gd name="T0" fmla="*/ 37 w 37"/>
                  <a:gd name="T1" fmla="*/ 0 h 32"/>
                  <a:gd name="T2" fmla="*/ 0 w 37"/>
                  <a:gd name="T3" fmla="*/ 27 h 32"/>
                  <a:gd name="T4" fmla="*/ 2 w 37"/>
                  <a:gd name="T5" fmla="*/ 32 h 32"/>
                  <a:gd name="T6" fmla="*/ 35 w 37"/>
                  <a:gd name="T7" fmla="*/ 4 h 32"/>
                  <a:gd name="T8" fmla="*/ 37 w 37"/>
                  <a:gd name="T9" fmla="*/ 0 h 32"/>
                </a:gdLst>
                <a:ahLst/>
                <a:cxnLst>
                  <a:cxn ang="0">
                    <a:pos x="T0" y="T1"/>
                  </a:cxn>
                  <a:cxn ang="0">
                    <a:pos x="T2" y="T3"/>
                  </a:cxn>
                  <a:cxn ang="0">
                    <a:pos x="T4" y="T5"/>
                  </a:cxn>
                  <a:cxn ang="0">
                    <a:pos x="T6" y="T7"/>
                  </a:cxn>
                  <a:cxn ang="0">
                    <a:pos x="T8" y="T9"/>
                  </a:cxn>
                </a:cxnLst>
                <a:rect l="0" t="0" r="r" b="b"/>
                <a:pathLst>
                  <a:path w="37" h="32">
                    <a:moveTo>
                      <a:pt x="37" y="0"/>
                    </a:moveTo>
                    <a:lnTo>
                      <a:pt x="0" y="27"/>
                    </a:lnTo>
                    <a:lnTo>
                      <a:pt x="2" y="32"/>
                    </a:lnTo>
                    <a:lnTo>
                      <a:pt x="35" y="4"/>
                    </a:lnTo>
                    <a:lnTo>
                      <a:pt x="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4" name="iSḷidé">
                <a:extLst>
                  <a:ext uri="{FF2B5EF4-FFF2-40B4-BE49-F238E27FC236}">
                    <a16:creationId xmlns:a16="http://schemas.microsoft.com/office/drawing/2014/main" id="{D3DC026C-3704-45DD-9D07-110DE088191A}"/>
                  </a:ext>
                </a:extLst>
              </p:cNvPr>
              <p:cNvSpPr/>
              <p:nvPr/>
            </p:nvSpPr>
            <p:spPr bwMode="auto">
              <a:xfrm>
                <a:off x="1930" y="1536"/>
                <a:ext cx="37" cy="32"/>
              </a:xfrm>
              <a:custGeom>
                <a:avLst/>
                <a:gdLst>
                  <a:gd name="T0" fmla="*/ 37 w 37"/>
                  <a:gd name="T1" fmla="*/ 0 h 32"/>
                  <a:gd name="T2" fmla="*/ 0 w 37"/>
                  <a:gd name="T3" fmla="*/ 27 h 32"/>
                  <a:gd name="T4" fmla="*/ 2 w 37"/>
                  <a:gd name="T5" fmla="*/ 32 h 32"/>
                  <a:gd name="T6" fmla="*/ 35 w 37"/>
                  <a:gd name="T7" fmla="*/ 4 h 32"/>
                  <a:gd name="T8" fmla="*/ 37 w 37"/>
                  <a:gd name="T9" fmla="*/ 0 h 32"/>
                </a:gdLst>
                <a:ahLst/>
                <a:cxnLst>
                  <a:cxn ang="0">
                    <a:pos x="T0" y="T1"/>
                  </a:cxn>
                  <a:cxn ang="0">
                    <a:pos x="T2" y="T3"/>
                  </a:cxn>
                  <a:cxn ang="0">
                    <a:pos x="T4" y="T5"/>
                  </a:cxn>
                  <a:cxn ang="0">
                    <a:pos x="T6" y="T7"/>
                  </a:cxn>
                  <a:cxn ang="0">
                    <a:pos x="T8" y="T9"/>
                  </a:cxn>
                </a:cxnLst>
                <a:rect l="0" t="0" r="r" b="b"/>
                <a:pathLst>
                  <a:path w="37" h="32">
                    <a:moveTo>
                      <a:pt x="37" y="0"/>
                    </a:moveTo>
                    <a:lnTo>
                      <a:pt x="0" y="27"/>
                    </a:lnTo>
                    <a:lnTo>
                      <a:pt x="2" y="32"/>
                    </a:lnTo>
                    <a:lnTo>
                      <a:pt x="35" y="4"/>
                    </a:lnTo>
                    <a:lnTo>
                      <a:pt x="3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5" name="iS1iḍe">
                <a:extLst>
                  <a:ext uri="{FF2B5EF4-FFF2-40B4-BE49-F238E27FC236}">
                    <a16:creationId xmlns:a16="http://schemas.microsoft.com/office/drawing/2014/main" id="{3C14A9A3-8920-414C-BE82-C7CB895C62CC}"/>
                  </a:ext>
                </a:extLst>
              </p:cNvPr>
              <p:cNvSpPr/>
              <p:nvPr/>
            </p:nvSpPr>
            <p:spPr bwMode="auto">
              <a:xfrm>
                <a:off x="1857" y="1578"/>
                <a:ext cx="56" cy="42"/>
              </a:xfrm>
              <a:custGeom>
                <a:avLst/>
                <a:gdLst>
                  <a:gd name="T0" fmla="*/ 26 w 27"/>
                  <a:gd name="T1" fmla="*/ 0 h 20"/>
                  <a:gd name="T2" fmla="*/ 0 w 27"/>
                  <a:gd name="T3" fmla="*/ 20 h 20"/>
                  <a:gd name="T4" fmla="*/ 2 w 27"/>
                  <a:gd name="T5" fmla="*/ 20 h 20"/>
                  <a:gd name="T6" fmla="*/ 27 w 27"/>
                  <a:gd name="T7" fmla="*/ 1 h 20"/>
                  <a:gd name="T8" fmla="*/ 26 w 27"/>
                  <a:gd name="T9" fmla="*/ 0 h 20"/>
                </a:gdLst>
                <a:ahLst/>
                <a:cxnLst>
                  <a:cxn ang="0">
                    <a:pos x="T0" y="T1"/>
                  </a:cxn>
                  <a:cxn ang="0">
                    <a:pos x="T2" y="T3"/>
                  </a:cxn>
                  <a:cxn ang="0">
                    <a:pos x="T4" y="T5"/>
                  </a:cxn>
                  <a:cxn ang="0">
                    <a:pos x="T6" y="T7"/>
                  </a:cxn>
                  <a:cxn ang="0">
                    <a:pos x="T8" y="T9"/>
                  </a:cxn>
                </a:cxnLst>
                <a:rect l="0" t="0" r="r" b="b"/>
                <a:pathLst>
                  <a:path w="27" h="20">
                    <a:moveTo>
                      <a:pt x="26" y="0"/>
                    </a:moveTo>
                    <a:cubicBezTo>
                      <a:pt x="0" y="20"/>
                      <a:pt x="0" y="20"/>
                      <a:pt x="0" y="20"/>
                    </a:cubicBezTo>
                    <a:cubicBezTo>
                      <a:pt x="2" y="20"/>
                      <a:pt x="2" y="20"/>
                      <a:pt x="2" y="20"/>
                    </a:cubicBezTo>
                    <a:cubicBezTo>
                      <a:pt x="27" y="1"/>
                      <a:pt x="27" y="1"/>
                      <a:pt x="27" y="1"/>
                    </a:cubicBezTo>
                    <a:cubicBezTo>
                      <a:pt x="26" y="1"/>
                      <a:pt x="26" y="1"/>
                      <a:pt x="2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6" name="ïsḷïḋê">
                <a:extLst>
                  <a:ext uri="{FF2B5EF4-FFF2-40B4-BE49-F238E27FC236}">
                    <a16:creationId xmlns:a16="http://schemas.microsoft.com/office/drawing/2014/main" id="{A74759DA-A3DA-4B06-BFF2-8BD8EFFABB7B}"/>
                  </a:ext>
                </a:extLst>
              </p:cNvPr>
              <p:cNvSpPr/>
              <p:nvPr/>
            </p:nvSpPr>
            <p:spPr bwMode="auto">
              <a:xfrm>
                <a:off x="1911" y="1566"/>
                <a:ext cx="19" cy="14"/>
              </a:xfrm>
              <a:custGeom>
                <a:avLst/>
                <a:gdLst>
                  <a:gd name="T0" fmla="*/ 8 w 9"/>
                  <a:gd name="T1" fmla="*/ 0 h 7"/>
                  <a:gd name="T2" fmla="*/ 0 w 9"/>
                  <a:gd name="T3" fmla="*/ 6 h 7"/>
                  <a:gd name="T4" fmla="*/ 1 w 9"/>
                  <a:gd name="T5" fmla="*/ 7 h 7"/>
                  <a:gd name="T6" fmla="*/ 9 w 9"/>
                  <a:gd name="T7" fmla="*/ 1 h 7"/>
                  <a:gd name="T8" fmla="*/ 8 w 9"/>
                  <a:gd name="T9" fmla="*/ 0 h 7"/>
                </a:gdLst>
                <a:ahLst/>
                <a:cxnLst>
                  <a:cxn ang="0">
                    <a:pos x="T0" y="T1"/>
                  </a:cxn>
                  <a:cxn ang="0">
                    <a:pos x="T2" y="T3"/>
                  </a:cxn>
                  <a:cxn ang="0">
                    <a:pos x="T4" y="T5"/>
                  </a:cxn>
                  <a:cxn ang="0">
                    <a:pos x="T6" y="T7"/>
                  </a:cxn>
                  <a:cxn ang="0">
                    <a:pos x="T8" y="T9"/>
                  </a:cxn>
                </a:cxnLst>
                <a:rect l="0" t="0" r="r" b="b"/>
                <a:pathLst>
                  <a:path w="9" h="7">
                    <a:moveTo>
                      <a:pt x="8" y="0"/>
                    </a:moveTo>
                    <a:cubicBezTo>
                      <a:pt x="0" y="6"/>
                      <a:pt x="0" y="6"/>
                      <a:pt x="0" y="6"/>
                    </a:cubicBezTo>
                    <a:cubicBezTo>
                      <a:pt x="0" y="7"/>
                      <a:pt x="0" y="7"/>
                      <a:pt x="1" y="7"/>
                    </a:cubicBezTo>
                    <a:cubicBezTo>
                      <a:pt x="9" y="1"/>
                      <a:pt x="9" y="1"/>
                      <a:pt x="9" y="1"/>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7" name="íSḻîďe">
                <a:extLst>
                  <a:ext uri="{FF2B5EF4-FFF2-40B4-BE49-F238E27FC236}">
                    <a16:creationId xmlns:a16="http://schemas.microsoft.com/office/drawing/2014/main" id="{3CA33E6E-A3DB-463D-A14A-9845CBE904FB}"/>
                  </a:ext>
                </a:extLst>
              </p:cNvPr>
              <p:cNvSpPr/>
              <p:nvPr/>
            </p:nvSpPr>
            <p:spPr bwMode="auto">
              <a:xfrm>
                <a:off x="1696" y="1622"/>
                <a:ext cx="161" cy="121"/>
              </a:xfrm>
              <a:custGeom>
                <a:avLst/>
                <a:gdLst>
                  <a:gd name="T0" fmla="*/ 0 w 77"/>
                  <a:gd name="T1" fmla="*/ 56 h 58"/>
                  <a:gd name="T2" fmla="*/ 0 w 77"/>
                  <a:gd name="T3" fmla="*/ 56 h 58"/>
                  <a:gd name="T4" fmla="*/ 0 w 77"/>
                  <a:gd name="T5" fmla="*/ 58 h 58"/>
                  <a:gd name="T6" fmla="*/ 0 w 77"/>
                  <a:gd name="T7" fmla="*/ 58 h 58"/>
                  <a:gd name="T8" fmla="*/ 0 w 77"/>
                  <a:gd name="T9" fmla="*/ 56 h 58"/>
                  <a:gd name="T10" fmla="*/ 75 w 77"/>
                  <a:gd name="T11" fmla="*/ 0 h 58"/>
                  <a:gd name="T12" fmla="*/ 35 w 77"/>
                  <a:gd name="T13" fmla="*/ 30 h 58"/>
                  <a:gd name="T14" fmla="*/ 35 w 77"/>
                  <a:gd name="T15" fmla="*/ 30 h 58"/>
                  <a:gd name="T16" fmla="*/ 35 w 77"/>
                  <a:gd name="T17" fmla="*/ 31 h 58"/>
                  <a:gd name="T18" fmla="*/ 35 w 77"/>
                  <a:gd name="T19" fmla="*/ 32 h 58"/>
                  <a:gd name="T20" fmla="*/ 77 w 77"/>
                  <a:gd name="T21" fmla="*/ 0 h 58"/>
                  <a:gd name="T22" fmla="*/ 75 w 77"/>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58">
                    <a:moveTo>
                      <a:pt x="0" y="56"/>
                    </a:moveTo>
                    <a:cubicBezTo>
                      <a:pt x="0" y="56"/>
                      <a:pt x="0" y="56"/>
                      <a:pt x="0" y="56"/>
                    </a:cubicBezTo>
                    <a:cubicBezTo>
                      <a:pt x="0" y="57"/>
                      <a:pt x="0" y="57"/>
                      <a:pt x="0" y="58"/>
                    </a:cubicBezTo>
                    <a:cubicBezTo>
                      <a:pt x="0" y="58"/>
                      <a:pt x="0" y="58"/>
                      <a:pt x="0" y="58"/>
                    </a:cubicBezTo>
                    <a:cubicBezTo>
                      <a:pt x="0" y="57"/>
                      <a:pt x="0" y="57"/>
                      <a:pt x="0" y="56"/>
                    </a:cubicBezTo>
                    <a:moveTo>
                      <a:pt x="75" y="0"/>
                    </a:moveTo>
                    <a:cubicBezTo>
                      <a:pt x="35" y="30"/>
                      <a:pt x="35" y="30"/>
                      <a:pt x="35" y="30"/>
                    </a:cubicBezTo>
                    <a:cubicBezTo>
                      <a:pt x="35" y="30"/>
                      <a:pt x="35" y="30"/>
                      <a:pt x="35" y="30"/>
                    </a:cubicBezTo>
                    <a:cubicBezTo>
                      <a:pt x="35" y="31"/>
                      <a:pt x="35" y="31"/>
                      <a:pt x="35" y="31"/>
                    </a:cubicBezTo>
                    <a:cubicBezTo>
                      <a:pt x="35" y="31"/>
                      <a:pt x="35" y="31"/>
                      <a:pt x="35" y="32"/>
                    </a:cubicBezTo>
                    <a:cubicBezTo>
                      <a:pt x="77" y="0"/>
                      <a:pt x="77" y="0"/>
                      <a:pt x="77" y="0"/>
                    </a:cubicBezTo>
                    <a:cubicBezTo>
                      <a:pt x="75" y="0"/>
                      <a:pt x="75" y="0"/>
                      <a:pt x="7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8" name="ï$ľïdê">
                <a:extLst>
                  <a:ext uri="{FF2B5EF4-FFF2-40B4-BE49-F238E27FC236}">
                    <a16:creationId xmlns:a16="http://schemas.microsoft.com/office/drawing/2014/main" id="{09F16899-EC04-4774-86D6-6D17588DF4FC}"/>
                  </a:ext>
                </a:extLst>
              </p:cNvPr>
              <p:cNvSpPr/>
              <p:nvPr/>
            </p:nvSpPr>
            <p:spPr bwMode="auto">
              <a:xfrm>
                <a:off x="1679" y="1684"/>
                <a:ext cx="90" cy="69"/>
              </a:xfrm>
              <a:custGeom>
                <a:avLst/>
                <a:gdLst>
                  <a:gd name="T0" fmla="*/ 8 w 43"/>
                  <a:gd name="T1" fmla="*/ 26 h 33"/>
                  <a:gd name="T2" fmla="*/ 0 w 43"/>
                  <a:gd name="T3" fmla="*/ 32 h 33"/>
                  <a:gd name="T4" fmla="*/ 1 w 43"/>
                  <a:gd name="T5" fmla="*/ 33 h 33"/>
                  <a:gd name="T6" fmla="*/ 4 w 43"/>
                  <a:gd name="T7" fmla="*/ 32 h 33"/>
                  <a:gd name="T8" fmla="*/ 8 w 43"/>
                  <a:gd name="T9" fmla="*/ 28 h 33"/>
                  <a:gd name="T10" fmla="*/ 8 w 43"/>
                  <a:gd name="T11" fmla="*/ 26 h 33"/>
                  <a:gd name="T12" fmla="*/ 43 w 43"/>
                  <a:gd name="T13" fmla="*/ 0 h 33"/>
                  <a:gd name="T14" fmla="*/ 8 w 43"/>
                  <a:gd name="T15" fmla="*/ 26 h 33"/>
                  <a:gd name="T16" fmla="*/ 8 w 43"/>
                  <a:gd name="T17" fmla="*/ 28 h 33"/>
                  <a:gd name="T18" fmla="*/ 43 w 43"/>
                  <a:gd name="T19" fmla="*/ 2 h 33"/>
                  <a:gd name="T20" fmla="*/ 43 w 43"/>
                  <a:gd name="T21" fmla="*/ 1 h 33"/>
                  <a:gd name="T22" fmla="*/ 43 w 43"/>
                  <a:gd name="T23" fmla="*/ 0 h 33"/>
                  <a:gd name="T24" fmla="*/ 43 w 43"/>
                  <a:gd name="T25"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33">
                    <a:moveTo>
                      <a:pt x="8" y="26"/>
                    </a:moveTo>
                    <a:cubicBezTo>
                      <a:pt x="0" y="32"/>
                      <a:pt x="0" y="32"/>
                      <a:pt x="0" y="32"/>
                    </a:cubicBezTo>
                    <a:cubicBezTo>
                      <a:pt x="1" y="32"/>
                      <a:pt x="1" y="32"/>
                      <a:pt x="1" y="33"/>
                    </a:cubicBezTo>
                    <a:cubicBezTo>
                      <a:pt x="4" y="32"/>
                      <a:pt x="4" y="32"/>
                      <a:pt x="4" y="32"/>
                    </a:cubicBezTo>
                    <a:cubicBezTo>
                      <a:pt x="8" y="28"/>
                      <a:pt x="8" y="28"/>
                      <a:pt x="8" y="28"/>
                    </a:cubicBezTo>
                    <a:cubicBezTo>
                      <a:pt x="8" y="27"/>
                      <a:pt x="8" y="27"/>
                      <a:pt x="8" y="26"/>
                    </a:cubicBezTo>
                    <a:moveTo>
                      <a:pt x="43" y="0"/>
                    </a:moveTo>
                    <a:cubicBezTo>
                      <a:pt x="8" y="26"/>
                      <a:pt x="8" y="26"/>
                      <a:pt x="8" y="26"/>
                    </a:cubicBezTo>
                    <a:cubicBezTo>
                      <a:pt x="8" y="27"/>
                      <a:pt x="8" y="27"/>
                      <a:pt x="8" y="28"/>
                    </a:cubicBezTo>
                    <a:cubicBezTo>
                      <a:pt x="43" y="2"/>
                      <a:pt x="43" y="2"/>
                      <a:pt x="43" y="2"/>
                    </a:cubicBezTo>
                    <a:cubicBezTo>
                      <a:pt x="43" y="1"/>
                      <a:pt x="43" y="1"/>
                      <a:pt x="43" y="1"/>
                    </a:cubicBezTo>
                    <a:cubicBezTo>
                      <a:pt x="43" y="0"/>
                      <a:pt x="43" y="0"/>
                      <a:pt x="43" y="0"/>
                    </a:cubicBezTo>
                    <a:cubicBezTo>
                      <a:pt x="43" y="0"/>
                      <a:pt x="43" y="0"/>
                      <a:pt x="4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9" name="îslîdè">
                <a:extLst>
                  <a:ext uri="{FF2B5EF4-FFF2-40B4-BE49-F238E27FC236}">
                    <a16:creationId xmlns:a16="http://schemas.microsoft.com/office/drawing/2014/main" id="{848B8A0A-2457-4112-A4B5-301BDCC98C50}"/>
                  </a:ext>
                </a:extLst>
              </p:cNvPr>
              <p:cNvSpPr/>
              <p:nvPr/>
            </p:nvSpPr>
            <p:spPr bwMode="auto">
              <a:xfrm>
                <a:off x="1995" y="1326"/>
                <a:ext cx="27" cy="41"/>
              </a:xfrm>
              <a:custGeom>
                <a:avLst/>
                <a:gdLst>
                  <a:gd name="T0" fmla="*/ 1 w 13"/>
                  <a:gd name="T1" fmla="*/ 0 h 20"/>
                  <a:gd name="T2" fmla="*/ 0 w 13"/>
                  <a:gd name="T3" fmla="*/ 1 h 20"/>
                  <a:gd name="T4" fmla="*/ 5 w 13"/>
                  <a:gd name="T5" fmla="*/ 10 h 20"/>
                  <a:gd name="T6" fmla="*/ 11 w 13"/>
                  <a:gd name="T7" fmla="*/ 20 h 20"/>
                  <a:gd name="T8" fmla="*/ 13 w 13"/>
                  <a:gd name="T9" fmla="*/ 20 h 20"/>
                  <a:gd name="T10" fmla="*/ 1 w 13"/>
                  <a:gd name="T11" fmla="*/ 0 h 20"/>
                </a:gdLst>
                <a:ahLst/>
                <a:cxnLst>
                  <a:cxn ang="0">
                    <a:pos x="T0" y="T1"/>
                  </a:cxn>
                  <a:cxn ang="0">
                    <a:pos x="T2" y="T3"/>
                  </a:cxn>
                  <a:cxn ang="0">
                    <a:pos x="T4" y="T5"/>
                  </a:cxn>
                  <a:cxn ang="0">
                    <a:pos x="T6" y="T7"/>
                  </a:cxn>
                  <a:cxn ang="0">
                    <a:pos x="T8" y="T9"/>
                  </a:cxn>
                  <a:cxn ang="0">
                    <a:pos x="T10" y="T11"/>
                  </a:cxn>
                </a:cxnLst>
                <a:rect l="0" t="0" r="r" b="b"/>
                <a:pathLst>
                  <a:path w="13" h="20">
                    <a:moveTo>
                      <a:pt x="1" y="0"/>
                    </a:moveTo>
                    <a:cubicBezTo>
                      <a:pt x="1" y="0"/>
                      <a:pt x="1" y="1"/>
                      <a:pt x="0" y="1"/>
                    </a:cubicBezTo>
                    <a:cubicBezTo>
                      <a:pt x="5" y="10"/>
                      <a:pt x="5" y="10"/>
                      <a:pt x="5" y="10"/>
                    </a:cubicBezTo>
                    <a:cubicBezTo>
                      <a:pt x="11" y="20"/>
                      <a:pt x="11" y="20"/>
                      <a:pt x="11" y="20"/>
                    </a:cubicBezTo>
                    <a:cubicBezTo>
                      <a:pt x="12" y="20"/>
                      <a:pt x="12" y="20"/>
                      <a:pt x="13" y="2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0" name="iṥļíḓè">
                <a:extLst>
                  <a:ext uri="{FF2B5EF4-FFF2-40B4-BE49-F238E27FC236}">
                    <a16:creationId xmlns:a16="http://schemas.microsoft.com/office/drawing/2014/main" id="{BC7F9755-3EE9-4E37-A4ED-CAEDB952151D}"/>
                  </a:ext>
                </a:extLst>
              </p:cNvPr>
              <p:cNvSpPr/>
              <p:nvPr/>
            </p:nvSpPr>
            <p:spPr bwMode="auto">
              <a:xfrm>
                <a:off x="1986" y="1311"/>
                <a:ext cx="86" cy="140"/>
              </a:xfrm>
              <a:custGeom>
                <a:avLst/>
                <a:gdLst>
                  <a:gd name="T0" fmla="*/ 17 w 41"/>
                  <a:gd name="T1" fmla="*/ 27 h 67"/>
                  <a:gd name="T2" fmla="*/ 15 w 41"/>
                  <a:gd name="T3" fmla="*/ 27 h 67"/>
                  <a:gd name="T4" fmla="*/ 40 w 41"/>
                  <a:gd name="T5" fmla="*/ 65 h 67"/>
                  <a:gd name="T6" fmla="*/ 41 w 41"/>
                  <a:gd name="T7" fmla="*/ 67 h 67"/>
                  <a:gd name="T8" fmla="*/ 40 w 41"/>
                  <a:gd name="T9" fmla="*/ 63 h 67"/>
                  <a:gd name="T10" fmla="*/ 17 w 41"/>
                  <a:gd name="T11" fmla="*/ 27 h 67"/>
                  <a:gd name="T12" fmla="*/ 0 w 41"/>
                  <a:gd name="T13" fmla="*/ 0 h 67"/>
                  <a:gd name="T14" fmla="*/ 4 w 41"/>
                  <a:gd name="T15" fmla="*/ 8 h 67"/>
                  <a:gd name="T16" fmla="*/ 5 w 41"/>
                  <a:gd name="T17" fmla="*/ 7 h 67"/>
                  <a:gd name="T18" fmla="*/ 0 w 41"/>
                  <a:gd name="T19" fmla="*/ 0 h 67"/>
                  <a:gd name="T20" fmla="*/ 0 w 41"/>
                  <a:gd name="T21"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67">
                    <a:moveTo>
                      <a:pt x="17" y="27"/>
                    </a:moveTo>
                    <a:cubicBezTo>
                      <a:pt x="16" y="27"/>
                      <a:pt x="16" y="27"/>
                      <a:pt x="15" y="27"/>
                    </a:cubicBezTo>
                    <a:cubicBezTo>
                      <a:pt x="40" y="65"/>
                      <a:pt x="40" y="65"/>
                      <a:pt x="40" y="65"/>
                    </a:cubicBezTo>
                    <a:cubicBezTo>
                      <a:pt x="41" y="67"/>
                      <a:pt x="41" y="67"/>
                      <a:pt x="41" y="67"/>
                    </a:cubicBezTo>
                    <a:cubicBezTo>
                      <a:pt x="40" y="63"/>
                      <a:pt x="40" y="63"/>
                      <a:pt x="40" y="63"/>
                    </a:cubicBezTo>
                    <a:cubicBezTo>
                      <a:pt x="17" y="27"/>
                      <a:pt x="17" y="27"/>
                      <a:pt x="17" y="27"/>
                    </a:cubicBezTo>
                    <a:moveTo>
                      <a:pt x="0" y="0"/>
                    </a:moveTo>
                    <a:cubicBezTo>
                      <a:pt x="4" y="8"/>
                      <a:pt x="4" y="8"/>
                      <a:pt x="4" y="8"/>
                    </a:cubicBezTo>
                    <a:cubicBezTo>
                      <a:pt x="5" y="8"/>
                      <a:pt x="5" y="7"/>
                      <a:pt x="5" y="7"/>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1" name="îšlíḑê">
                <a:extLst>
                  <a:ext uri="{FF2B5EF4-FFF2-40B4-BE49-F238E27FC236}">
                    <a16:creationId xmlns:a16="http://schemas.microsoft.com/office/drawing/2014/main" id="{FA2F60DD-C1E5-467A-82C3-638B597F8E0F}"/>
                  </a:ext>
                </a:extLst>
              </p:cNvPr>
              <p:cNvSpPr/>
              <p:nvPr/>
            </p:nvSpPr>
            <p:spPr bwMode="auto">
              <a:xfrm>
                <a:off x="1995" y="1328"/>
                <a:ext cx="10" cy="19"/>
              </a:xfrm>
              <a:custGeom>
                <a:avLst/>
                <a:gdLst>
                  <a:gd name="T0" fmla="*/ 0 w 5"/>
                  <a:gd name="T1" fmla="*/ 0 h 9"/>
                  <a:gd name="T2" fmla="*/ 0 w 5"/>
                  <a:gd name="T3" fmla="*/ 1 h 9"/>
                  <a:gd name="T4" fmla="*/ 5 w 5"/>
                  <a:gd name="T5" fmla="*/ 9 h 9"/>
                  <a:gd name="T6" fmla="*/ 0 w 5"/>
                  <a:gd name="T7" fmla="*/ 0 h 9"/>
                </a:gdLst>
                <a:ahLst/>
                <a:cxnLst>
                  <a:cxn ang="0">
                    <a:pos x="T0" y="T1"/>
                  </a:cxn>
                  <a:cxn ang="0">
                    <a:pos x="T2" y="T3"/>
                  </a:cxn>
                  <a:cxn ang="0">
                    <a:pos x="T4" y="T5"/>
                  </a:cxn>
                  <a:cxn ang="0">
                    <a:pos x="T6" y="T7"/>
                  </a:cxn>
                </a:cxnLst>
                <a:rect l="0" t="0" r="r" b="b"/>
                <a:pathLst>
                  <a:path w="5" h="9">
                    <a:moveTo>
                      <a:pt x="0" y="0"/>
                    </a:moveTo>
                    <a:cubicBezTo>
                      <a:pt x="0" y="0"/>
                      <a:pt x="0" y="0"/>
                      <a:pt x="0" y="1"/>
                    </a:cubicBezTo>
                    <a:cubicBezTo>
                      <a:pt x="5" y="9"/>
                      <a:pt x="5" y="9"/>
                      <a:pt x="5" y="9"/>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2" name="ïşľíḓe">
                <a:extLst>
                  <a:ext uri="{FF2B5EF4-FFF2-40B4-BE49-F238E27FC236}">
                    <a16:creationId xmlns:a16="http://schemas.microsoft.com/office/drawing/2014/main" id="{4B0B96A9-B65D-4A60-9B78-06741414EF2D}"/>
                  </a:ext>
                </a:extLst>
              </p:cNvPr>
              <p:cNvSpPr/>
              <p:nvPr/>
            </p:nvSpPr>
            <p:spPr bwMode="auto">
              <a:xfrm>
                <a:off x="1984" y="1311"/>
                <a:ext cx="11" cy="19"/>
              </a:xfrm>
              <a:custGeom>
                <a:avLst/>
                <a:gdLst>
                  <a:gd name="T0" fmla="*/ 1 w 5"/>
                  <a:gd name="T1" fmla="*/ 0 h 9"/>
                  <a:gd name="T2" fmla="*/ 1 w 5"/>
                  <a:gd name="T3" fmla="*/ 0 h 9"/>
                  <a:gd name="T4" fmla="*/ 0 w 5"/>
                  <a:gd name="T5" fmla="*/ 1 h 9"/>
                  <a:gd name="T6" fmla="*/ 5 w 5"/>
                  <a:gd name="T7" fmla="*/ 9 h 9"/>
                  <a:gd name="T8" fmla="*/ 5 w 5"/>
                  <a:gd name="T9" fmla="*/ 8 h 9"/>
                  <a:gd name="T10" fmla="*/ 1 w 5"/>
                  <a:gd name="T11" fmla="*/ 0 h 9"/>
                  <a:gd name="T12" fmla="*/ 1 w 5"/>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5" h="9">
                    <a:moveTo>
                      <a:pt x="1" y="0"/>
                    </a:moveTo>
                    <a:cubicBezTo>
                      <a:pt x="1" y="0"/>
                      <a:pt x="1" y="0"/>
                      <a:pt x="1" y="0"/>
                    </a:cubicBezTo>
                    <a:cubicBezTo>
                      <a:pt x="1" y="0"/>
                      <a:pt x="0" y="0"/>
                      <a:pt x="0" y="1"/>
                    </a:cubicBezTo>
                    <a:cubicBezTo>
                      <a:pt x="5" y="9"/>
                      <a:pt x="5" y="9"/>
                      <a:pt x="5" y="9"/>
                    </a:cubicBezTo>
                    <a:cubicBezTo>
                      <a:pt x="5" y="8"/>
                      <a:pt x="5" y="8"/>
                      <a:pt x="5" y="8"/>
                    </a:cubicBezTo>
                    <a:cubicBezTo>
                      <a:pt x="1" y="0"/>
                      <a:pt x="1" y="0"/>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3" name="îṥ1îdê">
                <a:extLst>
                  <a:ext uri="{FF2B5EF4-FFF2-40B4-BE49-F238E27FC236}">
                    <a16:creationId xmlns:a16="http://schemas.microsoft.com/office/drawing/2014/main" id="{54C94156-B38F-448A-9245-BF51CA1E2A76}"/>
                  </a:ext>
                </a:extLst>
              </p:cNvPr>
              <p:cNvSpPr/>
              <p:nvPr/>
            </p:nvSpPr>
            <p:spPr bwMode="auto">
              <a:xfrm>
                <a:off x="2109" y="1155"/>
                <a:ext cx="159" cy="248"/>
              </a:xfrm>
              <a:custGeom>
                <a:avLst/>
                <a:gdLst>
                  <a:gd name="T0" fmla="*/ 6 w 76"/>
                  <a:gd name="T1" fmla="*/ 108 h 119"/>
                  <a:gd name="T2" fmla="*/ 0 w 76"/>
                  <a:gd name="T3" fmla="*/ 118 h 119"/>
                  <a:gd name="T4" fmla="*/ 1 w 76"/>
                  <a:gd name="T5" fmla="*/ 119 h 119"/>
                  <a:gd name="T6" fmla="*/ 2 w 76"/>
                  <a:gd name="T7" fmla="*/ 118 h 119"/>
                  <a:gd name="T8" fmla="*/ 2 w 76"/>
                  <a:gd name="T9" fmla="*/ 117 h 119"/>
                  <a:gd name="T10" fmla="*/ 2 w 76"/>
                  <a:gd name="T11" fmla="*/ 116 h 119"/>
                  <a:gd name="T12" fmla="*/ 2 w 76"/>
                  <a:gd name="T13" fmla="*/ 116 h 119"/>
                  <a:gd name="T14" fmla="*/ 3 w 76"/>
                  <a:gd name="T15" fmla="*/ 116 h 119"/>
                  <a:gd name="T16" fmla="*/ 7 w 76"/>
                  <a:gd name="T17" fmla="*/ 110 h 119"/>
                  <a:gd name="T18" fmla="*/ 6 w 76"/>
                  <a:gd name="T19" fmla="*/ 108 h 119"/>
                  <a:gd name="T20" fmla="*/ 18 w 76"/>
                  <a:gd name="T21" fmla="*/ 90 h 119"/>
                  <a:gd name="T22" fmla="*/ 15 w 76"/>
                  <a:gd name="T23" fmla="*/ 94 h 119"/>
                  <a:gd name="T24" fmla="*/ 16 w 76"/>
                  <a:gd name="T25" fmla="*/ 96 h 119"/>
                  <a:gd name="T26" fmla="*/ 18 w 76"/>
                  <a:gd name="T27" fmla="*/ 92 h 119"/>
                  <a:gd name="T28" fmla="*/ 18 w 76"/>
                  <a:gd name="T29" fmla="*/ 90 h 119"/>
                  <a:gd name="T30" fmla="*/ 20 w 76"/>
                  <a:gd name="T31" fmla="*/ 87 h 119"/>
                  <a:gd name="T32" fmla="*/ 20 w 76"/>
                  <a:gd name="T33" fmla="*/ 87 h 119"/>
                  <a:gd name="T34" fmla="*/ 20 w 76"/>
                  <a:gd name="T35" fmla="*/ 89 h 119"/>
                  <a:gd name="T36" fmla="*/ 21 w 76"/>
                  <a:gd name="T37" fmla="*/ 88 h 119"/>
                  <a:gd name="T38" fmla="*/ 20 w 76"/>
                  <a:gd name="T39" fmla="*/ 87 h 119"/>
                  <a:gd name="T40" fmla="*/ 75 w 76"/>
                  <a:gd name="T41" fmla="*/ 0 h 119"/>
                  <a:gd name="T42" fmla="*/ 75 w 76"/>
                  <a:gd name="T43" fmla="*/ 1 h 119"/>
                  <a:gd name="T44" fmla="*/ 20 w 76"/>
                  <a:gd name="T45" fmla="*/ 86 h 119"/>
                  <a:gd name="T46" fmla="*/ 21 w 76"/>
                  <a:gd name="T47" fmla="*/ 88 h 119"/>
                  <a:gd name="T48" fmla="*/ 76 w 76"/>
                  <a:gd name="T49" fmla="*/ 1 h 119"/>
                  <a:gd name="T50" fmla="*/ 75 w 76"/>
                  <a:gd name="T51"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6" h="119">
                    <a:moveTo>
                      <a:pt x="6" y="108"/>
                    </a:moveTo>
                    <a:cubicBezTo>
                      <a:pt x="0" y="118"/>
                      <a:pt x="0" y="118"/>
                      <a:pt x="0" y="118"/>
                    </a:cubicBezTo>
                    <a:cubicBezTo>
                      <a:pt x="1" y="119"/>
                      <a:pt x="1" y="119"/>
                      <a:pt x="1" y="119"/>
                    </a:cubicBezTo>
                    <a:cubicBezTo>
                      <a:pt x="2" y="118"/>
                      <a:pt x="2" y="118"/>
                      <a:pt x="2" y="118"/>
                    </a:cubicBezTo>
                    <a:cubicBezTo>
                      <a:pt x="2" y="117"/>
                      <a:pt x="2" y="117"/>
                      <a:pt x="2" y="117"/>
                    </a:cubicBezTo>
                    <a:cubicBezTo>
                      <a:pt x="1" y="117"/>
                      <a:pt x="2" y="116"/>
                      <a:pt x="2" y="116"/>
                    </a:cubicBezTo>
                    <a:cubicBezTo>
                      <a:pt x="2" y="116"/>
                      <a:pt x="2" y="116"/>
                      <a:pt x="2" y="116"/>
                    </a:cubicBezTo>
                    <a:cubicBezTo>
                      <a:pt x="2" y="116"/>
                      <a:pt x="2" y="116"/>
                      <a:pt x="3" y="116"/>
                    </a:cubicBezTo>
                    <a:cubicBezTo>
                      <a:pt x="7" y="110"/>
                      <a:pt x="7" y="110"/>
                      <a:pt x="7" y="110"/>
                    </a:cubicBezTo>
                    <a:cubicBezTo>
                      <a:pt x="7" y="109"/>
                      <a:pt x="7" y="109"/>
                      <a:pt x="6" y="108"/>
                    </a:cubicBezTo>
                    <a:moveTo>
                      <a:pt x="18" y="90"/>
                    </a:moveTo>
                    <a:cubicBezTo>
                      <a:pt x="15" y="94"/>
                      <a:pt x="15" y="94"/>
                      <a:pt x="15" y="94"/>
                    </a:cubicBezTo>
                    <a:cubicBezTo>
                      <a:pt x="15" y="95"/>
                      <a:pt x="16" y="95"/>
                      <a:pt x="16" y="96"/>
                    </a:cubicBezTo>
                    <a:cubicBezTo>
                      <a:pt x="18" y="92"/>
                      <a:pt x="18" y="92"/>
                      <a:pt x="18" y="92"/>
                    </a:cubicBezTo>
                    <a:cubicBezTo>
                      <a:pt x="18" y="91"/>
                      <a:pt x="18" y="91"/>
                      <a:pt x="18" y="90"/>
                    </a:cubicBezTo>
                    <a:moveTo>
                      <a:pt x="20" y="87"/>
                    </a:moveTo>
                    <a:cubicBezTo>
                      <a:pt x="20" y="87"/>
                      <a:pt x="20" y="87"/>
                      <a:pt x="20" y="87"/>
                    </a:cubicBezTo>
                    <a:cubicBezTo>
                      <a:pt x="20" y="88"/>
                      <a:pt x="20" y="88"/>
                      <a:pt x="20" y="89"/>
                    </a:cubicBezTo>
                    <a:cubicBezTo>
                      <a:pt x="21" y="88"/>
                      <a:pt x="21" y="88"/>
                      <a:pt x="21" y="88"/>
                    </a:cubicBezTo>
                    <a:cubicBezTo>
                      <a:pt x="20" y="88"/>
                      <a:pt x="20" y="87"/>
                      <a:pt x="20" y="87"/>
                    </a:cubicBezTo>
                    <a:moveTo>
                      <a:pt x="75" y="0"/>
                    </a:moveTo>
                    <a:cubicBezTo>
                      <a:pt x="75" y="1"/>
                      <a:pt x="75" y="1"/>
                      <a:pt x="75" y="1"/>
                    </a:cubicBezTo>
                    <a:cubicBezTo>
                      <a:pt x="20" y="86"/>
                      <a:pt x="20" y="86"/>
                      <a:pt x="20" y="86"/>
                    </a:cubicBezTo>
                    <a:cubicBezTo>
                      <a:pt x="21" y="88"/>
                      <a:pt x="21" y="88"/>
                      <a:pt x="21" y="88"/>
                    </a:cubicBezTo>
                    <a:cubicBezTo>
                      <a:pt x="76" y="1"/>
                      <a:pt x="76" y="1"/>
                      <a:pt x="76" y="1"/>
                    </a:cubicBezTo>
                    <a:cubicBezTo>
                      <a:pt x="75" y="1"/>
                      <a:pt x="75" y="1"/>
                      <a:pt x="7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4" name="iS1iḑè">
                <a:extLst>
                  <a:ext uri="{FF2B5EF4-FFF2-40B4-BE49-F238E27FC236}">
                    <a16:creationId xmlns:a16="http://schemas.microsoft.com/office/drawing/2014/main" id="{6E06CD5C-B751-44AE-8293-2182345E18B7}"/>
                  </a:ext>
                </a:extLst>
              </p:cNvPr>
              <p:cNvSpPr/>
              <p:nvPr/>
            </p:nvSpPr>
            <p:spPr bwMode="auto">
              <a:xfrm>
                <a:off x="2122" y="1336"/>
                <a:ext cx="29" cy="48"/>
              </a:xfrm>
              <a:custGeom>
                <a:avLst/>
                <a:gdLst>
                  <a:gd name="T0" fmla="*/ 9 w 14"/>
                  <a:gd name="T1" fmla="*/ 7 h 23"/>
                  <a:gd name="T2" fmla="*/ 0 w 14"/>
                  <a:gd name="T3" fmla="*/ 21 h 23"/>
                  <a:gd name="T4" fmla="*/ 1 w 14"/>
                  <a:gd name="T5" fmla="*/ 23 h 23"/>
                  <a:gd name="T6" fmla="*/ 10 w 14"/>
                  <a:gd name="T7" fmla="*/ 9 h 23"/>
                  <a:gd name="T8" fmla="*/ 9 w 14"/>
                  <a:gd name="T9" fmla="*/ 7 h 23"/>
                  <a:gd name="T10" fmla="*/ 14 w 14"/>
                  <a:gd name="T11" fmla="*/ 0 h 23"/>
                  <a:gd name="T12" fmla="*/ 12 w 14"/>
                  <a:gd name="T13" fmla="*/ 3 h 23"/>
                  <a:gd name="T14" fmla="*/ 12 w 14"/>
                  <a:gd name="T15" fmla="*/ 5 h 23"/>
                  <a:gd name="T16" fmla="*/ 14 w 14"/>
                  <a:gd name="T17" fmla="*/ 2 h 23"/>
                  <a:gd name="T18" fmla="*/ 14 w 14"/>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23">
                    <a:moveTo>
                      <a:pt x="9" y="7"/>
                    </a:moveTo>
                    <a:cubicBezTo>
                      <a:pt x="0" y="21"/>
                      <a:pt x="0" y="21"/>
                      <a:pt x="0" y="21"/>
                    </a:cubicBezTo>
                    <a:cubicBezTo>
                      <a:pt x="1" y="22"/>
                      <a:pt x="1" y="22"/>
                      <a:pt x="1" y="23"/>
                    </a:cubicBezTo>
                    <a:cubicBezTo>
                      <a:pt x="10" y="9"/>
                      <a:pt x="10" y="9"/>
                      <a:pt x="10" y="9"/>
                    </a:cubicBezTo>
                    <a:cubicBezTo>
                      <a:pt x="10" y="8"/>
                      <a:pt x="9" y="8"/>
                      <a:pt x="9" y="7"/>
                    </a:cubicBezTo>
                    <a:moveTo>
                      <a:pt x="14" y="0"/>
                    </a:moveTo>
                    <a:cubicBezTo>
                      <a:pt x="12" y="3"/>
                      <a:pt x="12" y="3"/>
                      <a:pt x="12" y="3"/>
                    </a:cubicBezTo>
                    <a:cubicBezTo>
                      <a:pt x="12" y="4"/>
                      <a:pt x="12" y="4"/>
                      <a:pt x="12" y="5"/>
                    </a:cubicBezTo>
                    <a:cubicBezTo>
                      <a:pt x="14" y="2"/>
                      <a:pt x="14" y="2"/>
                      <a:pt x="14" y="2"/>
                    </a:cubicBezTo>
                    <a:cubicBezTo>
                      <a:pt x="14" y="1"/>
                      <a:pt x="14" y="1"/>
                      <a:pt x="1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5" name="ï$1íḓé">
                <a:extLst>
                  <a:ext uri="{FF2B5EF4-FFF2-40B4-BE49-F238E27FC236}">
                    <a16:creationId xmlns:a16="http://schemas.microsoft.com/office/drawing/2014/main" id="{9364AF95-974B-4C35-B5EC-79E3123CE653}"/>
                  </a:ext>
                </a:extLst>
              </p:cNvPr>
              <p:cNvSpPr/>
              <p:nvPr/>
            </p:nvSpPr>
            <p:spPr bwMode="auto">
              <a:xfrm>
                <a:off x="2151" y="1334"/>
                <a:ext cx="2" cy="4"/>
              </a:xfrm>
              <a:custGeom>
                <a:avLst/>
                <a:gdLst>
                  <a:gd name="T0" fmla="*/ 0 w 1"/>
                  <a:gd name="T1" fmla="*/ 0 h 2"/>
                  <a:gd name="T2" fmla="*/ 0 w 1"/>
                  <a:gd name="T3" fmla="*/ 1 h 2"/>
                  <a:gd name="T4" fmla="*/ 1 w 1"/>
                  <a:gd name="T5" fmla="*/ 2 h 2"/>
                  <a:gd name="T6" fmla="*/ 1 w 1"/>
                  <a:gd name="T7" fmla="*/ 2 h 2"/>
                  <a:gd name="T8" fmla="*/ 0 w 1"/>
                  <a:gd name="T9" fmla="*/ 0 h 2"/>
                </a:gdLst>
                <a:ahLst/>
                <a:cxnLst>
                  <a:cxn ang="0">
                    <a:pos x="T0" y="T1"/>
                  </a:cxn>
                  <a:cxn ang="0">
                    <a:pos x="T2" y="T3"/>
                  </a:cxn>
                  <a:cxn ang="0">
                    <a:pos x="T4" y="T5"/>
                  </a:cxn>
                  <a:cxn ang="0">
                    <a:pos x="T6" y="T7"/>
                  </a:cxn>
                  <a:cxn ang="0">
                    <a:pos x="T8" y="T9"/>
                  </a:cxn>
                </a:cxnLst>
                <a:rect l="0" t="0" r="r" b="b"/>
                <a:pathLst>
                  <a:path w="1" h="2">
                    <a:moveTo>
                      <a:pt x="0" y="0"/>
                    </a:moveTo>
                    <a:cubicBezTo>
                      <a:pt x="0" y="1"/>
                      <a:pt x="0" y="1"/>
                      <a:pt x="0" y="1"/>
                    </a:cubicBezTo>
                    <a:cubicBezTo>
                      <a:pt x="0" y="1"/>
                      <a:pt x="0" y="2"/>
                      <a:pt x="1" y="2"/>
                    </a:cubicBezTo>
                    <a:cubicBezTo>
                      <a:pt x="1" y="2"/>
                      <a:pt x="1" y="2"/>
                      <a:pt x="1" y="2"/>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6" name="işľîďe">
                <a:extLst>
                  <a:ext uri="{FF2B5EF4-FFF2-40B4-BE49-F238E27FC236}">
                    <a16:creationId xmlns:a16="http://schemas.microsoft.com/office/drawing/2014/main" id="{9F3DBEA8-2020-4DB6-A8A5-C9F633E0CAA6}"/>
                  </a:ext>
                </a:extLst>
              </p:cNvPr>
              <p:cNvSpPr/>
              <p:nvPr/>
            </p:nvSpPr>
            <p:spPr bwMode="auto">
              <a:xfrm>
                <a:off x="2111" y="1397"/>
                <a:ext cx="5" cy="4"/>
              </a:xfrm>
              <a:custGeom>
                <a:avLst/>
                <a:gdLst>
                  <a:gd name="T0" fmla="*/ 1 w 2"/>
                  <a:gd name="T1" fmla="*/ 0 h 2"/>
                  <a:gd name="T2" fmla="*/ 1 w 2"/>
                  <a:gd name="T3" fmla="*/ 0 h 2"/>
                  <a:gd name="T4" fmla="*/ 1 w 2"/>
                  <a:gd name="T5" fmla="*/ 1 h 2"/>
                  <a:gd name="T6" fmla="*/ 1 w 2"/>
                  <a:gd name="T7" fmla="*/ 2 h 2"/>
                  <a:gd name="T8" fmla="*/ 2 w 2"/>
                  <a:gd name="T9" fmla="*/ 0 h 2"/>
                  <a:gd name="T10" fmla="*/ 1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1" y="0"/>
                    </a:moveTo>
                    <a:cubicBezTo>
                      <a:pt x="1" y="0"/>
                      <a:pt x="1" y="0"/>
                      <a:pt x="1" y="0"/>
                    </a:cubicBezTo>
                    <a:cubicBezTo>
                      <a:pt x="1" y="0"/>
                      <a:pt x="0" y="1"/>
                      <a:pt x="1" y="1"/>
                    </a:cubicBezTo>
                    <a:cubicBezTo>
                      <a:pt x="1" y="1"/>
                      <a:pt x="1" y="1"/>
                      <a:pt x="1" y="2"/>
                    </a:cubicBezTo>
                    <a:cubicBezTo>
                      <a:pt x="2" y="0"/>
                      <a:pt x="2" y="0"/>
                      <a:pt x="2"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7" name="ïŝļîḋe">
                <a:extLst>
                  <a:ext uri="{FF2B5EF4-FFF2-40B4-BE49-F238E27FC236}">
                    <a16:creationId xmlns:a16="http://schemas.microsoft.com/office/drawing/2014/main" id="{171864A6-CB96-4089-9029-07D8760300C2}"/>
                  </a:ext>
                </a:extLst>
              </p:cNvPr>
              <p:cNvSpPr/>
              <p:nvPr/>
            </p:nvSpPr>
            <p:spPr bwMode="auto">
              <a:xfrm>
                <a:off x="2091" y="1403"/>
                <a:ext cx="18" cy="29"/>
              </a:xfrm>
              <a:custGeom>
                <a:avLst/>
                <a:gdLst>
                  <a:gd name="T0" fmla="*/ 8 w 9"/>
                  <a:gd name="T1" fmla="*/ 0 h 14"/>
                  <a:gd name="T2" fmla="*/ 0 w 9"/>
                  <a:gd name="T3" fmla="*/ 13 h 14"/>
                  <a:gd name="T4" fmla="*/ 1 w 9"/>
                  <a:gd name="T5" fmla="*/ 14 h 14"/>
                  <a:gd name="T6" fmla="*/ 9 w 9"/>
                  <a:gd name="T7" fmla="*/ 1 h 14"/>
                  <a:gd name="T8" fmla="*/ 8 w 9"/>
                  <a:gd name="T9" fmla="*/ 0 h 14"/>
                </a:gdLst>
                <a:ahLst/>
                <a:cxnLst>
                  <a:cxn ang="0">
                    <a:pos x="T0" y="T1"/>
                  </a:cxn>
                  <a:cxn ang="0">
                    <a:pos x="T2" y="T3"/>
                  </a:cxn>
                  <a:cxn ang="0">
                    <a:pos x="T4" y="T5"/>
                  </a:cxn>
                  <a:cxn ang="0">
                    <a:pos x="T6" y="T7"/>
                  </a:cxn>
                  <a:cxn ang="0">
                    <a:pos x="T8" y="T9"/>
                  </a:cxn>
                </a:cxnLst>
                <a:rect l="0" t="0" r="r" b="b"/>
                <a:pathLst>
                  <a:path w="9" h="14">
                    <a:moveTo>
                      <a:pt x="8" y="0"/>
                    </a:moveTo>
                    <a:cubicBezTo>
                      <a:pt x="0" y="13"/>
                      <a:pt x="0" y="13"/>
                      <a:pt x="0" y="13"/>
                    </a:cubicBezTo>
                    <a:cubicBezTo>
                      <a:pt x="0" y="14"/>
                      <a:pt x="1" y="14"/>
                      <a:pt x="1" y="14"/>
                    </a:cubicBezTo>
                    <a:cubicBezTo>
                      <a:pt x="9" y="1"/>
                      <a:pt x="9" y="1"/>
                      <a:pt x="9" y="1"/>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8" name="îśľiďé">
                <a:extLst>
                  <a:ext uri="{FF2B5EF4-FFF2-40B4-BE49-F238E27FC236}">
                    <a16:creationId xmlns:a16="http://schemas.microsoft.com/office/drawing/2014/main" id="{DE24BC4D-C002-4AEC-99DC-9EE4AD9101A2}"/>
                  </a:ext>
                </a:extLst>
              </p:cNvPr>
              <p:cNvSpPr/>
              <p:nvPr/>
            </p:nvSpPr>
            <p:spPr bwMode="auto">
              <a:xfrm>
                <a:off x="2078" y="1430"/>
                <a:ext cx="15" cy="23"/>
              </a:xfrm>
              <a:custGeom>
                <a:avLst/>
                <a:gdLst>
                  <a:gd name="T0" fmla="*/ 6 w 7"/>
                  <a:gd name="T1" fmla="*/ 0 h 11"/>
                  <a:gd name="T2" fmla="*/ 0 w 7"/>
                  <a:gd name="T3" fmla="*/ 10 h 11"/>
                  <a:gd name="T4" fmla="*/ 1 w 7"/>
                  <a:gd name="T5" fmla="*/ 11 h 11"/>
                  <a:gd name="T6" fmla="*/ 7 w 7"/>
                  <a:gd name="T7" fmla="*/ 1 h 11"/>
                  <a:gd name="T8" fmla="*/ 6 w 7"/>
                  <a:gd name="T9" fmla="*/ 0 h 11"/>
                </a:gdLst>
                <a:ahLst/>
                <a:cxnLst>
                  <a:cxn ang="0">
                    <a:pos x="T0" y="T1"/>
                  </a:cxn>
                  <a:cxn ang="0">
                    <a:pos x="T2" y="T3"/>
                  </a:cxn>
                  <a:cxn ang="0">
                    <a:pos x="T4" y="T5"/>
                  </a:cxn>
                  <a:cxn ang="0">
                    <a:pos x="T6" y="T7"/>
                  </a:cxn>
                  <a:cxn ang="0">
                    <a:pos x="T8" y="T9"/>
                  </a:cxn>
                </a:cxnLst>
                <a:rect l="0" t="0" r="r" b="b"/>
                <a:pathLst>
                  <a:path w="7" h="11">
                    <a:moveTo>
                      <a:pt x="6" y="0"/>
                    </a:moveTo>
                    <a:cubicBezTo>
                      <a:pt x="0" y="10"/>
                      <a:pt x="0" y="10"/>
                      <a:pt x="0" y="10"/>
                    </a:cubicBezTo>
                    <a:cubicBezTo>
                      <a:pt x="0" y="10"/>
                      <a:pt x="1" y="10"/>
                      <a:pt x="1" y="11"/>
                    </a:cubicBezTo>
                    <a:cubicBezTo>
                      <a:pt x="7" y="1"/>
                      <a:pt x="7" y="1"/>
                      <a:pt x="7" y="1"/>
                    </a:cubicBezTo>
                    <a:cubicBezTo>
                      <a:pt x="7" y="1"/>
                      <a:pt x="6" y="1"/>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9" name="iṡľîḍé">
                <a:extLst>
                  <a:ext uri="{FF2B5EF4-FFF2-40B4-BE49-F238E27FC236}">
                    <a16:creationId xmlns:a16="http://schemas.microsoft.com/office/drawing/2014/main" id="{22F77B40-F7A9-4475-8B63-BC4A49753EB2}"/>
                  </a:ext>
                </a:extLst>
              </p:cNvPr>
              <p:cNvSpPr/>
              <p:nvPr/>
            </p:nvSpPr>
            <p:spPr bwMode="auto">
              <a:xfrm>
                <a:off x="2266" y="1155"/>
                <a:ext cx="0" cy="2"/>
              </a:xfrm>
              <a:custGeom>
                <a:avLst/>
                <a:gdLst>
                  <a:gd name="T0" fmla="*/ 0 h 1"/>
                  <a:gd name="T1" fmla="*/ 1 h 1"/>
                  <a:gd name="T2" fmla="*/ 0 h 1"/>
                  <a:gd name="T3" fmla="*/ 0 h 1"/>
                </a:gdLst>
                <a:ahLst/>
                <a:cxnLst>
                  <a:cxn ang="0">
                    <a:pos x="0" y="T0"/>
                  </a:cxn>
                  <a:cxn ang="0">
                    <a:pos x="0" y="T1"/>
                  </a:cxn>
                  <a:cxn ang="0">
                    <a:pos x="0" y="T2"/>
                  </a:cxn>
                  <a:cxn ang="0">
                    <a:pos x="0" y="T3"/>
                  </a:cxn>
                </a:cxnLst>
                <a:rect l="0" t="0" r="r" b="b"/>
                <a:pathLst>
                  <a:path h="1">
                    <a:moveTo>
                      <a:pt x="0" y="0"/>
                    </a:moveTo>
                    <a:cubicBezTo>
                      <a:pt x="0" y="1"/>
                      <a:pt x="0" y="1"/>
                      <a:pt x="0" y="1"/>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0" name="íṣlïḍè">
                <a:extLst>
                  <a:ext uri="{FF2B5EF4-FFF2-40B4-BE49-F238E27FC236}">
                    <a16:creationId xmlns:a16="http://schemas.microsoft.com/office/drawing/2014/main" id="{D07EFF57-5A30-40EC-AD65-4849B490D304}"/>
                  </a:ext>
                </a:extLst>
              </p:cNvPr>
              <p:cNvSpPr/>
              <p:nvPr/>
            </p:nvSpPr>
            <p:spPr bwMode="auto">
              <a:xfrm>
                <a:off x="1974" y="1455"/>
                <a:ext cx="98" cy="23"/>
              </a:xfrm>
              <a:custGeom>
                <a:avLst/>
                <a:gdLst>
                  <a:gd name="T0" fmla="*/ 43 w 47"/>
                  <a:gd name="T1" fmla="*/ 1 h 11"/>
                  <a:gd name="T2" fmla="*/ 0 w 47"/>
                  <a:gd name="T3" fmla="*/ 9 h 11"/>
                  <a:gd name="T4" fmla="*/ 0 w 47"/>
                  <a:gd name="T5" fmla="*/ 11 h 11"/>
                  <a:gd name="T6" fmla="*/ 44 w 47"/>
                  <a:gd name="T7" fmla="*/ 2 h 11"/>
                  <a:gd name="T8" fmla="*/ 43 w 47"/>
                  <a:gd name="T9" fmla="*/ 1 h 11"/>
                  <a:gd name="T10" fmla="*/ 46 w 47"/>
                  <a:gd name="T11" fmla="*/ 0 h 11"/>
                  <a:gd name="T12" fmla="*/ 44 w 47"/>
                  <a:gd name="T13" fmla="*/ 1 h 11"/>
                  <a:gd name="T14" fmla="*/ 45 w 47"/>
                  <a:gd name="T15" fmla="*/ 2 h 11"/>
                  <a:gd name="T16" fmla="*/ 46 w 47"/>
                  <a:gd name="T17" fmla="*/ 2 h 11"/>
                  <a:gd name="T18" fmla="*/ 47 w 47"/>
                  <a:gd name="T19" fmla="*/ 2 h 11"/>
                  <a:gd name="T20" fmla="*/ 46 w 47"/>
                  <a:gd name="T2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11">
                    <a:moveTo>
                      <a:pt x="43" y="1"/>
                    </a:moveTo>
                    <a:cubicBezTo>
                      <a:pt x="0" y="9"/>
                      <a:pt x="0" y="9"/>
                      <a:pt x="0" y="9"/>
                    </a:cubicBezTo>
                    <a:cubicBezTo>
                      <a:pt x="0" y="11"/>
                      <a:pt x="0" y="11"/>
                      <a:pt x="0" y="11"/>
                    </a:cubicBezTo>
                    <a:cubicBezTo>
                      <a:pt x="44" y="2"/>
                      <a:pt x="44" y="2"/>
                      <a:pt x="44" y="2"/>
                    </a:cubicBezTo>
                    <a:cubicBezTo>
                      <a:pt x="43" y="1"/>
                      <a:pt x="43" y="1"/>
                      <a:pt x="43" y="1"/>
                    </a:cubicBezTo>
                    <a:moveTo>
                      <a:pt x="46" y="0"/>
                    </a:moveTo>
                    <a:cubicBezTo>
                      <a:pt x="44" y="1"/>
                      <a:pt x="44" y="1"/>
                      <a:pt x="44" y="1"/>
                    </a:cubicBezTo>
                    <a:cubicBezTo>
                      <a:pt x="45" y="2"/>
                      <a:pt x="45" y="2"/>
                      <a:pt x="45" y="2"/>
                    </a:cubicBezTo>
                    <a:cubicBezTo>
                      <a:pt x="46" y="2"/>
                      <a:pt x="46" y="2"/>
                      <a:pt x="46" y="2"/>
                    </a:cubicBezTo>
                    <a:cubicBezTo>
                      <a:pt x="47" y="2"/>
                      <a:pt x="47" y="2"/>
                      <a:pt x="47" y="2"/>
                    </a:cubicBezTo>
                    <a:cubicBezTo>
                      <a:pt x="46" y="1"/>
                      <a:pt x="46" y="1"/>
                      <a:pt x="4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1" name="îṡ1îdê">
                <a:extLst>
                  <a:ext uri="{FF2B5EF4-FFF2-40B4-BE49-F238E27FC236}">
                    <a16:creationId xmlns:a16="http://schemas.microsoft.com/office/drawing/2014/main" id="{0A25023D-45E6-46E1-A1AB-0C7F0CA55FC1}"/>
                  </a:ext>
                </a:extLst>
              </p:cNvPr>
              <p:cNvSpPr/>
              <p:nvPr/>
            </p:nvSpPr>
            <p:spPr bwMode="auto">
              <a:xfrm>
                <a:off x="2063" y="1457"/>
                <a:ext cx="5" cy="2"/>
              </a:xfrm>
              <a:custGeom>
                <a:avLst/>
                <a:gdLst>
                  <a:gd name="T0" fmla="*/ 3 w 5"/>
                  <a:gd name="T1" fmla="*/ 0 h 2"/>
                  <a:gd name="T2" fmla="*/ 0 w 5"/>
                  <a:gd name="T3" fmla="*/ 0 h 2"/>
                  <a:gd name="T4" fmla="*/ 3 w 5"/>
                  <a:gd name="T5" fmla="*/ 2 h 2"/>
                  <a:gd name="T6" fmla="*/ 5 w 5"/>
                  <a:gd name="T7" fmla="*/ 2 h 2"/>
                  <a:gd name="T8" fmla="*/ 3 w 5"/>
                  <a:gd name="T9" fmla="*/ 0 h 2"/>
                </a:gdLst>
                <a:ahLst/>
                <a:cxnLst>
                  <a:cxn ang="0">
                    <a:pos x="T0" y="T1"/>
                  </a:cxn>
                  <a:cxn ang="0">
                    <a:pos x="T2" y="T3"/>
                  </a:cxn>
                  <a:cxn ang="0">
                    <a:pos x="T4" y="T5"/>
                  </a:cxn>
                  <a:cxn ang="0">
                    <a:pos x="T6" y="T7"/>
                  </a:cxn>
                  <a:cxn ang="0">
                    <a:pos x="T8" y="T9"/>
                  </a:cxn>
                </a:cxnLst>
                <a:rect l="0" t="0" r="r" b="b"/>
                <a:pathLst>
                  <a:path w="5" h="2">
                    <a:moveTo>
                      <a:pt x="3" y="0"/>
                    </a:moveTo>
                    <a:lnTo>
                      <a:pt x="0" y="0"/>
                    </a:lnTo>
                    <a:lnTo>
                      <a:pt x="3" y="2"/>
                    </a:lnTo>
                    <a:lnTo>
                      <a:pt x="5"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2" name="îsļiďè">
                <a:extLst>
                  <a:ext uri="{FF2B5EF4-FFF2-40B4-BE49-F238E27FC236}">
                    <a16:creationId xmlns:a16="http://schemas.microsoft.com/office/drawing/2014/main" id="{53035EC4-2C9F-418E-9F62-1BCADCF19266}"/>
                  </a:ext>
                </a:extLst>
              </p:cNvPr>
              <p:cNvSpPr/>
              <p:nvPr/>
            </p:nvSpPr>
            <p:spPr bwMode="auto">
              <a:xfrm>
                <a:off x="2063" y="1457"/>
                <a:ext cx="5" cy="2"/>
              </a:xfrm>
              <a:custGeom>
                <a:avLst/>
                <a:gdLst>
                  <a:gd name="T0" fmla="*/ 3 w 5"/>
                  <a:gd name="T1" fmla="*/ 0 h 2"/>
                  <a:gd name="T2" fmla="*/ 0 w 5"/>
                  <a:gd name="T3" fmla="*/ 0 h 2"/>
                  <a:gd name="T4" fmla="*/ 3 w 5"/>
                  <a:gd name="T5" fmla="*/ 2 h 2"/>
                  <a:gd name="T6" fmla="*/ 5 w 5"/>
                  <a:gd name="T7" fmla="*/ 2 h 2"/>
                  <a:gd name="T8" fmla="*/ 3 w 5"/>
                  <a:gd name="T9" fmla="*/ 0 h 2"/>
                </a:gdLst>
                <a:ahLst/>
                <a:cxnLst>
                  <a:cxn ang="0">
                    <a:pos x="T0" y="T1"/>
                  </a:cxn>
                  <a:cxn ang="0">
                    <a:pos x="T2" y="T3"/>
                  </a:cxn>
                  <a:cxn ang="0">
                    <a:pos x="T4" y="T5"/>
                  </a:cxn>
                  <a:cxn ang="0">
                    <a:pos x="T6" y="T7"/>
                  </a:cxn>
                  <a:cxn ang="0">
                    <a:pos x="T8" y="T9"/>
                  </a:cxn>
                </a:cxnLst>
                <a:rect l="0" t="0" r="r" b="b"/>
                <a:pathLst>
                  <a:path w="5" h="2">
                    <a:moveTo>
                      <a:pt x="3" y="0"/>
                    </a:moveTo>
                    <a:lnTo>
                      <a:pt x="0" y="0"/>
                    </a:lnTo>
                    <a:lnTo>
                      <a:pt x="3" y="2"/>
                    </a:lnTo>
                    <a:lnTo>
                      <a:pt x="5" y="2"/>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3" name="íṥḷïḍe">
                <a:extLst>
                  <a:ext uri="{FF2B5EF4-FFF2-40B4-BE49-F238E27FC236}">
                    <a16:creationId xmlns:a16="http://schemas.microsoft.com/office/drawing/2014/main" id="{41D04E4A-3F40-4BAC-A5B9-5ACEE7079F68}"/>
                  </a:ext>
                </a:extLst>
              </p:cNvPr>
              <p:cNvSpPr/>
              <p:nvPr/>
            </p:nvSpPr>
            <p:spPr bwMode="auto">
              <a:xfrm>
                <a:off x="1899" y="1476"/>
                <a:ext cx="71" cy="14"/>
              </a:xfrm>
              <a:custGeom>
                <a:avLst/>
                <a:gdLst>
                  <a:gd name="T0" fmla="*/ 71 w 71"/>
                  <a:gd name="T1" fmla="*/ 0 h 14"/>
                  <a:gd name="T2" fmla="*/ 0 w 71"/>
                  <a:gd name="T3" fmla="*/ 12 h 14"/>
                  <a:gd name="T4" fmla="*/ 2 w 71"/>
                  <a:gd name="T5" fmla="*/ 14 h 14"/>
                  <a:gd name="T6" fmla="*/ 71 w 71"/>
                  <a:gd name="T7" fmla="*/ 2 h 14"/>
                  <a:gd name="T8" fmla="*/ 71 w 71"/>
                  <a:gd name="T9" fmla="*/ 0 h 14"/>
                </a:gdLst>
                <a:ahLst/>
                <a:cxnLst>
                  <a:cxn ang="0">
                    <a:pos x="T0" y="T1"/>
                  </a:cxn>
                  <a:cxn ang="0">
                    <a:pos x="T2" y="T3"/>
                  </a:cxn>
                  <a:cxn ang="0">
                    <a:pos x="T4" y="T5"/>
                  </a:cxn>
                  <a:cxn ang="0">
                    <a:pos x="T6" y="T7"/>
                  </a:cxn>
                  <a:cxn ang="0">
                    <a:pos x="T8" y="T9"/>
                  </a:cxn>
                </a:cxnLst>
                <a:rect l="0" t="0" r="r" b="b"/>
                <a:pathLst>
                  <a:path w="71" h="14">
                    <a:moveTo>
                      <a:pt x="71" y="0"/>
                    </a:moveTo>
                    <a:lnTo>
                      <a:pt x="0" y="12"/>
                    </a:lnTo>
                    <a:lnTo>
                      <a:pt x="2" y="14"/>
                    </a:lnTo>
                    <a:lnTo>
                      <a:pt x="71" y="2"/>
                    </a:lnTo>
                    <a:lnTo>
                      <a:pt x="7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4" name="iṧlîḋè">
                <a:extLst>
                  <a:ext uri="{FF2B5EF4-FFF2-40B4-BE49-F238E27FC236}">
                    <a16:creationId xmlns:a16="http://schemas.microsoft.com/office/drawing/2014/main" id="{C583256D-4E22-4AB8-90CE-98FA76FACA67}"/>
                  </a:ext>
                </a:extLst>
              </p:cNvPr>
              <p:cNvSpPr/>
              <p:nvPr/>
            </p:nvSpPr>
            <p:spPr bwMode="auto">
              <a:xfrm>
                <a:off x="1899" y="1476"/>
                <a:ext cx="71" cy="14"/>
              </a:xfrm>
              <a:custGeom>
                <a:avLst/>
                <a:gdLst>
                  <a:gd name="T0" fmla="*/ 71 w 71"/>
                  <a:gd name="T1" fmla="*/ 0 h 14"/>
                  <a:gd name="T2" fmla="*/ 0 w 71"/>
                  <a:gd name="T3" fmla="*/ 12 h 14"/>
                  <a:gd name="T4" fmla="*/ 2 w 71"/>
                  <a:gd name="T5" fmla="*/ 14 h 14"/>
                  <a:gd name="T6" fmla="*/ 71 w 71"/>
                  <a:gd name="T7" fmla="*/ 2 h 14"/>
                  <a:gd name="T8" fmla="*/ 71 w 71"/>
                  <a:gd name="T9" fmla="*/ 0 h 14"/>
                </a:gdLst>
                <a:ahLst/>
                <a:cxnLst>
                  <a:cxn ang="0">
                    <a:pos x="T0" y="T1"/>
                  </a:cxn>
                  <a:cxn ang="0">
                    <a:pos x="T2" y="T3"/>
                  </a:cxn>
                  <a:cxn ang="0">
                    <a:pos x="T4" y="T5"/>
                  </a:cxn>
                  <a:cxn ang="0">
                    <a:pos x="T6" y="T7"/>
                  </a:cxn>
                  <a:cxn ang="0">
                    <a:pos x="T8" y="T9"/>
                  </a:cxn>
                </a:cxnLst>
                <a:rect l="0" t="0" r="r" b="b"/>
                <a:pathLst>
                  <a:path w="71" h="14">
                    <a:moveTo>
                      <a:pt x="71" y="0"/>
                    </a:moveTo>
                    <a:lnTo>
                      <a:pt x="0" y="12"/>
                    </a:lnTo>
                    <a:lnTo>
                      <a:pt x="2" y="14"/>
                    </a:lnTo>
                    <a:lnTo>
                      <a:pt x="71" y="2"/>
                    </a:lnTo>
                    <a:lnTo>
                      <a:pt x="7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5" name="iṩļîḍè">
                <a:extLst>
                  <a:ext uri="{FF2B5EF4-FFF2-40B4-BE49-F238E27FC236}">
                    <a16:creationId xmlns:a16="http://schemas.microsoft.com/office/drawing/2014/main" id="{22CC02A7-78CC-4F1E-AC25-D553214D72A2}"/>
                  </a:ext>
                </a:extLst>
              </p:cNvPr>
              <p:cNvSpPr/>
              <p:nvPr/>
            </p:nvSpPr>
            <p:spPr bwMode="auto">
              <a:xfrm>
                <a:off x="1552" y="1490"/>
                <a:ext cx="342" cy="67"/>
              </a:xfrm>
              <a:custGeom>
                <a:avLst/>
                <a:gdLst>
                  <a:gd name="T0" fmla="*/ 164 w 164"/>
                  <a:gd name="T1" fmla="*/ 0 h 32"/>
                  <a:gd name="T2" fmla="*/ 2 w 164"/>
                  <a:gd name="T3" fmla="*/ 31 h 32"/>
                  <a:gd name="T4" fmla="*/ 0 w 164"/>
                  <a:gd name="T5" fmla="*/ 31 h 32"/>
                  <a:gd name="T6" fmla="*/ 0 w 164"/>
                  <a:gd name="T7" fmla="*/ 32 h 32"/>
                  <a:gd name="T8" fmla="*/ 1 w 164"/>
                  <a:gd name="T9" fmla="*/ 32 h 32"/>
                  <a:gd name="T10" fmla="*/ 164 w 164"/>
                  <a:gd name="T11" fmla="*/ 1 h 32"/>
                  <a:gd name="T12" fmla="*/ 164 w 16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164" h="32">
                    <a:moveTo>
                      <a:pt x="164" y="0"/>
                    </a:moveTo>
                    <a:cubicBezTo>
                      <a:pt x="2" y="31"/>
                      <a:pt x="2" y="31"/>
                      <a:pt x="2" y="31"/>
                    </a:cubicBezTo>
                    <a:cubicBezTo>
                      <a:pt x="0" y="31"/>
                      <a:pt x="0" y="31"/>
                      <a:pt x="0" y="31"/>
                    </a:cubicBezTo>
                    <a:cubicBezTo>
                      <a:pt x="0" y="32"/>
                      <a:pt x="0" y="32"/>
                      <a:pt x="0" y="32"/>
                    </a:cubicBezTo>
                    <a:cubicBezTo>
                      <a:pt x="1" y="32"/>
                      <a:pt x="1" y="32"/>
                      <a:pt x="1" y="32"/>
                    </a:cubicBezTo>
                    <a:cubicBezTo>
                      <a:pt x="164" y="1"/>
                      <a:pt x="164" y="1"/>
                      <a:pt x="164" y="1"/>
                    </a:cubicBezTo>
                    <a:cubicBezTo>
                      <a:pt x="164" y="1"/>
                      <a:pt x="164" y="0"/>
                      <a:pt x="16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6" name="îşlíďê">
                <a:extLst>
                  <a:ext uri="{FF2B5EF4-FFF2-40B4-BE49-F238E27FC236}">
                    <a16:creationId xmlns:a16="http://schemas.microsoft.com/office/drawing/2014/main" id="{FB0E9CAF-F964-46F8-98A7-F5C86C53AD4B}"/>
                  </a:ext>
                </a:extLst>
              </p:cNvPr>
              <p:cNvSpPr/>
              <p:nvPr/>
            </p:nvSpPr>
            <p:spPr bwMode="auto">
              <a:xfrm>
                <a:off x="1894" y="1488"/>
                <a:ext cx="2" cy="5"/>
              </a:xfrm>
              <a:custGeom>
                <a:avLst/>
                <a:gdLst>
                  <a:gd name="T0" fmla="*/ 1 w 1"/>
                  <a:gd name="T1" fmla="*/ 0 h 2"/>
                  <a:gd name="T2" fmla="*/ 0 w 1"/>
                  <a:gd name="T3" fmla="*/ 1 h 2"/>
                  <a:gd name="T4" fmla="*/ 0 w 1"/>
                  <a:gd name="T5" fmla="*/ 2 h 2"/>
                  <a:gd name="T6" fmla="*/ 1 w 1"/>
                  <a:gd name="T7" fmla="*/ 2 h 2"/>
                  <a:gd name="T8" fmla="*/ 1 w 1"/>
                  <a:gd name="T9" fmla="*/ 0 h 2"/>
                </a:gdLst>
                <a:ahLst/>
                <a:cxnLst>
                  <a:cxn ang="0">
                    <a:pos x="T0" y="T1"/>
                  </a:cxn>
                  <a:cxn ang="0">
                    <a:pos x="T2" y="T3"/>
                  </a:cxn>
                  <a:cxn ang="0">
                    <a:pos x="T4" y="T5"/>
                  </a:cxn>
                  <a:cxn ang="0">
                    <a:pos x="T6" y="T7"/>
                  </a:cxn>
                  <a:cxn ang="0">
                    <a:pos x="T8" y="T9"/>
                  </a:cxn>
                </a:cxnLst>
                <a:rect l="0" t="0" r="r" b="b"/>
                <a:pathLst>
                  <a:path w="1" h="2">
                    <a:moveTo>
                      <a:pt x="1" y="0"/>
                    </a:moveTo>
                    <a:cubicBezTo>
                      <a:pt x="0" y="1"/>
                      <a:pt x="0" y="1"/>
                      <a:pt x="0" y="1"/>
                    </a:cubicBezTo>
                    <a:cubicBezTo>
                      <a:pt x="0" y="1"/>
                      <a:pt x="0" y="2"/>
                      <a:pt x="0" y="2"/>
                    </a:cubicBezTo>
                    <a:cubicBezTo>
                      <a:pt x="1" y="2"/>
                      <a:pt x="1" y="2"/>
                      <a:pt x="1" y="2"/>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7" name="ïšlîḍê">
                <a:extLst>
                  <a:ext uri="{FF2B5EF4-FFF2-40B4-BE49-F238E27FC236}">
                    <a16:creationId xmlns:a16="http://schemas.microsoft.com/office/drawing/2014/main" id="{59C9A726-49D8-45C4-AEDB-E075919585D7}"/>
                  </a:ext>
                </a:extLst>
              </p:cNvPr>
              <p:cNvSpPr/>
              <p:nvPr/>
            </p:nvSpPr>
            <p:spPr bwMode="auto">
              <a:xfrm>
                <a:off x="1552" y="1555"/>
                <a:ext cx="4" cy="0"/>
              </a:xfrm>
              <a:custGeom>
                <a:avLst/>
                <a:gdLst>
                  <a:gd name="T0" fmla="*/ 2 w 2"/>
                  <a:gd name="T1" fmla="*/ 0 w 2"/>
                  <a:gd name="T2" fmla="*/ 0 w 2"/>
                  <a:gd name="T3" fmla="*/ 2 w 2"/>
                </a:gdLst>
                <a:ahLst/>
                <a:cxnLst>
                  <a:cxn ang="0">
                    <a:pos x="T0" y="0"/>
                  </a:cxn>
                  <a:cxn ang="0">
                    <a:pos x="T1" y="0"/>
                  </a:cxn>
                  <a:cxn ang="0">
                    <a:pos x="T2" y="0"/>
                  </a:cxn>
                  <a:cxn ang="0">
                    <a:pos x="T3" y="0"/>
                  </a:cxn>
                </a:cxnLst>
                <a:rect l="0" t="0" r="r" b="b"/>
                <a:pathLst>
                  <a:path w="2">
                    <a:moveTo>
                      <a:pt x="2" y="0"/>
                    </a:moveTo>
                    <a:cubicBezTo>
                      <a:pt x="0" y="0"/>
                      <a:pt x="0" y="0"/>
                      <a:pt x="0" y="0"/>
                    </a:cubicBezTo>
                    <a:cubicBezTo>
                      <a:pt x="0" y="0"/>
                      <a:pt x="0" y="0"/>
                      <a:pt x="0" y="0"/>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8" name="ïsľiḍê">
                <a:extLst>
                  <a:ext uri="{FF2B5EF4-FFF2-40B4-BE49-F238E27FC236}">
                    <a16:creationId xmlns:a16="http://schemas.microsoft.com/office/drawing/2014/main" id="{41170BA1-8EBB-4820-94E0-EF71DDD790FB}"/>
                  </a:ext>
                </a:extLst>
              </p:cNvPr>
              <p:cNvSpPr/>
              <p:nvPr/>
            </p:nvSpPr>
            <p:spPr bwMode="auto">
              <a:xfrm>
                <a:off x="2070" y="1459"/>
                <a:ext cx="2" cy="0"/>
              </a:xfrm>
              <a:custGeom>
                <a:avLst/>
                <a:gdLst>
                  <a:gd name="T0" fmla="*/ 1 w 1"/>
                  <a:gd name="T1" fmla="*/ 0 w 1"/>
                  <a:gd name="T2" fmla="*/ 1 w 1"/>
                  <a:gd name="T3" fmla="*/ 1 w 1"/>
                </a:gdLst>
                <a:ahLst/>
                <a:cxnLst>
                  <a:cxn ang="0">
                    <a:pos x="T0" y="0"/>
                  </a:cxn>
                  <a:cxn ang="0">
                    <a:pos x="T1" y="0"/>
                  </a:cxn>
                  <a:cxn ang="0">
                    <a:pos x="T2" y="0"/>
                  </a:cxn>
                  <a:cxn ang="0">
                    <a:pos x="T3" y="0"/>
                  </a:cxn>
                </a:cxnLst>
                <a:rect l="0" t="0" r="r" b="b"/>
                <a:pathLst>
                  <a:path w="1">
                    <a:moveTo>
                      <a:pt x="1" y="0"/>
                    </a:moveTo>
                    <a:cubicBezTo>
                      <a:pt x="0" y="0"/>
                      <a:pt x="0" y="0"/>
                      <a:pt x="0" y="0"/>
                    </a:cubicBezTo>
                    <a:cubicBezTo>
                      <a:pt x="1" y="0"/>
                      <a:pt x="1" y="0"/>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9" name="ïṡliďé">
                <a:extLst>
                  <a:ext uri="{FF2B5EF4-FFF2-40B4-BE49-F238E27FC236}">
                    <a16:creationId xmlns:a16="http://schemas.microsoft.com/office/drawing/2014/main" id="{93FDD470-CC0D-4BF1-818D-369D060568E8}"/>
                  </a:ext>
                </a:extLst>
              </p:cNvPr>
              <p:cNvSpPr/>
              <p:nvPr/>
            </p:nvSpPr>
            <p:spPr bwMode="auto">
              <a:xfrm>
                <a:off x="1882" y="986"/>
                <a:ext cx="100" cy="242"/>
              </a:xfrm>
              <a:custGeom>
                <a:avLst/>
                <a:gdLst>
                  <a:gd name="T0" fmla="*/ 31 w 48"/>
                  <a:gd name="T1" fmla="*/ 78 h 116"/>
                  <a:gd name="T2" fmla="*/ 47 w 48"/>
                  <a:gd name="T3" fmla="*/ 116 h 116"/>
                  <a:gd name="T4" fmla="*/ 48 w 48"/>
                  <a:gd name="T5" fmla="*/ 115 h 116"/>
                  <a:gd name="T6" fmla="*/ 32 w 48"/>
                  <a:gd name="T7" fmla="*/ 78 h 116"/>
                  <a:gd name="T8" fmla="*/ 31 w 48"/>
                  <a:gd name="T9" fmla="*/ 78 h 116"/>
                  <a:gd name="T10" fmla="*/ 0 w 48"/>
                  <a:gd name="T11" fmla="*/ 0 h 116"/>
                  <a:gd name="T12" fmla="*/ 0 w 48"/>
                  <a:gd name="T13" fmla="*/ 0 h 116"/>
                  <a:gd name="T14" fmla="*/ 0 w 48"/>
                  <a:gd name="T15" fmla="*/ 0 h 116"/>
                  <a:gd name="T16" fmla="*/ 3 w 48"/>
                  <a:gd name="T17" fmla="*/ 11 h 116"/>
                  <a:gd name="T18" fmla="*/ 30 w 48"/>
                  <a:gd name="T19" fmla="*/ 77 h 116"/>
                  <a:gd name="T20" fmla="*/ 32 w 48"/>
                  <a:gd name="T21" fmla="*/ 77 h 116"/>
                  <a:gd name="T22" fmla="*/ 0 w 48"/>
                  <a:gd name="T23"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116">
                    <a:moveTo>
                      <a:pt x="31" y="78"/>
                    </a:moveTo>
                    <a:cubicBezTo>
                      <a:pt x="47" y="116"/>
                      <a:pt x="47" y="116"/>
                      <a:pt x="47" y="116"/>
                    </a:cubicBezTo>
                    <a:cubicBezTo>
                      <a:pt x="47" y="116"/>
                      <a:pt x="47" y="116"/>
                      <a:pt x="48" y="115"/>
                    </a:cubicBezTo>
                    <a:cubicBezTo>
                      <a:pt x="32" y="78"/>
                      <a:pt x="32" y="78"/>
                      <a:pt x="32" y="78"/>
                    </a:cubicBezTo>
                    <a:cubicBezTo>
                      <a:pt x="31" y="78"/>
                      <a:pt x="31" y="78"/>
                      <a:pt x="31" y="78"/>
                    </a:cubicBezTo>
                    <a:moveTo>
                      <a:pt x="0" y="0"/>
                    </a:moveTo>
                    <a:cubicBezTo>
                      <a:pt x="0" y="0"/>
                      <a:pt x="0" y="0"/>
                      <a:pt x="0" y="0"/>
                    </a:cubicBezTo>
                    <a:cubicBezTo>
                      <a:pt x="0" y="0"/>
                      <a:pt x="0" y="0"/>
                      <a:pt x="0" y="0"/>
                    </a:cubicBezTo>
                    <a:cubicBezTo>
                      <a:pt x="3" y="11"/>
                      <a:pt x="3" y="11"/>
                      <a:pt x="3" y="11"/>
                    </a:cubicBezTo>
                    <a:cubicBezTo>
                      <a:pt x="30" y="77"/>
                      <a:pt x="30" y="77"/>
                      <a:pt x="30" y="77"/>
                    </a:cubicBezTo>
                    <a:cubicBezTo>
                      <a:pt x="32" y="77"/>
                      <a:pt x="32" y="77"/>
                      <a:pt x="32" y="77"/>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0" name="is1îḍé">
                <a:extLst>
                  <a:ext uri="{FF2B5EF4-FFF2-40B4-BE49-F238E27FC236}">
                    <a16:creationId xmlns:a16="http://schemas.microsoft.com/office/drawing/2014/main" id="{7C47E38A-C2FF-4D58-9130-C4E069DA93AD}"/>
                  </a:ext>
                </a:extLst>
              </p:cNvPr>
              <p:cNvSpPr/>
              <p:nvPr/>
            </p:nvSpPr>
            <p:spPr bwMode="auto">
              <a:xfrm>
                <a:off x="1980" y="1226"/>
                <a:ext cx="29" cy="66"/>
              </a:xfrm>
              <a:custGeom>
                <a:avLst/>
                <a:gdLst>
                  <a:gd name="T0" fmla="*/ 1 w 14"/>
                  <a:gd name="T1" fmla="*/ 0 h 32"/>
                  <a:gd name="T2" fmla="*/ 0 w 14"/>
                  <a:gd name="T3" fmla="*/ 1 h 32"/>
                  <a:gd name="T4" fmla="*/ 13 w 14"/>
                  <a:gd name="T5" fmla="*/ 32 h 32"/>
                  <a:gd name="T6" fmla="*/ 14 w 14"/>
                  <a:gd name="T7" fmla="*/ 31 h 32"/>
                  <a:gd name="T8" fmla="*/ 1 w 14"/>
                  <a:gd name="T9" fmla="*/ 0 h 32"/>
                </a:gdLst>
                <a:ahLst/>
                <a:cxnLst>
                  <a:cxn ang="0">
                    <a:pos x="T0" y="T1"/>
                  </a:cxn>
                  <a:cxn ang="0">
                    <a:pos x="T2" y="T3"/>
                  </a:cxn>
                  <a:cxn ang="0">
                    <a:pos x="T4" y="T5"/>
                  </a:cxn>
                  <a:cxn ang="0">
                    <a:pos x="T6" y="T7"/>
                  </a:cxn>
                  <a:cxn ang="0">
                    <a:pos x="T8" y="T9"/>
                  </a:cxn>
                </a:cxnLst>
                <a:rect l="0" t="0" r="r" b="b"/>
                <a:pathLst>
                  <a:path w="14" h="32">
                    <a:moveTo>
                      <a:pt x="1" y="0"/>
                    </a:moveTo>
                    <a:cubicBezTo>
                      <a:pt x="0" y="1"/>
                      <a:pt x="0" y="1"/>
                      <a:pt x="0" y="1"/>
                    </a:cubicBezTo>
                    <a:cubicBezTo>
                      <a:pt x="13" y="32"/>
                      <a:pt x="13" y="32"/>
                      <a:pt x="13" y="32"/>
                    </a:cubicBezTo>
                    <a:cubicBezTo>
                      <a:pt x="14" y="31"/>
                      <a:pt x="14" y="31"/>
                      <a:pt x="14" y="31"/>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1" name="iSḷiḍê">
                <a:extLst>
                  <a:ext uri="{FF2B5EF4-FFF2-40B4-BE49-F238E27FC236}">
                    <a16:creationId xmlns:a16="http://schemas.microsoft.com/office/drawing/2014/main" id="{93CD8F46-294B-4841-9C86-24FC42F7411B}"/>
                  </a:ext>
                </a:extLst>
              </p:cNvPr>
              <p:cNvSpPr/>
              <p:nvPr/>
            </p:nvSpPr>
            <p:spPr bwMode="auto">
              <a:xfrm>
                <a:off x="2009" y="1301"/>
                <a:ext cx="21" cy="39"/>
              </a:xfrm>
              <a:custGeom>
                <a:avLst/>
                <a:gdLst>
                  <a:gd name="T0" fmla="*/ 2 w 10"/>
                  <a:gd name="T1" fmla="*/ 0 h 19"/>
                  <a:gd name="T2" fmla="*/ 0 w 10"/>
                  <a:gd name="T3" fmla="*/ 0 h 19"/>
                  <a:gd name="T4" fmla="*/ 8 w 10"/>
                  <a:gd name="T5" fmla="*/ 18 h 19"/>
                  <a:gd name="T6" fmla="*/ 10 w 10"/>
                  <a:gd name="T7" fmla="*/ 19 h 19"/>
                  <a:gd name="T8" fmla="*/ 2 w 10"/>
                  <a:gd name="T9" fmla="*/ 0 h 19"/>
                </a:gdLst>
                <a:ahLst/>
                <a:cxnLst>
                  <a:cxn ang="0">
                    <a:pos x="T0" y="T1"/>
                  </a:cxn>
                  <a:cxn ang="0">
                    <a:pos x="T2" y="T3"/>
                  </a:cxn>
                  <a:cxn ang="0">
                    <a:pos x="T4" y="T5"/>
                  </a:cxn>
                  <a:cxn ang="0">
                    <a:pos x="T6" y="T7"/>
                  </a:cxn>
                  <a:cxn ang="0">
                    <a:pos x="T8" y="T9"/>
                  </a:cxn>
                </a:cxnLst>
                <a:rect l="0" t="0" r="r" b="b"/>
                <a:pathLst>
                  <a:path w="10" h="19">
                    <a:moveTo>
                      <a:pt x="2" y="0"/>
                    </a:moveTo>
                    <a:cubicBezTo>
                      <a:pt x="1" y="0"/>
                      <a:pt x="1" y="0"/>
                      <a:pt x="0" y="0"/>
                    </a:cubicBezTo>
                    <a:cubicBezTo>
                      <a:pt x="8" y="18"/>
                      <a:pt x="8" y="18"/>
                      <a:pt x="8" y="18"/>
                    </a:cubicBezTo>
                    <a:cubicBezTo>
                      <a:pt x="10" y="19"/>
                      <a:pt x="10" y="19"/>
                      <a:pt x="10" y="19"/>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2" name="iSḷïdé">
                <a:extLst>
                  <a:ext uri="{FF2B5EF4-FFF2-40B4-BE49-F238E27FC236}">
                    <a16:creationId xmlns:a16="http://schemas.microsoft.com/office/drawing/2014/main" id="{1A0FD14F-5109-491A-833E-CAD7881BF7AA}"/>
                  </a:ext>
                </a:extLst>
              </p:cNvPr>
              <p:cNvSpPr/>
              <p:nvPr/>
            </p:nvSpPr>
            <p:spPr bwMode="auto">
              <a:xfrm>
                <a:off x="2007" y="1292"/>
                <a:ext cx="6" cy="9"/>
              </a:xfrm>
              <a:custGeom>
                <a:avLst/>
                <a:gdLst>
                  <a:gd name="T0" fmla="*/ 1 w 3"/>
                  <a:gd name="T1" fmla="*/ 0 h 4"/>
                  <a:gd name="T2" fmla="*/ 0 w 3"/>
                  <a:gd name="T3" fmla="*/ 1 h 4"/>
                  <a:gd name="T4" fmla="*/ 1 w 3"/>
                  <a:gd name="T5" fmla="*/ 4 h 4"/>
                  <a:gd name="T6" fmla="*/ 3 w 3"/>
                  <a:gd name="T7" fmla="*/ 4 h 4"/>
                  <a:gd name="T8" fmla="*/ 1 w 3"/>
                  <a:gd name="T9" fmla="*/ 0 h 4"/>
                </a:gdLst>
                <a:ahLst/>
                <a:cxnLst>
                  <a:cxn ang="0">
                    <a:pos x="T0" y="T1"/>
                  </a:cxn>
                  <a:cxn ang="0">
                    <a:pos x="T2" y="T3"/>
                  </a:cxn>
                  <a:cxn ang="0">
                    <a:pos x="T4" y="T5"/>
                  </a:cxn>
                  <a:cxn ang="0">
                    <a:pos x="T6" y="T7"/>
                  </a:cxn>
                  <a:cxn ang="0">
                    <a:pos x="T8" y="T9"/>
                  </a:cxn>
                </a:cxnLst>
                <a:rect l="0" t="0" r="r" b="b"/>
                <a:pathLst>
                  <a:path w="3" h="4">
                    <a:moveTo>
                      <a:pt x="1" y="0"/>
                    </a:moveTo>
                    <a:cubicBezTo>
                      <a:pt x="0" y="1"/>
                      <a:pt x="0" y="1"/>
                      <a:pt x="0" y="1"/>
                    </a:cubicBezTo>
                    <a:cubicBezTo>
                      <a:pt x="1" y="4"/>
                      <a:pt x="1" y="4"/>
                      <a:pt x="1" y="4"/>
                    </a:cubicBezTo>
                    <a:cubicBezTo>
                      <a:pt x="2" y="4"/>
                      <a:pt x="2" y="4"/>
                      <a:pt x="3" y="4"/>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3" name="iṩľíḑe">
                <a:extLst>
                  <a:ext uri="{FF2B5EF4-FFF2-40B4-BE49-F238E27FC236}">
                    <a16:creationId xmlns:a16="http://schemas.microsoft.com/office/drawing/2014/main" id="{E35627D6-1ACB-4383-91A0-89037C05A22D}"/>
                  </a:ext>
                </a:extLst>
              </p:cNvPr>
              <p:cNvSpPr/>
              <p:nvPr/>
            </p:nvSpPr>
            <p:spPr bwMode="auto">
              <a:xfrm>
                <a:off x="2028" y="1342"/>
                <a:ext cx="13" cy="23"/>
              </a:xfrm>
              <a:custGeom>
                <a:avLst/>
                <a:gdLst>
                  <a:gd name="T0" fmla="*/ 0 w 6"/>
                  <a:gd name="T1" fmla="*/ 0 h 11"/>
                  <a:gd name="T2" fmla="*/ 4 w 6"/>
                  <a:gd name="T3" fmla="*/ 11 h 11"/>
                  <a:gd name="T4" fmla="*/ 6 w 6"/>
                  <a:gd name="T5" fmla="*/ 11 h 11"/>
                  <a:gd name="T6" fmla="*/ 2 w 6"/>
                  <a:gd name="T7" fmla="*/ 1 h 11"/>
                  <a:gd name="T8" fmla="*/ 0 w 6"/>
                  <a:gd name="T9" fmla="*/ 0 h 11"/>
                </a:gdLst>
                <a:ahLst/>
                <a:cxnLst>
                  <a:cxn ang="0">
                    <a:pos x="T0" y="T1"/>
                  </a:cxn>
                  <a:cxn ang="0">
                    <a:pos x="T2" y="T3"/>
                  </a:cxn>
                  <a:cxn ang="0">
                    <a:pos x="T4" y="T5"/>
                  </a:cxn>
                  <a:cxn ang="0">
                    <a:pos x="T6" y="T7"/>
                  </a:cxn>
                  <a:cxn ang="0">
                    <a:pos x="T8" y="T9"/>
                  </a:cxn>
                </a:cxnLst>
                <a:rect l="0" t="0" r="r" b="b"/>
                <a:pathLst>
                  <a:path w="6" h="11">
                    <a:moveTo>
                      <a:pt x="0" y="0"/>
                    </a:moveTo>
                    <a:cubicBezTo>
                      <a:pt x="4" y="11"/>
                      <a:pt x="4" y="11"/>
                      <a:pt x="4" y="11"/>
                    </a:cubicBezTo>
                    <a:cubicBezTo>
                      <a:pt x="5" y="11"/>
                      <a:pt x="5" y="11"/>
                      <a:pt x="6" y="11"/>
                    </a:cubicBezTo>
                    <a:cubicBezTo>
                      <a:pt x="2" y="1"/>
                      <a:pt x="2" y="1"/>
                      <a:pt x="2" y="1"/>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4" name="ï$1ïďe">
                <a:extLst>
                  <a:ext uri="{FF2B5EF4-FFF2-40B4-BE49-F238E27FC236}">
                    <a16:creationId xmlns:a16="http://schemas.microsoft.com/office/drawing/2014/main" id="{11CED19C-0769-4F5C-8FD3-A61C19DB9C65}"/>
                  </a:ext>
                </a:extLst>
              </p:cNvPr>
              <p:cNvSpPr/>
              <p:nvPr/>
            </p:nvSpPr>
            <p:spPr bwMode="auto">
              <a:xfrm>
                <a:off x="2036" y="1365"/>
                <a:ext cx="40" cy="86"/>
              </a:xfrm>
              <a:custGeom>
                <a:avLst/>
                <a:gdLst>
                  <a:gd name="T0" fmla="*/ 0 w 19"/>
                  <a:gd name="T1" fmla="*/ 0 h 41"/>
                  <a:gd name="T2" fmla="*/ 16 w 19"/>
                  <a:gd name="T3" fmla="*/ 37 h 41"/>
                  <a:gd name="T4" fmla="*/ 18 w 19"/>
                  <a:gd name="T5" fmla="*/ 41 h 41"/>
                  <a:gd name="T6" fmla="*/ 19 w 19"/>
                  <a:gd name="T7" fmla="*/ 41 h 41"/>
                  <a:gd name="T8" fmla="*/ 2 w 19"/>
                  <a:gd name="T9" fmla="*/ 0 h 41"/>
                  <a:gd name="T10" fmla="*/ 0 w 19"/>
                  <a:gd name="T11" fmla="*/ 0 h 41"/>
                </a:gdLst>
                <a:ahLst/>
                <a:cxnLst>
                  <a:cxn ang="0">
                    <a:pos x="T0" y="T1"/>
                  </a:cxn>
                  <a:cxn ang="0">
                    <a:pos x="T2" y="T3"/>
                  </a:cxn>
                  <a:cxn ang="0">
                    <a:pos x="T4" y="T5"/>
                  </a:cxn>
                  <a:cxn ang="0">
                    <a:pos x="T6" y="T7"/>
                  </a:cxn>
                  <a:cxn ang="0">
                    <a:pos x="T8" y="T9"/>
                  </a:cxn>
                  <a:cxn ang="0">
                    <a:pos x="T10" y="T11"/>
                  </a:cxn>
                </a:cxnLst>
                <a:rect l="0" t="0" r="r" b="b"/>
                <a:pathLst>
                  <a:path w="19" h="41">
                    <a:moveTo>
                      <a:pt x="0" y="0"/>
                    </a:moveTo>
                    <a:cubicBezTo>
                      <a:pt x="16" y="37"/>
                      <a:pt x="16" y="37"/>
                      <a:pt x="16" y="37"/>
                    </a:cubicBezTo>
                    <a:cubicBezTo>
                      <a:pt x="18" y="41"/>
                      <a:pt x="18" y="41"/>
                      <a:pt x="18" y="41"/>
                    </a:cubicBezTo>
                    <a:cubicBezTo>
                      <a:pt x="18" y="41"/>
                      <a:pt x="18" y="41"/>
                      <a:pt x="19" y="41"/>
                    </a:cubicBezTo>
                    <a:cubicBezTo>
                      <a:pt x="2" y="0"/>
                      <a:pt x="2" y="0"/>
                      <a:pt x="2" y="0"/>
                    </a:cubicBezTo>
                    <a:cubicBezTo>
                      <a:pt x="1" y="0"/>
                      <a:pt x="1"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5" name="iṣ1îḋé">
                <a:extLst>
                  <a:ext uri="{FF2B5EF4-FFF2-40B4-BE49-F238E27FC236}">
                    <a16:creationId xmlns:a16="http://schemas.microsoft.com/office/drawing/2014/main" id="{D3C1DF47-2B3B-4F0B-91AA-DE9A01B27DB1}"/>
                  </a:ext>
                </a:extLst>
              </p:cNvPr>
              <p:cNvSpPr/>
              <p:nvPr/>
            </p:nvSpPr>
            <p:spPr bwMode="auto">
              <a:xfrm>
                <a:off x="2007" y="1290"/>
                <a:ext cx="2" cy="5"/>
              </a:xfrm>
              <a:custGeom>
                <a:avLst/>
                <a:gdLst>
                  <a:gd name="T0" fmla="*/ 2 w 2"/>
                  <a:gd name="T1" fmla="*/ 0 h 5"/>
                  <a:gd name="T2" fmla="*/ 0 w 2"/>
                  <a:gd name="T3" fmla="*/ 2 h 5"/>
                  <a:gd name="T4" fmla="*/ 0 w 2"/>
                  <a:gd name="T5" fmla="*/ 5 h 5"/>
                  <a:gd name="T6" fmla="*/ 2 w 2"/>
                  <a:gd name="T7" fmla="*/ 2 h 5"/>
                  <a:gd name="T8" fmla="*/ 2 w 2"/>
                  <a:gd name="T9" fmla="*/ 0 h 5"/>
                </a:gdLst>
                <a:ahLst/>
                <a:cxnLst>
                  <a:cxn ang="0">
                    <a:pos x="T0" y="T1"/>
                  </a:cxn>
                  <a:cxn ang="0">
                    <a:pos x="T2" y="T3"/>
                  </a:cxn>
                  <a:cxn ang="0">
                    <a:pos x="T4" y="T5"/>
                  </a:cxn>
                  <a:cxn ang="0">
                    <a:pos x="T6" y="T7"/>
                  </a:cxn>
                  <a:cxn ang="0">
                    <a:pos x="T8" y="T9"/>
                  </a:cxn>
                </a:cxnLst>
                <a:rect l="0" t="0" r="r" b="b"/>
                <a:pathLst>
                  <a:path w="2" h="5">
                    <a:moveTo>
                      <a:pt x="2" y="0"/>
                    </a:moveTo>
                    <a:lnTo>
                      <a:pt x="0" y="2"/>
                    </a:lnTo>
                    <a:lnTo>
                      <a:pt x="0" y="5"/>
                    </a:lnTo>
                    <a:lnTo>
                      <a:pt x="2"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6" name="ï$ľîḍè">
                <a:extLst>
                  <a:ext uri="{FF2B5EF4-FFF2-40B4-BE49-F238E27FC236}">
                    <a16:creationId xmlns:a16="http://schemas.microsoft.com/office/drawing/2014/main" id="{B5C0E0AA-2C68-4943-9465-5CBD9EEAE2AC}"/>
                  </a:ext>
                </a:extLst>
              </p:cNvPr>
              <p:cNvSpPr/>
              <p:nvPr/>
            </p:nvSpPr>
            <p:spPr bwMode="auto">
              <a:xfrm>
                <a:off x="2007" y="1290"/>
                <a:ext cx="2" cy="5"/>
              </a:xfrm>
              <a:custGeom>
                <a:avLst/>
                <a:gdLst>
                  <a:gd name="T0" fmla="*/ 2 w 2"/>
                  <a:gd name="T1" fmla="*/ 0 h 5"/>
                  <a:gd name="T2" fmla="*/ 0 w 2"/>
                  <a:gd name="T3" fmla="*/ 2 h 5"/>
                  <a:gd name="T4" fmla="*/ 0 w 2"/>
                  <a:gd name="T5" fmla="*/ 5 h 5"/>
                  <a:gd name="T6" fmla="*/ 2 w 2"/>
                  <a:gd name="T7" fmla="*/ 2 h 5"/>
                  <a:gd name="T8" fmla="*/ 2 w 2"/>
                  <a:gd name="T9" fmla="*/ 0 h 5"/>
                </a:gdLst>
                <a:ahLst/>
                <a:cxnLst>
                  <a:cxn ang="0">
                    <a:pos x="T0" y="T1"/>
                  </a:cxn>
                  <a:cxn ang="0">
                    <a:pos x="T2" y="T3"/>
                  </a:cxn>
                  <a:cxn ang="0">
                    <a:pos x="T4" y="T5"/>
                  </a:cxn>
                  <a:cxn ang="0">
                    <a:pos x="T6" y="T7"/>
                  </a:cxn>
                  <a:cxn ang="0">
                    <a:pos x="T8" y="T9"/>
                  </a:cxn>
                </a:cxnLst>
                <a:rect l="0" t="0" r="r" b="b"/>
                <a:pathLst>
                  <a:path w="2" h="5">
                    <a:moveTo>
                      <a:pt x="2" y="0"/>
                    </a:moveTo>
                    <a:lnTo>
                      <a:pt x="0" y="2"/>
                    </a:lnTo>
                    <a:lnTo>
                      <a:pt x="0" y="5"/>
                    </a:lnTo>
                    <a:lnTo>
                      <a:pt x="2" y="2"/>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7" name="iṧḷíďè">
                <a:extLst>
                  <a:ext uri="{FF2B5EF4-FFF2-40B4-BE49-F238E27FC236}">
                    <a16:creationId xmlns:a16="http://schemas.microsoft.com/office/drawing/2014/main" id="{800DC39D-1FE9-4A07-9D10-C778FE9B3943}"/>
                  </a:ext>
                </a:extLst>
              </p:cNvPr>
              <p:cNvSpPr/>
              <p:nvPr/>
            </p:nvSpPr>
            <p:spPr bwMode="auto">
              <a:xfrm>
                <a:off x="1880" y="986"/>
                <a:ext cx="8" cy="23"/>
              </a:xfrm>
              <a:custGeom>
                <a:avLst/>
                <a:gdLst>
                  <a:gd name="T0" fmla="*/ 1 w 4"/>
                  <a:gd name="T1" fmla="*/ 0 h 11"/>
                  <a:gd name="T2" fmla="*/ 0 w 4"/>
                  <a:gd name="T3" fmla="*/ 0 h 11"/>
                  <a:gd name="T4" fmla="*/ 4 w 4"/>
                  <a:gd name="T5" fmla="*/ 11 h 11"/>
                  <a:gd name="T6" fmla="*/ 1 w 4"/>
                  <a:gd name="T7" fmla="*/ 0 h 11"/>
                </a:gdLst>
                <a:ahLst/>
                <a:cxnLst>
                  <a:cxn ang="0">
                    <a:pos x="T0" y="T1"/>
                  </a:cxn>
                  <a:cxn ang="0">
                    <a:pos x="T2" y="T3"/>
                  </a:cxn>
                  <a:cxn ang="0">
                    <a:pos x="T4" y="T5"/>
                  </a:cxn>
                  <a:cxn ang="0">
                    <a:pos x="T6" y="T7"/>
                  </a:cxn>
                </a:cxnLst>
                <a:rect l="0" t="0" r="r" b="b"/>
                <a:pathLst>
                  <a:path w="4" h="11">
                    <a:moveTo>
                      <a:pt x="1" y="0"/>
                    </a:moveTo>
                    <a:cubicBezTo>
                      <a:pt x="0" y="0"/>
                      <a:pt x="0" y="0"/>
                      <a:pt x="0" y="0"/>
                    </a:cubicBezTo>
                    <a:cubicBezTo>
                      <a:pt x="4" y="11"/>
                      <a:pt x="4" y="11"/>
                      <a:pt x="4" y="11"/>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8" name="išlîdè">
                <a:extLst>
                  <a:ext uri="{FF2B5EF4-FFF2-40B4-BE49-F238E27FC236}">
                    <a16:creationId xmlns:a16="http://schemas.microsoft.com/office/drawing/2014/main" id="{876469A9-B495-477F-8E02-D90F113D0870}"/>
                  </a:ext>
                </a:extLst>
              </p:cNvPr>
              <p:cNvSpPr/>
              <p:nvPr/>
            </p:nvSpPr>
            <p:spPr bwMode="auto">
              <a:xfrm>
                <a:off x="2070" y="1443"/>
                <a:ext cx="4" cy="8"/>
              </a:xfrm>
              <a:custGeom>
                <a:avLst/>
                <a:gdLst>
                  <a:gd name="T0" fmla="*/ 0 w 2"/>
                  <a:gd name="T1" fmla="*/ 0 h 4"/>
                  <a:gd name="T2" fmla="*/ 1 w 2"/>
                  <a:gd name="T3" fmla="*/ 4 h 4"/>
                  <a:gd name="T4" fmla="*/ 1 w 2"/>
                  <a:gd name="T5" fmla="*/ 4 h 4"/>
                  <a:gd name="T6" fmla="*/ 1 w 2"/>
                  <a:gd name="T7" fmla="*/ 4 h 4"/>
                  <a:gd name="T8" fmla="*/ 2 w 2"/>
                  <a:gd name="T9" fmla="*/ 4 h 4"/>
                  <a:gd name="T10" fmla="*/ 0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0" y="0"/>
                    </a:moveTo>
                    <a:cubicBezTo>
                      <a:pt x="1" y="4"/>
                      <a:pt x="1" y="4"/>
                      <a:pt x="1" y="4"/>
                    </a:cubicBezTo>
                    <a:cubicBezTo>
                      <a:pt x="1" y="4"/>
                      <a:pt x="1" y="4"/>
                      <a:pt x="1" y="4"/>
                    </a:cubicBezTo>
                    <a:cubicBezTo>
                      <a:pt x="1" y="4"/>
                      <a:pt x="1" y="4"/>
                      <a:pt x="1" y="4"/>
                    </a:cubicBezTo>
                    <a:cubicBezTo>
                      <a:pt x="2" y="4"/>
                      <a:pt x="2" y="4"/>
                      <a:pt x="2" y="4"/>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9" name="iṥļiḓe">
                <a:extLst>
                  <a:ext uri="{FF2B5EF4-FFF2-40B4-BE49-F238E27FC236}">
                    <a16:creationId xmlns:a16="http://schemas.microsoft.com/office/drawing/2014/main" id="{A3590FB3-0478-475F-B6EC-86AF6486174F}"/>
                  </a:ext>
                </a:extLst>
              </p:cNvPr>
              <p:cNvSpPr/>
              <p:nvPr/>
            </p:nvSpPr>
            <p:spPr bwMode="auto">
              <a:xfrm>
                <a:off x="2078" y="1461"/>
                <a:ext cx="69" cy="134"/>
              </a:xfrm>
              <a:custGeom>
                <a:avLst/>
                <a:gdLst>
                  <a:gd name="T0" fmla="*/ 1 w 33"/>
                  <a:gd name="T1" fmla="*/ 0 h 64"/>
                  <a:gd name="T2" fmla="*/ 1 w 33"/>
                  <a:gd name="T3" fmla="*/ 0 h 64"/>
                  <a:gd name="T4" fmla="*/ 0 w 33"/>
                  <a:gd name="T5" fmla="*/ 0 h 64"/>
                  <a:gd name="T6" fmla="*/ 32 w 33"/>
                  <a:gd name="T7" fmla="*/ 64 h 64"/>
                  <a:gd name="T8" fmla="*/ 33 w 33"/>
                  <a:gd name="T9" fmla="*/ 63 h 64"/>
                  <a:gd name="T10" fmla="*/ 1 w 33"/>
                  <a:gd name="T11" fmla="*/ 0 h 64"/>
                </a:gdLst>
                <a:ahLst/>
                <a:cxnLst>
                  <a:cxn ang="0">
                    <a:pos x="T0" y="T1"/>
                  </a:cxn>
                  <a:cxn ang="0">
                    <a:pos x="T2" y="T3"/>
                  </a:cxn>
                  <a:cxn ang="0">
                    <a:pos x="T4" y="T5"/>
                  </a:cxn>
                  <a:cxn ang="0">
                    <a:pos x="T6" y="T7"/>
                  </a:cxn>
                  <a:cxn ang="0">
                    <a:pos x="T8" y="T9"/>
                  </a:cxn>
                  <a:cxn ang="0">
                    <a:pos x="T10" y="T11"/>
                  </a:cxn>
                </a:cxnLst>
                <a:rect l="0" t="0" r="r" b="b"/>
                <a:pathLst>
                  <a:path w="33" h="64">
                    <a:moveTo>
                      <a:pt x="1" y="0"/>
                    </a:moveTo>
                    <a:cubicBezTo>
                      <a:pt x="1" y="0"/>
                      <a:pt x="1" y="0"/>
                      <a:pt x="1" y="0"/>
                    </a:cubicBezTo>
                    <a:cubicBezTo>
                      <a:pt x="0" y="0"/>
                      <a:pt x="0" y="0"/>
                      <a:pt x="0" y="0"/>
                    </a:cubicBezTo>
                    <a:cubicBezTo>
                      <a:pt x="32" y="64"/>
                      <a:pt x="32" y="64"/>
                      <a:pt x="32" y="64"/>
                    </a:cubicBezTo>
                    <a:cubicBezTo>
                      <a:pt x="33" y="63"/>
                      <a:pt x="33" y="63"/>
                      <a:pt x="33" y="63"/>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0" name="îṡ1îďé">
                <a:extLst>
                  <a:ext uri="{FF2B5EF4-FFF2-40B4-BE49-F238E27FC236}">
                    <a16:creationId xmlns:a16="http://schemas.microsoft.com/office/drawing/2014/main" id="{E3D51760-34BD-4CC1-869C-4BD18F960126}"/>
                  </a:ext>
                </a:extLst>
              </p:cNvPr>
              <p:cNvSpPr/>
              <p:nvPr/>
            </p:nvSpPr>
            <p:spPr bwMode="auto">
              <a:xfrm>
                <a:off x="2149" y="1597"/>
                <a:ext cx="75" cy="146"/>
              </a:xfrm>
              <a:custGeom>
                <a:avLst/>
                <a:gdLst>
                  <a:gd name="T0" fmla="*/ 0 w 36"/>
                  <a:gd name="T1" fmla="*/ 0 h 70"/>
                  <a:gd name="T2" fmla="*/ 0 w 36"/>
                  <a:gd name="T3" fmla="*/ 0 h 70"/>
                  <a:gd name="T4" fmla="*/ 0 w 36"/>
                  <a:gd name="T5" fmla="*/ 0 h 70"/>
                  <a:gd name="T6" fmla="*/ 0 w 36"/>
                  <a:gd name="T7" fmla="*/ 1 h 70"/>
                  <a:gd name="T8" fmla="*/ 17 w 36"/>
                  <a:gd name="T9" fmla="*/ 36 h 70"/>
                  <a:gd name="T10" fmla="*/ 36 w 36"/>
                  <a:gd name="T11" fmla="*/ 70 h 70"/>
                  <a:gd name="T12" fmla="*/ 36 w 36"/>
                  <a:gd name="T13" fmla="*/ 70 h 70"/>
                  <a:gd name="T14" fmla="*/ 1 w 36"/>
                  <a:gd name="T15" fmla="*/ 1 h 70"/>
                  <a:gd name="T16" fmla="*/ 0 w 36"/>
                  <a:gd name="T17" fmla="*/ 1 h 70"/>
                  <a:gd name="T18" fmla="*/ 0 w 36"/>
                  <a:gd name="T19" fmla="*/ 0 h 70"/>
                  <a:gd name="T20" fmla="*/ 0 w 36"/>
                  <a:gd name="T21"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0" y="0"/>
                    </a:moveTo>
                    <a:cubicBezTo>
                      <a:pt x="0" y="0"/>
                      <a:pt x="0" y="0"/>
                      <a:pt x="0" y="0"/>
                    </a:cubicBezTo>
                    <a:cubicBezTo>
                      <a:pt x="0" y="0"/>
                      <a:pt x="0" y="0"/>
                      <a:pt x="0" y="0"/>
                    </a:cubicBezTo>
                    <a:cubicBezTo>
                      <a:pt x="0" y="0"/>
                      <a:pt x="0" y="1"/>
                      <a:pt x="0" y="1"/>
                    </a:cubicBezTo>
                    <a:cubicBezTo>
                      <a:pt x="17" y="36"/>
                      <a:pt x="17" y="36"/>
                      <a:pt x="17" y="36"/>
                    </a:cubicBezTo>
                    <a:cubicBezTo>
                      <a:pt x="36" y="70"/>
                      <a:pt x="36" y="70"/>
                      <a:pt x="36" y="70"/>
                    </a:cubicBezTo>
                    <a:cubicBezTo>
                      <a:pt x="36" y="70"/>
                      <a:pt x="36" y="70"/>
                      <a:pt x="36" y="70"/>
                    </a:cubicBezTo>
                    <a:cubicBezTo>
                      <a:pt x="1" y="1"/>
                      <a:pt x="1" y="1"/>
                      <a:pt x="1" y="1"/>
                    </a:cubicBezTo>
                    <a:cubicBezTo>
                      <a:pt x="1" y="1"/>
                      <a:pt x="1" y="1"/>
                      <a:pt x="0" y="1"/>
                    </a:cubicBezTo>
                    <a:cubicBezTo>
                      <a:pt x="0" y="1"/>
                      <a:pt x="0" y="1"/>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1" name="ïṡḷïdê">
                <a:extLst>
                  <a:ext uri="{FF2B5EF4-FFF2-40B4-BE49-F238E27FC236}">
                    <a16:creationId xmlns:a16="http://schemas.microsoft.com/office/drawing/2014/main" id="{B8432208-DF64-4451-A699-577E12A658A3}"/>
                  </a:ext>
                </a:extLst>
              </p:cNvPr>
              <p:cNvSpPr/>
              <p:nvPr/>
            </p:nvSpPr>
            <p:spPr bwMode="auto">
              <a:xfrm>
                <a:off x="2147" y="1597"/>
                <a:ext cx="4" cy="2"/>
              </a:xfrm>
              <a:custGeom>
                <a:avLst/>
                <a:gdLst>
                  <a:gd name="T0" fmla="*/ 1 w 2"/>
                  <a:gd name="T1" fmla="*/ 0 h 1"/>
                  <a:gd name="T2" fmla="*/ 1 w 2"/>
                  <a:gd name="T3" fmla="*/ 1 h 1"/>
                  <a:gd name="T4" fmla="*/ 2 w 2"/>
                  <a:gd name="T5" fmla="*/ 1 h 1"/>
                  <a:gd name="T6" fmla="*/ 1 w 2"/>
                  <a:gd name="T7" fmla="*/ 0 h 1"/>
                  <a:gd name="T8" fmla="*/ 1 w 2"/>
                  <a:gd name="T9" fmla="*/ 0 h 1"/>
                  <a:gd name="T10" fmla="*/ 0 w 2"/>
                  <a:gd name="T11" fmla="*/ 0 h 1"/>
                  <a:gd name="T12" fmla="*/ 1 w 2"/>
                  <a:gd name="T13" fmla="*/ 1 h 1"/>
                  <a:gd name="T14" fmla="*/ 1 w 2"/>
                  <a:gd name="T15" fmla="*/ 0 h 1"/>
                  <a:gd name="T16" fmla="*/ 1 w 2"/>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1">
                    <a:moveTo>
                      <a:pt x="1" y="0"/>
                    </a:moveTo>
                    <a:cubicBezTo>
                      <a:pt x="1" y="1"/>
                      <a:pt x="1" y="1"/>
                      <a:pt x="1" y="1"/>
                    </a:cubicBezTo>
                    <a:cubicBezTo>
                      <a:pt x="2" y="1"/>
                      <a:pt x="2" y="1"/>
                      <a:pt x="2" y="1"/>
                    </a:cubicBezTo>
                    <a:cubicBezTo>
                      <a:pt x="1" y="0"/>
                      <a:pt x="1" y="0"/>
                      <a:pt x="1" y="0"/>
                    </a:cubicBezTo>
                    <a:moveTo>
                      <a:pt x="1" y="0"/>
                    </a:moveTo>
                    <a:cubicBezTo>
                      <a:pt x="0" y="0"/>
                      <a:pt x="0" y="0"/>
                      <a:pt x="0" y="0"/>
                    </a:cubicBezTo>
                    <a:cubicBezTo>
                      <a:pt x="1" y="1"/>
                      <a:pt x="1" y="1"/>
                      <a:pt x="1" y="1"/>
                    </a:cubicBezTo>
                    <a:cubicBezTo>
                      <a:pt x="1" y="1"/>
                      <a:pt x="1" y="0"/>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2" name="iṩ1iḋê">
                <a:extLst>
                  <a:ext uri="{FF2B5EF4-FFF2-40B4-BE49-F238E27FC236}">
                    <a16:creationId xmlns:a16="http://schemas.microsoft.com/office/drawing/2014/main" id="{4EF5A0D0-947B-45EB-B6C2-8EBC8156940A}"/>
                  </a:ext>
                </a:extLst>
              </p:cNvPr>
              <p:cNvSpPr/>
              <p:nvPr/>
            </p:nvSpPr>
            <p:spPr bwMode="auto">
              <a:xfrm>
                <a:off x="2185" y="1672"/>
                <a:ext cx="39" cy="71"/>
              </a:xfrm>
              <a:custGeom>
                <a:avLst/>
                <a:gdLst>
                  <a:gd name="T0" fmla="*/ 0 w 19"/>
                  <a:gd name="T1" fmla="*/ 0 h 34"/>
                  <a:gd name="T2" fmla="*/ 18 w 19"/>
                  <a:gd name="T3" fmla="*/ 34 h 34"/>
                  <a:gd name="T4" fmla="*/ 18 w 19"/>
                  <a:gd name="T5" fmla="*/ 34 h 34"/>
                  <a:gd name="T6" fmla="*/ 19 w 19"/>
                  <a:gd name="T7" fmla="*/ 34 h 34"/>
                  <a:gd name="T8" fmla="*/ 0 w 19"/>
                  <a:gd name="T9" fmla="*/ 0 h 34"/>
                </a:gdLst>
                <a:ahLst/>
                <a:cxnLst>
                  <a:cxn ang="0">
                    <a:pos x="T0" y="T1"/>
                  </a:cxn>
                  <a:cxn ang="0">
                    <a:pos x="T2" y="T3"/>
                  </a:cxn>
                  <a:cxn ang="0">
                    <a:pos x="T4" y="T5"/>
                  </a:cxn>
                  <a:cxn ang="0">
                    <a:pos x="T6" y="T7"/>
                  </a:cxn>
                  <a:cxn ang="0">
                    <a:pos x="T8" y="T9"/>
                  </a:cxn>
                </a:cxnLst>
                <a:rect l="0" t="0" r="r" b="b"/>
                <a:pathLst>
                  <a:path w="19" h="34">
                    <a:moveTo>
                      <a:pt x="0" y="0"/>
                    </a:moveTo>
                    <a:cubicBezTo>
                      <a:pt x="18" y="34"/>
                      <a:pt x="18" y="34"/>
                      <a:pt x="18" y="34"/>
                    </a:cubicBezTo>
                    <a:cubicBezTo>
                      <a:pt x="18" y="34"/>
                      <a:pt x="18" y="34"/>
                      <a:pt x="18" y="34"/>
                    </a:cubicBezTo>
                    <a:cubicBezTo>
                      <a:pt x="18" y="34"/>
                      <a:pt x="18" y="34"/>
                      <a:pt x="19" y="34"/>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3" name="íṥľîḑe">
                <a:extLst>
                  <a:ext uri="{FF2B5EF4-FFF2-40B4-BE49-F238E27FC236}">
                    <a16:creationId xmlns:a16="http://schemas.microsoft.com/office/drawing/2014/main" id="{F4FB4064-1E36-47E3-B824-46165476BC87}"/>
                  </a:ext>
                </a:extLst>
              </p:cNvPr>
              <p:cNvSpPr/>
              <p:nvPr/>
            </p:nvSpPr>
            <p:spPr bwMode="auto">
              <a:xfrm>
                <a:off x="2070" y="1461"/>
                <a:ext cx="4" cy="4"/>
              </a:xfrm>
              <a:custGeom>
                <a:avLst/>
                <a:gdLst>
                  <a:gd name="T0" fmla="*/ 1 w 2"/>
                  <a:gd name="T1" fmla="*/ 0 h 2"/>
                  <a:gd name="T2" fmla="*/ 1 w 2"/>
                  <a:gd name="T3" fmla="*/ 0 h 2"/>
                  <a:gd name="T4" fmla="*/ 0 w 2"/>
                  <a:gd name="T5" fmla="*/ 1 h 2"/>
                  <a:gd name="T6" fmla="*/ 1 w 2"/>
                  <a:gd name="T7" fmla="*/ 2 h 2"/>
                  <a:gd name="T8" fmla="*/ 2 w 2"/>
                  <a:gd name="T9" fmla="*/ 0 h 2"/>
                  <a:gd name="T10" fmla="*/ 1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1" y="0"/>
                    </a:moveTo>
                    <a:cubicBezTo>
                      <a:pt x="1" y="0"/>
                      <a:pt x="1" y="0"/>
                      <a:pt x="1" y="0"/>
                    </a:cubicBezTo>
                    <a:cubicBezTo>
                      <a:pt x="0" y="1"/>
                      <a:pt x="0" y="1"/>
                      <a:pt x="0" y="1"/>
                    </a:cubicBezTo>
                    <a:cubicBezTo>
                      <a:pt x="1" y="2"/>
                      <a:pt x="1" y="2"/>
                      <a:pt x="1" y="2"/>
                    </a:cubicBezTo>
                    <a:cubicBezTo>
                      <a:pt x="2" y="0"/>
                      <a:pt x="2" y="0"/>
                      <a:pt x="2" y="0"/>
                    </a:cubicBezTo>
                    <a:cubicBezTo>
                      <a:pt x="2" y="0"/>
                      <a:pt x="2"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4" name="îṣļïḍé">
                <a:extLst>
                  <a:ext uri="{FF2B5EF4-FFF2-40B4-BE49-F238E27FC236}">
                    <a16:creationId xmlns:a16="http://schemas.microsoft.com/office/drawing/2014/main" id="{35CAC5E3-E952-42BC-A520-EDEF16378D88}"/>
                  </a:ext>
                </a:extLst>
              </p:cNvPr>
              <p:cNvSpPr/>
              <p:nvPr/>
            </p:nvSpPr>
            <p:spPr bwMode="auto">
              <a:xfrm>
                <a:off x="1963" y="1603"/>
                <a:ext cx="25" cy="35"/>
              </a:xfrm>
              <a:custGeom>
                <a:avLst/>
                <a:gdLst>
                  <a:gd name="T0" fmla="*/ 12 w 12"/>
                  <a:gd name="T1" fmla="*/ 0 h 17"/>
                  <a:gd name="T2" fmla="*/ 10 w 12"/>
                  <a:gd name="T3" fmla="*/ 0 h 17"/>
                  <a:gd name="T4" fmla="*/ 0 w 12"/>
                  <a:gd name="T5" fmla="*/ 16 h 17"/>
                  <a:gd name="T6" fmla="*/ 1 w 12"/>
                  <a:gd name="T7" fmla="*/ 17 h 17"/>
                  <a:gd name="T8" fmla="*/ 12 w 12"/>
                  <a:gd name="T9" fmla="*/ 0 h 17"/>
                </a:gdLst>
                <a:ahLst/>
                <a:cxnLst>
                  <a:cxn ang="0">
                    <a:pos x="T0" y="T1"/>
                  </a:cxn>
                  <a:cxn ang="0">
                    <a:pos x="T2" y="T3"/>
                  </a:cxn>
                  <a:cxn ang="0">
                    <a:pos x="T4" y="T5"/>
                  </a:cxn>
                  <a:cxn ang="0">
                    <a:pos x="T6" y="T7"/>
                  </a:cxn>
                  <a:cxn ang="0">
                    <a:pos x="T8" y="T9"/>
                  </a:cxn>
                </a:cxnLst>
                <a:rect l="0" t="0" r="r" b="b"/>
                <a:pathLst>
                  <a:path w="12" h="17">
                    <a:moveTo>
                      <a:pt x="12" y="0"/>
                    </a:moveTo>
                    <a:cubicBezTo>
                      <a:pt x="11" y="0"/>
                      <a:pt x="10" y="0"/>
                      <a:pt x="10" y="0"/>
                    </a:cubicBezTo>
                    <a:cubicBezTo>
                      <a:pt x="0" y="16"/>
                      <a:pt x="0" y="16"/>
                      <a:pt x="0" y="16"/>
                    </a:cubicBezTo>
                    <a:cubicBezTo>
                      <a:pt x="0" y="16"/>
                      <a:pt x="1" y="16"/>
                      <a:pt x="1" y="17"/>
                    </a:cubicBezTo>
                    <a:cubicBezTo>
                      <a:pt x="12" y="0"/>
                      <a:pt x="12" y="0"/>
                      <a:pt x="1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5" name="iŝľidê">
                <a:extLst>
                  <a:ext uri="{FF2B5EF4-FFF2-40B4-BE49-F238E27FC236}">
                    <a16:creationId xmlns:a16="http://schemas.microsoft.com/office/drawing/2014/main" id="{3CE12459-BE20-4DF2-9134-8DF85EB2A578}"/>
                  </a:ext>
                </a:extLst>
              </p:cNvPr>
              <p:cNvSpPr/>
              <p:nvPr/>
            </p:nvSpPr>
            <p:spPr bwMode="auto">
              <a:xfrm>
                <a:off x="1984" y="1465"/>
                <a:ext cx="86" cy="138"/>
              </a:xfrm>
              <a:custGeom>
                <a:avLst/>
                <a:gdLst>
                  <a:gd name="T0" fmla="*/ 40 w 41"/>
                  <a:gd name="T1" fmla="*/ 0 h 66"/>
                  <a:gd name="T2" fmla="*/ 0 w 41"/>
                  <a:gd name="T3" fmla="*/ 66 h 66"/>
                  <a:gd name="T4" fmla="*/ 2 w 41"/>
                  <a:gd name="T5" fmla="*/ 66 h 66"/>
                  <a:gd name="T6" fmla="*/ 41 w 41"/>
                  <a:gd name="T7" fmla="*/ 2 h 66"/>
                  <a:gd name="T8" fmla="*/ 40 w 41"/>
                  <a:gd name="T9" fmla="*/ 0 h 66"/>
                </a:gdLst>
                <a:ahLst/>
                <a:cxnLst>
                  <a:cxn ang="0">
                    <a:pos x="T0" y="T1"/>
                  </a:cxn>
                  <a:cxn ang="0">
                    <a:pos x="T2" y="T3"/>
                  </a:cxn>
                  <a:cxn ang="0">
                    <a:pos x="T4" y="T5"/>
                  </a:cxn>
                  <a:cxn ang="0">
                    <a:pos x="T6" y="T7"/>
                  </a:cxn>
                  <a:cxn ang="0">
                    <a:pos x="T8" y="T9"/>
                  </a:cxn>
                </a:cxnLst>
                <a:rect l="0" t="0" r="r" b="b"/>
                <a:pathLst>
                  <a:path w="41" h="66">
                    <a:moveTo>
                      <a:pt x="40" y="0"/>
                    </a:moveTo>
                    <a:cubicBezTo>
                      <a:pt x="0" y="66"/>
                      <a:pt x="0" y="66"/>
                      <a:pt x="0" y="66"/>
                    </a:cubicBezTo>
                    <a:cubicBezTo>
                      <a:pt x="0" y="66"/>
                      <a:pt x="1" y="66"/>
                      <a:pt x="2" y="66"/>
                    </a:cubicBezTo>
                    <a:cubicBezTo>
                      <a:pt x="41" y="2"/>
                      <a:pt x="41" y="2"/>
                      <a:pt x="41" y="2"/>
                    </a:cubicBezTo>
                    <a:cubicBezTo>
                      <a:pt x="40" y="0"/>
                      <a:pt x="40" y="0"/>
                      <a:pt x="4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6" name="iṩḷiḑè">
                <a:extLst>
                  <a:ext uri="{FF2B5EF4-FFF2-40B4-BE49-F238E27FC236}">
                    <a16:creationId xmlns:a16="http://schemas.microsoft.com/office/drawing/2014/main" id="{DFB6FBF6-0958-4D12-AE03-9CD02B381A13}"/>
                  </a:ext>
                </a:extLst>
              </p:cNvPr>
              <p:cNvSpPr/>
              <p:nvPr/>
            </p:nvSpPr>
            <p:spPr bwMode="auto">
              <a:xfrm>
                <a:off x="2068" y="1463"/>
                <a:ext cx="4" cy="7"/>
              </a:xfrm>
              <a:custGeom>
                <a:avLst/>
                <a:gdLst>
                  <a:gd name="T0" fmla="*/ 2 w 4"/>
                  <a:gd name="T1" fmla="*/ 0 h 7"/>
                  <a:gd name="T2" fmla="*/ 0 w 4"/>
                  <a:gd name="T3" fmla="*/ 2 h 7"/>
                  <a:gd name="T4" fmla="*/ 2 w 4"/>
                  <a:gd name="T5" fmla="*/ 7 h 7"/>
                  <a:gd name="T6" fmla="*/ 4 w 4"/>
                  <a:gd name="T7" fmla="*/ 2 h 7"/>
                  <a:gd name="T8" fmla="*/ 2 w 4"/>
                  <a:gd name="T9" fmla="*/ 0 h 7"/>
                </a:gdLst>
                <a:ahLst/>
                <a:cxnLst>
                  <a:cxn ang="0">
                    <a:pos x="T0" y="T1"/>
                  </a:cxn>
                  <a:cxn ang="0">
                    <a:pos x="T2" y="T3"/>
                  </a:cxn>
                  <a:cxn ang="0">
                    <a:pos x="T4" y="T5"/>
                  </a:cxn>
                  <a:cxn ang="0">
                    <a:pos x="T6" y="T7"/>
                  </a:cxn>
                  <a:cxn ang="0">
                    <a:pos x="T8" y="T9"/>
                  </a:cxn>
                </a:cxnLst>
                <a:rect l="0" t="0" r="r" b="b"/>
                <a:pathLst>
                  <a:path w="4" h="7">
                    <a:moveTo>
                      <a:pt x="2" y="0"/>
                    </a:moveTo>
                    <a:lnTo>
                      <a:pt x="0" y="2"/>
                    </a:lnTo>
                    <a:lnTo>
                      <a:pt x="2" y="7"/>
                    </a:lnTo>
                    <a:lnTo>
                      <a:pt x="4"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7" name="îsḷíḍé">
                <a:extLst>
                  <a:ext uri="{FF2B5EF4-FFF2-40B4-BE49-F238E27FC236}">
                    <a16:creationId xmlns:a16="http://schemas.microsoft.com/office/drawing/2014/main" id="{8F2FBC4B-10ED-4EDE-9B86-CEAFE81A7AF4}"/>
                  </a:ext>
                </a:extLst>
              </p:cNvPr>
              <p:cNvSpPr/>
              <p:nvPr/>
            </p:nvSpPr>
            <p:spPr bwMode="auto">
              <a:xfrm>
                <a:off x="2068" y="1463"/>
                <a:ext cx="4" cy="7"/>
              </a:xfrm>
              <a:custGeom>
                <a:avLst/>
                <a:gdLst>
                  <a:gd name="T0" fmla="*/ 2 w 4"/>
                  <a:gd name="T1" fmla="*/ 0 h 7"/>
                  <a:gd name="T2" fmla="*/ 0 w 4"/>
                  <a:gd name="T3" fmla="*/ 2 h 7"/>
                  <a:gd name="T4" fmla="*/ 2 w 4"/>
                  <a:gd name="T5" fmla="*/ 7 h 7"/>
                  <a:gd name="T6" fmla="*/ 4 w 4"/>
                  <a:gd name="T7" fmla="*/ 2 h 7"/>
                  <a:gd name="T8" fmla="*/ 2 w 4"/>
                  <a:gd name="T9" fmla="*/ 0 h 7"/>
                </a:gdLst>
                <a:ahLst/>
                <a:cxnLst>
                  <a:cxn ang="0">
                    <a:pos x="T0" y="T1"/>
                  </a:cxn>
                  <a:cxn ang="0">
                    <a:pos x="T2" y="T3"/>
                  </a:cxn>
                  <a:cxn ang="0">
                    <a:pos x="T4" y="T5"/>
                  </a:cxn>
                  <a:cxn ang="0">
                    <a:pos x="T6" y="T7"/>
                  </a:cxn>
                  <a:cxn ang="0">
                    <a:pos x="T8" y="T9"/>
                  </a:cxn>
                </a:cxnLst>
                <a:rect l="0" t="0" r="r" b="b"/>
                <a:pathLst>
                  <a:path w="4" h="7">
                    <a:moveTo>
                      <a:pt x="2" y="0"/>
                    </a:moveTo>
                    <a:lnTo>
                      <a:pt x="0" y="2"/>
                    </a:lnTo>
                    <a:lnTo>
                      <a:pt x="2" y="7"/>
                    </a:lnTo>
                    <a:lnTo>
                      <a:pt x="4" y="2"/>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8" name="i$lïḓe">
                <a:extLst>
                  <a:ext uri="{FF2B5EF4-FFF2-40B4-BE49-F238E27FC236}">
                    <a16:creationId xmlns:a16="http://schemas.microsoft.com/office/drawing/2014/main" id="{1FDC9045-B32D-4975-BB59-79B090292B35}"/>
                  </a:ext>
                </a:extLst>
              </p:cNvPr>
              <p:cNvSpPr/>
              <p:nvPr/>
            </p:nvSpPr>
            <p:spPr bwMode="auto">
              <a:xfrm>
                <a:off x="2072" y="1459"/>
                <a:ext cx="0" cy="2"/>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1"/>
                      <a:pt x="0" y="1"/>
                      <a:pt x="0" y="1"/>
                    </a:cubicBezTo>
                    <a:cubicBezTo>
                      <a:pt x="0" y="1"/>
                      <a:pt x="0" y="1"/>
                      <a:pt x="0" y="1"/>
                    </a:cubicBezTo>
                    <a:cubicBezTo>
                      <a:pt x="0" y="1"/>
                      <a:pt x="0" y="1"/>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9" name="ïṧḷiďè">
                <a:extLst>
                  <a:ext uri="{FF2B5EF4-FFF2-40B4-BE49-F238E27FC236}">
                    <a16:creationId xmlns:a16="http://schemas.microsoft.com/office/drawing/2014/main" id="{F39BB5E2-899D-4103-8F6B-51ECE142E34E}"/>
                  </a:ext>
                </a:extLst>
              </p:cNvPr>
              <p:cNvSpPr/>
              <p:nvPr/>
            </p:nvSpPr>
            <p:spPr bwMode="auto">
              <a:xfrm>
                <a:off x="1698" y="1643"/>
                <a:ext cx="257" cy="106"/>
              </a:xfrm>
              <a:custGeom>
                <a:avLst/>
                <a:gdLst>
                  <a:gd name="T0" fmla="*/ 0 w 123"/>
                  <a:gd name="T1" fmla="*/ 50 h 51"/>
                  <a:gd name="T2" fmla="*/ 0 w 123"/>
                  <a:gd name="T3" fmla="*/ 50 h 51"/>
                  <a:gd name="T4" fmla="*/ 0 w 123"/>
                  <a:gd name="T5" fmla="*/ 51 h 51"/>
                  <a:gd name="T6" fmla="*/ 0 w 123"/>
                  <a:gd name="T7" fmla="*/ 51 h 51"/>
                  <a:gd name="T8" fmla="*/ 0 w 123"/>
                  <a:gd name="T9" fmla="*/ 50 h 51"/>
                  <a:gd name="T10" fmla="*/ 123 w 123"/>
                  <a:gd name="T11" fmla="*/ 0 h 51"/>
                  <a:gd name="T12" fmla="*/ 21 w 123"/>
                  <a:gd name="T13" fmla="*/ 41 h 51"/>
                  <a:gd name="T14" fmla="*/ 21 w 123"/>
                  <a:gd name="T15" fmla="*/ 42 h 51"/>
                  <a:gd name="T16" fmla="*/ 123 w 123"/>
                  <a:gd name="T17" fmla="*/ 0 h 51"/>
                  <a:gd name="T18" fmla="*/ 123 w 123"/>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51">
                    <a:moveTo>
                      <a:pt x="0" y="50"/>
                    </a:moveTo>
                    <a:cubicBezTo>
                      <a:pt x="0" y="50"/>
                      <a:pt x="0" y="50"/>
                      <a:pt x="0" y="50"/>
                    </a:cubicBezTo>
                    <a:cubicBezTo>
                      <a:pt x="0" y="50"/>
                      <a:pt x="0" y="50"/>
                      <a:pt x="0" y="51"/>
                    </a:cubicBezTo>
                    <a:cubicBezTo>
                      <a:pt x="0" y="51"/>
                      <a:pt x="0" y="51"/>
                      <a:pt x="0" y="51"/>
                    </a:cubicBezTo>
                    <a:cubicBezTo>
                      <a:pt x="0" y="50"/>
                      <a:pt x="0" y="50"/>
                      <a:pt x="0" y="50"/>
                    </a:cubicBezTo>
                    <a:moveTo>
                      <a:pt x="123" y="0"/>
                    </a:moveTo>
                    <a:cubicBezTo>
                      <a:pt x="21" y="41"/>
                      <a:pt x="21" y="41"/>
                      <a:pt x="21" y="41"/>
                    </a:cubicBezTo>
                    <a:cubicBezTo>
                      <a:pt x="21" y="41"/>
                      <a:pt x="21" y="42"/>
                      <a:pt x="21" y="42"/>
                    </a:cubicBezTo>
                    <a:cubicBezTo>
                      <a:pt x="123" y="0"/>
                      <a:pt x="123" y="0"/>
                      <a:pt x="123" y="0"/>
                    </a:cubicBezTo>
                    <a:cubicBezTo>
                      <a:pt x="123" y="0"/>
                      <a:pt x="123" y="0"/>
                      <a:pt x="12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0" name="isḻïďè">
                <a:extLst>
                  <a:ext uri="{FF2B5EF4-FFF2-40B4-BE49-F238E27FC236}">
                    <a16:creationId xmlns:a16="http://schemas.microsoft.com/office/drawing/2014/main" id="{79B222F4-E02A-4620-8BCA-B2DA09639A32}"/>
                  </a:ext>
                </a:extLst>
              </p:cNvPr>
              <p:cNvSpPr/>
              <p:nvPr/>
            </p:nvSpPr>
            <p:spPr bwMode="auto">
              <a:xfrm>
                <a:off x="1682" y="1728"/>
                <a:ext cx="60" cy="27"/>
              </a:xfrm>
              <a:custGeom>
                <a:avLst/>
                <a:gdLst>
                  <a:gd name="T0" fmla="*/ 8 w 29"/>
                  <a:gd name="T1" fmla="*/ 9 h 13"/>
                  <a:gd name="T2" fmla="*/ 3 w 29"/>
                  <a:gd name="T3" fmla="*/ 11 h 13"/>
                  <a:gd name="T4" fmla="*/ 0 w 29"/>
                  <a:gd name="T5" fmla="*/ 12 h 13"/>
                  <a:gd name="T6" fmla="*/ 0 w 29"/>
                  <a:gd name="T7" fmla="*/ 13 h 13"/>
                  <a:gd name="T8" fmla="*/ 8 w 29"/>
                  <a:gd name="T9" fmla="*/ 10 h 13"/>
                  <a:gd name="T10" fmla="*/ 8 w 29"/>
                  <a:gd name="T11" fmla="*/ 9 h 13"/>
                  <a:gd name="T12" fmla="*/ 29 w 29"/>
                  <a:gd name="T13" fmla="*/ 0 h 13"/>
                  <a:gd name="T14" fmla="*/ 8 w 29"/>
                  <a:gd name="T15" fmla="*/ 9 h 13"/>
                  <a:gd name="T16" fmla="*/ 8 w 29"/>
                  <a:gd name="T17" fmla="*/ 10 h 13"/>
                  <a:gd name="T18" fmla="*/ 29 w 29"/>
                  <a:gd name="T19" fmla="*/ 1 h 13"/>
                  <a:gd name="T20" fmla="*/ 29 w 29"/>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13">
                    <a:moveTo>
                      <a:pt x="8" y="9"/>
                    </a:moveTo>
                    <a:cubicBezTo>
                      <a:pt x="3" y="11"/>
                      <a:pt x="3" y="11"/>
                      <a:pt x="3" y="11"/>
                    </a:cubicBezTo>
                    <a:cubicBezTo>
                      <a:pt x="0" y="12"/>
                      <a:pt x="0" y="12"/>
                      <a:pt x="0" y="12"/>
                    </a:cubicBezTo>
                    <a:cubicBezTo>
                      <a:pt x="0" y="12"/>
                      <a:pt x="0" y="12"/>
                      <a:pt x="0" y="13"/>
                    </a:cubicBezTo>
                    <a:cubicBezTo>
                      <a:pt x="8" y="10"/>
                      <a:pt x="8" y="10"/>
                      <a:pt x="8" y="10"/>
                    </a:cubicBezTo>
                    <a:cubicBezTo>
                      <a:pt x="8" y="9"/>
                      <a:pt x="8" y="9"/>
                      <a:pt x="8" y="9"/>
                    </a:cubicBezTo>
                    <a:moveTo>
                      <a:pt x="29" y="0"/>
                    </a:moveTo>
                    <a:cubicBezTo>
                      <a:pt x="8" y="9"/>
                      <a:pt x="8" y="9"/>
                      <a:pt x="8" y="9"/>
                    </a:cubicBezTo>
                    <a:cubicBezTo>
                      <a:pt x="8" y="9"/>
                      <a:pt x="8" y="9"/>
                      <a:pt x="8" y="10"/>
                    </a:cubicBezTo>
                    <a:cubicBezTo>
                      <a:pt x="29" y="1"/>
                      <a:pt x="29" y="1"/>
                      <a:pt x="29" y="1"/>
                    </a:cubicBezTo>
                    <a:cubicBezTo>
                      <a:pt x="29" y="1"/>
                      <a:pt x="29" y="0"/>
                      <a:pt x="2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1" name="íşľiḓê">
                <a:extLst>
                  <a:ext uri="{FF2B5EF4-FFF2-40B4-BE49-F238E27FC236}">
                    <a16:creationId xmlns:a16="http://schemas.microsoft.com/office/drawing/2014/main" id="{57B17614-8552-4457-A7F6-602664B590A3}"/>
                  </a:ext>
                </a:extLst>
              </p:cNvPr>
              <p:cNvSpPr/>
              <p:nvPr/>
            </p:nvSpPr>
            <p:spPr bwMode="auto">
              <a:xfrm>
                <a:off x="1682" y="1751"/>
                <a:ext cx="6" cy="2"/>
              </a:xfrm>
              <a:custGeom>
                <a:avLst/>
                <a:gdLst>
                  <a:gd name="T0" fmla="*/ 3 w 3"/>
                  <a:gd name="T1" fmla="*/ 0 h 1"/>
                  <a:gd name="T2" fmla="*/ 0 w 3"/>
                  <a:gd name="T3" fmla="*/ 1 h 1"/>
                  <a:gd name="T4" fmla="*/ 0 w 3"/>
                  <a:gd name="T5" fmla="*/ 1 h 1"/>
                  <a:gd name="T6" fmla="*/ 0 w 3"/>
                  <a:gd name="T7" fmla="*/ 1 h 1"/>
                  <a:gd name="T8" fmla="*/ 3 w 3"/>
                  <a:gd name="T9" fmla="*/ 0 h 1"/>
                </a:gdLst>
                <a:ahLst/>
                <a:cxnLst>
                  <a:cxn ang="0">
                    <a:pos x="T0" y="T1"/>
                  </a:cxn>
                  <a:cxn ang="0">
                    <a:pos x="T2" y="T3"/>
                  </a:cxn>
                  <a:cxn ang="0">
                    <a:pos x="T4" y="T5"/>
                  </a:cxn>
                  <a:cxn ang="0">
                    <a:pos x="T6" y="T7"/>
                  </a:cxn>
                  <a:cxn ang="0">
                    <a:pos x="T8" y="T9"/>
                  </a:cxn>
                </a:cxnLst>
                <a:rect l="0" t="0" r="r" b="b"/>
                <a:pathLst>
                  <a:path w="3" h="1">
                    <a:moveTo>
                      <a:pt x="3" y="0"/>
                    </a:moveTo>
                    <a:cubicBezTo>
                      <a:pt x="0" y="1"/>
                      <a:pt x="0" y="1"/>
                      <a:pt x="0" y="1"/>
                    </a:cubicBezTo>
                    <a:cubicBezTo>
                      <a:pt x="0" y="1"/>
                      <a:pt x="0" y="1"/>
                      <a:pt x="0" y="1"/>
                    </a:cubicBezTo>
                    <a:cubicBezTo>
                      <a:pt x="0" y="1"/>
                      <a:pt x="0" y="1"/>
                      <a:pt x="0" y="1"/>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2" name="ïśḻïdè">
                <a:extLst>
                  <a:ext uri="{FF2B5EF4-FFF2-40B4-BE49-F238E27FC236}">
                    <a16:creationId xmlns:a16="http://schemas.microsoft.com/office/drawing/2014/main" id="{79C6E1C2-ECF9-440E-95A3-046CE5986C90}"/>
                  </a:ext>
                </a:extLst>
              </p:cNvPr>
              <p:cNvSpPr/>
              <p:nvPr/>
            </p:nvSpPr>
            <p:spPr bwMode="auto">
              <a:xfrm>
                <a:off x="1978" y="1357"/>
                <a:ext cx="2" cy="4"/>
              </a:xfrm>
              <a:custGeom>
                <a:avLst/>
                <a:gdLst>
                  <a:gd name="T0" fmla="*/ 2 w 2"/>
                  <a:gd name="T1" fmla="*/ 0 h 4"/>
                  <a:gd name="T2" fmla="*/ 0 w 2"/>
                  <a:gd name="T3" fmla="*/ 2 h 4"/>
                  <a:gd name="T4" fmla="*/ 0 w 2"/>
                  <a:gd name="T5" fmla="*/ 2 h 4"/>
                  <a:gd name="T6" fmla="*/ 2 w 2"/>
                  <a:gd name="T7" fmla="*/ 4 h 4"/>
                  <a:gd name="T8" fmla="*/ 2 w 2"/>
                  <a:gd name="T9" fmla="*/ 0 h 4"/>
                </a:gdLst>
                <a:ahLst/>
                <a:cxnLst>
                  <a:cxn ang="0">
                    <a:pos x="T0" y="T1"/>
                  </a:cxn>
                  <a:cxn ang="0">
                    <a:pos x="T2" y="T3"/>
                  </a:cxn>
                  <a:cxn ang="0">
                    <a:pos x="T4" y="T5"/>
                  </a:cxn>
                  <a:cxn ang="0">
                    <a:pos x="T6" y="T7"/>
                  </a:cxn>
                  <a:cxn ang="0">
                    <a:pos x="T8" y="T9"/>
                  </a:cxn>
                </a:cxnLst>
                <a:rect l="0" t="0" r="r" b="b"/>
                <a:pathLst>
                  <a:path w="2" h="4">
                    <a:moveTo>
                      <a:pt x="2" y="0"/>
                    </a:moveTo>
                    <a:lnTo>
                      <a:pt x="0" y="2"/>
                    </a:lnTo>
                    <a:lnTo>
                      <a:pt x="0" y="2"/>
                    </a:lnTo>
                    <a:lnTo>
                      <a:pt x="2" y="4"/>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3" name="íśliḑe">
                <a:extLst>
                  <a:ext uri="{FF2B5EF4-FFF2-40B4-BE49-F238E27FC236}">
                    <a16:creationId xmlns:a16="http://schemas.microsoft.com/office/drawing/2014/main" id="{03AE8F82-7734-43F9-9726-6FD23690E8EF}"/>
                  </a:ext>
                </a:extLst>
              </p:cNvPr>
              <p:cNvSpPr/>
              <p:nvPr/>
            </p:nvSpPr>
            <p:spPr bwMode="auto">
              <a:xfrm>
                <a:off x="1978" y="1357"/>
                <a:ext cx="2" cy="4"/>
              </a:xfrm>
              <a:custGeom>
                <a:avLst/>
                <a:gdLst>
                  <a:gd name="T0" fmla="*/ 2 w 2"/>
                  <a:gd name="T1" fmla="*/ 0 h 4"/>
                  <a:gd name="T2" fmla="*/ 0 w 2"/>
                  <a:gd name="T3" fmla="*/ 2 h 4"/>
                  <a:gd name="T4" fmla="*/ 0 w 2"/>
                  <a:gd name="T5" fmla="*/ 2 h 4"/>
                  <a:gd name="T6" fmla="*/ 2 w 2"/>
                  <a:gd name="T7" fmla="*/ 4 h 4"/>
                  <a:gd name="T8" fmla="*/ 2 w 2"/>
                  <a:gd name="T9" fmla="*/ 0 h 4"/>
                </a:gdLst>
                <a:ahLst/>
                <a:cxnLst>
                  <a:cxn ang="0">
                    <a:pos x="T0" y="T1"/>
                  </a:cxn>
                  <a:cxn ang="0">
                    <a:pos x="T2" y="T3"/>
                  </a:cxn>
                  <a:cxn ang="0">
                    <a:pos x="T4" y="T5"/>
                  </a:cxn>
                  <a:cxn ang="0">
                    <a:pos x="T6" y="T7"/>
                  </a:cxn>
                  <a:cxn ang="0">
                    <a:pos x="T8" y="T9"/>
                  </a:cxn>
                </a:cxnLst>
                <a:rect l="0" t="0" r="r" b="b"/>
                <a:pathLst>
                  <a:path w="2" h="4">
                    <a:moveTo>
                      <a:pt x="2" y="0"/>
                    </a:moveTo>
                    <a:lnTo>
                      <a:pt x="0" y="2"/>
                    </a:lnTo>
                    <a:lnTo>
                      <a:pt x="0" y="2"/>
                    </a:lnTo>
                    <a:lnTo>
                      <a:pt x="2" y="4"/>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4" name="íś1íḋè">
                <a:extLst>
                  <a:ext uri="{FF2B5EF4-FFF2-40B4-BE49-F238E27FC236}">
                    <a16:creationId xmlns:a16="http://schemas.microsoft.com/office/drawing/2014/main" id="{CA7FECE5-19F9-4BD7-962C-A4C09CB9CD3F}"/>
                  </a:ext>
                </a:extLst>
              </p:cNvPr>
              <p:cNvSpPr/>
              <p:nvPr/>
            </p:nvSpPr>
            <p:spPr bwMode="auto">
              <a:xfrm>
                <a:off x="1978" y="1311"/>
                <a:ext cx="6" cy="48"/>
              </a:xfrm>
              <a:custGeom>
                <a:avLst/>
                <a:gdLst>
                  <a:gd name="T0" fmla="*/ 1 w 3"/>
                  <a:gd name="T1" fmla="*/ 0 h 23"/>
                  <a:gd name="T2" fmla="*/ 0 w 3"/>
                  <a:gd name="T3" fmla="*/ 23 h 23"/>
                  <a:gd name="T4" fmla="*/ 1 w 3"/>
                  <a:gd name="T5" fmla="*/ 22 h 23"/>
                  <a:gd name="T6" fmla="*/ 3 w 3"/>
                  <a:gd name="T7" fmla="*/ 1 h 23"/>
                  <a:gd name="T8" fmla="*/ 2 w 3"/>
                  <a:gd name="T9" fmla="*/ 1 h 23"/>
                  <a:gd name="T10" fmla="*/ 1 w 3"/>
                  <a:gd name="T11" fmla="*/ 0 h 23"/>
                </a:gdLst>
                <a:ahLst/>
                <a:cxnLst>
                  <a:cxn ang="0">
                    <a:pos x="T0" y="T1"/>
                  </a:cxn>
                  <a:cxn ang="0">
                    <a:pos x="T2" y="T3"/>
                  </a:cxn>
                  <a:cxn ang="0">
                    <a:pos x="T4" y="T5"/>
                  </a:cxn>
                  <a:cxn ang="0">
                    <a:pos x="T6" y="T7"/>
                  </a:cxn>
                  <a:cxn ang="0">
                    <a:pos x="T8" y="T9"/>
                  </a:cxn>
                  <a:cxn ang="0">
                    <a:pos x="T10" y="T11"/>
                  </a:cxn>
                </a:cxnLst>
                <a:rect l="0" t="0" r="r" b="b"/>
                <a:pathLst>
                  <a:path w="3" h="23">
                    <a:moveTo>
                      <a:pt x="1" y="0"/>
                    </a:moveTo>
                    <a:cubicBezTo>
                      <a:pt x="0" y="23"/>
                      <a:pt x="0" y="23"/>
                      <a:pt x="0" y="23"/>
                    </a:cubicBezTo>
                    <a:cubicBezTo>
                      <a:pt x="1" y="22"/>
                      <a:pt x="1" y="22"/>
                      <a:pt x="1" y="22"/>
                    </a:cubicBezTo>
                    <a:cubicBezTo>
                      <a:pt x="3" y="1"/>
                      <a:pt x="3" y="1"/>
                      <a:pt x="3" y="1"/>
                    </a:cubicBezTo>
                    <a:cubicBezTo>
                      <a:pt x="2" y="1"/>
                      <a:pt x="2" y="1"/>
                      <a:pt x="2" y="1"/>
                    </a:cubicBezTo>
                    <a:cubicBezTo>
                      <a:pt x="2" y="1"/>
                      <a:pt x="2" y="1"/>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5" name="i$ľíďé">
                <a:extLst>
                  <a:ext uri="{FF2B5EF4-FFF2-40B4-BE49-F238E27FC236}">
                    <a16:creationId xmlns:a16="http://schemas.microsoft.com/office/drawing/2014/main" id="{19C84ABF-2972-4359-9FAA-0D53EFA99AAA}"/>
                  </a:ext>
                </a:extLst>
              </p:cNvPr>
              <p:cNvSpPr/>
              <p:nvPr/>
            </p:nvSpPr>
            <p:spPr bwMode="auto">
              <a:xfrm>
                <a:off x="1976" y="1363"/>
                <a:ext cx="4" cy="11"/>
              </a:xfrm>
              <a:custGeom>
                <a:avLst/>
                <a:gdLst>
                  <a:gd name="T0" fmla="*/ 1 w 2"/>
                  <a:gd name="T1" fmla="*/ 0 h 5"/>
                  <a:gd name="T2" fmla="*/ 0 w 2"/>
                  <a:gd name="T3" fmla="*/ 5 h 5"/>
                  <a:gd name="T4" fmla="*/ 1 w 2"/>
                  <a:gd name="T5" fmla="*/ 5 h 5"/>
                  <a:gd name="T6" fmla="*/ 2 w 2"/>
                  <a:gd name="T7" fmla="*/ 5 h 5"/>
                  <a:gd name="T8" fmla="*/ 2 w 2"/>
                  <a:gd name="T9" fmla="*/ 1 h 5"/>
                  <a:gd name="T10" fmla="*/ 1 w 2"/>
                  <a:gd name="T11" fmla="*/ 0 h 5"/>
                </a:gdLst>
                <a:ahLst/>
                <a:cxnLst>
                  <a:cxn ang="0">
                    <a:pos x="T0" y="T1"/>
                  </a:cxn>
                  <a:cxn ang="0">
                    <a:pos x="T2" y="T3"/>
                  </a:cxn>
                  <a:cxn ang="0">
                    <a:pos x="T4" y="T5"/>
                  </a:cxn>
                  <a:cxn ang="0">
                    <a:pos x="T6" y="T7"/>
                  </a:cxn>
                  <a:cxn ang="0">
                    <a:pos x="T8" y="T9"/>
                  </a:cxn>
                  <a:cxn ang="0">
                    <a:pos x="T10" y="T11"/>
                  </a:cxn>
                </a:cxnLst>
                <a:rect l="0" t="0" r="r" b="b"/>
                <a:pathLst>
                  <a:path w="2" h="5">
                    <a:moveTo>
                      <a:pt x="1" y="0"/>
                    </a:moveTo>
                    <a:cubicBezTo>
                      <a:pt x="0" y="5"/>
                      <a:pt x="0" y="5"/>
                      <a:pt x="0" y="5"/>
                    </a:cubicBezTo>
                    <a:cubicBezTo>
                      <a:pt x="0" y="5"/>
                      <a:pt x="1" y="5"/>
                      <a:pt x="1" y="5"/>
                    </a:cubicBezTo>
                    <a:cubicBezTo>
                      <a:pt x="1" y="5"/>
                      <a:pt x="1" y="5"/>
                      <a:pt x="2" y="5"/>
                    </a:cubicBezTo>
                    <a:cubicBezTo>
                      <a:pt x="2" y="1"/>
                      <a:pt x="2" y="1"/>
                      <a:pt x="2" y="1"/>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6" name="îṣlídè">
                <a:extLst>
                  <a:ext uri="{FF2B5EF4-FFF2-40B4-BE49-F238E27FC236}">
                    <a16:creationId xmlns:a16="http://schemas.microsoft.com/office/drawing/2014/main" id="{D3763CB5-921C-448D-A642-8ECF437555C0}"/>
                  </a:ext>
                </a:extLst>
              </p:cNvPr>
              <p:cNvSpPr/>
              <p:nvPr/>
            </p:nvSpPr>
            <p:spPr bwMode="auto">
              <a:xfrm>
                <a:off x="1967" y="1374"/>
                <a:ext cx="13" cy="162"/>
              </a:xfrm>
              <a:custGeom>
                <a:avLst/>
                <a:gdLst>
                  <a:gd name="T0" fmla="*/ 3 w 6"/>
                  <a:gd name="T1" fmla="*/ 50 h 78"/>
                  <a:gd name="T2" fmla="*/ 1 w 6"/>
                  <a:gd name="T3" fmla="*/ 50 h 78"/>
                  <a:gd name="T4" fmla="*/ 0 w 6"/>
                  <a:gd name="T5" fmla="*/ 78 h 78"/>
                  <a:gd name="T6" fmla="*/ 1 w 6"/>
                  <a:gd name="T7" fmla="*/ 77 h 78"/>
                  <a:gd name="T8" fmla="*/ 3 w 6"/>
                  <a:gd name="T9" fmla="*/ 50 h 78"/>
                  <a:gd name="T10" fmla="*/ 5 w 6"/>
                  <a:gd name="T11" fmla="*/ 0 h 78"/>
                  <a:gd name="T12" fmla="*/ 4 w 6"/>
                  <a:gd name="T13" fmla="*/ 0 h 78"/>
                  <a:gd name="T14" fmla="*/ 1 w 6"/>
                  <a:gd name="T15" fmla="*/ 49 h 78"/>
                  <a:gd name="T16" fmla="*/ 3 w 6"/>
                  <a:gd name="T17" fmla="*/ 48 h 78"/>
                  <a:gd name="T18" fmla="*/ 6 w 6"/>
                  <a:gd name="T19" fmla="*/ 0 h 78"/>
                  <a:gd name="T20" fmla="*/ 5 w 6"/>
                  <a:gd name="T21"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78">
                    <a:moveTo>
                      <a:pt x="3" y="50"/>
                    </a:moveTo>
                    <a:cubicBezTo>
                      <a:pt x="1" y="50"/>
                      <a:pt x="1" y="50"/>
                      <a:pt x="1" y="50"/>
                    </a:cubicBezTo>
                    <a:cubicBezTo>
                      <a:pt x="0" y="78"/>
                      <a:pt x="0" y="78"/>
                      <a:pt x="0" y="78"/>
                    </a:cubicBezTo>
                    <a:cubicBezTo>
                      <a:pt x="1" y="77"/>
                      <a:pt x="1" y="77"/>
                      <a:pt x="1" y="77"/>
                    </a:cubicBezTo>
                    <a:cubicBezTo>
                      <a:pt x="3" y="50"/>
                      <a:pt x="3" y="50"/>
                      <a:pt x="3" y="50"/>
                    </a:cubicBezTo>
                    <a:moveTo>
                      <a:pt x="5" y="0"/>
                    </a:moveTo>
                    <a:cubicBezTo>
                      <a:pt x="5" y="0"/>
                      <a:pt x="4" y="0"/>
                      <a:pt x="4" y="0"/>
                    </a:cubicBezTo>
                    <a:cubicBezTo>
                      <a:pt x="1" y="49"/>
                      <a:pt x="1" y="49"/>
                      <a:pt x="1" y="49"/>
                    </a:cubicBezTo>
                    <a:cubicBezTo>
                      <a:pt x="3" y="48"/>
                      <a:pt x="3" y="48"/>
                      <a:pt x="3" y="48"/>
                    </a:cubicBezTo>
                    <a:cubicBezTo>
                      <a:pt x="6" y="0"/>
                      <a:pt x="6" y="0"/>
                      <a:pt x="6" y="0"/>
                    </a:cubicBezTo>
                    <a:cubicBezTo>
                      <a:pt x="5" y="0"/>
                      <a:pt x="5"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7" name="işľíďè">
                <a:extLst>
                  <a:ext uri="{FF2B5EF4-FFF2-40B4-BE49-F238E27FC236}">
                    <a16:creationId xmlns:a16="http://schemas.microsoft.com/office/drawing/2014/main" id="{66967222-8D3F-4309-AB89-E341A3320A71}"/>
                  </a:ext>
                </a:extLst>
              </p:cNvPr>
              <p:cNvSpPr/>
              <p:nvPr/>
            </p:nvSpPr>
            <p:spPr bwMode="auto">
              <a:xfrm>
                <a:off x="1961" y="1605"/>
                <a:ext cx="4" cy="31"/>
              </a:xfrm>
              <a:custGeom>
                <a:avLst/>
                <a:gdLst>
                  <a:gd name="T0" fmla="*/ 2 w 2"/>
                  <a:gd name="T1" fmla="*/ 0 h 15"/>
                  <a:gd name="T2" fmla="*/ 0 w 2"/>
                  <a:gd name="T3" fmla="*/ 1 h 15"/>
                  <a:gd name="T4" fmla="*/ 0 w 2"/>
                  <a:gd name="T5" fmla="*/ 15 h 15"/>
                  <a:gd name="T6" fmla="*/ 0 w 2"/>
                  <a:gd name="T7" fmla="*/ 15 h 15"/>
                  <a:gd name="T8" fmla="*/ 1 w 2"/>
                  <a:gd name="T9" fmla="*/ 15 h 15"/>
                  <a:gd name="T10" fmla="*/ 2 w 2"/>
                  <a:gd name="T11" fmla="*/ 0 h 15"/>
                </a:gdLst>
                <a:ahLst/>
                <a:cxnLst>
                  <a:cxn ang="0">
                    <a:pos x="T0" y="T1"/>
                  </a:cxn>
                  <a:cxn ang="0">
                    <a:pos x="T2" y="T3"/>
                  </a:cxn>
                  <a:cxn ang="0">
                    <a:pos x="T4" y="T5"/>
                  </a:cxn>
                  <a:cxn ang="0">
                    <a:pos x="T6" y="T7"/>
                  </a:cxn>
                  <a:cxn ang="0">
                    <a:pos x="T8" y="T9"/>
                  </a:cxn>
                  <a:cxn ang="0">
                    <a:pos x="T10" y="T11"/>
                  </a:cxn>
                </a:cxnLst>
                <a:rect l="0" t="0" r="r" b="b"/>
                <a:pathLst>
                  <a:path w="2" h="15">
                    <a:moveTo>
                      <a:pt x="2" y="0"/>
                    </a:moveTo>
                    <a:cubicBezTo>
                      <a:pt x="1" y="1"/>
                      <a:pt x="1" y="1"/>
                      <a:pt x="0" y="1"/>
                    </a:cubicBezTo>
                    <a:cubicBezTo>
                      <a:pt x="0" y="15"/>
                      <a:pt x="0" y="15"/>
                      <a:pt x="0" y="15"/>
                    </a:cubicBezTo>
                    <a:cubicBezTo>
                      <a:pt x="0" y="15"/>
                      <a:pt x="0" y="15"/>
                      <a:pt x="0" y="15"/>
                    </a:cubicBezTo>
                    <a:cubicBezTo>
                      <a:pt x="0" y="15"/>
                      <a:pt x="1" y="15"/>
                      <a:pt x="1" y="15"/>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8" name="íSļíḓé">
                <a:extLst>
                  <a:ext uri="{FF2B5EF4-FFF2-40B4-BE49-F238E27FC236}">
                    <a16:creationId xmlns:a16="http://schemas.microsoft.com/office/drawing/2014/main" id="{3094F59D-8621-44FA-B862-E96532FB2AD7}"/>
                  </a:ext>
                </a:extLst>
              </p:cNvPr>
              <p:cNvSpPr/>
              <p:nvPr/>
            </p:nvSpPr>
            <p:spPr bwMode="auto">
              <a:xfrm>
                <a:off x="1961" y="1538"/>
                <a:ext cx="9" cy="69"/>
              </a:xfrm>
              <a:custGeom>
                <a:avLst/>
                <a:gdLst>
                  <a:gd name="T0" fmla="*/ 4 w 4"/>
                  <a:gd name="T1" fmla="*/ 0 h 33"/>
                  <a:gd name="T2" fmla="*/ 2 w 4"/>
                  <a:gd name="T3" fmla="*/ 1 h 33"/>
                  <a:gd name="T4" fmla="*/ 0 w 4"/>
                  <a:gd name="T5" fmla="*/ 33 h 33"/>
                  <a:gd name="T6" fmla="*/ 2 w 4"/>
                  <a:gd name="T7" fmla="*/ 32 h 33"/>
                  <a:gd name="T8" fmla="*/ 4 w 4"/>
                  <a:gd name="T9" fmla="*/ 0 h 33"/>
                </a:gdLst>
                <a:ahLst/>
                <a:cxnLst>
                  <a:cxn ang="0">
                    <a:pos x="T0" y="T1"/>
                  </a:cxn>
                  <a:cxn ang="0">
                    <a:pos x="T2" y="T3"/>
                  </a:cxn>
                  <a:cxn ang="0">
                    <a:pos x="T4" y="T5"/>
                  </a:cxn>
                  <a:cxn ang="0">
                    <a:pos x="T6" y="T7"/>
                  </a:cxn>
                  <a:cxn ang="0">
                    <a:pos x="T8" y="T9"/>
                  </a:cxn>
                </a:cxnLst>
                <a:rect l="0" t="0" r="r" b="b"/>
                <a:pathLst>
                  <a:path w="4" h="33">
                    <a:moveTo>
                      <a:pt x="4" y="0"/>
                    </a:moveTo>
                    <a:cubicBezTo>
                      <a:pt x="2" y="1"/>
                      <a:pt x="2" y="1"/>
                      <a:pt x="2" y="1"/>
                    </a:cubicBezTo>
                    <a:cubicBezTo>
                      <a:pt x="0" y="33"/>
                      <a:pt x="0" y="33"/>
                      <a:pt x="0" y="33"/>
                    </a:cubicBezTo>
                    <a:cubicBezTo>
                      <a:pt x="1" y="33"/>
                      <a:pt x="1" y="33"/>
                      <a:pt x="2" y="32"/>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9" name="iSļîḍé">
                <a:extLst>
                  <a:ext uri="{FF2B5EF4-FFF2-40B4-BE49-F238E27FC236}">
                    <a16:creationId xmlns:a16="http://schemas.microsoft.com/office/drawing/2014/main" id="{B7D523EB-F4DE-49D4-A078-1B44C8FADB08}"/>
                  </a:ext>
                </a:extLst>
              </p:cNvPr>
              <p:cNvSpPr/>
              <p:nvPr/>
            </p:nvSpPr>
            <p:spPr bwMode="auto">
              <a:xfrm>
                <a:off x="1965" y="1534"/>
                <a:ext cx="5" cy="6"/>
              </a:xfrm>
              <a:custGeom>
                <a:avLst/>
                <a:gdLst>
                  <a:gd name="T0" fmla="*/ 5 w 5"/>
                  <a:gd name="T1" fmla="*/ 0 h 6"/>
                  <a:gd name="T2" fmla="*/ 2 w 5"/>
                  <a:gd name="T3" fmla="*/ 2 h 6"/>
                  <a:gd name="T4" fmla="*/ 0 w 5"/>
                  <a:gd name="T5" fmla="*/ 6 h 6"/>
                  <a:gd name="T6" fmla="*/ 5 w 5"/>
                  <a:gd name="T7" fmla="*/ 4 h 6"/>
                  <a:gd name="T8" fmla="*/ 5 w 5"/>
                  <a:gd name="T9" fmla="*/ 0 h 6"/>
                </a:gdLst>
                <a:ahLst/>
                <a:cxnLst>
                  <a:cxn ang="0">
                    <a:pos x="T0" y="T1"/>
                  </a:cxn>
                  <a:cxn ang="0">
                    <a:pos x="T2" y="T3"/>
                  </a:cxn>
                  <a:cxn ang="0">
                    <a:pos x="T4" y="T5"/>
                  </a:cxn>
                  <a:cxn ang="0">
                    <a:pos x="T6" y="T7"/>
                  </a:cxn>
                  <a:cxn ang="0">
                    <a:pos x="T8" y="T9"/>
                  </a:cxn>
                </a:cxnLst>
                <a:rect l="0" t="0" r="r" b="b"/>
                <a:pathLst>
                  <a:path w="5" h="6">
                    <a:moveTo>
                      <a:pt x="5" y="0"/>
                    </a:moveTo>
                    <a:lnTo>
                      <a:pt x="2" y="2"/>
                    </a:lnTo>
                    <a:lnTo>
                      <a:pt x="0" y="6"/>
                    </a:lnTo>
                    <a:lnTo>
                      <a:pt x="5" y="4"/>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0" name="íSḷidé">
                <a:extLst>
                  <a:ext uri="{FF2B5EF4-FFF2-40B4-BE49-F238E27FC236}">
                    <a16:creationId xmlns:a16="http://schemas.microsoft.com/office/drawing/2014/main" id="{D7AF90C5-E2D9-4241-AA08-43AF12A0AFEB}"/>
                  </a:ext>
                </a:extLst>
              </p:cNvPr>
              <p:cNvSpPr/>
              <p:nvPr/>
            </p:nvSpPr>
            <p:spPr bwMode="auto">
              <a:xfrm>
                <a:off x="1965" y="1534"/>
                <a:ext cx="5" cy="6"/>
              </a:xfrm>
              <a:custGeom>
                <a:avLst/>
                <a:gdLst>
                  <a:gd name="T0" fmla="*/ 5 w 5"/>
                  <a:gd name="T1" fmla="*/ 0 h 6"/>
                  <a:gd name="T2" fmla="*/ 2 w 5"/>
                  <a:gd name="T3" fmla="*/ 2 h 6"/>
                  <a:gd name="T4" fmla="*/ 0 w 5"/>
                  <a:gd name="T5" fmla="*/ 6 h 6"/>
                  <a:gd name="T6" fmla="*/ 5 w 5"/>
                  <a:gd name="T7" fmla="*/ 4 h 6"/>
                  <a:gd name="T8" fmla="*/ 5 w 5"/>
                  <a:gd name="T9" fmla="*/ 0 h 6"/>
                </a:gdLst>
                <a:ahLst/>
                <a:cxnLst>
                  <a:cxn ang="0">
                    <a:pos x="T0" y="T1"/>
                  </a:cxn>
                  <a:cxn ang="0">
                    <a:pos x="T2" y="T3"/>
                  </a:cxn>
                  <a:cxn ang="0">
                    <a:pos x="T4" y="T5"/>
                  </a:cxn>
                  <a:cxn ang="0">
                    <a:pos x="T6" y="T7"/>
                  </a:cxn>
                  <a:cxn ang="0">
                    <a:pos x="T8" y="T9"/>
                  </a:cxn>
                </a:cxnLst>
                <a:rect l="0" t="0" r="r" b="b"/>
                <a:pathLst>
                  <a:path w="5" h="6">
                    <a:moveTo>
                      <a:pt x="5" y="0"/>
                    </a:moveTo>
                    <a:lnTo>
                      <a:pt x="2" y="2"/>
                    </a:lnTo>
                    <a:lnTo>
                      <a:pt x="0" y="6"/>
                    </a:lnTo>
                    <a:lnTo>
                      <a:pt x="5" y="4"/>
                    </a:lnTo>
                    <a:lnTo>
                      <a:pt x="5"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1" name="íṩlíḍè">
                <a:extLst>
                  <a:ext uri="{FF2B5EF4-FFF2-40B4-BE49-F238E27FC236}">
                    <a16:creationId xmlns:a16="http://schemas.microsoft.com/office/drawing/2014/main" id="{F6FC8C00-64AD-4FCE-9251-823BC1E69505}"/>
                  </a:ext>
                </a:extLst>
              </p:cNvPr>
              <p:cNvSpPr/>
              <p:nvPr/>
            </p:nvSpPr>
            <p:spPr bwMode="auto">
              <a:xfrm>
                <a:off x="1970" y="1474"/>
                <a:ext cx="4" cy="4"/>
              </a:xfrm>
              <a:custGeom>
                <a:avLst/>
                <a:gdLst>
                  <a:gd name="T0" fmla="*/ 4 w 4"/>
                  <a:gd name="T1" fmla="*/ 0 h 4"/>
                  <a:gd name="T2" fmla="*/ 0 w 4"/>
                  <a:gd name="T3" fmla="*/ 2 h 4"/>
                  <a:gd name="T4" fmla="*/ 0 w 4"/>
                  <a:gd name="T5" fmla="*/ 4 h 4"/>
                  <a:gd name="T6" fmla="*/ 4 w 4"/>
                  <a:gd name="T7" fmla="*/ 4 h 4"/>
                  <a:gd name="T8" fmla="*/ 4 w 4"/>
                  <a:gd name="T9" fmla="*/ 0 h 4"/>
                </a:gdLst>
                <a:ahLst/>
                <a:cxnLst>
                  <a:cxn ang="0">
                    <a:pos x="T0" y="T1"/>
                  </a:cxn>
                  <a:cxn ang="0">
                    <a:pos x="T2" y="T3"/>
                  </a:cxn>
                  <a:cxn ang="0">
                    <a:pos x="T4" y="T5"/>
                  </a:cxn>
                  <a:cxn ang="0">
                    <a:pos x="T6" y="T7"/>
                  </a:cxn>
                  <a:cxn ang="0">
                    <a:pos x="T8" y="T9"/>
                  </a:cxn>
                </a:cxnLst>
                <a:rect l="0" t="0" r="r" b="b"/>
                <a:pathLst>
                  <a:path w="4" h="4">
                    <a:moveTo>
                      <a:pt x="4" y="0"/>
                    </a:moveTo>
                    <a:lnTo>
                      <a:pt x="0" y="2"/>
                    </a:lnTo>
                    <a:lnTo>
                      <a:pt x="0" y="4"/>
                    </a:lnTo>
                    <a:lnTo>
                      <a:pt x="4" y="4"/>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2" name="iSlïdé">
                <a:extLst>
                  <a:ext uri="{FF2B5EF4-FFF2-40B4-BE49-F238E27FC236}">
                    <a16:creationId xmlns:a16="http://schemas.microsoft.com/office/drawing/2014/main" id="{93F8F020-329D-42EB-A7A3-EF5E3B4D58F1}"/>
                  </a:ext>
                </a:extLst>
              </p:cNvPr>
              <p:cNvSpPr/>
              <p:nvPr/>
            </p:nvSpPr>
            <p:spPr bwMode="auto">
              <a:xfrm>
                <a:off x="1970" y="1474"/>
                <a:ext cx="4" cy="4"/>
              </a:xfrm>
              <a:custGeom>
                <a:avLst/>
                <a:gdLst>
                  <a:gd name="T0" fmla="*/ 4 w 4"/>
                  <a:gd name="T1" fmla="*/ 0 h 4"/>
                  <a:gd name="T2" fmla="*/ 0 w 4"/>
                  <a:gd name="T3" fmla="*/ 2 h 4"/>
                  <a:gd name="T4" fmla="*/ 0 w 4"/>
                  <a:gd name="T5" fmla="*/ 4 h 4"/>
                  <a:gd name="T6" fmla="*/ 4 w 4"/>
                  <a:gd name="T7" fmla="*/ 4 h 4"/>
                  <a:gd name="T8" fmla="*/ 4 w 4"/>
                  <a:gd name="T9" fmla="*/ 0 h 4"/>
                </a:gdLst>
                <a:ahLst/>
                <a:cxnLst>
                  <a:cxn ang="0">
                    <a:pos x="T0" y="T1"/>
                  </a:cxn>
                  <a:cxn ang="0">
                    <a:pos x="T2" y="T3"/>
                  </a:cxn>
                  <a:cxn ang="0">
                    <a:pos x="T4" y="T5"/>
                  </a:cxn>
                  <a:cxn ang="0">
                    <a:pos x="T6" y="T7"/>
                  </a:cxn>
                  <a:cxn ang="0">
                    <a:pos x="T8" y="T9"/>
                  </a:cxn>
                </a:cxnLst>
                <a:rect l="0" t="0" r="r" b="b"/>
                <a:pathLst>
                  <a:path w="4" h="4">
                    <a:moveTo>
                      <a:pt x="4" y="0"/>
                    </a:moveTo>
                    <a:lnTo>
                      <a:pt x="0" y="2"/>
                    </a:lnTo>
                    <a:lnTo>
                      <a:pt x="0" y="4"/>
                    </a:lnTo>
                    <a:lnTo>
                      <a:pt x="4" y="4"/>
                    </a:lnTo>
                    <a:lnTo>
                      <a:pt x="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3" name="ïsľîďe">
                <a:extLst>
                  <a:ext uri="{FF2B5EF4-FFF2-40B4-BE49-F238E27FC236}">
                    <a16:creationId xmlns:a16="http://schemas.microsoft.com/office/drawing/2014/main" id="{0A5006AA-C650-4969-91D5-1C6BB121EF2A}"/>
                  </a:ext>
                </a:extLst>
              </p:cNvPr>
              <p:cNvSpPr/>
              <p:nvPr/>
            </p:nvSpPr>
            <p:spPr bwMode="auto">
              <a:xfrm>
                <a:off x="1794" y="1647"/>
                <a:ext cx="165" cy="340"/>
              </a:xfrm>
              <a:custGeom>
                <a:avLst/>
                <a:gdLst>
                  <a:gd name="T0" fmla="*/ 55 w 79"/>
                  <a:gd name="T1" fmla="*/ 51 h 163"/>
                  <a:gd name="T2" fmla="*/ 54 w 79"/>
                  <a:gd name="T3" fmla="*/ 51 h 163"/>
                  <a:gd name="T4" fmla="*/ 0 w 79"/>
                  <a:gd name="T5" fmla="*/ 163 h 163"/>
                  <a:gd name="T6" fmla="*/ 1 w 79"/>
                  <a:gd name="T7" fmla="*/ 163 h 163"/>
                  <a:gd name="T8" fmla="*/ 55 w 79"/>
                  <a:gd name="T9" fmla="*/ 51 h 163"/>
                  <a:gd name="T10" fmla="*/ 78 w 79"/>
                  <a:gd name="T11" fmla="*/ 0 h 163"/>
                  <a:gd name="T12" fmla="*/ 54 w 79"/>
                  <a:gd name="T13" fmla="*/ 50 h 163"/>
                  <a:gd name="T14" fmla="*/ 56 w 79"/>
                  <a:gd name="T15" fmla="*/ 50 h 163"/>
                  <a:gd name="T16" fmla="*/ 79 w 79"/>
                  <a:gd name="T17" fmla="*/ 0 h 163"/>
                  <a:gd name="T18" fmla="*/ 78 w 79"/>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163">
                    <a:moveTo>
                      <a:pt x="55" y="51"/>
                    </a:moveTo>
                    <a:cubicBezTo>
                      <a:pt x="54" y="51"/>
                      <a:pt x="54" y="51"/>
                      <a:pt x="54" y="51"/>
                    </a:cubicBezTo>
                    <a:cubicBezTo>
                      <a:pt x="0" y="163"/>
                      <a:pt x="0" y="163"/>
                      <a:pt x="0" y="163"/>
                    </a:cubicBezTo>
                    <a:cubicBezTo>
                      <a:pt x="1" y="163"/>
                      <a:pt x="1" y="163"/>
                      <a:pt x="1" y="163"/>
                    </a:cubicBezTo>
                    <a:cubicBezTo>
                      <a:pt x="55" y="51"/>
                      <a:pt x="55" y="51"/>
                      <a:pt x="55" y="51"/>
                    </a:cubicBezTo>
                    <a:moveTo>
                      <a:pt x="78" y="0"/>
                    </a:moveTo>
                    <a:cubicBezTo>
                      <a:pt x="54" y="50"/>
                      <a:pt x="54" y="50"/>
                      <a:pt x="54" y="50"/>
                    </a:cubicBezTo>
                    <a:cubicBezTo>
                      <a:pt x="56" y="50"/>
                      <a:pt x="56" y="50"/>
                      <a:pt x="56" y="50"/>
                    </a:cubicBezTo>
                    <a:cubicBezTo>
                      <a:pt x="79" y="0"/>
                      <a:pt x="79" y="0"/>
                      <a:pt x="79" y="0"/>
                    </a:cubicBezTo>
                    <a:cubicBezTo>
                      <a:pt x="79" y="0"/>
                      <a:pt x="79" y="0"/>
                      <a:pt x="7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4" name="îşľïḋê">
                <a:extLst>
                  <a:ext uri="{FF2B5EF4-FFF2-40B4-BE49-F238E27FC236}">
                    <a16:creationId xmlns:a16="http://schemas.microsoft.com/office/drawing/2014/main" id="{B1E6EB45-C500-4609-8A96-2140E49F9BEB}"/>
                  </a:ext>
                </a:extLst>
              </p:cNvPr>
              <p:cNvSpPr/>
              <p:nvPr/>
            </p:nvSpPr>
            <p:spPr bwMode="auto">
              <a:xfrm>
                <a:off x="1907" y="1751"/>
                <a:ext cx="4" cy="2"/>
              </a:xfrm>
              <a:custGeom>
                <a:avLst/>
                <a:gdLst>
                  <a:gd name="T0" fmla="*/ 4 w 4"/>
                  <a:gd name="T1" fmla="*/ 0 h 2"/>
                  <a:gd name="T2" fmla="*/ 0 w 4"/>
                  <a:gd name="T3" fmla="*/ 0 h 2"/>
                  <a:gd name="T4" fmla="*/ 0 w 4"/>
                  <a:gd name="T5" fmla="*/ 2 h 2"/>
                  <a:gd name="T6" fmla="*/ 2 w 4"/>
                  <a:gd name="T7" fmla="*/ 2 h 2"/>
                  <a:gd name="T8" fmla="*/ 4 w 4"/>
                  <a:gd name="T9" fmla="*/ 0 h 2"/>
                </a:gdLst>
                <a:ahLst/>
                <a:cxnLst>
                  <a:cxn ang="0">
                    <a:pos x="T0" y="T1"/>
                  </a:cxn>
                  <a:cxn ang="0">
                    <a:pos x="T2" y="T3"/>
                  </a:cxn>
                  <a:cxn ang="0">
                    <a:pos x="T4" y="T5"/>
                  </a:cxn>
                  <a:cxn ang="0">
                    <a:pos x="T6" y="T7"/>
                  </a:cxn>
                  <a:cxn ang="0">
                    <a:pos x="T8" y="T9"/>
                  </a:cxn>
                </a:cxnLst>
                <a:rect l="0" t="0" r="r" b="b"/>
                <a:pathLst>
                  <a:path w="4" h="2">
                    <a:moveTo>
                      <a:pt x="4" y="0"/>
                    </a:moveTo>
                    <a:lnTo>
                      <a:pt x="0" y="0"/>
                    </a:lnTo>
                    <a:lnTo>
                      <a:pt x="0" y="2"/>
                    </a:lnTo>
                    <a:lnTo>
                      <a:pt x="2" y="2"/>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5" name="iṧ1îďe">
                <a:extLst>
                  <a:ext uri="{FF2B5EF4-FFF2-40B4-BE49-F238E27FC236}">
                    <a16:creationId xmlns:a16="http://schemas.microsoft.com/office/drawing/2014/main" id="{56135840-F34B-49F4-9304-0319095503AC}"/>
                  </a:ext>
                </a:extLst>
              </p:cNvPr>
              <p:cNvSpPr/>
              <p:nvPr/>
            </p:nvSpPr>
            <p:spPr bwMode="auto">
              <a:xfrm>
                <a:off x="1907" y="1751"/>
                <a:ext cx="4" cy="2"/>
              </a:xfrm>
              <a:custGeom>
                <a:avLst/>
                <a:gdLst>
                  <a:gd name="T0" fmla="*/ 4 w 4"/>
                  <a:gd name="T1" fmla="*/ 0 h 2"/>
                  <a:gd name="T2" fmla="*/ 0 w 4"/>
                  <a:gd name="T3" fmla="*/ 0 h 2"/>
                  <a:gd name="T4" fmla="*/ 0 w 4"/>
                  <a:gd name="T5" fmla="*/ 2 h 2"/>
                  <a:gd name="T6" fmla="*/ 2 w 4"/>
                  <a:gd name="T7" fmla="*/ 2 h 2"/>
                  <a:gd name="T8" fmla="*/ 4 w 4"/>
                  <a:gd name="T9" fmla="*/ 0 h 2"/>
                </a:gdLst>
                <a:ahLst/>
                <a:cxnLst>
                  <a:cxn ang="0">
                    <a:pos x="T0" y="T1"/>
                  </a:cxn>
                  <a:cxn ang="0">
                    <a:pos x="T2" y="T3"/>
                  </a:cxn>
                  <a:cxn ang="0">
                    <a:pos x="T4" y="T5"/>
                  </a:cxn>
                  <a:cxn ang="0">
                    <a:pos x="T6" y="T7"/>
                  </a:cxn>
                  <a:cxn ang="0">
                    <a:pos x="T8" y="T9"/>
                  </a:cxn>
                </a:cxnLst>
                <a:rect l="0" t="0" r="r" b="b"/>
                <a:pathLst>
                  <a:path w="4" h="2">
                    <a:moveTo>
                      <a:pt x="4" y="0"/>
                    </a:moveTo>
                    <a:lnTo>
                      <a:pt x="0" y="0"/>
                    </a:lnTo>
                    <a:lnTo>
                      <a:pt x="0" y="2"/>
                    </a:lnTo>
                    <a:lnTo>
                      <a:pt x="2" y="2"/>
                    </a:lnTo>
                    <a:lnTo>
                      <a:pt x="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6" name="îšḻïďè">
                <a:extLst>
                  <a:ext uri="{FF2B5EF4-FFF2-40B4-BE49-F238E27FC236}">
                    <a16:creationId xmlns:a16="http://schemas.microsoft.com/office/drawing/2014/main" id="{49DE5465-ED63-4225-BD59-0779F06D77C8}"/>
                  </a:ext>
                </a:extLst>
              </p:cNvPr>
              <p:cNvSpPr/>
              <p:nvPr/>
            </p:nvSpPr>
            <p:spPr bwMode="auto">
              <a:xfrm>
                <a:off x="1552" y="1557"/>
                <a:ext cx="403" cy="86"/>
              </a:xfrm>
              <a:custGeom>
                <a:avLst/>
                <a:gdLst>
                  <a:gd name="T0" fmla="*/ 148 w 193"/>
                  <a:gd name="T1" fmla="*/ 30 h 41"/>
                  <a:gd name="T2" fmla="*/ 146 w 193"/>
                  <a:gd name="T3" fmla="*/ 31 h 41"/>
                  <a:gd name="T4" fmla="*/ 193 w 193"/>
                  <a:gd name="T5" fmla="*/ 41 h 41"/>
                  <a:gd name="T6" fmla="*/ 193 w 193"/>
                  <a:gd name="T7" fmla="*/ 40 h 41"/>
                  <a:gd name="T8" fmla="*/ 193 w 193"/>
                  <a:gd name="T9" fmla="*/ 40 h 41"/>
                  <a:gd name="T10" fmla="*/ 193 w 193"/>
                  <a:gd name="T11" fmla="*/ 40 h 41"/>
                  <a:gd name="T12" fmla="*/ 193 w 193"/>
                  <a:gd name="T13" fmla="*/ 40 h 41"/>
                  <a:gd name="T14" fmla="*/ 193 w 193"/>
                  <a:gd name="T15" fmla="*/ 40 h 41"/>
                  <a:gd name="T16" fmla="*/ 193 w 193"/>
                  <a:gd name="T17" fmla="*/ 40 h 41"/>
                  <a:gd name="T18" fmla="*/ 193 w 193"/>
                  <a:gd name="T19" fmla="*/ 40 h 41"/>
                  <a:gd name="T20" fmla="*/ 193 w 193"/>
                  <a:gd name="T21" fmla="*/ 40 h 41"/>
                  <a:gd name="T22" fmla="*/ 193 w 193"/>
                  <a:gd name="T23" fmla="*/ 39 h 41"/>
                  <a:gd name="T24" fmla="*/ 148 w 193"/>
                  <a:gd name="T25" fmla="*/ 30 h 41"/>
                  <a:gd name="T26" fmla="*/ 1 w 193"/>
                  <a:gd name="T27" fmla="*/ 0 h 41"/>
                  <a:gd name="T28" fmla="*/ 0 w 193"/>
                  <a:gd name="T29" fmla="*/ 0 h 41"/>
                  <a:gd name="T30" fmla="*/ 0 w 193"/>
                  <a:gd name="T31" fmla="*/ 0 h 41"/>
                  <a:gd name="T32" fmla="*/ 0 w 193"/>
                  <a:gd name="T33" fmla="*/ 0 h 41"/>
                  <a:gd name="T34" fmla="*/ 0 w 193"/>
                  <a:gd name="T35" fmla="*/ 0 h 41"/>
                  <a:gd name="T36" fmla="*/ 0 w 193"/>
                  <a:gd name="T37" fmla="*/ 0 h 41"/>
                  <a:gd name="T38" fmla="*/ 0 w 193"/>
                  <a:gd name="T39" fmla="*/ 0 h 41"/>
                  <a:gd name="T40" fmla="*/ 0 w 193"/>
                  <a:gd name="T41" fmla="*/ 0 h 41"/>
                  <a:gd name="T42" fmla="*/ 0 w 193"/>
                  <a:gd name="T43" fmla="*/ 0 h 41"/>
                  <a:gd name="T44" fmla="*/ 0 w 193"/>
                  <a:gd name="T45" fmla="*/ 1 h 41"/>
                  <a:gd name="T46" fmla="*/ 144 w 193"/>
                  <a:gd name="T47" fmla="*/ 31 h 41"/>
                  <a:gd name="T48" fmla="*/ 146 w 193"/>
                  <a:gd name="T49" fmla="*/ 30 h 41"/>
                  <a:gd name="T50" fmla="*/ 1 w 193"/>
                  <a:gd name="T5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3" h="41">
                    <a:moveTo>
                      <a:pt x="148" y="30"/>
                    </a:moveTo>
                    <a:cubicBezTo>
                      <a:pt x="146" y="31"/>
                      <a:pt x="146" y="31"/>
                      <a:pt x="146" y="31"/>
                    </a:cubicBezTo>
                    <a:cubicBezTo>
                      <a:pt x="193" y="41"/>
                      <a:pt x="193" y="41"/>
                      <a:pt x="193" y="41"/>
                    </a:cubicBezTo>
                    <a:cubicBezTo>
                      <a:pt x="193" y="41"/>
                      <a:pt x="193" y="40"/>
                      <a:pt x="193" y="40"/>
                    </a:cubicBezTo>
                    <a:cubicBezTo>
                      <a:pt x="193" y="40"/>
                      <a:pt x="193" y="40"/>
                      <a:pt x="193" y="40"/>
                    </a:cubicBezTo>
                    <a:cubicBezTo>
                      <a:pt x="193" y="40"/>
                      <a:pt x="193" y="40"/>
                      <a:pt x="193" y="40"/>
                    </a:cubicBezTo>
                    <a:cubicBezTo>
                      <a:pt x="193" y="40"/>
                      <a:pt x="193" y="40"/>
                      <a:pt x="193" y="40"/>
                    </a:cubicBezTo>
                    <a:cubicBezTo>
                      <a:pt x="193" y="40"/>
                      <a:pt x="193" y="40"/>
                      <a:pt x="193" y="40"/>
                    </a:cubicBezTo>
                    <a:cubicBezTo>
                      <a:pt x="193" y="40"/>
                      <a:pt x="193" y="40"/>
                      <a:pt x="193" y="40"/>
                    </a:cubicBezTo>
                    <a:cubicBezTo>
                      <a:pt x="193" y="40"/>
                      <a:pt x="193" y="40"/>
                      <a:pt x="193" y="40"/>
                    </a:cubicBezTo>
                    <a:cubicBezTo>
                      <a:pt x="193" y="40"/>
                      <a:pt x="193" y="40"/>
                      <a:pt x="193" y="40"/>
                    </a:cubicBezTo>
                    <a:cubicBezTo>
                      <a:pt x="193" y="40"/>
                      <a:pt x="193" y="40"/>
                      <a:pt x="193" y="39"/>
                    </a:cubicBezTo>
                    <a:cubicBezTo>
                      <a:pt x="148" y="30"/>
                      <a:pt x="148" y="30"/>
                      <a:pt x="148" y="30"/>
                    </a:cubicBezTo>
                    <a:moveTo>
                      <a:pt x="1"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144" y="31"/>
                      <a:pt x="144" y="31"/>
                      <a:pt x="144" y="31"/>
                    </a:cubicBezTo>
                    <a:cubicBezTo>
                      <a:pt x="146" y="30"/>
                      <a:pt x="146" y="30"/>
                      <a:pt x="146" y="3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7" name="iSḷidé">
                <a:extLst>
                  <a:ext uri="{FF2B5EF4-FFF2-40B4-BE49-F238E27FC236}">
                    <a16:creationId xmlns:a16="http://schemas.microsoft.com/office/drawing/2014/main" id="{7F105851-C1C7-4106-B123-6093AC6DAF3D}"/>
                  </a:ext>
                </a:extLst>
              </p:cNvPr>
              <p:cNvSpPr/>
              <p:nvPr/>
            </p:nvSpPr>
            <p:spPr bwMode="auto">
              <a:xfrm>
                <a:off x="1853" y="1620"/>
                <a:ext cx="8" cy="2"/>
              </a:xfrm>
              <a:custGeom>
                <a:avLst/>
                <a:gdLst>
                  <a:gd name="T0" fmla="*/ 4 w 8"/>
                  <a:gd name="T1" fmla="*/ 0 h 2"/>
                  <a:gd name="T2" fmla="*/ 0 w 8"/>
                  <a:gd name="T3" fmla="*/ 2 h 2"/>
                  <a:gd name="T4" fmla="*/ 4 w 8"/>
                  <a:gd name="T5" fmla="*/ 2 h 2"/>
                  <a:gd name="T6" fmla="*/ 8 w 8"/>
                  <a:gd name="T7" fmla="*/ 0 h 2"/>
                  <a:gd name="T8" fmla="*/ 4 w 8"/>
                  <a:gd name="T9" fmla="*/ 0 h 2"/>
                </a:gdLst>
                <a:ahLst/>
                <a:cxnLst>
                  <a:cxn ang="0">
                    <a:pos x="T0" y="T1"/>
                  </a:cxn>
                  <a:cxn ang="0">
                    <a:pos x="T2" y="T3"/>
                  </a:cxn>
                  <a:cxn ang="0">
                    <a:pos x="T4" y="T5"/>
                  </a:cxn>
                  <a:cxn ang="0">
                    <a:pos x="T6" y="T7"/>
                  </a:cxn>
                  <a:cxn ang="0">
                    <a:pos x="T8" y="T9"/>
                  </a:cxn>
                </a:cxnLst>
                <a:rect l="0" t="0" r="r" b="b"/>
                <a:pathLst>
                  <a:path w="8" h="2">
                    <a:moveTo>
                      <a:pt x="4" y="0"/>
                    </a:moveTo>
                    <a:lnTo>
                      <a:pt x="0" y="2"/>
                    </a:lnTo>
                    <a:lnTo>
                      <a:pt x="4" y="2"/>
                    </a:lnTo>
                    <a:lnTo>
                      <a:pt x="8" y="0"/>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8" name="íṩ1ïďè">
                <a:extLst>
                  <a:ext uri="{FF2B5EF4-FFF2-40B4-BE49-F238E27FC236}">
                    <a16:creationId xmlns:a16="http://schemas.microsoft.com/office/drawing/2014/main" id="{414DE722-C1DE-429B-AA7E-5348BDC9165E}"/>
                  </a:ext>
                </a:extLst>
              </p:cNvPr>
              <p:cNvSpPr/>
              <p:nvPr/>
            </p:nvSpPr>
            <p:spPr bwMode="auto">
              <a:xfrm>
                <a:off x="1853" y="1620"/>
                <a:ext cx="8" cy="2"/>
              </a:xfrm>
              <a:custGeom>
                <a:avLst/>
                <a:gdLst>
                  <a:gd name="T0" fmla="*/ 4 w 8"/>
                  <a:gd name="T1" fmla="*/ 0 h 2"/>
                  <a:gd name="T2" fmla="*/ 0 w 8"/>
                  <a:gd name="T3" fmla="*/ 2 h 2"/>
                  <a:gd name="T4" fmla="*/ 4 w 8"/>
                  <a:gd name="T5" fmla="*/ 2 h 2"/>
                  <a:gd name="T6" fmla="*/ 8 w 8"/>
                  <a:gd name="T7" fmla="*/ 0 h 2"/>
                  <a:gd name="T8" fmla="*/ 4 w 8"/>
                  <a:gd name="T9" fmla="*/ 0 h 2"/>
                </a:gdLst>
                <a:ahLst/>
                <a:cxnLst>
                  <a:cxn ang="0">
                    <a:pos x="T0" y="T1"/>
                  </a:cxn>
                  <a:cxn ang="0">
                    <a:pos x="T2" y="T3"/>
                  </a:cxn>
                  <a:cxn ang="0">
                    <a:pos x="T4" y="T5"/>
                  </a:cxn>
                  <a:cxn ang="0">
                    <a:pos x="T6" y="T7"/>
                  </a:cxn>
                  <a:cxn ang="0">
                    <a:pos x="T8" y="T9"/>
                  </a:cxn>
                </a:cxnLst>
                <a:rect l="0" t="0" r="r" b="b"/>
                <a:pathLst>
                  <a:path w="8" h="2">
                    <a:moveTo>
                      <a:pt x="4" y="0"/>
                    </a:moveTo>
                    <a:lnTo>
                      <a:pt x="0" y="2"/>
                    </a:lnTo>
                    <a:lnTo>
                      <a:pt x="4" y="2"/>
                    </a:lnTo>
                    <a:lnTo>
                      <a:pt x="8" y="0"/>
                    </a:lnTo>
                    <a:lnTo>
                      <a:pt x="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9" name="iŝ1îḑe">
                <a:extLst>
                  <a:ext uri="{FF2B5EF4-FFF2-40B4-BE49-F238E27FC236}">
                    <a16:creationId xmlns:a16="http://schemas.microsoft.com/office/drawing/2014/main" id="{D8BAB8EE-6DAC-4B71-954E-722F1F523D72}"/>
                  </a:ext>
                </a:extLst>
              </p:cNvPr>
              <p:cNvSpPr/>
              <p:nvPr/>
            </p:nvSpPr>
            <p:spPr bwMode="auto">
              <a:xfrm>
                <a:off x="1552" y="1557"/>
                <a:ext cx="2"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0" y="0"/>
                    </a:cubicBezTo>
                    <a:cubicBezTo>
                      <a:pt x="1" y="0"/>
                      <a:pt x="1" y="0"/>
                      <a:pt x="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0" name="iṣlíḋé">
                <a:extLst>
                  <a:ext uri="{FF2B5EF4-FFF2-40B4-BE49-F238E27FC236}">
                    <a16:creationId xmlns:a16="http://schemas.microsoft.com/office/drawing/2014/main" id="{F88DDC8C-9E93-42C4-BEBF-027A567D29E0}"/>
                  </a:ext>
                </a:extLst>
              </p:cNvPr>
              <p:cNvSpPr/>
              <p:nvPr/>
            </p:nvSpPr>
            <p:spPr bwMode="auto">
              <a:xfrm>
                <a:off x="1967" y="1643"/>
                <a:ext cx="253" cy="104"/>
              </a:xfrm>
              <a:custGeom>
                <a:avLst/>
                <a:gdLst>
                  <a:gd name="T0" fmla="*/ 66 w 121"/>
                  <a:gd name="T1" fmla="*/ 26 h 50"/>
                  <a:gd name="T2" fmla="*/ 65 w 121"/>
                  <a:gd name="T3" fmla="*/ 28 h 50"/>
                  <a:gd name="T4" fmla="*/ 120 w 121"/>
                  <a:gd name="T5" fmla="*/ 50 h 50"/>
                  <a:gd name="T6" fmla="*/ 121 w 121"/>
                  <a:gd name="T7" fmla="*/ 50 h 50"/>
                  <a:gd name="T8" fmla="*/ 121 w 121"/>
                  <a:gd name="T9" fmla="*/ 49 h 50"/>
                  <a:gd name="T10" fmla="*/ 66 w 121"/>
                  <a:gd name="T11" fmla="*/ 26 h 50"/>
                  <a:gd name="T12" fmla="*/ 0 w 121"/>
                  <a:gd name="T13" fmla="*/ 0 h 50"/>
                  <a:gd name="T14" fmla="*/ 0 w 121"/>
                  <a:gd name="T15" fmla="*/ 1 h 50"/>
                  <a:gd name="T16" fmla="*/ 24 w 121"/>
                  <a:gd name="T17" fmla="*/ 11 h 50"/>
                  <a:gd name="T18" fmla="*/ 24 w 121"/>
                  <a:gd name="T19" fmla="*/ 11 h 50"/>
                  <a:gd name="T20" fmla="*/ 24 w 121"/>
                  <a:gd name="T21" fmla="*/ 10 h 50"/>
                  <a:gd name="T22" fmla="*/ 0 w 121"/>
                  <a:gd name="T2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 h="50">
                    <a:moveTo>
                      <a:pt x="66" y="26"/>
                    </a:moveTo>
                    <a:cubicBezTo>
                      <a:pt x="65" y="27"/>
                      <a:pt x="65" y="27"/>
                      <a:pt x="65" y="28"/>
                    </a:cubicBezTo>
                    <a:cubicBezTo>
                      <a:pt x="120" y="50"/>
                      <a:pt x="120" y="50"/>
                      <a:pt x="120" y="50"/>
                    </a:cubicBezTo>
                    <a:cubicBezTo>
                      <a:pt x="121" y="50"/>
                      <a:pt x="121" y="50"/>
                      <a:pt x="121" y="50"/>
                    </a:cubicBezTo>
                    <a:cubicBezTo>
                      <a:pt x="121" y="49"/>
                      <a:pt x="121" y="49"/>
                      <a:pt x="121" y="49"/>
                    </a:cubicBezTo>
                    <a:cubicBezTo>
                      <a:pt x="66" y="26"/>
                      <a:pt x="66" y="26"/>
                      <a:pt x="66" y="26"/>
                    </a:cubicBezTo>
                    <a:moveTo>
                      <a:pt x="0" y="0"/>
                    </a:moveTo>
                    <a:cubicBezTo>
                      <a:pt x="0" y="0"/>
                      <a:pt x="0" y="1"/>
                      <a:pt x="0" y="1"/>
                    </a:cubicBezTo>
                    <a:cubicBezTo>
                      <a:pt x="24" y="11"/>
                      <a:pt x="24" y="11"/>
                      <a:pt x="24" y="11"/>
                    </a:cubicBezTo>
                    <a:cubicBezTo>
                      <a:pt x="24" y="11"/>
                      <a:pt x="24" y="11"/>
                      <a:pt x="24" y="11"/>
                    </a:cubicBezTo>
                    <a:cubicBezTo>
                      <a:pt x="24" y="10"/>
                      <a:pt x="24" y="10"/>
                      <a:pt x="24" y="1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1" name="íṥ1ide">
                <a:extLst>
                  <a:ext uri="{FF2B5EF4-FFF2-40B4-BE49-F238E27FC236}">
                    <a16:creationId xmlns:a16="http://schemas.microsoft.com/office/drawing/2014/main" id="{83B3456A-7445-406D-A077-12B92462947C}"/>
                  </a:ext>
                </a:extLst>
              </p:cNvPr>
              <p:cNvSpPr/>
              <p:nvPr/>
            </p:nvSpPr>
            <p:spPr bwMode="auto">
              <a:xfrm>
                <a:off x="2018" y="1663"/>
                <a:ext cx="87" cy="38"/>
              </a:xfrm>
              <a:custGeom>
                <a:avLst/>
                <a:gdLst>
                  <a:gd name="T0" fmla="*/ 0 w 42"/>
                  <a:gd name="T1" fmla="*/ 0 h 18"/>
                  <a:gd name="T2" fmla="*/ 0 w 42"/>
                  <a:gd name="T3" fmla="*/ 1 h 18"/>
                  <a:gd name="T4" fmla="*/ 0 w 42"/>
                  <a:gd name="T5" fmla="*/ 1 h 18"/>
                  <a:gd name="T6" fmla="*/ 41 w 42"/>
                  <a:gd name="T7" fmla="*/ 18 h 18"/>
                  <a:gd name="T8" fmla="*/ 42 w 42"/>
                  <a:gd name="T9" fmla="*/ 16 h 18"/>
                  <a:gd name="T10" fmla="*/ 0 w 42"/>
                  <a:gd name="T11" fmla="*/ 0 h 18"/>
                </a:gdLst>
                <a:ahLst/>
                <a:cxnLst>
                  <a:cxn ang="0">
                    <a:pos x="T0" y="T1"/>
                  </a:cxn>
                  <a:cxn ang="0">
                    <a:pos x="T2" y="T3"/>
                  </a:cxn>
                  <a:cxn ang="0">
                    <a:pos x="T4" y="T5"/>
                  </a:cxn>
                  <a:cxn ang="0">
                    <a:pos x="T6" y="T7"/>
                  </a:cxn>
                  <a:cxn ang="0">
                    <a:pos x="T8" y="T9"/>
                  </a:cxn>
                  <a:cxn ang="0">
                    <a:pos x="T10" y="T11"/>
                  </a:cxn>
                </a:cxnLst>
                <a:rect l="0" t="0" r="r" b="b"/>
                <a:pathLst>
                  <a:path w="42" h="18">
                    <a:moveTo>
                      <a:pt x="0" y="0"/>
                    </a:moveTo>
                    <a:cubicBezTo>
                      <a:pt x="0" y="0"/>
                      <a:pt x="0" y="0"/>
                      <a:pt x="0" y="1"/>
                    </a:cubicBezTo>
                    <a:cubicBezTo>
                      <a:pt x="0" y="1"/>
                      <a:pt x="0" y="1"/>
                      <a:pt x="0" y="1"/>
                    </a:cubicBezTo>
                    <a:cubicBezTo>
                      <a:pt x="41" y="18"/>
                      <a:pt x="41" y="18"/>
                      <a:pt x="41" y="18"/>
                    </a:cubicBezTo>
                    <a:cubicBezTo>
                      <a:pt x="41" y="17"/>
                      <a:pt x="41" y="17"/>
                      <a:pt x="42" y="16"/>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2" name="îşliḑê">
                <a:extLst>
                  <a:ext uri="{FF2B5EF4-FFF2-40B4-BE49-F238E27FC236}">
                    <a16:creationId xmlns:a16="http://schemas.microsoft.com/office/drawing/2014/main" id="{045F6903-644E-40B5-B837-A96F774B148B}"/>
                  </a:ext>
                </a:extLst>
              </p:cNvPr>
              <p:cNvSpPr/>
              <p:nvPr/>
            </p:nvSpPr>
            <p:spPr bwMode="auto">
              <a:xfrm>
                <a:off x="2218" y="1747"/>
                <a:ext cx="2" cy="0"/>
              </a:xfrm>
              <a:custGeom>
                <a:avLst/>
                <a:gdLst>
                  <a:gd name="T0" fmla="*/ 1 w 1"/>
                  <a:gd name="T1" fmla="*/ 0 w 1"/>
                  <a:gd name="T2" fmla="*/ 1 w 1"/>
                  <a:gd name="T3" fmla="*/ 1 w 1"/>
                </a:gdLst>
                <a:ahLst/>
                <a:cxnLst>
                  <a:cxn ang="0">
                    <a:pos x="T0" y="0"/>
                  </a:cxn>
                  <a:cxn ang="0">
                    <a:pos x="T1" y="0"/>
                  </a:cxn>
                  <a:cxn ang="0">
                    <a:pos x="T2" y="0"/>
                  </a:cxn>
                  <a:cxn ang="0">
                    <a:pos x="T3" y="0"/>
                  </a:cxn>
                </a:cxnLst>
                <a:rect l="0" t="0" r="r" b="b"/>
                <a:pathLst>
                  <a:path w="1">
                    <a:moveTo>
                      <a:pt x="1" y="0"/>
                    </a:moveTo>
                    <a:cubicBezTo>
                      <a:pt x="0" y="0"/>
                      <a:pt x="0" y="0"/>
                      <a:pt x="0" y="0"/>
                    </a:cubicBezTo>
                    <a:cubicBezTo>
                      <a:pt x="1" y="0"/>
                      <a:pt x="1" y="0"/>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3" name="îṩḻîḍê">
                <a:extLst>
                  <a:ext uri="{FF2B5EF4-FFF2-40B4-BE49-F238E27FC236}">
                    <a16:creationId xmlns:a16="http://schemas.microsoft.com/office/drawing/2014/main" id="{2DB1D90A-43DA-474D-8F10-AB83C0B3DB17}"/>
                  </a:ext>
                </a:extLst>
              </p:cNvPr>
              <p:cNvSpPr/>
              <p:nvPr/>
            </p:nvSpPr>
            <p:spPr bwMode="auto">
              <a:xfrm>
                <a:off x="1755" y="1149"/>
                <a:ext cx="139" cy="333"/>
              </a:xfrm>
              <a:custGeom>
                <a:avLst/>
                <a:gdLst>
                  <a:gd name="T0" fmla="*/ 48 w 67"/>
                  <a:gd name="T1" fmla="*/ 112 h 160"/>
                  <a:gd name="T2" fmla="*/ 47 w 67"/>
                  <a:gd name="T3" fmla="*/ 113 h 160"/>
                  <a:gd name="T4" fmla="*/ 66 w 67"/>
                  <a:gd name="T5" fmla="*/ 160 h 160"/>
                  <a:gd name="T6" fmla="*/ 67 w 67"/>
                  <a:gd name="T7" fmla="*/ 159 h 160"/>
                  <a:gd name="T8" fmla="*/ 48 w 67"/>
                  <a:gd name="T9" fmla="*/ 112 h 160"/>
                  <a:gd name="T10" fmla="*/ 1 w 67"/>
                  <a:gd name="T11" fmla="*/ 0 h 160"/>
                  <a:gd name="T12" fmla="*/ 1 w 67"/>
                  <a:gd name="T13" fmla="*/ 0 h 160"/>
                  <a:gd name="T14" fmla="*/ 0 w 67"/>
                  <a:gd name="T15" fmla="*/ 1 h 160"/>
                  <a:gd name="T16" fmla="*/ 46 w 67"/>
                  <a:gd name="T17" fmla="*/ 111 h 160"/>
                  <a:gd name="T18" fmla="*/ 47 w 67"/>
                  <a:gd name="T19" fmla="*/ 111 h 160"/>
                  <a:gd name="T20" fmla="*/ 1 w 67"/>
                  <a:gd name="T21" fmla="*/ 0 h 160"/>
                  <a:gd name="T22" fmla="*/ 1 w 67"/>
                  <a:gd name="T23"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 h="160">
                    <a:moveTo>
                      <a:pt x="48" y="112"/>
                    </a:moveTo>
                    <a:cubicBezTo>
                      <a:pt x="47" y="113"/>
                      <a:pt x="47" y="113"/>
                      <a:pt x="47" y="113"/>
                    </a:cubicBezTo>
                    <a:cubicBezTo>
                      <a:pt x="66" y="160"/>
                      <a:pt x="66" y="160"/>
                      <a:pt x="66" y="160"/>
                    </a:cubicBezTo>
                    <a:cubicBezTo>
                      <a:pt x="67" y="160"/>
                      <a:pt x="67" y="160"/>
                      <a:pt x="67" y="159"/>
                    </a:cubicBezTo>
                    <a:cubicBezTo>
                      <a:pt x="48" y="112"/>
                      <a:pt x="48" y="112"/>
                      <a:pt x="48" y="112"/>
                    </a:cubicBezTo>
                    <a:moveTo>
                      <a:pt x="1" y="0"/>
                    </a:moveTo>
                    <a:cubicBezTo>
                      <a:pt x="1" y="0"/>
                      <a:pt x="1" y="0"/>
                      <a:pt x="1" y="0"/>
                    </a:cubicBezTo>
                    <a:cubicBezTo>
                      <a:pt x="1" y="1"/>
                      <a:pt x="0" y="1"/>
                      <a:pt x="0" y="1"/>
                    </a:cubicBezTo>
                    <a:cubicBezTo>
                      <a:pt x="46" y="111"/>
                      <a:pt x="46" y="111"/>
                      <a:pt x="46" y="111"/>
                    </a:cubicBezTo>
                    <a:cubicBezTo>
                      <a:pt x="47" y="111"/>
                      <a:pt x="47" y="111"/>
                      <a:pt x="47" y="111"/>
                    </a:cubicBezTo>
                    <a:cubicBezTo>
                      <a:pt x="1" y="0"/>
                      <a:pt x="1" y="0"/>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4" name="ïSḻïḍe">
                <a:extLst>
                  <a:ext uri="{FF2B5EF4-FFF2-40B4-BE49-F238E27FC236}">
                    <a16:creationId xmlns:a16="http://schemas.microsoft.com/office/drawing/2014/main" id="{45FBB277-3330-46DB-BAFE-1B64F5312F85}"/>
                  </a:ext>
                </a:extLst>
              </p:cNvPr>
              <p:cNvSpPr/>
              <p:nvPr/>
            </p:nvSpPr>
            <p:spPr bwMode="auto">
              <a:xfrm>
                <a:off x="1892" y="1480"/>
                <a:ext cx="38" cy="86"/>
              </a:xfrm>
              <a:custGeom>
                <a:avLst/>
                <a:gdLst>
                  <a:gd name="T0" fmla="*/ 4 w 18"/>
                  <a:gd name="T1" fmla="*/ 5 h 41"/>
                  <a:gd name="T2" fmla="*/ 2 w 18"/>
                  <a:gd name="T3" fmla="*/ 6 h 41"/>
                  <a:gd name="T4" fmla="*/ 17 w 18"/>
                  <a:gd name="T5" fmla="*/ 41 h 41"/>
                  <a:gd name="T6" fmla="*/ 18 w 18"/>
                  <a:gd name="T7" fmla="*/ 40 h 41"/>
                  <a:gd name="T8" fmla="*/ 4 w 18"/>
                  <a:gd name="T9" fmla="*/ 5 h 41"/>
                  <a:gd name="T10" fmla="*/ 1 w 18"/>
                  <a:gd name="T11" fmla="*/ 0 h 41"/>
                  <a:gd name="T12" fmla="*/ 0 w 18"/>
                  <a:gd name="T13" fmla="*/ 1 h 41"/>
                  <a:gd name="T14" fmla="*/ 2 w 18"/>
                  <a:gd name="T15" fmla="*/ 4 h 41"/>
                  <a:gd name="T16" fmla="*/ 3 w 18"/>
                  <a:gd name="T17" fmla="*/ 4 h 41"/>
                  <a:gd name="T18" fmla="*/ 1 w 18"/>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41">
                    <a:moveTo>
                      <a:pt x="4" y="5"/>
                    </a:moveTo>
                    <a:cubicBezTo>
                      <a:pt x="2" y="6"/>
                      <a:pt x="2" y="6"/>
                      <a:pt x="2" y="6"/>
                    </a:cubicBezTo>
                    <a:cubicBezTo>
                      <a:pt x="17" y="41"/>
                      <a:pt x="17" y="41"/>
                      <a:pt x="17" y="41"/>
                    </a:cubicBezTo>
                    <a:cubicBezTo>
                      <a:pt x="18" y="40"/>
                      <a:pt x="18" y="40"/>
                      <a:pt x="18" y="40"/>
                    </a:cubicBezTo>
                    <a:cubicBezTo>
                      <a:pt x="4" y="5"/>
                      <a:pt x="4" y="5"/>
                      <a:pt x="4" y="5"/>
                    </a:cubicBezTo>
                    <a:moveTo>
                      <a:pt x="1" y="0"/>
                    </a:moveTo>
                    <a:cubicBezTo>
                      <a:pt x="1" y="1"/>
                      <a:pt x="1" y="1"/>
                      <a:pt x="0" y="1"/>
                    </a:cubicBezTo>
                    <a:cubicBezTo>
                      <a:pt x="2" y="4"/>
                      <a:pt x="2" y="4"/>
                      <a:pt x="2" y="4"/>
                    </a:cubicBezTo>
                    <a:cubicBezTo>
                      <a:pt x="3" y="4"/>
                      <a:pt x="3" y="4"/>
                      <a:pt x="3" y="4"/>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5" name="ï$lïḑè">
                <a:extLst>
                  <a:ext uri="{FF2B5EF4-FFF2-40B4-BE49-F238E27FC236}">
                    <a16:creationId xmlns:a16="http://schemas.microsoft.com/office/drawing/2014/main" id="{626CE0CB-EA9D-4DFC-B8F9-4140D31425F1}"/>
                  </a:ext>
                </a:extLst>
              </p:cNvPr>
              <p:cNvSpPr/>
              <p:nvPr/>
            </p:nvSpPr>
            <p:spPr bwMode="auto">
              <a:xfrm>
                <a:off x="1947" y="1609"/>
                <a:ext cx="14" cy="27"/>
              </a:xfrm>
              <a:custGeom>
                <a:avLst/>
                <a:gdLst>
                  <a:gd name="T0" fmla="*/ 1 w 7"/>
                  <a:gd name="T1" fmla="*/ 0 h 13"/>
                  <a:gd name="T2" fmla="*/ 0 w 7"/>
                  <a:gd name="T3" fmla="*/ 0 h 13"/>
                  <a:gd name="T4" fmla="*/ 5 w 7"/>
                  <a:gd name="T5" fmla="*/ 13 h 13"/>
                  <a:gd name="T6" fmla="*/ 5 w 7"/>
                  <a:gd name="T7" fmla="*/ 13 h 13"/>
                  <a:gd name="T8" fmla="*/ 7 w 7"/>
                  <a:gd name="T9" fmla="*/ 13 h 13"/>
                  <a:gd name="T10" fmla="*/ 1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1" y="0"/>
                    </a:moveTo>
                    <a:cubicBezTo>
                      <a:pt x="1" y="0"/>
                      <a:pt x="0" y="0"/>
                      <a:pt x="0" y="0"/>
                    </a:cubicBezTo>
                    <a:cubicBezTo>
                      <a:pt x="5" y="13"/>
                      <a:pt x="5" y="13"/>
                      <a:pt x="5" y="13"/>
                    </a:cubicBezTo>
                    <a:cubicBezTo>
                      <a:pt x="5" y="13"/>
                      <a:pt x="5" y="13"/>
                      <a:pt x="5" y="13"/>
                    </a:cubicBezTo>
                    <a:cubicBezTo>
                      <a:pt x="6" y="13"/>
                      <a:pt x="6" y="13"/>
                      <a:pt x="7" y="13"/>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6" name="iŝḷiďè">
                <a:extLst>
                  <a:ext uri="{FF2B5EF4-FFF2-40B4-BE49-F238E27FC236}">
                    <a16:creationId xmlns:a16="http://schemas.microsoft.com/office/drawing/2014/main" id="{93A5322A-864A-40BB-9925-BE7F8D5F04B7}"/>
                  </a:ext>
                </a:extLst>
              </p:cNvPr>
              <p:cNvSpPr/>
              <p:nvPr/>
            </p:nvSpPr>
            <p:spPr bwMode="auto">
              <a:xfrm>
                <a:off x="1930" y="1568"/>
                <a:ext cx="19" cy="41"/>
              </a:xfrm>
              <a:custGeom>
                <a:avLst/>
                <a:gdLst>
                  <a:gd name="T0" fmla="*/ 1 w 9"/>
                  <a:gd name="T1" fmla="*/ 0 h 20"/>
                  <a:gd name="T2" fmla="*/ 0 w 9"/>
                  <a:gd name="T3" fmla="*/ 0 h 20"/>
                  <a:gd name="T4" fmla="*/ 8 w 9"/>
                  <a:gd name="T5" fmla="*/ 20 h 20"/>
                  <a:gd name="T6" fmla="*/ 9 w 9"/>
                  <a:gd name="T7" fmla="*/ 20 h 20"/>
                  <a:gd name="T8" fmla="*/ 1 w 9"/>
                  <a:gd name="T9" fmla="*/ 0 h 20"/>
                </a:gdLst>
                <a:ahLst/>
                <a:cxnLst>
                  <a:cxn ang="0">
                    <a:pos x="T0" y="T1"/>
                  </a:cxn>
                  <a:cxn ang="0">
                    <a:pos x="T2" y="T3"/>
                  </a:cxn>
                  <a:cxn ang="0">
                    <a:pos x="T4" y="T5"/>
                  </a:cxn>
                  <a:cxn ang="0">
                    <a:pos x="T6" y="T7"/>
                  </a:cxn>
                  <a:cxn ang="0">
                    <a:pos x="T8" y="T9"/>
                  </a:cxn>
                </a:cxnLst>
                <a:rect l="0" t="0" r="r" b="b"/>
                <a:pathLst>
                  <a:path w="9" h="20">
                    <a:moveTo>
                      <a:pt x="1" y="0"/>
                    </a:moveTo>
                    <a:cubicBezTo>
                      <a:pt x="0" y="0"/>
                      <a:pt x="0" y="0"/>
                      <a:pt x="0" y="0"/>
                    </a:cubicBezTo>
                    <a:cubicBezTo>
                      <a:pt x="8" y="20"/>
                      <a:pt x="8" y="20"/>
                      <a:pt x="8" y="20"/>
                    </a:cubicBezTo>
                    <a:cubicBezTo>
                      <a:pt x="8" y="20"/>
                      <a:pt x="9" y="20"/>
                      <a:pt x="9" y="2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7" name="îśľïḍê">
                <a:extLst>
                  <a:ext uri="{FF2B5EF4-FFF2-40B4-BE49-F238E27FC236}">
                    <a16:creationId xmlns:a16="http://schemas.microsoft.com/office/drawing/2014/main" id="{E618453E-0E37-45A6-A00F-0E11E041D309}"/>
                  </a:ext>
                </a:extLst>
              </p:cNvPr>
              <p:cNvSpPr/>
              <p:nvPr/>
            </p:nvSpPr>
            <p:spPr bwMode="auto">
              <a:xfrm>
                <a:off x="1851" y="1380"/>
                <a:ext cx="4" cy="4"/>
              </a:xfrm>
              <a:custGeom>
                <a:avLst/>
                <a:gdLst>
                  <a:gd name="T0" fmla="*/ 2 w 4"/>
                  <a:gd name="T1" fmla="*/ 0 h 4"/>
                  <a:gd name="T2" fmla="*/ 0 w 4"/>
                  <a:gd name="T3" fmla="*/ 0 h 4"/>
                  <a:gd name="T4" fmla="*/ 2 w 4"/>
                  <a:gd name="T5" fmla="*/ 4 h 4"/>
                  <a:gd name="T6" fmla="*/ 4 w 4"/>
                  <a:gd name="T7" fmla="*/ 2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lnTo>
                      <a:pt x="0" y="0"/>
                    </a:lnTo>
                    <a:lnTo>
                      <a:pt x="2" y="4"/>
                    </a:lnTo>
                    <a:lnTo>
                      <a:pt x="4"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8" name="isliďe">
                <a:extLst>
                  <a:ext uri="{FF2B5EF4-FFF2-40B4-BE49-F238E27FC236}">
                    <a16:creationId xmlns:a16="http://schemas.microsoft.com/office/drawing/2014/main" id="{0D2D7603-2E66-4B0F-A0CA-663EAA4342DC}"/>
                  </a:ext>
                </a:extLst>
              </p:cNvPr>
              <p:cNvSpPr/>
              <p:nvPr/>
            </p:nvSpPr>
            <p:spPr bwMode="auto">
              <a:xfrm>
                <a:off x="1851" y="1380"/>
                <a:ext cx="4" cy="4"/>
              </a:xfrm>
              <a:custGeom>
                <a:avLst/>
                <a:gdLst>
                  <a:gd name="T0" fmla="*/ 2 w 4"/>
                  <a:gd name="T1" fmla="*/ 0 h 4"/>
                  <a:gd name="T2" fmla="*/ 0 w 4"/>
                  <a:gd name="T3" fmla="*/ 0 h 4"/>
                  <a:gd name="T4" fmla="*/ 2 w 4"/>
                  <a:gd name="T5" fmla="*/ 4 h 4"/>
                  <a:gd name="T6" fmla="*/ 4 w 4"/>
                  <a:gd name="T7" fmla="*/ 2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lnTo>
                      <a:pt x="0" y="0"/>
                    </a:lnTo>
                    <a:lnTo>
                      <a:pt x="2" y="4"/>
                    </a:lnTo>
                    <a:lnTo>
                      <a:pt x="4" y="2"/>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9" name="iṥlíḍè">
                <a:extLst>
                  <a:ext uri="{FF2B5EF4-FFF2-40B4-BE49-F238E27FC236}">
                    <a16:creationId xmlns:a16="http://schemas.microsoft.com/office/drawing/2014/main" id="{44B4B067-4279-4309-A2CA-5B9FF9D17840}"/>
                  </a:ext>
                </a:extLst>
              </p:cNvPr>
              <p:cNvSpPr/>
              <p:nvPr/>
            </p:nvSpPr>
            <p:spPr bwMode="auto">
              <a:xfrm>
                <a:off x="1928" y="1563"/>
                <a:ext cx="4" cy="5"/>
              </a:xfrm>
              <a:custGeom>
                <a:avLst/>
                <a:gdLst>
                  <a:gd name="T0" fmla="*/ 2 w 4"/>
                  <a:gd name="T1" fmla="*/ 0 h 5"/>
                  <a:gd name="T2" fmla="*/ 0 w 4"/>
                  <a:gd name="T3" fmla="*/ 3 h 5"/>
                  <a:gd name="T4" fmla="*/ 2 w 4"/>
                  <a:gd name="T5" fmla="*/ 5 h 5"/>
                  <a:gd name="T6" fmla="*/ 4 w 4"/>
                  <a:gd name="T7" fmla="*/ 5 h 5"/>
                  <a:gd name="T8" fmla="*/ 2 w 4"/>
                  <a:gd name="T9" fmla="*/ 0 h 5"/>
                </a:gdLst>
                <a:ahLst/>
                <a:cxnLst>
                  <a:cxn ang="0">
                    <a:pos x="T0" y="T1"/>
                  </a:cxn>
                  <a:cxn ang="0">
                    <a:pos x="T2" y="T3"/>
                  </a:cxn>
                  <a:cxn ang="0">
                    <a:pos x="T4" y="T5"/>
                  </a:cxn>
                  <a:cxn ang="0">
                    <a:pos x="T6" y="T7"/>
                  </a:cxn>
                  <a:cxn ang="0">
                    <a:pos x="T8" y="T9"/>
                  </a:cxn>
                </a:cxnLst>
                <a:rect l="0" t="0" r="r" b="b"/>
                <a:pathLst>
                  <a:path w="4" h="5">
                    <a:moveTo>
                      <a:pt x="2" y="0"/>
                    </a:moveTo>
                    <a:lnTo>
                      <a:pt x="0" y="3"/>
                    </a:lnTo>
                    <a:lnTo>
                      <a:pt x="2" y="5"/>
                    </a:lnTo>
                    <a:lnTo>
                      <a:pt x="4" y="5"/>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0" name="îṥ1ïḋê">
                <a:extLst>
                  <a:ext uri="{FF2B5EF4-FFF2-40B4-BE49-F238E27FC236}">
                    <a16:creationId xmlns:a16="http://schemas.microsoft.com/office/drawing/2014/main" id="{5ADADF10-05CA-45EB-ACFB-CD06104CD2C9}"/>
                  </a:ext>
                </a:extLst>
              </p:cNvPr>
              <p:cNvSpPr/>
              <p:nvPr/>
            </p:nvSpPr>
            <p:spPr bwMode="auto">
              <a:xfrm>
                <a:off x="1928" y="1563"/>
                <a:ext cx="4" cy="5"/>
              </a:xfrm>
              <a:custGeom>
                <a:avLst/>
                <a:gdLst>
                  <a:gd name="T0" fmla="*/ 2 w 4"/>
                  <a:gd name="T1" fmla="*/ 0 h 5"/>
                  <a:gd name="T2" fmla="*/ 0 w 4"/>
                  <a:gd name="T3" fmla="*/ 3 h 5"/>
                  <a:gd name="T4" fmla="*/ 2 w 4"/>
                  <a:gd name="T5" fmla="*/ 5 h 5"/>
                  <a:gd name="T6" fmla="*/ 4 w 4"/>
                  <a:gd name="T7" fmla="*/ 5 h 5"/>
                  <a:gd name="T8" fmla="*/ 2 w 4"/>
                  <a:gd name="T9" fmla="*/ 0 h 5"/>
                </a:gdLst>
                <a:ahLst/>
                <a:cxnLst>
                  <a:cxn ang="0">
                    <a:pos x="T0" y="T1"/>
                  </a:cxn>
                  <a:cxn ang="0">
                    <a:pos x="T2" y="T3"/>
                  </a:cxn>
                  <a:cxn ang="0">
                    <a:pos x="T4" y="T5"/>
                  </a:cxn>
                  <a:cxn ang="0">
                    <a:pos x="T6" y="T7"/>
                  </a:cxn>
                  <a:cxn ang="0">
                    <a:pos x="T8" y="T9"/>
                  </a:cxn>
                </a:cxnLst>
                <a:rect l="0" t="0" r="r" b="b"/>
                <a:pathLst>
                  <a:path w="4" h="5">
                    <a:moveTo>
                      <a:pt x="2" y="0"/>
                    </a:moveTo>
                    <a:lnTo>
                      <a:pt x="0" y="3"/>
                    </a:lnTo>
                    <a:lnTo>
                      <a:pt x="2" y="5"/>
                    </a:lnTo>
                    <a:lnTo>
                      <a:pt x="4" y="5"/>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1" name="ïṣlïďê">
                <a:extLst>
                  <a:ext uri="{FF2B5EF4-FFF2-40B4-BE49-F238E27FC236}">
                    <a16:creationId xmlns:a16="http://schemas.microsoft.com/office/drawing/2014/main" id="{63AB1063-22C3-4ADE-8563-E20DDD35062C}"/>
                  </a:ext>
                </a:extLst>
              </p:cNvPr>
              <p:cNvSpPr/>
              <p:nvPr/>
            </p:nvSpPr>
            <p:spPr bwMode="auto">
              <a:xfrm>
                <a:off x="1896" y="1488"/>
                <a:ext cx="5" cy="5"/>
              </a:xfrm>
              <a:custGeom>
                <a:avLst/>
                <a:gdLst>
                  <a:gd name="T0" fmla="*/ 3 w 5"/>
                  <a:gd name="T1" fmla="*/ 0 h 5"/>
                  <a:gd name="T2" fmla="*/ 0 w 5"/>
                  <a:gd name="T3" fmla="*/ 0 h 5"/>
                  <a:gd name="T4" fmla="*/ 0 w 5"/>
                  <a:gd name="T5" fmla="*/ 5 h 5"/>
                  <a:gd name="T6" fmla="*/ 5 w 5"/>
                  <a:gd name="T7" fmla="*/ 2 h 5"/>
                  <a:gd name="T8" fmla="*/ 3 w 5"/>
                  <a:gd name="T9" fmla="*/ 0 h 5"/>
                </a:gdLst>
                <a:ahLst/>
                <a:cxnLst>
                  <a:cxn ang="0">
                    <a:pos x="T0" y="T1"/>
                  </a:cxn>
                  <a:cxn ang="0">
                    <a:pos x="T2" y="T3"/>
                  </a:cxn>
                  <a:cxn ang="0">
                    <a:pos x="T4" y="T5"/>
                  </a:cxn>
                  <a:cxn ang="0">
                    <a:pos x="T6" y="T7"/>
                  </a:cxn>
                  <a:cxn ang="0">
                    <a:pos x="T8" y="T9"/>
                  </a:cxn>
                </a:cxnLst>
                <a:rect l="0" t="0" r="r" b="b"/>
                <a:pathLst>
                  <a:path w="5" h="5">
                    <a:moveTo>
                      <a:pt x="3" y="0"/>
                    </a:moveTo>
                    <a:lnTo>
                      <a:pt x="0" y="0"/>
                    </a:lnTo>
                    <a:lnTo>
                      <a:pt x="0" y="5"/>
                    </a:lnTo>
                    <a:lnTo>
                      <a:pt x="5"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2" name="iṡļíďe">
                <a:extLst>
                  <a:ext uri="{FF2B5EF4-FFF2-40B4-BE49-F238E27FC236}">
                    <a16:creationId xmlns:a16="http://schemas.microsoft.com/office/drawing/2014/main" id="{480AAE2A-F16D-42F2-8B47-A760F1BD86DC}"/>
                  </a:ext>
                </a:extLst>
              </p:cNvPr>
              <p:cNvSpPr/>
              <p:nvPr/>
            </p:nvSpPr>
            <p:spPr bwMode="auto">
              <a:xfrm>
                <a:off x="1896" y="1488"/>
                <a:ext cx="5" cy="5"/>
              </a:xfrm>
              <a:custGeom>
                <a:avLst/>
                <a:gdLst>
                  <a:gd name="T0" fmla="*/ 3 w 5"/>
                  <a:gd name="T1" fmla="*/ 0 h 5"/>
                  <a:gd name="T2" fmla="*/ 0 w 5"/>
                  <a:gd name="T3" fmla="*/ 0 h 5"/>
                  <a:gd name="T4" fmla="*/ 0 w 5"/>
                  <a:gd name="T5" fmla="*/ 5 h 5"/>
                  <a:gd name="T6" fmla="*/ 5 w 5"/>
                  <a:gd name="T7" fmla="*/ 2 h 5"/>
                  <a:gd name="T8" fmla="*/ 3 w 5"/>
                  <a:gd name="T9" fmla="*/ 0 h 5"/>
                </a:gdLst>
                <a:ahLst/>
                <a:cxnLst>
                  <a:cxn ang="0">
                    <a:pos x="T0" y="T1"/>
                  </a:cxn>
                  <a:cxn ang="0">
                    <a:pos x="T2" y="T3"/>
                  </a:cxn>
                  <a:cxn ang="0">
                    <a:pos x="T4" y="T5"/>
                  </a:cxn>
                  <a:cxn ang="0">
                    <a:pos x="T6" y="T7"/>
                  </a:cxn>
                  <a:cxn ang="0">
                    <a:pos x="T8" y="T9"/>
                  </a:cxn>
                </a:cxnLst>
                <a:rect l="0" t="0" r="r" b="b"/>
                <a:pathLst>
                  <a:path w="5" h="5">
                    <a:moveTo>
                      <a:pt x="3" y="0"/>
                    </a:moveTo>
                    <a:lnTo>
                      <a:pt x="0" y="0"/>
                    </a:lnTo>
                    <a:lnTo>
                      <a:pt x="0" y="5"/>
                    </a:lnTo>
                    <a:lnTo>
                      <a:pt x="5" y="2"/>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3" name="íSļïḑè">
                <a:extLst>
                  <a:ext uri="{FF2B5EF4-FFF2-40B4-BE49-F238E27FC236}">
                    <a16:creationId xmlns:a16="http://schemas.microsoft.com/office/drawing/2014/main" id="{52AF42EE-0CA3-48E2-9C40-FCDA772F203A}"/>
                  </a:ext>
                </a:extLst>
              </p:cNvPr>
              <p:cNvSpPr/>
              <p:nvPr/>
            </p:nvSpPr>
            <p:spPr bwMode="auto">
              <a:xfrm>
                <a:off x="1757" y="1149"/>
                <a:ext cx="179" cy="175"/>
              </a:xfrm>
              <a:custGeom>
                <a:avLst/>
                <a:gdLst>
                  <a:gd name="T0" fmla="*/ 0 w 86"/>
                  <a:gd name="T1" fmla="*/ 0 h 84"/>
                  <a:gd name="T2" fmla="*/ 0 w 86"/>
                  <a:gd name="T3" fmla="*/ 0 h 84"/>
                  <a:gd name="T4" fmla="*/ 0 w 86"/>
                  <a:gd name="T5" fmla="*/ 0 h 84"/>
                  <a:gd name="T6" fmla="*/ 86 w 86"/>
                  <a:gd name="T7" fmla="*/ 84 h 84"/>
                  <a:gd name="T8" fmla="*/ 86 w 86"/>
                  <a:gd name="T9" fmla="*/ 82 h 84"/>
                  <a:gd name="T10" fmla="*/ 5 w 86"/>
                  <a:gd name="T11" fmla="*/ 3 h 84"/>
                  <a:gd name="T12" fmla="*/ 0 w 8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86" h="84">
                    <a:moveTo>
                      <a:pt x="0" y="0"/>
                    </a:moveTo>
                    <a:cubicBezTo>
                      <a:pt x="0" y="0"/>
                      <a:pt x="0" y="0"/>
                      <a:pt x="0" y="0"/>
                    </a:cubicBezTo>
                    <a:cubicBezTo>
                      <a:pt x="0" y="0"/>
                      <a:pt x="0" y="0"/>
                      <a:pt x="0" y="0"/>
                    </a:cubicBezTo>
                    <a:cubicBezTo>
                      <a:pt x="86" y="84"/>
                      <a:pt x="86" y="84"/>
                      <a:pt x="86" y="84"/>
                    </a:cubicBezTo>
                    <a:cubicBezTo>
                      <a:pt x="86" y="83"/>
                      <a:pt x="86" y="82"/>
                      <a:pt x="86" y="82"/>
                    </a:cubicBezTo>
                    <a:cubicBezTo>
                      <a:pt x="5" y="3"/>
                      <a:pt x="5" y="3"/>
                      <a:pt x="5" y="3"/>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4" name="ïṣliḓe">
                <a:extLst>
                  <a:ext uri="{FF2B5EF4-FFF2-40B4-BE49-F238E27FC236}">
                    <a16:creationId xmlns:a16="http://schemas.microsoft.com/office/drawing/2014/main" id="{818CF628-89EE-4D2F-8BB1-58899B9CCEC5}"/>
                  </a:ext>
                </a:extLst>
              </p:cNvPr>
              <p:cNvSpPr/>
              <p:nvPr/>
            </p:nvSpPr>
            <p:spPr bwMode="auto">
              <a:xfrm>
                <a:off x="1936" y="1320"/>
                <a:ext cx="9" cy="8"/>
              </a:xfrm>
              <a:custGeom>
                <a:avLst/>
                <a:gdLst>
                  <a:gd name="T0" fmla="*/ 0 w 4"/>
                  <a:gd name="T1" fmla="*/ 0 h 4"/>
                  <a:gd name="T2" fmla="*/ 0 w 4"/>
                  <a:gd name="T3" fmla="*/ 2 h 4"/>
                  <a:gd name="T4" fmla="*/ 3 w 4"/>
                  <a:gd name="T5" fmla="*/ 4 h 4"/>
                  <a:gd name="T6" fmla="*/ 4 w 4"/>
                  <a:gd name="T7" fmla="*/ 3 h 4"/>
                  <a:gd name="T8" fmla="*/ 0 w 4"/>
                  <a:gd name="T9" fmla="*/ 0 h 4"/>
                </a:gdLst>
                <a:ahLst/>
                <a:cxnLst>
                  <a:cxn ang="0">
                    <a:pos x="T0" y="T1"/>
                  </a:cxn>
                  <a:cxn ang="0">
                    <a:pos x="T2" y="T3"/>
                  </a:cxn>
                  <a:cxn ang="0">
                    <a:pos x="T4" y="T5"/>
                  </a:cxn>
                  <a:cxn ang="0">
                    <a:pos x="T6" y="T7"/>
                  </a:cxn>
                  <a:cxn ang="0">
                    <a:pos x="T8" y="T9"/>
                  </a:cxn>
                </a:cxnLst>
                <a:rect l="0" t="0" r="r" b="b"/>
                <a:pathLst>
                  <a:path w="4" h="4">
                    <a:moveTo>
                      <a:pt x="0" y="0"/>
                    </a:moveTo>
                    <a:cubicBezTo>
                      <a:pt x="0" y="0"/>
                      <a:pt x="0" y="1"/>
                      <a:pt x="0" y="2"/>
                    </a:cubicBezTo>
                    <a:cubicBezTo>
                      <a:pt x="3" y="4"/>
                      <a:pt x="3" y="4"/>
                      <a:pt x="3" y="4"/>
                    </a:cubicBezTo>
                    <a:cubicBezTo>
                      <a:pt x="4" y="3"/>
                      <a:pt x="4" y="3"/>
                      <a:pt x="4" y="3"/>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5" name="iŝlíḑè">
                <a:extLst>
                  <a:ext uri="{FF2B5EF4-FFF2-40B4-BE49-F238E27FC236}">
                    <a16:creationId xmlns:a16="http://schemas.microsoft.com/office/drawing/2014/main" id="{39C047FB-3EA2-4B65-83C0-8DC5BF9BCE8D}"/>
                  </a:ext>
                </a:extLst>
              </p:cNvPr>
              <p:cNvSpPr/>
              <p:nvPr/>
            </p:nvSpPr>
            <p:spPr bwMode="auto">
              <a:xfrm>
                <a:off x="1974" y="1359"/>
                <a:ext cx="4" cy="4"/>
              </a:xfrm>
              <a:custGeom>
                <a:avLst/>
                <a:gdLst>
                  <a:gd name="T0" fmla="*/ 4 w 4"/>
                  <a:gd name="T1" fmla="*/ 0 h 4"/>
                  <a:gd name="T2" fmla="*/ 0 w 4"/>
                  <a:gd name="T3" fmla="*/ 0 h 4"/>
                  <a:gd name="T4" fmla="*/ 4 w 4"/>
                  <a:gd name="T5" fmla="*/ 4 h 4"/>
                  <a:gd name="T6" fmla="*/ 4 w 4"/>
                  <a:gd name="T7" fmla="*/ 0 h 4"/>
                  <a:gd name="T8" fmla="*/ 4 w 4"/>
                  <a:gd name="T9" fmla="*/ 0 h 4"/>
                </a:gdLst>
                <a:ahLst/>
                <a:cxnLst>
                  <a:cxn ang="0">
                    <a:pos x="T0" y="T1"/>
                  </a:cxn>
                  <a:cxn ang="0">
                    <a:pos x="T2" y="T3"/>
                  </a:cxn>
                  <a:cxn ang="0">
                    <a:pos x="T4" y="T5"/>
                  </a:cxn>
                  <a:cxn ang="0">
                    <a:pos x="T6" y="T7"/>
                  </a:cxn>
                  <a:cxn ang="0">
                    <a:pos x="T8" y="T9"/>
                  </a:cxn>
                </a:cxnLst>
                <a:rect l="0" t="0" r="r" b="b"/>
                <a:pathLst>
                  <a:path w="4" h="4">
                    <a:moveTo>
                      <a:pt x="4" y="0"/>
                    </a:moveTo>
                    <a:lnTo>
                      <a:pt x="0" y="0"/>
                    </a:lnTo>
                    <a:lnTo>
                      <a:pt x="4" y="4"/>
                    </a:lnTo>
                    <a:lnTo>
                      <a:pt x="4" y="0"/>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6" name="íṧḻîdê">
                <a:extLst>
                  <a:ext uri="{FF2B5EF4-FFF2-40B4-BE49-F238E27FC236}">
                    <a16:creationId xmlns:a16="http://schemas.microsoft.com/office/drawing/2014/main" id="{85250BDE-EFBF-4A0A-9B59-F4477B64EDBE}"/>
                  </a:ext>
                </a:extLst>
              </p:cNvPr>
              <p:cNvSpPr/>
              <p:nvPr/>
            </p:nvSpPr>
            <p:spPr bwMode="auto">
              <a:xfrm>
                <a:off x="1974" y="1359"/>
                <a:ext cx="4" cy="4"/>
              </a:xfrm>
              <a:custGeom>
                <a:avLst/>
                <a:gdLst>
                  <a:gd name="T0" fmla="*/ 4 w 4"/>
                  <a:gd name="T1" fmla="*/ 0 h 4"/>
                  <a:gd name="T2" fmla="*/ 0 w 4"/>
                  <a:gd name="T3" fmla="*/ 0 h 4"/>
                  <a:gd name="T4" fmla="*/ 4 w 4"/>
                  <a:gd name="T5" fmla="*/ 4 h 4"/>
                  <a:gd name="T6" fmla="*/ 4 w 4"/>
                  <a:gd name="T7" fmla="*/ 0 h 4"/>
                  <a:gd name="T8" fmla="*/ 4 w 4"/>
                  <a:gd name="T9" fmla="*/ 0 h 4"/>
                </a:gdLst>
                <a:ahLst/>
                <a:cxnLst>
                  <a:cxn ang="0">
                    <a:pos x="T0" y="T1"/>
                  </a:cxn>
                  <a:cxn ang="0">
                    <a:pos x="T2" y="T3"/>
                  </a:cxn>
                  <a:cxn ang="0">
                    <a:pos x="T4" y="T5"/>
                  </a:cxn>
                  <a:cxn ang="0">
                    <a:pos x="T6" y="T7"/>
                  </a:cxn>
                  <a:cxn ang="0">
                    <a:pos x="T8" y="T9"/>
                  </a:cxn>
                </a:cxnLst>
                <a:rect l="0" t="0" r="r" b="b"/>
                <a:pathLst>
                  <a:path w="4" h="4">
                    <a:moveTo>
                      <a:pt x="4" y="0"/>
                    </a:moveTo>
                    <a:lnTo>
                      <a:pt x="0" y="0"/>
                    </a:lnTo>
                    <a:lnTo>
                      <a:pt x="4" y="4"/>
                    </a:lnTo>
                    <a:lnTo>
                      <a:pt x="4" y="0"/>
                    </a:lnTo>
                    <a:lnTo>
                      <a:pt x="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7" name="îślídé">
                <a:extLst>
                  <a:ext uri="{FF2B5EF4-FFF2-40B4-BE49-F238E27FC236}">
                    <a16:creationId xmlns:a16="http://schemas.microsoft.com/office/drawing/2014/main" id="{B02CF16B-D765-4EA0-90CC-31D7493A0B61}"/>
                  </a:ext>
                </a:extLst>
              </p:cNvPr>
              <p:cNvSpPr/>
              <p:nvPr/>
            </p:nvSpPr>
            <p:spPr bwMode="auto">
              <a:xfrm>
                <a:off x="1945" y="1328"/>
                <a:ext cx="33" cy="31"/>
              </a:xfrm>
              <a:custGeom>
                <a:avLst/>
                <a:gdLst>
                  <a:gd name="T0" fmla="*/ 2 w 33"/>
                  <a:gd name="T1" fmla="*/ 0 h 31"/>
                  <a:gd name="T2" fmla="*/ 0 w 33"/>
                  <a:gd name="T3" fmla="*/ 2 h 31"/>
                  <a:gd name="T4" fmla="*/ 29 w 33"/>
                  <a:gd name="T5" fmla="*/ 31 h 31"/>
                  <a:gd name="T6" fmla="*/ 33 w 33"/>
                  <a:gd name="T7" fmla="*/ 31 h 31"/>
                  <a:gd name="T8" fmla="*/ 2 w 33"/>
                  <a:gd name="T9" fmla="*/ 0 h 31"/>
                </a:gdLst>
                <a:ahLst/>
                <a:cxnLst>
                  <a:cxn ang="0">
                    <a:pos x="T0" y="T1"/>
                  </a:cxn>
                  <a:cxn ang="0">
                    <a:pos x="T2" y="T3"/>
                  </a:cxn>
                  <a:cxn ang="0">
                    <a:pos x="T4" y="T5"/>
                  </a:cxn>
                  <a:cxn ang="0">
                    <a:pos x="T6" y="T7"/>
                  </a:cxn>
                  <a:cxn ang="0">
                    <a:pos x="T8" y="T9"/>
                  </a:cxn>
                </a:cxnLst>
                <a:rect l="0" t="0" r="r" b="b"/>
                <a:pathLst>
                  <a:path w="33" h="31">
                    <a:moveTo>
                      <a:pt x="2" y="0"/>
                    </a:moveTo>
                    <a:lnTo>
                      <a:pt x="0" y="2"/>
                    </a:lnTo>
                    <a:lnTo>
                      <a:pt x="29" y="31"/>
                    </a:lnTo>
                    <a:lnTo>
                      <a:pt x="33" y="3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8" name="îṣļidè">
                <a:extLst>
                  <a:ext uri="{FF2B5EF4-FFF2-40B4-BE49-F238E27FC236}">
                    <a16:creationId xmlns:a16="http://schemas.microsoft.com/office/drawing/2014/main" id="{291863FD-3F1D-4D57-B72A-56935C253E7C}"/>
                  </a:ext>
                </a:extLst>
              </p:cNvPr>
              <p:cNvSpPr/>
              <p:nvPr/>
            </p:nvSpPr>
            <p:spPr bwMode="auto">
              <a:xfrm>
                <a:off x="1945" y="1328"/>
                <a:ext cx="33" cy="31"/>
              </a:xfrm>
              <a:custGeom>
                <a:avLst/>
                <a:gdLst>
                  <a:gd name="T0" fmla="*/ 2 w 33"/>
                  <a:gd name="T1" fmla="*/ 0 h 31"/>
                  <a:gd name="T2" fmla="*/ 0 w 33"/>
                  <a:gd name="T3" fmla="*/ 2 h 31"/>
                  <a:gd name="T4" fmla="*/ 29 w 33"/>
                  <a:gd name="T5" fmla="*/ 31 h 31"/>
                  <a:gd name="T6" fmla="*/ 33 w 33"/>
                  <a:gd name="T7" fmla="*/ 31 h 31"/>
                  <a:gd name="T8" fmla="*/ 2 w 33"/>
                  <a:gd name="T9" fmla="*/ 0 h 31"/>
                </a:gdLst>
                <a:ahLst/>
                <a:cxnLst>
                  <a:cxn ang="0">
                    <a:pos x="T0" y="T1"/>
                  </a:cxn>
                  <a:cxn ang="0">
                    <a:pos x="T2" y="T3"/>
                  </a:cxn>
                  <a:cxn ang="0">
                    <a:pos x="T4" y="T5"/>
                  </a:cxn>
                  <a:cxn ang="0">
                    <a:pos x="T6" y="T7"/>
                  </a:cxn>
                  <a:cxn ang="0">
                    <a:pos x="T8" y="T9"/>
                  </a:cxn>
                </a:cxnLst>
                <a:rect l="0" t="0" r="r" b="b"/>
                <a:pathLst>
                  <a:path w="33" h="31">
                    <a:moveTo>
                      <a:pt x="2" y="0"/>
                    </a:moveTo>
                    <a:lnTo>
                      <a:pt x="0" y="2"/>
                    </a:lnTo>
                    <a:lnTo>
                      <a:pt x="29" y="31"/>
                    </a:lnTo>
                    <a:lnTo>
                      <a:pt x="33" y="31"/>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9" name="îṣḻîďé">
                <a:extLst>
                  <a:ext uri="{FF2B5EF4-FFF2-40B4-BE49-F238E27FC236}">
                    <a16:creationId xmlns:a16="http://schemas.microsoft.com/office/drawing/2014/main" id="{7A000E19-1C48-4AAE-B18C-E9B75D39C949}"/>
                  </a:ext>
                </a:extLst>
              </p:cNvPr>
              <p:cNvSpPr/>
              <p:nvPr/>
            </p:nvSpPr>
            <p:spPr bwMode="auto">
              <a:xfrm>
                <a:off x="1980" y="1361"/>
                <a:ext cx="15" cy="15"/>
              </a:xfrm>
              <a:custGeom>
                <a:avLst/>
                <a:gdLst>
                  <a:gd name="T0" fmla="*/ 0 w 7"/>
                  <a:gd name="T1" fmla="*/ 0 h 7"/>
                  <a:gd name="T2" fmla="*/ 0 w 7"/>
                  <a:gd name="T3" fmla="*/ 2 h 7"/>
                  <a:gd name="T4" fmla="*/ 5 w 7"/>
                  <a:gd name="T5" fmla="*/ 7 h 7"/>
                  <a:gd name="T6" fmla="*/ 7 w 7"/>
                  <a:gd name="T7" fmla="*/ 7 h 7"/>
                  <a:gd name="T8" fmla="*/ 0 w 7"/>
                  <a:gd name="T9" fmla="*/ 0 h 7"/>
                </a:gdLst>
                <a:ahLst/>
                <a:cxnLst>
                  <a:cxn ang="0">
                    <a:pos x="T0" y="T1"/>
                  </a:cxn>
                  <a:cxn ang="0">
                    <a:pos x="T2" y="T3"/>
                  </a:cxn>
                  <a:cxn ang="0">
                    <a:pos x="T4" y="T5"/>
                  </a:cxn>
                  <a:cxn ang="0">
                    <a:pos x="T6" y="T7"/>
                  </a:cxn>
                  <a:cxn ang="0">
                    <a:pos x="T8" y="T9"/>
                  </a:cxn>
                </a:cxnLst>
                <a:rect l="0" t="0" r="r" b="b"/>
                <a:pathLst>
                  <a:path w="7" h="7">
                    <a:moveTo>
                      <a:pt x="0" y="0"/>
                    </a:moveTo>
                    <a:cubicBezTo>
                      <a:pt x="0" y="2"/>
                      <a:pt x="0" y="2"/>
                      <a:pt x="0" y="2"/>
                    </a:cubicBezTo>
                    <a:cubicBezTo>
                      <a:pt x="5" y="7"/>
                      <a:pt x="5" y="7"/>
                      <a:pt x="5" y="7"/>
                    </a:cubicBezTo>
                    <a:cubicBezTo>
                      <a:pt x="6" y="7"/>
                      <a:pt x="6" y="7"/>
                      <a:pt x="7" y="7"/>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0" name="îŝḷiḓe">
                <a:extLst>
                  <a:ext uri="{FF2B5EF4-FFF2-40B4-BE49-F238E27FC236}">
                    <a16:creationId xmlns:a16="http://schemas.microsoft.com/office/drawing/2014/main" id="{37052C4C-07EA-436F-9167-87D8DDEE78BE}"/>
                  </a:ext>
                </a:extLst>
              </p:cNvPr>
              <p:cNvSpPr/>
              <p:nvPr/>
            </p:nvSpPr>
            <p:spPr bwMode="auto">
              <a:xfrm>
                <a:off x="1990" y="1376"/>
                <a:ext cx="82" cy="77"/>
              </a:xfrm>
              <a:custGeom>
                <a:avLst/>
                <a:gdLst>
                  <a:gd name="T0" fmla="*/ 30 w 39"/>
                  <a:gd name="T1" fmla="*/ 27 h 37"/>
                  <a:gd name="T2" fmla="*/ 32 w 39"/>
                  <a:gd name="T3" fmla="*/ 31 h 37"/>
                  <a:gd name="T4" fmla="*/ 39 w 39"/>
                  <a:gd name="T5" fmla="*/ 37 h 37"/>
                  <a:gd name="T6" fmla="*/ 39 w 39"/>
                  <a:gd name="T7" fmla="*/ 36 h 37"/>
                  <a:gd name="T8" fmla="*/ 38 w 39"/>
                  <a:gd name="T9" fmla="*/ 34 h 37"/>
                  <a:gd name="T10" fmla="*/ 30 w 39"/>
                  <a:gd name="T11" fmla="*/ 27 h 37"/>
                  <a:gd name="T12" fmla="*/ 2 w 39"/>
                  <a:gd name="T13" fmla="*/ 0 h 37"/>
                  <a:gd name="T14" fmla="*/ 0 w 39"/>
                  <a:gd name="T15" fmla="*/ 0 h 37"/>
                  <a:gd name="T16" fmla="*/ 29 w 39"/>
                  <a:gd name="T17" fmla="*/ 28 h 37"/>
                  <a:gd name="T18" fmla="*/ 27 w 39"/>
                  <a:gd name="T19" fmla="*/ 24 h 37"/>
                  <a:gd name="T20" fmla="*/ 2 w 39"/>
                  <a:gd name="T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37">
                    <a:moveTo>
                      <a:pt x="30" y="27"/>
                    </a:moveTo>
                    <a:cubicBezTo>
                      <a:pt x="32" y="31"/>
                      <a:pt x="32" y="31"/>
                      <a:pt x="32" y="31"/>
                    </a:cubicBezTo>
                    <a:cubicBezTo>
                      <a:pt x="39" y="37"/>
                      <a:pt x="39" y="37"/>
                      <a:pt x="39" y="37"/>
                    </a:cubicBezTo>
                    <a:cubicBezTo>
                      <a:pt x="39" y="37"/>
                      <a:pt x="39" y="37"/>
                      <a:pt x="39" y="36"/>
                    </a:cubicBezTo>
                    <a:cubicBezTo>
                      <a:pt x="38" y="34"/>
                      <a:pt x="38" y="34"/>
                      <a:pt x="38" y="34"/>
                    </a:cubicBezTo>
                    <a:cubicBezTo>
                      <a:pt x="30" y="27"/>
                      <a:pt x="30" y="27"/>
                      <a:pt x="30" y="27"/>
                    </a:cubicBezTo>
                    <a:moveTo>
                      <a:pt x="2" y="0"/>
                    </a:moveTo>
                    <a:cubicBezTo>
                      <a:pt x="1" y="0"/>
                      <a:pt x="1" y="0"/>
                      <a:pt x="0" y="0"/>
                    </a:cubicBezTo>
                    <a:cubicBezTo>
                      <a:pt x="29" y="28"/>
                      <a:pt x="29" y="28"/>
                      <a:pt x="29" y="28"/>
                    </a:cubicBezTo>
                    <a:cubicBezTo>
                      <a:pt x="27" y="24"/>
                      <a:pt x="27" y="24"/>
                      <a:pt x="27" y="24"/>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1" name="îŝḷíde">
                <a:extLst>
                  <a:ext uri="{FF2B5EF4-FFF2-40B4-BE49-F238E27FC236}">
                    <a16:creationId xmlns:a16="http://schemas.microsoft.com/office/drawing/2014/main" id="{0B0B51E3-6EB1-402B-BE43-6ED226861A55}"/>
                  </a:ext>
                </a:extLst>
              </p:cNvPr>
              <p:cNvSpPr/>
              <p:nvPr/>
            </p:nvSpPr>
            <p:spPr bwMode="auto">
              <a:xfrm>
                <a:off x="1942" y="1326"/>
                <a:ext cx="5" cy="4"/>
              </a:xfrm>
              <a:custGeom>
                <a:avLst/>
                <a:gdLst>
                  <a:gd name="T0" fmla="*/ 3 w 5"/>
                  <a:gd name="T1" fmla="*/ 0 h 4"/>
                  <a:gd name="T2" fmla="*/ 0 w 5"/>
                  <a:gd name="T3" fmla="*/ 2 h 4"/>
                  <a:gd name="T4" fmla="*/ 3 w 5"/>
                  <a:gd name="T5" fmla="*/ 4 h 4"/>
                  <a:gd name="T6" fmla="*/ 5 w 5"/>
                  <a:gd name="T7" fmla="*/ 2 h 4"/>
                  <a:gd name="T8" fmla="*/ 3 w 5"/>
                  <a:gd name="T9" fmla="*/ 0 h 4"/>
                </a:gdLst>
                <a:ahLst/>
                <a:cxnLst>
                  <a:cxn ang="0">
                    <a:pos x="T0" y="T1"/>
                  </a:cxn>
                  <a:cxn ang="0">
                    <a:pos x="T2" y="T3"/>
                  </a:cxn>
                  <a:cxn ang="0">
                    <a:pos x="T4" y="T5"/>
                  </a:cxn>
                  <a:cxn ang="0">
                    <a:pos x="T6" y="T7"/>
                  </a:cxn>
                  <a:cxn ang="0">
                    <a:pos x="T8" y="T9"/>
                  </a:cxn>
                </a:cxnLst>
                <a:rect l="0" t="0" r="r" b="b"/>
                <a:pathLst>
                  <a:path w="5" h="4">
                    <a:moveTo>
                      <a:pt x="3" y="0"/>
                    </a:moveTo>
                    <a:lnTo>
                      <a:pt x="0" y="2"/>
                    </a:lnTo>
                    <a:lnTo>
                      <a:pt x="3" y="4"/>
                    </a:lnTo>
                    <a:lnTo>
                      <a:pt x="5"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2" name="iš1ïḋè">
                <a:extLst>
                  <a:ext uri="{FF2B5EF4-FFF2-40B4-BE49-F238E27FC236}">
                    <a16:creationId xmlns:a16="http://schemas.microsoft.com/office/drawing/2014/main" id="{E932823B-32F5-4D31-BDA8-B0F761A64229}"/>
                  </a:ext>
                </a:extLst>
              </p:cNvPr>
              <p:cNvSpPr/>
              <p:nvPr/>
            </p:nvSpPr>
            <p:spPr bwMode="auto">
              <a:xfrm>
                <a:off x="1942" y="1326"/>
                <a:ext cx="5" cy="4"/>
              </a:xfrm>
              <a:custGeom>
                <a:avLst/>
                <a:gdLst>
                  <a:gd name="T0" fmla="*/ 3 w 5"/>
                  <a:gd name="T1" fmla="*/ 0 h 4"/>
                  <a:gd name="T2" fmla="*/ 0 w 5"/>
                  <a:gd name="T3" fmla="*/ 2 h 4"/>
                  <a:gd name="T4" fmla="*/ 3 w 5"/>
                  <a:gd name="T5" fmla="*/ 4 h 4"/>
                  <a:gd name="T6" fmla="*/ 5 w 5"/>
                  <a:gd name="T7" fmla="*/ 2 h 4"/>
                  <a:gd name="T8" fmla="*/ 3 w 5"/>
                  <a:gd name="T9" fmla="*/ 0 h 4"/>
                </a:gdLst>
                <a:ahLst/>
                <a:cxnLst>
                  <a:cxn ang="0">
                    <a:pos x="T0" y="T1"/>
                  </a:cxn>
                  <a:cxn ang="0">
                    <a:pos x="T2" y="T3"/>
                  </a:cxn>
                  <a:cxn ang="0">
                    <a:pos x="T4" y="T5"/>
                  </a:cxn>
                  <a:cxn ang="0">
                    <a:pos x="T6" y="T7"/>
                  </a:cxn>
                  <a:cxn ang="0">
                    <a:pos x="T8" y="T9"/>
                  </a:cxn>
                </a:cxnLst>
                <a:rect l="0" t="0" r="r" b="b"/>
                <a:pathLst>
                  <a:path w="5" h="4">
                    <a:moveTo>
                      <a:pt x="3" y="0"/>
                    </a:moveTo>
                    <a:lnTo>
                      <a:pt x="0" y="2"/>
                    </a:lnTo>
                    <a:lnTo>
                      <a:pt x="3" y="4"/>
                    </a:lnTo>
                    <a:lnTo>
                      <a:pt x="5" y="2"/>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3" name="iṣļîḑe">
                <a:extLst>
                  <a:ext uri="{FF2B5EF4-FFF2-40B4-BE49-F238E27FC236}">
                    <a16:creationId xmlns:a16="http://schemas.microsoft.com/office/drawing/2014/main" id="{3E06BC24-F20A-46A9-AE4E-1971C8626003}"/>
                  </a:ext>
                </a:extLst>
              </p:cNvPr>
              <p:cNvSpPr/>
              <p:nvPr/>
            </p:nvSpPr>
            <p:spPr bwMode="auto">
              <a:xfrm>
                <a:off x="2047" y="1426"/>
                <a:ext cx="10" cy="14"/>
              </a:xfrm>
              <a:custGeom>
                <a:avLst/>
                <a:gdLst>
                  <a:gd name="T0" fmla="*/ 0 w 10"/>
                  <a:gd name="T1" fmla="*/ 0 h 14"/>
                  <a:gd name="T2" fmla="*/ 4 w 10"/>
                  <a:gd name="T3" fmla="*/ 8 h 14"/>
                  <a:gd name="T4" fmla="*/ 10 w 10"/>
                  <a:gd name="T5" fmla="*/ 14 h 14"/>
                  <a:gd name="T6" fmla="*/ 6 w 10"/>
                  <a:gd name="T7" fmla="*/ 6 h 14"/>
                  <a:gd name="T8" fmla="*/ 0 w 10"/>
                  <a:gd name="T9" fmla="*/ 0 h 14"/>
                </a:gdLst>
                <a:ahLst/>
                <a:cxnLst>
                  <a:cxn ang="0">
                    <a:pos x="T0" y="T1"/>
                  </a:cxn>
                  <a:cxn ang="0">
                    <a:pos x="T2" y="T3"/>
                  </a:cxn>
                  <a:cxn ang="0">
                    <a:pos x="T4" y="T5"/>
                  </a:cxn>
                  <a:cxn ang="0">
                    <a:pos x="T6" y="T7"/>
                  </a:cxn>
                  <a:cxn ang="0">
                    <a:pos x="T8" y="T9"/>
                  </a:cxn>
                </a:cxnLst>
                <a:rect l="0" t="0" r="r" b="b"/>
                <a:pathLst>
                  <a:path w="10" h="14">
                    <a:moveTo>
                      <a:pt x="0" y="0"/>
                    </a:moveTo>
                    <a:lnTo>
                      <a:pt x="4" y="8"/>
                    </a:lnTo>
                    <a:lnTo>
                      <a:pt x="10" y="14"/>
                    </a:lnTo>
                    <a:lnTo>
                      <a:pt x="6" y="6"/>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4" name="îşḷïďê">
                <a:extLst>
                  <a:ext uri="{FF2B5EF4-FFF2-40B4-BE49-F238E27FC236}">
                    <a16:creationId xmlns:a16="http://schemas.microsoft.com/office/drawing/2014/main" id="{25B0F1FA-87E4-4EC9-863B-FE7A19785CF6}"/>
                  </a:ext>
                </a:extLst>
              </p:cNvPr>
              <p:cNvSpPr/>
              <p:nvPr/>
            </p:nvSpPr>
            <p:spPr bwMode="auto">
              <a:xfrm>
                <a:off x="2047" y="1426"/>
                <a:ext cx="10" cy="14"/>
              </a:xfrm>
              <a:custGeom>
                <a:avLst/>
                <a:gdLst>
                  <a:gd name="T0" fmla="*/ 0 w 10"/>
                  <a:gd name="T1" fmla="*/ 0 h 14"/>
                  <a:gd name="T2" fmla="*/ 4 w 10"/>
                  <a:gd name="T3" fmla="*/ 8 h 14"/>
                  <a:gd name="T4" fmla="*/ 10 w 10"/>
                  <a:gd name="T5" fmla="*/ 14 h 14"/>
                  <a:gd name="T6" fmla="*/ 6 w 10"/>
                  <a:gd name="T7" fmla="*/ 6 h 14"/>
                  <a:gd name="T8" fmla="*/ 0 w 10"/>
                  <a:gd name="T9" fmla="*/ 0 h 14"/>
                </a:gdLst>
                <a:ahLst/>
                <a:cxnLst>
                  <a:cxn ang="0">
                    <a:pos x="T0" y="T1"/>
                  </a:cxn>
                  <a:cxn ang="0">
                    <a:pos x="T2" y="T3"/>
                  </a:cxn>
                  <a:cxn ang="0">
                    <a:pos x="T4" y="T5"/>
                  </a:cxn>
                  <a:cxn ang="0">
                    <a:pos x="T6" y="T7"/>
                  </a:cxn>
                  <a:cxn ang="0">
                    <a:pos x="T8" y="T9"/>
                  </a:cxn>
                </a:cxnLst>
                <a:rect l="0" t="0" r="r" b="b"/>
                <a:pathLst>
                  <a:path w="10" h="14">
                    <a:moveTo>
                      <a:pt x="0" y="0"/>
                    </a:moveTo>
                    <a:lnTo>
                      <a:pt x="4" y="8"/>
                    </a:lnTo>
                    <a:lnTo>
                      <a:pt x="10" y="14"/>
                    </a:lnTo>
                    <a:lnTo>
                      <a:pt x="6" y="6"/>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5" name="íṣḻíḓè">
                <a:extLst>
                  <a:ext uri="{FF2B5EF4-FFF2-40B4-BE49-F238E27FC236}">
                    <a16:creationId xmlns:a16="http://schemas.microsoft.com/office/drawing/2014/main" id="{4F6867E1-C26D-4ECC-A8C9-3A6864903C92}"/>
                  </a:ext>
                </a:extLst>
              </p:cNvPr>
              <p:cNvSpPr/>
              <p:nvPr/>
            </p:nvSpPr>
            <p:spPr bwMode="auto">
              <a:xfrm>
                <a:off x="2070" y="1447"/>
                <a:ext cx="2" cy="4"/>
              </a:xfrm>
              <a:custGeom>
                <a:avLst/>
                <a:gdLst>
                  <a:gd name="T0" fmla="*/ 0 w 1"/>
                  <a:gd name="T1" fmla="*/ 0 h 2"/>
                  <a:gd name="T2" fmla="*/ 1 w 1"/>
                  <a:gd name="T3" fmla="*/ 2 h 2"/>
                  <a:gd name="T4" fmla="*/ 1 w 1"/>
                  <a:gd name="T5" fmla="*/ 2 h 2"/>
                  <a:gd name="T6" fmla="*/ 1 w 1"/>
                  <a:gd name="T7" fmla="*/ 2 h 2"/>
                  <a:gd name="T8" fmla="*/ 0 w 1"/>
                  <a:gd name="T9" fmla="*/ 0 h 2"/>
                </a:gdLst>
                <a:ahLst/>
                <a:cxnLst>
                  <a:cxn ang="0">
                    <a:pos x="T0" y="T1"/>
                  </a:cxn>
                  <a:cxn ang="0">
                    <a:pos x="T2" y="T3"/>
                  </a:cxn>
                  <a:cxn ang="0">
                    <a:pos x="T4" y="T5"/>
                  </a:cxn>
                  <a:cxn ang="0">
                    <a:pos x="T6" y="T7"/>
                  </a:cxn>
                  <a:cxn ang="0">
                    <a:pos x="T8" y="T9"/>
                  </a:cxn>
                </a:cxnLst>
                <a:rect l="0" t="0" r="r" b="b"/>
                <a:pathLst>
                  <a:path w="1" h="2">
                    <a:moveTo>
                      <a:pt x="0" y="0"/>
                    </a:moveTo>
                    <a:cubicBezTo>
                      <a:pt x="1" y="2"/>
                      <a:pt x="1" y="2"/>
                      <a:pt x="1" y="2"/>
                    </a:cubicBezTo>
                    <a:cubicBezTo>
                      <a:pt x="1" y="2"/>
                      <a:pt x="1" y="2"/>
                      <a:pt x="1" y="2"/>
                    </a:cubicBezTo>
                    <a:cubicBezTo>
                      <a:pt x="1" y="2"/>
                      <a:pt x="1" y="2"/>
                      <a:pt x="1" y="2"/>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6" name="ïṩļïḓè">
                <a:extLst>
                  <a:ext uri="{FF2B5EF4-FFF2-40B4-BE49-F238E27FC236}">
                    <a16:creationId xmlns:a16="http://schemas.microsoft.com/office/drawing/2014/main" id="{B106B812-6C41-47EF-B2FA-0953F8E21265}"/>
                  </a:ext>
                </a:extLst>
              </p:cNvPr>
              <p:cNvSpPr/>
              <p:nvPr/>
            </p:nvSpPr>
            <p:spPr bwMode="auto">
              <a:xfrm>
                <a:off x="2072" y="145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7" name="ïśļíde">
                <a:extLst>
                  <a:ext uri="{FF2B5EF4-FFF2-40B4-BE49-F238E27FC236}">
                    <a16:creationId xmlns:a16="http://schemas.microsoft.com/office/drawing/2014/main" id="{F53728BD-FFAB-47BE-AC1B-78AEC2AF702B}"/>
                  </a:ext>
                </a:extLst>
              </p:cNvPr>
              <p:cNvSpPr/>
              <p:nvPr/>
            </p:nvSpPr>
            <p:spPr bwMode="auto">
              <a:xfrm>
                <a:off x="1978" y="1359"/>
                <a:ext cx="2" cy="6"/>
              </a:xfrm>
              <a:custGeom>
                <a:avLst/>
                <a:gdLst>
                  <a:gd name="T0" fmla="*/ 0 w 2"/>
                  <a:gd name="T1" fmla="*/ 0 h 6"/>
                  <a:gd name="T2" fmla="*/ 0 w 2"/>
                  <a:gd name="T3" fmla="*/ 4 h 6"/>
                  <a:gd name="T4" fmla="*/ 2 w 2"/>
                  <a:gd name="T5" fmla="*/ 6 h 6"/>
                  <a:gd name="T6" fmla="*/ 2 w 2"/>
                  <a:gd name="T7" fmla="*/ 2 h 6"/>
                  <a:gd name="T8" fmla="*/ 0 w 2"/>
                  <a:gd name="T9" fmla="*/ 0 h 6"/>
                </a:gdLst>
                <a:ahLst/>
                <a:cxnLst>
                  <a:cxn ang="0">
                    <a:pos x="T0" y="T1"/>
                  </a:cxn>
                  <a:cxn ang="0">
                    <a:pos x="T2" y="T3"/>
                  </a:cxn>
                  <a:cxn ang="0">
                    <a:pos x="T4" y="T5"/>
                  </a:cxn>
                  <a:cxn ang="0">
                    <a:pos x="T6" y="T7"/>
                  </a:cxn>
                  <a:cxn ang="0">
                    <a:pos x="T8" y="T9"/>
                  </a:cxn>
                </a:cxnLst>
                <a:rect l="0" t="0" r="r" b="b"/>
                <a:pathLst>
                  <a:path w="2" h="6">
                    <a:moveTo>
                      <a:pt x="0" y="0"/>
                    </a:moveTo>
                    <a:lnTo>
                      <a:pt x="0" y="4"/>
                    </a:lnTo>
                    <a:lnTo>
                      <a:pt x="2" y="6"/>
                    </a:lnTo>
                    <a:lnTo>
                      <a:pt x="2"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8" name="íṧľîḑe">
                <a:extLst>
                  <a:ext uri="{FF2B5EF4-FFF2-40B4-BE49-F238E27FC236}">
                    <a16:creationId xmlns:a16="http://schemas.microsoft.com/office/drawing/2014/main" id="{859600E9-70F1-47AD-9B7F-63E2580642C2}"/>
                  </a:ext>
                </a:extLst>
              </p:cNvPr>
              <p:cNvSpPr/>
              <p:nvPr/>
            </p:nvSpPr>
            <p:spPr bwMode="auto">
              <a:xfrm>
                <a:off x="1978" y="1359"/>
                <a:ext cx="2" cy="6"/>
              </a:xfrm>
              <a:custGeom>
                <a:avLst/>
                <a:gdLst>
                  <a:gd name="T0" fmla="*/ 0 w 2"/>
                  <a:gd name="T1" fmla="*/ 0 h 6"/>
                  <a:gd name="T2" fmla="*/ 0 w 2"/>
                  <a:gd name="T3" fmla="*/ 4 h 6"/>
                  <a:gd name="T4" fmla="*/ 2 w 2"/>
                  <a:gd name="T5" fmla="*/ 6 h 6"/>
                  <a:gd name="T6" fmla="*/ 2 w 2"/>
                  <a:gd name="T7" fmla="*/ 2 h 6"/>
                  <a:gd name="T8" fmla="*/ 0 w 2"/>
                  <a:gd name="T9" fmla="*/ 0 h 6"/>
                </a:gdLst>
                <a:ahLst/>
                <a:cxnLst>
                  <a:cxn ang="0">
                    <a:pos x="T0" y="T1"/>
                  </a:cxn>
                  <a:cxn ang="0">
                    <a:pos x="T2" y="T3"/>
                  </a:cxn>
                  <a:cxn ang="0">
                    <a:pos x="T4" y="T5"/>
                  </a:cxn>
                  <a:cxn ang="0">
                    <a:pos x="T6" y="T7"/>
                  </a:cxn>
                  <a:cxn ang="0">
                    <a:pos x="T8" y="T9"/>
                  </a:cxn>
                </a:cxnLst>
                <a:rect l="0" t="0" r="r" b="b"/>
                <a:pathLst>
                  <a:path w="2" h="6">
                    <a:moveTo>
                      <a:pt x="0" y="0"/>
                    </a:moveTo>
                    <a:lnTo>
                      <a:pt x="0" y="4"/>
                    </a:lnTo>
                    <a:lnTo>
                      <a:pt x="2" y="6"/>
                    </a:lnTo>
                    <a:lnTo>
                      <a:pt x="2" y="2"/>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9" name="islîḑê">
                <a:extLst>
                  <a:ext uri="{FF2B5EF4-FFF2-40B4-BE49-F238E27FC236}">
                    <a16:creationId xmlns:a16="http://schemas.microsoft.com/office/drawing/2014/main" id="{DC6E9DB7-5C29-4D1F-B391-B61CBA67C938}"/>
                  </a:ext>
                </a:extLst>
              </p:cNvPr>
              <p:cNvSpPr/>
              <p:nvPr/>
            </p:nvSpPr>
            <p:spPr bwMode="auto">
              <a:xfrm>
                <a:off x="1757" y="1149"/>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0" name="îṧḷïďè">
                <a:extLst>
                  <a:ext uri="{FF2B5EF4-FFF2-40B4-BE49-F238E27FC236}">
                    <a16:creationId xmlns:a16="http://schemas.microsoft.com/office/drawing/2014/main" id="{1361F37A-32C8-4B13-B5C2-4CF125DF8227}"/>
                  </a:ext>
                </a:extLst>
              </p:cNvPr>
              <p:cNvSpPr/>
              <p:nvPr/>
            </p:nvSpPr>
            <p:spPr bwMode="auto">
              <a:xfrm>
                <a:off x="1759" y="1147"/>
                <a:ext cx="213" cy="152"/>
              </a:xfrm>
              <a:custGeom>
                <a:avLst/>
                <a:gdLst>
                  <a:gd name="T0" fmla="*/ 0 w 102"/>
                  <a:gd name="T1" fmla="*/ 0 h 73"/>
                  <a:gd name="T2" fmla="*/ 0 w 102"/>
                  <a:gd name="T3" fmla="*/ 0 h 73"/>
                  <a:gd name="T4" fmla="*/ 4 w 102"/>
                  <a:gd name="T5" fmla="*/ 4 h 73"/>
                  <a:gd name="T6" fmla="*/ 100 w 102"/>
                  <a:gd name="T7" fmla="*/ 73 h 73"/>
                  <a:gd name="T8" fmla="*/ 102 w 102"/>
                  <a:gd name="T9" fmla="*/ 73 h 73"/>
                  <a:gd name="T10" fmla="*/ 100 w 102"/>
                  <a:gd name="T11" fmla="*/ 71 h 73"/>
                  <a:gd name="T12" fmla="*/ 0 w 102"/>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102" h="73">
                    <a:moveTo>
                      <a:pt x="0" y="0"/>
                    </a:moveTo>
                    <a:cubicBezTo>
                      <a:pt x="0" y="0"/>
                      <a:pt x="0" y="0"/>
                      <a:pt x="0" y="0"/>
                    </a:cubicBezTo>
                    <a:cubicBezTo>
                      <a:pt x="4" y="4"/>
                      <a:pt x="4" y="4"/>
                      <a:pt x="4" y="4"/>
                    </a:cubicBezTo>
                    <a:cubicBezTo>
                      <a:pt x="100" y="73"/>
                      <a:pt x="100" y="73"/>
                      <a:pt x="100" y="73"/>
                    </a:cubicBezTo>
                    <a:cubicBezTo>
                      <a:pt x="101" y="73"/>
                      <a:pt x="101" y="73"/>
                      <a:pt x="102" y="73"/>
                    </a:cubicBezTo>
                    <a:cubicBezTo>
                      <a:pt x="100" y="71"/>
                      <a:pt x="100" y="71"/>
                      <a:pt x="100" y="71"/>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1" name="íṧ1îďê">
                <a:extLst>
                  <a:ext uri="{FF2B5EF4-FFF2-40B4-BE49-F238E27FC236}">
                    <a16:creationId xmlns:a16="http://schemas.microsoft.com/office/drawing/2014/main" id="{8130B5AF-0B6E-43D2-9CAD-5583C57C45D4}"/>
                  </a:ext>
                </a:extLst>
              </p:cNvPr>
              <p:cNvSpPr/>
              <p:nvPr/>
            </p:nvSpPr>
            <p:spPr bwMode="auto">
              <a:xfrm>
                <a:off x="1967" y="1299"/>
                <a:ext cx="9" cy="6"/>
              </a:xfrm>
              <a:custGeom>
                <a:avLst/>
                <a:gdLst>
                  <a:gd name="T0" fmla="*/ 0 w 4"/>
                  <a:gd name="T1" fmla="*/ 0 h 3"/>
                  <a:gd name="T2" fmla="*/ 4 w 4"/>
                  <a:gd name="T3" fmla="*/ 3 h 3"/>
                  <a:gd name="T4" fmla="*/ 4 w 4"/>
                  <a:gd name="T5" fmla="*/ 2 h 3"/>
                  <a:gd name="T6" fmla="*/ 2 w 4"/>
                  <a:gd name="T7" fmla="*/ 0 h 3"/>
                  <a:gd name="T8" fmla="*/ 0 w 4"/>
                  <a:gd name="T9" fmla="*/ 0 h 3"/>
                </a:gdLst>
                <a:ahLst/>
                <a:cxnLst>
                  <a:cxn ang="0">
                    <a:pos x="T0" y="T1"/>
                  </a:cxn>
                  <a:cxn ang="0">
                    <a:pos x="T2" y="T3"/>
                  </a:cxn>
                  <a:cxn ang="0">
                    <a:pos x="T4" y="T5"/>
                  </a:cxn>
                  <a:cxn ang="0">
                    <a:pos x="T6" y="T7"/>
                  </a:cxn>
                  <a:cxn ang="0">
                    <a:pos x="T8" y="T9"/>
                  </a:cxn>
                </a:cxnLst>
                <a:rect l="0" t="0" r="r" b="b"/>
                <a:pathLst>
                  <a:path w="4" h="3">
                    <a:moveTo>
                      <a:pt x="0" y="0"/>
                    </a:moveTo>
                    <a:cubicBezTo>
                      <a:pt x="4" y="3"/>
                      <a:pt x="4" y="3"/>
                      <a:pt x="4" y="3"/>
                    </a:cubicBezTo>
                    <a:cubicBezTo>
                      <a:pt x="4" y="2"/>
                      <a:pt x="4" y="2"/>
                      <a:pt x="4" y="2"/>
                    </a:cubicBezTo>
                    <a:cubicBezTo>
                      <a:pt x="2" y="0"/>
                      <a:pt x="2" y="0"/>
                      <a:pt x="2" y="0"/>
                    </a:cubicBezTo>
                    <a:cubicBezTo>
                      <a:pt x="1" y="0"/>
                      <a:pt x="1"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2" name="ï$ḻiḓe">
                <a:extLst>
                  <a:ext uri="{FF2B5EF4-FFF2-40B4-BE49-F238E27FC236}">
                    <a16:creationId xmlns:a16="http://schemas.microsoft.com/office/drawing/2014/main" id="{E0B57706-80A6-4AEA-899E-613F28D43A19}"/>
                  </a:ext>
                </a:extLst>
              </p:cNvPr>
              <p:cNvSpPr/>
              <p:nvPr/>
            </p:nvSpPr>
            <p:spPr bwMode="auto">
              <a:xfrm>
                <a:off x="1757" y="1147"/>
                <a:ext cx="10" cy="8"/>
              </a:xfrm>
              <a:custGeom>
                <a:avLst/>
                <a:gdLst>
                  <a:gd name="T0" fmla="*/ 1 w 5"/>
                  <a:gd name="T1" fmla="*/ 0 h 4"/>
                  <a:gd name="T2" fmla="*/ 0 w 5"/>
                  <a:gd name="T3" fmla="*/ 1 h 4"/>
                  <a:gd name="T4" fmla="*/ 5 w 5"/>
                  <a:gd name="T5" fmla="*/ 4 h 4"/>
                  <a:gd name="T6" fmla="*/ 1 w 5"/>
                  <a:gd name="T7" fmla="*/ 0 h 4"/>
                </a:gdLst>
                <a:ahLst/>
                <a:cxnLst>
                  <a:cxn ang="0">
                    <a:pos x="T0" y="T1"/>
                  </a:cxn>
                  <a:cxn ang="0">
                    <a:pos x="T2" y="T3"/>
                  </a:cxn>
                  <a:cxn ang="0">
                    <a:pos x="T4" y="T5"/>
                  </a:cxn>
                  <a:cxn ang="0">
                    <a:pos x="T6" y="T7"/>
                  </a:cxn>
                </a:cxnLst>
                <a:rect l="0" t="0" r="r" b="b"/>
                <a:pathLst>
                  <a:path w="5" h="4">
                    <a:moveTo>
                      <a:pt x="1" y="0"/>
                    </a:moveTo>
                    <a:cubicBezTo>
                      <a:pt x="1" y="1"/>
                      <a:pt x="1" y="1"/>
                      <a:pt x="0" y="1"/>
                    </a:cubicBezTo>
                    <a:cubicBezTo>
                      <a:pt x="5" y="4"/>
                      <a:pt x="5" y="4"/>
                      <a:pt x="5" y="4"/>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3" name="îśḻîḍe">
                <a:extLst>
                  <a:ext uri="{FF2B5EF4-FFF2-40B4-BE49-F238E27FC236}">
                    <a16:creationId xmlns:a16="http://schemas.microsoft.com/office/drawing/2014/main" id="{7C329127-5BB5-4F58-8247-BB984A5423AE}"/>
                  </a:ext>
                </a:extLst>
              </p:cNvPr>
              <p:cNvSpPr/>
              <p:nvPr/>
            </p:nvSpPr>
            <p:spPr bwMode="auto">
              <a:xfrm>
                <a:off x="1759" y="1142"/>
                <a:ext cx="505" cy="11"/>
              </a:xfrm>
              <a:custGeom>
                <a:avLst/>
                <a:gdLst>
                  <a:gd name="T0" fmla="*/ 133 w 242"/>
                  <a:gd name="T1" fmla="*/ 2 h 5"/>
                  <a:gd name="T2" fmla="*/ 134 w 242"/>
                  <a:gd name="T3" fmla="*/ 4 h 5"/>
                  <a:gd name="T4" fmla="*/ 242 w 242"/>
                  <a:gd name="T5" fmla="*/ 5 h 5"/>
                  <a:gd name="T6" fmla="*/ 242 w 242"/>
                  <a:gd name="T7" fmla="*/ 5 h 5"/>
                  <a:gd name="T8" fmla="*/ 242 w 242"/>
                  <a:gd name="T9" fmla="*/ 4 h 5"/>
                  <a:gd name="T10" fmla="*/ 242 w 242"/>
                  <a:gd name="T11" fmla="*/ 4 h 5"/>
                  <a:gd name="T12" fmla="*/ 242 w 242"/>
                  <a:gd name="T13" fmla="*/ 4 h 5"/>
                  <a:gd name="T14" fmla="*/ 242 w 242"/>
                  <a:gd name="T15" fmla="*/ 4 h 5"/>
                  <a:gd name="T16" fmla="*/ 242 w 242"/>
                  <a:gd name="T17" fmla="*/ 4 h 5"/>
                  <a:gd name="T18" fmla="*/ 242 w 242"/>
                  <a:gd name="T19" fmla="*/ 4 h 5"/>
                  <a:gd name="T20" fmla="*/ 241 w 242"/>
                  <a:gd name="T21" fmla="*/ 4 h 5"/>
                  <a:gd name="T22" fmla="*/ 133 w 242"/>
                  <a:gd name="T23" fmla="*/ 2 h 5"/>
                  <a:gd name="T24" fmla="*/ 131 w 242"/>
                  <a:gd name="T25" fmla="*/ 2 h 5"/>
                  <a:gd name="T26" fmla="*/ 132 w 242"/>
                  <a:gd name="T27" fmla="*/ 4 h 5"/>
                  <a:gd name="T28" fmla="*/ 133 w 242"/>
                  <a:gd name="T29" fmla="*/ 4 h 5"/>
                  <a:gd name="T30" fmla="*/ 131 w 242"/>
                  <a:gd name="T31" fmla="*/ 2 h 5"/>
                  <a:gd name="T32" fmla="*/ 131 w 242"/>
                  <a:gd name="T33" fmla="*/ 2 h 5"/>
                  <a:gd name="T34" fmla="*/ 114 w 242"/>
                  <a:gd name="T35" fmla="*/ 2 h 5"/>
                  <a:gd name="T36" fmla="*/ 115 w 242"/>
                  <a:gd name="T37" fmla="*/ 3 h 5"/>
                  <a:gd name="T38" fmla="*/ 120 w 242"/>
                  <a:gd name="T39" fmla="*/ 3 h 5"/>
                  <a:gd name="T40" fmla="*/ 119 w 242"/>
                  <a:gd name="T41" fmla="*/ 2 h 5"/>
                  <a:gd name="T42" fmla="*/ 114 w 242"/>
                  <a:gd name="T43" fmla="*/ 2 h 5"/>
                  <a:gd name="T44" fmla="*/ 91 w 242"/>
                  <a:gd name="T45" fmla="*/ 2 h 5"/>
                  <a:gd name="T46" fmla="*/ 91 w 242"/>
                  <a:gd name="T47" fmla="*/ 3 h 5"/>
                  <a:gd name="T48" fmla="*/ 93 w 242"/>
                  <a:gd name="T49" fmla="*/ 3 h 5"/>
                  <a:gd name="T50" fmla="*/ 93 w 242"/>
                  <a:gd name="T51" fmla="*/ 2 h 5"/>
                  <a:gd name="T52" fmla="*/ 91 w 242"/>
                  <a:gd name="T53" fmla="*/ 2 h 5"/>
                  <a:gd name="T54" fmla="*/ 83 w 242"/>
                  <a:gd name="T55" fmla="*/ 1 h 5"/>
                  <a:gd name="T56" fmla="*/ 84 w 242"/>
                  <a:gd name="T57" fmla="*/ 3 h 5"/>
                  <a:gd name="T58" fmla="*/ 90 w 242"/>
                  <a:gd name="T59" fmla="*/ 3 h 5"/>
                  <a:gd name="T60" fmla="*/ 89 w 242"/>
                  <a:gd name="T61" fmla="*/ 2 h 5"/>
                  <a:gd name="T62" fmla="*/ 83 w 242"/>
                  <a:gd name="T63" fmla="*/ 1 h 5"/>
                  <a:gd name="T64" fmla="*/ 28 w 242"/>
                  <a:gd name="T65" fmla="*/ 1 h 5"/>
                  <a:gd name="T66" fmla="*/ 29 w 242"/>
                  <a:gd name="T67" fmla="*/ 2 h 5"/>
                  <a:gd name="T68" fmla="*/ 82 w 242"/>
                  <a:gd name="T69" fmla="*/ 3 h 5"/>
                  <a:gd name="T70" fmla="*/ 82 w 242"/>
                  <a:gd name="T71" fmla="*/ 1 h 5"/>
                  <a:gd name="T72" fmla="*/ 28 w 242"/>
                  <a:gd name="T73" fmla="*/ 1 h 5"/>
                  <a:gd name="T74" fmla="*/ 0 w 242"/>
                  <a:gd name="T75" fmla="*/ 0 h 5"/>
                  <a:gd name="T76" fmla="*/ 0 w 242"/>
                  <a:gd name="T77" fmla="*/ 1 h 5"/>
                  <a:gd name="T78" fmla="*/ 0 w 242"/>
                  <a:gd name="T79" fmla="*/ 1 h 5"/>
                  <a:gd name="T80" fmla="*/ 0 w 242"/>
                  <a:gd name="T81" fmla="*/ 1 h 5"/>
                  <a:gd name="T82" fmla="*/ 0 w 242"/>
                  <a:gd name="T83" fmla="*/ 1 h 5"/>
                  <a:gd name="T84" fmla="*/ 0 w 242"/>
                  <a:gd name="T85" fmla="*/ 1 h 5"/>
                  <a:gd name="T86" fmla="*/ 0 w 242"/>
                  <a:gd name="T87" fmla="*/ 1 h 5"/>
                  <a:gd name="T88" fmla="*/ 0 w 242"/>
                  <a:gd name="T89" fmla="*/ 1 h 5"/>
                  <a:gd name="T90" fmla="*/ 0 w 242"/>
                  <a:gd name="T91" fmla="*/ 1 h 5"/>
                  <a:gd name="T92" fmla="*/ 0 w 242"/>
                  <a:gd name="T93" fmla="*/ 1 h 5"/>
                  <a:gd name="T94" fmla="*/ 0 w 242"/>
                  <a:gd name="T95" fmla="*/ 1 h 5"/>
                  <a:gd name="T96" fmla="*/ 0 w 242"/>
                  <a:gd name="T97" fmla="*/ 2 h 5"/>
                  <a:gd name="T98" fmla="*/ 26 w 242"/>
                  <a:gd name="T99" fmla="*/ 2 h 5"/>
                  <a:gd name="T100" fmla="*/ 24 w 242"/>
                  <a:gd name="T101" fmla="*/ 0 h 5"/>
                  <a:gd name="T102" fmla="*/ 0 w 242"/>
                  <a:gd name="T103"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2" h="5">
                    <a:moveTo>
                      <a:pt x="133" y="2"/>
                    </a:moveTo>
                    <a:cubicBezTo>
                      <a:pt x="134" y="4"/>
                      <a:pt x="134" y="4"/>
                      <a:pt x="134" y="4"/>
                    </a:cubicBezTo>
                    <a:cubicBezTo>
                      <a:pt x="242" y="5"/>
                      <a:pt x="242" y="5"/>
                      <a:pt x="242" y="5"/>
                    </a:cubicBezTo>
                    <a:cubicBezTo>
                      <a:pt x="242" y="5"/>
                      <a:pt x="242" y="5"/>
                      <a:pt x="242" y="5"/>
                    </a:cubicBezTo>
                    <a:cubicBezTo>
                      <a:pt x="242" y="5"/>
                      <a:pt x="242" y="5"/>
                      <a:pt x="242" y="4"/>
                    </a:cubicBezTo>
                    <a:cubicBezTo>
                      <a:pt x="242" y="4"/>
                      <a:pt x="242" y="4"/>
                      <a:pt x="242" y="4"/>
                    </a:cubicBezTo>
                    <a:cubicBezTo>
                      <a:pt x="242" y="4"/>
                      <a:pt x="242" y="4"/>
                      <a:pt x="242" y="4"/>
                    </a:cubicBezTo>
                    <a:cubicBezTo>
                      <a:pt x="242" y="4"/>
                      <a:pt x="242" y="4"/>
                      <a:pt x="242" y="4"/>
                    </a:cubicBezTo>
                    <a:cubicBezTo>
                      <a:pt x="242" y="4"/>
                      <a:pt x="242" y="4"/>
                      <a:pt x="242" y="4"/>
                    </a:cubicBezTo>
                    <a:cubicBezTo>
                      <a:pt x="242" y="4"/>
                      <a:pt x="242" y="4"/>
                      <a:pt x="242" y="4"/>
                    </a:cubicBezTo>
                    <a:cubicBezTo>
                      <a:pt x="241" y="4"/>
                      <a:pt x="241" y="4"/>
                      <a:pt x="241" y="4"/>
                    </a:cubicBezTo>
                    <a:cubicBezTo>
                      <a:pt x="133" y="2"/>
                      <a:pt x="133" y="2"/>
                      <a:pt x="133" y="2"/>
                    </a:cubicBezTo>
                    <a:moveTo>
                      <a:pt x="131" y="2"/>
                    </a:moveTo>
                    <a:cubicBezTo>
                      <a:pt x="131" y="3"/>
                      <a:pt x="132" y="3"/>
                      <a:pt x="132" y="4"/>
                    </a:cubicBezTo>
                    <a:cubicBezTo>
                      <a:pt x="133" y="4"/>
                      <a:pt x="133" y="4"/>
                      <a:pt x="133" y="4"/>
                    </a:cubicBezTo>
                    <a:cubicBezTo>
                      <a:pt x="132" y="3"/>
                      <a:pt x="132" y="3"/>
                      <a:pt x="131" y="2"/>
                    </a:cubicBezTo>
                    <a:cubicBezTo>
                      <a:pt x="131" y="2"/>
                      <a:pt x="131" y="2"/>
                      <a:pt x="131" y="2"/>
                    </a:cubicBezTo>
                    <a:moveTo>
                      <a:pt x="114" y="2"/>
                    </a:moveTo>
                    <a:cubicBezTo>
                      <a:pt x="115" y="2"/>
                      <a:pt x="115" y="3"/>
                      <a:pt x="115" y="3"/>
                    </a:cubicBezTo>
                    <a:cubicBezTo>
                      <a:pt x="120" y="3"/>
                      <a:pt x="120" y="3"/>
                      <a:pt x="120" y="3"/>
                    </a:cubicBezTo>
                    <a:cubicBezTo>
                      <a:pt x="120" y="3"/>
                      <a:pt x="120" y="2"/>
                      <a:pt x="119" y="2"/>
                    </a:cubicBezTo>
                    <a:cubicBezTo>
                      <a:pt x="114" y="2"/>
                      <a:pt x="114" y="2"/>
                      <a:pt x="114" y="2"/>
                    </a:cubicBezTo>
                    <a:moveTo>
                      <a:pt x="91" y="2"/>
                    </a:moveTo>
                    <a:cubicBezTo>
                      <a:pt x="91" y="3"/>
                      <a:pt x="91" y="3"/>
                      <a:pt x="91" y="3"/>
                    </a:cubicBezTo>
                    <a:cubicBezTo>
                      <a:pt x="93" y="3"/>
                      <a:pt x="93" y="3"/>
                      <a:pt x="93" y="3"/>
                    </a:cubicBezTo>
                    <a:cubicBezTo>
                      <a:pt x="93" y="2"/>
                      <a:pt x="93" y="2"/>
                      <a:pt x="93" y="2"/>
                    </a:cubicBezTo>
                    <a:cubicBezTo>
                      <a:pt x="91" y="2"/>
                      <a:pt x="91" y="2"/>
                      <a:pt x="91" y="2"/>
                    </a:cubicBezTo>
                    <a:moveTo>
                      <a:pt x="83" y="1"/>
                    </a:moveTo>
                    <a:cubicBezTo>
                      <a:pt x="84" y="3"/>
                      <a:pt x="84" y="3"/>
                      <a:pt x="84" y="3"/>
                    </a:cubicBezTo>
                    <a:cubicBezTo>
                      <a:pt x="90" y="3"/>
                      <a:pt x="90" y="3"/>
                      <a:pt x="90" y="3"/>
                    </a:cubicBezTo>
                    <a:cubicBezTo>
                      <a:pt x="89" y="2"/>
                      <a:pt x="89" y="2"/>
                      <a:pt x="89" y="2"/>
                    </a:cubicBezTo>
                    <a:cubicBezTo>
                      <a:pt x="83" y="1"/>
                      <a:pt x="83" y="1"/>
                      <a:pt x="83" y="1"/>
                    </a:cubicBezTo>
                    <a:moveTo>
                      <a:pt x="28" y="1"/>
                    </a:moveTo>
                    <a:cubicBezTo>
                      <a:pt x="29" y="2"/>
                      <a:pt x="29" y="2"/>
                      <a:pt x="29" y="2"/>
                    </a:cubicBezTo>
                    <a:cubicBezTo>
                      <a:pt x="82" y="3"/>
                      <a:pt x="82" y="3"/>
                      <a:pt x="82" y="3"/>
                    </a:cubicBezTo>
                    <a:cubicBezTo>
                      <a:pt x="82" y="1"/>
                      <a:pt x="82" y="1"/>
                      <a:pt x="82" y="1"/>
                    </a:cubicBezTo>
                    <a:cubicBezTo>
                      <a:pt x="28" y="1"/>
                      <a:pt x="28" y="1"/>
                      <a:pt x="28" y="1"/>
                    </a:cubicBezTo>
                    <a:moveTo>
                      <a:pt x="0" y="0"/>
                    </a:moveTo>
                    <a:cubicBezTo>
                      <a:pt x="0" y="0"/>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2"/>
                    </a:cubicBezTo>
                    <a:cubicBezTo>
                      <a:pt x="26" y="2"/>
                      <a:pt x="26" y="2"/>
                      <a:pt x="26" y="2"/>
                    </a:cubicBezTo>
                    <a:cubicBezTo>
                      <a:pt x="24" y="0"/>
                      <a:pt x="24" y="0"/>
                      <a:pt x="24"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4" name="îš1îḋé">
                <a:extLst>
                  <a:ext uri="{FF2B5EF4-FFF2-40B4-BE49-F238E27FC236}">
                    <a16:creationId xmlns:a16="http://schemas.microsoft.com/office/drawing/2014/main" id="{90B1D1E9-6ED7-4419-98CB-7913BF85C4D2}"/>
                  </a:ext>
                </a:extLst>
              </p:cNvPr>
              <p:cNvSpPr/>
              <p:nvPr/>
            </p:nvSpPr>
            <p:spPr bwMode="auto">
              <a:xfrm>
                <a:off x="1953" y="1147"/>
                <a:ext cx="85" cy="4"/>
              </a:xfrm>
              <a:custGeom>
                <a:avLst/>
                <a:gdLst>
                  <a:gd name="T0" fmla="*/ 38 w 41"/>
                  <a:gd name="T1" fmla="*/ 0 h 2"/>
                  <a:gd name="T2" fmla="*/ 40 w 41"/>
                  <a:gd name="T3" fmla="*/ 2 h 2"/>
                  <a:gd name="T4" fmla="*/ 41 w 41"/>
                  <a:gd name="T5" fmla="*/ 2 h 2"/>
                  <a:gd name="T6" fmla="*/ 40 w 41"/>
                  <a:gd name="T7" fmla="*/ 0 h 2"/>
                  <a:gd name="T8" fmla="*/ 38 w 41"/>
                  <a:gd name="T9" fmla="*/ 0 h 2"/>
                  <a:gd name="T10" fmla="*/ 26 w 41"/>
                  <a:gd name="T11" fmla="*/ 0 h 2"/>
                  <a:gd name="T12" fmla="*/ 27 w 41"/>
                  <a:gd name="T13" fmla="*/ 1 h 2"/>
                  <a:gd name="T14" fmla="*/ 39 w 41"/>
                  <a:gd name="T15" fmla="*/ 2 h 2"/>
                  <a:gd name="T16" fmla="*/ 38 w 41"/>
                  <a:gd name="T17" fmla="*/ 0 h 2"/>
                  <a:gd name="T18" fmla="*/ 26 w 41"/>
                  <a:gd name="T19" fmla="*/ 0 h 2"/>
                  <a:gd name="T20" fmla="*/ 0 w 41"/>
                  <a:gd name="T21" fmla="*/ 0 h 2"/>
                  <a:gd name="T22" fmla="*/ 0 w 41"/>
                  <a:gd name="T23" fmla="*/ 1 h 2"/>
                  <a:gd name="T24" fmla="*/ 22 w 41"/>
                  <a:gd name="T25" fmla="*/ 1 h 2"/>
                  <a:gd name="T26" fmla="*/ 21 w 41"/>
                  <a:gd name="T27" fmla="*/ 0 h 2"/>
                  <a:gd name="T28" fmla="*/ 0 w 41"/>
                  <a:gd name="T2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 h="2">
                    <a:moveTo>
                      <a:pt x="38" y="0"/>
                    </a:moveTo>
                    <a:cubicBezTo>
                      <a:pt x="39" y="1"/>
                      <a:pt x="39" y="1"/>
                      <a:pt x="40" y="2"/>
                    </a:cubicBezTo>
                    <a:cubicBezTo>
                      <a:pt x="41" y="2"/>
                      <a:pt x="41" y="2"/>
                      <a:pt x="41" y="2"/>
                    </a:cubicBezTo>
                    <a:cubicBezTo>
                      <a:pt x="40" y="0"/>
                      <a:pt x="40" y="0"/>
                      <a:pt x="40" y="0"/>
                    </a:cubicBezTo>
                    <a:cubicBezTo>
                      <a:pt x="38" y="0"/>
                      <a:pt x="38" y="0"/>
                      <a:pt x="38" y="0"/>
                    </a:cubicBezTo>
                    <a:moveTo>
                      <a:pt x="26" y="0"/>
                    </a:moveTo>
                    <a:cubicBezTo>
                      <a:pt x="27" y="0"/>
                      <a:pt x="27" y="1"/>
                      <a:pt x="27" y="1"/>
                    </a:cubicBezTo>
                    <a:cubicBezTo>
                      <a:pt x="39" y="2"/>
                      <a:pt x="39" y="2"/>
                      <a:pt x="39" y="2"/>
                    </a:cubicBezTo>
                    <a:cubicBezTo>
                      <a:pt x="39" y="1"/>
                      <a:pt x="38" y="1"/>
                      <a:pt x="38" y="0"/>
                    </a:cubicBezTo>
                    <a:cubicBezTo>
                      <a:pt x="26" y="0"/>
                      <a:pt x="26" y="0"/>
                      <a:pt x="26" y="0"/>
                    </a:cubicBezTo>
                    <a:moveTo>
                      <a:pt x="0" y="0"/>
                    </a:moveTo>
                    <a:cubicBezTo>
                      <a:pt x="0" y="0"/>
                      <a:pt x="0" y="0"/>
                      <a:pt x="0" y="1"/>
                    </a:cubicBezTo>
                    <a:cubicBezTo>
                      <a:pt x="22" y="1"/>
                      <a:pt x="22" y="1"/>
                      <a:pt x="22" y="1"/>
                    </a:cubicBezTo>
                    <a:cubicBezTo>
                      <a:pt x="22" y="1"/>
                      <a:pt x="22" y="0"/>
                      <a:pt x="2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5" name="iśḻîḍê">
                <a:extLst>
                  <a:ext uri="{FF2B5EF4-FFF2-40B4-BE49-F238E27FC236}">
                    <a16:creationId xmlns:a16="http://schemas.microsoft.com/office/drawing/2014/main" id="{8F7083BA-6E12-4347-98D0-9D1A6168A47C}"/>
                  </a:ext>
                </a:extLst>
              </p:cNvPr>
              <p:cNvSpPr/>
              <p:nvPr/>
            </p:nvSpPr>
            <p:spPr bwMode="auto">
              <a:xfrm>
                <a:off x="2262" y="1151"/>
                <a:ext cx="2"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1" y="0"/>
                      <a:pt x="1" y="0"/>
                      <a:pt x="1" y="0"/>
                    </a:cubicBezTo>
                    <a:cubicBezTo>
                      <a:pt x="1" y="0"/>
                      <a:pt x="1" y="0"/>
                      <a:pt x="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6" name="îşľide">
                <a:extLst>
                  <a:ext uri="{FF2B5EF4-FFF2-40B4-BE49-F238E27FC236}">
                    <a16:creationId xmlns:a16="http://schemas.microsoft.com/office/drawing/2014/main" id="{61879F2C-F4BB-46CC-9799-E1E29568CAD9}"/>
                  </a:ext>
                </a:extLst>
              </p:cNvPr>
              <p:cNvSpPr/>
              <p:nvPr/>
            </p:nvSpPr>
            <p:spPr bwMode="auto">
              <a:xfrm>
                <a:off x="2264" y="115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7" name="iŝḻîḓè">
                <a:extLst>
                  <a:ext uri="{FF2B5EF4-FFF2-40B4-BE49-F238E27FC236}">
                    <a16:creationId xmlns:a16="http://schemas.microsoft.com/office/drawing/2014/main" id="{D9E1B013-5D5C-43B5-BDE3-7791412B6CE3}"/>
                  </a:ext>
                </a:extLst>
              </p:cNvPr>
              <p:cNvSpPr/>
              <p:nvPr/>
            </p:nvSpPr>
            <p:spPr bwMode="auto">
              <a:xfrm>
                <a:off x="1930" y="1144"/>
                <a:ext cx="4" cy="5"/>
              </a:xfrm>
              <a:custGeom>
                <a:avLst/>
                <a:gdLst>
                  <a:gd name="T0" fmla="*/ 0 w 4"/>
                  <a:gd name="T1" fmla="*/ 0 h 5"/>
                  <a:gd name="T2" fmla="*/ 0 w 4"/>
                  <a:gd name="T3" fmla="*/ 5 h 5"/>
                  <a:gd name="T4" fmla="*/ 4 w 4"/>
                  <a:gd name="T5" fmla="*/ 5 h 5"/>
                  <a:gd name="T6" fmla="*/ 2 w 4"/>
                  <a:gd name="T7" fmla="*/ 0 h 5"/>
                  <a:gd name="T8" fmla="*/ 0 w 4"/>
                  <a:gd name="T9" fmla="*/ 0 h 5"/>
                </a:gdLst>
                <a:ahLst/>
                <a:cxnLst>
                  <a:cxn ang="0">
                    <a:pos x="T0" y="T1"/>
                  </a:cxn>
                  <a:cxn ang="0">
                    <a:pos x="T2" y="T3"/>
                  </a:cxn>
                  <a:cxn ang="0">
                    <a:pos x="T4" y="T5"/>
                  </a:cxn>
                  <a:cxn ang="0">
                    <a:pos x="T6" y="T7"/>
                  </a:cxn>
                  <a:cxn ang="0">
                    <a:pos x="T8" y="T9"/>
                  </a:cxn>
                </a:cxnLst>
                <a:rect l="0" t="0" r="r" b="b"/>
                <a:pathLst>
                  <a:path w="4" h="5">
                    <a:moveTo>
                      <a:pt x="0" y="0"/>
                    </a:moveTo>
                    <a:lnTo>
                      <a:pt x="0" y="5"/>
                    </a:lnTo>
                    <a:lnTo>
                      <a:pt x="4" y="5"/>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8" name="íšľïdè">
                <a:extLst>
                  <a:ext uri="{FF2B5EF4-FFF2-40B4-BE49-F238E27FC236}">
                    <a16:creationId xmlns:a16="http://schemas.microsoft.com/office/drawing/2014/main" id="{010A44F5-FD75-4B72-8720-AD10525F50B0}"/>
                  </a:ext>
                </a:extLst>
              </p:cNvPr>
              <p:cNvSpPr/>
              <p:nvPr/>
            </p:nvSpPr>
            <p:spPr bwMode="auto">
              <a:xfrm>
                <a:off x="1930" y="1144"/>
                <a:ext cx="4" cy="5"/>
              </a:xfrm>
              <a:custGeom>
                <a:avLst/>
                <a:gdLst>
                  <a:gd name="T0" fmla="*/ 0 w 4"/>
                  <a:gd name="T1" fmla="*/ 0 h 5"/>
                  <a:gd name="T2" fmla="*/ 0 w 4"/>
                  <a:gd name="T3" fmla="*/ 5 h 5"/>
                  <a:gd name="T4" fmla="*/ 4 w 4"/>
                  <a:gd name="T5" fmla="*/ 5 h 5"/>
                  <a:gd name="T6" fmla="*/ 2 w 4"/>
                  <a:gd name="T7" fmla="*/ 0 h 5"/>
                  <a:gd name="T8" fmla="*/ 0 w 4"/>
                  <a:gd name="T9" fmla="*/ 0 h 5"/>
                </a:gdLst>
                <a:ahLst/>
                <a:cxnLst>
                  <a:cxn ang="0">
                    <a:pos x="T0" y="T1"/>
                  </a:cxn>
                  <a:cxn ang="0">
                    <a:pos x="T2" y="T3"/>
                  </a:cxn>
                  <a:cxn ang="0">
                    <a:pos x="T4" y="T5"/>
                  </a:cxn>
                  <a:cxn ang="0">
                    <a:pos x="T6" y="T7"/>
                  </a:cxn>
                  <a:cxn ang="0">
                    <a:pos x="T8" y="T9"/>
                  </a:cxn>
                </a:cxnLst>
                <a:rect l="0" t="0" r="r" b="b"/>
                <a:pathLst>
                  <a:path w="4" h="5">
                    <a:moveTo>
                      <a:pt x="0" y="0"/>
                    </a:moveTo>
                    <a:lnTo>
                      <a:pt x="0" y="5"/>
                    </a:lnTo>
                    <a:lnTo>
                      <a:pt x="4" y="5"/>
                    </a:lnTo>
                    <a:lnTo>
                      <a:pt x="2" y="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9" name="ïşľïḍê">
                <a:extLst>
                  <a:ext uri="{FF2B5EF4-FFF2-40B4-BE49-F238E27FC236}">
                    <a16:creationId xmlns:a16="http://schemas.microsoft.com/office/drawing/2014/main" id="{15715CE1-9B89-4094-8E7C-E9C061C24561}"/>
                  </a:ext>
                </a:extLst>
              </p:cNvPr>
              <p:cNvSpPr/>
              <p:nvPr/>
            </p:nvSpPr>
            <p:spPr bwMode="auto">
              <a:xfrm>
                <a:off x="1945" y="1147"/>
                <a:ext cx="4" cy="2"/>
              </a:xfrm>
              <a:custGeom>
                <a:avLst/>
                <a:gdLst>
                  <a:gd name="T0" fmla="*/ 0 w 4"/>
                  <a:gd name="T1" fmla="*/ 0 h 2"/>
                  <a:gd name="T2" fmla="*/ 2 w 4"/>
                  <a:gd name="T3" fmla="*/ 2 h 2"/>
                  <a:gd name="T4" fmla="*/ 4 w 4"/>
                  <a:gd name="T5" fmla="*/ 2 h 2"/>
                  <a:gd name="T6" fmla="*/ 4 w 4"/>
                  <a:gd name="T7" fmla="*/ 0 h 2"/>
                  <a:gd name="T8" fmla="*/ 0 w 4"/>
                  <a:gd name="T9" fmla="*/ 0 h 2"/>
                </a:gdLst>
                <a:ahLst/>
                <a:cxnLst>
                  <a:cxn ang="0">
                    <a:pos x="T0" y="T1"/>
                  </a:cxn>
                  <a:cxn ang="0">
                    <a:pos x="T2" y="T3"/>
                  </a:cxn>
                  <a:cxn ang="0">
                    <a:pos x="T4" y="T5"/>
                  </a:cxn>
                  <a:cxn ang="0">
                    <a:pos x="T6" y="T7"/>
                  </a:cxn>
                  <a:cxn ang="0">
                    <a:pos x="T8" y="T9"/>
                  </a:cxn>
                </a:cxnLst>
                <a:rect l="0" t="0" r="r" b="b"/>
                <a:pathLst>
                  <a:path w="4" h="2">
                    <a:moveTo>
                      <a:pt x="0" y="0"/>
                    </a:moveTo>
                    <a:lnTo>
                      <a:pt x="2" y="2"/>
                    </a:lnTo>
                    <a:lnTo>
                      <a:pt x="4" y="2"/>
                    </a:lnTo>
                    <a:lnTo>
                      <a:pt x="4"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0" name="íṣļíḑé">
                <a:extLst>
                  <a:ext uri="{FF2B5EF4-FFF2-40B4-BE49-F238E27FC236}">
                    <a16:creationId xmlns:a16="http://schemas.microsoft.com/office/drawing/2014/main" id="{9818F942-5C6C-4FB4-BF10-59163200C754}"/>
                  </a:ext>
                </a:extLst>
              </p:cNvPr>
              <p:cNvSpPr/>
              <p:nvPr/>
            </p:nvSpPr>
            <p:spPr bwMode="auto">
              <a:xfrm>
                <a:off x="1945" y="1147"/>
                <a:ext cx="4" cy="2"/>
              </a:xfrm>
              <a:custGeom>
                <a:avLst/>
                <a:gdLst>
                  <a:gd name="T0" fmla="*/ 0 w 4"/>
                  <a:gd name="T1" fmla="*/ 0 h 2"/>
                  <a:gd name="T2" fmla="*/ 2 w 4"/>
                  <a:gd name="T3" fmla="*/ 2 h 2"/>
                  <a:gd name="T4" fmla="*/ 4 w 4"/>
                  <a:gd name="T5" fmla="*/ 2 h 2"/>
                  <a:gd name="T6" fmla="*/ 4 w 4"/>
                  <a:gd name="T7" fmla="*/ 0 h 2"/>
                  <a:gd name="T8" fmla="*/ 0 w 4"/>
                  <a:gd name="T9" fmla="*/ 0 h 2"/>
                </a:gdLst>
                <a:ahLst/>
                <a:cxnLst>
                  <a:cxn ang="0">
                    <a:pos x="T0" y="T1"/>
                  </a:cxn>
                  <a:cxn ang="0">
                    <a:pos x="T2" y="T3"/>
                  </a:cxn>
                  <a:cxn ang="0">
                    <a:pos x="T4" y="T5"/>
                  </a:cxn>
                  <a:cxn ang="0">
                    <a:pos x="T6" y="T7"/>
                  </a:cxn>
                  <a:cxn ang="0">
                    <a:pos x="T8" y="T9"/>
                  </a:cxn>
                </a:cxnLst>
                <a:rect l="0" t="0" r="r" b="b"/>
                <a:pathLst>
                  <a:path w="4" h="2">
                    <a:moveTo>
                      <a:pt x="0" y="0"/>
                    </a:moveTo>
                    <a:lnTo>
                      <a:pt x="2" y="2"/>
                    </a:lnTo>
                    <a:lnTo>
                      <a:pt x="4" y="2"/>
                    </a:lnTo>
                    <a:lnTo>
                      <a:pt x="4" y="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1" name="ïsḷiḓé">
                <a:extLst>
                  <a:ext uri="{FF2B5EF4-FFF2-40B4-BE49-F238E27FC236}">
                    <a16:creationId xmlns:a16="http://schemas.microsoft.com/office/drawing/2014/main" id="{502D48D9-6322-4BA7-9CE9-941F70FEA9B9}"/>
                  </a:ext>
                </a:extLst>
              </p:cNvPr>
              <p:cNvSpPr/>
              <p:nvPr/>
            </p:nvSpPr>
            <p:spPr bwMode="auto">
              <a:xfrm>
                <a:off x="1548" y="1149"/>
                <a:ext cx="204" cy="404"/>
              </a:xfrm>
              <a:custGeom>
                <a:avLst/>
                <a:gdLst>
                  <a:gd name="T0" fmla="*/ 97 w 98"/>
                  <a:gd name="T1" fmla="*/ 0 h 194"/>
                  <a:gd name="T2" fmla="*/ 96 w 98"/>
                  <a:gd name="T3" fmla="*/ 0 h 194"/>
                  <a:gd name="T4" fmla="*/ 0 w 98"/>
                  <a:gd name="T5" fmla="*/ 193 h 194"/>
                  <a:gd name="T6" fmla="*/ 1 w 98"/>
                  <a:gd name="T7" fmla="*/ 194 h 194"/>
                  <a:gd name="T8" fmla="*/ 98 w 98"/>
                  <a:gd name="T9" fmla="*/ 1 h 194"/>
                  <a:gd name="T10" fmla="*/ 97 w 98"/>
                  <a:gd name="T11" fmla="*/ 0 h 194"/>
                </a:gdLst>
                <a:ahLst/>
                <a:cxnLst>
                  <a:cxn ang="0">
                    <a:pos x="T0" y="T1"/>
                  </a:cxn>
                  <a:cxn ang="0">
                    <a:pos x="T2" y="T3"/>
                  </a:cxn>
                  <a:cxn ang="0">
                    <a:pos x="T4" y="T5"/>
                  </a:cxn>
                  <a:cxn ang="0">
                    <a:pos x="T6" y="T7"/>
                  </a:cxn>
                  <a:cxn ang="0">
                    <a:pos x="T8" y="T9"/>
                  </a:cxn>
                  <a:cxn ang="0">
                    <a:pos x="T10" y="T11"/>
                  </a:cxn>
                </a:cxnLst>
                <a:rect l="0" t="0" r="r" b="b"/>
                <a:pathLst>
                  <a:path w="98" h="194">
                    <a:moveTo>
                      <a:pt x="97" y="0"/>
                    </a:moveTo>
                    <a:cubicBezTo>
                      <a:pt x="96" y="0"/>
                      <a:pt x="96" y="0"/>
                      <a:pt x="96" y="0"/>
                    </a:cubicBezTo>
                    <a:cubicBezTo>
                      <a:pt x="0" y="193"/>
                      <a:pt x="0" y="193"/>
                      <a:pt x="0" y="193"/>
                    </a:cubicBezTo>
                    <a:cubicBezTo>
                      <a:pt x="1" y="194"/>
                      <a:pt x="1" y="194"/>
                      <a:pt x="1" y="194"/>
                    </a:cubicBezTo>
                    <a:cubicBezTo>
                      <a:pt x="98" y="1"/>
                      <a:pt x="98" y="1"/>
                      <a:pt x="98" y="1"/>
                    </a:cubicBezTo>
                    <a:cubicBezTo>
                      <a:pt x="97" y="0"/>
                      <a:pt x="97" y="0"/>
                      <a:pt x="9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2" name="ïṥlîḑé">
                <a:extLst>
                  <a:ext uri="{FF2B5EF4-FFF2-40B4-BE49-F238E27FC236}">
                    <a16:creationId xmlns:a16="http://schemas.microsoft.com/office/drawing/2014/main" id="{17294755-3F73-486D-823E-08679CE7E26A}"/>
                  </a:ext>
                </a:extLst>
              </p:cNvPr>
              <p:cNvSpPr/>
              <p:nvPr/>
            </p:nvSpPr>
            <p:spPr bwMode="auto">
              <a:xfrm>
                <a:off x="1780" y="984"/>
                <a:ext cx="96" cy="125"/>
              </a:xfrm>
              <a:custGeom>
                <a:avLst/>
                <a:gdLst>
                  <a:gd name="T0" fmla="*/ 1 w 46"/>
                  <a:gd name="T1" fmla="*/ 57 h 60"/>
                  <a:gd name="T2" fmla="*/ 0 w 46"/>
                  <a:gd name="T3" fmla="*/ 59 h 60"/>
                  <a:gd name="T4" fmla="*/ 1 w 46"/>
                  <a:gd name="T5" fmla="*/ 60 h 60"/>
                  <a:gd name="T6" fmla="*/ 2 w 46"/>
                  <a:gd name="T7" fmla="*/ 58 h 60"/>
                  <a:gd name="T8" fmla="*/ 1 w 46"/>
                  <a:gd name="T9" fmla="*/ 57 h 60"/>
                  <a:gd name="T10" fmla="*/ 45 w 46"/>
                  <a:gd name="T11" fmla="*/ 0 h 60"/>
                  <a:gd name="T12" fmla="*/ 3 w 46"/>
                  <a:gd name="T13" fmla="*/ 55 h 60"/>
                  <a:gd name="T14" fmla="*/ 4 w 46"/>
                  <a:gd name="T15" fmla="*/ 55 h 60"/>
                  <a:gd name="T16" fmla="*/ 4 w 46"/>
                  <a:gd name="T17" fmla="*/ 56 h 60"/>
                  <a:gd name="T18" fmla="*/ 46 w 46"/>
                  <a:gd name="T19" fmla="*/ 1 h 60"/>
                  <a:gd name="T20" fmla="*/ 45 w 46"/>
                  <a:gd name="T21"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60">
                    <a:moveTo>
                      <a:pt x="1" y="57"/>
                    </a:moveTo>
                    <a:cubicBezTo>
                      <a:pt x="0" y="59"/>
                      <a:pt x="0" y="59"/>
                      <a:pt x="0" y="59"/>
                    </a:cubicBezTo>
                    <a:cubicBezTo>
                      <a:pt x="1" y="60"/>
                      <a:pt x="1" y="60"/>
                      <a:pt x="1" y="60"/>
                    </a:cubicBezTo>
                    <a:cubicBezTo>
                      <a:pt x="2" y="58"/>
                      <a:pt x="2" y="58"/>
                      <a:pt x="2" y="58"/>
                    </a:cubicBezTo>
                    <a:cubicBezTo>
                      <a:pt x="2" y="58"/>
                      <a:pt x="2" y="58"/>
                      <a:pt x="1" y="57"/>
                    </a:cubicBezTo>
                    <a:moveTo>
                      <a:pt x="45" y="0"/>
                    </a:moveTo>
                    <a:cubicBezTo>
                      <a:pt x="3" y="55"/>
                      <a:pt x="3" y="55"/>
                      <a:pt x="3" y="55"/>
                    </a:cubicBezTo>
                    <a:cubicBezTo>
                      <a:pt x="3" y="55"/>
                      <a:pt x="4" y="55"/>
                      <a:pt x="4" y="55"/>
                    </a:cubicBezTo>
                    <a:cubicBezTo>
                      <a:pt x="4" y="56"/>
                      <a:pt x="4" y="56"/>
                      <a:pt x="4" y="56"/>
                    </a:cubicBezTo>
                    <a:cubicBezTo>
                      <a:pt x="46" y="1"/>
                      <a:pt x="46" y="1"/>
                      <a:pt x="46" y="1"/>
                    </a:cubicBezTo>
                    <a:cubicBezTo>
                      <a:pt x="46" y="1"/>
                      <a:pt x="45" y="0"/>
                      <a:pt x="4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3" name="iş1îḍè">
                <a:extLst>
                  <a:ext uri="{FF2B5EF4-FFF2-40B4-BE49-F238E27FC236}">
                    <a16:creationId xmlns:a16="http://schemas.microsoft.com/office/drawing/2014/main" id="{FA43ED56-AF84-4AA0-94EE-58CA03C5ECB6}"/>
                  </a:ext>
                </a:extLst>
              </p:cNvPr>
              <p:cNvSpPr/>
              <p:nvPr/>
            </p:nvSpPr>
            <p:spPr bwMode="auto">
              <a:xfrm>
                <a:off x="1782" y="1099"/>
                <a:ext cx="6" cy="6"/>
              </a:xfrm>
              <a:custGeom>
                <a:avLst/>
                <a:gdLst>
                  <a:gd name="T0" fmla="*/ 2 w 3"/>
                  <a:gd name="T1" fmla="*/ 0 h 3"/>
                  <a:gd name="T2" fmla="*/ 0 w 3"/>
                  <a:gd name="T3" fmla="*/ 2 h 3"/>
                  <a:gd name="T4" fmla="*/ 1 w 3"/>
                  <a:gd name="T5" fmla="*/ 3 h 3"/>
                  <a:gd name="T6" fmla="*/ 3 w 3"/>
                  <a:gd name="T7" fmla="*/ 1 h 3"/>
                  <a:gd name="T8" fmla="*/ 3 w 3"/>
                  <a:gd name="T9" fmla="*/ 0 h 3"/>
                  <a:gd name="T10" fmla="*/ 2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2" y="0"/>
                    </a:moveTo>
                    <a:cubicBezTo>
                      <a:pt x="0" y="2"/>
                      <a:pt x="0" y="2"/>
                      <a:pt x="0" y="2"/>
                    </a:cubicBezTo>
                    <a:cubicBezTo>
                      <a:pt x="1" y="3"/>
                      <a:pt x="1" y="3"/>
                      <a:pt x="1" y="3"/>
                    </a:cubicBezTo>
                    <a:cubicBezTo>
                      <a:pt x="3" y="1"/>
                      <a:pt x="3" y="1"/>
                      <a:pt x="3" y="1"/>
                    </a:cubicBezTo>
                    <a:cubicBezTo>
                      <a:pt x="3" y="1"/>
                      <a:pt x="3" y="1"/>
                      <a:pt x="3" y="0"/>
                    </a:cubicBezTo>
                    <a:cubicBezTo>
                      <a:pt x="3"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10" name="í$lîḓé">
              <a:extLst>
                <a:ext uri="{FF2B5EF4-FFF2-40B4-BE49-F238E27FC236}">
                  <a16:creationId xmlns:a16="http://schemas.microsoft.com/office/drawing/2014/main" id="{1BF0EB92-26C6-406D-B4BC-3F34D7A0B20D}"/>
                </a:ext>
              </a:extLst>
            </p:cNvPr>
            <p:cNvSpPr/>
            <p:nvPr/>
          </p:nvSpPr>
          <p:spPr bwMode="auto">
            <a:xfrm>
              <a:off x="6006981" y="1997489"/>
              <a:ext cx="114127" cy="141518"/>
            </a:xfrm>
            <a:custGeom>
              <a:avLst/>
              <a:gdLst>
                <a:gd name="T0" fmla="*/ 10 w 12"/>
                <a:gd name="T1" fmla="*/ 1 h 15"/>
                <a:gd name="T2" fmla="*/ 0 w 12"/>
                <a:gd name="T3" fmla="*/ 14 h 15"/>
                <a:gd name="T4" fmla="*/ 1 w 12"/>
                <a:gd name="T5" fmla="*/ 15 h 15"/>
                <a:gd name="T6" fmla="*/ 11 w 12"/>
                <a:gd name="T7" fmla="*/ 2 h 15"/>
                <a:gd name="T8" fmla="*/ 10 w 12"/>
                <a:gd name="T9" fmla="*/ 1 h 15"/>
                <a:gd name="T10" fmla="*/ 11 w 12"/>
                <a:gd name="T11" fmla="*/ 0 h 15"/>
                <a:gd name="T12" fmla="*/ 11 w 12"/>
                <a:gd name="T13" fmla="*/ 0 h 15"/>
                <a:gd name="T14" fmla="*/ 12 w 12"/>
                <a:gd name="T15" fmla="*/ 1 h 15"/>
                <a:gd name="T16" fmla="*/ 12 w 12"/>
                <a:gd name="T17" fmla="*/ 1 h 15"/>
                <a:gd name="T18" fmla="*/ 11 w 12"/>
                <a:gd name="T1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5">
                  <a:moveTo>
                    <a:pt x="10" y="1"/>
                  </a:moveTo>
                  <a:cubicBezTo>
                    <a:pt x="0" y="14"/>
                    <a:pt x="0" y="14"/>
                    <a:pt x="0" y="14"/>
                  </a:cubicBezTo>
                  <a:cubicBezTo>
                    <a:pt x="1" y="14"/>
                    <a:pt x="1" y="15"/>
                    <a:pt x="1" y="15"/>
                  </a:cubicBezTo>
                  <a:cubicBezTo>
                    <a:pt x="11" y="2"/>
                    <a:pt x="11" y="2"/>
                    <a:pt x="11" y="2"/>
                  </a:cubicBezTo>
                  <a:cubicBezTo>
                    <a:pt x="10" y="1"/>
                    <a:pt x="10" y="1"/>
                    <a:pt x="10" y="1"/>
                  </a:cubicBezTo>
                  <a:moveTo>
                    <a:pt x="11" y="0"/>
                  </a:moveTo>
                  <a:cubicBezTo>
                    <a:pt x="11" y="0"/>
                    <a:pt x="11" y="0"/>
                    <a:pt x="11" y="0"/>
                  </a:cubicBezTo>
                  <a:cubicBezTo>
                    <a:pt x="12" y="1"/>
                    <a:pt x="12" y="1"/>
                    <a:pt x="12" y="1"/>
                  </a:cubicBezTo>
                  <a:cubicBezTo>
                    <a:pt x="12" y="1"/>
                    <a:pt x="12" y="1"/>
                    <a:pt x="12" y="1"/>
                  </a:cubicBezTo>
                  <a:cubicBezTo>
                    <a:pt x="11" y="0"/>
                    <a:pt x="11" y="0"/>
                    <a:pt x="1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 name="íṧļíḓè">
              <a:extLst>
                <a:ext uri="{FF2B5EF4-FFF2-40B4-BE49-F238E27FC236}">
                  <a16:creationId xmlns:a16="http://schemas.microsoft.com/office/drawing/2014/main" id="{8290F95B-A32C-4ED2-A2DE-09F32599D509}"/>
                </a:ext>
              </a:extLst>
            </p:cNvPr>
            <p:cNvSpPr/>
            <p:nvPr/>
          </p:nvSpPr>
          <p:spPr bwMode="auto">
            <a:xfrm>
              <a:off x="5080266" y="2170963"/>
              <a:ext cx="903889" cy="598028"/>
            </a:xfrm>
            <a:custGeom>
              <a:avLst/>
              <a:gdLst>
                <a:gd name="T0" fmla="*/ 1 w 95"/>
                <a:gd name="T1" fmla="*/ 62 h 63"/>
                <a:gd name="T2" fmla="*/ 0 w 95"/>
                <a:gd name="T3" fmla="*/ 62 h 63"/>
                <a:gd name="T4" fmla="*/ 1 w 95"/>
                <a:gd name="T5" fmla="*/ 63 h 63"/>
                <a:gd name="T6" fmla="*/ 1 w 95"/>
                <a:gd name="T7" fmla="*/ 62 h 63"/>
                <a:gd name="T8" fmla="*/ 17 w 95"/>
                <a:gd name="T9" fmla="*/ 51 h 63"/>
                <a:gd name="T10" fmla="*/ 2 w 95"/>
                <a:gd name="T11" fmla="*/ 61 h 63"/>
                <a:gd name="T12" fmla="*/ 3 w 95"/>
                <a:gd name="T13" fmla="*/ 62 h 63"/>
                <a:gd name="T14" fmla="*/ 3 w 95"/>
                <a:gd name="T15" fmla="*/ 62 h 63"/>
                <a:gd name="T16" fmla="*/ 15 w 95"/>
                <a:gd name="T17" fmla="*/ 54 h 63"/>
                <a:gd name="T18" fmla="*/ 15 w 95"/>
                <a:gd name="T19" fmla="*/ 54 h 63"/>
                <a:gd name="T20" fmla="*/ 15 w 95"/>
                <a:gd name="T21" fmla="*/ 53 h 63"/>
                <a:gd name="T22" fmla="*/ 17 w 95"/>
                <a:gd name="T23" fmla="*/ 51 h 63"/>
                <a:gd name="T24" fmla="*/ 94 w 95"/>
                <a:gd name="T25" fmla="*/ 0 h 63"/>
                <a:gd name="T26" fmla="*/ 27 w 95"/>
                <a:gd name="T27" fmla="*/ 44 h 63"/>
                <a:gd name="T28" fmla="*/ 28 w 95"/>
                <a:gd name="T29" fmla="*/ 45 h 63"/>
                <a:gd name="T30" fmla="*/ 28 w 95"/>
                <a:gd name="T31" fmla="*/ 46 h 63"/>
                <a:gd name="T32" fmla="*/ 94 w 95"/>
                <a:gd name="T33" fmla="*/ 1 h 63"/>
                <a:gd name="T34" fmla="*/ 95 w 95"/>
                <a:gd name="T35" fmla="*/ 1 h 63"/>
                <a:gd name="T36" fmla="*/ 94 w 95"/>
                <a:gd name="T37" fmla="*/ 0 h 63"/>
                <a:gd name="T38" fmla="*/ 94 w 95"/>
                <a:gd name="T39"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 h="63">
                  <a:moveTo>
                    <a:pt x="1" y="62"/>
                  </a:moveTo>
                  <a:cubicBezTo>
                    <a:pt x="0" y="62"/>
                    <a:pt x="0" y="62"/>
                    <a:pt x="0" y="62"/>
                  </a:cubicBezTo>
                  <a:cubicBezTo>
                    <a:pt x="0" y="62"/>
                    <a:pt x="1" y="63"/>
                    <a:pt x="1" y="63"/>
                  </a:cubicBezTo>
                  <a:cubicBezTo>
                    <a:pt x="1" y="62"/>
                    <a:pt x="1" y="62"/>
                    <a:pt x="1" y="62"/>
                  </a:cubicBezTo>
                  <a:moveTo>
                    <a:pt x="17" y="51"/>
                  </a:moveTo>
                  <a:cubicBezTo>
                    <a:pt x="2" y="61"/>
                    <a:pt x="2" y="61"/>
                    <a:pt x="2" y="61"/>
                  </a:cubicBezTo>
                  <a:cubicBezTo>
                    <a:pt x="2" y="61"/>
                    <a:pt x="2" y="62"/>
                    <a:pt x="3" y="62"/>
                  </a:cubicBezTo>
                  <a:cubicBezTo>
                    <a:pt x="3" y="62"/>
                    <a:pt x="3" y="62"/>
                    <a:pt x="3" y="62"/>
                  </a:cubicBezTo>
                  <a:cubicBezTo>
                    <a:pt x="15" y="54"/>
                    <a:pt x="15" y="54"/>
                    <a:pt x="15" y="54"/>
                  </a:cubicBezTo>
                  <a:cubicBezTo>
                    <a:pt x="15" y="54"/>
                    <a:pt x="15" y="54"/>
                    <a:pt x="15" y="54"/>
                  </a:cubicBezTo>
                  <a:cubicBezTo>
                    <a:pt x="15" y="54"/>
                    <a:pt x="15" y="54"/>
                    <a:pt x="15" y="53"/>
                  </a:cubicBezTo>
                  <a:cubicBezTo>
                    <a:pt x="16" y="52"/>
                    <a:pt x="16" y="51"/>
                    <a:pt x="17" y="51"/>
                  </a:cubicBezTo>
                  <a:moveTo>
                    <a:pt x="94" y="0"/>
                  </a:moveTo>
                  <a:cubicBezTo>
                    <a:pt x="27" y="44"/>
                    <a:pt x="27" y="44"/>
                    <a:pt x="27" y="44"/>
                  </a:cubicBezTo>
                  <a:cubicBezTo>
                    <a:pt x="27" y="44"/>
                    <a:pt x="27" y="45"/>
                    <a:pt x="28" y="45"/>
                  </a:cubicBezTo>
                  <a:cubicBezTo>
                    <a:pt x="28" y="45"/>
                    <a:pt x="28" y="46"/>
                    <a:pt x="28" y="46"/>
                  </a:cubicBezTo>
                  <a:cubicBezTo>
                    <a:pt x="94" y="1"/>
                    <a:pt x="94" y="1"/>
                    <a:pt x="94" y="1"/>
                  </a:cubicBezTo>
                  <a:cubicBezTo>
                    <a:pt x="95" y="1"/>
                    <a:pt x="95" y="1"/>
                    <a:pt x="95" y="1"/>
                  </a:cubicBezTo>
                  <a:cubicBezTo>
                    <a:pt x="94" y="1"/>
                    <a:pt x="94" y="0"/>
                    <a:pt x="94" y="0"/>
                  </a:cubicBezTo>
                  <a:cubicBezTo>
                    <a:pt x="94" y="0"/>
                    <a:pt x="94" y="0"/>
                    <a:pt x="9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 name="îṣ1íḑé">
              <a:extLst>
                <a:ext uri="{FF2B5EF4-FFF2-40B4-BE49-F238E27FC236}">
                  <a16:creationId xmlns:a16="http://schemas.microsoft.com/office/drawing/2014/main" id="{63C18397-FF04-4D67-9F47-3E146294D15E}"/>
                </a:ext>
              </a:extLst>
            </p:cNvPr>
            <p:cNvSpPr/>
            <p:nvPr/>
          </p:nvSpPr>
          <p:spPr bwMode="auto">
            <a:xfrm>
              <a:off x="5221784" y="2586388"/>
              <a:ext cx="127823" cy="95867"/>
            </a:xfrm>
            <a:custGeom>
              <a:avLst/>
              <a:gdLst>
                <a:gd name="T0" fmla="*/ 12 w 13"/>
                <a:gd name="T1" fmla="*/ 0 h 10"/>
                <a:gd name="T2" fmla="*/ 2 w 13"/>
                <a:gd name="T3" fmla="*/ 7 h 10"/>
                <a:gd name="T4" fmla="*/ 0 w 13"/>
                <a:gd name="T5" fmla="*/ 9 h 10"/>
                <a:gd name="T6" fmla="*/ 0 w 13"/>
                <a:gd name="T7" fmla="*/ 10 h 10"/>
                <a:gd name="T8" fmla="*/ 0 w 13"/>
                <a:gd name="T9" fmla="*/ 10 h 10"/>
                <a:gd name="T10" fmla="*/ 13 w 13"/>
                <a:gd name="T11" fmla="*/ 2 h 10"/>
                <a:gd name="T12" fmla="*/ 13 w 13"/>
                <a:gd name="T13" fmla="*/ 1 h 10"/>
                <a:gd name="T14" fmla="*/ 12 w 13"/>
                <a:gd name="T15" fmla="*/ 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0">
                  <a:moveTo>
                    <a:pt x="12" y="0"/>
                  </a:moveTo>
                  <a:cubicBezTo>
                    <a:pt x="2" y="7"/>
                    <a:pt x="2" y="7"/>
                    <a:pt x="2" y="7"/>
                  </a:cubicBezTo>
                  <a:cubicBezTo>
                    <a:pt x="1" y="7"/>
                    <a:pt x="1" y="8"/>
                    <a:pt x="0" y="9"/>
                  </a:cubicBezTo>
                  <a:cubicBezTo>
                    <a:pt x="0" y="10"/>
                    <a:pt x="0" y="10"/>
                    <a:pt x="0" y="10"/>
                  </a:cubicBezTo>
                  <a:cubicBezTo>
                    <a:pt x="0" y="10"/>
                    <a:pt x="0" y="10"/>
                    <a:pt x="0" y="10"/>
                  </a:cubicBezTo>
                  <a:cubicBezTo>
                    <a:pt x="13" y="2"/>
                    <a:pt x="13" y="2"/>
                    <a:pt x="13" y="2"/>
                  </a:cubicBezTo>
                  <a:cubicBezTo>
                    <a:pt x="13" y="2"/>
                    <a:pt x="13" y="1"/>
                    <a:pt x="13" y="1"/>
                  </a:cubicBezTo>
                  <a:cubicBezTo>
                    <a:pt x="12" y="1"/>
                    <a:pt x="12" y="0"/>
                    <a:pt x="1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 name="îślîḋè">
              <a:extLst>
                <a:ext uri="{FF2B5EF4-FFF2-40B4-BE49-F238E27FC236}">
                  <a16:creationId xmlns:a16="http://schemas.microsoft.com/office/drawing/2014/main" id="{669BEF92-1CA5-44B9-9D97-0985FDDDAAE8}"/>
                </a:ext>
              </a:extLst>
            </p:cNvPr>
            <p:cNvSpPr/>
            <p:nvPr/>
          </p:nvSpPr>
          <p:spPr bwMode="auto">
            <a:xfrm>
              <a:off x="4272245" y="2750731"/>
              <a:ext cx="835412" cy="561508"/>
            </a:xfrm>
            <a:custGeom>
              <a:avLst/>
              <a:gdLst>
                <a:gd name="T0" fmla="*/ 87 w 88"/>
                <a:gd name="T1" fmla="*/ 0 h 59"/>
                <a:gd name="T2" fmla="*/ 86 w 88"/>
                <a:gd name="T3" fmla="*/ 1 h 59"/>
                <a:gd name="T4" fmla="*/ 86 w 88"/>
                <a:gd name="T5" fmla="*/ 2 h 59"/>
                <a:gd name="T6" fmla="*/ 85 w 88"/>
                <a:gd name="T7" fmla="*/ 1 h 59"/>
                <a:gd name="T8" fmla="*/ 0 w 88"/>
                <a:gd name="T9" fmla="*/ 58 h 59"/>
                <a:gd name="T10" fmla="*/ 0 w 88"/>
                <a:gd name="T11" fmla="*/ 58 h 59"/>
                <a:gd name="T12" fmla="*/ 0 w 88"/>
                <a:gd name="T13" fmla="*/ 59 h 59"/>
                <a:gd name="T14" fmla="*/ 1 w 88"/>
                <a:gd name="T15" fmla="*/ 59 h 59"/>
                <a:gd name="T16" fmla="*/ 88 w 88"/>
                <a:gd name="T17" fmla="*/ 1 h 59"/>
                <a:gd name="T18" fmla="*/ 88 w 88"/>
                <a:gd name="T19" fmla="*/ 1 h 59"/>
                <a:gd name="T20" fmla="*/ 87 w 88"/>
                <a:gd name="T21"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59">
                  <a:moveTo>
                    <a:pt x="87" y="0"/>
                  </a:moveTo>
                  <a:cubicBezTo>
                    <a:pt x="86" y="1"/>
                    <a:pt x="86" y="1"/>
                    <a:pt x="86" y="1"/>
                  </a:cubicBezTo>
                  <a:cubicBezTo>
                    <a:pt x="86" y="1"/>
                    <a:pt x="86" y="1"/>
                    <a:pt x="86" y="2"/>
                  </a:cubicBezTo>
                  <a:cubicBezTo>
                    <a:pt x="86" y="2"/>
                    <a:pt x="85" y="1"/>
                    <a:pt x="85" y="1"/>
                  </a:cubicBezTo>
                  <a:cubicBezTo>
                    <a:pt x="0" y="58"/>
                    <a:pt x="0" y="58"/>
                    <a:pt x="0" y="58"/>
                  </a:cubicBezTo>
                  <a:cubicBezTo>
                    <a:pt x="0" y="58"/>
                    <a:pt x="0" y="58"/>
                    <a:pt x="0" y="58"/>
                  </a:cubicBezTo>
                  <a:cubicBezTo>
                    <a:pt x="0" y="58"/>
                    <a:pt x="0" y="58"/>
                    <a:pt x="0" y="59"/>
                  </a:cubicBezTo>
                  <a:cubicBezTo>
                    <a:pt x="1" y="59"/>
                    <a:pt x="1" y="59"/>
                    <a:pt x="1" y="59"/>
                  </a:cubicBezTo>
                  <a:cubicBezTo>
                    <a:pt x="88" y="1"/>
                    <a:pt x="88" y="1"/>
                    <a:pt x="88" y="1"/>
                  </a:cubicBezTo>
                  <a:cubicBezTo>
                    <a:pt x="88" y="1"/>
                    <a:pt x="88" y="1"/>
                    <a:pt x="88" y="1"/>
                  </a:cubicBezTo>
                  <a:cubicBezTo>
                    <a:pt x="87" y="1"/>
                    <a:pt x="87" y="0"/>
                    <a:pt x="8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i$ľïḓè">
              <a:extLst>
                <a:ext uri="{FF2B5EF4-FFF2-40B4-BE49-F238E27FC236}">
                  <a16:creationId xmlns:a16="http://schemas.microsoft.com/office/drawing/2014/main" id="{FC7FFE23-21E9-4932-B629-24DAA4994409}"/>
                </a:ext>
              </a:extLst>
            </p:cNvPr>
            <p:cNvSpPr/>
            <p:nvPr/>
          </p:nvSpPr>
          <p:spPr bwMode="auto">
            <a:xfrm>
              <a:off x="5975025" y="2180094"/>
              <a:ext cx="9130" cy="0"/>
            </a:xfrm>
            <a:custGeom>
              <a:avLst/>
              <a:gdLst>
                <a:gd name="T0" fmla="*/ 1 w 1"/>
                <a:gd name="T1" fmla="*/ 0 w 1"/>
                <a:gd name="T2" fmla="*/ 1 w 1"/>
                <a:gd name="T3" fmla="*/ 1 w 1"/>
              </a:gdLst>
              <a:ahLst/>
              <a:cxnLst>
                <a:cxn ang="0">
                  <a:pos x="T0" y="0"/>
                </a:cxn>
                <a:cxn ang="0">
                  <a:pos x="T1" y="0"/>
                </a:cxn>
                <a:cxn ang="0">
                  <a:pos x="T2" y="0"/>
                </a:cxn>
                <a:cxn ang="0">
                  <a:pos x="T3" y="0"/>
                </a:cxn>
              </a:cxnLst>
              <a:rect l="0" t="0" r="r" b="b"/>
              <a:pathLst>
                <a:path w="1">
                  <a:moveTo>
                    <a:pt x="1" y="0"/>
                  </a:moveTo>
                  <a:cubicBezTo>
                    <a:pt x="0" y="0"/>
                    <a:pt x="0" y="0"/>
                    <a:pt x="0" y="0"/>
                  </a:cubicBezTo>
                  <a:cubicBezTo>
                    <a:pt x="1" y="0"/>
                    <a:pt x="1" y="0"/>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ïŝlidè">
              <a:extLst>
                <a:ext uri="{FF2B5EF4-FFF2-40B4-BE49-F238E27FC236}">
                  <a16:creationId xmlns:a16="http://schemas.microsoft.com/office/drawing/2014/main" id="{6FC350B9-0BFC-4055-ABC1-D56B50D52EBB}"/>
                </a:ext>
              </a:extLst>
            </p:cNvPr>
            <p:cNvSpPr/>
            <p:nvPr/>
          </p:nvSpPr>
          <p:spPr bwMode="auto">
            <a:xfrm>
              <a:off x="4422893" y="3531364"/>
              <a:ext cx="506726" cy="570638"/>
            </a:xfrm>
            <a:custGeom>
              <a:avLst/>
              <a:gdLst>
                <a:gd name="T0" fmla="*/ 43 w 53"/>
                <a:gd name="T1" fmla="*/ 48 h 60"/>
                <a:gd name="T2" fmla="*/ 42 w 53"/>
                <a:gd name="T3" fmla="*/ 49 h 60"/>
                <a:gd name="T4" fmla="*/ 52 w 53"/>
                <a:gd name="T5" fmla="*/ 60 h 60"/>
                <a:gd name="T6" fmla="*/ 53 w 53"/>
                <a:gd name="T7" fmla="*/ 60 h 60"/>
                <a:gd name="T8" fmla="*/ 43 w 53"/>
                <a:gd name="T9" fmla="*/ 48 h 60"/>
                <a:gd name="T10" fmla="*/ 2 w 53"/>
                <a:gd name="T11" fmla="*/ 0 h 60"/>
                <a:gd name="T12" fmla="*/ 0 w 53"/>
                <a:gd name="T13" fmla="*/ 0 h 60"/>
                <a:gd name="T14" fmla="*/ 22 w 53"/>
                <a:gd name="T15" fmla="*/ 26 h 60"/>
                <a:gd name="T16" fmla="*/ 25 w 53"/>
                <a:gd name="T17" fmla="*/ 27 h 60"/>
                <a:gd name="T18" fmla="*/ 35 w 53"/>
                <a:gd name="T19" fmla="*/ 40 h 60"/>
                <a:gd name="T20" fmla="*/ 35 w 53"/>
                <a:gd name="T21" fmla="*/ 40 h 60"/>
                <a:gd name="T22" fmla="*/ 40 w 53"/>
                <a:gd name="T23" fmla="*/ 46 h 60"/>
                <a:gd name="T24" fmla="*/ 38 w 53"/>
                <a:gd name="T25" fmla="*/ 42 h 60"/>
                <a:gd name="T26" fmla="*/ 38 w 53"/>
                <a:gd name="T27" fmla="*/ 42 h 60"/>
                <a:gd name="T28" fmla="*/ 2 w 53"/>
                <a:gd name="T29"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3" h="60">
                  <a:moveTo>
                    <a:pt x="43" y="48"/>
                  </a:moveTo>
                  <a:cubicBezTo>
                    <a:pt x="43" y="49"/>
                    <a:pt x="43" y="49"/>
                    <a:pt x="42" y="49"/>
                  </a:cubicBezTo>
                  <a:cubicBezTo>
                    <a:pt x="52" y="60"/>
                    <a:pt x="52" y="60"/>
                    <a:pt x="52" y="60"/>
                  </a:cubicBezTo>
                  <a:cubicBezTo>
                    <a:pt x="52" y="60"/>
                    <a:pt x="52" y="60"/>
                    <a:pt x="53" y="60"/>
                  </a:cubicBezTo>
                  <a:cubicBezTo>
                    <a:pt x="43" y="48"/>
                    <a:pt x="43" y="48"/>
                    <a:pt x="43" y="48"/>
                  </a:cubicBezTo>
                  <a:moveTo>
                    <a:pt x="2" y="0"/>
                  </a:moveTo>
                  <a:cubicBezTo>
                    <a:pt x="1" y="0"/>
                    <a:pt x="1" y="0"/>
                    <a:pt x="0" y="0"/>
                  </a:cubicBezTo>
                  <a:cubicBezTo>
                    <a:pt x="22" y="26"/>
                    <a:pt x="22" y="26"/>
                    <a:pt x="22" y="26"/>
                  </a:cubicBezTo>
                  <a:cubicBezTo>
                    <a:pt x="23" y="26"/>
                    <a:pt x="24" y="27"/>
                    <a:pt x="25" y="27"/>
                  </a:cubicBezTo>
                  <a:cubicBezTo>
                    <a:pt x="25" y="27"/>
                    <a:pt x="35" y="39"/>
                    <a:pt x="35" y="40"/>
                  </a:cubicBezTo>
                  <a:cubicBezTo>
                    <a:pt x="35" y="40"/>
                    <a:pt x="35" y="40"/>
                    <a:pt x="35" y="40"/>
                  </a:cubicBezTo>
                  <a:cubicBezTo>
                    <a:pt x="40" y="46"/>
                    <a:pt x="40" y="46"/>
                    <a:pt x="40" y="46"/>
                  </a:cubicBezTo>
                  <a:cubicBezTo>
                    <a:pt x="40" y="45"/>
                    <a:pt x="39" y="44"/>
                    <a:pt x="38" y="42"/>
                  </a:cubicBezTo>
                  <a:cubicBezTo>
                    <a:pt x="38" y="42"/>
                    <a:pt x="38" y="42"/>
                    <a:pt x="38" y="42"/>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iśliḑê">
              <a:extLst>
                <a:ext uri="{FF2B5EF4-FFF2-40B4-BE49-F238E27FC236}">
                  <a16:creationId xmlns:a16="http://schemas.microsoft.com/office/drawing/2014/main" id="{2807197F-86A8-4EB4-AC9C-84880C244267}"/>
                </a:ext>
              </a:extLst>
            </p:cNvPr>
            <p:cNvSpPr/>
            <p:nvPr/>
          </p:nvSpPr>
          <p:spPr bwMode="auto">
            <a:xfrm>
              <a:off x="4632887" y="3777879"/>
              <a:ext cx="123258" cy="132388"/>
            </a:xfrm>
            <a:custGeom>
              <a:avLst/>
              <a:gdLst>
                <a:gd name="T0" fmla="*/ 0 w 13"/>
                <a:gd name="T1" fmla="*/ 0 h 14"/>
                <a:gd name="T2" fmla="*/ 13 w 13"/>
                <a:gd name="T3" fmla="*/ 14 h 14"/>
                <a:gd name="T4" fmla="*/ 13 w 13"/>
                <a:gd name="T5" fmla="*/ 14 h 14"/>
                <a:gd name="T6" fmla="*/ 3 w 13"/>
                <a:gd name="T7" fmla="*/ 1 h 14"/>
                <a:gd name="T8" fmla="*/ 0 w 13"/>
                <a:gd name="T9" fmla="*/ 0 h 14"/>
              </a:gdLst>
              <a:ahLst/>
              <a:cxnLst>
                <a:cxn ang="0">
                  <a:pos x="T0" y="T1"/>
                </a:cxn>
                <a:cxn ang="0">
                  <a:pos x="T2" y="T3"/>
                </a:cxn>
                <a:cxn ang="0">
                  <a:pos x="T4" y="T5"/>
                </a:cxn>
                <a:cxn ang="0">
                  <a:pos x="T6" y="T7"/>
                </a:cxn>
                <a:cxn ang="0">
                  <a:pos x="T8" y="T9"/>
                </a:cxn>
              </a:cxnLst>
              <a:rect l="0" t="0" r="r" b="b"/>
              <a:pathLst>
                <a:path w="13" h="14">
                  <a:moveTo>
                    <a:pt x="0" y="0"/>
                  </a:moveTo>
                  <a:cubicBezTo>
                    <a:pt x="13" y="14"/>
                    <a:pt x="13" y="14"/>
                    <a:pt x="13" y="14"/>
                  </a:cubicBezTo>
                  <a:cubicBezTo>
                    <a:pt x="13" y="14"/>
                    <a:pt x="13" y="14"/>
                    <a:pt x="13" y="14"/>
                  </a:cubicBezTo>
                  <a:cubicBezTo>
                    <a:pt x="13" y="13"/>
                    <a:pt x="3" y="1"/>
                    <a:pt x="3" y="1"/>
                  </a:cubicBezTo>
                  <a:cubicBezTo>
                    <a:pt x="2" y="1"/>
                    <a:pt x="1"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iśḻïďê">
              <a:extLst>
                <a:ext uri="{FF2B5EF4-FFF2-40B4-BE49-F238E27FC236}">
                  <a16:creationId xmlns:a16="http://schemas.microsoft.com/office/drawing/2014/main" id="{33394514-6038-40BE-9814-B2E0C2B9C87B}"/>
                </a:ext>
              </a:extLst>
            </p:cNvPr>
            <p:cNvSpPr/>
            <p:nvPr/>
          </p:nvSpPr>
          <p:spPr bwMode="auto">
            <a:xfrm>
              <a:off x="4783535" y="3928528"/>
              <a:ext cx="50216" cy="68477"/>
            </a:xfrm>
            <a:custGeom>
              <a:avLst/>
              <a:gdLst>
                <a:gd name="T0" fmla="*/ 0 w 5"/>
                <a:gd name="T1" fmla="*/ 0 h 7"/>
                <a:gd name="T2" fmla="*/ 0 w 5"/>
                <a:gd name="T3" fmla="*/ 0 h 7"/>
                <a:gd name="T4" fmla="*/ 2 w 5"/>
                <a:gd name="T5" fmla="*/ 4 h 7"/>
                <a:gd name="T6" fmla="*/ 4 w 5"/>
                <a:gd name="T7" fmla="*/ 7 h 7"/>
                <a:gd name="T8" fmla="*/ 5 w 5"/>
                <a:gd name="T9" fmla="*/ 6 h 7"/>
                <a:gd name="T10" fmla="*/ 0 w 5"/>
                <a:gd name="T11" fmla="*/ 0 h 7"/>
              </a:gdLst>
              <a:ahLst/>
              <a:cxnLst>
                <a:cxn ang="0">
                  <a:pos x="T0" y="T1"/>
                </a:cxn>
                <a:cxn ang="0">
                  <a:pos x="T2" y="T3"/>
                </a:cxn>
                <a:cxn ang="0">
                  <a:pos x="T4" y="T5"/>
                </a:cxn>
                <a:cxn ang="0">
                  <a:pos x="T6" y="T7"/>
                </a:cxn>
                <a:cxn ang="0">
                  <a:pos x="T8" y="T9"/>
                </a:cxn>
                <a:cxn ang="0">
                  <a:pos x="T10" y="T11"/>
                </a:cxn>
              </a:cxnLst>
              <a:rect l="0" t="0" r="r" b="b"/>
              <a:pathLst>
                <a:path w="5" h="7">
                  <a:moveTo>
                    <a:pt x="0" y="0"/>
                  </a:moveTo>
                  <a:cubicBezTo>
                    <a:pt x="0" y="0"/>
                    <a:pt x="0" y="0"/>
                    <a:pt x="0" y="0"/>
                  </a:cubicBezTo>
                  <a:cubicBezTo>
                    <a:pt x="1" y="2"/>
                    <a:pt x="2" y="3"/>
                    <a:pt x="2" y="4"/>
                  </a:cubicBezTo>
                  <a:cubicBezTo>
                    <a:pt x="4" y="7"/>
                    <a:pt x="4" y="7"/>
                    <a:pt x="4" y="7"/>
                  </a:cubicBezTo>
                  <a:cubicBezTo>
                    <a:pt x="5" y="7"/>
                    <a:pt x="5" y="7"/>
                    <a:pt x="5" y="6"/>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îṣľîďe">
              <a:extLst>
                <a:ext uri="{FF2B5EF4-FFF2-40B4-BE49-F238E27FC236}">
                  <a16:creationId xmlns:a16="http://schemas.microsoft.com/office/drawing/2014/main" id="{5FB0AC4F-D79A-4B28-9259-30B91236478B}"/>
                </a:ext>
              </a:extLst>
            </p:cNvPr>
            <p:cNvSpPr/>
            <p:nvPr/>
          </p:nvSpPr>
          <p:spPr bwMode="auto">
            <a:xfrm>
              <a:off x="4272245" y="3339629"/>
              <a:ext cx="1360398" cy="1588655"/>
            </a:xfrm>
            <a:custGeom>
              <a:avLst/>
              <a:gdLst>
                <a:gd name="T0" fmla="*/ 121 w 143"/>
                <a:gd name="T1" fmla="*/ 140 h 167"/>
                <a:gd name="T2" fmla="*/ 124 w 143"/>
                <a:gd name="T3" fmla="*/ 146 h 167"/>
                <a:gd name="T4" fmla="*/ 142 w 143"/>
                <a:gd name="T5" fmla="*/ 167 h 167"/>
                <a:gd name="T6" fmla="*/ 143 w 143"/>
                <a:gd name="T7" fmla="*/ 167 h 167"/>
                <a:gd name="T8" fmla="*/ 139 w 143"/>
                <a:gd name="T9" fmla="*/ 161 h 167"/>
                <a:gd name="T10" fmla="*/ 121 w 143"/>
                <a:gd name="T11" fmla="*/ 140 h 167"/>
                <a:gd name="T12" fmla="*/ 81 w 143"/>
                <a:gd name="T13" fmla="*/ 93 h 167"/>
                <a:gd name="T14" fmla="*/ 80 w 143"/>
                <a:gd name="T15" fmla="*/ 95 h 167"/>
                <a:gd name="T16" fmla="*/ 120 w 143"/>
                <a:gd name="T17" fmla="*/ 141 h 167"/>
                <a:gd name="T18" fmla="*/ 116 w 143"/>
                <a:gd name="T19" fmla="*/ 135 h 167"/>
                <a:gd name="T20" fmla="*/ 81 w 143"/>
                <a:gd name="T21" fmla="*/ 93 h 167"/>
                <a:gd name="T22" fmla="*/ 69 w 143"/>
                <a:gd name="T23" fmla="*/ 80 h 167"/>
                <a:gd name="T24" fmla="*/ 68 w 143"/>
                <a:gd name="T25" fmla="*/ 80 h 167"/>
                <a:gd name="T26" fmla="*/ 79 w 143"/>
                <a:gd name="T27" fmla="*/ 94 h 167"/>
                <a:gd name="T28" fmla="*/ 79 w 143"/>
                <a:gd name="T29" fmla="*/ 92 h 167"/>
                <a:gd name="T30" fmla="*/ 69 w 143"/>
                <a:gd name="T31" fmla="*/ 80 h 167"/>
                <a:gd name="T32" fmla="*/ 0 w 143"/>
                <a:gd name="T33" fmla="*/ 0 h 167"/>
                <a:gd name="T34" fmla="*/ 0 w 143"/>
                <a:gd name="T35" fmla="*/ 1 h 167"/>
                <a:gd name="T36" fmla="*/ 0 w 143"/>
                <a:gd name="T37" fmla="*/ 1 h 167"/>
                <a:gd name="T38" fmla="*/ 0 w 143"/>
                <a:gd name="T39" fmla="*/ 1 h 167"/>
                <a:gd name="T40" fmla="*/ 16 w 143"/>
                <a:gd name="T41" fmla="*/ 20 h 167"/>
                <a:gd name="T42" fmla="*/ 18 w 143"/>
                <a:gd name="T43" fmla="*/ 20 h 167"/>
                <a:gd name="T44" fmla="*/ 5 w 143"/>
                <a:gd name="T45" fmla="*/ 5 h 167"/>
                <a:gd name="T46" fmla="*/ 0 w 143"/>
                <a:gd name="T47"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3" h="167">
                  <a:moveTo>
                    <a:pt x="121" y="140"/>
                  </a:moveTo>
                  <a:cubicBezTo>
                    <a:pt x="124" y="146"/>
                    <a:pt x="124" y="146"/>
                    <a:pt x="124" y="146"/>
                  </a:cubicBezTo>
                  <a:cubicBezTo>
                    <a:pt x="142" y="167"/>
                    <a:pt x="142" y="167"/>
                    <a:pt x="142" y="167"/>
                  </a:cubicBezTo>
                  <a:cubicBezTo>
                    <a:pt x="142" y="167"/>
                    <a:pt x="143" y="167"/>
                    <a:pt x="143" y="167"/>
                  </a:cubicBezTo>
                  <a:cubicBezTo>
                    <a:pt x="139" y="161"/>
                    <a:pt x="139" y="161"/>
                    <a:pt x="139" y="161"/>
                  </a:cubicBezTo>
                  <a:cubicBezTo>
                    <a:pt x="121" y="140"/>
                    <a:pt x="121" y="140"/>
                    <a:pt x="121" y="140"/>
                  </a:cubicBezTo>
                  <a:moveTo>
                    <a:pt x="81" y="93"/>
                  </a:moveTo>
                  <a:cubicBezTo>
                    <a:pt x="80" y="95"/>
                    <a:pt x="80" y="95"/>
                    <a:pt x="80" y="95"/>
                  </a:cubicBezTo>
                  <a:cubicBezTo>
                    <a:pt x="120" y="141"/>
                    <a:pt x="120" y="141"/>
                    <a:pt x="120" y="141"/>
                  </a:cubicBezTo>
                  <a:cubicBezTo>
                    <a:pt x="116" y="135"/>
                    <a:pt x="116" y="135"/>
                    <a:pt x="116" y="135"/>
                  </a:cubicBezTo>
                  <a:cubicBezTo>
                    <a:pt x="81" y="93"/>
                    <a:pt x="81" y="93"/>
                    <a:pt x="81" y="93"/>
                  </a:cubicBezTo>
                  <a:moveTo>
                    <a:pt x="69" y="80"/>
                  </a:moveTo>
                  <a:cubicBezTo>
                    <a:pt x="68" y="80"/>
                    <a:pt x="68" y="80"/>
                    <a:pt x="68" y="80"/>
                  </a:cubicBezTo>
                  <a:cubicBezTo>
                    <a:pt x="79" y="94"/>
                    <a:pt x="79" y="94"/>
                    <a:pt x="79" y="94"/>
                  </a:cubicBezTo>
                  <a:cubicBezTo>
                    <a:pt x="79" y="92"/>
                    <a:pt x="79" y="92"/>
                    <a:pt x="79" y="92"/>
                  </a:cubicBezTo>
                  <a:cubicBezTo>
                    <a:pt x="69" y="80"/>
                    <a:pt x="69" y="80"/>
                    <a:pt x="69" y="80"/>
                  </a:cubicBezTo>
                  <a:moveTo>
                    <a:pt x="0" y="0"/>
                  </a:moveTo>
                  <a:cubicBezTo>
                    <a:pt x="0" y="1"/>
                    <a:pt x="0" y="1"/>
                    <a:pt x="0" y="1"/>
                  </a:cubicBezTo>
                  <a:cubicBezTo>
                    <a:pt x="0" y="1"/>
                    <a:pt x="0" y="1"/>
                    <a:pt x="0" y="1"/>
                  </a:cubicBezTo>
                  <a:cubicBezTo>
                    <a:pt x="0" y="1"/>
                    <a:pt x="0" y="1"/>
                    <a:pt x="0" y="1"/>
                  </a:cubicBezTo>
                  <a:cubicBezTo>
                    <a:pt x="16" y="20"/>
                    <a:pt x="16" y="20"/>
                    <a:pt x="16" y="20"/>
                  </a:cubicBezTo>
                  <a:cubicBezTo>
                    <a:pt x="17" y="20"/>
                    <a:pt x="17" y="20"/>
                    <a:pt x="18" y="20"/>
                  </a:cubicBezTo>
                  <a:cubicBezTo>
                    <a:pt x="5" y="5"/>
                    <a:pt x="5" y="5"/>
                    <a:pt x="5" y="5"/>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íṥ1ïḑé">
              <a:extLst>
                <a:ext uri="{FF2B5EF4-FFF2-40B4-BE49-F238E27FC236}">
                  <a16:creationId xmlns:a16="http://schemas.microsoft.com/office/drawing/2014/main" id="{A9543CBA-2AA6-4E3C-B7AC-5AEC3A91BC57}"/>
                </a:ext>
              </a:extLst>
            </p:cNvPr>
            <p:cNvSpPr/>
            <p:nvPr/>
          </p:nvSpPr>
          <p:spPr bwMode="auto">
            <a:xfrm>
              <a:off x="5376998" y="4622423"/>
              <a:ext cx="77607" cy="104997"/>
            </a:xfrm>
            <a:custGeom>
              <a:avLst/>
              <a:gdLst>
                <a:gd name="T0" fmla="*/ 0 w 17"/>
                <a:gd name="T1" fmla="*/ 0 h 23"/>
                <a:gd name="T2" fmla="*/ 8 w 17"/>
                <a:gd name="T3" fmla="*/ 13 h 23"/>
                <a:gd name="T4" fmla="*/ 17 w 17"/>
                <a:gd name="T5" fmla="*/ 23 h 23"/>
                <a:gd name="T6" fmla="*/ 10 w 17"/>
                <a:gd name="T7" fmla="*/ 11 h 23"/>
                <a:gd name="T8" fmla="*/ 0 w 17"/>
                <a:gd name="T9" fmla="*/ 0 h 23"/>
              </a:gdLst>
              <a:ahLst/>
              <a:cxnLst>
                <a:cxn ang="0">
                  <a:pos x="T0" y="T1"/>
                </a:cxn>
                <a:cxn ang="0">
                  <a:pos x="T2" y="T3"/>
                </a:cxn>
                <a:cxn ang="0">
                  <a:pos x="T4" y="T5"/>
                </a:cxn>
                <a:cxn ang="0">
                  <a:pos x="T6" y="T7"/>
                </a:cxn>
                <a:cxn ang="0">
                  <a:pos x="T8" y="T9"/>
                </a:cxn>
              </a:cxnLst>
              <a:rect l="0" t="0" r="r" b="b"/>
              <a:pathLst>
                <a:path w="17" h="23">
                  <a:moveTo>
                    <a:pt x="0" y="0"/>
                  </a:moveTo>
                  <a:lnTo>
                    <a:pt x="8" y="13"/>
                  </a:lnTo>
                  <a:lnTo>
                    <a:pt x="17" y="23"/>
                  </a:lnTo>
                  <a:lnTo>
                    <a:pt x="10" y="1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 name="iŝ1íḑê">
              <a:extLst>
                <a:ext uri="{FF2B5EF4-FFF2-40B4-BE49-F238E27FC236}">
                  <a16:creationId xmlns:a16="http://schemas.microsoft.com/office/drawing/2014/main" id="{F3C04783-CD51-4039-BB06-749EC252322F}"/>
                </a:ext>
              </a:extLst>
            </p:cNvPr>
            <p:cNvSpPr/>
            <p:nvPr/>
          </p:nvSpPr>
          <p:spPr bwMode="auto">
            <a:xfrm>
              <a:off x="5376998" y="4622423"/>
              <a:ext cx="77607" cy="104997"/>
            </a:xfrm>
            <a:custGeom>
              <a:avLst/>
              <a:gdLst>
                <a:gd name="T0" fmla="*/ 0 w 17"/>
                <a:gd name="T1" fmla="*/ 0 h 23"/>
                <a:gd name="T2" fmla="*/ 8 w 17"/>
                <a:gd name="T3" fmla="*/ 13 h 23"/>
                <a:gd name="T4" fmla="*/ 17 w 17"/>
                <a:gd name="T5" fmla="*/ 23 h 23"/>
                <a:gd name="T6" fmla="*/ 10 w 17"/>
                <a:gd name="T7" fmla="*/ 11 h 23"/>
                <a:gd name="T8" fmla="*/ 0 w 17"/>
                <a:gd name="T9" fmla="*/ 0 h 23"/>
              </a:gdLst>
              <a:ahLst/>
              <a:cxnLst>
                <a:cxn ang="0">
                  <a:pos x="T0" y="T1"/>
                </a:cxn>
                <a:cxn ang="0">
                  <a:pos x="T2" y="T3"/>
                </a:cxn>
                <a:cxn ang="0">
                  <a:pos x="T4" y="T5"/>
                </a:cxn>
                <a:cxn ang="0">
                  <a:pos x="T6" y="T7"/>
                </a:cxn>
                <a:cxn ang="0">
                  <a:pos x="T8" y="T9"/>
                </a:cxn>
              </a:cxnLst>
              <a:rect l="0" t="0" r="r" b="b"/>
              <a:pathLst>
                <a:path w="17" h="23">
                  <a:moveTo>
                    <a:pt x="0" y="0"/>
                  </a:moveTo>
                  <a:lnTo>
                    <a:pt x="8" y="13"/>
                  </a:lnTo>
                  <a:lnTo>
                    <a:pt x="17" y="23"/>
                  </a:lnTo>
                  <a:lnTo>
                    <a:pt x="10" y="11"/>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iṥļïḋè">
              <a:extLst>
                <a:ext uri="{FF2B5EF4-FFF2-40B4-BE49-F238E27FC236}">
                  <a16:creationId xmlns:a16="http://schemas.microsoft.com/office/drawing/2014/main" id="{BE59F486-8D82-4B4D-BD72-E17AC82618D1}"/>
                </a:ext>
              </a:extLst>
            </p:cNvPr>
            <p:cNvSpPr/>
            <p:nvPr/>
          </p:nvSpPr>
          <p:spPr bwMode="auto">
            <a:xfrm>
              <a:off x="5596122" y="4873504"/>
              <a:ext cx="36521" cy="54781"/>
            </a:xfrm>
            <a:custGeom>
              <a:avLst/>
              <a:gdLst>
                <a:gd name="T0" fmla="*/ 0 w 4"/>
                <a:gd name="T1" fmla="*/ 0 h 6"/>
                <a:gd name="T2" fmla="*/ 4 w 4"/>
                <a:gd name="T3" fmla="*/ 6 h 6"/>
                <a:gd name="T4" fmla="*/ 4 w 4"/>
                <a:gd name="T5" fmla="*/ 6 h 6"/>
                <a:gd name="T6" fmla="*/ 4 w 4"/>
                <a:gd name="T7" fmla="*/ 6 h 6"/>
                <a:gd name="T8" fmla="*/ 0 w 4"/>
                <a:gd name="T9" fmla="*/ 0 h 6"/>
              </a:gdLst>
              <a:ahLst/>
              <a:cxnLst>
                <a:cxn ang="0">
                  <a:pos x="T0" y="T1"/>
                </a:cxn>
                <a:cxn ang="0">
                  <a:pos x="T2" y="T3"/>
                </a:cxn>
                <a:cxn ang="0">
                  <a:pos x="T4" y="T5"/>
                </a:cxn>
                <a:cxn ang="0">
                  <a:pos x="T6" y="T7"/>
                </a:cxn>
                <a:cxn ang="0">
                  <a:pos x="T8" y="T9"/>
                </a:cxn>
              </a:cxnLst>
              <a:rect l="0" t="0" r="r" b="b"/>
              <a:pathLst>
                <a:path w="4" h="6">
                  <a:moveTo>
                    <a:pt x="0" y="0"/>
                  </a:moveTo>
                  <a:cubicBezTo>
                    <a:pt x="4" y="6"/>
                    <a:pt x="4" y="6"/>
                    <a:pt x="4" y="6"/>
                  </a:cubicBezTo>
                  <a:cubicBezTo>
                    <a:pt x="4" y="6"/>
                    <a:pt x="4" y="6"/>
                    <a:pt x="4" y="6"/>
                  </a:cubicBezTo>
                  <a:cubicBezTo>
                    <a:pt x="4" y="6"/>
                    <a:pt x="4" y="6"/>
                    <a:pt x="4" y="6"/>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 name="íṥḷíḑê">
              <a:extLst>
                <a:ext uri="{FF2B5EF4-FFF2-40B4-BE49-F238E27FC236}">
                  <a16:creationId xmlns:a16="http://schemas.microsoft.com/office/drawing/2014/main" id="{BD5E6855-5972-4CF4-A3D7-3080B32246AE}"/>
                </a:ext>
              </a:extLst>
            </p:cNvPr>
            <p:cNvSpPr/>
            <p:nvPr/>
          </p:nvSpPr>
          <p:spPr bwMode="auto">
            <a:xfrm>
              <a:off x="4473109" y="3531364"/>
              <a:ext cx="561507" cy="502161"/>
            </a:xfrm>
            <a:custGeom>
              <a:avLst/>
              <a:gdLst>
                <a:gd name="T0" fmla="*/ 59 w 59"/>
                <a:gd name="T1" fmla="*/ 52 h 53"/>
                <a:gd name="T2" fmla="*/ 59 w 59"/>
                <a:gd name="T3" fmla="*/ 52 h 53"/>
                <a:gd name="T4" fmla="*/ 59 w 59"/>
                <a:gd name="T5" fmla="*/ 53 h 53"/>
                <a:gd name="T6" fmla="*/ 59 w 59"/>
                <a:gd name="T7" fmla="*/ 52 h 53"/>
                <a:gd name="T8" fmla="*/ 16 w 59"/>
                <a:gd name="T9" fmla="*/ 12 h 53"/>
                <a:gd name="T10" fmla="*/ 16 w 59"/>
                <a:gd name="T11" fmla="*/ 14 h 53"/>
                <a:gd name="T12" fmla="*/ 56 w 59"/>
                <a:gd name="T13" fmla="*/ 50 h 53"/>
                <a:gd name="T14" fmla="*/ 58 w 59"/>
                <a:gd name="T15" fmla="*/ 51 h 53"/>
                <a:gd name="T16" fmla="*/ 59 w 59"/>
                <a:gd name="T17" fmla="*/ 51 h 53"/>
                <a:gd name="T18" fmla="*/ 16 w 59"/>
                <a:gd name="T19" fmla="*/ 12 h 53"/>
                <a:gd name="T20" fmla="*/ 2 w 59"/>
                <a:gd name="T21" fmla="*/ 0 h 53"/>
                <a:gd name="T22" fmla="*/ 0 w 59"/>
                <a:gd name="T23" fmla="*/ 0 h 53"/>
                <a:gd name="T24" fmla="*/ 8 w 59"/>
                <a:gd name="T25" fmla="*/ 7 h 53"/>
                <a:gd name="T26" fmla="*/ 8 w 59"/>
                <a:gd name="T27" fmla="*/ 5 h 53"/>
                <a:gd name="T28" fmla="*/ 2 w 59"/>
                <a:gd name="T29"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9" h="53">
                  <a:moveTo>
                    <a:pt x="59" y="52"/>
                  </a:moveTo>
                  <a:cubicBezTo>
                    <a:pt x="59" y="52"/>
                    <a:pt x="59" y="52"/>
                    <a:pt x="59" y="52"/>
                  </a:cubicBezTo>
                  <a:cubicBezTo>
                    <a:pt x="59" y="53"/>
                    <a:pt x="59" y="53"/>
                    <a:pt x="59" y="53"/>
                  </a:cubicBezTo>
                  <a:cubicBezTo>
                    <a:pt x="59" y="53"/>
                    <a:pt x="59" y="52"/>
                    <a:pt x="59" y="52"/>
                  </a:cubicBezTo>
                  <a:moveTo>
                    <a:pt x="16" y="12"/>
                  </a:moveTo>
                  <a:cubicBezTo>
                    <a:pt x="16" y="13"/>
                    <a:pt x="16" y="13"/>
                    <a:pt x="16" y="14"/>
                  </a:cubicBezTo>
                  <a:cubicBezTo>
                    <a:pt x="56" y="50"/>
                    <a:pt x="56" y="50"/>
                    <a:pt x="56" y="50"/>
                  </a:cubicBezTo>
                  <a:cubicBezTo>
                    <a:pt x="56" y="50"/>
                    <a:pt x="57" y="50"/>
                    <a:pt x="58" y="51"/>
                  </a:cubicBezTo>
                  <a:cubicBezTo>
                    <a:pt x="58" y="51"/>
                    <a:pt x="58" y="51"/>
                    <a:pt x="59" y="51"/>
                  </a:cubicBezTo>
                  <a:cubicBezTo>
                    <a:pt x="16" y="12"/>
                    <a:pt x="16" y="12"/>
                    <a:pt x="16" y="12"/>
                  </a:cubicBezTo>
                  <a:moveTo>
                    <a:pt x="2" y="0"/>
                  </a:moveTo>
                  <a:cubicBezTo>
                    <a:pt x="2" y="0"/>
                    <a:pt x="1" y="0"/>
                    <a:pt x="0" y="0"/>
                  </a:cubicBezTo>
                  <a:cubicBezTo>
                    <a:pt x="8" y="7"/>
                    <a:pt x="8" y="7"/>
                    <a:pt x="8" y="7"/>
                  </a:cubicBezTo>
                  <a:cubicBezTo>
                    <a:pt x="8" y="6"/>
                    <a:pt x="8" y="5"/>
                    <a:pt x="8" y="5"/>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 name="î$lîḋe">
              <a:extLst>
                <a:ext uri="{FF2B5EF4-FFF2-40B4-BE49-F238E27FC236}">
                  <a16:creationId xmlns:a16="http://schemas.microsoft.com/office/drawing/2014/main" id="{256B0705-3AE6-49E0-B084-2EF2D8483EA9}"/>
                </a:ext>
              </a:extLst>
            </p:cNvPr>
            <p:cNvSpPr/>
            <p:nvPr/>
          </p:nvSpPr>
          <p:spPr bwMode="auto">
            <a:xfrm>
              <a:off x="4281375" y="3330499"/>
              <a:ext cx="342382" cy="333252"/>
            </a:xfrm>
            <a:custGeom>
              <a:avLst/>
              <a:gdLst>
                <a:gd name="T0" fmla="*/ 28 w 36"/>
                <a:gd name="T1" fmla="*/ 26 h 35"/>
                <a:gd name="T2" fmla="*/ 28 w 36"/>
                <a:gd name="T3" fmla="*/ 28 h 35"/>
                <a:gd name="T4" fmla="*/ 36 w 36"/>
                <a:gd name="T5" fmla="*/ 35 h 35"/>
                <a:gd name="T6" fmla="*/ 36 w 36"/>
                <a:gd name="T7" fmla="*/ 33 h 35"/>
                <a:gd name="T8" fmla="*/ 28 w 36"/>
                <a:gd name="T9" fmla="*/ 26 h 35"/>
                <a:gd name="T10" fmla="*/ 0 w 36"/>
                <a:gd name="T11" fmla="*/ 0 h 35"/>
                <a:gd name="T12" fmla="*/ 0 w 36"/>
                <a:gd name="T13" fmla="*/ 1 h 35"/>
                <a:gd name="T14" fmla="*/ 4 w 36"/>
                <a:gd name="T15" fmla="*/ 6 h 35"/>
                <a:gd name="T16" fmla="*/ 20 w 36"/>
                <a:gd name="T17" fmla="*/ 21 h 35"/>
                <a:gd name="T18" fmla="*/ 22 w 36"/>
                <a:gd name="T19" fmla="*/ 21 h 35"/>
                <a:gd name="T20" fmla="*/ 0 w 36"/>
                <a:gd name="T21"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35">
                  <a:moveTo>
                    <a:pt x="28" y="26"/>
                  </a:moveTo>
                  <a:cubicBezTo>
                    <a:pt x="28" y="26"/>
                    <a:pt x="28" y="27"/>
                    <a:pt x="28" y="28"/>
                  </a:cubicBezTo>
                  <a:cubicBezTo>
                    <a:pt x="36" y="35"/>
                    <a:pt x="36" y="35"/>
                    <a:pt x="36" y="35"/>
                  </a:cubicBezTo>
                  <a:cubicBezTo>
                    <a:pt x="36" y="34"/>
                    <a:pt x="36" y="34"/>
                    <a:pt x="36" y="33"/>
                  </a:cubicBezTo>
                  <a:cubicBezTo>
                    <a:pt x="28" y="26"/>
                    <a:pt x="28" y="26"/>
                    <a:pt x="28" y="26"/>
                  </a:cubicBezTo>
                  <a:moveTo>
                    <a:pt x="0" y="0"/>
                  </a:moveTo>
                  <a:cubicBezTo>
                    <a:pt x="0" y="1"/>
                    <a:pt x="0" y="1"/>
                    <a:pt x="0" y="1"/>
                  </a:cubicBezTo>
                  <a:cubicBezTo>
                    <a:pt x="4" y="6"/>
                    <a:pt x="4" y="6"/>
                    <a:pt x="4" y="6"/>
                  </a:cubicBezTo>
                  <a:cubicBezTo>
                    <a:pt x="20" y="21"/>
                    <a:pt x="20" y="21"/>
                    <a:pt x="20" y="21"/>
                  </a:cubicBezTo>
                  <a:cubicBezTo>
                    <a:pt x="21" y="21"/>
                    <a:pt x="22" y="21"/>
                    <a:pt x="22" y="21"/>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iśḷiďé">
              <a:extLst>
                <a:ext uri="{FF2B5EF4-FFF2-40B4-BE49-F238E27FC236}">
                  <a16:creationId xmlns:a16="http://schemas.microsoft.com/office/drawing/2014/main" id="{F8C601F1-63D3-47AE-AEE3-D01019696CF0}"/>
                </a:ext>
              </a:extLst>
            </p:cNvPr>
            <p:cNvSpPr/>
            <p:nvPr/>
          </p:nvSpPr>
          <p:spPr bwMode="auto">
            <a:xfrm>
              <a:off x="5002660" y="4006134"/>
              <a:ext cx="41086" cy="18260"/>
            </a:xfrm>
            <a:custGeom>
              <a:avLst/>
              <a:gdLst>
                <a:gd name="T0" fmla="*/ 0 w 4"/>
                <a:gd name="T1" fmla="*/ 0 h 2"/>
                <a:gd name="T2" fmla="*/ 3 w 4"/>
                <a:gd name="T3" fmla="*/ 2 h 2"/>
                <a:gd name="T4" fmla="*/ 3 w 4"/>
                <a:gd name="T5" fmla="*/ 2 h 2"/>
                <a:gd name="T6" fmla="*/ 4 w 4"/>
                <a:gd name="T7" fmla="*/ 2 h 2"/>
                <a:gd name="T8" fmla="*/ 3 w 4"/>
                <a:gd name="T9" fmla="*/ 1 h 2"/>
                <a:gd name="T10" fmla="*/ 2 w 4"/>
                <a:gd name="T11" fmla="*/ 1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cubicBezTo>
                    <a:pt x="3" y="2"/>
                    <a:pt x="3" y="2"/>
                    <a:pt x="3" y="2"/>
                  </a:cubicBezTo>
                  <a:cubicBezTo>
                    <a:pt x="3" y="2"/>
                    <a:pt x="3" y="2"/>
                    <a:pt x="3" y="2"/>
                  </a:cubicBezTo>
                  <a:cubicBezTo>
                    <a:pt x="3" y="2"/>
                    <a:pt x="3" y="2"/>
                    <a:pt x="4" y="2"/>
                  </a:cubicBezTo>
                  <a:cubicBezTo>
                    <a:pt x="3" y="1"/>
                    <a:pt x="3" y="1"/>
                    <a:pt x="3" y="1"/>
                  </a:cubicBezTo>
                  <a:cubicBezTo>
                    <a:pt x="2" y="1"/>
                    <a:pt x="2" y="1"/>
                    <a:pt x="2" y="1"/>
                  </a:cubicBezTo>
                  <a:cubicBezTo>
                    <a:pt x="1"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 name="íṩļîdê">
              <a:extLst>
                <a:ext uri="{FF2B5EF4-FFF2-40B4-BE49-F238E27FC236}">
                  <a16:creationId xmlns:a16="http://schemas.microsoft.com/office/drawing/2014/main" id="{E1454856-AB6D-4509-B8F2-C776282C1362}"/>
                </a:ext>
              </a:extLst>
            </p:cNvPr>
            <p:cNvSpPr/>
            <p:nvPr/>
          </p:nvSpPr>
          <p:spPr bwMode="auto">
            <a:xfrm>
              <a:off x="4272245" y="3339629"/>
              <a:ext cx="45651" cy="45651"/>
            </a:xfrm>
            <a:custGeom>
              <a:avLst/>
              <a:gdLst>
                <a:gd name="T0" fmla="*/ 1 w 5"/>
                <a:gd name="T1" fmla="*/ 0 h 5"/>
                <a:gd name="T2" fmla="*/ 0 w 5"/>
                <a:gd name="T3" fmla="*/ 0 h 5"/>
                <a:gd name="T4" fmla="*/ 5 w 5"/>
                <a:gd name="T5" fmla="*/ 5 h 5"/>
                <a:gd name="T6" fmla="*/ 1 w 5"/>
                <a:gd name="T7" fmla="*/ 0 h 5"/>
              </a:gdLst>
              <a:ahLst/>
              <a:cxnLst>
                <a:cxn ang="0">
                  <a:pos x="T0" y="T1"/>
                </a:cxn>
                <a:cxn ang="0">
                  <a:pos x="T2" y="T3"/>
                </a:cxn>
                <a:cxn ang="0">
                  <a:pos x="T4" y="T5"/>
                </a:cxn>
                <a:cxn ang="0">
                  <a:pos x="T6" y="T7"/>
                </a:cxn>
              </a:cxnLst>
              <a:rect l="0" t="0" r="r" b="b"/>
              <a:pathLst>
                <a:path w="5" h="5">
                  <a:moveTo>
                    <a:pt x="1" y="0"/>
                  </a:moveTo>
                  <a:cubicBezTo>
                    <a:pt x="0" y="0"/>
                    <a:pt x="0" y="0"/>
                    <a:pt x="0" y="0"/>
                  </a:cubicBezTo>
                  <a:cubicBezTo>
                    <a:pt x="5" y="5"/>
                    <a:pt x="5" y="5"/>
                    <a:pt x="5" y="5"/>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 name="ïṧļïḓè">
              <a:extLst>
                <a:ext uri="{FF2B5EF4-FFF2-40B4-BE49-F238E27FC236}">
                  <a16:creationId xmlns:a16="http://schemas.microsoft.com/office/drawing/2014/main" id="{9F8F7211-CAC4-4BA8-A2A9-933DF9AFFB2A}"/>
                </a:ext>
              </a:extLst>
            </p:cNvPr>
            <p:cNvSpPr/>
            <p:nvPr/>
          </p:nvSpPr>
          <p:spPr bwMode="auto">
            <a:xfrm>
              <a:off x="7805628" y="4024395"/>
              <a:ext cx="707590" cy="200864"/>
            </a:xfrm>
            <a:custGeom>
              <a:avLst/>
              <a:gdLst>
                <a:gd name="T0" fmla="*/ 0 w 74"/>
                <a:gd name="T1" fmla="*/ 19 h 21"/>
                <a:gd name="T2" fmla="*/ 0 w 74"/>
                <a:gd name="T3" fmla="*/ 19 h 21"/>
                <a:gd name="T4" fmla="*/ 0 w 74"/>
                <a:gd name="T5" fmla="*/ 20 h 21"/>
                <a:gd name="T6" fmla="*/ 0 w 74"/>
                <a:gd name="T7" fmla="*/ 21 h 21"/>
                <a:gd name="T8" fmla="*/ 0 w 74"/>
                <a:gd name="T9" fmla="*/ 20 h 21"/>
                <a:gd name="T10" fmla="*/ 0 w 74"/>
                <a:gd name="T11" fmla="*/ 19 h 21"/>
                <a:gd name="T12" fmla="*/ 74 w 74"/>
                <a:gd name="T13" fmla="*/ 0 h 21"/>
                <a:gd name="T14" fmla="*/ 6 w 74"/>
                <a:gd name="T15" fmla="*/ 18 h 21"/>
                <a:gd name="T16" fmla="*/ 5 w 74"/>
                <a:gd name="T17" fmla="*/ 19 h 21"/>
                <a:gd name="T18" fmla="*/ 74 w 74"/>
                <a:gd name="T19" fmla="*/ 2 h 21"/>
                <a:gd name="T20" fmla="*/ 74 w 74"/>
                <a:gd name="T2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21">
                  <a:moveTo>
                    <a:pt x="0" y="19"/>
                  </a:moveTo>
                  <a:cubicBezTo>
                    <a:pt x="0" y="19"/>
                    <a:pt x="0" y="19"/>
                    <a:pt x="0" y="19"/>
                  </a:cubicBezTo>
                  <a:cubicBezTo>
                    <a:pt x="0" y="19"/>
                    <a:pt x="0" y="20"/>
                    <a:pt x="0" y="20"/>
                  </a:cubicBezTo>
                  <a:cubicBezTo>
                    <a:pt x="0" y="21"/>
                    <a:pt x="0" y="21"/>
                    <a:pt x="0" y="21"/>
                  </a:cubicBezTo>
                  <a:cubicBezTo>
                    <a:pt x="0" y="20"/>
                    <a:pt x="0" y="20"/>
                    <a:pt x="0" y="20"/>
                  </a:cubicBezTo>
                  <a:cubicBezTo>
                    <a:pt x="0" y="20"/>
                    <a:pt x="0" y="19"/>
                    <a:pt x="0" y="19"/>
                  </a:cubicBezTo>
                  <a:moveTo>
                    <a:pt x="74" y="0"/>
                  </a:moveTo>
                  <a:cubicBezTo>
                    <a:pt x="6" y="18"/>
                    <a:pt x="6" y="18"/>
                    <a:pt x="6" y="18"/>
                  </a:cubicBezTo>
                  <a:cubicBezTo>
                    <a:pt x="5" y="18"/>
                    <a:pt x="5" y="19"/>
                    <a:pt x="5" y="19"/>
                  </a:cubicBezTo>
                  <a:cubicBezTo>
                    <a:pt x="74" y="2"/>
                    <a:pt x="74" y="2"/>
                    <a:pt x="74" y="2"/>
                  </a:cubicBezTo>
                  <a:cubicBezTo>
                    <a:pt x="74" y="1"/>
                    <a:pt x="74" y="1"/>
                    <a:pt x="7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íŝľïḋè">
              <a:extLst>
                <a:ext uri="{FF2B5EF4-FFF2-40B4-BE49-F238E27FC236}">
                  <a16:creationId xmlns:a16="http://schemas.microsoft.com/office/drawing/2014/main" id="{B7A96717-A78F-4125-8EB3-98F6832FA833}"/>
                </a:ext>
              </a:extLst>
            </p:cNvPr>
            <p:cNvSpPr/>
            <p:nvPr/>
          </p:nvSpPr>
          <p:spPr bwMode="auto">
            <a:xfrm>
              <a:off x="7778238" y="4197869"/>
              <a:ext cx="86737" cy="27391"/>
            </a:xfrm>
            <a:custGeom>
              <a:avLst/>
              <a:gdLst>
                <a:gd name="T0" fmla="*/ 1 w 9"/>
                <a:gd name="T1" fmla="*/ 2 h 3"/>
                <a:gd name="T2" fmla="*/ 0 w 9"/>
                <a:gd name="T3" fmla="*/ 2 h 3"/>
                <a:gd name="T4" fmla="*/ 0 w 9"/>
                <a:gd name="T5" fmla="*/ 3 h 3"/>
                <a:gd name="T6" fmla="*/ 2 w 9"/>
                <a:gd name="T7" fmla="*/ 3 h 3"/>
                <a:gd name="T8" fmla="*/ 1 w 9"/>
                <a:gd name="T9" fmla="*/ 2 h 3"/>
                <a:gd name="T10" fmla="*/ 3 w 9"/>
                <a:gd name="T11" fmla="*/ 1 h 3"/>
                <a:gd name="T12" fmla="*/ 2 w 9"/>
                <a:gd name="T13" fmla="*/ 1 h 3"/>
                <a:gd name="T14" fmla="*/ 3 w 9"/>
                <a:gd name="T15" fmla="*/ 2 h 3"/>
                <a:gd name="T16" fmla="*/ 3 w 9"/>
                <a:gd name="T17" fmla="*/ 1 h 3"/>
                <a:gd name="T18" fmla="*/ 9 w 9"/>
                <a:gd name="T19" fmla="*/ 0 h 3"/>
                <a:gd name="T20" fmla="*/ 3 w 9"/>
                <a:gd name="T21" fmla="*/ 1 h 3"/>
                <a:gd name="T22" fmla="*/ 3 w 9"/>
                <a:gd name="T23" fmla="*/ 2 h 3"/>
                <a:gd name="T24" fmla="*/ 8 w 9"/>
                <a:gd name="T25" fmla="*/ 1 h 3"/>
                <a:gd name="T26" fmla="*/ 9 w 9"/>
                <a:gd name="T2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3">
                  <a:moveTo>
                    <a:pt x="1" y="2"/>
                  </a:moveTo>
                  <a:cubicBezTo>
                    <a:pt x="0" y="2"/>
                    <a:pt x="0" y="2"/>
                    <a:pt x="0" y="2"/>
                  </a:cubicBezTo>
                  <a:cubicBezTo>
                    <a:pt x="0" y="3"/>
                    <a:pt x="0" y="3"/>
                    <a:pt x="0" y="3"/>
                  </a:cubicBezTo>
                  <a:cubicBezTo>
                    <a:pt x="2" y="3"/>
                    <a:pt x="2" y="3"/>
                    <a:pt x="2" y="3"/>
                  </a:cubicBezTo>
                  <a:cubicBezTo>
                    <a:pt x="1" y="2"/>
                    <a:pt x="1" y="2"/>
                    <a:pt x="1" y="2"/>
                  </a:cubicBezTo>
                  <a:moveTo>
                    <a:pt x="3" y="1"/>
                  </a:moveTo>
                  <a:cubicBezTo>
                    <a:pt x="2" y="1"/>
                    <a:pt x="2" y="1"/>
                    <a:pt x="2" y="1"/>
                  </a:cubicBezTo>
                  <a:cubicBezTo>
                    <a:pt x="3" y="2"/>
                    <a:pt x="3" y="2"/>
                    <a:pt x="3" y="2"/>
                  </a:cubicBezTo>
                  <a:cubicBezTo>
                    <a:pt x="3" y="2"/>
                    <a:pt x="3" y="1"/>
                    <a:pt x="3" y="1"/>
                  </a:cubicBezTo>
                  <a:moveTo>
                    <a:pt x="9" y="0"/>
                  </a:moveTo>
                  <a:cubicBezTo>
                    <a:pt x="3" y="1"/>
                    <a:pt x="3" y="1"/>
                    <a:pt x="3" y="1"/>
                  </a:cubicBezTo>
                  <a:cubicBezTo>
                    <a:pt x="3" y="1"/>
                    <a:pt x="3" y="2"/>
                    <a:pt x="3" y="2"/>
                  </a:cubicBezTo>
                  <a:cubicBezTo>
                    <a:pt x="8" y="1"/>
                    <a:pt x="8" y="1"/>
                    <a:pt x="8" y="1"/>
                  </a:cubicBezTo>
                  <a:cubicBezTo>
                    <a:pt x="8" y="1"/>
                    <a:pt x="8" y="0"/>
                    <a:pt x="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 name="íşḻidè">
              <a:extLst>
                <a:ext uri="{FF2B5EF4-FFF2-40B4-BE49-F238E27FC236}">
                  <a16:creationId xmlns:a16="http://schemas.microsoft.com/office/drawing/2014/main" id="{487F9BE9-3831-413A-B82F-EC12408B6C07}"/>
                </a:ext>
              </a:extLst>
            </p:cNvPr>
            <p:cNvSpPr/>
            <p:nvPr/>
          </p:nvSpPr>
          <p:spPr bwMode="auto">
            <a:xfrm>
              <a:off x="6965651" y="4348517"/>
              <a:ext cx="287601" cy="86737"/>
            </a:xfrm>
            <a:custGeom>
              <a:avLst/>
              <a:gdLst>
                <a:gd name="T0" fmla="*/ 30 w 30"/>
                <a:gd name="T1" fmla="*/ 0 h 9"/>
                <a:gd name="T2" fmla="*/ 0 w 30"/>
                <a:gd name="T3" fmla="*/ 7 h 9"/>
                <a:gd name="T4" fmla="*/ 1 w 30"/>
                <a:gd name="T5" fmla="*/ 9 h 9"/>
                <a:gd name="T6" fmla="*/ 30 w 30"/>
                <a:gd name="T7" fmla="*/ 1 h 9"/>
                <a:gd name="T8" fmla="*/ 30 w 30"/>
                <a:gd name="T9" fmla="*/ 0 h 9"/>
              </a:gdLst>
              <a:ahLst/>
              <a:cxnLst>
                <a:cxn ang="0">
                  <a:pos x="T0" y="T1"/>
                </a:cxn>
                <a:cxn ang="0">
                  <a:pos x="T2" y="T3"/>
                </a:cxn>
                <a:cxn ang="0">
                  <a:pos x="T4" y="T5"/>
                </a:cxn>
                <a:cxn ang="0">
                  <a:pos x="T6" y="T7"/>
                </a:cxn>
                <a:cxn ang="0">
                  <a:pos x="T8" y="T9"/>
                </a:cxn>
              </a:cxnLst>
              <a:rect l="0" t="0" r="r" b="b"/>
              <a:pathLst>
                <a:path w="30" h="9">
                  <a:moveTo>
                    <a:pt x="30" y="0"/>
                  </a:moveTo>
                  <a:cubicBezTo>
                    <a:pt x="0" y="7"/>
                    <a:pt x="0" y="7"/>
                    <a:pt x="0" y="7"/>
                  </a:cubicBezTo>
                  <a:cubicBezTo>
                    <a:pt x="1" y="8"/>
                    <a:pt x="1" y="8"/>
                    <a:pt x="1" y="9"/>
                  </a:cubicBezTo>
                  <a:cubicBezTo>
                    <a:pt x="30" y="1"/>
                    <a:pt x="30" y="1"/>
                    <a:pt x="30" y="1"/>
                  </a:cubicBezTo>
                  <a:cubicBezTo>
                    <a:pt x="30" y="1"/>
                    <a:pt x="30" y="0"/>
                    <a:pt x="3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 name="íṩľïḋè">
              <a:extLst>
                <a:ext uri="{FF2B5EF4-FFF2-40B4-BE49-F238E27FC236}">
                  <a16:creationId xmlns:a16="http://schemas.microsoft.com/office/drawing/2014/main" id="{3DB398C6-0F84-4915-AD4B-F6F1D585F2EE}"/>
                </a:ext>
              </a:extLst>
            </p:cNvPr>
            <p:cNvSpPr/>
            <p:nvPr/>
          </p:nvSpPr>
          <p:spPr bwMode="auto">
            <a:xfrm>
              <a:off x="7253252" y="4216129"/>
              <a:ext cx="515856" cy="141518"/>
            </a:xfrm>
            <a:custGeom>
              <a:avLst/>
              <a:gdLst>
                <a:gd name="T0" fmla="*/ 53 w 54"/>
                <a:gd name="T1" fmla="*/ 0 h 15"/>
                <a:gd name="T2" fmla="*/ 0 w 54"/>
                <a:gd name="T3" fmla="*/ 14 h 15"/>
                <a:gd name="T4" fmla="*/ 0 w 54"/>
                <a:gd name="T5" fmla="*/ 15 h 15"/>
                <a:gd name="T6" fmla="*/ 54 w 54"/>
                <a:gd name="T7" fmla="*/ 1 h 15"/>
                <a:gd name="T8" fmla="*/ 53 w 54"/>
                <a:gd name="T9" fmla="*/ 0 h 15"/>
              </a:gdLst>
              <a:ahLst/>
              <a:cxnLst>
                <a:cxn ang="0">
                  <a:pos x="T0" y="T1"/>
                </a:cxn>
                <a:cxn ang="0">
                  <a:pos x="T2" y="T3"/>
                </a:cxn>
                <a:cxn ang="0">
                  <a:pos x="T4" y="T5"/>
                </a:cxn>
                <a:cxn ang="0">
                  <a:pos x="T6" y="T7"/>
                </a:cxn>
                <a:cxn ang="0">
                  <a:pos x="T8" y="T9"/>
                </a:cxn>
              </a:cxnLst>
              <a:rect l="0" t="0" r="r" b="b"/>
              <a:pathLst>
                <a:path w="54" h="15">
                  <a:moveTo>
                    <a:pt x="53" y="0"/>
                  </a:moveTo>
                  <a:cubicBezTo>
                    <a:pt x="0" y="14"/>
                    <a:pt x="0" y="14"/>
                    <a:pt x="0" y="14"/>
                  </a:cubicBezTo>
                  <a:cubicBezTo>
                    <a:pt x="0" y="14"/>
                    <a:pt x="0" y="15"/>
                    <a:pt x="0" y="15"/>
                  </a:cubicBezTo>
                  <a:cubicBezTo>
                    <a:pt x="54" y="1"/>
                    <a:pt x="54" y="1"/>
                    <a:pt x="54" y="1"/>
                  </a:cubicBezTo>
                  <a:cubicBezTo>
                    <a:pt x="53" y="0"/>
                    <a:pt x="53" y="0"/>
                    <a:pt x="5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 name="íšḷïḍê">
              <a:extLst>
                <a:ext uri="{FF2B5EF4-FFF2-40B4-BE49-F238E27FC236}">
                  <a16:creationId xmlns:a16="http://schemas.microsoft.com/office/drawing/2014/main" id="{8E2F9B93-A8FA-4095-AB4E-DAFF5003C0EC}"/>
                </a:ext>
              </a:extLst>
            </p:cNvPr>
            <p:cNvSpPr/>
            <p:nvPr/>
          </p:nvSpPr>
          <p:spPr bwMode="auto">
            <a:xfrm>
              <a:off x="7759977" y="4216129"/>
              <a:ext cx="18260" cy="9130"/>
            </a:xfrm>
            <a:custGeom>
              <a:avLst/>
              <a:gdLst>
                <a:gd name="T0" fmla="*/ 4 w 4"/>
                <a:gd name="T1" fmla="*/ 0 h 2"/>
                <a:gd name="T2" fmla="*/ 0 w 4"/>
                <a:gd name="T3" fmla="*/ 0 h 2"/>
                <a:gd name="T4" fmla="*/ 2 w 4"/>
                <a:gd name="T5" fmla="*/ 2 h 2"/>
                <a:gd name="T6" fmla="*/ 4 w 4"/>
                <a:gd name="T7" fmla="*/ 2 h 2"/>
                <a:gd name="T8" fmla="*/ 4 w 4"/>
                <a:gd name="T9" fmla="*/ 0 h 2"/>
              </a:gdLst>
              <a:ahLst/>
              <a:cxnLst>
                <a:cxn ang="0">
                  <a:pos x="T0" y="T1"/>
                </a:cxn>
                <a:cxn ang="0">
                  <a:pos x="T2" y="T3"/>
                </a:cxn>
                <a:cxn ang="0">
                  <a:pos x="T4" y="T5"/>
                </a:cxn>
                <a:cxn ang="0">
                  <a:pos x="T6" y="T7"/>
                </a:cxn>
                <a:cxn ang="0">
                  <a:pos x="T8" y="T9"/>
                </a:cxn>
              </a:cxnLst>
              <a:rect l="0" t="0" r="r" b="b"/>
              <a:pathLst>
                <a:path w="4" h="2">
                  <a:moveTo>
                    <a:pt x="4" y="0"/>
                  </a:moveTo>
                  <a:lnTo>
                    <a:pt x="0" y="0"/>
                  </a:lnTo>
                  <a:lnTo>
                    <a:pt x="2" y="2"/>
                  </a:lnTo>
                  <a:lnTo>
                    <a:pt x="4" y="2"/>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 name="îŝľïḍê">
              <a:extLst>
                <a:ext uri="{FF2B5EF4-FFF2-40B4-BE49-F238E27FC236}">
                  <a16:creationId xmlns:a16="http://schemas.microsoft.com/office/drawing/2014/main" id="{596652E3-9E1C-49F9-AEF4-654DC032463B}"/>
                </a:ext>
              </a:extLst>
            </p:cNvPr>
            <p:cNvSpPr/>
            <p:nvPr/>
          </p:nvSpPr>
          <p:spPr bwMode="auto">
            <a:xfrm>
              <a:off x="7759977" y="4216129"/>
              <a:ext cx="18260" cy="9130"/>
            </a:xfrm>
            <a:custGeom>
              <a:avLst/>
              <a:gdLst>
                <a:gd name="T0" fmla="*/ 4 w 4"/>
                <a:gd name="T1" fmla="*/ 0 h 2"/>
                <a:gd name="T2" fmla="*/ 0 w 4"/>
                <a:gd name="T3" fmla="*/ 0 h 2"/>
                <a:gd name="T4" fmla="*/ 2 w 4"/>
                <a:gd name="T5" fmla="*/ 2 h 2"/>
                <a:gd name="T6" fmla="*/ 4 w 4"/>
                <a:gd name="T7" fmla="*/ 2 h 2"/>
                <a:gd name="T8" fmla="*/ 4 w 4"/>
                <a:gd name="T9" fmla="*/ 0 h 2"/>
              </a:gdLst>
              <a:ahLst/>
              <a:cxnLst>
                <a:cxn ang="0">
                  <a:pos x="T0" y="T1"/>
                </a:cxn>
                <a:cxn ang="0">
                  <a:pos x="T2" y="T3"/>
                </a:cxn>
                <a:cxn ang="0">
                  <a:pos x="T4" y="T5"/>
                </a:cxn>
                <a:cxn ang="0">
                  <a:pos x="T6" y="T7"/>
                </a:cxn>
                <a:cxn ang="0">
                  <a:pos x="T8" y="T9"/>
                </a:cxn>
              </a:cxnLst>
              <a:rect l="0" t="0" r="r" b="b"/>
              <a:pathLst>
                <a:path w="4" h="2">
                  <a:moveTo>
                    <a:pt x="4" y="0"/>
                  </a:moveTo>
                  <a:lnTo>
                    <a:pt x="0" y="0"/>
                  </a:lnTo>
                  <a:lnTo>
                    <a:pt x="2" y="2"/>
                  </a:lnTo>
                  <a:lnTo>
                    <a:pt x="4" y="2"/>
                  </a:lnTo>
                  <a:lnTo>
                    <a:pt x="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 name="iṧļïḋé">
              <a:extLst>
                <a:ext uri="{FF2B5EF4-FFF2-40B4-BE49-F238E27FC236}">
                  <a16:creationId xmlns:a16="http://schemas.microsoft.com/office/drawing/2014/main" id="{C2B90B43-FBB6-4BAF-9CD2-6A2C7C9BBF78}"/>
                </a:ext>
              </a:extLst>
            </p:cNvPr>
            <p:cNvSpPr/>
            <p:nvPr/>
          </p:nvSpPr>
          <p:spPr bwMode="auto">
            <a:xfrm>
              <a:off x="7805628" y="4216129"/>
              <a:ext cx="0" cy="9130"/>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1"/>
                  </a:cubicBezTo>
                  <a:cubicBezTo>
                    <a:pt x="0" y="1"/>
                    <a:pt x="0" y="1"/>
                    <a:pt x="0" y="1"/>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îS1iďê">
              <a:extLst>
                <a:ext uri="{FF2B5EF4-FFF2-40B4-BE49-F238E27FC236}">
                  <a16:creationId xmlns:a16="http://schemas.microsoft.com/office/drawing/2014/main" id="{174024EE-8A07-41C4-9D67-F6B09DE942AE}"/>
                </a:ext>
              </a:extLst>
            </p:cNvPr>
            <p:cNvSpPr/>
            <p:nvPr/>
          </p:nvSpPr>
          <p:spPr bwMode="auto">
            <a:xfrm>
              <a:off x="7787368" y="4206999"/>
              <a:ext cx="18260" cy="18260"/>
            </a:xfrm>
            <a:custGeom>
              <a:avLst/>
              <a:gdLst>
                <a:gd name="T0" fmla="*/ 1 w 2"/>
                <a:gd name="T1" fmla="*/ 0 h 2"/>
                <a:gd name="T2" fmla="*/ 0 w 2"/>
                <a:gd name="T3" fmla="*/ 1 h 2"/>
                <a:gd name="T4" fmla="*/ 1 w 2"/>
                <a:gd name="T5" fmla="*/ 2 h 2"/>
                <a:gd name="T6" fmla="*/ 2 w 2"/>
                <a:gd name="T7" fmla="*/ 2 h 2"/>
                <a:gd name="T8" fmla="*/ 2 w 2"/>
                <a:gd name="T9" fmla="*/ 1 h 2"/>
                <a:gd name="T10" fmla="*/ 1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1" y="0"/>
                  </a:moveTo>
                  <a:cubicBezTo>
                    <a:pt x="0" y="1"/>
                    <a:pt x="0" y="1"/>
                    <a:pt x="0" y="1"/>
                  </a:cubicBezTo>
                  <a:cubicBezTo>
                    <a:pt x="1" y="2"/>
                    <a:pt x="1" y="2"/>
                    <a:pt x="1" y="2"/>
                  </a:cubicBezTo>
                  <a:cubicBezTo>
                    <a:pt x="2" y="2"/>
                    <a:pt x="2" y="2"/>
                    <a:pt x="2" y="2"/>
                  </a:cubicBezTo>
                  <a:cubicBezTo>
                    <a:pt x="2" y="1"/>
                    <a:pt x="2" y="1"/>
                    <a:pt x="2" y="1"/>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îśliḍé">
              <a:extLst>
                <a:ext uri="{FF2B5EF4-FFF2-40B4-BE49-F238E27FC236}">
                  <a16:creationId xmlns:a16="http://schemas.microsoft.com/office/drawing/2014/main" id="{1051CE49-6CEA-4A94-A921-F6A895036F48}"/>
                </a:ext>
              </a:extLst>
            </p:cNvPr>
            <p:cNvSpPr/>
            <p:nvPr/>
          </p:nvSpPr>
          <p:spPr bwMode="auto">
            <a:xfrm>
              <a:off x="7796498" y="3709403"/>
              <a:ext cx="716720" cy="314992"/>
            </a:xfrm>
            <a:custGeom>
              <a:avLst/>
              <a:gdLst>
                <a:gd name="T0" fmla="*/ 14 w 75"/>
                <a:gd name="T1" fmla="*/ 6 h 33"/>
                <a:gd name="T2" fmla="*/ 14 w 75"/>
                <a:gd name="T3" fmla="*/ 7 h 33"/>
                <a:gd name="T4" fmla="*/ 75 w 75"/>
                <a:gd name="T5" fmla="*/ 33 h 33"/>
                <a:gd name="T6" fmla="*/ 75 w 75"/>
                <a:gd name="T7" fmla="*/ 32 h 33"/>
                <a:gd name="T8" fmla="*/ 73 w 75"/>
                <a:gd name="T9" fmla="*/ 31 h 33"/>
                <a:gd name="T10" fmla="*/ 14 w 75"/>
                <a:gd name="T11" fmla="*/ 6 h 33"/>
                <a:gd name="T12" fmla="*/ 12 w 75"/>
                <a:gd name="T13" fmla="*/ 5 h 33"/>
                <a:gd name="T14" fmla="*/ 12 w 75"/>
                <a:gd name="T15" fmla="*/ 6 h 33"/>
                <a:gd name="T16" fmla="*/ 13 w 75"/>
                <a:gd name="T17" fmla="*/ 7 h 33"/>
                <a:gd name="T18" fmla="*/ 13 w 75"/>
                <a:gd name="T19" fmla="*/ 6 h 33"/>
                <a:gd name="T20" fmla="*/ 12 w 75"/>
                <a:gd name="T21" fmla="*/ 5 h 33"/>
                <a:gd name="T22" fmla="*/ 0 w 75"/>
                <a:gd name="T23" fmla="*/ 0 h 33"/>
                <a:gd name="T24" fmla="*/ 0 w 75"/>
                <a:gd name="T25" fmla="*/ 1 h 33"/>
                <a:gd name="T26" fmla="*/ 3 w 75"/>
                <a:gd name="T27" fmla="*/ 3 h 33"/>
                <a:gd name="T28" fmla="*/ 3 w 75"/>
                <a:gd name="T29" fmla="*/ 1 h 33"/>
                <a:gd name="T30" fmla="*/ 0 w 75"/>
                <a:gd name="T3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5" h="33">
                  <a:moveTo>
                    <a:pt x="14" y="6"/>
                  </a:moveTo>
                  <a:cubicBezTo>
                    <a:pt x="14" y="6"/>
                    <a:pt x="14" y="7"/>
                    <a:pt x="14" y="7"/>
                  </a:cubicBezTo>
                  <a:cubicBezTo>
                    <a:pt x="75" y="33"/>
                    <a:pt x="75" y="33"/>
                    <a:pt x="75" y="33"/>
                  </a:cubicBezTo>
                  <a:cubicBezTo>
                    <a:pt x="75" y="33"/>
                    <a:pt x="75" y="32"/>
                    <a:pt x="75" y="32"/>
                  </a:cubicBezTo>
                  <a:cubicBezTo>
                    <a:pt x="73" y="31"/>
                    <a:pt x="73" y="31"/>
                    <a:pt x="73" y="31"/>
                  </a:cubicBezTo>
                  <a:cubicBezTo>
                    <a:pt x="14" y="6"/>
                    <a:pt x="14" y="6"/>
                    <a:pt x="14" y="6"/>
                  </a:cubicBezTo>
                  <a:moveTo>
                    <a:pt x="12" y="5"/>
                  </a:moveTo>
                  <a:cubicBezTo>
                    <a:pt x="12" y="5"/>
                    <a:pt x="12" y="6"/>
                    <a:pt x="12" y="6"/>
                  </a:cubicBezTo>
                  <a:cubicBezTo>
                    <a:pt x="13" y="7"/>
                    <a:pt x="13" y="7"/>
                    <a:pt x="13" y="7"/>
                  </a:cubicBezTo>
                  <a:cubicBezTo>
                    <a:pt x="13" y="7"/>
                    <a:pt x="13" y="6"/>
                    <a:pt x="13" y="6"/>
                  </a:cubicBezTo>
                  <a:cubicBezTo>
                    <a:pt x="12" y="5"/>
                    <a:pt x="12" y="5"/>
                    <a:pt x="12" y="5"/>
                  </a:cubicBezTo>
                  <a:moveTo>
                    <a:pt x="0" y="0"/>
                  </a:moveTo>
                  <a:cubicBezTo>
                    <a:pt x="0" y="1"/>
                    <a:pt x="0" y="1"/>
                    <a:pt x="0" y="1"/>
                  </a:cubicBezTo>
                  <a:cubicBezTo>
                    <a:pt x="3" y="3"/>
                    <a:pt x="3" y="3"/>
                    <a:pt x="3" y="3"/>
                  </a:cubicBezTo>
                  <a:cubicBezTo>
                    <a:pt x="3" y="2"/>
                    <a:pt x="3" y="2"/>
                    <a:pt x="3" y="1"/>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íšļíḑê">
              <a:extLst>
                <a:ext uri="{FF2B5EF4-FFF2-40B4-BE49-F238E27FC236}">
                  <a16:creationId xmlns:a16="http://schemas.microsoft.com/office/drawing/2014/main" id="{067DFA08-6F35-4B4E-9D11-7F6060DEF986}"/>
                </a:ext>
              </a:extLst>
            </p:cNvPr>
            <p:cNvSpPr/>
            <p:nvPr/>
          </p:nvSpPr>
          <p:spPr bwMode="auto">
            <a:xfrm>
              <a:off x="7499767" y="3586145"/>
              <a:ext cx="429119" cy="191734"/>
            </a:xfrm>
            <a:custGeom>
              <a:avLst/>
              <a:gdLst>
                <a:gd name="T0" fmla="*/ 44 w 45"/>
                <a:gd name="T1" fmla="*/ 19 h 20"/>
                <a:gd name="T2" fmla="*/ 44 w 45"/>
                <a:gd name="T3" fmla="*/ 20 h 20"/>
                <a:gd name="T4" fmla="*/ 45 w 45"/>
                <a:gd name="T5" fmla="*/ 20 h 20"/>
                <a:gd name="T6" fmla="*/ 45 w 45"/>
                <a:gd name="T7" fmla="*/ 19 h 20"/>
                <a:gd name="T8" fmla="*/ 44 w 45"/>
                <a:gd name="T9" fmla="*/ 19 h 20"/>
                <a:gd name="T10" fmla="*/ 34 w 45"/>
                <a:gd name="T11" fmla="*/ 14 h 20"/>
                <a:gd name="T12" fmla="*/ 34 w 45"/>
                <a:gd name="T13" fmla="*/ 16 h 20"/>
                <a:gd name="T14" fmla="*/ 43 w 45"/>
                <a:gd name="T15" fmla="*/ 19 h 20"/>
                <a:gd name="T16" fmla="*/ 43 w 45"/>
                <a:gd name="T17" fmla="*/ 18 h 20"/>
                <a:gd name="T18" fmla="*/ 34 w 45"/>
                <a:gd name="T19" fmla="*/ 14 h 20"/>
                <a:gd name="T20" fmla="*/ 0 w 45"/>
                <a:gd name="T21" fmla="*/ 0 h 20"/>
                <a:gd name="T22" fmla="*/ 0 w 45"/>
                <a:gd name="T23" fmla="*/ 1 h 20"/>
                <a:gd name="T24" fmla="*/ 31 w 45"/>
                <a:gd name="T25" fmla="*/ 14 h 20"/>
                <a:gd name="T26" fmla="*/ 31 w 45"/>
                <a:gd name="T27" fmla="*/ 13 h 20"/>
                <a:gd name="T28" fmla="*/ 0 w 45"/>
                <a:gd name="T2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20">
                  <a:moveTo>
                    <a:pt x="44" y="19"/>
                  </a:moveTo>
                  <a:cubicBezTo>
                    <a:pt x="44" y="19"/>
                    <a:pt x="44" y="20"/>
                    <a:pt x="44" y="20"/>
                  </a:cubicBezTo>
                  <a:cubicBezTo>
                    <a:pt x="45" y="20"/>
                    <a:pt x="45" y="20"/>
                    <a:pt x="45" y="20"/>
                  </a:cubicBezTo>
                  <a:cubicBezTo>
                    <a:pt x="45" y="20"/>
                    <a:pt x="45" y="19"/>
                    <a:pt x="45" y="19"/>
                  </a:cubicBezTo>
                  <a:cubicBezTo>
                    <a:pt x="44" y="19"/>
                    <a:pt x="44" y="19"/>
                    <a:pt x="44" y="19"/>
                  </a:cubicBezTo>
                  <a:moveTo>
                    <a:pt x="34" y="14"/>
                  </a:moveTo>
                  <a:cubicBezTo>
                    <a:pt x="34" y="15"/>
                    <a:pt x="34" y="15"/>
                    <a:pt x="34" y="16"/>
                  </a:cubicBezTo>
                  <a:cubicBezTo>
                    <a:pt x="43" y="19"/>
                    <a:pt x="43" y="19"/>
                    <a:pt x="43" y="19"/>
                  </a:cubicBezTo>
                  <a:cubicBezTo>
                    <a:pt x="43" y="19"/>
                    <a:pt x="43" y="18"/>
                    <a:pt x="43" y="18"/>
                  </a:cubicBezTo>
                  <a:cubicBezTo>
                    <a:pt x="34" y="14"/>
                    <a:pt x="34" y="14"/>
                    <a:pt x="34" y="14"/>
                  </a:cubicBezTo>
                  <a:moveTo>
                    <a:pt x="0" y="0"/>
                  </a:moveTo>
                  <a:cubicBezTo>
                    <a:pt x="0" y="0"/>
                    <a:pt x="0" y="1"/>
                    <a:pt x="0" y="1"/>
                  </a:cubicBezTo>
                  <a:cubicBezTo>
                    <a:pt x="31" y="14"/>
                    <a:pt x="31" y="14"/>
                    <a:pt x="31" y="14"/>
                  </a:cubicBezTo>
                  <a:cubicBezTo>
                    <a:pt x="31" y="13"/>
                    <a:pt x="31" y="13"/>
                    <a:pt x="31" y="13"/>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îṡlîḋé">
              <a:extLst>
                <a:ext uri="{FF2B5EF4-FFF2-40B4-BE49-F238E27FC236}">
                  <a16:creationId xmlns:a16="http://schemas.microsoft.com/office/drawing/2014/main" id="{1EC15FBC-43EA-4827-BD7B-675479DD176A}"/>
                </a:ext>
              </a:extLst>
            </p:cNvPr>
            <p:cNvSpPr/>
            <p:nvPr/>
          </p:nvSpPr>
          <p:spPr bwMode="auto">
            <a:xfrm>
              <a:off x="7120864" y="2960726"/>
              <a:ext cx="132388" cy="100432"/>
            </a:xfrm>
            <a:custGeom>
              <a:avLst/>
              <a:gdLst>
                <a:gd name="T0" fmla="*/ 1 w 14"/>
                <a:gd name="T1" fmla="*/ 0 h 11"/>
                <a:gd name="T2" fmla="*/ 0 w 14"/>
                <a:gd name="T3" fmla="*/ 1 h 11"/>
                <a:gd name="T4" fmla="*/ 14 w 14"/>
                <a:gd name="T5" fmla="*/ 11 h 11"/>
                <a:gd name="T6" fmla="*/ 13 w 14"/>
                <a:gd name="T7" fmla="*/ 9 h 11"/>
                <a:gd name="T8" fmla="*/ 1 w 14"/>
                <a:gd name="T9" fmla="*/ 0 h 11"/>
              </a:gdLst>
              <a:ahLst/>
              <a:cxnLst>
                <a:cxn ang="0">
                  <a:pos x="T0" y="T1"/>
                </a:cxn>
                <a:cxn ang="0">
                  <a:pos x="T2" y="T3"/>
                </a:cxn>
                <a:cxn ang="0">
                  <a:pos x="T4" y="T5"/>
                </a:cxn>
                <a:cxn ang="0">
                  <a:pos x="T6" y="T7"/>
                </a:cxn>
                <a:cxn ang="0">
                  <a:pos x="T8" y="T9"/>
                </a:cxn>
              </a:cxnLst>
              <a:rect l="0" t="0" r="r" b="b"/>
              <a:pathLst>
                <a:path w="14" h="11">
                  <a:moveTo>
                    <a:pt x="1" y="0"/>
                  </a:moveTo>
                  <a:cubicBezTo>
                    <a:pt x="1" y="0"/>
                    <a:pt x="1" y="0"/>
                    <a:pt x="0" y="1"/>
                  </a:cubicBezTo>
                  <a:cubicBezTo>
                    <a:pt x="14" y="11"/>
                    <a:pt x="14" y="11"/>
                    <a:pt x="14" y="11"/>
                  </a:cubicBezTo>
                  <a:cubicBezTo>
                    <a:pt x="13" y="9"/>
                    <a:pt x="13" y="9"/>
                    <a:pt x="13" y="9"/>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iṩļiďè">
              <a:extLst>
                <a:ext uri="{FF2B5EF4-FFF2-40B4-BE49-F238E27FC236}">
                  <a16:creationId xmlns:a16="http://schemas.microsoft.com/office/drawing/2014/main" id="{3B3E68F7-FD8B-4358-9542-80676E7A07DE}"/>
                </a:ext>
              </a:extLst>
            </p:cNvPr>
            <p:cNvSpPr/>
            <p:nvPr/>
          </p:nvSpPr>
          <p:spPr bwMode="auto">
            <a:xfrm>
              <a:off x="7061518" y="2910510"/>
              <a:ext cx="68476" cy="59346"/>
            </a:xfrm>
            <a:custGeom>
              <a:avLst/>
              <a:gdLst>
                <a:gd name="T0" fmla="*/ 1 w 7"/>
                <a:gd name="T1" fmla="*/ 0 h 6"/>
                <a:gd name="T2" fmla="*/ 0 w 7"/>
                <a:gd name="T3" fmla="*/ 1 h 6"/>
                <a:gd name="T4" fmla="*/ 0 w 7"/>
                <a:gd name="T5" fmla="*/ 1 h 6"/>
                <a:gd name="T6" fmla="*/ 6 w 7"/>
                <a:gd name="T7" fmla="*/ 6 h 6"/>
                <a:gd name="T8" fmla="*/ 7 w 7"/>
                <a:gd name="T9" fmla="*/ 5 h 6"/>
                <a:gd name="T10" fmla="*/ 1 w 7"/>
                <a:gd name="T11" fmla="*/ 0 h 6"/>
              </a:gdLst>
              <a:ahLst/>
              <a:cxnLst>
                <a:cxn ang="0">
                  <a:pos x="T0" y="T1"/>
                </a:cxn>
                <a:cxn ang="0">
                  <a:pos x="T2" y="T3"/>
                </a:cxn>
                <a:cxn ang="0">
                  <a:pos x="T4" y="T5"/>
                </a:cxn>
                <a:cxn ang="0">
                  <a:pos x="T6" y="T7"/>
                </a:cxn>
                <a:cxn ang="0">
                  <a:pos x="T8" y="T9"/>
                </a:cxn>
                <a:cxn ang="0">
                  <a:pos x="T10" y="T11"/>
                </a:cxn>
              </a:cxnLst>
              <a:rect l="0" t="0" r="r" b="b"/>
              <a:pathLst>
                <a:path w="7" h="6">
                  <a:moveTo>
                    <a:pt x="1" y="0"/>
                  </a:moveTo>
                  <a:cubicBezTo>
                    <a:pt x="1" y="0"/>
                    <a:pt x="0" y="1"/>
                    <a:pt x="0" y="1"/>
                  </a:cubicBezTo>
                  <a:cubicBezTo>
                    <a:pt x="0" y="1"/>
                    <a:pt x="0" y="1"/>
                    <a:pt x="0" y="1"/>
                  </a:cubicBezTo>
                  <a:cubicBezTo>
                    <a:pt x="6" y="6"/>
                    <a:pt x="6" y="6"/>
                    <a:pt x="6" y="6"/>
                  </a:cubicBezTo>
                  <a:cubicBezTo>
                    <a:pt x="7" y="5"/>
                    <a:pt x="7" y="5"/>
                    <a:pt x="7" y="5"/>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ïṩlïḍe">
              <a:extLst>
                <a:ext uri="{FF2B5EF4-FFF2-40B4-BE49-F238E27FC236}">
                  <a16:creationId xmlns:a16="http://schemas.microsoft.com/office/drawing/2014/main" id="{61934E43-F0E7-4AF3-9FCB-CEEE9015B2C7}"/>
                </a:ext>
              </a:extLst>
            </p:cNvPr>
            <p:cNvSpPr/>
            <p:nvPr/>
          </p:nvSpPr>
          <p:spPr bwMode="auto">
            <a:xfrm>
              <a:off x="7262382" y="3052028"/>
              <a:ext cx="360643" cy="287601"/>
            </a:xfrm>
            <a:custGeom>
              <a:avLst/>
              <a:gdLst>
                <a:gd name="T0" fmla="*/ 0 w 38"/>
                <a:gd name="T1" fmla="*/ 0 h 30"/>
                <a:gd name="T2" fmla="*/ 1 w 38"/>
                <a:gd name="T3" fmla="*/ 2 h 30"/>
                <a:gd name="T4" fmla="*/ 37 w 38"/>
                <a:gd name="T5" fmla="*/ 30 h 30"/>
                <a:gd name="T6" fmla="*/ 38 w 38"/>
                <a:gd name="T7" fmla="*/ 29 h 30"/>
                <a:gd name="T8" fmla="*/ 23 w 38"/>
                <a:gd name="T9" fmla="*/ 18 h 30"/>
                <a:gd name="T10" fmla="*/ 23 w 38"/>
                <a:gd name="T11" fmla="*/ 18 h 30"/>
                <a:gd name="T12" fmla="*/ 21 w 38"/>
                <a:gd name="T13" fmla="*/ 16 h 30"/>
                <a:gd name="T14" fmla="*/ 0 w 38"/>
                <a:gd name="T15" fmla="*/ 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30">
                  <a:moveTo>
                    <a:pt x="0" y="0"/>
                  </a:moveTo>
                  <a:cubicBezTo>
                    <a:pt x="1" y="2"/>
                    <a:pt x="1" y="2"/>
                    <a:pt x="1" y="2"/>
                  </a:cubicBezTo>
                  <a:cubicBezTo>
                    <a:pt x="37" y="30"/>
                    <a:pt x="37" y="30"/>
                    <a:pt x="37" y="30"/>
                  </a:cubicBezTo>
                  <a:cubicBezTo>
                    <a:pt x="38" y="29"/>
                    <a:pt x="38" y="29"/>
                    <a:pt x="38" y="29"/>
                  </a:cubicBezTo>
                  <a:cubicBezTo>
                    <a:pt x="23" y="18"/>
                    <a:pt x="23" y="18"/>
                    <a:pt x="23" y="18"/>
                  </a:cubicBezTo>
                  <a:cubicBezTo>
                    <a:pt x="23" y="18"/>
                    <a:pt x="23" y="18"/>
                    <a:pt x="23" y="18"/>
                  </a:cubicBezTo>
                  <a:cubicBezTo>
                    <a:pt x="23" y="18"/>
                    <a:pt x="22" y="17"/>
                    <a:pt x="21" y="16"/>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 name="íSḻïḋe">
              <a:extLst>
                <a:ext uri="{FF2B5EF4-FFF2-40B4-BE49-F238E27FC236}">
                  <a16:creationId xmlns:a16="http://schemas.microsoft.com/office/drawing/2014/main" id="{F5E2F88E-B5B9-428F-8CCA-EF3F03D16046}"/>
                </a:ext>
              </a:extLst>
            </p:cNvPr>
            <p:cNvSpPr/>
            <p:nvPr/>
          </p:nvSpPr>
          <p:spPr bwMode="auto">
            <a:xfrm>
              <a:off x="7463246" y="3207241"/>
              <a:ext cx="18260" cy="18260"/>
            </a:xfrm>
            <a:custGeom>
              <a:avLst/>
              <a:gdLst>
                <a:gd name="T0" fmla="*/ 0 w 2"/>
                <a:gd name="T1" fmla="*/ 0 h 2"/>
                <a:gd name="T2" fmla="*/ 2 w 2"/>
                <a:gd name="T3" fmla="*/ 2 h 2"/>
                <a:gd name="T4" fmla="*/ 2 w 2"/>
                <a:gd name="T5" fmla="*/ 2 h 2"/>
                <a:gd name="T6" fmla="*/ 0 w 2"/>
                <a:gd name="T7" fmla="*/ 0 h 2"/>
              </a:gdLst>
              <a:ahLst/>
              <a:cxnLst>
                <a:cxn ang="0">
                  <a:pos x="T0" y="T1"/>
                </a:cxn>
                <a:cxn ang="0">
                  <a:pos x="T2" y="T3"/>
                </a:cxn>
                <a:cxn ang="0">
                  <a:pos x="T4" y="T5"/>
                </a:cxn>
                <a:cxn ang="0">
                  <a:pos x="T6" y="T7"/>
                </a:cxn>
              </a:cxnLst>
              <a:rect l="0" t="0" r="r" b="b"/>
              <a:pathLst>
                <a:path w="2" h="2">
                  <a:moveTo>
                    <a:pt x="0" y="0"/>
                  </a:moveTo>
                  <a:cubicBezTo>
                    <a:pt x="1" y="1"/>
                    <a:pt x="2" y="2"/>
                    <a:pt x="2" y="2"/>
                  </a:cubicBezTo>
                  <a:cubicBezTo>
                    <a:pt x="2" y="2"/>
                    <a:pt x="2" y="2"/>
                    <a:pt x="2" y="2"/>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 name="îṥlîḍé">
              <a:extLst>
                <a:ext uri="{FF2B5EF4-FFF2-40B4-BE49-F238E27FC236}">
                  <a16:creationId xmlns:a16="http://schemas.microsoft.com/office/drawing/2014/main" id="{6D4DD702-C8A6-4CA6-8CCD-EB18520EC82D}"/>
                </a:ext>
              </a:extLst>
            </p:cNvPr>
            <p:cNvSpPr/>
            <p:nvPr/>
          </p:nvSpPr>
          <p:spPr bwMode="auto">
            <a:xfrm>
              <a:off x="7623024" y="3339629"/>
              <a:ext cx="899324" cy="675635"/>
            </a:xfrm>
            <a:custGeom>
              <a:avLst/>
              <a:gdLst>
                <a:gd name="T0" fmla="*/ 31 w 94"/>
                <a:gd name="T1" fmla="*/ 23 h 71"/>
                <a:gd name="T2" fmla="*/ 31 w 94"/>
                <a:gd name="T3" fmla="*/ 25 h 71"/>
                <a:gd name="T4" fmla="*/ 91 w 94"/>
                <a:gd name="T5" fmla="*/ 70 h 71"/>
                <a:gd name="T6" fmla="*/ 93 w 94"/>
                <a:gd name="T7" fmla="*/ 71 h 71"/>
                <a:gd name="T8" fmla="*/ 94 w 94"/>
                <a:gd name="T9" fmla="*/ 70 h 71"/>
                <a:gd name="T10" fmla="*/ 31 w 94"/>
                <a:gd name="T11" fmla="*/ 23 h 71"/>
                <a:gd name="T12" fmla="*/ 1 w 94"/>
                <a:gd name="T13" fmla="*/ 0 h 71"/>
                <a:gd name="T14" fmla="*/ 0 w 94"/>
                <a:gd name="T15" fmla="*/ 1 h 71"/>
                <a:gd name="T16" fmla="*/ 20 w 94"/>
                <a:gd name="T17" fmla="*/ 16 h 71"/>
                <a:gd name="T18" fmla="*/ 20 w 94"/>
                <a:gd name="T19" fmla="*/ 14 h 71"/>
                <a:gd name="T20" fmla="*/ 1 w 94"/>
                <a:gd name="T2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71">
                  <a:moveTo>
                    <a:pt x="31" y="23"/>
                  </a:moveTo>
                  <a:cubicBezTo>
                    <a:pt x="31" y="23"/>
                    <a:pt x="31" y="24"/>
                    <a:pt x="31" y="25"/>
                  </a:cubicBezTo>
                  <a:cubicBezTo>
                    <a:pt x="91" y="70"/>
                    <a:pt x="91" y="70"/>
                    <a:pt x="91" y="70"/>
                  </a:cubicBezTo>
                  <a:cubicBezTo>
                    <a:pt x="93" y="71"/>
                    <a:pt x="93" y="71"/>
                    <a:pt x="93" y="71"/>
                  </a:cubicBezTo>
                  <a:cubicBezTo>
                    <a:pt x="93" y="70"/>
                    <a:pt x="93" y="70"/>
                    <a:pt x="94" y="70"/>
                  </a:cubicBezTo>
                  <a:cubicBezTo>
                    <a:pt x="31" y="23"/>
                    <a:pt x="31" y="23"/>
                    <a:pt x="31" y="23"/>
                  </a:cubicBezTo>
                  <a:moveTo>
                    <a:pt x="1" y="0"/>
                  </a:moveTo>
                  <a:cubicBezTo>
                    <a:pt x="0" y="1"/>
                    <a:pt x="0" y="1"/>
                    <a:pt x="0" y="1"/>
                  </a:cubicBezTo>
                  <a:cubicBezTo>
                    <a:pt x="20" y="16"/>
                    <a:pt x="20" y="16"/>
                    <a:pt x="20" y="16"/>
                  </a:cubicBezTo>
                  <a:cubicBezTo>
                    <a:pt x="20" y="15"/>
                    <a:pt x="20" y="14"/>
                    <a:pt x="20" y="14"/>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 name="işlîḋê">
              <a:extLst>
                <a:ext uri="{FF2B5EF4-FFF2-40B4-BE49-F238E27FC236}">
                  <a16:creationId xmlns:a16="http://schemas.microsoft.com/office/drawing/2014/main" id="{9E0862B8-CE76-45BA-8B7D-F104690D4397}"/>
                </a:ext>
              </a:extLst>
            </p:cNvPr>
            <p:cNvSpPr/>
            <p:nvPr/>
          </p:nvSpPr>
          <p:spPr bwMode="auto">
            <a:xfrm>
              <a:off x="7814758" y="3472017"/>
              <a:ext cx="104997" cy="104997"/>
            </a:xfrm>
            <a:custGeom>
              <a:avLst/>
              <a:gdLst>
                <a:gd name="T0" fmla="*/ 0 w 11"/>
                <a:gd name="T1" fmla="*/ 0 h 11"/>
                <a:gd name="T2" fmla="*/ 0 w 11"/>
                <a:gd name="T3" fmla="*/ 2 h 11"/>
                <a:gd name="T4" fmla="*/ 11 w 11"/>
                <a:gd name="T5" fmla="*/ 11 h 11"/>
                <a:gd name="T6" fmla="*/ 11 w 11"/>
                <a:gd name="T7" fmla="*/ 9 h 11"/>
                <a:gd name="T8" fmla="*/ 0 w 11"/>
                <a:gd name="T9" fmla="*/ 0 h 11"/>
              </a:gdLst>
              <a:ahLst/>
              <a:cxnLst>
                <a:cxn ang="0">
                  <a:pos x="T0" y="T1"/>
                </a:cxn>
                <a:cxn ang="0">
                  <a:pos x="T2" y="T3"/>
                </a:cxn>
                <a:cxn ang="0">
                  <a:pos x="T4" y="T5"/>
                </a:cxn>
                <a:cxn ang="0">
                  <a:pos x="T6" y="T7"/>
                </a:cxn>
                <a:cxn ang="0">
                  <a:pos x="T8" y="T9"/>
                </a:cxn>
              </a:cxnLst>
              <a:rect l="0" t="0" r="r" b="b"/>
              <a:pathLst>
                <a:path w="11" h="11">
                  <a:moveTo>
                    <a:pt x="0" y="0"/>
                  </a:moveTo>
                  <a:cubicBezTo>
                    <a:pt x="0" y="0"/>
                    <a:pt x="0" y="1"/>
                    <a:pt x="0" y="2"/>
                  </a:cubicBezTo>
                  <a:cubicBezTo>
                    <a:pt x="11" y="11"/>
                    <a:pt x="11" y="11"/>
                    <a:pt x="11" y="11"/>
                  </a:cubicBezTo>
                  <a:cubicBezTo>
                    <a:pt x="11" y="10"/>
                    <a:pt x="11" y="9"/>
                    <a:pt x="11" y="9"/>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 name="iSḻîdé">
              <a:extLst>
                <a:ext uri="{FF2B5EF4-FFF2-40B4-BE49-F238E27FC236}">
                  <a16:creationId xmlns:a16="http://schemas.microsoft.com/office/drawing/2014/main" id="{2924E309-D763-44ED-98AC-3369CD43FD7B}"/>
                </a:ext>
              </a:extLst>
            </p:cNvPr>
            <p:cNvSpPr/>
            <p:nvPr/>
          </p:nvSpPr>
          <p:spPr bwMode="auto">
            <a:xfrm>
              <a:off x="7061518" y="2919640"/>
              <a:ext cx="4565" cy="456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 name="íṣľïḋê">
              <a:extLst>
                <a:ext uri="{FF2B5EF4-FFF2-40B4-BE49-F238E27FC236}">
                  <a16:creationId xmlns:a16="http://schemas.microsoft.com/office/drawing/2014/main" id="{FB87DE04-6287-4AD9-9486-001D7CE49A9C}"/>
                </a:ext>
              </a:extLst>
            </p:cNvPr>
            <p:cNvSpPr/>
            <p:nvPr/>
          </p:nvSpPr>
          <p:spPr bwMode="auto">
            <a:xfrm>
              <a:off x="7061518" y="2919640"/>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îṥļíďé">
              <a:extLst>
                <a:ext uri="{FF2B5EF4-FFF2-40B4-BE49-F238E27FC236}">
                  <a16:creationId xmlns:a16="http://schemas.microsoft.com/office/drawing/2014/main" id="{892EF016-A6CD-45C7-9358-F4F6C25F38A1}"/>
                </a:ext>
              </a:extLst>
            </p:cNvPr>
            <p:cNvSpPr/>
            <p:nvPr/>
          </p:nvSpPr>
          <p:spPr bwMode="auto">
            <a:xfrm>
              <a:off x="7613894" y="3330499"/>
              <a:ext cx="18260" cy="18260"/>
            </a:xfrm>
            <a:custGeom>
              <a:avLst/>
              <a:gdLst>
                <a:gd name="T0" fmla="*/ 2 w 4"/>
                <a:gd name="T1" fmla="*/ 0 h 4"/>
                <a:gd name="T2" fmla="*/ 0 w 4"/>
                <a:gd name="T3" fmla="*/ 2 h 4"/>
                <a:gd name="T4" fmla="*/ 2 w 4"/>
                <a:gd name="T5" fmla="*/ 4 h 4"/>
                <a:gd name="T6" fmla="*/ 4 w 4"/>
                <a:gd name="T7" fmla="*/ 2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lnTo>
                    <a:pt x="0" y="2"/>
                  </a:lnTo>
                  <a:lnTo>
                    <a:pt x="2" y="4"/>
                  </a:lnTo>
                  <a:lnTo>
                    <a:pt x="4"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ïšlidé">
              <a:extLst>
                <a:ext uri="{FF2B5EF4-FFF2-40B4-BE49-F238E27FC236}">
                  <a16:creationId xmlns:a16="http://schemas.microsoft.com/office/drawing/2014/main" id="{77BC276E-7021-46C5-9B5A-A0425BEA3E3B}"/>
                </a:ext>
              </a:extLst>
            </p:cNvPr>
            <p:cNvSpPr/>
            <p:nvPr/>
          </p:nvSpPr>
          <p:spPr bwMode="auto">
            <a:xfrm>
              <a:off x="7613894" y="3330499"/>
              <a:ext cx="18260" cy="18260"/>
            </a:xfrm>
            <a:custGeom>
              <a:avLst/>
              <a:gdLst>
                <a:gd name="T0" fmla="*/ 2 w 4"/>
                <a:gd name="T1" fmla="*/ 0 h 4"/>
                <a:gd name="T2" fmla="*/ 0 w 4"/>
                <a:gd name="T3" fmla="*/ 2 h 4"/>
                <a:gd name="T4" fmla="*/ 2 w 4"/>
                <a:gd name="T5" fmla="*/ 4 h 4"/>
                <a:gd name="T6" fmla="*/ 4 w 4"/>
                <a:gd name="T7" fmla="*/ 2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lnTo>
                    <a:pt x="0" y="2"/>
                  </a:lnTo>
                  <a:lnTo>
                    <a:pt x="2" y="4"/>
                  </a:lnTo>
                  <a:lnTo>
                    <a:pt x="4" y="2"/>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iṡ1ïďê">
              <a:extLst>
                <a:ext uri="{FF2B5EF4-FFF2-40B4-BE49-F238E27FC236}">
                  <a16:creationId xmlns:a16="http://schemas.microsoft.com/office/drawing/2014/main" id="{A1FB00F8-173B-48FF-A017-514CCBC75912}"/>
                </a:ext>
              </a:extLst>
            </p:cNvPr>
            <p:cNvSpPr/>
            <p:nvPr/>
          </p:nvSpPr>
          <p:spPr bwMode="auto">
            <a:xfrm>
              <a:off x="7244121" y="3042898"/>
              <a:ext cx="27391" cy="31956"/>
            </a:xfrm>
            <a:custGeom>
              <a:avLst/>
              <a:gdLst>
                <a:gd name="T0" fmla="*/ 0 w 6"/>
                <a:gd name="T1" fmla="*/ 0 h 7"/>
                <a:gd name="T2" fmla="*/ 2 w 6"/>
                <a:gd name="T3" fmla="*/ 4 h 7"/>
                <a:gd name="T4" fmla="*/ 6 w 6"/>
                <a:gd name="T5" fmla="*/ 7 h 7"/>
                <a:gd name="T6" fmla="*/ 4 w 6"/>
                <a:gd name="T7" fmla="*/ 2 h 7"/>
                <a:gd name="T8" fmla="*/ 0 w 6"/>
                <a:gd name="T9" fmla="*/ 0 h 7"/>
              </a:gdLst>
              <a:ahLst/>
              <a:cxnLst>
                <a:cxn ang="0">
                  <a:pos x="T0" y="T1"/>
                </a:cxn>
                <a:cxn ang="0">
                  <a:pos x="T2" y="T3"/>
                </a:cxn>
                <a:cxn ang="0">
                  <a:pos x="T4" y="T5"/>
                </a:cxn>
                <a:cxn ang="0">
                  <a:pos x="T6" y="T7"/>
                </a:cxn>
                <a:cxn ang="0">
                  <a:pos x="T8" y="T9"/>
                </a:cxn>
              </a:cxnLst>
              <a:rect l="0" t="0" r="r" b="b"/>
              <a:pathLst>
                <a:path w="6" h="7">
                  <a:moveTo>
                    <a:pt x="0" y="0"/>
                  </a:moveTo>
                  <a:lnTo>
                    <a:pt x="2" y="4"/>
                  </a:lnTo>
                  <a:lnTo>
                    <a:pt x="6" y="7"/>
                  </a:lnTo>
                  <a:lnTo>
                    <a:pt x="4"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i$líḓè">
              <a:extLst>
                <a:ext uri="{FF2B5EF4-FFF2-40B4-BE49-F238E27FC236}">
                  <a16:creationId xmlns:a16="http://schemas.microsoft.com/office/drawing/2014/main" id="{CB25EEF0-A79D-412C-8DF9-A53A56D2A0BD}"/>
                </a:ext>
              </a:extLst>
            </p:cNvPr>
            <p:cNvSpPr/>
            <p:nvPr/>
          </p:nvSpPr>
          <p:spPr bwMode="auto">
            <a:xfrm>
              <a:off x="7244121" y="3042898"/>
              <a:ext cx="27391" cy="31956"/>
            </a:xfrm>
            <a:custGeom>
              <a:avLst/>
              <a:gdLst>
                <a:gd name="T0" fmla="*/ 0 w 6"/>
                <a:gd name="T1" fmla="*/ 0 h 7"/>
                <a:gd name="T2" fmla="*/ 2 w 6"/>
                <a:gd name="T3" fmla="*/ 4 h 7"/>
                <a:gd name="T4" fmla="*/ 6 w 6"/>
                <a:gd name="T5" fmla="*/ 7 h 7"/>
                <a:gd name="T6" fmla="*/ 4 w 6"/>
                <a:gd name="T7" fmla="*/ 2 h 7"/>
                <a:gd name="T8" fmla="*/ 0 w 6"/>
                <a:gd name="T9" fmla="*/ 0 h 7"/>
              </a:gdLst>
              <a:ahLst/>
              <a:cxnLst>
                <a:cxn ang="0">
                  <a:pos x="T0" y="T1"/>
                </a:cxn>
                <a:cxn ang="0">
                  <a:pos x="T2" y="T3"/>
                </a:cxn>
                <a:cxn ang="0">
                  <a:pos x="T4" y="T5"/>
                </a:cxn>
                <a:cxn ang="0">
                  <a:pos x="T6" y="T7"/>
                </a:cxn>
                <a:cxn ang="0">
                  <a:pos x="T8" y="T9"/>
                </a:cxn>
              </a:cxnLst>
              <a:rect l="0" t="0" r="r" b="b"/>
              <a:pathLst>
                <a:path w="6" h="7">
                  <a:moveTo>
                    <a:pt x="0" y="0"/>
                  </a:moveTo>
                  <a:lnTo>
                    <a:pt x="2" y="4"/>
                  </a:lnTo>
                  <a:lnTo>
                    <a:pt x="6" y="7"/>
                  </a:lnTo>
                  <a:lnTo>
                    <a:pt x="4" y="2"/>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íŝḻíḍé">
              <a:extLst>
                <a:ext uri="{FF2B5EF4-FFF2-40B4-BE49-F238E27FC236}">
                  <a16:creationId xmlns:a16="http://schemas.microsoft.com/office/drawing/2014/main" id="{48ABA018-B0B1-4E4E-9B28-0FF77F0B53CC}"/>
                </a:ext>
              </a:extLst>
            </p:cNvPr>
            <p:cNvSpPr/>
            <p:nvPr/>
          </p:nvSpPr>
          <p:spPr bwMode="auto">
            <a:xfrm>
              <a:off x="8490392" y="4006134"/>
              <a:ext cx="22825" cy="9130"/>
            </a:xfrm>
            <a:custGeom>
              <a:avLst/>
              <a:gdLst>
                <a:gd name="T0" fmla="*/ 0 w 2"/>
                <a:gd name="T1" fmla="*/ 0 h 1"/>
                <a:gd name="T2" fmla="*/ 2 w 2"/>
                <a:gd name="T3" fmla="*/ 1 h 1"/>
                <a:gd name="T4" fmla="*/ 2 w 2"/>
                <a:gd name="T5" fmla="*/ 1 h 1"/>
                <a:gd name="T6" fmla="*/ 0 w 2"/>
                <a:gd name="T7" fmla="*/ 0 h 1"/>
              </a:gdLst>
              <a:ahLst/>
              <a:cxnLst>
                <a:cxn ang="0">
                  <a:pos x="T0" y="T1"/>
                </a:cxn>
                <a:cxn ang="0">
                  <a:pos x="T2" y="T3"/>
                </a:cxn>
                <a:cxn ang="0">
                  <a:pos x="T4" y="T5"/>
                </a:cxn>
                <a:cxn ang="0">
                  <a:pos x="T6" y="T7"/>
                </a:cxn>
              </a:cxnLst>
              <a:rect l="0" t="0" r="r" b="b"/>
              <a:pathLst>
                <a:path w="2" h="1">
                  <a:moveTo>
                    <a:pt x="0" y="0"/>
                  </a:moveTo>
                  <a:cubicBezTo>
                    <a:pt x="2" y="1"/>
                    <a:pt x="2" y="1"/>
                    <a:pt x="2" y="1"/>
                  </a:cubicBezTo>
                  <a:cubicBezTo>
                    <a:pt x="2" y="1"/>
                    <a:pt x="2" y="1"/>
                    <a:pt x="2" y="1"/>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ïŝlíḋê">
              <a:extLst>
                <a:ext uri="{FF2B5EF4-FFF2-40B4-BE49-F238E27FC236}">
                  <a16:creationId xmlns:a16="http://schemas.microsoft.com/office/drawing/2014/main" id="{F6F97A04-A384-4C8B-8F91-AE4B41000602}"/>
                </a:ext>
              </a:extLst>
            </p:cNvPr>
            <p:cNvSpPr/>
            <p:nvPr/>
          </p:nvSpPr>
          <p:spPr bwMode="auto">
            <a:xfrm>
              <a:off x="8348874" y="2216614"/>
              <a:ext cx="191734" cy="1780390"/>
            </a:xfrm>
            <a:custGeom>
              <a:avLst/>
              <a:gdLst>
                <a:gd name="T0" fmla="*/ 0 w 20"/>
                <a:gd name="T1" fmla="*/ 0 h 187"/>
                <a:gd name="T2" fmla="*/ 19 w 20"/>
                <a:gd name="T3" fmla="*/ 187 h 187"/>
                <a:gd name="T4" fmla="*/ 19 w 20"/>
                <a:gd name="T5" fmla="*/ 187 h 187"/>
                <a:gd name="T6" fmla="*/ 20 w 20"/>
                <a:gd name="T7" fmla="*/ 187 h 187"/>
                <a:gd name="T8" fmla="*/ 2 w 20"/>
                <a:gd name="T9" fmla="*/ 0 h 187"/>
                <a:gd name="T10" fmla="*/ 1 w 20"/>
                <a:gd name="T11" fmla="*/ 1 h 187"/>
                <a:gd name="T12" fmla="*/ 0 w 20"/>
                <a:gd name="T13" fmla="*/ 0 h 187"/>
              </a:gdLst>
              <a:ahLst/>
              <a:cxnLst>
                <a:cxn ang="0">
                  <a:pos x="T0" y="T1"/>
                </a:cxn>
                <a:cxn ang="0">
                  <a:pos x="T2" y="T3"/>
                </a:cxn>
                <a:cxn ang="0">
                  <a:pos x="T4" y="T5"/>
                </a:cxn>
                <a:cxn ang="0">
                  <a:pos x="T6" y="T7"/>
                </a:cxn>
                <a:cxn ang="0">
                  <a:pos x="T8" y="T9"/>
                </a:cxn>
                <a:cxn ang="0">
                  <a:pos x="T10" y="T11"/>
                </a:cxn>
                <a:cxn ang="0">
                  <a:pos x="T12" y="T13"/>
                </a:cxn>
              </a:cxnLst>
              <a:rect l="0" t="0" r="r" b="b"/>
              <a:pathLst>
                <a:path w="20" h="187">
                  <a:moveTo>
                    <a:pt x="0" y="0"/>
                  </a:moveTo>
                  <a:cubicBezTo>
                    <a:pt x="19" y="187"/>
                    <a:pt x="19" y="187"/>
                    <a:pt x="19" y="187"/>
                  </a:cubicBezTo>
                  <a:cubicBezTo>
                    <a:pt x="19" y="187"/>
                    <a:pt x="19" y="187"/>
                    <a:pt x="19" y="187"/>
                  </a:cubicBezTo>
                  <a:cubicBezTo>
                    <a:pt x="20" y="187"/>
                    <a:pt x="20" y="187"/>
                    <a:pt x="20" y="187"/>
                  </a:cubicBezTo>
                  <a:cubicBezTo>
                    <a:pt x="2" y="0"/>
                    <a:pt x="2" y="0"/>
                    <a:pt x="2" y="0"/>
                  </a:cubicBezTo>
                  <a:cubicBezTo>
                    <a:pt x="1" y="1"/>
                    <a:pt x="1" y="1"/>
                    <a:pt x="1" y="1"/>
                  </a:cubicBezTo>
                  <a:cubicBezTo>
                    <a:pt x="1" y="1"/>
                    <a:pt x="1" y="1"/>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iṧḻîďè">
              <a:extLst>
                <a:ext uri="{FF2B5EF4-FFF2-40B4-BE49-F238E27FC236}">
                  <a16:creationId xmlns:a16="http://schemas.microsoft.com/office/drawing/2014/main" id="{27686705-E907-4A2D-A9A1-75209F8B7E23}"/>
                </a:ext>
              </a:extLst>
            </p:cNvPr>
            <p:cNvSpPr/>
            <p:nvPr/>
          </p:nvSpPr>
          <p:spPr bwMode="auto">
            <a:xfrm>
              <a:off x="8157140" y="4042655"/>
              <a:ext cx="374338" cy="849109"/>
            </a:xfrm>
            <a:custGeom>
              <a:avLst/>
              <a:gdLst>
                <a:gd name="T0" fmla="*/ 38 w 39"/>
                <a:gd name="T1" fmla="*/ 0 h 89"/>
                <a:gd name="T2" fmla="*/ 0 w 39"/>
                <a:gd name="T3" fmla="*/ 89 h 89"/>
                <a:gd name="T4" fmla="*/ 1 w 39"/>
                <a:gd name="T5" fmla="*/ 89 h 89"/>
                <a:gd name="T6" fmla="*/ 39 w 39"/>
                <a:gd name="T7" fmla="*/ 1 h 89"/>
                <a:gd name="T8" fmla="*/ 38 w 39"/>
                <a:gd name="T9" fmla="*/ 0 h 89"/>
              </a:gdLst>
              <a:ahLst/>
              <a:cxnLst>
                <a:cxn ang="0">
                  <a:pos x="T0" y="T1"/>
                </a:cxn>
                <a:cxn ang="0">
                  <a:pos x="T2" y="T3"/>
                </a:cxn>
                <a:cxn ang="0">
                  <a:pos x="T4" y="T5"/>
                </a:cxn>
                <a:cxn ang="0">
                  <a:pos x="T6" y="T7"/>
                </a:cxn>
                <a:cxn ang="0">
                  <a:pos x="T8" y="T9"/>
                </a:cxn>
              </a:cxnLst>
              <a:rect l="0" t="0" r="r" b="b"/>
              <a:pathLst>
                <a:path w="39" h="89">
                  <a:moveTo>
                    <a:pt x="38" y="0"/>
                  </a:moveTo>
                  <a:cubicBezTo>
                    <a:pt x="0" y="89"/>
                    <a:pt x="0" y="89"/>
                    <a:pt x="0" y="89"/>
                  </a:cubicBezTo>
                  <a:cubicBezTo>
                    <a:pt x="0" y="89"/>
                    <a:pt x="1" y="89"/>
                    <a:pt x="1" y="89"/>
                  </a:cubicBezTo>
                  <a:cubicBezTo>
                    <a:pt x="39" y="1"/>
                    <a:pt x="39" y="1"/>
                    <a:pt x="39" y="1"/>
                  </a:cubicBezTo>
                  <a:cubicBezTo>
                    <a:pt x="39" y="1"/>
                    <a:pt x="38" y="1"/>
                    <a:pt x="3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 name="îSḻiḍé">
              <a:extLst>
                <a:ext uri="{FF2B5EF4-FFF2-40B4-BE49-F238E27FC236}">
                  <a16:creationId xmlns:a16="http://schemas.microsoft.com/office/drawing/2014/main" id="{71A2561A-4D5C-4E5C-8AEB-B6AA2B4C9D77}"/>
                </a:ext>
              </a:extLst>
            </p:cNvPr>
            <p:cNvSpPr/>
            <p:nvPr/>
          </p:nvSpPr>
          <p:spPr bwMode="auto">
            <a:xfrm>
              <a:off x="4642017" y="1303594"/>
              <a:ext cx="707590" cy="1291924"/>
            </a:xfrm>
            <a:custGeom>
              <a:avLst/>
              <a:gdLst>
                <a:gd name="T0" fmla="*/ 6 w 74"/>
                <a:gd name="T1" fmla="*/ 124 h 136"/>
                <a:gd name="T2" fmla="*/ 0 w 74"/>
                <a:gd name="T3" fmla="*/ 136 h 136"/>
                <a:gd name="T4" fmla="*/ 1 w 74"/>
                <a:gd name="T5" fmla="*/ 136 h 136"/>
                <a:gd name="T6" fmla="*/ 6 w 74"/>
                <a:gd name="T7" fmla="*/ 127 h 136"/>
                <a:gd name="T8" fmla="*/ 6 w 74"/>
                <a:gd name="T9" fmla="*/ 124 h 136"/>
                <a:gd name="T10" fmla="*/ 14 w 74"/>
                <a:gd name="T11" fmla="*/ 109 h 136"/>
                <a:gd name="T12" fmla="*/ 6 w 74"/>
                <a:gd name="T13" fmla="*/ 124 h 136"/>
                <a:gd name="T14" fmla="*/ 7 w 74"/>
                <a:gd name="T15" fmla="*/ 123 h 136"/>
                <a:gd name="T16" fmla="*/ 9 w 74"/>
                <a:gd name="T17" fmla="*/ 121 h 136"/>
                <a:gd name="T18" fmla="*/ 15 w 74"/>
                <a:gd name="T19" fmla="*/ 111 h 136"/>
                <a:gd name="T20" fmla="*/ 14 w 74"/>
                <a:gd name="T21" fmla="*/ 109 h 136"/>
                <a:gd name="T22" fmla="*/ 29 w 74"/>
                <a:gd name="T23" fmla="*/ 84 h 136"/>
                <a:gd name="T24" fmla="*/ 27 w 74"/>
                <a:gd name="T25" fmla="*/ 84 h 136"/>
                <a:gd name="T26" fmla="*/ 23 w 74"/>
                <a:gd name="T27" fmla="*/ 92 h 136"/>
                <a:gd name="T28" fmla="*/ 25 w 74"/>
                <a:gd name="T29" fmla="*/ 92 h 136"/>
                <a:gd name="T30" fmla="*/ 29 w 74"/>
                <a:gd name="T31" fmla="*/ 84 h 136"/>
                <a:gd name="T32" fmla="*/ 29 w 74"/>
                <a:gd name="T33" fmla="*/ 84 h 136"/>
                <a:gd name="T34" fmla="*/ 35 w 74"/>
                <a:gd name="T35" fmla="*/ 69 h 136"/>
                <a:gd name="T36" fmla="*/ 29 w 74"/>
                <a:gd name="T37" fmla="*/ 81 h 136"/>
                <a:gd name="T38" fmla="*/ 31 w 74"/>
                <a:gd name="T39" fmla="*/ 80 h 136"/>
                <a:gd name="T40" fmla="*/ 37 w 74"/>
                <a:gd name="T41" fmla="*/ 70 h 136"/>
                <a:gd name="T42" fmla="*/ 35 w 74"/>
                <a:gd name="T43" fmla="*/ 69 h 136"/>
                <a:gd name="T44" fmla="*/ 58 w 74"/>
                <a:gd name="T45" fmla="*/ 31 h 136"/>
                <a:gd name="T46" fmla="*/ 56 w 74"/>
                <a:gd name="T47" fmla="*/ 31 h 136"/>
                <a:gd name="T48" fmla="*/ 56 w 74"/>
                <a:gd name="T49" fmla="*/ 31 h 136"/>
                <a:gd name="T50" fmla="*/ 55 w 74"/>
                <a:gd name="T51" fmla="*/ 33 h 136"/>
                <a:gd name="T52" fmla="*/ 43 w 74"/>
                <a:gd name="T53" fmla="*/ 55 h 136"/>
                <a:gd name="T54" fmla="*/ 43 w 74"/>
                <a:gd name="T55" fmla="*/ 55 h 136"/>
                <a:gd name="T56" fmla="*/ 43 w 74"/>
                <a:gd name="T57" fmla="*/ 55 h 136"/>
                <a:gd name="T58" fmla="*/ 44 w 74"/>
                <a:gd name="T59" fmla="*/ 55 h 136"/>
                <a:gd name="T60" fmla="*/ 44 w 74"/>
                <a:gd name="T61" fmla="*/ 55 h 136"/>
                <a:gd name="T62" fmla="*/ 55 w 74"/>
                <a:gd name="T63" fmla="*/ 35 h 136"/>
                <a:gd name="T64" fmla="*/ 56 w 74"/>
                <a:gd name="T65" fmla="*/ 33 h 136"/>
                <a:gd name="T66" fmla="*/ 56 w 74"/>
                <a:gd name="T67" fmla="*/ 33 h 136"/>
                <a:gd name="T68" fmla="*/ 58 w 74"/>
                <a:gd name="T69" fmla="*/ 31 h 136"/>
                <a:gd name="T70" fmla="*/ 59 w 74"/>
                <a:gd name="T71" fmla="*/ 28 h 136"/>
                <a:gd name="T72" fmla="*/ 57 w 74"/>
                <a:gd name="T73" fmla="*/ 29 h 136"/>
                <a:gd name="T74" fmla="*/ 57 w 74"/>
                <a:gd name="T75" fmla="*/ 29 h 136"/>
                <a:gd name="T76" fmla="*/ 59 w 74"/>
                <a:gd name="T77" fmla="*/ 28 h 136"/>
                <a:gd name="T78" fmla="*/ 59 w 74"/>
                <a:gd name="T79" fmla="*/ 28 h 136"/>
                <a:gd name="T80" fmla="*/ 72 w 74"/>
                <a:gd name="T81" fmla="*/ 0 h 136"/>
                <a:gd name="T82" fmla="*/ 58 w 74"/>
                <a:gd name="T83" fmla="*/ 28 h 136"/>
                <a:gd name="T84" fmla="*/ 58 w 74"/>
                <a:gd name="T85" fmla="*/ 28 h 136"/>
                <a:gd name="T86" fmla="*/ 59 w 74"/>
                <a:gd name="T87" fmla="*/ 28 h 136"/>
                <a:gd name="T88" fmla="*/ 59 w 74"/>
                <a:gd name="T89" fmla="*/ 27 h 136"/>
                <a:gd name="T90" fmla="*/ 60 w 74"/>
                <a:gd name="T91" fmla="*/ 27 h 136"/>
                <a:gd name="T92" fmla="*/ 74 w 74"/>
                <a:gd name="T93" fmla="*/ 1 h 136"/>
                <a:gd name="T94" fmla="*/ 72 w 74"/>
                <a:gd name="T95"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4" h="136">
                  <a:moveTo>
                    <a:pt x="6" y="124"/>
                  </a:moveTo>
                  <a:cubicBezTo>
                    <a:pt x="0" y="136"/>
                    <a:pt x="0" y="136"/>
                    <a:pt x="0" y="136"/>
                  </a:cubicBezTo>
                  <a:cubicBezTo>
                    <a:pt x="0" y="136"/>
                    <a:pt x="1" y="136"/>
                    <a:pt x="1" y="136"/>
                  </a:cubicBezTo>
                  <a:cubicBezTo>
                    <a:pt x="6" y="127"/>
                    <a:pt x="6" y="127"/>
                    <a:pt x="6" y="127"/>
                  </a:cubicBezTo>
                  <a:cubicBezTo>
                    <a:pt x="6" y="126"/>
                    <a:pt x="6" y="125"/>
                    <a:pt x="6" y="124"/>
                  </a:cubicBezTo>
                  <a:moveTo>
                    <a:pt x="14" y="109"/>
                  </a:moveTo>
                  <a:cubicBezTo>
                    <a:pt x="6" y="124"/>
                    <a:pt x="6" y="124"/>
                    <a:pt x="6" y="124"/>
                  </a:cubicBezTo>
                  <a:cubicBezTo>
                    <a:pt x="7" y="123"/>
                    <a:pt x="7" y="123"/>
                    <a:pt x="7" y="123"/>
                  </a:cubicBezTo>
                  <a:cubicBezTo>
                    <a:pt x="7" y="122"/>
                    <a:pt x="8" y="121"/>
                    <a:pt x="9" y="121"/>
                  </a:cubicBezTo>
                  <a:cubicBezTo>
                    <a:pt x="15" y="111"/>
                    <a:pt x="15" y="111"/>
                    <a:pt x="15" y="111"/>
                  </a:cubicBezTo>
                  <a:cubicBezTo>
                    <a:pt x="14" y="110"/>
                    <a:pt x="14" y="110"/>
                    <a:pt x="14" y="109"/>
                  </a:cubicBezTo>
                  <a:moveTo>
                    <a:pt x="29" y="84"/>
                  </a:moveTo>
                  <a:cubicBezTo>
                    <a:pt x="28" y="84"/>
                    <a:pt x="28" y="84"/>
                    <a:pt x="27" y="84"/>
                  </a:cubicBezTo>
                  <a:cubicBezTo>
                    <a:pt x="23" y="92"/>
                    <a:pt x="23" y="92"/>
                    <a:pt x="23" y="92"/>
                  </a:cubicBezTo>
                  <a:cubicBezTo>
                    <a:pt x="24" y="92"/>
                    <a:pt x="24" y="92"/>
                    <a:pt x="25" y="92"/>
                  </a:cubicBezTo>
                  <a:cubicBezTo>
                    <a:pt x="29" y="84"/>
                    <a:pt x="29" y="84"/>
                    <a:pt x="29" y="84"/>
                  </a:cubicBezTo>
                  <a:cubicBezTo>
                    <a:pt x="29" y="84"/>
                    <a:pt x="29" y="84"/>
                    <a:pt x="29" y="84"/>
                  </a:cubicBezTo>
                  <a:moveTo>
                    <a:pt x="35" y="69"/>
                  </a:moveTo>
                  <a:cubicBezTo>
                    <a:pt x="29" y="81"/>
                    <a:pt x="29" y="81"/>
                    <a:pt x="29" y="81"/>
                  </a:cubicBezTo>
                  <a:cubicBezTo>
                    <a:pt x="30" y="80"/>
                    <a:pt x="31" y="80"/>
                    <a:pt x="31" y="80"/>
                  </a:cubicBezTo>
                  <a:cubicBezTo>
                    <a:pt x="37" y="70"/>
                    <a:pt x="37" y="70"/>
                    <a:pt x="37" y="70"/>
                  </a:cubicBezTo>
                  <a:cubicBezTo>
                    <a:pt x="36" y="70"/>
                    <a:pt x="36" y="69"/>
                    <a:pt x="35" y="69"/>
                  </a:cubicBezTo>
                  <a:moveTo>
                    <a:pt x="58" y="31"/>
                  </a:moveTo>
                  <a:cubicBezTo>
                    <a:pt x="57" y="31"/>
                    <a:pt x="57" y="31"/>
                    <a:pt x="56" y="31"/>
                  </a:cubicBezTo>
                  <a:cubicBezTo>
                    <a:pt x="56" y="31"/>
                    <a:pt x="56" y="31"/>
                    <a:pt x="56" y="31"/>
                  </a:cubicBezTo>
                  <a:cubicBezTo>
                    <a:pt x="56" y="32"/>
                    <a:pt x="56" y="32"/>
                    <a:pt x="55" y="33"/>
                  </a:cubicBezTo>
                  <a:cubicBezTo>
                    <a:pt x="43" y="55"/>
                    <a:pt x="43" y="55"/>
                    <a:pt x="43" y="55"/>
                  </a:cubicBezTo>
                  <a:cubicBezTo>
                    <a:pt x="43" y="55"/>
                    <a:pt x="43" y="55"/>
                    <a:pt x="43" y="55"/>
                  </a:cubicBezTo>
                  <a:cubicBezTo>
                    <a:pt x="43" y="55"/>
                    <a:pt x="43" y="55"/>
                    <a:pt x="43" y="55"/>
                  </a:cubicBezTo>
                  <a:cubicBezTo>
                    <a:pt x="44" y="55"/>
                    <a:pt x="44" y="55"/>
                    <a:pt x="44" y="55"/>
                  </a:cubicBezTo>
                  <a:cubicBezTo>
                    <a:pt x="44" y="55"/>
                    <a:pt x="44" y="55"/>
                    <a:pt x="44" y="55"/>
                  </a:cubicBezTo>
                  <a:cubicBezTo>
                    <a:pt x="55" y="35"/>
                    <a:pt x="55" y="35"/>
                    <a:pt x="55" y="35"/>
                  </a:cubicBezTo>
                  <a:cubicBezTo>
                    <a:pt x="55" y="35"/>
                    <a:pt x="55" y="34"/>
                    <a:pt x="56" y="33"/>
                  </a:cubicBezTo>
                  <a:cubicBezTo>
                    <a:pt x="56" y="33"/>
                    <a:pt x="56" y="33"/>
                    <a:pt x="56" y="33"/>
                  </a:cubicBezTo>
                  <a:cubicBezTo>
                    <a:pt x="58" y="31"/>
                    <a:pt x="58" y="31"/>
                    <a:pt x="58" y="31"/>
                  </a:cubicBezTo>
                  <a:moveTo>
                    <a:pt x="59" y="28"/>
                  </a:moveTo>
                  <a:cubicBezTo>
                    <a:pt x="59" y="28"/>
                    <a:pt x="58" y="29"/>
                    <a:pt x="57" y="29"/>
                  </a:cubicBezTo>
                  <a:cubicBezTo>
                    <a:pt x="57" y="29"/>
                    <a:pt x="57" y="29"/>
                    <a:pt x="57" y="29"/>
                  </a:cubicBezTo>
                  <a:cubicBezTo>
                    <a:pt x="58" y="29"/>
                    <a:pt x="58" y="29"/>
                    <a:pt x="59" y="28"/>
                  </a:cubicBezTo>
                  <a:cubicBezTo>
                    <a:pt x="59" y="28"/>
                    <a:pt x="59" y="28"/>
                    <a:pt x="59" y="28"/>
                  </a:cubicBezTo>
                  <a:moveTo>
                    <a:pt x="72" y="0"/>
                  </a:moveTo>
                  <a:cubicBezTo>
                    <a:pt x="58" y="28"/>
                    <a:pt x="58" y="28"/>
                    <a:pt x="58" y="28"/>
                  </a:cubicBezTo>
                  <a:cubicBezTo>
                    <a:pt x="58" y="28"/>
                    <a:pt x="58" y="28"/>
                    <a:pt x="58" y="28"/>
                  </a:cubicBezTo>
                  <a:cubicBezTo>
                    <a:pt x="59" y="28"/>
                    <a:pt x="59" y="28"/>
                    <a:pt x="59" y="28"/>
                  </a:cubicBezTo>
                  <a:cubicBezTo>
                    <a:pt x="59" y="27"/>
                    <a:pt x="59" y="27"/>
                    <a:pt x="59" y="27"/>
                  </a:cubicBezTo>
                  <a:cubicBezTo>
                    <a:pt x="59" y="27"/>
                    <a:pt x="59" y="27"/>
                    <a:pt x="60" y="27"/>
                  </a:cubicBezTo>
                  <a:cubicBezTo>
                    <a:pt x="74" y="1"/>
                    <a:pt x="74" y="1"/>
                    <a:pt x="74" y="1"/>
                  </a:cubicBezTo>
                  <a:cubicBezTo>
                    <a:pt x="73" y="1"/>
                    <a:pt x="73" y="1"/>
                    <a:pt x="7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 name="îṡḷíḑe">
              <a:extLst>
                <a:ext uri="{FF2B5EF4-FFF2-40B4-BE49-F238E27FC236}">
                  <a16:creationId xmlns:a16="http://schemas.microsoft.com/office/drawing/2014/main" id="{48A77278-B85B-4A11-B5AC-91E09FB956B5}"/>
                </a:ext>
              </a:extLst>
            </p:cNvPr>
            <p:cNvSpPr/>
            <p:nvPr/>
          </p:nvSpPr>
          <p:spPr bwMode="auto">
            <a:xfrm>
              <a:off x="5167003" y="1618586"/>
              <a:ext cx="9130" cy="18260"/>
            </a:xfrm>
            <a:custGeom>
              <a:avLst/>
              <a:gdLst>
                <a:gd name="T0" fmla="*/ 1 w 1"/>
                <a:gd name="T1" fmla="*/ 0 h 2"/>
                <a:gd name="T2" fmla="*/ 1 w 1"/>
                <a:gd name="T3" fmla="*/ 0 h 2"/>
                <a:gd name="T4" fmla="*/ 0 w 1"/>
                <a:gd name="T5" fmla="*/ 2 h 2"/>
                <a:gd name="T6" fmla="*/ 1 w 1"/>
                <a:gd name="T7" fmla="*/ 0 h 2"/>
              </a:gdLst>
              <a:ahLst/>
              <a:cxnLst>
                <a:cxn ang="0">
                  <a:pos x="T0" y="T1"/>
                </a:cxn>
                <a:cxn ang="0">
                  <a:pos x="T2" y="T3"/>
                </a:cxn>
                <a:cxn ang="0">
                  <a:pos x="T4" y="T5"/>
                </a:cxn>
                <a:cxn ang="0">
                  <a:pos x="T6" y="T7"/>
                </a:cxn>
              </a:cxnLst>
              <a:rect l="0" t="0" r="r" b="b"/>
              <a:pathLst>
                <a:path w="1" h="2">
                  <a:moveTo>
                    <a:pt x="1" y="0"/>
                  </a:moveTo>
                  <a:cubicBezTo>
                    <a:pt x="1" y="0"/>
                    <a:pt x="1" y="0"/>
                    <a:pt x="1" y="0"/>
                  </a:cubicBezTo>
                  <a:cubicBezTo>
                    <a:pt x="0" y="1"/>
                    <a:pt x="0" y="2"/>
                    <a:pt x="0" y="2"/>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 name="î$ḻidè">
              <a:extLst>
                <a:ext uri="{FF2B5EF4-FFF2-40B4-BE49-F238E27FC236}">
                  <a16:creationId xmlns:a16="http://schemas.microsoft.com/office/drawing/2014/main" id="{467F63B7-8CCF-4D02-A4C8-17B3522B569A}"/>
                </a:ext>
              </a:extLst>
            </p:cNvPr>
            <p:cNvSpPr/>
            <p:nvPr/>
          </p:nvSpPr>
          <p:spPr bwMode="auto">
            <a:xfrm>
              <a:off x="5167003" y="1559240"/>
              <a:ext cx="45651" cy="59346"/>
            </a:xfrm>
            <a:custGeom>
              <a:avLst/>
              <a:gdLst>
                <a:gd name="T0" fmla="*/ 4 w 5"/>
                <a:gd name="T1" fmla="*/ 1 h 6"/>
                <a:gd name="T2" fmla="*/ 2 w 5"/>
                <a:gd name="T3" fmla="*/ 2 h 6"/>
                <a:gd name="T4" fmla="*/ 0 w 5"/>
                <a:gd name="T5" fmla="*/ 6 h 6"/>
                <a:gd name="T6" fmla="*/ 1 w 5"/>
                <a:gd name="T7" fmla="*/ 4 h 6"/>
                <a:gd name="T8" fmla="*/ 1 w 5"/>
                <a:gd name="T9" fmla="*/ 4 h 6"/>
                <a:gd name="T10" fmla="*/ 3 w 5"/>
                <a:gd name="T11" fmla="*/ 4 h 6"/>
                <a:gd name="T12" fmla="*/ 4 w 5"/>
                <a:gd name="T13" fmla="*/ 1 h 6"/>
                <a:gd name="T14" fmla="*/ 5 w 5"/>
                <a:gd name="T15" fmla="*/ 0 h 6"/>
                <a:gd name="T16" fmla="*/ 4 w 5"/>
                <a:gd name="T17" fmla="*/ 0 h 6"/>
                <a:gd name="T18" fmla="*/ 4 w 5"/>
                <a:gd name="T19" fmla="*/ 1 h 6"/>
                <a:gd name="T20" fmla="*/ 3 w 5"/>
                <a:gd name="T21" fmla="*/ 1 h 6"/>
                <a:gd name="T22" fmla="*/ 3 w 5"/>
                <a:gd name="T23" fmla="*/ 1 h 6"/>
                <a:gd name="T24" fmla="*/ 2 w 5"/>
                <a:gd name="T25" fmla="*/ 2 h 6"/>
                <a:gd name="T26" fmla="*/ 4 w 5"/>
                <a:gd name="T27" fmla="*/ 1 h 6"/>
                <a:gd name="T28" fmla="*/ 5 w 5"/>
                <a:gd name="T2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6">
                  <a:moveTo>
                    <a:pt x="4" y="1"/>
                  </a:moveTo>
                  <a:cubicBezTo>
                    <a:pt x="3" y="2"/>
                    <a:pt x="3" y="2"/>
                    <a:pt x="2" y="2"/>
                  </a:cubicBezTo>
                  <a:cubicBezTo>
                    <a:pt x="0" y="6"/>
                    <a:pt x="0" y="6"/>
                    <a:pt x="0" y="6"/>
                  </a:cubicBezTo>
                  <a:cubicBezTo>
                    <a:pt x="1" y="5"/>
                    <a:pt x="1" y="5"/>
                    <a:pt x="1" y="4"/>
                  </a:cubicBezTo>
                  <a:cubicBezTo>
                    <a:pt x="1" y="4"/>
                    <a:pt x="1" y="4"/>
                    <a:pt x="1" y="4"/>
                  </a:cubicBezTo>
                  <a:cubicBezTo>
                    <a:pt x="2" y="4"/>
                    <a:pt x="2" y="4"/>
                    <a:pt x="3" y="4"/>
                  </a:cubicBezTo>
                  <a:cubicBezTo>
                    <a:pt x="4" y="1"/>
                    <a:pt x="4" y="1"/>
                    <a:pt x="4" y="1"/>
                  </a:cubicBezTo>
                  <a:moveTo>
                    <a:pt x="5" y="0"/>
                  </a:moveTo>
                  <a:cubicBezTo>
                    <a:pt x="4" y="0"/>
                    <a:pt x="4" y="0"/>
                    <a:pt x="4" y="0"/>
                  </a:cubicBezTo>
                  <a:cubicBezTo>
                    <a:pt x="4" y="1"/>
                    <a:pt x="4" y="1"/>
                    <a:pt x="4" y="1"/>
                  </a:cubicBezTo>
                  <a:cubicBezTo>
                    <a:pt x="4" y="1"/>
                    <a:pt x="4" y="1"/>
                    <a:pt x="3" y="1"/>
                  </a:cubicBezTo>
                  <a:cubicBezTo>
                    <a:pt x="3" y="1"/>
                    <a:pt x="3" y="1"/>
                    <a:pt x="3" y="1"/>
                  </a:cubicBezTo>
                  <a:cubicBezTo>
                    <a:pt x="2" y="2"/>
                    <a:pt x="2" y="2"/>
                    <a:pt x="2" y="2"/>
                  </a:cubicBezTo>
                  <a:cubicBezTo>
                    <a:pt x="3" y="2"/>
                    <a:pt x="4" y="1"/>
                    <a:pt x="4" y="1"/>
                  </a:cubicBezTo>
                  <a:cubicBezTo>
                    <a:pt x="5" y="0"/>
                    <a:pt x="5"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4" name="îṡľîḍè">
              <a:extLst>
                <a:ext uri="{FF2B5EF4-FFF2-40B4-BE49-F238E27FC236}">
                  <a16:creationId xmlns:a16="http://schemas.microsoft.com/office/drawing/2014/main" id="{5BCB349F-36F4-4F44-8BBD-BE2CE89E9A88}"/>
                </a:ext>
              </a:extLst>
            </p:cNvPr>
            <p:cNvSpPr/>
            <p:nvPr/>
          </p:nvSpPr>
          <p:spPr bwMode="auto">
            <a:xfrm>
              <a:off x="4897663" y="1824016"/>
              <a:ext cx="164343" cy="278471"/>
            </a:xfrm>
            <a:custGeom>
              <a:avLst/>
              <a:gdLst>
                <a:gd name="T0" fmla="*/ 4 w 17"/>
                <a:gd name="T1" fmla="*/ 25 h 29"/>
                <a:gd name="T2" fmla="*/ 2 w 17"/>
                <a:gd name="T3" fmla="*/ 26 h 29"/>
                <a:gd name="T4" fmla="*/ 0 w 17"/>
                <a:gd name="T5" fmla="*/ 29 h 29"/>
                <a:gd name="T6" fmla="*/ 2 w 17"/>
                <a:gd name="T7" fmla="*/ 29 h 29"/>
                <a:gd name="T8" fmla="*/ 2 w 17"/>
                <a:gd name="T9" fmla="*/ 29 h 29"/>
                <a:gd name="T10" fmla="*/ 4 w 17"/>
                <a:gd name="T11" fmla="*/ 25 h 29"/>
                <a:gd name="T12" fmla="*/ 16 w 17"/>
                <a:gd name="T13" fmla="*/ 0 h 29"/>
                <a:gd name="T14" fmla="*/ 16 w 17"/>
                <a:gd name="T15" fmla="*/ 0 h 29"/>
                <a:gd name="T16" fmla="*/ 16 w 17"/>
                <a:gd name="T17" fmla="*/ 0 h 29"/>
                <a:gd name="T18" fmla="*/ 8 w 17"/>
                <a:gd name="T19" fmla="*/ 14 h 29"/>
                <a:gd name="T20" fmla="*/ 10 w 17"/>
                <a:gd name="T21" fmla="*/ 15 h 29"/>
                <a:gd name="T22" fmla="*/ 17 w 17"/>
                <a:gd name="T23" fmla="*/ 0 h 29"/>
                <a:gd name="T24" fmla="*/ 17 w 17"/>
                <a:gd name="T25" fmla="*/ 0 h 29"/>
                <a:gd name="T26" fmla="*/ 16 w 17"/>
                <a:gd name="T2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29">
                  <a:moveTo>
                    <a:pt x="4" y="25"/>
                  </a:moveTo>
                  <a:cubicBezTo>
                    <a:pt x="4" y="25"/>
                    <a:pt x="3" y="25"/>
                    <a:pt x="2" y="26"/>
                  </a:cubicBezTo>
                  <a:cubicBezTo>
                    <a:pt x="0" y="29"/>
                    <a:pt x="0" y="29"/>
                    <a:pt x="0" y="29"/>
                  </a:cubicBezTo>
                  <a:cubicBezTo>
                    <a:pt x="1" y="29"/>
                    <a:pt x="1" y="29"/>
                    <a:pt x="2" y="29"/>
                  </a:cubicBezTo>
                  <a:cubicBezTo>
                    <a:pt x="2" y="29"/>
                    <a:pt x="2" y="29"/>
                    <a:pt x="2" y="29"/>
                  </a:cubicBezTo>
                  <a:cubicBezTo>
                    <a:pt x="4" y="25"/>
                    <a:pt x="4" y="25"/>
                    <a:pt x="4" y="25"/>
                  </a:cubicBezTo>
                  <a:moveTo>
                    <a:pt x="16" y="0"/>
                  </a:moveTo>
                  <a:cubicBezTo>
                    <a:pt x="16" y="0"/>
                    <a:pt x="16" y="0"/>
                    <a:pt x="16" y="0"/>
                  </a:cubicBezTo>
                  <a:cubicBezTo>
                    <a:pt x="16" y="0"/>
                    <a:pt x="16" y="0"/>
                    <a:pt x="16" y="0"/>
                  </a:cubicBezTo>
                  <a:cubicBezTo>
                    <a:pt x="8" y="14"/>
                    <a:pt x="8" y="14"/>
                    <a:pt x="8" y="14"/>
                  </a:cubicBezTo>
                  <a:cubicBezTo>
                    <a:pt x="9" y="14"/>
                    <a:pt x="9" y="15"/>
                    <a:pt x="10" y="15"/>
                  </a:cubicBezTo>
                  <a:cubicBezTo>
                    <a:pt x="17" y="0"/>
                    <a:pt x="17" y="0"/>
                    <a:pt x="17" y="0"/>
                  </a:cubicBezTo>
                  <a:cubicBezTo>
                    <a:pt x="17" y="0"/>
                    <a:pt x="17" y="0"/>
                    <a:pt x="17" y="0"/>
                  </a:cubicBezTo>
                  <a:cubicBezTo>
                    <a:pt x="17" y="0"/>
                    <a:pt x="17" y="0"/>
                    <a:pt x="1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5" name="íṧliďe">
              <a:extLst>
                <a:ext uri="{FF2B5EF4-FFF2-40B4-BE49-F238E27FC236}">
                  <a16:creationId xmlns:a16="http://schemas.microsoft.com/office/drawing/2014/main" id="{EFE25A94-258D-47E7-B1C3-367C099F0A0E}"/>
                </a:ext>
              </a:extLst>
            </p:cNvPr>
            <p:cNvSpPr/>
            <p:nvPr/>
          </p:nvSpPr>
          <p:spPr bwMode="auto">
            <a:xfrm>
              <a:off x="4272245" y="2180094"/>
              <a:ext cx="607158" cy="1123015"/>
            </a:xfrm>
            <a:custGeom>
              <a:avLst/>
              <a:gdLst>
                <a:gd name="T0" fmla="*/ 39 w 64"/>
                <a:gd name="T1" fmla="*/ 44 h 118"/>
                <a:gd name="T2" fmla="*/ 0 w 64"/>
                <a:gd name="T3" fmla="*/ 118 h 118"/>
                <a:gd name="T4" fmla="*/ 0 w 64"/>
                <a:gd name="T5" fmla="*/ 118 h 118"/>
                <a:gd name="T6" fmla="*/ 40 w 64"/>
                <a:gd name="T7" fmla="*/ 44 h 118"/>
                <a:gd name="T8" fmla="*/ 39 w 64"/>
                <a:gd name="T9" fmla="*/ 44 h 118"/>
                <a:gd name="T10" fmla="*/ 48 w 64"/>
                <a:gd name="T11" fmla="*/ 29 h 118"/>
                <a:gd name="T12" fmla="*/ 46 w 64"/>
                <a:gd name="T13" fmla="*/ 31 h 118"/>
                <a:gd name="T14" fmla="*/ 45 w 64"/>
                <a:gd name="T15" fmla="*/ 32 h 118"/>
                <a:gd name="T16" fmla="*/ 45 w 64"/>
                <a:gd name="T17" fmla="*/ 32 h 118"/>
                <a:gd name="T18" fmla="*/ 45 w 64"/>
                <a:gd name="T19" fmla="*/ 35 h 118"/>
                <a:gd name="T20" fmla="*/ 48 w 64"/>
                <a:gd name="T21" fmla="*/ 29 h 118"/>
                <a:gd name="T22" fmla="*/ 64 w 64"/>
                <a:gd name="T23" fmla="*/ 0 h 118"/>
                <a:gd name="T24" fmla="*/ 62 w 64"/>
                <a:gd name="T25" fmla="*/ 0 h 118"/>
                <a:gd name="T26" fmla="*/ 61 w 64"/>
                <a:gd name="T27" fmla="*/ 2 h 118"/>
                <a:gd name="T28" fmla="*/ 53 w 64"/>
                <a:gd name="T29" fmla="*/ 17 h 118"/>
                <a:gd name="T30" fmla="*/ 54 w 64"/>
                <a:gd name="T31" fmla="*/ 19 h 118"/>
                <a:gd name="T32" fmla="*/ 64 w 64"/>
                <a:gd name="T33"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 h="118">
                  <a:moveTo>
                    <a:pt x="39" y="44"/>
                  </a:moveTo>
                  <a:cubicBezTo>
                    <a:pt x="0" y="118"/>
                    <a:pt x="0" y="118"/>
                    <a:pt x="0" y="118"/>
                  </a:cubicBezTo>
                  <a:cubicBezTo>
                    <a:pt x="0" y="118"/>
                    <a:pt x="0" y="118"/>
                    <a:pt x="0" y="118"/>
                  </a:cubicBezTo>
                  <a:cubicBezTo>
                    <a:pt x="40" y="44"/>
                    <a:pt x="40" y="44"/>
                    <a:pt x="40" y="44"/>
                  </a:cubicBezTo>
                  <a:cubicBezTo>
                    <a:pt x="40" y="44"/>
                    <a:pt x="39" y="44"/>
                    <a:pt x="39" y="44"/>
                  </a:cubicBezTo>
                  <a:moveTo>
                    <a:pt x="48" y="29"/>
                  </a:moveTo>
                  <a:cubicBezTo>
                    <a:pt x="47" y="29"/>
                    <a:pt x="46" y="30"/>
                    <a:pt x="46" y="31"/>
                  </a:cubicBezTo>
                  <a:cubicBezTo>
                    <a:pt x="46" y="31"/>
                    <a:pt x="46" y="31"/>
                    <a:pt x="45" y="32"/>
                  </a:cubicBezTo>
                  <a:cubicBezTo>
                    <a:pt x="45" y="32"/>
                    <a:pt x="45" y="32"/>
                    <a:pt x="45" y="32"/>
                  </a:cubicBezTo>
                  <a:cubicBezTo>
                    <a:pt x="45" y="33"/>
                    <a:pt x="45" y="34"/>
                    <a:pt x="45" y="35"/>
                  </a:cubicBezTo>
                  <a:cubicBezTo>
                    <a:pt x="48" y="29"/>
                    <a:pt x="48" y="29"/>
                    <a:pt x="48" y="29"/>
                  </a:cubicBezTo>
                  <a:moveTo>
                    <a:pt x="64" y="0"/>
                  </a:moveTo>
                  <a:cubicBezTo>
                    <a:pt x="63" y="0"/>
                    <a:pt x="63" y="0"/>
                    <a:pt x="62" y="0"/>
                  </a:cubicBezTo>
                  <a:cubicBezTo>
                    <a:pt x="61" y="2"/>
                    <a:pt x="61" y="2"/>
                    <a:pt x="61" y="2"/>
                  </a:cubicBezTo>
                  <a:cubicBezTo>
                    <a:pt x="53" y="17"/>
                    <a:pt x="53" y="17"/>
                    <a:pt x="53" y="17"/>
                  </a:cubicBezTo>
                  <a:cubicBezTo>
                    <a:pt x="53" y="18"/>
                    <a:pt x="53" y="18"/>
                    <a:pt x="54" y="19"/>
                  </a:cubicBezTo>
                  <a:cubicBezTo>
                    <a:pt x="64" y="0"/>
                    <a:pt x="64" y="0"/>
                    <a:pt x="6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6" name="iṣlïḑé">
              <a:extLst>
                <a:ext uri="{FF2B5EF4-FFF2-40B4-BE49-F238E27FC236}">
                  <a16:creationId xmlns:a16="http://schemas.microsoft.com/office/drawing/2014/main" id="{D19E83E7-A50F-4BC8-B734-72B20D5AD998}"/>
                </a:ext>
              </a:extLst>
            </p:cNvPr>
            <p:cNvSpPr/>
            <p:nvPr/>
          </p:nvSpPr>
          <p:spPr bwMode="auto">
            <a:xfrm>
              <a:off x="4272245" y="3303109"/>
              <a:ext cx="4565" cy="456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7" name="ísliďe">
              <a:extLst>
                <a:ext uri="{FF2B5EF4-FFF2-40B4-BE49-F238E27FC236}">
                  <a16:creationId xmlns:a16="http://schemas.microsoft.com/office/drawing/2014/main" id="{E736B96C-13AA-417D-91CB-C9DCE4349A96}"/>
                </a:ext>
              </a:extLst>
            </p:cNvPr>
            <p:cNvSpPr/>
            <p:nvPr/>
          </p:nvSpPr>
          <p:spPr bwMode="auto">
            <a:xfrm>
              <a:off x="5367867" y="1312724"/>
              <a:ext cx="607158" cy="826283"/>
            </a:xfrm>
            <a:custGeom>
              <a:avLst/>
              <a:gdLst>
                <a:gd name="T0" fmla="*/ 50 w 64"/>
                <a:gd name="T1" fmla="*/ 67 h 87"/>
                <a:gd name="T2" fmla="*/ 50 w 64"/>
                <a:gd name="T3" fmla="*/ 67 h 87"/>
                <a:gd name="T4" fmla="*/ 64 w 64"/>
                <a:gd name="T5" fmla="*/ 87 h 87"/>
                <a:gd name="T6" fmla="*/ 64 w 64"/>
                <a:gd name="T7" fmla="*/ 87 h 87"/>
                <a:gd name="T8" fmla="*/ 50 w 64"/>
                <a:gd name="T9" fmla="*/ 67 h 87"/>
                <a:gd name="T10" fmla="*/ 16 w 64"/>
                <a:gd name="T11" fmla="*/ 22 h 87"/>
                <a:gd name="T12" fmla="*/ 16 w 64"/>
                <a:gd name="T13" fmla="*/ 22 h 87"/>
                <a:gd name="T14" fmla="*/ 16 w 64"/>
                <a:gd name="T15" fmla="*/ 22 h 87"/>
                <a:gd name="T16" fmla="*/ 16 w 64"/>
                <a:gd name="T17" fmla="*/ 22 h 87"/>
                <a:gd name="T18" fmla="*/ 0 w 64"/>
                <a:gd name="T19" fmla="*/ 0 h 87"/>
                <a:gd name="T20" fmla="*/ 0 w 64"/>
                <a:gd name="T21" fmla="*/ 0 h 87"/>
                <a:gd name="T22" fmla="*/ 0 w 64"/>
                <a:gd name="T23" fmla="*/ 0 h 87"/>
                <a:gd name="T24" fmla="*/ 15 w 64"/>
                <a:gd name="T25" fmla="*/ 21 h 87"/>
                <a:gd name="T26" fmla="*/ 17 w 64"/>
                <a:gd name="T27" fmla="*/ 21 h 87"/>
                <a:gd name="T28" fmla="*/ 3 w 64"/>
                <a:gd name="T29" fmla="*/ 3 h 87"/>
                <a:gd name="T30" fmla="*/ 0 w 64"/>
                <a:gd name="T31"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 h="87">
                  <a:moveTo>
                    <a:pt x="50" y="67"/>
                  </a:moveTo>
                  <a:cubicBezTo>
                    <a:pt x="50" y="67"/>
                    <a:pt x="50" y="67"/>
                    <a:pt x="50" y="67"/>
                  </a:cubicBezTo>
                  <a:cubicBezTo>
                    <a:pt x="64" y="87"/>
                    <a:pt x="64" y="87"/>
                    <a:pt x="64" y="87"/>
                  </a:cubicBezTo>
                  <a:cubicBezTo>
                    <a:pt x="64" y="87"/>
                    <a:pt x="64" y="87"/>
                    <a:pt x="64" y="87"/>
                  </a:cubicBezTo>
                  <a:cubicBezTo>
                    <a:pt x="50" y="67"/>
                    <a:pt x="50" y="67"/>
                    <a:pt x="50" y="67"/>
                  </a:cubicBezTo>
                  <a:moveTo>
                    <a:pt x="16" y="22"/>
                  </a:moveTo>
                  <a:cubicBezTo>
                    <a:pt x="16" y="22"/>
                    <a:pt x="16" y="22"/>
                    <a:pt x="16" y="22"/>
                  </a:cubicBezTo>
                  <a:cubicBezTo>
                    <a:pt x="16" y="22"/>
                    <a:pt x="16" y="22"/>
                    <a:pt x="16" y="22"/>
                  </a:cubicBezTo>
                  <a:cubicBezTo>
                    <a:pt x="16" y="22"/>
                    <a:pt x="16" y="22"/>
                    <a:pt x="16" y="22"/>
                  </a:cubicBezTo>
                  <a:moveTo>
                    <a:pt x="0" y="0"/>
                  </a:moveTo>
                  <a:cubicBezTo>
                    <a:pt x="0" y="0"/>
                    <a:pt x="0" y="0"/>
                    <a:pt x="0" y="0"/>
                  </a:cubicBezTo>
                  <a:cubicBezTo>
                    <a:pt x="0" y="0"/>
                    <a:pt x="0" y="0"/>
                    <a:pt x="0" y="0"/>
                  </a:cubicBezTo>
                  <a:cubicBezTo>
                    <a:pt x="15" y="21"/>
                    <a:pt x="15" y="21"/>
                    <a:pt x="15" y="21"/>
                  </a:cubicBezTo>
                  <a:cubicBezTo>
                    <a:pt x="16" y="21"/>
                    <a:pt x="16" y="21"/>
                    <a:pt x="17" y="21"/>
                  </a:cubicBezTo>
                  <a:cubicBezTo>
                    <a:pt x="3" y="3"/>
                    <a:pt x="3" y="3"/>
                    <a:pt x="3" y="3"/>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8" name="ïṡ1iḓê">
              <a:extLst>
                <a:ext uri="{FF2B5EF4-FFF2-40B4-BE49-F238E27FC236}">
                  <a16:creationId xmlns:a16="http://schemas.microsoft.com/office/drawing/2014/main" id="{6209F813-9F34-4C0E-802E-1FF08CD79F5F}"/>
                </a:ext>
              </a:extLst>
            </p:cNvPr>
            <p:cNvSpPr/>
            <p:nvPr/>
          </p:nvSpPr>
          <p:spPr bwMode="auto">
            <a:xfrm>
              <a:off x="5509385" y="1513589"/>
              <a:ext cx="333252" cy="438250"/>
            </a:xfrm>
            <a:custGeom>
              <a:avLst/>
              <a:gdLst>
                <a:gd name="T0" fmla="*/ 2 w 35"/>
                <a:gd name="T1" fmla="*/ 0 h 46"/>
                <a:gd name="T2" fmla="*/ 0 w 35"/>
                <a:gd name="T3" fmla="*/ 0 h 46"/>
                <a:gd name="T4" fmla="*/ 1 w 35"/>
                <a:gd name="T5" fmla="*/ 1 h 46"/>
                <a:gd name="T6" fmla="*/ 1 w 35"/>
                <a:gd name="T7" fmla="*/ 1 h 46"/>
                <a:gd name="T8" fmla="*/ 1 w 35"/>
                <a:gd name="T9" fmla="*/ 1 h 46"/>
                <a:gd name="T10" fmla="*/ 35 w 35"/>
                <a:gd name="T11" fmla="*/ 46 h 46"/>
                <a:gd name="T12" fmla="*/ 35 w 35"/>
                <a:gd name="T13" fmla="*/ 46 h 46"/>
                <a:gd name="T14" fmla="*/ 5 w 35"/>
                <a:gd name="T15" fmla="*/ 5 h 46"/>
                <a:gd name="T16" fmla="*/ 2 w 35"/>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46">
                  <a:moveTo>
                    <a:pt x="2" y="0"/>
                  </a:moveTo>
                  <a:cubicBezTo>
                    <a:pt x="1" y="0"/>
                    <a:pt x="1" y="0"/>
                    <a:pt x="0" y="0"/>
                  </a:cubicBezTo>
                  <a:cubicBezTo>
                    <a:pt x="1" y="1"/>
                    <a:pt x="1" y="1"/>
                    <a:pt x="1" y="1"/>
                  </a:cubicBezTo>
                  <a:cubicBezTo>
                    <a:pt x="1" y="1"/>
                    <a:pt x="1" y="1"/>
                    <a:pt x="1" y="1"/>
                  </a:cubicBezTo>
                  <a:cubicBezTo>
                    <a:pt x="1" y="1"/>
                    <a:pt x="1" y="1"/>
                    <a:pt x="1" y="1"/>
                  </a:cubicBezTo>
                  <a:cubicBezTo>
                    <a:pt x="35" y="46"/>
                    <a:pt x="35" y="46"/>
                    <a:pt x="35" y="46"/>
                  </a:cubicBezTo>
                  <a:cubicBezTo>
                    <a:pt x="35" y="46"/>
                    <a:pt x="35" y="46"/>
                    <a:pt x="35" y="46"/>
                  </a:cubicBezTo>
                  <a:cubicBezTo>
                    <a:pt x="5" y="5"/>
                    <a:pt x="5" y="5"/>
                    <a:pt x="5" y="5"/>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9" name="ïšḷîďé">
              <a:extLst>
                <a:ext uri="{FF2B5EF4-FFF2-40B4-BE49-F238E27FC236}">
                  <a16:creationId xmlns:a16="http://schemas.microsoft.com/office/drawing/2014/main" id="{F0EBD58E-F1C2-48B5-A5AF-6B0779DAEDEC}"/>
                </a:ext>
              </a:extLst>
            </p:cNvPr>
            <p:cNvSpPr/>
            <p:nvPr/>
          </p:nvSpPr>
          <p:spPr bwMode="auto">
            <a:xfrm>
              <a:off x="5376998" y="1303594"/>
              <a:ext cx="734980" cy="703026"/>
            </a:xfrm>
            <a:custGeom>
              <a:avLst/>
              <a:gdLst>
                <a:gd name="T0" fmla="*/ 62 w 77"/>
                <a:gd name="T1" fmla="*/ 59 h 74"/>
                <a:gd name="T2" fmla="*/ 60 w 77"/>
                <a:gd name="T3" fmla="*/ 59 h 74"/>
                <a:gd name="T4" fmla="*/ 76 w 77"/>
                <a:gd name="T5" fmla="*/ 74 h 74"/>
                <a:gd name="T6" fmla="*/ 77 w 77"/>
                <a:gd name="T7" fmla="*/ 73 h 74"/>
                <a:gd name="T8" fmla="*/ 62 w 77"/>
                <a:gd name="T9" fmla="*/ 59 h 74"/>
                <a:gd name="T10" fmla="*/ 5 w 77"/>
                <a:gd name="T11" fmla="*/ 5 h 74"/>
                <a:gd name="T12" fmla="*/ 9 w 77"/>
                <a:gd name="T13" fmla="*/ 10 h 74"/>
                <a:gd name="T14" fmla="*/ 21 w 77"/>
                <a:gd name="T15" fmla="*/ 22 h 74"/>
                <a:gd name="T16" fmla="*/ 23 w 77"/>
                <a:gd name="T17" fmla="*/ 22 h 74"/>
                <a:gd name="T18" fmla="*/ 5 w 77"/>
                <a:gd name="T19" fmla="*/ 5 h 74"/>
                <a:gd name="T20" fmla="*/ 0 w 77"/>
                <a:gd name="T21" fmla="*/ 0 h 74"/>
                <a:gd name="T22" fmla="*/ 0 w 77"/>
                <a:gd name="T23" fmla="*/ 0 h 74"/>
                <a:gd name="T24" fmla="*/ 2 w 77"/>
                <a:gd name="T25" fmla="*/ 4 h 74"/>
                <a:gd name="T26" fmla="*/ 4 w 77"/>
                <a:gd name="T27" fmla="*/ 6 h 74"/>
                <a:gd name="T28" fmla="*/ 0 w 77"/>
                <a:gd name="T29" fmla="*/ 0 h 74"/>
                <a:gd name="T30" fmla="*/ 0 w 77"/>
                <a:gd name="T31"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7" h="74">
                  <a:moveTo>
                    <a:pt x="62" y="59"/>
                  </a:moveTo>
                  <a:cubicBezTo>
                    <a:pt x="61" y="59"/>
                    <a:pt x="61" y="59"/>
                    <a:pt x="60" y="59"/>
                  </a:cubicBezTo>
                  <a:cubicBezTo>
                    <a:pt x="76" y="74"/>
                    <a:pt x="76" y="74"/>
                    <a:pt x="76" y="74"/>
                  </a:cubicBezTo>
                  <a:cubicBezTo>
                    <a:pt x="77" y="73"/>
                    <a:pt x="77" y="73"/>
                    <a:pt x="77" y="73"/>
                  </a:cubicBezTo>
                  <a:cubicBezTo>
                    <a:pt x="62" y="59"/>
                    <a:pt x="62" y="59"/>
                    <a:pt x="62" y="59"/>
                  </a:cubicBezTo>
                  <a:moveTo>
                    <a:pt x="5" y="5"/>
                  </a:moveTo>
                  <a:cubicBezTo>
                    <a:pt x="9" y="10"/>
                    <a:pt x="9" y="10"/>
                    <a:pt x="9" y="10"/>
                  </a:cubicBezTo>
                  <a:cubicBezTo>
                    <a:pt x="21" y="22"/>
                    <a:pt x="21" y="22"/>
                    <a:pt x="21" y="22"/>
                  </a:cubicBezTo>
                  <a:cubicBezTo>
                    <a:pt x="21" y="22"/>
                    <a:pt x="22" y="22"/>
                    <a:pt x="23" y="22"/>
                  </a:cubicBezTo>
                  <a:cubicBezTo>
                    <a:pt x="5" y="5"/>
                    <a:pt x="5" y="5"/>
                    <a:pt x="5" y="5"/>
                  </a:cubicBezTo>
                  <a:moveTo>
                    <a:pt x="0" y="0"/>
                  </a:moveTo>
                  <a:cubicBezTo>
                    <a:pt x="0" y="0"/>
                    <a:pt x="0" y="0"/>
                    <a:pt x="0" y="0"/>
                  </a:cubicBezTo>
                  <a:cubicBezTo>
                    <a:pt x="2" y="4"/>
                    <a:pt x="2" y="4"/>
                    <a:pt x="2" y="4"/>
                  </a:cubicBezTo>
                  <a:cubicBezTo>
                    <a:pt x="4" y="6"/>
                    <a:pt x="4" y="6"/>
                    <a:pt x="4" y="6"/>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0" name="ïsḷîḓé">
              <a:extLst>
                <a:ext uri="{FF2B5EF4-FFF2-40B4-BE49-F238E27FC236}">
                  <a16:creationId xmlns:a16="http://schemas.microsoft.com/office/drawing/2014/main" id="{58DDCBD5-715B-4BD6-89AA-AA3F41F52A65}"/>
                </a:ext>
              </a:extLst>
            </p:cNvPr>
            <p:cNvSpPr/>
            <p:nvPr/>
          </p:nvSpPr>
          <p:spPr bwMode="auto">
            <a:xfrm>
              <a:off x="5577862" y="1513589"/>
              <a:ext cx="388033" cy="351513"/>
            </a:xfrm>
            <a:custGeom>
              <a:avLst/>
              <a:gdLst>
                <a:gd name="T0" fmla="*/ 2 w 41"/>
                <a:gd name="T1" fmla="*/ 0 h 37"/>
                <a:gd name="T2" fmla="*/ 0 w 41"/>
                <a:gd name="T3" fmla="*/ 0 h 37"/>
                <a:gd name="T4" fmla="*/ 39 w 41"/>
                <a:gd name="T5" fmla="*/ 37 h 37"/>
                <a:gd name="T6" fmla="*/ 41 w 41"/>
                <a:gd name="T7" fmla="*/ 37 h 37"/>
                <a:gd name="T8" fmla="*/ 2 w 41"/>
                <a:gd name="T9" fmla="*/ 0 h 37"/>
              </a:gdLst>
              <a:ahLst/>
              <a:cxnLst>
                <a:cxn ang="0">
                  <a:pos x="T0" y="T1"/>
                </a:cxn>
                <a:cxn ang="0">
                  <a:pos x="T2" y="T3"/>
                </a:cxn>
                <a:cxn ang="0">
                  <a:pos x="T4" y="T5"/>
                </a:cxn>
                <a:cxn ang="0">
                  <a:pos x="T6" y="T7"/>
                </a:cxn>
                <a:cxn ang="0">
                  <a:pos x="T8" y="T9"/>
                </a:cxn>
              </a:cxnLst>
              <a:rect l="0" t="0" r="r" b="b"/>
              <a:pathLst>
                <a:path w="41" h="37">
                  <a:moveTo>
                    <a:pt x="2" y="0"/>
                  </a:moveTo>
                  <a:cubicBezTo>
                    <a:pt x="1" y="0"/>
                    <a:pt x="0" y="0"/>
                    <a:pt x="0" y="0"/>
                  </a:cubicBezTo>
                  <a:cubicBezTo>
                    <a:pt x="39" y="37"/>
                    <a:pt x="39" y="37"/>
                    <a:pt x="39" y="37"/>
                  </a:cubicBezTo>
                  <a:cubicBezTo>
                    <a:pt x="40" y="37"/>
                    <a:pt x="40" y="37"/>
                    <a:pt x="41" y="37"/>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1" name="îṡľïḍe">
              <a:extLst>
                <a:ext uri="{FF2B5EF4-FFF2-40B4-BE49-F238E27FC236}">
                  <a16:creationId xmlns:a16="http://schemas.microsoft.com/office/drawing/2014/main" id="{3FECCF13-81D3-4A72-AF20-2EE75712F175}"/>
                </a:ext>
              </a:extLst>
            </p:cNvPr>
            <p:cNvSpPr/>
            <p:nvPr/>
          </p:nvSpPr>
          <p:spPr bwMode="auto">
            <a:xfrm>
              <a:off x="6111978" y="2006620"/>
              <a:ext cx="876498" cy="839979"/>
            </a:xfrm>
            <a:custGeom>
              <a:avLst/>
              <a:gdLst>
                <a:gd name="T0" fmla="*/ 35 w 192"/>
                <a:gd name="T1" fmla="*/ 36 h 184"/>
                <a:gd name="T2" fmla="*/ 189 w 192"/>
                <a:gd name="T3" fmla="*/ 184 h 184"/>
                <a:gd name="T4" fmla="*/ 192 w 192"/>
                <a:gd name="T5" fmla="*/ 184 h 184"/>
                <a:gd name="T6" fmla="*/ 37 w 192"/>
                <a:gd name="T7" fmla="*/ 36 h 184"/>
                <a:gd name="T8" fmla="*/ 35 w 192"/>
                <a:gd name="T9" fmla="*/ 36 h 184"/>
                <a:gd name="T10" fmla="*/ 2 w 192"/>
                <a:gd name="T11" fmla="*/ 0 h 184"/>
                <a:gd name="T12" fmla="*/ 0 w 192"/>
                <a:gd name="T13" fmla="*/ 2 h 184"/>
                <a:gd name="T14" fmla="*/ 31 w 192"/>
                <a:gd name="T15" fmla="*/ 31 h 184"/>
                <a:gd name="T16" fmla="*/ 35 w 192"/>
                <a:gd name="T17" fmla="*/ 33 h 184"/>
                <a:gd name="T18" fmla="*/ 14 w 192"/>
                <a:gd name="T19" fmla="*/ 13 h 184"/>
                <a:gd name="T20" fmla="*/ 2 w 192"/>
                <a:gd name="T21"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84">
                  <a:moveTo>
                    <a:pt x="35" y="36"/>
                  </a:moveTo>
                  <a:lnTo>
                    <a:pt x="189" y="184"/>
                  </a:lnTo>
                  <a:lnTo>
                    <a:pt x="192" y="184"/>
                  </a:lnTo>
                  <a:lnTo>
                    <a:pt x="37" y="36"/>
                  </a:lnTo>
                  <a:lnTo>
                    <a:pt x="35" y="36"/>
                  </a:lnTo>
                  <a:close/>
                  <a:moveTo>
                    <a:pt x="2" y="0"/>
                  </a:moveTo>
                  <a:lnTo>
                    <a:pt x="0" y="2"/>
                  </a:lnTo>
                  <a:lnTo>
                    <a:pt x="31" y="31"/>
                  </a:lnTo>
                  <a:lnTo>
                    <a:pt x="35" y="33"/>
                  </a:lnTo>
                  <a:lnTo>
                    <a:pt x="14" y="13"/>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2" name="ïŝḷiďe">
              <a:extLst>
                <a:ext uri="{FF2B5EF4-FFF2-40B4-BE49-F238E27FC236}">
                  <a16:creationId xmlns:a16="http://schemas.microsoft.com/office/drawing/2014/main" id="{35736A52-66E6-4E01-A7F2-BEC81EE3F4F7}"/>
                </a:ext>
              </a:extLst>
            </p:cNvPr>
            <p:cNvSpPr/>
            <p:nvPr/>
          </p:nvSpPr>
          <p:spPr bwMode="auto">
            <a:xfrm>
              <a:off x="6111978" y="2006620"/>
              <a:ext cx="876498" cy="839979"/>
            </a:xfrm>
            <a:custGeom>
              <a:avLst/>
              <a:gdLst>
                <a:gd name="T0" fmla="*/ 35 w 192"/>
                <a:gd name="T1" fmla="*/ 36 h 184"/>
                <a:gd name="T2" fmla="*/ 189 w 192"/>
                <a:gd name="T3" fmla="*/ 184 h 184"/>
                <a:gd name="T4" fmla="*/ 192 w 192"/>
                <a:gd name="T5" fmla="*/ 184 h 184"/>
                <a:gd name="T6" fmla="*/ 37 w 192"/>
                <a:gd name="T7" fmla="*/ 36 h 184"/>
                <a:gd name="T8" fmla="*/ 35 w 192"/>
                <a:gd name="T9" fmla="*/ 36 h 184"/>
                <a:gd name="T10" fmla="*/ 2 w 192"/>
                <a:gd name="T11" fmla="*/ 0 h 184"/>
                <a:gd name="T12" fmla="*/ 0 w 192"/>
                <a:gd name="T13" fmla="*/ 2 h 184"/>
                <a:gd name="T14" fmla="*/ 31 w 192"/>
                <a:gd name="T15" fmla="*/ 31 h 184"/>
                <a:gd name="T16" fmla="*/ 35 w 192"/>
                <a:gd name="T17" fmla="*/ 33 h 184"/>
                <a:gd name="T18" fmla="*/ 14 w 192"/>
                <a:gd name="T19" fmla="*/ 13 h 184"/>
                <a:gd name="T20" fmla="*/ 2 w 192"/>
                <a:gd name="T21"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84">
                  <a:moveTo>
                    <a:pt x="35" y="36"/>
                  </a:moveTo>
                  <a:lnTo>
                    <a:pt x="189" y="184"/>
                  </a:lnTo>
                  <a:lnTo>
                    <a:pt x="192" y="184"/>
                  </a:lnTo>
                  <a:lnTo>
                    <a:pt x="37" y="36"/>
                  </a:lnTo>
                  <a:lnTo>
                    <a:pt x="35" y="36"/>
                  </a:lnTo>
                  <a:moveTo>
                    <a:pt x="2" y="0"/>
                  </a:moveTo>
                  <a:lnTo>
                    <a:pt x="0" y="2"/>
                  </a:lnTo>
                  <a:lnTo>
                    <a:pt x="31" y="31"/>
                  </a:lnTo>
                  <a:lnTo>
                    <a:pt x="35" y="33"/>
                  </a:lnTo>
                  <a:lnTo>
                    <a:pt x="14" y="13"/>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 name="iṩľíḓê">
              <a:extLst>
                <a:ext uri="{FF2B5EF4-FFF2-40B4-BE49-F238E27FC236}">
                  <a16:creationId xmlns:a16="http://schemas.microsoft.com/office/drawing/2014/main" id="{ABDA2937-47C4-4468-8016-5FF20AE0A18E}"/>
                </a:ext>
              </a:extLst>
            </p:cNvPr>
            <p:cNvSpPr/>
            <p:nvPr/>
          </p:nvSpPr>
          <p:spPr bwMode="auto">
            <a:xfrm>
              <a:off x="6974781" y="2846598"/>
              <a:ext cx="22825" cy="18260"/>
            </a:xfrm>
            <a:custGeom>
              <a:avLst/>
              <a:gdLst>
                <a:gd name="T0" fmla="*/ 0 w 2"/>
                <a:gd name="T1" fmla="*/ 0 h 2"/>
                <a:gd name="T2" fmla="*/ 2 w 2"/>
                <a:gd name="T3" fmla="*/ 2 h 2"/>
                <a:gd name="T4" fmla="*/ 2 w 2"/>
                <a:gd name="T5" fmla="*/ 2 h 2"/>
                <a:gd name="T6" fmla="*/ 1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cubicBezTo>
                    <a:pt x="2" y="2"/>
                    <a:pt x="2" y="2"/>
                    <a:pt x="2" y="2"/>
                  </a:cubicBezTo>
                  <a:cubicBezTo>
                    <a:pt x="2" y="2"/>
                    <a:pt x="2" y="2"/>
                    <a:pt x="2" y="2"/>
                  </a:cubicBezTo>
                  <a:cubicBezTo>
                    <a:pt x="1" y="0"/>
                    <a:pt x="1" y="0"/>
                    <a:pt x="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 name="íṡ1íde">
              <a:extLst>
                <a:ext uri="{FF2B5EF4-FFF2-40B4-BE49-F238E27FC236}">
                  <a16:creationId xmlns:a16="http://schemas.microsoft.com/office/drawing/2014/main" id="{6280640B-D6BE-444D-84A5-F86D5022C7F7}"/>
                </a:ext>
              </a:extLst>
            </p:cNvPr>
            <p:cNvSpPr/>
            <p:nvPr/>
          </p:nvSpPr>
          <p:spPr bwMode="auto">
            <a:xfrm>
              <a:off x="6997606" y="2864859"/>
              <a:ext cx="18260" cy="18260"/>
            </a:xfrm>
            <a:custGeom>
              <a:avLst/>
              <a:gdLst>
                <a:gd name="T0" fmla="*/ 0 w 2"/>
                <a:gd name="T1" fmla="*/ 0 h 2"/>
                <a:gd name="T2" fmla="*/ 2 w 2"/>
                <a:gd name="T3" fmla="*/ 2 h 2"/>
                <a:gd name="T4" fmla="*/ 2 w 2"/>
                <a:gd name="T5" fmla="*/ 2 h 2"/>
                <a:gd name="T6" fmla="*/ 0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cubicBezTo>
                    <a:pt x="2" y="2"/>
                    <a:pt x="2" y="2"/>
                    <a:pt x="2" y="2"/>
                  </a:cubicBezTo>
                  <a:cubicBezTo>
                    <a:pt x="2" y="2"/>
                    <a:pt x="2" y="2"/>
                    <a:pt x="2" y="2"/>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 name="íṡļîdè">
              <a:extLst>
                <a:ext uri="{FF2B5EF4-FFF2-40B4-BE49-F238E27FC236}">
                  <a16:creationId xmlns:a16="http://schemas.microsoft.com/office/drawing/2014/main" id="{C5E2D551-144A-447F-9E59-4462539DB3B0}"/>
                </a:ext>
              </a:extLst>
            </p:cNvPr>
            <p:cNvSpPr/>
            <p:nvPr/>
          </p:nvSpPr>
          <p:spPr bwMode="auto">
            <a:xfrm>
              <a:off x="6253496" y="2148138"/>
              <a:ext cx="27391" cy="22826"/>
            </a:xfrm>
            <a:custGeom>
              <a:avLst/>
              <a:gdLst>
                <a:gd name="T0" fmla="*/ 0 w 6"/>
                <a:gd name="T1" fmla="*/ 0 h 5"/>
                <a:gd name="T2" fmla="*/ 4 w 6"/>
                <a:gd name="T3" fmla="*/ 5 h 5"/>
                <a:gd name="T4" fmla="*/ 6 w 6"/>
                <a:gd name="T5" fmla="*/ 5 h 5"/>
                <a:gd name="T6" fmla="*/ 4 w 6"/>
                <a:gd name="T7" fmla="*/ 2 h 5"/>
                <a:gd name="T8" fmla="*/ 0 w 6"/>
                <a:gd name="T9" fmla="*/ 0 h 5"/>
              </a:gdLst>
              <a:ahLst/>
              <a:cxnLst>
                <a:cxn ang="0">
                  <a:pos x="T0" y="T1"/>
                </a:cxn>
                <a:cxn ang="0">
                  <a:pos x="T2" y="T3"/>
                </a:cxn>
                <a:cxn ang="0">
                  <a:pos x="T4" y="T5"/>
                </a:cxn>
                <a:cxn ang="0">
                  <a:pos x="T6" y="T7"/>
                </a:cxn>
                <a:cxn ang="0">
                  <a:pos x="T8" y="T9"/>
                </a:cxn>
              </a:cxnLst>
              <a:rect l="0" t="0" r="r" b="b"/>
              <a:pathLst>
                <a:path w="6" h="5">
                  <a:moveTo>
                    <a:pt x="0" y="0"/>
                  </a:moveTo>
                  <a:lnTo>
                    <a:pt x="4" y="5"/>
                  </a:lnTo>
                  <a:lnTo>
                    <a:pt x="6" y="5"/>
                  </a:lnTo>
                  <a:lnTo>
                    <a:pt x="4"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 name="ïṣľîḓé">
              <a:extLst>
                <a:ext uri="{FF2B5EF4-FFF2-40B4-BE49-F238E27FC236}">
                  <a16:creationId xmlns:a16="http://schemas.microsoft.com/office/drawing/2014/main" id="{822DF4D8-81F1-4755-B2A1-2DAC23433F33}"/>
                </a:ext>
              </a:extLst>
            </p:cNvPr>
            <p:cNvSpPr/>
            <p:nvPr/>
          </p:nvSpPr>
          <p:spPr bwMode="auto">
            <a:xfrm>
              <a:off x="6253496" y="2148138"/>
              <a:ext cx="27391" cy="22826"/>
            </a:xfrm>
            <a:custGeom>
              <a:avLst/>
              <a:gdLst>
                <a:gd name="T0" fmla="*/ 0 w 6"/>
                <a:gd name="T1" fmla="*/ 0 h 5"/>
                <a:gd name="T2" fmla="*/ 4 w 6"/>
                <a:gd name="T3" fmla="*/ 5 h 5"/>
                <a:gd name="T4" fmla="*/ 6 w 6"/>
                <a:gd name="T5" fmla="*/ 5 h 5"/>
                <a:gd name="T6" fmla="*/ 4 w 6"/>
                <a:gd name="T7" fmla="*/ 2 h 5"/>
                <a:gd name="T8" fmla="*/ 0 w 6"/>
                <a:gd name="T9" fmla="*/ 0 h 5"/>
              </a:gdLst>
              <a:ahLst/>
              <a:cxnLst>
                <a:cxn ang="0">
                  <a:pos x="T0" y="T1"/>
                </a:cxn>
                <a:cxn ang="0">
                  <a:pos x="T2" y="T3"/>
                </a:cxn>
                <a:cxn ang="0">
                  <a:pos x="T4" y="T5"/>
                </a:cxn>
                <a:cxn ang="0">
                  <a:pos x="T6" y="T7"/>
                </a:cxn>
                <a:cxn ang="0">
                  <a:pos x="T8" y="T9"/>
                </a:cxn>
              </a:cxnLst>
              <a:rect l="0" t="0" r="r" b="b"/>
              <a:pathLst>
                <a:path w="6" h="5">
                  <a:moveTo>
                    <a:pt x="0" y="0"/>
                  </a:moveTo>
                  <a:lnTo>
                    <a:pt x="4" y="5"/>
                  </a:lnTo>
                  <a:lnTo>
                    <a:pt x="6" y="5"/>
                  </a:lnTo>
                  <a:lnTo>
                    <a:pt x="4" y="2"/>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 name="îş1iḋê">
              <a:extLst>
                <a:ext uri="{FF2B5EF4-FFF2-40B4-BE49-F238E27FC236}">
                  <a16:creationId xmlns:a16="http://schemas.microsoft.com/office/drawing/2014/main" id="{33D729EA-1CAC-4C5F-A72E-65FE5454F77F}"/>
                </a:ext>
              </a:extLst>
            </p:cNvPr>
            <p:cNvSpPr/>
            <p:nvPr/>
          </p:nvSpPr>
          <p:spPr bwMode="auto">
            <a:xfrm>
              <a:off x="6098283" y="1997489"/>
              <a:ext cx="22825" cy="18260"/>
            </a:xfrm>
            <a:custGeom>
              <a:avLst/>
              <a:gdLst>
                <a:gd name="T0" fmla="*/ 3 w 5"/>
                <a:gd name="T1" fmla="*/ 0 h 4"/>
                <a:gd name="T2" fmla="*/ 0 w 5"/>
                <a:gd name="T3" fmla="*/ 2 h 4"/>
                <a:gd name="T4" fmla="*/ 3 w 5"/>
                <a:gd name="T5" fmla="*/ 4 h 4"/>
                <a:gd name="T6" fmla="*/ 5 w 5"/>
                <a:gd name="T7" fmla="*/ 2 h 4"/>
                <a:gd name="T8" fmla="*/ 3 w 5"/>
                <a:gd name="T9" fmla="*/ 0 h 4"/>
              </a:gdLst>
              <a:ahLst/>
              <a:cxnLst>
                <a:cxn ang="0">
                  <a:pos x="T0" y="T1"/>
                </a:cxn>
                <a:cxn ang="0">
                  <a:pos x="T2" y="T3"/>
                </a:cxn>
                <a:cxn ang="0">
                  <a:pos x="T4" y="T5"/>
                </a:cxn>
                <a:cxn ang="0">
                  <a:pos x="T6" y="T7"/>
                </a:cxn>
                <a:cxn ang="0">
                  <a:pos x="T8" y="T9"/>
                </a:cxn>
              </a:cxnLst>
              <a:rect l="0" t="0" r="r" b="b"/>
              <a:pathLst>
                <a:path w="5" h="4">
                  <a:moveTo>
                    <a:pt x="3" y="0"/>
                  </a:moveTo>
                  <a:lnTo>
                    <a:pt x="0" y="2"/>
                  </a:lnTo>
                  <a:lnTo>
                    <a:pt x="3" y="4"/>
                  </a:lnTo>
                  <a:lnTo>
                    <a:pt x="5"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 name="íŝḻîḑé">
              <a:extLst>
                <a:ext uri="{FF2B5EF4-FFF2-40B4-BE49-F238E27FC236}">
                  <a16:creationId xmlns:a16="http://schemas.microsoft.com/office/drawing/2014/main" id="{8C06BD38-8591-47D8-9361-818EA9787C82}"/>
                </a:ext>
              </a:extLst>
            </p:cNvPr>
            <p:cNvSpPr/>
            <p:nvPr/>
          </p:nvSpPr>
          <p:spPr bwMode="auto">
            <a:xfrm>
              <a:off x="6098283" y="1997489"/>
              <a:ext cx="22825" cy="18260"/>
            </a:xfrm>
            <a:custGeom>
              <a:avLst/>
              <a:gdLst>
                <a:gd name="T0" fmla="*/ 3 w 5"/>
                <a:gd name="T1" fmla="*/ 0 h 4"/>
                <a:gd name="T2" fmla="*/ 0 w 5"/>
                <a:gd name="T3" fmla="*/ 2 h 4"/>
                <a:gd name="T4" fmla="*/ 3 w 5"/>
                <a:gd name="T5" fmla="*/ 4 h 4"/>
                <a:gd name="T6" fmla="*/ 5 w 5"/>
                <a:gd name="T7" fmla="*/ 2 h 4"/>
                <a:gd name="T8" fmla="*/ 3 w 5"/>
                <a:gd name="T9" fmla="*/ 0 h 4"/>
              </a:gdLst>
              <a:ahLst/>
              <a:cxnLst>
                <a:cxn ang="0">
                  <a:pos x="T0" y="T1"/>
                </a:cxn>
                <a:cxn ang="0">
                  <a:pos x="T2" y="T3"/>
                </a:cxn>
                <a:cxn ang="0">
                  <a:pos x="T4" y="T5"/>
                </a:cxn>
                <a:cxn ang="0">
                  <a:pos x="T6" y="T7"/>
                </a:cxn>
                <a:cxn ang="0">
                  <a:pos x="T8" y="T9"/>
                </a:cxn>
              </a:cxnLst>
              <a:rect l="0" t="0" r="r" b="b"/>
              <a:pathLst>
                <a:path w="5" h="4">
                  <a:moveTo>
                    <a:pt x="3" y="0"/>
                  </a:moveTo>
                  <a:lnTo>
                    <a:pt x="0" y="2"/>
                  </a:lnTo>
                  <a:lnTo>
                    <a:pt x="3" y="4"/>
                  </a:lnTo>
                  <a:lnTo>
                    <a:pt x="5" y="2"/>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 name="iṥlïḍè">
              <a:extLst>
                <a:ext uri="{FF2B5EF4-FFF2-40B4-BE49-F238E27FC236}">
                  <a16:creationId xmlns:a16="http://schemas.microsoft.com/office/drawing/2014/main" id="{585564B4-0336-40BD-B850-54ED8BA42379}"/>
                </a:ext>
              </a:extLst>
            </p:cNvPr>
            <p:cNvSpPr/>
            <p:nvPr/>
          </p:nvSpPr>
          <p:spPr bwMode="auto">
            <a:xfrm>
              <a:off x="5367867" y="1303594"/>
              <a:ext cx="27391" cy="36521"/>
            </a:xfrm>
            <a:custGeom>
              <a:avLst/>
              <a:gdLst>
                <a:gd name="T0" fmla="*/ 1 w 3"/>
                <a:gd name="T1" fmla="*/ 0 h 4"/>
                <a:gd name="T2" fmla="*/ 0 w 3"/>
                <a:gd name="T3" fmla="*/ 1 h 4"/>
                <a:gd name="T4" fmla="*/ 3 w 3"/>
                <a:gd name="T5" fmla="*/ 4 h 4"/>
                <a:gd name="T6" fmla="*/ 1 w 3"/>
                <a:gd name="T7" fmla="*/ 0 h 4"/>
              </a:gdLst>
              <a:ahLst/>
              <a:cxnLst>
                <a:cxn ang="0">
                  <a:pos x="T0" y="T1"/>
                </a:cxn>
                <a:cxn ang="0">
                  <a:pos x="T2" y="T3"/>
                </a:cxn>
                <a:cxn ang="0">
                  <a:pos x="T4" y="T5"/>
                </a:cxn>
                <a:cxn ang="0">
                  <a:pos x="T6" y="T7"/>
                </a:cxn>
              </a:cxnLst>
              <a:rect l="0" t="0" r="r" b="b"/>
              <a:pathLst>
                <a:path w="3" h="4">
                  <a:moveTo>
                    <a:pt x="1" y="0"/>
                  </a:moveTo>
                  <a:cubicBezTo>
                    <a:pt x="0" y="1"/>
                    <a:pt x="0" y="1"/>
                    <a:pt x="0" y="1"/>
                  </a:cubicBezTo>
                  <a:cubicBezTo>
                    <a:pt x="3" y="4"/>
                    <a:pt x="3" y="4"/>
                    <a:pt x="3" y="4"/>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0" name="î$líḍe">
              <a:extLst>
                <a:ext uri="{FF2B5EF4-FFF2-40B4-BE49-F238E27FC236}">
                  <a16:creationId xmlns:a16="http://schemas.microsoft.com/office/drawing/2014/main" id="{8EB80409-F6FB-447E-BE53-07B45CE4819D}"/>
                </a:ext>
              </a:extLst>
            </p:cNvPr>
            <p:cNvSpPr/>
            <p:nvPr/>
          </p:nvSpPr>
          <p:spPr bwMode="auto">
            <a:xfrm>
              <a:off x="5395258" y="1285334"/>
              <a:ext cx="1154969" cy="132388"/>
            </a:xfrm>
            <a:custGeom>
              <a:avLst/>
              <a:gdLst>
                <a:gd name="T0" fmla="*/ 0 w 121"/>
                <a:gd name="T1" fmla="*/ 0 h 14"/>
                <a:gd name="T2" fmla="*/ 1 w 121"/>
                <a:gd name="T3" fmla="*/ 2 h 14"/>
                <a:gd name="T4" fmla="*/ 121 w 121"/>
                <a:gd name="T5" fmla="*/ 14 h 14"/>
                <a:gd name="T6" fmla="*/ 121 w 121"/>
                <a:gd name="T7" fmla="*/ 14 h 14"/>
                <a:gd name="T8" fmla="*/ 80 w 121"/>
                <a:gd name="T9" fmla="*/ 8 h 14"/>
                <a:gd name="T10" fmla="*/ 0 w 121"/>
                <a:gd name="T11" fmla="*/ 0 h 14"/>
              </a:gdLst>
              <a:ahLst/>
              <a:cxnLst>
                <a:cxn ang="0">
                  <a:pos x="T0" y="T1"/>
                </a:cxn>
                <a:cxn ang="0">
                  <a:pos x="T2" y="T3"/>
                </a:cxn>
                <a:cxn ang="0">
                  <a:pos x="T4" y="T5"/>
                </a:cxn>
                <a:cxn ang="0">
                  <a:pos x="T6" y="T7"/>
                </a:cxn>
                <a:cxn ang="0">
                  <a:pos x="T8" y="T9"/>
                </a:cxn>
                <a:cxn ang="0">
                  <a:pos x="T10" y="T11"/>
                </a:cxn>
              </a:cxnLst>
              <a:rect l="0" t="0" r="r" b="b"/>
              <a:pathLst>
                <a:path w="121" h="14">
                  <a:moveTo>
                    <a:pt x="0" y="0"/>
                  </a:moveTo>
                  <a:cubicBezTo>
                    <a:pt x="1" y="2"/>
                    <a:pt x="1" y="2"/>
                    <a:pt x="1" y="2"/>
                  </a:cubicBezTo>
                  <a:cubicBezTo>
                    <a:pt x="121" y="14"/>
                    <a:pt x="121" y="14"/>
                    <a:pt x="121" y="14"/>
                  </a:cubicBezTo>
                  <a:cubicBezTo>
                    <a:pt x="121" y="14"/>
                    <a:pt x="121" y="14"/>
                    <a:pt x="121" y="14"/>
                  </a:cubicBezTo>
                  <a:cubicBezTo>
                    <a:pt x="80" y="8"/>
                    <a:pt x="80" y="8"/>
                    <a:pt x="80" y="8"/>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1" name="í$ļíḋè">
              <a:extLst>
                <a:ext uri="{FF2B5EF4-FFF2-40B4-BE49-F238E27FC236}">
                  <a16:creationId xmlns:a16="http://schemas.microsoft.com/office/drawing/2014/main" id="{0FF08E6B-4BC1-4C6E-828F-B71DB0C46578}"/>
                </a:ext>
              </a:extLst>
            </p:cNvPr>
            <p:cNvSpPr/>
            <p:nvPr/>
          </p:nvSpPr>
          <p:spPr bwMode="auto">
            <a:xfrm>
              <a:off x="4632887" y="1262508"/>
              <a:ext cx="693894" cy="1323880"/>
            </a:xfrm>
            <a:custGeom>
              <a:avLst/>
              <a:gdLst>
                <a:gd name="T0" fmla="*/ 14 w 73"/>
                <a:gd name="T1" fmla="*/ 112 h 139"/>
                <a:gd name="T2" fmla="*/ 0 w 73"/>
                <a:gd name="T3" fmla="*/ 139 h 139"/>
                <a:gd name="T4" fmla="*/ 1 w 73"/>
                <a:gd name="T5" fmla="*/ 139 h 139"/>
                <a:gd name="T6" fmla="*/ 15 w 73"/>
                <a:gd name="T7" fmla="*/ 113 h 139"/>
                <a:gd name="T8" fmla="*/ 14 w 73"/>
                <a:gd name="T9" fmla="*/ 112 h 139"/>
                <a:gd name="T10" fmla="*/ 28 w 73"/>
                <a:gd name="T11" fmla="*/ 88 h 139"/>
                <a:gd name="T12" fmla="*/ 27 w 73"/>
                <a:gd name="T13" fmla="*/ 89 h 139"/>
                <a:gd name="T14" fmla="*/ 26 w 73"/>
                <a:gd name="T15" fmla="*/ 89 h 139"/>
                <a:gd name="T16" fmla="*/ 22 w 73"/>
                <a:gd name="T17" fmla="*/ 96 h 139"/>
                <a:gd name="T18" fmla="*/ 24 w 73"/>
                <a:gd name="T19" fmla="*/ 96 h 139"/>
                <a:gd name="T20" fmla="*/ 28 w 73"/>
                <a:gd name="T21" fmla="*/ 88 h 139"/>
                <a:gd name="T22" fmla="*/ 35 w 73"/>
                <a:gd name="T23" fmla="*/ 72 h 139"/>
                <a:gd name="T24" fmla="*/ 28 w 73"/>
                <a:gd name="T25" fmla="*/ 85 h 139"/>
                <a:gd name="T26" fmla="*/ 29 w 73"/>
                <a:gd name="T27" fmla="*/ 85 h 139"/>
                <a:gd name="T28" fmla="*/ 30 w 73"/>
                <a:gd name="T29" fmla="*/ 85 h 139"/>
                <a:gd name="T30" fmla="*/ 36 w 73"/>
                <a:gd name="T31" fmla="*/ 73 h 139"/>
                <a:gd name="T32" fmla="*/ 35 w 73"/>
                <a:gd name="T33" fmla="*/ 72 h 139"/>
                <a:gd name="T34" fmla="*/ 55 w 73"/>
                <a:gd name="T35" fmla="*/ 37 h 139"/>
                <a:gd name="T36" fmla="*/ 53 w 73"/>
                <a:gd name="T37" fmla="*/ 38 h 139"/>
                <a:gd name="T38" fmla="*/ 42 w 73"/>
                <a:gd name="T39" fmla="*/ 59 h 139"/>
                <a:gd name="T40" fmla="*/ 43 w 73"/>
                <a:gd name="T41" fmla="*/ 59 h 139"/>
                <a:gd name="T42" fmla="*/ 55 w 73"/>
                <a:gd name="T43" fmla="*/ 37 h 139"/>
                <a:gd name="T44" fmla="*/ 57 w 73"/>
                <a:gd name="T45" fmla="*/ 33 h 139"/>
                <a:gd name="T46" fmla="*/ 55 w 73"/>
                <a:gd name="T47" fmla="*/ 34 h 139"/>
                <a:gd name="T48" fmla="*/ 55 w 73"/>
                <a:gd name="T49" fmla="*/ 34 h 139"/>
                <a:gd name="T50" fmla="*/ 57 w 73"/>
                <a:gd name="T51" fmla="*/ 33 h 139"/>
                <a:gd name="T52" fmla="*/ 57 w 73"/>
                <a:gd name="T53" fmla="*/ 33 h 139"/>
                <a:gd name="T54" fmla="*/ 73 w 73"/>
                <a:gd name="T55" fmla="*/ 0 h 139"/>
                <a:gd name="T56" fmla="*/ 56 w 73"/>
                <a:gd name="T57" fmla="*/ 32 h 139"/>
                <a:gd name="T58" fmla="*/ 58 w 73"/>
                <a:gd name="T59" fmla="*/ 32 h 139"/>
                <a:gd name="T60" fmla="*/ 73 w 73"/>
                <a:gd name="T61" fmla="*/ 3 h 139"/>
                <a:gd name="T62" fmla="*/ 73 w 73"/>
                <a:gd name="T63" fmla="*/ 2 h 139"/>
                <a:gd name="T64" fmla="*/ 73 w 73"/>
                <a:gd name="T65" fmla="*/ 2 h 139"/>
                <a:gd name="T66" fmla="*/ 73 w 73"/>
                <a:gd name="T67" fmla="*/ 2 h 139"/>
                <a:gd name="T68" fmla="*/ 73 w 73"/>
                <a:gd name="T69" fmla="*/ 2 h 139"/>
                <a:gd name="T70" fmla="*/ 73 w 73"/>
                <a:gd name="T71" fmla="*/ 2 h 139"/>
                <a:gd name="T72" fmla="*/ 73 w 73"/>
                <a:gd name="T73" fmla="*/ 2 h 139"/>
                <a:gd name="T74" fmla="*/ 73 w 73"/>
                <a:gd name="T75" fmla="*/ 2 h 139"/>
                <a:gd name="T76" fmla="*/ 73 w 73"/>
                <a:gd name="T77" fmla="*/ 2 h 139"/>
                <a:gd name="T78" fmla="*/ 73 w 73"/>
                <a:gd name="T79" fmla="*/ 2 h 139"/>
                <a:gd name="T80" fmla="*/ 73 w 73"/>
                <a:gd name="T81" fmla="*/ 2 h 139"/>
                <a:gd name="T82" fmla="*/ 73 w 73"/>
                <a:gd name="T83" fmla="*/ 2 h 139"/>
                <a:gd name="T84" fmla="*/ 73 w 73"/>
                <a:gd name="T85" fmla="*/ 0 h 139"/>
                <a:gd name="T86" fmla="*/ 73 w 73"/>
                <a:gd name="T8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 h="139">
                  <a:moveTo>
                    <a:pt x="14" y="112"/>
                  </a:moveTo>
                  <a:cubicBezTo>
                    <a:pt x="0" y="139"/>
                    <a:pt x="0" y="139"/>
                    <a:pt x="0" y="139"/>
                  </a:cubicBezTo>
                  <a:cubicBezTo>
                    <a:pt x="0" y="139"/>
                    <a:pt x="0" y="139"/>
                    <a:pt x="1" y="139"/>
                  </a:cubicBezTo>
                  <a:cubicBezTo>
                    <a:pt x="15" y="113"/>
                    <a:pt x="15" y="113"/>
                    <a:pt x="15" y="113"/>
                  </a:cubicBezTo>
                  <a:cubicBezTo>
                    <a:pt x="15" y="113"/>
                    <a:pt x="14" y="112"/>
                    <a:pt x="14" y="112"/>
                  </a:cubicBezTo>
                  <a:moveTo>
                    <a:pt x="28" y="88"/>
                  </a:moveTo>
                  <a:cubicBezTo>
                    <a:pt x="28" y="89"/>
                    <a:pt x="27" y="89"/>
                    <a:pt x="27" y="89"/>
                  </a:cubicBezTo>
                  <a:cubicBezTo>
                    <a:pt x="26" y="89"/>
                    <a:pt x="26" y="89"/>
                    <a:pt x="26" y="89"/>
                  </a:cubicBezTo>
                  <a:cubicBezTo>
                    <a:pt x="22" y="96"/>
                    <a:pt x="22" y="96"/>
                    <a:pt x="22" y="96"/>
                  </a:cubicBezTo>
                  <a:cubicBezTo>
                    <a:pt x="23" y="96"/>
                    <a:pt x="23" y="96"/>
                    <a:pt x="24" y="96"/>
                  </a:cubicBezTo>
                  <a:cubicBezTo>
                    <a:pt x="28" y="88"/>
                    <a:pt x="28" y="88"/>
                    <a:pt x="28" y="88"/>
                  </a:cubicBezTo>
                  <a:moveTo>
                    <a:pt x="35" y="72"/>
                  </a:moveTo>
                  <a:cubicBezTo>
                    <a:pt x="28" y="85"/>
                    <a:pt x="28" y="85"/>
                    <a:pt x="28" y="85"/>
                  </a:cubicBezTo>
                  <a:cubicBezTo>
                    <a:pt x="28" y="85"/>
                    <a:pt x="29" y="85"/>
                    <a:pt x="29" y="85"/>
                  </a:cubicBezTo>
                  <a:cubicBezTo>
                    <a:pt x="29" y="85"/>
                    <a:pt x="30" y="85"/>
                    <a:pt x="30" y="85"/>
                  </a:cubicBezTo>
                  <a:cubicBezTo>
                    <a:pt x="36" y="73"/>
                    <a:pt x="36" y="73"/>
                    <a:pt x="36" y="73"/>
                  </a:cubicBezTo>
                  <a:cubicBezTo>
                    <a:pt x="36" y="73"/>
                    <a:pt x="35" y="73"/>
                    <a:pt x="35" y="72"/>
                  </a:cubicBezTo>
                  <a:moveTo>
                    <a:pt x="55" y="37"/>
                  </a:moveTo>
                  <a:cubicBezTo>
                    <a:pt x="54" y="38"/>
                    <a:pt x="54" y="38"/>
                    <a:pt x="53" y="38"/>
                  </a:cubicBezTo>
                  <a:cubicBezTo>
                    <a:pt x="42" y="59"/>
                    <a:pt x="42" y="59"/>
                    <a:pt x="42" y="59"/>
                  </a:cubicBezTo>
                  <a:cubicBezTo>
                    <a:pt x="42" y="59"/>
                    <a:pt x="43" y="59"/>
                    <a:pt x="43" y="59"/>
                  </a:cubicBezTo>
                  <a:cubicBezTo>
                    <a:pt x="55" y="37"/>
                    <a:pt x="55" y="37"/>
                    <a:pt x="55" y="37"/>
                  </a:cubicBezTo>
                  <a:moveTo>
                    <a:pt x="57" y="33"/>
                  </a:moveTo>
                  <a:cubicBezTo>
                    <a:pt x="57" y="33"/>
                    <a:pt x="56" y="33"/>
                    <a:pt x="55" y="34"/>
                  </a:cubicBezTo>
                  <a:cubicBezTo>
                    <a:pt x="55" y="34"/>
                    <a:pt x="55" y="34"/>
                    <a:pt x="55" y="34"/>
                  </a:cubicBezTo>
                  <a:cubicBezTo>
                    <a:pt x="56" y="34"/>
                    <a:pt x="56" y="34"/>
                    <a:pt x="57" y="33"/>
                  </a:cubicBezTo>
                  <a:cubicBezTo>
                    <a:pt x="57" y="33"/>
                    <a:pt x="57" y="33"/>
                    <a:pt x="57" y="33"/>
                  </a:cubicBezTo>
                  <a:moveTo>
                    <a:pt x="73" y="0"/>
                  </a:moveTo>
                  <a:cubicBezTo>
                    <a:pt x="56" y="32"/>
                    <a:pt x="56" y="32"/>
                    <a:pt x="56" y="32"/>
                  </a:cubicBezTo>
                  <a:cubicBezTo>
                    <a:pt x="57" y="32"/>
                    <a:pt x="57" y="32"/>
                    <a:pt x="58" y="32"/>
                  </a:cubicBezTo>
                  <a:cubicBezTo>
                    <a:pt x="73" y="3"/>
                    <a:pt x="73" y="3"/>
                    <a:pt x="73" y="3"/>
                  </a:cubicBezTo>
                  <a:cubicBezTo>
                    <a:pt x="73" y="3"/>
                    <a:pt x="73" y="2"/>
                    <a:pt x="73" y="2"/>
                  </a:cubicBezTo>
                  <a:cubicBezTo>
                    <a:pt x="73" y="2"/>
                    <a:pt x="73" y="2"/>
                    <a:pt x="73" y="2"/>
                  </a:cubicBezTo>
                  <a:cubicBezTo>
                    <a:pt x="73" y="2"/>
                    <a:pt x="73" y="2"/>
                    <a:pt x="73" y="2"/>
                  </a:cubicBezTo>
                  <a:cubicBezTo>
                    <a:pt x="73" y="2"/>
                    <a:pt x="73" y="2"/>
                    <a:pt x="73" y="2"/>
                  </a:cubicBezTo>
                  <a:cubicBezTo>
                    <a:pt x="73" y="2"/>
                    <a:pt x="73" y="2"/>
                    <a:pt x="73" y="2"/>
                  </a:cubicBezTo>
                  <a:cubicBezTo>
                    <a:pt x="73" y="2"/>
                    <a:pt x="73" y="2"/>
                    <a:pt x="73" y="2"/>
                  </a:cubicBezTo>
                  <a:cubicBezTo>
                    <a:pt x="73" y="2"/>
                    <a:pt x="73" y="2"/>
                    <a:pt x="73" y="2"/>
                  </a:cubicBezTo>
                  <a:cubicBezTo>
                    <a:pt x="73" y="2"/>
                    <a:pt x="73" y="2"/>
                    <a:pt x="73" y="2"/>
                  </a:cubicBezTo>
                  <a:cubicBezTo>
                    <a:pt x="73" y="2"/>
                    <a:pt x="73" y="2"/>
                    <a:pt x="73" y="2"/>
                  </a:cubicBezTo>
                  <a:cubicBezTo>
                    <a:pt x="73" y="2"/>
                    <a:pt x="73" y="2"/>
                    <a:pt x="73" y="2"/>
                  </a:cubicBezTo>
                  <a:cubicBezTo>
                    <a:pt x="73" y="2"/>
                    <a:pt x="73" y="2"/>
                    <a:pt x="73" y="2"/>
                  </a:cubicBezTo>
                  <a:cubicBezTo>
                    <a:pt x="73" y="1"/>
                    <a:pt x="73" y="1"/>
                    <a:pt x="73" y="0"/>
                  </a:cubicBezTo>
                  <a:cubicBezTo>
                    <a:pt x="73" y="0"/>
                    <a:pt x="73" y="0"/>
                    <a:pt x="7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2" name="îṡḷïḑê">
              <a:extLst>
                <a:ext uri="{FF2B5EF4-FFF2-40B4-BE49-F238E27FC236}">
                  <a16:creationId xmlns:a16="http://schemas.microsoft.com/office/drawing/2014/main" id="{8D40F41D-DFF2-4B3C-BC55-262954756734}"/>
                </a:ext>
              </a:extLst>
            </p:cNvPr>
            <p:cNvSpPr/>
            <p:nvPr/>
          </p:nvSpPr>
          <p:spPr bwMode="auto">
            <a:xfrm>
              <a:off x="5139613" y="1568370"/>
              <a:ext cx="45651" cy="59346"/>
            </a:xfrm>
            <a:custGeom>
              <a:avLst/>
              <a:gdLst>
                <a:gd name="T0" fmla="*/ 4 w 5"/>
                <a:gd name="T1" fmla="*/ 1 h 6"/>
                <a:gd name="T2" fmla="*/ 2 w 5"/>
                <a:gd name="T3" fmla="*/ 2 h 6"/>
                <a:gd name="T4" fmla="*/ 0 w 5"/>
                <a:gd name="T5" fmla="*/ 6 h 6"/>
                <a:gd name="T6" fmla="*/ 2 w 5"/>
                <a:gd name="T7" fmla="*/ 5 h 6"/>
                <a:gd name="T8" fmla="*/ 4 w 5"/>
                <a:gd name="T9" fmla="*/ 1 h 6"/>
                <a:gd name="T10" fmla="*/ 5 w 5"/>
                <a:gd name="T11" fmla="*/ 0 h 6"/>
                <a:gd name="T12" fmla="*/ 3 w 5"/>
                <a:gd name="T13" fmla="*/ 0 h 6"/>
                <a:gd name="T14" fmla="*/ 2 w 5"/>
                <a:gd name="T15" fmla="*/ 2 h 6"/>
                <a:gd name="T16" fmla="*/ 4 w 5"/>
                <a:gd name="T17" fmla="*/ 1 h 6"/>
                <a:gd name="T18" fmla="*/ 5 w 5"/>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6">
                  <a:moveTo>
                    <a:pt x="4" y="1"/>
                  </a:moveTo>
                  <a:cubicBezTo>
                    <a:pt x="3" y="2"/>
                    <a:pt x="3" y="2"/>
                    <a:pt x="2" y="2"/>
                  </a:cubicBezTo>
                  <a:cubicBezTo>
                    <a:pt x="0" y="6"/>
                    <a:pt x="0" y="6"/>
                    <a:pt x="0" y="6"/>
                  </a:cubicBezTo>
                  <a:cubicBezTo>
                    <a:pt x="1" y="6"/>
                    <a:pt x="1" y="6"/>
                    <a:pt x="2" y="5"/>
                  </a:cubicBezTo>
                  <a:cubicBezTo>
                    <a:pt x="4" y="1"/>
                    <a:pt x="4" y="1"/>
                    <a:pt x="4" y="1"/>
                  </a:cubicBezTo>
                  <a:moveTo>
                    <a:pt x="5" y="0"/>
                  </a:moveTo>
                  <a:cubicBezTo>
                    <a:pt x="4" y="0"/>
                    <a:pt x="4" y="0"/>
                    <a:pt x="3" y="0"/>
                  </a:cubicBezTo>
                  <a:cubicBezTo>
                    <a:pt x="2" y="2"/>
                    <a:pt x="2" y="2"/>
                    <a:pt x="2" y="2"/>
                  </a:cubicBezTo>
                  <a:cubicBezTo>
                    <a:pt x="3" y="1"/>
                    <a:pt x="4" y="1"/>
                    <a:pt x="4" y="1"/>
                  </a:cubicBezTo>
                  <a:cubicBezTo>
                    <a:pt x="5" y="0"/>
                    <a:pt x="5"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3" name="ïśliďè">
              <a:extLst>
                <a:ext uri="{FF2B5EF4-FFF2-40B4-BE49-F238E27FC236}">
                  <a16:creationId xmlns:a16="http://schemas.microsoft.com/office/drawing/2014/main" id="{1248C16E-70A9-4FA6-8B9A-D352EE8F4B3B}"/>
                </a:ext>
              </a:extLst>
            </p:cNvPr>
            <p:cNvSpPr/>
            <p:nvPr/>
          </p:nvSpPr>
          <p:spPr bwMode="auto">
            <a:xfrm>
              <a:off x="4879402" y="1824016"/>
              <a:ext cx="164343" cy="287601"/>
            </a:xfrm>
            <a:custGeom>
              <a:avLst/>
              <a:gdLst>
                <a:gd name="T0" fmla="*/ 4 w 17"/>
                <a:gd name="T1" fmla="*/ 26 h 30"/>
                <a:gd name="T2" fmla="*/ 3 w 17"/>
                <a:gd name="T3" fmla="*/ 26 h 30"/>
                <a:gd name="T4" fmla="*/ 2 w 17"/>
                <a:gd name="T5" fmla="*/ 26 h 30"/>
                <a:gd name="T6" fmla="*/ 0 w 17"/>
                <a:gd name="T7" fmla="*/ 30 h 30"/>
                <a:gd name="T8" fmla="*/ 1 w 17"/>
                <a:gd name="T9" fmla="*/ 30 h 30"/>
                <a:gd name="T10" fmla="*/ 2 w 17"/>
                <a:gd name="T11" fmla="*/ 29 h 30"/>
                <a:gd name="T12" fmla="*/ 4 w 17"/>
                <a:gd name="T13" fmla="*/ 26 h 30"/>
                <a:gd name="T14" fmla="*/ 16 w 17"/>
                <a:gd name="T15" fmla="*/ 0 h 30"/>
                <a:gd name="T16" fmla="*/ 9 w 17"/>
                <a:gd name="T17" fmla="*/ 13 h 30"/>
                <a:gd name="T18" fmla="*/ 10 w 17"/>
                <a:gd name="T19" fmla="*/ 14 h 30"/>
                <a:gd name="T20" fmla="*/ 17 w 17"/>
                <a:gd name="T21" fmla="*/ 0 h 30"/>
                <a:gd name="T22" fmla="*/ 16 w 17"/>
                <a:gd name="T2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30">
                  <a:moveTo>
                    <a:pt x="4" y="26"/>
                  </a:moveTo>
                  <a:cubicBezTo>
                    <a:pt x="4" y="26"/>
                    <a:pt x="3" y="26"/>
                    <a:pt x="3" y="26"/>
                  </a:cubicBezTo>
                  <a:cubicBezTo>
                    <a:pt x="3" y="26"/>
                    <a:pt x="2" y="26"/>
                    <a:pt x="2" y="26"/>
                  </a:cubicBezTo>
                  <a:cubicBezTo>
                    <a:pt x="0" y="30"/>
                    <a:pt x="0" y="30"/>
                    <a:pt x="0" y="30"/>
                  </a:cubicBezTo>
                  <a:cubicBezTo>
                    <a:pt x="0" y="30"/>
                    <a:pt x="0" y="30"/>
                    <a:pt x="1" y="30"/>
                  </a:cubicBezTo>
                  <a:cubicBezTo>
                    <a:pt x="1" y="30"/>
                    <a:pt x="2" y="30"/>
                    <a:pt x="2" y="29"/>
                  </a:cubicBezTo>
                  <a:cubicBezTo>
                    <a:pt x="4" y="26"/>
                    <a:pt x="4" y="26"/>
                    <a:pt x="4" y="26"/>
                  </a:cubicBezTo>
                  <a:moveTo>
                    <a:pt x="16" y="0"/>
                  </a:moveTo>
                  <a:cubicBezTo>
                    <a:pt x="9" y="13"/>
                    <a:pt x="9" y="13"/>
                    <a:pt x="9" y="13"/>
                  </a:cubicBezTo>
                  <a:cubicBezTo>
                    <a:pt x="9" y="14"/>
                    <a:pt x="10" y="14"/>
                    <a:pt x="10" y="14"/>
                  </a:cubicBezTo>
                  <a:cubicBezTo>
                    <a:pt x="17" y="0"/>
                    <a:pt x="17" y="0"/>
                    <a:pt x="17" y="0"/>
                  </a:cubicBezTo>
                  <a:cubicBezTo>
                    <a:pt x="17" y="0"/>
                    <a:pt x="16" y="0"/>
                    <a:pt x="1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4" name="iṣḷiḑé">
              <a:extLst>
                <a:ext uri="{FF2B5EF4-FFF2-40B4-BE49-F238E27FC236}">
                  <a16:creationId xmlns:a16="http://schemas.microsoft.com/office/drawing/2014/main" id="{DE811949-9866-4D95-980A-64CF4DEAECAD}"/>
                </a:ext>
              </a:extLst>
            </p:cNvPr>
            <p:cNvSpPr/>
            <p:nvPr/>
          </p:nvSpPr>
          <p:spPr bwMode="auto">
            <a:xfrm>
              <a:off x="4263114" y="2180094"/>
              <a:ext cx="598027" cy="1109320"/>
            </a:xfrm>
            <a:custGeom>
              <a:avLst/>
              <a:gdLst>
                <a:gd name="T0" fmla="*/ 39 w 63"/>
                <a:gd name="T1" fmla="*/ 43 h 117"/>
                <a:gd name="T2" fmla="*/ 0 w 63"/>
                <a:gd name="T3" fmla="*/ 117 h 117"/>
                <a:gd name="T4" fmla="*/ 0 w 63"/>
                <a:gd name="T5" fmla="*/ 117 h 117"/>
                <a:gd name="T6" fmla="*/ 40 w 63"/>
                <a:gd name="T7" fmla="*/ 43 h 117"/>
                <a:gd name="T8" fmla="*/ 39 w 63"/>
                <a:gd name="T9" fmla="*/ 43 h 117"/>
                <a:gd name="T10" fmla="*/ 63 w 63"/>
                <a:gd name="T11" fmla="*/ 0 h 117"/>
                <a:gd name="T12" fmla="*/ 61 w 63"/>
                <a:gd name="T13" fmla="*/ 0 h 117"/>
                <a:gd name="T14" fmla="*/ 53 w 63"/>
                <a:gd name="T15" fmla="*/ 16 h 117"/>
                <a:gd name="T16" fmla="*/ 54 w 63"/>
                <a:gd name="T17" fmla="*/ 17 h 117"/>
                <a:gd name="T18" fmla="*/ 62 w 63"/>
                <a:gd name="T19" fmla="*/ 2 h 117"/>
                <a:gd name="T20" fmla="*/ 63 w 63"/>
                <a:gd name="T2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117">
                  <a:moveTo>
                    <a:pt x="39" y="43"/>
                  </a:moveTo>
                  <a:cubicBezTo>
                    <a:pt x="0" y="117"/>
                    <a:pt x="0" y="117"/>
                    <a:pt x="0" y="117"/>
                  </a:cubicBezTo>
                  <a:cubicBezTo>
                    <a:pt x="0" y="117"/>
                    <a:pt x="0" y="117"/>
                    <a:pt x="0" y="117"/>
                  </a:cubicBezTo>
                  <a:cubicBezTo>
                    <a:pt x="40" y="43"/>
                    <a:pt x="40" y="43"/>
                    <a:pt x="40" y="43"/>
                  </a:cubicBezTo>
                  <a:cubicBezTo>
                    <a:pt x="39" y="43"/>
                    <a:pt x="39" y="43"/>
                    <a:pt x="39" y="43"/>
                  </a:cubicBezTo>
                  <a:moveTo>
                    <a:pt x="63" y="0"/>
                  </a:moveTo>
                  <a:cubicBezTo>
                    <a:pt x="62" y="0"/>
                    <a:pt x="62" y="0"/>
                    <a:pt x="61" y="0"/>
                  </a:cubicBezTo>
                  <a:cubicBezTo>
                    <a:pt x="53" y="16"/>
                    <a:pt x="53" y="16"/>
                    <a:pt x="53" y="16"/>
                  </a:cubicBezTo>
                  <a:cubicBezTo>
                    <a:pt x="53" y="16"/>
                    <a:pt x="54" y="17"/>
                    <a:pt x="54" y="17"/>
                  </a:cubicBezTo>
                  <a:cubicBezTo>
                    <a:pt x="62" y="2"/>
                    <a:pt x="62" y="2"/>
                    <a:pt x="62" y="2"/>
                  </a:cubicBezTo>
                  <a:cubicBezTo>
                    <a:pt x="63" y="0"/>
                    <a:pt x="63" y="0"/>
                    <a:pt x="6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 name="islïdè">
              <a:extLst>
                <a:ext uri="{FF2B5EF4-FFF2-40B4-BE49-F238E27FC236}">
                  <a16:creationId xmlns:a16="http://schemas.microsoft.com/office/drawing/2014/main" id="{F37906B8-C460-468D-B4D4-F05DCDC5E3EF}"/>
                </a:ext>
              </a:extLst>
            </p:cNvPr>
            <p:cNvSpPr/>
            <p:nvPr/>
          </p:nvSpPr>
          <p:spPr bwMode="auto">
            <a:xfrm>
              <a:off x="4642017" y="2339872"/>
              <a:ext cx="132388" cy="255646"/>
            </a:xfrm>
            <a:custGeom>
              <a:avLst/>
              <a:gdLst>
                <a:gd name="T0" fmla="*/ 14 w 14"/>
                <a:gd name="T1" fmla="*/ 0 h 27"/>
                <a:gd name="T2" fmla="*/ 0 w 14"/>
                <a:gd name="T3" fmla="*/ 26 h 27"/>
                <a:gd name="T4" fmla="*/ 0 w 14"/>
                <a:gd name="T5" fmla="*/ 27 h 27"/>
                <a:gd name="T6" fmla="*/ 6 w 14"/>
                <a:gd name="T7" fmla="*/ 15 h 27"/>
                <a:gd name="T8" fmla="*/ 6 w 14"/>
                <a:gd name="T9" fmla="*/ 15 h 27"/>
                <a:gd name="T10" fmla="*/ 6 w 14"/>
                <a:gd name="T11" fmla="*/ 15 h 27"/>
                <a:gd name="T12" fmla="*/ 14 w 14"/>
                <a:gd name="T13" fmla="*/ 0 h 27"/>
                <a:gd name="T14" fmla="*/ 14 w 14"/>
                <a:gd name="T15" fmla="*/ 0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27">
                  <a:moveTo>
                    <a:pt x="14" y="0"/>
                  </a:moveTo>
                  <a:cubicBezTo>
                    <a:pt x="0" y="26"/>
                    <a:pt x="0" y="26"/>
                    <a:pt x="0" y="26"/>
                  </a:cubicBezTo>
                  <a:cubicBezTo>
                    <a:pt x="0" y="27"/>
                    <a:pt x="0" y="27"/>
                    <a:pt x="0" y="27"/>
                  </a:cubicBezTo>
                  <a:cubicBezTo>
                    <a:pt x="6" y="15"/>
                    <a:pt x="6" y="15"/>
                    <a:pt x="6" y="15"/>
                  </a:cubicBezTo>
                  <a:cubicBezTo>
                    <a:pt x="6" y="15"/>
                    <a:pt x="6" y="15"/>
                    <a:pt x="6" y="15"/>
                  </a:cubicBezTo>
                  <a:cubicBezTo>
                    <a:pt x="6" y="15"/>
                    <a:pt x="6" y="15"/>
                    <a:pt x="6" y="15"/>
                  </a:cubicBezTo>
                  <a:cubicBezTo>
                    <a:pt x="14" y="0"/>
                    <a:pt x="14" y="0"/>
                    <a:pt x="14" y="0"/>
                  </a:cubicBezTo>
                  <a:cubicBezTo>
                    <a:pt x="14" y="0"/>
                    <a:pt x="14" y="0"/>
                    <a:pt x="1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6" name="í$ļiḑê">
              <a:extLst>
                <a:ext uri="{FF2B5EF4-FFF2-40B4-BE49-F238E27FC236}">
                  <a16:creationId xmlns:a16="http://schemas.microsoft.com/office/drawing/2014/main" id="{68DF369F-365D-4E7E-9D6E-0D3CEA11E42A}"/>
                </a:ext>
              </a:extLst>
            </p:cNvPr>
            <p:cNvSpPr/>
            <p:nvPr/>
          </p:nvSpPr>
          <p:spPr bwMode="auto">
            <a:xfrm>
              <a:off x="4263114" y="2198354"/>
              <a:ext cx="588897" cy="1104755"/>
            </a:xfrm>
            <a:custGeom>
              <a:avLst/>
              <a:gdLst>
                <a:gd name="T0" fmla="*/ 40 w 62"/>
                <a:gd name="T1" fmla="*/ 41 h 116"/>
                <a:gd name="T2" fmla="*/ 0 w 62"/>
                <a:gd name="T3" fmla="*/ 115 h 116"/>
                <a:gd name="T4" fmla="*/ 1 w 62"/>
                <a:gd name="T5" fmla="*/ 116 h 116"/>
                <a:gd name="T6" fmla="*/ 1 w 62"/>
                <a:gd name="T7" fmla="*/ 116 h 116"/>
                <a:gd name="T8" fmla="*/ 40 w 62"/>
                <a:gd name="T9" fmla="*/ 42 h 116"/>
                <a:gd name="T10" fmla="*/ 40 w 62"/>
                <a:gd name="T11" fmla="*/ 41 h 116"/>
                <a:gd name="T12" fmla="*/ 46 w 62"/>
                <a:gd name="T13" fmla="*/ 30 h 116"/>
                <a:gd name="T14" fmla="*/ 46 w 62"/>
                <a:gd name="T15" fmla="*/ 30 h 116"/>
                <a:gd name="T16" fmla="*/ 46 w 62"/>
                <a:gd name="T17" fmla="*/ 30 h 116"/>
                <a:gd name="T18" fmla="*/ 46 w 62"/>
                <a:gd name="T19" fmla="*/ 30 h 116"/>
                <a:gd name="T20" fmla="*/ 62 w 62"/>
                <a:gd name="T21" fmla="*/ 0 h 116"/>
                <a:gd name="T22" fmla="*/ 54 w 62"/>
                <a:gd name="T23" fmla="*/ 15 h 116"/>
                <a:gd name="T24" fmla="*/ 54 w 62"/>
                <a:gd name="T25" fmla="*/ 15 h 116"/>
                <a:gd name="T26" fmla="*/ 62 w 62"/>
                <a:gd name="T2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 h="116">
                  <a:moveTo>
                    <a:pt x="40" y="41"/>
                  </a:moveTo>
                  <a:cubicBezTo>
                    <a:pt x="0" y="115"/>
                    <a:pt x="0" y="115"/>
                    <a:pt x="0" y="115"/>
                  </a:cubicBezTo>
                  <a:cubicBezTo>
                    <a:pt x="0" y="115"/>
                    <a:pt x="1" y="116"/>
                    <a:pt x="1" y="116"/>
                  </a:cubicBezTo>
                  <a:cubicBezTo>
                    <a:pt x="1" y="116"/>
                    <a:pt x="1" y="116"/>
                    <a:pt x="1" y="116"/>
                  </a:cubicBezTo>
                  <a:cubicBezTo>
                    <a:pt x="40" y="42"/>
                    <a:pt x="40" y="42"/>
                    <a:pt x="40" y="42"/>
                  </a:cubicBezTo>
                  <a:cubicBezTo>
                    <a:pt x="40" y="42"/>
                    <a:pt x="40" y="42"/>
                    <a:pt x="40" y="41"/>
                  </a:cubicBezTo>
                  <a:moveTo>
                    <a:pt x="46" y="30"/>
                  </a:moveTo>
                  <a:cubicBezTo>
                    <a:pt x="46" y="30"/>
                    <a:pt x="46" y="30"/>
                    <a:pt x="46" y="30"/>
                  </a:cubicBezTo>
                  <a:cubicBezTo>
                    <a:pt x="46" y="30"/>
                    <a:pt x="46" y="30"/>
                    <a:pt x="46" y="30"/>
                  </a:cubicBezTo>
                  <a:cubicBezTo>
                    <a:pt x="46" y="30"/>
                    <a:pt x="46" y="30"/>
                    <a:pt x="46" y="30"/>
                  </a:cubicBezTo>
                  <a:moveTo>
                    <a:pt x="62" y="0"/>
                  </a:moveTo>
                  <a:cubicBezTo>
                    <a:pt x="54" y="15"/>
                    <a:pt x="54" y="15"/>
                    <a:pt x="54" y="15"/>
                  </a:cubicBezTo>
                  <a:cubicBezTo>
                    <a:pt x="54" y="15"/>
                    <a:pt x="54" y="15"/>
                    <a:pt x="54" y="15"/>
                  </a:cubicBezTo>
                  <a:cubicBezTo>
                    <a:pt x="62" y="0"/>
                    <a:pt x="62" y="0"/>
                    <a:pt x="6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7" name="íşľîdè">
              <a:extLst>
                <a:ext uri="{FF2B5EF4-FFF2-40B4-BE49-F238E27FC236}">
                  <a16:creationId xmlns:a16="http://schemas.microsoft.com/office/drawing/2014/main" id="{399BBFF2-7238-46CE-8120-89EE13E989C0}"/>
                </a:ext>
              </a:extLst>
            </p:cNvPr>
            <p:cNvSpPr/>
            <p:nvPr/>
          </p:nvSpPr>
          <p:spPr bwMode="auto">
            <a:xfrm>
              <a:off x="4272245" y="3303109"/>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8" name="ïsḻíďe">
              <a:extLst>
                <a:ext uri="{FF2B5EF4-FFF2-40B4-BE49-F238E27FC236}">
                  <a16:creationId xmlns:a16="http://schemas.microsoft.com/office/drawing/2014/main" id="{1287899F-9E4E-4F75-AB8A-72ED349E32E1}"/>
                </a:ext>
              </a:extLst>
            </p:cNvPr>
            <p:cNvSpPr/>
            <p:nvPr/>
          </p:nvSpPr>
          <p:spPr bwMode="auto">
            <a:xfrm>
              <a:off x="5376998" y="1294464"/>
              <a:ext cx="607158" cy="835414"/>
            </a:xfrm>
            <a:custGeom>
              <a:avLst/>
              <a:gdLst>
                <a:gd name="T0" fmla="*/ 50 w 64"/>
                <a:gd name="T1" fmla="*/ 69 h 88"/>
                <a:gd name="T2" fmla="*/ 50 w 64"/>
                <a:gd name="T3" fmla="*/ 69 h 88"/>
                <a:gd name="T4" fmla="*/ 64 w 64"/>
                <a:gd name="T5" fmla="*/ 88 h 88"/>
                <a:gd name="T6" fmla="*/ 64 w 64"/>
                <a:gd name="T7" fmla="*/ 88 h 88"/>
                <a:gd name="T8" fmla="*/ 50 w 64"/>
                <a:gd name="T9" fmla="*/ 69 h 88"/>
                <a:gd name="T10" fmla="*/ 4 w 64"/>
                <a:gd name="T11" fmla="*/ 7 h 88"/>
                <a:gd name="T12" fmla="*/ 16 w 64"/>
                <a:gd name="T13" fmla="*/ 23 h 88"/>
                <a:gd name="T14" fmla="*/ 17 w 64"/>
                <a:gd name="T15" fmla="*/ 23 h 88"/>
                <a:gd name="T16" fmla="*/ 9 w 64"/>
                <a:gd name="T17" fmla="*/ 11 h 88"/>
                <a:gd name="T18" fmla="*/ 4 w 64"/>
                <a:gd name="T19" fmla="*/ 7 h 88"/>
                <a:gd name="T20" fmla="*/ 0 w 64"/>
                <a:gd name="T21" fmla="*/ 0 h 88"/>
                <a:gd name="T22" fmla="*/ 0 w 64"/>
                <a:gd name="T23" fmla="*/ 1 h 88"/>
                <a:gd name="T24" fmla="*/ 0 w 64"/>
                <a:gd name="T25" fmla="*/ 1 h 88"/>
                <a:gd name="T26" fmla="*/ 5 w 64"/>
                <a:gd name="T27" fmla="*/ 6 h 88"/>
                <a:gd name="T28" fmla="*/ 1 w 64"/>
                <a:gd name="T29" fmla="*/ 1 h 88"/>
                <a:gd name="T30" fmla="*/ 1 w 64"/>
                <a:gd name="T31" fmla="*/ 0 h 88"/>
                <a:gd name="T32" fmla="*/ 0 w 64"/>
                <a:gd name="T33"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 h="88">
                  <a:moveTo>
                    <a:pt x="50" y="69"/>
                  </a:moveTo>
                  <a:cubicBezTo>
                    <a:pt x="50" y="69"/>
                    <a:pt x="50" y="69"/>
                    <a:pt x="50" y="69"/>
                  </a:cubicBezTo>
                  <a:cubicBezTo>
                    <a:pt x="64" y="88"/>
                    <a:pt x="64" y="88"/>
                    <a:pt x="64" y="88"/>
                  </a:cubicBezTo>
                  <a:cubicBezTo>
                    <a:pt x="64" y="88"/>
                    <a:pt x="64" y="88"/>
                    <a:pt x="64" y="88"/>
                  </a:cubicBezTo>
                  <a:cubicBezTo>
                    <a:pt x="50" y="69"/>
                    <a:pt x="50" y="69"/>
                    <a:pt x="50" y="69"/>
                  </a:cubicBezTo>
                  <a:moveTo>
                    <a:pt x="4" y="7"/>
                  </a:moveTo>
                  <a:cubicBezTo>
                    <a:pt x="16" y="23"/>
                    <a:pt x="16" y="23"/>
                    <a:pt x="16" y="23"/>
                  </a:cubicBezTo>
                  <a:cubicBezTo>
                    <a:pt x="16" y="23"/>
                    <a:pt x="17" y="23"/>
                    <a:pt x="17" y="23"/>
                  </a:cubicBezTo>
                  <a:cubicBezTo>
                    <a:pt x="9" y="11"/>
                    <a:pt x="9" y="11"/>
                    <a:pt x="9" y="11"/>
                  </a:cubicBezTo>
                  <a:cubicBezTo>
                    <a:pt x="4" y="7"/>
                    <a:pt x="4" y="7"/>
                    <a:pt x="4" y="7"/>
                  </a:cubicBezTo>
                  <a:moveTo>
                    <a:pt x="0" y="0"/>
                  </a:moveTo>
                  <a:cubicBezTo>
                    <a:pt x="0" y="0"/>
                    <a:pt x="0" y="1"/>
                    <a:pt x="0" y="1"/>
                  </a:cubicBezTo>
                  <a:cubicBezTo>
                    <a:pt x="0" y="1"/>
                    <a:pt x="0" y="1"/>
                    <a:pt x="0" y="1"/>
                  </a:cubicBezTo>
                  <a:cubicBezTo>
                    <a:pt x="5" y="6"/>
                    <a:pt x="5" y="6"/>
                    <a:pt x="5" y="6"/>
                  </a:cubicBezTo>
                  <a:cubicBezTo>
                    <a:pt x="1" y="1"/>
                    <a:pt x="1" y="1"/>
                    <a:pt x="1" y="1"/>
                  </a:cubicBezTo>
                  <a:cubicBezTo>
                    <a:pt x="1" y="0"/>
                    <a:pt x="1" y="0"/>
                    <a:pt x="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9" name="iṩlïḋê">
              <a:extLst>
                <a:ext uri="{FF2B5EF4-FFF2-40B4-BE49-F238E27FC236}">
                  <a16:creationId xmlns:a16="http://schemas.microsoft.com/office/drawing/2014/main" id="{FCE3F6F2-9E1A-47DC-A5A8-5F75CA72FCE8}"/>
                </a:ext>
              </a:extLst>
            </p:cNvPr>
            <p:cNvSpPr/>
            <p:nvPr/>
          </p:nvSpPr>
          <p:spPr bwMode="auto">
            <a:xfrm>
              <a:off x="5527646" y="1513589"/>
              <a:ext cx="324122" cy="438250"/>
            </a:xfrm>
            <a:custGeom>
              <a:avLst/>
              <a:gdLst>
                <a:gd name="T0" fmla="*/ 1 w 34"/>
                <a:gd name="T1" fmla="*/ 0 h 46"/>
                <a:gd name="T2" fmla="*/ 0 w 34"/>
                <a:gd name="T3" fmla="*/ 0 h 46"/>
                <a:gd name="T4" fmla="*/ 3 w 34"/>
                <a:gd name="T5" fmla="*/ 5 h 46"/>
                <a:gd name="T6" fmla="*/ 34 w 34"/>
                <a:gd name="T7" fmla="*/ 46 h 46"/>
                <a:gd name="T8" fmla="*/ 34 w 34"/>
                <a:gd name="T9" fmla="*/ 46 h 46"/>
                <a:gd name="T10" fmla="*/ 1 w 34"/>
                <a:gd name="T11" fmla="*/ 0 h 46"/>
              </a:gdLst>
              <a:ahLst/>
              <a:cxnLst>
                <a:cxn ang="0">
                  <a:pos x="T0" y="T1"/>
                </a:cxn>
                <a:cxn ang="0">
                  <a:pos x="T2" y="T3"/>
                </a:cxn>
                <a:cxn ang="0">
                  <a:pos x="T4" y="T5"/>
                </a:cxn>
                <a:cxn ang="0">
                  <a:pos x="T6" y="T7"/>
                </a:cxn>
                <a:cxn ang="0">
                  <a:pos x="T8" y="T9"/>
                </a:cxn>
                <a:cxn ang="0">
                  <a:pos x="T10" y="T11"/>
                </a:cxn>
              </a:cxnLst>
              <a:rect l="0" t="0" r="r" b="b"/>
              <a:pathLst>
                <a:path w="34" h="46">
                  <a:moveTo>
                    <a:pt x="1" y="0"/>
                  </a:moveTo>
                  <a:cubicBezTo>
                    <a:pt x="1" y="0"/>
                    <a:pt x="0" y="0"/>
                    <a:pt x="0" y="0"/>
                  </a:cubicBezTo>
                  <a:cubicBezTo>
                    <a:pt x="3" y="5"/>
                    <a:pt x="3" y="5"/>
                    <a:pt x="3" y="5"/>
                  </a:cubicBezTo>
                  <a:cubicBezTo>
                    <a:pt x="34" y="46"/>
                    <a:pt x="34" y="46"/>
                    <a:pt x="34" y="46"/>
                  </a:cubicBezTo>
                  <a:cubicBezTo>
                    <a:pt x="34" y="46"/>
                    <a:pt x="34" y="46"/>
                    <a:pt x="34" y="46"/>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 name="íśļiḋe">
              <a:extLst>
                <a:ext uri="{FF2B5EF4-FFF2-40B4-BE49-F238E27FC236}">
                  <a16:creationId xmlns:a16="http://schemas.microsoft.com/office/drawing/2014/main" id="{AA990069-5C05-49AA-9210-E0992850B5B9}"/>
                </a:ext>
              </a:extLst>
            </p:cNvPr>
            <p:cNvSpPr/>
            <p:nvPr/>
          </p:nvSpPr>
          <p:spPr bwMode="auto">
            <a:xfrm>
              <a:off x="5842637" y="1951838"/>
              <a:ext cx="141518" cy="187169"/>
            </a:xfrm>
            <a:custGeom>
              <a:avLst/>
              <a:gdLst>
                <a:gd name="T0" fmla="*/ 1 w 15"/>
                <a:gd name="T1" fmla="*/ 0 h 20"/>
                <a:gd name="T2" fmla="*/ 0 w 15"/>
                <a:gd name="T3" fmla="*/ 0 h 20"/>
                <a:gd name="T4" fmla="*/ 14 w 15"/>
                <a:gd name="T5" fmla="*/ 20 h 20"/>
                <a:gd name="T6" fmla="*/ 15 w 15"/>
                <a:gd name="T7" fmla="*/ 19 h 20"/>
                <a:gd name="T8" fmla="*/ 15 w 15"/>
                <a:gd name="T9" fmla="*/ 19 h 20"/>
                <a:gd name="T10" fmla="*/ 1 w 15"/>
                <a:gd name="T11" fmla="*/ 0 h 20"/>
              </a:gdLst>
              <a:ahLst/>
              <a:cxnLst>
                <a:cxn ang="0">
                  <a:pos x="T0" y="T1"/>
                </a:cxn>
                <a:cxn ang="0">
                  <a:pos x="T2" y="T3"/>
                </a:cxn>
                <a:cxn ang="0">
                  <a:pos x="T4" y="T5"/>
                </a:cxn>
                <a:cxn ang="0">
                  <a:pos x="T6" y="T7"/>
                </a:cxn>
                <a:cxn ang="0">
                  <a:pos x="T8" y="T9"/>
                </a:cxn>
                <a:cxn ang="0">
                  <a:pos x="T10" y="T11"/>
                </a:cxn>
              </a:cxnLst>
              <a:rect l="0" t="0" r="r" b="b"/>
              <a:pathLst>
                <a:path w="15" h="20">
                  <a:moveTo>
                    <a:pt x="1" y="0"/>
                  </a:moveTo>
                  <a:cubicBezTo>
                    <a:pt x="1" y="0"/>
                    <a:pt x="0" y="0"/>
                    <a:pt x="0" y="0"/>
                  </a:cubicBezTo>
                  <a:cubicBezTo>
                    <a:pt x="14" y="20"/>
                    <a:pt x="14" y="20"/>
                    <a:pt x="14" y="20"/>
                  </a:cubicBezTo>
                  <a:cubicBezTo>
                    <a:pt x="14" y="20"/>
                    <a:pt x="14" y="19"/>
                    <a:pt x="15" y="19"/>
                  </a:cubicBezTo>
                  <a:cubicBezTo>
                    <a:pt x="15" y="19"/>
                    <a:pt x="15" y="19"/>
                    <a:pt x="15" y="19"/>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1" name="ïŝlíḑè">
              <a:extLst>
                <a:ext uri="{FF2B5EF4-FFF2-40B4-BE49-F238E27FC236}">
                  <a16:creationId xmlns:a16="http://schemas.microsoft.com/office/drawing/2014/main" id="{A22863DA-537A-4EDF-9ECA-61F65EF9EA87}"/>
                </a:ext>
              </a:extLst>
            </p:cNvPr>
            <p:cNvSpPr/>
            <p:nvPr/>
          </p:nvSpPr>
          <p:spPr bwMode="auto">
            <a:xfrm>
              <a:off x="5555036" y="1559240"/>
              <a:ext cx="296731" cy="392599"/>
            </a:xfrm>
            <a:custGeom>
              <a:avLst/>
              <a:gdLst>
                <a:gd name="T0" fmla="*/ 0 w 31"/>
                <a:gd name="T1" fmla="*/ 0 h 41"/>
                <a:gd name="T2" fmla="*/ 30 w 31"/>
                <a:gd name="T3" fmla="*/ 41 h 41"/>
                <a:gd name="T4" fmla="*/ 31 w 31"/>
                <a:gd name="T5" fmla="*/ 41 h 41"/>
                <a:gd name="T6" fmla="*/ 0 w 31"/>
                <a:gd name="T7" fmla="*/ 0 h 41"/>
              </a:gdLst>
              <a:ahLst/>
              <a:cxnLst>
                <a:cxn ang="0">
                  <a:pos x="T0" y="T1"/>
                </a:cxn>
                <a:cxn ang="0">
                  <a:pos x="T2" y="T3"/>
                </a:cxn>
                <a:cxn ang="0">
                  <a:pos x="T4" y="T5"/>
                </a:cxn>
                <a:cxn ang="0">
                  <a:pos x="T6" y="T7"/>
                </a:cxn>
              </a:cxnLst>
              <a:rect l="0" t="0" r="r" b="b"/>
              <a:pathLst>
                <a:path w="31" h="41">
                  <a:moveTo>
                    <a:pt x="0" y="0"/>
                  </a:moveTo>
                  <a:cubicBezTo>
                    <a:pt x="30" y="41"/>
                    <a:pt x="30" y="41"/>
                    <a:pt x="30" y="41"/>
                  </a:cubicBezTo>
                  <a:cubicBezTo>
                    <a:pt x="30" y="41"/>
                    <a:pt x="31" y="41"/>
                    <a:pt x="31" y="41"/>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2" name="íšļiḓe">
              <a:extLst>
                <a:ext uri="{FF2B5EF4-FFF2-40B4-BE49-F238E27FC236}">
                  <a16:creationId xmlns:a16="http://schemas.microsoft.com/office/drawing/2014/main" id="{499E6603-8F6A-4E32-80A4-BE724216754C}"/>
                </a:ext>
              </a:extLst>
            </p:cNvPr>
            <p:cNvSpPr/>
            <p:nvPr/>
          </p:nvSpPr>
          <p:spPr bwMode="auto">
            <a:xfrm>
              <a:off x="5376998" y="1303594"/>
              <a:ext cx="86737" cy="95867"/>
            </a:xfrm>
            <a:custGeom>
              <a:avLst/>
              <a:gdLst>
                <a:gd name="T0" fmla="*/ 0 w 19"/>
                <a:gd name="T1" fmla="*/ 0 h 21"/>
                <a:gd name="T2" fmla="*/ 8 w 19"/>
                <a:gd name="T3" fmla="*/ 12 h 21"/>
                <a:gd name="T4" fmla="*/ 19 w 19"/>
                <a:gd name="T5" fmla="*/ 21 h 21"/>
                <a:gd name="T6" fmla="*/ 10 w 19"/>
                <a:gd name="T7" fmla="*/ 10 h 21"/>
                <a:gd name="T8" fmla="*/ 0 w 19"/>
                <a:gd name="T9" fmla="*/ 0 h 21"/>
              </a:gdLst>
              <a:ahLst/>
              <a:cxnLst>
                <a:cxn ang="0">
                  <a:pos x="T0" y="T1"/>
                </a:cxn>
                <a:cxn ang="0">
                  <a:pos x="T2" y="T3"/>
                </a:cxn>
                <a:cxn ang="0">
                  <a:pos x="T4" y="T5"/>
                </a:cxn>
                <a:cxn ang="0">
                  <a:pos x="T6" y="T7"/>
                </a:cxn>
                <a:cxn ang="0">
                  <a:pos x="T8" y="T9"/>
                </a:cxn>
              </a:cxnLst>
              <a:rect l="0" t="0" r="r" b="b"/>
              <a:pathLst>
                <a:path w="19" h="21">
                  <a:moveTo>
                    <a:pt x="0" y="0"/>
                  </a:moveTo>
                  <a:lnTo>
                    <a:pt x="8" y="12"/>
                  </a:lnTo>
                  <a:lnTo>
                    <a:pt x="19" y="21"/>
                  </a:lnTo>
                  <a:lnTo>
                    <a:pt x="10" y="1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3" name="ïṩļíḋè">
              <a:extLst>
                <a:ext uri="{FF2B5EF4-FFF2-40B4-BE49-F238E27FC236}">
                  <a16:creationId xmlns:a16="http://schemas.microsoft.com/office/drawing/2014/main" id="{ED71CEAC-2173-45CE-B790-484B7791061F}"/>
                </a:ext>
              </a:extLst>
            </p:cNvPr>
            <p:cNvSpPr/>
            <p:nvPr/>
          </p:nvSpPr>
          <p:spPr bwMode="auto">
            <a:xfrm>
              <a:off x="5376998" y="1303594"/>
              <a:ext cx="86737" cy="95867"/>
            </a:xfrm>
            <a:custGeom>
              <a:avLst/>
              <a:gdLst>
                <a:gd name="T0" fmla="*/ 0 w 19"/>
                <a:gd name="T1" fmla="*/ 0 h 21"/>
                <a:gd name="T2" fmla="*/ 8 w 19"/>
                <a:gd name="T3" fmla="*/ 12 h 21"/>
                <a:gd name="T4" fmla="*/ 19 w 19"/>
                <a:gd name="T5" fmla="*/ 21 h 21"/>
                <a:gd name="T6" fmla="*/ 10 w 19"/>
                <a:gd name="T7" fmla="*/ 10 h 21"/>
                <a:gd name="T8" fmla="*/ 0 w 19"/>
                <a:gd name="T9" fmla="*/ 0 h 21"/>
              </a:gdLst>
              <a:ahLst/>
              <a:cxnLst>
                <a:cxn ang="0">
                  <a:pos x="T0" y="T1"/>
                </a:cxn>
                <a:cxn ang="0">
                  <a:pos x="T2" y="T3"/>
                </a:cxn>
                <a:cxn ang="0">
                  <a:pos x="T4" y="T5"/>
                </a:cxn>
                <a:cxn ang="0">
                  <a:pos x="T6" y="T7"/>
                </a:cxn>
                <a:cxn ang="0">
                  <a:pos x="T8" y="T9"/>
                </a:cxn>
              </a:cxnLst>
              <a:rect l="0" t="0" r="r" b="b"/>
              <a:pathLst>
                <a:path w="19" h="21">
                  <a:moveTo>
                    <a:pt x="0" y="0"/>
                  </a:moveTo>
                  <a:lnTo>
                    <a:pt x="8" y="12"/>
                  </a:lnTo>
                  <a:lnTo>
                    <a:pt x="19" y="21"/>
                  </a:lnTo>
                  <a:lnTo>
                    <a:pt x="10" y="1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 name="îṣliḓé">
              <a:extLst>
                <a:ext uri="{FF2B5EF4-FFF2-40B4-BE49-F238E27FC236}">
                  <a16:creationId xmlns:a16="http://schemas.microsoft.com/office/drawing/2014/main" id="{AFE8EE65-4178-4C9B-A045-12AF0E6DDDE4}"/>
                </a:ext>
              </a:extLst>
            </p:cNvPr>
            <p:cNvSpPr/>
            <p:nvPr/>
          </p:nvSpPr>
          <p:spPr bwMode="auto">
            <a:xfrm>
              <a:off x="5376998" y="1285334"/>
              <a:ext cx="9130" cy="9130"/>
            </a:xfrm>
            <a:custGeom>
              <a:avLst/>
              <a:gdLst>
                <a:gd name="T0" fmla="*/ 0 w 1"/>
                <a:gd name="T1" fmla="*/ 0 h 1"/>
                <a:gd name="T2" fmla="*/ 0 w 1"/>
                <a:gd name="T3" fmla="*/ 1 h 1"/>
                <a:gd name="T4" fmla="*/ 0 w 1"/>
                <a:gd name="T5" fmla="*/ 1 h 1"/>
                <a:gd name="T6" fmla="*/ 0 w 1"/>
                <a:gd name="T7" fmla="*/ 1 h 1"/>
                <a:gd name="T8" fmla="*/ 0 w 1"/>
                <a:gd name="T9" fmla="*/ 1 h 1"/>
                <a:gd name="T10" fmla="*/ 0 w 1"/>
                <a:gd name="T11" fmla="*/ 1 h 1"/>
                <a:gd name="T12" fmla="*/ 0 w 1"/>
                <a:gd name="T13" fmla="*/ 1 h 1"/>
                <a:gd name="T14" fmla="*/ 0 w 1"/>
                <a:gd name="T15" fmla="*/ 1 h 1"/>
                <a:gd name="T16" fmla="*/ 0 w 1"/>
                <a:gd name="T17" fmla="*/ 1 h 1"/>
                <a:gd name="T18" fmla="*/ 0 w 1"/>
                <a:gd name="T19" fmla="*/ 1 h 1"/>
                <a:gd name="T20" fmla="*/ 0 w 1"/>
                <a:gd name="T21" fmla="*/ 1 h 1"/>
                <a:gd name="T22" fmla="*/ 0 w 1"/>
                <a:gd name="T23" fmla="*/ 1 h 1"/>
                <a:gd name="T24" fmla="*/ 0 w 1"/>
                <a:gd name="T25" fmla="*/ 1 h 1"/>
                <a:gd name="T26" fmla="*/ 1 w 1"/>
                <a:gd name="T27" fmla="*/ 1 h 1"/>
                <a:gd name="T28" fmla="*/ 0 w 1"/>
                <a:gd name="T29"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 h="1">
                  <a:moveTo>
                    <a:pt x="0" y="0"/>
                  </a:move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1" y="1"/>
                    <a:pt x="1" y="1"/>
                    <a:pt x="1" y="1"/>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 name="iṩḻîḓè">
              <a:extLst>
                <a:ext uri="{FF2B5EF4-FFF2-40B4-BE49-F238E27FC236}">
                  <a16:creationId xmlns:a16="http://schemas.microsoft.com/office/drawing/2014/main" id="{00E5C3C9-8093-411D-8BE8-B1EF8E808CB0}"/>
                </a:ext>
              </a:extLst>
            </p:cNvPr>
            <p:cNvSpPr/>
            <p:nvPr/>
          </p:nvSpPr>
          <p:spPr bwMode="auto">
            <a:xfrm>
              <a:off x="5367867" y="1262508"/>
              <a:ext cx="753241" cy="734981"/>
            </a:xfrm>
            <a:custGeom>
              <a:avLst/>
              <a:gdLst>
                <a:gd name="T0" fmla="*/ 64 w 79"/>
                <a:gd name="T1" fmla="*/ 62 h 77"/>
                <a:gd name="T2" fmla="*/ 63 w 79"/>
                <a:gd name="T3" fmla="*/ 63 h 77"/>
                <a:gd name="T4" fmla="*/ 78 w 79"/>
                <a:gd name="T5" fmla="*/ 77 h 77"/>
                <a:gd name="T6" fmla="*/ 79 w 79"/>
                <a:gd name="T7" fmla="*/ 76 h 77"/>
                <a:gd name="T8" fmla="*/ 77 w 79"/>
                <a:gd name="T9" fmla="*/ 74 h 77"/>
                <a:gd name="T10" fmla="*/ 76 w 79"/>
                <a:gd name="T11" fmla="*/ 74 h 77"/>
                <a:gd name="T12" fmla="*/ 75 w 79"/>
                <a:gd name="T13" fmla="*/ 74 h 77"/>
                <a:gd name="T14" fmla="*/ 76 w 79"/>
                <a:gd name="T15" fmla="*/ 73 h 77"/>
                <a:gd name="T16" fmla="*/ 64 w 79"/>
                <a:gd name="T17" fmla="*/ 62 h 77"/>
                <a:gd name="T18" fmla="*/ 2 w 79"/>
                <a:gd name="T19" fmla="*/ 3 h 77"/>
                <a:gd name="T20" fmla="*/ 2 w 79"/>
                <a:gd name="T21" fmla="*/ 4 h 77"/>
                <a:gd name="T22" fmla="*/ 25 w 79"/>
                <a:gd name="T23" fmla="*/ 25 h 77"/>
                <a:gd name="T24" fmla="*/ 27 w 79"/>
                <a:gd name="T25" fmla="*/ 25 h 77"/>
                <a:gd name="T26" fmla="*/ 4 w 79"/>
                <a:gd name="T27" fmla="*/ 4 h 77"/>
                <a:gd name="T28" fmla="*/ 2 w 79"/>
                <a:gd name="T29" fmla="*/ 3 h 77"/>
                <a:gd name="T30" fmla="*/ 0 w 79"/>
                <a:gd name="T31" fmla="*/ 0 h 77"/>
                <a:gd name="T32" fmla="*/ 0 w 79"/>
                <a:gd name="T33" fmla="*/ 0 h 77"/>
                <a:gd name="T34" fmla="*/ 1 w 79"/>
                <a:gd name="T35" fmla="*/ 1 h 77"/>
                <a:gd name="T36" fmla="*/ 1 w 79"/>
                <a:gd name="T37" fmla="*/ 2 h 77"/>
                <a:gd name="T38" fmla="*/ 1 w 79"/>
                <a:gd name="T39" fmla="*/ 2 h 77"/>
                <a:gd name="T40" fmla="*/ 3 w 79"/>
                <a:gd name="T41" fmla="*/ 2 h 77"/>
                <a:gd name="T42" fmla="*/ 0 w 79"/>
                <a:gd name="T43"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9" h="77">
                  <a:moveTo>
                    <a:pt x="64" y="62"/>
                  </a:moveTo>
                  <a:cubicBezTo>
                    <a:pt x="64" y="62"/>
                    <a:pt x="64" y="63"/>
                    <a:pt x="63" y="63"/>
                  </a:cubicBezTo>
                  <a:cubicBezTo>
                    <a:pt x="78" y="77"/>
                    <a:pt x="78" y="77"/>
                    <a:pt x="78" y="77"/>
                  </a:cubicBezTo>
                  <a:cubicBezTo>
                    <a:pt x="79" y="76"/>
                    <a:pt x="79" y="76"/>
                    <a:pt x="79" y="76"/>
                  </a:cubicBezTo>
                  <a:cubicBezTo>
                    <a:pt x="77" y="74"/>
                    <a:pt x="77" y="74"/>
                    <a:pt x="77" y="74"/>
                  </a:cubicBezTo>
                  <a:cubicBezTo>
                    <a:pt x="76" y="74"/>
                    <a:pt x="76" y="74"/>
                    <a:pt x="76" y="74"/>
                  </a:cubicBezTo>
                  <a:cubicBezTo>
                    <a:pt x="76" y="74"/>
                    <a:pt x="75" y="74"/>
                    <a:pt x="75" y="74"/>
                  </a:cubicBezTo>
                  <a:cubicBezTo>
                    <a:pt x="75" y="74"/>
                    <a:pt x="76" y="74"/>
                    <a:pt x="76" y="73"/>
                  </a:cubicBezTo>
                  <a:cubicBezTo>
                    <a:pt x="64" y="62"/>
                    <a:pt x="64" y="62"/>
                    <a:pt x="64" y="62"/>
                  </a:cubicBezTo>
                  <a:moveTo>
                    <a:pt x="2" y="3"/>
                  </a:moveTo>
                  <a:cubicBezTo>
                    <a:pt x="2" y="4"/>
                    <a:pt x="2" y="4"/>
                    <a:pt x="2" y="4"/>
                  </a:cubicBezTo>
                  <a:cubicBezTo>
                    <a:pt x="25" y="25"/>
                    <a:pt x="25" y="25"/>
                    <a:pt x="25" y="25"/>
                  </a:cubicBezTo>
                  <a:cubicBezTo>
                    <a:pt x="25" y="25"/>
                    <a:pt x="26" y="25"/>
                    <a:pt x="27" y="25"/>
                  </a:cubicBezTo>
                  <a:cubicBezTo>
                    <a:pt x="4" y="4"/>
                    <a:pt x="4" y="4"/>
                    <a:pt x="4" y="4"/>
                  </a:cubicBezTo>
                  <a:cubicBezTo>
                    <a:pt x="2" y="3"/>
                    <a:pt x="2" y="3"/>
                    <a:pt x="2" y="3"/>
                  </a:cubicBezTo>
                  <a:moveTo>
                    <a:pt x="0" y="0"/>
                  </a:moveTo>
                  <a:cubicBezTo>
                    <a:pt x="0" y="0"/>
                    <a:pt x="0" y="0"/>
                    <a:pt x="0" y="0"/>
                  </a:cubicBezTo>
                  <a:cubicBezTo>
                    <a:pt x="0" y="0"/>
                    <a:pt x="0" y="1"/>
                    <a:pt x="1" y="1"/>
                  </a:cubicBezTo>
                  <a:cubicBezTo>
                    <a:pt x="1" y="1"/>
                    <a:pt x="1" y="1"/>
                    <a:pt x="1" y="2"/>
                  </a:cubicBezTo>
                  <a:cubicBezTo>
                    <a:pt x="1" y="2"/>
                    <a:pt x="1" y="2"/>
                    <a:pt x="1" y="2"/>
                  </a:cubicBezTo>
                  <a:cubicBezTo>
                    <a:pt x="3" y="2"/>
                    <a:pt x="3" y="2"/>
                    <a:pt x="3" y="2"/>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 name="í$ḷiḓè">
              <a:extLst>
                <a:ext uri="{FF2B5EF4-FFF2-40B4-BE49-F238E27FC236}">
                  <a16:creationId xmlns:a16="http://schemas.microsoft.com/office/drawing/2014/main" id="{85ED948A-A50F-419B-ACE1-70867C6B57F8}"/>
                </a:ext>
              </a:extLst>
            </p:cNvPr>
            <p:cNvSpPr/>
            <p:nvPr/>
          </p:nvSpPr>
          <p:spPr bwMode="auto">
            <a:xfrm>
              <a:off x="5605252" y="1504458"/>
              <a:ext cx="369773" cy="360643"/>
            </a:xfrm>
            <a:custGeom>
              <a:avLst/>
              <a:gdLst>
                <a:gd name="T0" fmla="*/ 2 w 39"/>
                <a:gd name="T1" fmla="*/ 0 h 38"/>
                <a:gd name="T2" fmla="*/ 0 w 39"/>
                <a:gd name="T3" fmla="*/ 0 h 38"/>
                <a:gd name="T4" fmla="*/ 38 w 39"/>
                <a:gd name="T5" fmla="*/ 38 h 38"/>
                <a:gd name="T6" fmla="*/ 39 w 39"/>
                <a:gd name="T7" fmla="*/ 37 h 38"/>
                <a:gd name="T8" fmla="*/ 2 w 39"/>
                <a:gd name="T9" fmla="*/ 0 h 38"/>
              </a:gdLst>
              <a:ahLst/>
              <a:cxnLst>
                <a:cxn ang="0">
                  <a:pos x="T0" y="T1"/>
                </a:cxn>
                <a:cxn ang="0">
                  <a:pos x="T2" y="T3"/>
                </a:cxn>
                <a:cxn ang="0">
                  <a:pos x="T4" y="T5"/>
                </a:cxn>
                <a:cxn ang="0">
                  <a:pos x="T6" y="T7"/>
                </a:cxn>
                <a:cxn ang="0">
                  <a:pos x="T8" y="T9"/>
                </a:cxn>
              </a:cxnLst>
              <a:rect l="0" t="0" r="r" b="b"/>
              <a:pathLst>
                <a:path w="39" h="38">
                  <a:moveTo>
                    <a:pt x="2" y="0"/>
                  </a:moveTo>
                  <a:cubicBezTo>
                    <a:pt x="1" y="0"/>
                    <a:pt x="0" y="0"/>
                    <a:pt x="0" y="0"/>
                  </a:cubicBezTo>
                  <a:cubicBezTo>
                    <a:pt x="38" y="38"/>
                    <a:pt x="38" y="38"/>
                    <a:pt x="38" y="38"/>
                  </a:cubicBezTo>
                  <a:cubicBezTo>
                    <a:pt x="39" y="38"/>
                    <a:pt x="39" y="37"/>
                    <a:pt x="39" y="37"/>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iṥľídê">
              <a:extLst>
                <a:ext uri="{FF2B5EF4-FFF2-40B4-BE49-F238E27FC236}">
                  <a16:creationId xmlns:a16="http://schemas.microsoft.com/office/drawing/2014/main" id="{9DAA8D80-8DF9-4ED7-A168-961A38E35F50}"/>
                </a:ext>
              </a:extLst>
            </p:cNvPr>
            <p:cNvSpPr/>
            <p:nvPr/>
          </p:nvSpPr>
          <p:spPr bwMode="auto">
            <a:xfrm>
              <a:off x="6080022" y="1960969"/>
              <a:ext cx="18260" cy="9130"/>
            </a:xfrm>
            <a:custGeom>
              <a:avLst/>
              <a:gdLst>
                <a:gd name="T0" fmla="*/ 1 w 2"/>
                <a:gd name="T1" fmla="*/ 0 h 1"/>
                <a:gd name="T2" fmla="*/ 0 w 2"/>
                <a:gd name="T3" fmla="*/ 1 h 1"/>
                <a:gd name="T4" fmla="*/ 1 w 2"/>
                <a:gd name="T5" fmla="*/ 1 h 1"/>
                <a:gd name="T6" fmla="*/ 2 w 2"/>
                <a:gd name="T7" fmla="*/ 1 h 1"/>
                <a:gd name="T8" fmla="*/ 1 w 2"/>
                <a:gd name="T9" fmla="*/ 0 h 1"/>
              </a:gdLst>
              <a:ahLst/>
              <a:cxnLst>
                <a:cxn ang="0">
                  <a:pos x="T0" y="T1"/>
                </a:cxn>
                <a:cxn ang="0">
                  <a:pos x="T2" y="T3"/>
                </a:cxn>
                <a:cxn ang="0">
                  <a:pos x="T4" y="T5"/>
                </a:cxn>
                <a:cxn ang="0">
                  <a:pos x="T6" y="T7"/>
                </a:cxn>
                <a:cxn ang="0">
                  <a:pos x="T8" y="T9"/>
                </a:cxn>
              </a:cxnLst>
              <a:rect l="0" t="0" r="r" b="b"/>
              <a:pathLst>
                <a:path w="2" h="1">
                  <a:moveTo>
                    <a:pt x="1" y="0"/>
                  </a:moveTo>
                  <a:cubicBezTo>
                    <a:pt x="1" y="1"/>
                    <a:pt x="0" y="1"/>
                    <a:pt x="0" y="1"/>
                  </a:cubicBezTo>
                  <a:cubicBezTo>
                    <a:pt x="0" y="1"/>
                    <a:pt x="1" y="1"/>
                    <a:pt x="1" y="1"/>
                  </a:cubicBezTo>
                  <a:cubicBezTo>
                    <a:pt x="1" y="1"/>
                    <a:pt x="1" y="1"/>
                    <a:pt x="2" y="1"/>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8" name="íSḷíďê">
              <a:extLst>
                <a:ext uri="{FF2B5EF4-FFF2-40B4-BE49-F238E27FC236}">
                  <a16:creationId xmlns:a16="http://schemas.microsoft.com/office/drawing/2014/main" id="{819810E5-886D-4582-B752-EAC531214BE6}"/>
                </a:ext>
              </a:extLst>
            </p:cNvPr>
            <p:cNvSpPr/>
            <p:nvPr/>
          </p:nvSpPr>
          <p:spPr bwMode="auto">
            <a:xfrm>
              <a:off x="6121108" y="1997489"/>
              <a:ext cx="894759" cy="867369"/>
            </a:xfrm>
            <a:custGeom>
              <a:avLst/>
              <a:gdLst>
                <a:gd name="T0" fmla="*/ 17 w 94"/>
                <a:gd name="T1" fmla="*/ 18 h 91"/>
                <a:gd name="T2" fmla="*/ 94 w 94"/>
                <a:gd name="T3" fmla="*/ 91 h 91"/>
                <a:gd name="T4" fmla="*/ 94 w 94"/>
                <a:gd name="T5" fmla="*/ 91 h 91"/>
                <a:gd name="T6" fmla="*/ 19 w 94"/>
                <a:gd name="T7" fmla="*/ 18 h 91"/>
                <a:gd name="T8" fmla="*/ 17 w 94"/>
                <a:gd name="T9" fmla="*/ 18 h 91"/>
                <a:gd name="T10" fmla="*/ 1 w 94"/>
                <a:gd name="T11" fmla="*/ 0 h 91"/>
                <a:gd name="T12" fmla="*/ 0 w 94"/>
                <a:gd name="T13" fmla="*/ 1 h 91"/>
                <a:gd name="T14" fmla="*/ 6 w 94"/>
                <a:gd name="T15" fmla="*/ 7 h 91"/>
                <a:gd name="T16" fmla="*/ 16 w 94"/>
                <a:gd name="T17" fmla="*/ 17 h 91"/>
                <a:gd name="T18" fmla="*/ 18 w 94"/>
                <a:gd name="T19" fmla="*/ 17 h 91"/>
                <a:gd name="T20" fmla="*/ 1 w 94"/>
                <a:gd name="T21"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91">
                  <a:moveTo>
                    <a:pt x="17" y="18"/>
                  </a:moveTo>
                  <a:cubicBezTo>
                    <a:pt x="94" y="91"/>
                    <a:pt x="94" y="91"/>
                    <a:pt x="94" y="91"/>
                  </a:cubicBezTo>
                  <a:cubicBezTo>
                    <a:pt x="94" y="91"/>
                    <a:pt x="94" y="91"/>
                    <a:pt x="94" y="91"/>
                  </a:cubicBezTo>
                  <a:cubicBezTo>
                    <a:pt x="19" y="18"/>
                    <a:pt x="19" y="18"/>
                    <a:pt x="19" y="18"/>
                  </a:cubicBezTo>
                  <a:cubicBezTo>
                    <a:pt x="17" y="18"/>
                    <a:pt x="17" y="18"/>
                    <a:pt x="17" y="18"/>
                  </a:cubicBezTo>
                  <a:moveTo>
                    <a:pt x="1" y="0"/>
                  </a:moveTo>
                  <a:cubicBezTo>
                    <a:pt x="0" y="1"/>
                    <a:pt x="0" y="1"/>
                    <a:pt x="0" y="1"/>
                  </a:cubicBezTo>
                  <a:cubicBezTo>
                    <a:pt x="6" y="7"/>
                    <a:pt x="6" y="7"/>
                    <a:pt x="6" y="7"/>
                  </a:cubicBezTo>
                  <a:cubicBezTo>
                    <a:pt x="16" y="17"/>
                    <a:pt x="16" y="17"/>
                    <a:pt x="16" y="17"/>
                  </a:cubicBezTo>
                  <a:cubicBezTo>
                    <a:pt x="18" y="17"/>
                    <a:pt x="18" y="17"/>
                    <a:pt x="18" y="17"/>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9" name="íš1iḑé">
              <a:extLst>
                <a:ext uri="{FF2B5EF4-FFF2-40B4-BE49-F238E27FC236}">
                  <a16:creationId xmlns:a16="http://schemas.microsoft.com/office/drawing/2014/main" id="{2A870808-AB67-4ABF-A34E-33322E772FA4}"/>
                </a:ext>
              </a:extLst>
            </p:cNvPr>
            <p:cNvSpPr/>
            <p:nvPr/>
          </p:nvSpPr>
          <p:spPr bwMode="auto">
            <a:xfrm>
              <a:off x="7015867" y="2864859"/>
              <a:ext cx="9130" cy="9130"/>
            </a:xfrm>
            <a:custGeom>
              <a:avLst/>
              <a:gdLst>
                <a:gd name="T0" fmla="*/ 0 w 1"/>
                <a:gd name="T1" fmla="*/ 0 h 1"/>
                <a:gd name="T2" fmla="*/ 1 w 1"/>
                <a:gd name="T3" fmla="*/ 1 h 1"/>
                <a:gd name="T4" fmla="*/ 1 w 1"/>
                <a:gd name="T5" fmla="*/ 1 h 1"/>
                <a:gd name="T6" fmla="*/ 0 w 1"/>
                <a:gd name="T7" fmla="*/ 0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cubicBezTo>
                    <a:pt x="1" y="1"/>
                    <a:pt x="1" y="1"/>
                    <a:pt x="1" y="1"/>
                  </a:cubicBezTo>
                  <a:cubicBezTo>
                    <a:pt x="1" y="1"/>
                    <a:pt x="1" y="1"/>
                    <a:pt x="1" y="1"/>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0" name="ïŝḻîde">
              <a:extLst>
                <a:ext uri="{FF2B5EF4-FFF2-40B4-BE49-F238E27FC236}">
                  <a16:creationId xmlns:a16="http://schemas.microsoft.com/office/drawing/2014/main" id="{8F4FF3CD-A7DC-4D64-9A17-72B1F4040457}"/>
                </a:ext>
              </a:extLst>
            </p:cNvPr>
            <p:cNvSpPr/>
            <p:nvPr/>
          </p:nvSpPr>
          <p:spPr bwMode="auto">
            <a:xfrm>
              <a:off x="6271756" y="2157268"/>
              <a:ext cx="27391" cy="13695"/>
            </a:xfrm>
            <a:custGeom>
              <a:avLst/>
              <a:gdLst>
                <a:gd name="T0" fmla="*/ 0 w 6"/>
                <a:gd name="T1" fmla="*/ 0 h 3"/>
                <a:gd name="T2" fmla="*/ 2 w 6"/>
                <a:gd name="T3" fmla="*/ 3 h 3"/>
                <a:gd name="T4" fmla="*/ 6 w 6"/>
                <a:gd name="T5" fmla="*/ 3 h 3"/>
                <a:gd name="T6" fmla="*/ 4 w 6"/>
                <a:gd name="T7" fmla="*/ 0 h 3"/>
                <a:gd name="T8" fmla="*/ 0 w 6"/>
                <a:gd name="T9" fmla="*/ 0 h 3"/>
              </a:gdLst>
              <a:ahLst/>
              <a:cxnLst>
                <a:cxn ang="0">
                  <a:pos x="T0" y="T1"/>
                </a:cxn>
                <a:cxn ang="0">
                  <a:pos x="T2" y="T3"/>
                </a:cxn>
                <a:cxn ang="0">
                  <a:pos x="T4" y="T5"/>
                </a:cxn>
                <a:cxn ang="0">
                  <a:pos x="T6" y="T7"/>
                </a:cxn>
                <a:cxn ang="0">
                  <a:pos x="T8" y="T9"/>
                </a:cxn>
              </a:cxnLst>
              <a:rect l="0" t="0" r="r" b="b"/>
              <a:pathLst>
                <a:path w="6" h="3">
                  <a:moveTo>
                    <a:pt x="0" y="0"/>
                  </a:moveTo>
                  <a:lnTo>
                    <a:pt x="2" y="3"/>
                  </a:lnTo>
                  <a:lnTo>
                    <a:pt x="6" y="3"/>
                  </a:lnTo>
                  <a:lnTo>
                    <a:pt x="4"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 name="íṣliďé">
              <a:extLst>
                <a:ext uri="{FF2B5EF4-FFF2-40B4-BE49-F238E27FC236}">
                  <a16:creationId xmlns:a16="http://schemas.microsoft.com/office/drawing/2014/main" id="{592311F9-9462-4B47-8DB8-BF1070A98AEA}"/>
                </a:ext>
              </a:extLst>
            </p:cNvPr>
            <p:cNvSpPr/>
            <p:nvPr/>
          </p:nvSpPr>
          <p:spPr bwMode="auto">
            <a:xfrm>
              <a:off x="6271756" y="2157268"/>
              <a:ext cx="27391" cy="13695"/>
            </a:xfrm>
            <a:custGeom>
              <a:avLst/>
              <a:gdLst>
                <a:gd name="T0" fmla="*/ 0 w 6"/>
                <a:gd name="T1" fmla="*/ 0 h 3"/>
                <a:gd name="T2" fmla="*/ 2 w 6"/>
                <a:gd name="T3" fmla="*/ 3 h 3"/>
                <a:gd name="T4" fmla="*/ 6 w 6"/>
                <a:gd name="T5" fmla="*/ 3 h 3"/>
                <a:gd name="T6" fmla="*/ 4 w 6"/>
                <a:gd name="T7" fmla="*/ 0 h 3"/>
                <a:gd name="T8" fmla="*/ 0 w 6"/>
                <a:gd name="T9" fmla="*/ 0 h 3"/>
              </a:gdLst>
              <a:ahLst/>
              <a:cxnLst>
                <a:cxn ang="0">
                  <a:pos x="T0" y="T1"/>
                </a:cxn>
                <a:cxn ang="0">
                  <a:pos x="T2" y="T3"/>
                </a:cxn>
                <a:cxn ang="0">
                  <a:pos x="T4" y="T5"/>
                </a:cxn>
                <a:cxn ang="0">
                  <a:pos x="T6" y="T7"/>
                </a:cxn>
                <a:cxn ang="0">
                  <a:pos x="T8" y="T9"/>
                </a:cxn>
              </a:cxnLst>
              <a:rect l="0" t="0" r="r" b="b"/>
              <a:pathLst>
                <a:path w="6" h="3">
                  <a:moveTo>
                    <a:pt x="0" y="0"/>
                  </a:moveTo>
                  <a:lnTo>
                    <a:pt x="2" y="3"/>
                  </a:lnTo>
                  <a:lnTo>
                    <a:pt x="6" y="3"/>
                  </a:lnTo>
                  <a:lnTo>
                    <a:pt x="4" y="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 name="iṧḷiḋé">
              <a:extLst>
                <a:ext uri="{FF2B5EF4-FFF2-40B4-BE49-F238E27FC236}">
                  <a16:creationId xmlns:a16="http://schemas.microsoft.com/office/drawing/2014/main" id="{25832AB5-F1C2-4F16-BAF5-A3934A232B71}"/>
                </a:ext>
              </a:extLst>
            </p:cNvPr>
            <p:cNvSpPr/>
            <p:nvPr/>
          </p:nvSpPr>
          <p:spPr bwMode="auto">
            <a:xfrm>
              <a:off x="6111978" y="1988359"/>
              <a:ext cx="18260" cy="18260"/>
            </a:xfrm>
            <a:custGeom>
              <a:avLst/>
              <a:gdLst>
                <a:gd name="T0" fmla="*/ 2 w 4"/>
                <a:gd name="T1" fmla="*/ 0 h 4"/>
                <a:gd name="T2" fmla="*/ 0 w 4"/>
                <a:gd name="T3" fmla="*/ 2 h 4"/>
                <a:gd name="T4" fmla="*/ 2 w 4"/>
                <a:gd name="T5" fmla="*/ 4 h 4"/>
                <a:gd name="T6" fmla="*/ 4 w 4"/>
                <a:gd name="T7" fmla="*/ 2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lnTo>
                    <a:pt x="0" y="2"/>
                  </a:lnTo>
                  <a:lnTo>
                    <a:pt x="2" y="4"/>
                  </a:lnTo>
                  <a:lnTo>
                    <a:pt x="4"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 name="ïsľíḓé">
              <a:extLst>
                <a:ext uri="{FF2B5EF4-FFF2-40B4-BE49-F238E27FC236}">
                  <a16:creationId xmlns:a16="http://schemas.microsoft.com/office/drawing/2014/main" id="{70299644-BF22-4523-9F0C-3F04823530D0}"/>
                </a:ext>
              </a:extLst>
            </p:cNvPr>
            <p:cNvSpPr/>
            <p:nvPr/>
          </p:nvSpPr>
          <p:spPr bwMode="auto">
            <a:xfrm>
              <a:off x="6111978" y="1988359"/>
              <a:ext cx="18260" cy="18260"/>
            </a:xfrm>
            <a:custGeom>
              <a:avLst/>
              <a:gdLst>
                <a:gd name="T0" fmla="*/ 2 w 4"/>
                <a:gd name="T1" fmla="*/ 0 h 4"/>
                <a:gd name="T2" fmla="*/ 0 w 4"/>
                <a:gd name="T3" fmla="*/ 2 h 4"/>
                <a:gd name="T4" fmla="*/ 2 w 4"/>
                <a:gd name="T5" fmla="*/ 4 h 4"/>
                <a:gd name="T6" fmla="*/ 4 w 4"/>
                <a:gd name="T7" fmla="*/ 2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lnTo>
                    <a:pt x="0" y="2"/>
                  </a:lnTo>
                  <a:lnTo>
                    <a:pt x="2" y="4"/>
                  </a:lnTo>
                  <a:lnTo>
                    <a:pt x="4" y="2"/>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ïşļiḍê">
              <a:extLst>
                <a:ext uri="{FF2B5EF4-FFF2-40B4-BE49-F238E27FC236}">
                  <a16:creationId xmlns:a16="http://schemas.microsoft.com/office/drawing/2014/main" id="{A731DE1E-AD85-451C-B853-EE6B2871D50E}"/>
                </a:ext>
              </a:extLst>
            </p:cNvPr>
            <p:cNvSpPr/>
            <p:nvPr/>
          </p:nvSpPr>
          <p:spPr bwMode="auto">
            <a:xfrm>
              <a:off x="6175889" y="2065966"/>
              <a:ext cx="839977" cy="798893"/>
            </a:xfrm>
            <a:custGeom>
              <a:avLst/>
              <a:gdLst>
                <a:gd name="T0" fmla="*/ 11 w 88"/>
                <a:gd name="T1" fmla="*/ 11 h 84"/>
                <a:gd name="T2" fmla="*/ 85 w 88"/>
                <a:gd name="T3" fmla="*/ 82 h 84"/>
                <a:gd name="T4" fmla="*/ 87 w 88"/>
                <a:gd name="T5" fmla="*/ 84 h 84"/>
                <a:gd name="T6" fmla="*/ 88 w 88"/>
                <a:gd name="T7" fmla="*/ 84 h 84"/>
                <a:gd name="T8" fmla="*/ 11 w 88"/>
                <a:gd name="T9" fmla="*/ 11 h 84"/>
                <a:gd name="T10" fmla="*/ 11 w 88"/>
                <a:gd name="T11" fmla="*/ 11 h 84"/>
                <a:gd name="T12" fmla="*/ 0 w 88"/>
                <a:gd name="T13" fmla="*/ 0 h 84"/>
                <a:gd name="T14" fmla="*/ 10 w 88"/>
                <a:gd name="T15" fmla="*/ 10 h 84"/>
                <a:gd name="T16" fmla="*/ 10 w 88"/>
                <a:gd name="T17" fmla="*/ 10 h 84"/>
                <a:gd name="T18" fmla="*/ 0 w 88"/>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84">
                  <a:moveTo>
                    <a:pt x="11" y="11"/>
                  </a:moveTo>
                  <a:cubicBezTo>
                    <a:pt x="85" y="82"/>
                    <a:pt x="85" y="82"/>
                    <a:pt x="85" y="82"/>
                  </a:cubicBezTo>
                  <a:cubicBezTo>
                    <a:pt x="87" y="84"/>
                    <a:pt x="87" y="84"/>
                    <a:pt x="87" y="84"/>
                  </a:cubicBezTo>
                  <a:cubicBezTo>
                    <a:pt x="87" y="84"/>
                    <a:pt x="88" y="84"/>
                    <a:pt x="88" y="84"/>
                  </a:cubicBezTo>
                  <a:cubicBezTo>
                    <a:pt x="11" y="11"/>
                    <a:pt x="11" y="11"/>
                    <a:pt x="11" y="11"/>
                  </a:cubicBezTo>
                  <a:cubicBezTo>
                    <a:pt x="11" y="11"/>
                    <a:pt x="11" y="11"/>
                    <a:pt x="11" y="11"/>
                  </a:cubicBezTo>
                  <a:moveTo>
                    <a:pt x="0" y="0"/>
                  </a:moveTo>
                  <a:cubicBezTo>
                    <a:pt x="10" y="10"/>
                    <a:pt x="10" y="10"/>
                    <a:pt x="10" y="10"/>
                  </a:cubicBezTo>
                  <a:cubicBezTo>
                    <a:pt x="10" y="10"/>
                    <a:pt x="10" y="10"/>
                    <a:pt x="10" y="1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 name="ísļíḍê">
              <a:extLst>
                <a:ext uri="{FF2B5EF4-FFF2-40B4-BE49-F238E27FC236}">
                  <a16:creationId xmlns:a16="http://schemas.microsoft.com/office/drawing/2014/main" id="{DC7090A6-1B90-488F-8435-269AD280471C}"/>
                </a:ext>
              </a:extLst>
            </p:cNvPr>
            <p:cNvSpPr/>
            <p:nvPr/>
          </p:nvSpPr>
          <p:spPr bwMode="auto">
            <a:xfrm>
              <a:off x="7006736" y="2864859"/>
              <a:ext cx="18260" cy="9130"/>
            </a:xfrm>
            <a:custGeom>
              <a:avLst/>
              <a:gdLst>
                <a:gd name="T0" fmla="*/ 0 w 2"/>
                <a:gd name="T1" fmla="*/ 0 h 1"/>
                <a:gd name="T2" fmla="*/ 2 w 2"/>
                <a:gd name="T3" fmla="*/ 1 h 1"/>
                <a:gd name="T4" fmla="*/ 2 w 2"/>
                <a:gd name="T5" fmla="*/ 1 h 1"/>
                <a:gd name="T6" fmla="*/ 1 w 2"/>
                <a:gd name="T7" fmla="*/ 0 h 1"/>
                <a:gd name="T8" fmla="*/ 0 w 2"/>
                <a:gd name="T9" fmla="*/ 0 h 1"/>
              </a:gdLst>
              <a:ahLst/>
              <a:cxnLst>
                <a:cxn ang="0">
                  <a:pos x="T0" y="T1"/>
                </a:cxn>
                <a:cxn ang="0">
                  <a:pos x="T2" y="T3"/>
                </a:cxn>
                <a:cxn ang="0">
                  <a:pos x="T4" y="T5"/>
                </a:cxn>
                <a:cxn ang="0">
                  <a:pos x="T6" y="T7"/>
                </a:cxn>
                <a:cxn ang="0">
                  <a:pos x="T8" y="T9"/>
                </a:cxn>
              </a:cxnLst>
              <a:rect l="0" t="0" r="r" b="b"/>
              <a:pathLst>
                <a:path w="2" h="1">
                  <a:moveTo>
                    <a:pt x="0" y="0"/>
                  </a:moveTo>
                  <a:cubicBezTo>
                    <a:pt x="2" y="1"/>
                    <a:pt x="2" y="1"/>
                    <a:pt x="2" y="1"/>
                  </a:cubicBezTo>
                  <a:cubicBezTo>
                    <a:pt x="2" y="1"/>
                    <a:pt x="2" y="1"/>
                    <a:pt x="2" y="1"/>
                  </a:cubicBezTo>
                  <a:cubicBezTo>
                    <a:pt x="1" y="0"/>
                    <a:pt x="1" y="0"/>
                    <a:pt x="1" y="0"/>
                  </a:cubicBezTo>
                  <a:cubicBezTo>
                    <a:pt x="1"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 name="íṩľíďé">
              <a:extLst>
                <a:ext uri="{FF2B5EF4-FFF2-40B4-BE49-F238E27FC236}">
                  <a16:creationId xmlns:a16="http://schemas.microsoft.com/office/drawing/2014/main" id="{1D8DC2E9-B417-47CE-AE06-FE5A081290C9}"/>
                </a:ext>
              </a:extLst>
            </p:cNvPr>
            <p:cNvSpPr/>
            <p:nvPr/>
          </p:nvSpPr>
          <p:spPr bwMode="auto">
            <a:xfrm>
              <a:off x="6988476" y="2846598"/>
              <a:ext cx="18260" cy="18260"/>
            </a:xfrm>
            <a:custGeom>
              <a:avLst/>
              <a:gdLst>
                <a:gd name="T0" fmla="*/ 0 w 2"/>
                <a:gd name="T1" fmla="*/ 0 h 2"/>
                <a:gd name="T2" fmla="*/ 1 w 2"/>
                <a:gd name="T3" fmla="*/ 2 h 2"/>
                <a:gd name="T4" fmla="*/ 2 w 2"/>
                <a:gd name="T5" fmla="*/ 2 h 2"/>
                <a:gd name="T6" fmla="*/ 0 w 2"/>
                <a:gd name="T7" fmla="*/ 0 h 2"/>
              </a:gdLst>
              <a:ahLst/>
              <a:cxnLst>
                <a:cxn ang="0">
                  <a:pos x="T0" y="T1"/>
                </a:cxn>
                <a:cxn ang="0">
                  <a:pos x="T2" y="T3"/>
                </a:cxn>
                <a:cxn ang="0">
                  <a:pos x="T4" y="T5"/>
                </a:cxn>
                <a:cxn ang="0">
                  <a:pos x="T6" y="T7"/>
                </a:cxn>
              </a:cxnLst>
              <a:rect l="0" t="0" r="r" b="b"/>
              <a:pathLst>
                <a:path w="2" h="2">
                  <a:moveTo>
                    <a:pt x="0" y="0"/>
                  </a:moveTo>
                  <a:cubicBezTo>
                    <a:pt x="1" y="2"/>
                    <a:pt x="1" y="2"/>
                    <a:pt x="1" y="2"/>
                  </a:cubicBezTo>
                  <a:cubicBezTo>
                    <a:pt x="1" y="2"/>
                    <a:pt x="2" y="2"/>
                    <a:pt x="2" y="2"/>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7" name="îś1ide">
              <a:extLst>
                <a:ext uri="{FF2B5EF4-FFF2-40B4-BE49-F238E27FC236}">
                  <a16:creationId xmlns:a16="http://schemas.microsoft.com/office/drawing/2014/main" id="{851A03A9-13E1-4B61-A085-199D8A49095C}"/>
                </a:ext>
              </a:extLst>
            </p:cNvPr>
            <p:cNvSpPr/>
            <p:nvPr/>
          </p:nvSpPr>
          <p:spPr bwMode="auto">
            <a:xfrm>
              <a:off x="6997606" y="2864859"/>
              <a:ext cx="27391" cy="18260"/>
            </a:xfrm>
            <a:custGeom>
              <a:avLst/>
              <a:gdLst>
                <a:gd name="T0" fmla="*/ 0 w 3"/>
                <a:gd name="T1" fmla="*/ 0 h 2"/>
                <a:gd name="T2" fmla="*/ 2 w 3"/>
                <a:gd name="T3" fmla="*/ 2 h 2"/>
                <a:gd name="T4" fmla="*/ 3 w 3"/>
                <a:gd name="T5" fmla="*/ 1 h 2"/>
                <a:gd name="T6" fmla="*/ 1 w 3"/>
                <a:gd name="T7" fmla="*/ 0 h 2"/>
                <a:gd name="T8" fmla="*/ 0 w 3"/>
                <a:gd name="T9" fmla="*/ 0 h 2"/>
              </a:gdLst>
              <a:ahLst/>
              <a:cxnLst>
                <a:cxn ang="0">
                  <a:pos x="T0" y="T1"/>
                </a:cxn>
                <a:cxn ang="0">
                  <a:pos x="T2" y="T3"/>
                </a:cxn>
                <a:cxn ang="0">
                  <a:pos x="T4" y="T5"/>
                </a:cxn>
                <a:cxn ang="0">
                  <a:pos x="T6" y="T7"/>
                </a:cxn>
                <a:cxn ang="0">
                  <a:pos x="T8" y="T9"/>
                </a:cxn>
              </a:cxnLst>
              <a:rect l="0" t="0" r="r" b="b"/>
              <a:pathLst>
                <a:path w="3" h="2">
                  <a:moveTo>
                    <a:pt x="0" y="0"/>
                  </a:moveTo>
                  <a:cubicBezTo>
                    <a:pt x="2" y="2"/>
                    <a:pt x="2" y="2"/>
                    <a:pt x="2" y="2"/>
                  </a:cubicBezTo>
                  <a:cubicBezTo>
                    <a:pt x="3" y="2"/>
                    <a:pt x="3" y="2"/>
                    <a:pt x="3" y="1"/>
                  </a:cubicBezTo>
                  <a:cubicBezTo>
                    <a:pt x="1" y="0"/>
                    <a:pt x="1" y="0"/>
                    <a:pt x="1" y="0"/>
                  </a:cubicBezTo>
                  <a:cubicBezTo>
                    <a:pt x="1"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8" name="iSļíḋè">
              <a:extLst>
                <a:ext uri="{FF2B5EF4-FFF2-40B4-BE49-F238E27FC236}">
                  <a16:creationId xmlns:a16="http://schemas.microsoft.com/office/drawing/2014/main" id="{C5DC52E0-8395-4192-BF90-26F37DE73CB2}"/>
                </a:ext>
              </a:extLst>
            </p:cNvPr>
            <p:cNvSpPr/>
            <p:nvPr/>
          </p:nvSpPr>
          <p:spPr bwMode="auto">
            <a:xfrm>
              <a:off x="6271756" y="2157268"/>
              <a:ext cx="9130" cy="13695"/>
            </a:xfrm>
            <a:custGeom>
              <a:avLst/>
              <a:gdLst>
                <a:gd name="T0" fmla="*/ 0 w 2"/>
                <a:gd name="T1" fmla="*/ 0 h 3"/>
                <a:gd name="T2" fmla="*/ 2 w 2"/>
                <a:gd name="T3" fmla="*/ 3 h 3"/>
                <a:gd name="T4" fmla="*/ 2 w 2"/>
                <a:gd name="T5" fmla="*/ 3 h 3"/>
                <a:gd name="T6" fmla="*/ 0 w 2"/>
                <a:gd name="T7" fmla="*/ 0 h 3"/>
                <a:gd name="T8" fmla="*/ 0 w 2"/>
                <a:gd name="T9" fmla="*/ 0 h 3"/>
              </a:gdLst>
              <a:ahLst/>
              <a:cxnLst>
                <a:cxn ang="0">
                  <a:pos x="T0" y="T1"/>
                </a:cxn>
                <a:cxn ang="0">
                  <a:pos x="T2" y="T3"/>
                </a:cxn>
                <a:cxn ang="0">
                  <a:pos x="T4" y="T5"/>
                </a:cxn>
                <a:cxn ang="0">
                  <a:pos x="T6" y="T7"/>
                </a:cxn>
                <a:cxn ang="0">
                  <a:pos x="T8" y="T9"/>
                </a:cxn>
              </a:cxnLst>
              <a:rect l="0" t="0" r="r" b="b"/>
              <a:pathLst>
                <a:path w="2" h="3">
                  <a:moveTo>
                    <a:pt x="0" y="0"/>
                  </a:moveTo>
                  <a:lnTo>
                    <a:pt x="2" y="3"/>
                  </a:lnTo>
                  <a:lnTo>
                    <a:pt x="2" y="3"/>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9" name="iṥḻiḓe">
              <a:extLst>
                <a:ext uri="{FF2B5EF4-FFF2-40B4-BE49-F238E27FC236}">
                  <a16:creationId xmlns:a16="http://schemas.microsoft.com/office/drawing/2014/main" id="{A5A19C9D-6398-41EA-B515-69FEB58DE026}"/>
                </a:ext>
              </a:extLst>
            </p:cNvPr>
            <p:cNvSpPr/>
            <p:nvPr/>
          </p:nvSpPr>
          <p:spPr bwMode="auto">
            <a:xfrm>
              <a:off x="6271756" y="2157268"/>
              <a:ext cx="9130" cy="13695"/>
            </a:xfrm>
            <a:custGeom>
              <a:avLst/>
              <a:gdLst>
                <a:gd name="T0" fmla="*/ 0 w 2"/>
                <a:gd name="T1" fmla="*/ 0 h 3"/>
                <a:gd name="T2" fmla="*/ 2 w 2"/>
                <a:gd name="T3" fmla="*/ 3 h 3"/>
                <a:gd name="T4" fmla="*/ 2 w 2"/>
                <a:gd name="T5" fmla="*/ 3 h 3"/>
                <a:gd name="T6" fmla="*/ 0 w 2"/>
                <a:gd name="T7" fmla="*/ 0 h 3"/>
                <a:gd name="T8" fmla="*/ 0 w 2"/>
                <a:gd name="T9" fmla="*/ 0 h 3"/>
              </a:gdLst>
              <a:ahLst/>
              <a:cxnLst>
                <a:cxn ang="0">
                  <a:pos x="T0" y="T1"/>
                </a:cxn>
                <a:cxn ang="0">
                  <a:pos x="T2" y="T3"/>
                </a:cxn>
                <a:cxn ang="0">
                  <a:pos x="T4" y="T5"/>
                </a:cxn>
                <a:cxn ang="0">
                  <a:pos x="T6" y="T7"/>
                </a:cxn>
                <a:cxn ang="0">
                  <a:pos x="T8" y="T9"/>
                </a:cxn>
              </a:cxnLst>
              <a:rect l="0" t="0" r="r" b="b"/>
              <a:pathLst>
                <a:path w="2" h="3">
                  <a:moveTo>
                    <a:pt x="0" y="0"/>
                  </a:moveTo>
                  <a:lnTo>
                    <a:pt x="2" y="3"/>
                  </a:lnTo>
                  <a:lnTo>
                    <a:pt x="2" y="3"/>
                  </a:lnTo>
                  <a:lnTo>
                    <a:pt x="0" y="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0" name="îṡlíďê">
              <a:extLst>
                <a:ext uri="{FF2B5EF4-FFF2-40B4-BE49-F238E27FC236}">
                  <a16:creationId xmlns:a16="http://schemas.microsoft.com/office/drawing/2014/main" id="{AB9A51B1-2E3C-4705-B464-B8D8AA0F99F4}"/>
                </a:ext>
              </a:extLst>
            </p:cNvPr>
            <p:cNvSpPr/>
            <p:nvPr/>
          </p:nvSpPr>
          <p:spPr bwMode="auto">
            <a:xfrm>
              <a:off x="5376998" y="1285334"/>
              <a:ext cx="27391" cy="18260"/>
            </a:xfrm>
            <a:custGeom>
              <a:avLst/>
              <a:gdLst>
                <a:gd name="T0" fmla="*/ 0 w 6"/>
                <a:gd name="T1" fmla="*/ 0 h 4"/>
                <a:gd name="T2" fmla="*/ 2 w 6"/>
                <a:gd name="T3" fmla="*/ 2 h 4"/>
                <a:gd name="T4" fmla="*/ 6 w 6"/>
                <a:gd name="T5" fmla="*/ 4 h 4"/>
                <a:gd name="T6" fmla="*/ 4 w 6"/>
                <a:gd name="T7" fmla="*/ 0 h 4"/>
                <a:gd name="T8" fmla="*/ 0 w 6"/>
                <a:gd name="T9" fmla="*/ 0 h 4"/>
              </a:gdLst>
              <a:ahLst/>
              <a:cxnLst>
                <a:cxn ang="0">
                  <a:pos x="T0" y="T1"/>
                </a:cxn>
                <a:cxn ang="0">
                  <a:pos x="T2" y="T3"/>
                </a:cxn>
                <a:cxn ang="0">
                  <a:pos x="T4" y="T5"/>
                </a:cxn>
                <a:cxn ang="0">
                  <a:pos x="T6" y="T7"/>
                </a:cxn>
                <a:cxn ang="0">
                  <a:pos x="T8" y="T9"/>
                </a:cxn>
              </a:cxnLst>
              <a:rect l="0" t="0" r="r" b="b"/>
              <a:pathLst>
                <a:path w="6" h="4">
                  <a:moveTo>
                    <a:pt x="0" y="0"/>
                  </a:moveTo>
                  <a:lnTo>
                    <a:pt x="2" y="2"/>
                  </a:lnTo>
                  <a:lnTo>
                    <a:pt x="6" y="4"/>
                  </a:lnTo>
                  <a:lnTo>
                    <a:pt x="4"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1" name="ïşľïḓê">
              <a:extLst>
                <a:ext uri="{FF2B5EF4-FFF2-40B4-BE49-F238E27FC236}">
                  <a16:creationId xmlns:a16="http://schemas.microsoft.com/office/drawing/2014/main" id="{0CECAABC-6732-426C-9227-AE005C6B94FF}"/>
                </a:ext>
              </a:extLst>
            </p:cNvPr>
            <p:cNvSpPr/>
            <p:nvPr/>
          </p:nvSpPr>
          <p:spPr bwMode="auto">
            <a:xfrm>
              <a:off x="5376998" y="1285334"/>
              <a:ext cx="27391" cy="18260"/>
            </a:xfrm>
            <a:custGeom>
              <a:avLst/>
              <a:gdLst>
                <a:gd name="T0" fmla="*/ 0 w 6"/>
                <a:gd name="T1" fmla="*/ 0 h 4"/>
                <a:gd name="T2" fmla="*/ 2 w 6"/>
                <a:gd name="T3" fmla="*/ 2 h 4"/>
                <a:gd name="T4" fmla="*/ 6 w 6"/>
                <a:gd name="T5" fmla="*/ 4 h 4"/>
                <a:gd name="T6" fmla="*/ 4 w 6"/>
                <a:gd name="T7" fmla="*/ 0 h 4"/>
                <a:gd name="T8" fmla="*/ 0 w 6"/>
                <a:gd name="T9" fmla="*/ 0 h 4"/>
              </a:gdLst>
              <a:ahLst/>
              <a:cxnLst>
                <a:cxn ang="0">
                  <a:pos x="T0" y="T1"/>
                </a:cxn>
                <a:cxn ang="0">
                  <a:pos x="T2" y="T3"/>
                </a:cxn>
                <a:cxn ang="0">
                  <a:pos x="T4" y="T5"/>
                </a:cxn>
                <a:cxn ang="0">
                  <a:pos x="T6" y="T7"/>
                </a:cxn>
                <a:cxn ang="0">
                  <a:pos x="T8" y="T9"/>
                </a:cxn>
              </a:cxnLst>
              <a:rect l="0" t="0" r="r" b="b"/>
              <a:pathLst>
                <a:path w="6" h="4">
                  <a:moveTo>
                    <a:pt x="0" y="0"/>
                  </a:moveTo>
                  <a:lnTo>
                    <a:pt x="2" y="2"/>
                  </a:lnTo>
                  <a:lnTo>
                    <a:pt x="6" y="4"/>
                  </a:lnTo>
                  <a:lnTo>
                    <a:pt x="4" y="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2" name="iṣ1ïḑé">
              <a:extLst>
                <a:ext uri="{FF2B5EF4-FFF2-40B4-BE49-F238E27FC236}">
                  <a16:creationId xmlns:a16="http://schemas.microsoft.com/office/drawing/2014/main" id="{3D2DF02D-6600-4DCF-B166-D50CFFECD372}"/>
                </a:ext>
              </a:extLst>
            </p:cNvPr>
            <p:cNvSpPr/>
            <p:nvPr/>
          </p:nvSpPr>
          <p:spPr bwMode="auto">
            <a:xfrm>
              <a:off x="5376998" y="1285334"/>
              <a:ext cx="9130" cy="18260"/>
            </a:xfrm>
            <a:custGeom>
              <a:avLst/>
              <a:gdLst>
                <a:gd name="T0" fmla="*/ 1 w 1"/>
                <a:gd name="T1" fmla="*/ 1 h 2"/>
                <a:gd name="T2" fmla="*/ 1 w 1"/>
                <a:gd name="T3" fmla="*/ 2 h 2"/>
                <a:gd name="T4" fmla="*/ 1 w 1"/>
                <a:gd name="T5" fmla="*/ 1 h 2"/>
                <a:gd name="T6" fmla="*/ 1 w 1"/>
                <a:gd name="T7" fmla="*/ 1 h 2"/>
                <a:gd name="T8" fmla="*/ 0 w 1"/>
                <a:gd name="T9" fmla="*/ 0 h 2"/>
                <a:gd name="T10" fmla="*/ 0 w 1"/>
                <a:gd name="T11" fmla="*/ 0 h 2"/>
                <a:gd name="T12" fmla="*/ 0 w 1"/>
                <a:gd name="T13" fmla="*/ 0 h 2"/>
                <a:gd name="T14" fmla="*/ 0 w 1"/>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2">
                  <a:moveTo>
                    <a:pt x="1" y="1"/>
                  </a:moveTo>
                  <a:cubicBezTo>
                    <a:pt x="1" y="2"/>
                    <a:pt x="1" y="2"/>
                    <a:pt x="1" y="2"/>
                  </a:cubicBezTo>
                  <a:cubicBezTo>
                    <a:pt x="1" y="1"/>
                    <a:pt x="1" y="1"/>
                    <a:pt x="1" y="1"/>
                  </a:cubicBezTo>
                  <a:cubicBezTo>
                    <a:pt x="1" y="1"/>
                    <a:pt x="1" y="1"/>
                    <a:pt x="1" y="1"/>
                  </a:cubicBezTo>
                  <a:moveTo>
                    <a:pt x="0" y="0"/>
                  </a:moveTo>
                  <a:cubicBezTo>
                    <a:pt x="0" y="0"/>
                    <a:pt x="0" y="0"/>
                    <a:pt x="0" y="0"/>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3" name="îṧḻîdè">
              <a:extLst>
                <a:ext uri="{FF2B5EF4-FFF2-40B4-BE49-F238E27FC236}">
                  <a16:creationId xmlns:a16="http://schemas.microsoft.com/office/drawing/2014/main" id="{A5A04A40-96D9-4861-92BC-1D432A858A25}"/>
                </a:ext>
              </a:extLst>
            </p:cNvPr>
            <p:cNvSpPr/>
            <p:nvPr/>
          </p:nvSpPr>
          <p:spPr bwMode="auto">
            <a:xfrm>
              <a:off x="5376998" y="1285334"/>
              <a:ext cx="9130" cy="9130"/>
            </a:xfrm>
            <a:custGeom>
              <a:avLst/>
              <a:gdLst>
                <a:gd name="T0" fmla="*/ 0 w 1"/>
                <a:gd name="T1" fmla="*/ 0 h 1"/>
                <a:gd name="T2" fmla="*/ 0 w 1"/>
                <a:gd name="T3" fmla="*/ 0 h 1"/>
                <a:gd name="T4" fmla="*/ 1 w 1"/>
                <a:gd name="T5" fmla="*/ 1 h 1"/>
                <a:gd name="T6" fmla="*/ 1 w 1"/>
                <a:gd name="T7" fmla="*/ 1 h 1"/>
                <a:gd name="T8" fmla="*/ 0 w 1"/>
                <a:gd name="T9" fmla="*/ 0 h 1"/>
                <a:gd name="T10" fmla="*/ 0 w 1"/>
                <a:gd name="T11" fmla="*/ 0 h 1"/>
              </a:gdLst>
              <a:ahLst/>
              <a:cxnLst>
                <a:cxn ang="0">
                  <a:pos x="T0" y="T1"/>
                </a:cxn>
                <a:cxn ang="0">
                  <a:pos x="T2" y="T3"/>
                </a:cxn>
                <a:cxn ang="0">
                  <a:pos x="T4" y="T5"/>
                </a:cxn>
                <a:cxn ang="0">
                  <a:pos x="T6" y="T7"/>
                </a:cxn>
                <a:cxn ang="0">
                  <a:pos x="T8" y="T9"/>
                </a:cxn>
                <a:cxn ang="0">
                  <a:pos x="T10" y="T11"/>
                </a:cxn>
              </a:cxnLst>
              <a:rect l="0" t="0" r="r" b="b"/>
              <a:pathLst>
                <a:path w="1" h="1">
                  <a:moveTo>
                    <a:pt x="0" y="0"/>
                  </a:moveTo>
                  <a:cubicBezTo>
                    <a:pt x="0" y="0"/>
                    <a:pt x="0" y="0"/>
                    <a:pt x="0" y="0"/>
                  </a:cubicBezTo>
                  <a:cubicBezTo>
                    <a:pt x="1" y="1"/>
                    <a:pt x="1" y="1"/>
                    <a:pt x="1" y="1"/>
                  </a:cubicBezTo>
                  <a:cubicBezTo>
                    <a:pt x="1" y="1"/>
                    <a:pt x="1" y="1"/>
                    <a:pt x="1" y="1"/>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4" name="iSḻiḋê">
              <a:extLst>
                <a:ext uri="{FF2B5EF4-FFF2-40B4-BE49-F238E27FC236}">
                  <a16:creationId xmlns:a16="http://schemas.microsoft.com/office/drawing/2014/main" id="{D8788B67-60DB-4B46-9D6E-0BE939A9E6F0}"/>
                </a:ext>
              </a:extLst>
            </p:cNvPr>
            <p:cNvSpPr/>
            <p:nvPr/>
          </p:nvSpPr>
          <p:spPr bwMode="auto">
            <a:xfrm>
              <a:off x="5367867" y="1244248"/>
              <a:ext cx="1182360" cy="155213"/>
            </a:xfrm>
            <a:custGeom>
              <a:avLst/>
              <a:gdLst>
                <a:gd name="T0" fmla="*/ 0 w 124"/>
                <a:gd name="T1" fmla="*/ 0 h 16"/>
                <a:gd name="T2" fmla="*/ 0 w 124"/>
                <a:gd name="T3" fmla="*/ 1 h 16"/>
                <a:gd name="T4" fmla="*/ 0 w 124"/>
                <a:gd name="T5" fmla="*/ 1 h 16"/>
                <a:gd name="T6" fmla="*/ 0 w 124"/>
                <a:gd name="T7" fmla="*/ 1 h 16"/>
                <a:gd name="T8" fmla="*/ 0 w 124"/>
                <a:gd name="T9" fmla="*/ 1 h 16"/>
                <a:gd name="T10" fmla="*/ 0 w 124"/>
                <a:gd name="T11" fmla="*/ 1 h 16"/>
                <a:gd name="T12" fmla="*/ 0 w 124"/>
                <a:gd name="T13" fmla="*/ 1 h 16"/>
                <a:gd name="T14" fmla="*/ 0 w 124"/>
                <a:gd name="T15" fmla="*/ 1 h 16"/>
                <a:gd name="T16" fmla="*/ 83 w 124"/>
                <a:gd name="T17" fmla="*/ 12 h 16"/>
                <a:gd name="T18" fmla="*/ 124 w 124"/>
                <a:gd name="T19" fmla="*/ 16 h 16"/>
                <a:gd name="T20" fmla="*/ 124 w 124"/>
                <a:gd name="T21" fmla="*/ 16 h 16"/>
                <a:gd name="T22" fmla="*/ 0 w 124"/>
                <a:gd name="T2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4" h="16">
                  <a:moveTo>
                    <a:pt x="0" y="0"/>
                  </a:moveTo>
                  <a:cubicBezTo>
                    <a:pt x="0" y="0"/>
                    <a:pt x="0" y="0"/>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83" y="12"/>
                    <a:pt x="83" y="12"/>
                    <a:pt x="83" y="12"/>
                  </a:cubicBezTo>
                  <a:cubicBezTo>
                    <a:pt x="124" y="16"/>
                    <a:pt x="124" y="16"/>
                    <a:pt x="124" y="16"/>
                  </a:cubicBezTo>
                  <a:cubicBezTo>
                    <a:pt x="124" y="16"/>
                    <a:pt x="124" y="16"/>
                    <a:pt x="124" y="16"/>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5" name="i$ḷíḓé">
              <a:extLst>
                <a:ext uri="{FF2B5EF4-FFF2-40B4-BE49-F238E27FC236}">
                  <a16:creationId xmlns:a16="http://schemas.microsoft.com/office/drawing/2014/main" id="{80254A6B-4911-4C72-84F4-E34863AEC1E8}"/>
                </a:ext>
              </a:extLst>
            </p:cNvPr>
            <p:cNvSpPr/>
            <p:nvPr/>
          </p:nvSpPr>
          <p:spPr bwMode="auto">
            <a:xfrm>
              <a:off x="6157629" y="1358375"/>
              <a:ext cx="392598" cy="59346"/>
            </a:xfrm>
            <a:custGeom>
              <a:avLst/>
              <a:gdLst>
                <a:gd name="T0" fmla="*/ 0 w 41"/>
                <a:gd name="T1" fmla="*/ 0 h 6"/>
                <a:gd name="T2" fmla="*/ 41 w 41"/>
                <a:gd name="T3" fmla="*/ 6 h 6"/>
                <a:gd name="T4" fmla="*/ 40 w 41"/>
                <a:gd name="T5" fmla="*/ 5 h 6"/>
                <a:gd name="T6" fmla="*/ 40 w 41"/>
                <a:gd name="T7" fmla="*/ 5 h 6"/>
                <a:gd name="T8" fmla="*/ 40 w 41"/>
                <a:gd name="T9" fmla="*/ 5 h 6"/>
                <a:gd name="T10" fmla="*/ 40 w 41"/>
                <a:gd name="T11" fmla="*/ 5 h 6"/>
                <a:gd name="T12" fmla="*/ 40 w 41"/>
                <a:gd name="T13" fmla="*/ 5 h 6"/>
                <a:gd name="T14" fmla="*/ 40 w 41"/>
                <a:gd name="T15" fmla="*/ 5 h 6"/>
                <a:gd name="T16" fmla="*/ 40 w 41"/>
                <a:gd name="T17" fmla="*/ 5 h 6"/>
                <a:gd name="T18" fmla="*/ 40 w 41"/>
                <a:gd name="T19" fmla="*/ 5 h 6"/>
                <a:gd name="T20" fmla="*/ 40 w 41"/>
                <a:gd name="T21" fmla="*/ 5 h 6"/>
                <a:gd name="T22" fmla="*/ 40 w 41"/>
                <a:gd name="T23" fmla="*/ 5 h 6"/>
                <a:gd name="T24" fmla="*/ 40 w 41"/>
                <a:gd name="T25" fmla="*/ 5 h 6"/>
                <a:gd name="T26" fmla="*/ 40 w 41"/>
                <a:gd name="T27" fmla="*/ 5 h 6"/>
                <a:gd name="T28" fmla="*/ 40 w 41"/>
                <a:gd name="T29" fmla="*/ 5 h 6"/>
                <a:gd name="T30" fmla="*/ 41 w 41"/>
                <a:gd name="T31" fmla="*/ 4 h 6"/>
                <a:gd name="T32" fmla="*/ 0 w 41"/>
                <a:gd name="T3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6">
                  <a:moveTo>
                    <a:pt x="0" y="0"/>
                  </a:moveTo>
                  <a:cubicBezTo>
                    <a:pt x="41" y="6"/>
                    <a:pt x="41" y="6"/>
                    <a:pt x="41" y="6"/>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1" y="4"/>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6" name="íśľíde">
              <a:extLst>
                <a:ext uri="{FF2B5EF4-FFF2-40B4-BE49-F238E27FC236}">
                  <a16:creationId xmlns:a16="http://schemas.microsoft.com/office/drawing/2014/main" id="{3FEC9DAE-88D0-4450-B89E-87C0814836A4}"/>
                </a:ext>
              </a:extLst>
            </p:cNvPr>
            <p:cNvSpPr/>
            <p:nvPr/>
          </p:nvSpPr>
          <p:spPr bwMode="auto">
            <a:xfrm>
              <a:off x="4317895" y="3549624"/>
              <a:ext cx="570637" cy="1693653"/>
            </a:xfrm>
            <a:custGeom>
              <a:avLst/>
              <a:gdLst>
                <a:gd name="T0" fmla="*/ 22 w 60"/>
                <a:gd name="T1" fmla="*/ 67 h 178"/>
                <a:gd name="T2" fmla="*/ 59 w 60"/>
                <a:gd name="T3" fmla="*/ 178 h 178"/>
                <a:gd name="T4" fmla="*/ 60 w 60"/>
                <a:gd name="T5" fmla="*/ 178 h 178"/>
                <a:gd name="T6" fmla="*/ 60 w 60"/>
                <a:gd name="T7" fmla="*/ 178 h 178"/>
                <a:gd name="T8" fmla="*/ 24 w 60"/>
                <a:gd name="T9" fmla="*/ 69 h 178"/>
                <a:gd name="T10" fmla="*/ 22 w 60"/>
                <a:gd name="T11" fmla="*/ 67 h 178"/>
                <a:gd name="T12" fmla="*/ 13 w 60"/>
                <a:gd name="T13" fmla="*/ 33 h 178"/>
                <a:gd name="T14" fmla="*/ 12 w 60"/>
                <a:gd name="T15" fmla="*/ 36 h 178"/>
                <a:gd name="T16" fmla="*/ 17 w 60"/>
                <a:gd name="T17" fmla="*/ 50 h 178"/>
                <a:gd name="T18" fmla="*/ 18 w 60"/>
                <a:gd name="T19" fmla="*/ 50 h 178"/>
                <a:gd name="T20" fmla="*/ 13 w 60"/>
                <a:gd name="T21" fmla="*/ 33 h 178"/>
                <a:gd name="T22" fmla="*/ 3 w 60"/>
                <a:gd name="T23" fmla="*/ 3 h 178"/>
                <a:gd name="T24" fmla="*/ 2 w 60"/>
                <a:gd name="T25" fmla="*/ 4 h 178"/>
                <a:gd name="T26" fmla="*/ 2 w 60"/>
                <a:gd name="T27" fmla="*/ 4 h 178"/>
                <a:gd name="T28" fmla="*/ 10 w 60"/>
                <a:gd name="T29" fmla="*/ 30 h 178"/>
                <a:gd name="T30" fmla="*/ 12 w 60"/>
                <a:gd name="T31" fmla="*/ 31 h 178"/>
                <a:gd name="T32" fmla="*/ 3 w 60"/>
                <a:gd name="T33" fmla="*/ 3 h 178"/>
                <a:gd name="T34" fmla="*/ 2 w 60"/>
                <a:gd name="T35" fmla="*/ 0 h 178"/>
                <a:gd name="T36" fmla="*/ 0 w 60"/>
                <a:gd name="T37" fmla="*/ 0 h 178"/>
                <a:gd name="T38" fmla="*/ 0 w 60"/>
                <a:gd name="T39" fmla="*/ 0 h 178"/>
                <a:gd name="T40" fmla="*/ 1 w 60"/>
                <a:gd name="T41" fmla="*/ 2 h 178"/>
                <a:gd name="T42" fmla="*/ 3 w 60"/>
                <a:gd name="T43" fmla="*/ 3 h 178"/>
                <a:gd name="T44" fmla="*/ 2 w 60"/>
                <a:gd name="T45"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178">
                  <a:moveTo>
                    <a:pt x="22" y="67"/>
                  </a:moveTo>
                  <a:cubicBezTo>
                    <a:pt x="59" y="178"/>
                    <a:pt x="59" y="178"/>
                    <a:pt x="59" y="178"/>
                  </a:cubicBezTo>
                  <a:cubicBezTo>
                    <a:pt x="59" y="178"/>
                    <a:pt x="60" y="178"/>
                    <a:pt x="60" y="178"/>
                  </a:cubicBezTo>
                  <a:cubicBezTo>
                    <a:pt x="60" y="178"/>
                    <a:pt x="60" y="178"/>
                    <a:pt x="60" y="178"/>
                  </a:cubicBezTo>
                  <a:cubicBezTo>
                    <a:pt x="24" y="69"/>
                    <a:pt x="24" y="69"/>
                    <a:pt x="24" y="69"/>
                  </a:cubicBezTo>
                  <a:cubicBezTo>
                    <a:pt x="24" y="68"/>
                    <a:pt x="23" y="68"/>
                    <a:pt x="22" y="67"/>
                  </a:cubicBezTo>
                  <a:moveTo>
                    <a:pt x="13" y="33"/>
                  </a:moveTo>
                  <a:cubicBezTo>
                    <a:pt x="12" y="34"/>
                    <a:pt x="12" y="35"/>
                    <a:pt x="12" y="36"/>
                  </a:cubicBezTo>
                  <a:cubicBezTo>
                    <a:pt x="17" y="50"/>
                    <a:pt x="17" y="50"/>
                    <a:pt x="17" y="50"/>
                  </a:cubicBezTo>
                  <a:cubicBezTo>
                    <a:pt x="17" y="50"/>
                    <a:pt x="18" y="50"/>
                    <a:pt x="18" y="50"/>
                  </a:cubicBezTo>
                  <a:cubicBezTo>
                    <a:pt x="13" y="33"/>
                    <a:pt x="13" y="33"/>
                    <a:pt x="13" y="33"/>
                  </a:cubicBezTo>
                  <a:moveTo>
                    <a:pt x="3" y="3"/>
                  </a:moveTo>
                  <a:cubicBezTo>
                    <a:pt x="2" y="4"/>
                    <a:pt x="2" y="4"/>
                    <a:pt x="2" y="4"/>
                  </a:cubicBezTo>
                  <a:cubicBezTo>
                    <a:pt x="2" y="4"/>
                    <a:pt x="2" y="4"/>
                    <a:pt x="2" y="4"/>
                  </a:cubicBezTo>
                  <a:cubicBezTo>
                    <a:pt x="10" y="30"/>
                    <a:pt x="10" y="30"/>
                    <a:pt x="10" y="30"/>
                  </a:cubicBezTo>
                  <a:cubicBezTo>
                    <a:pt x="11" y="31"/>
                    <a:pt x="12" y="31"/>
                    <a:pt x="12" y="31"/>
                  </a:cubicBezTo>
                  <a:cubicBezTo>
                    <a:pt x="3" y="3"/>
                    <a:pt x="3" y="3"/>
                    <a:pt x="3" y="3"/>
                  </a:cubicBezTo>
                  <a:moveTo>
                    <a:pt x="2" y="0"/>
                  </a:moveTo>
                  <a:cubicBezTo>
                    <a:pt x="1" y="0"/>
                    <a:pt x="1" y="0"/>
                    <a:pt x="0" y="0"/>
                  </a:cubicBezTo>
                  <a:cubicBezTo>
                    <a:pt x="0" y="0"/>
                    <a:pt x="0" y="0"/>
                    <a:pt x="0" y="0"/>
                  </a:cubicBezTo>
                  <a:cubicBezTo>
                    <a:pt x="1" y="2"/>
                    <a:pt x="1" y="2"/>
                    <a:pt x="1" y="2"/>
                  </a:cubicBezTo>
                  <a:cubicBezTo>
                    <a:pt x="2" y="2"/>
                    <a:pt x="2" y="2"/>
                    <a:pt x="3" y="3"/>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7" name="î$lîdé">
              <a:extLst>
                <a:ext uri="{FF2B5EF4-FFF2-40B4-BE49-F238E27FC236}">
                  <a16:creationId xmlns:a16="http://schemas.microsoft.com/office/drawing/2014/main" id="{E7F1BFD2-65A8-4816-85CD-970B204AE1E2}"/>
                </a:ext>
              </a:extLst>
            </p:cNvPr>
            <p:cNvSpPr/>
            <p:nvPr/>
          </p:nvSpPr>
          <p:spPr bwMode="auto">
            <a:xfrm>
              <a:off x="4263114" y="3348760"/>
              <a:ext cx="283036" cy="858239"/>
            </a:xfrm>
            <a:custGeom>
              <a:avLst/>
              <a:gdLst>
                <a:gd name="T0" fmla="*/ 24 w 30"/>
                <a:gd name="T1" fmla="*/ 71 h 90"/>
                <a:gd name="T2" fmla="*/ 23 w 30"/>
                <a:gd name="T3" fmla="*/ 71 h 90"/>
                <a:gd name="T4" fmla="*/ 28 w 30"/>
                <a:gd name="T5" fmla="*/ 88 h 90"/>
                <a:gd name="T6" fmla="*/ 30 w 30"/>
                <a:gd name="T7" fmla="*/ 90 h 90"/>
                <a:gd name="T8" fmla="*/ 24 w 30"/>
                <a:gd name="T9" fmla="*/ 71 h 90"/>
                <a:gd name="T10" fmla="*/ 16 w 30"/>
                <a:gd name="T11" fmla="*/ 51 h 90"/>
                <a:gd name="T12" fmla="*/ 18 w 30"/>
                <a:gd name="T13" fmla="*/ 57 h 90"/>
                <a:gd name="T14" fmla="*/ 19 w 30"/>
                <a:gd name="T15" fmla="*/ 54 h 90"/>
                <a:gd name="T16" fmla="*/ 18 w 30"/>
                <a:gd name="T17" fmla="*/ 52 h 90"/>
                <a:gd name="T18" fmla="*/ 16 w 30"/>
                <a:gd name="T19" fmla="*/ 51 h 90"/>
                <a:gd name="T20" fmla="*/ 7 w 30"/>
                <a:gd name="T21" fmla="*/ 23 h 90"/>
                <a:gd name="T22" fmla="*/ 8 w 30"/>
                <a:gd name="T23" fmla="*/ 25 h 90"/>
                <a:gd name="T24" fmla="*/ 8 w 30"/>
                <a:gd name="T25" fmla="*/ 25 h 90"/>
                <a:gd name="T26" fmla="*/ 9 w 30"/>
                <a:gd name="T27" fmla="*/ 24 h 90"/>
                <a:gd name="T28" fmla="*/ 9 w 30"/>
                <a:gd name="T29" fmla="*/ 24 h 90"/>
                <a:gd name="T30" fmla="*/ 7 w 30"/>
                <a:gd name="T31" fmla="*/ 23 h 90"/>
                <a:gd name="T32" fmla="*/ 1 w 30"/>
                <a:gd name="T33" fmla="*/ 0 h 90"/>
                <a:gd name="T34" fmla="*/ 0 w 30"/>
                <a:gd name="T35" fmla="*/ 0 h 90"/>
                <a:gd name="T36" fmla="*/ 0 w 30"/>
                <a:gd name="T37" fmla="*/ 0 h 90"/>
                <a:gd name="T38" fmla="*/ 6 w 30"/>
                <a:gd name="T39" fmla="*/ 21 h 90"/>
                <a:gd name="T40" fmla="*/ 6 w 30"/>
                <a:gd name="T41" fmla="*/ 21 h 90"/>
                <a:gd name="T42" fmla="*/ 8 w 30"/>
                <a:gd name="T43" fmla="*/ 21 h 90"/>
                <a:gd name="T44" fmla="*/ 1 w 30"/>
                <a:gd name="T45" fmla="*/ 0 h 90"/>
                <a:gd name="T46" fmla="*/ 1 w 30"/>
                <a:gd name="T4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 h="90">
                  <a:moveTo>
                    <a:pt x="24" y="71"/>
                  </a:moveTo>
                  <a:cubicBezTo>
                    <a:pt x="24" y="71"/>
                    <a:pt x="23" y="71"/>
                    <a:pt x="23" y="71"/>
                  </a:cubicBezTo>
                  <a:cubicBezTo>
                    <a:pt x="28" y="88"/>
                    <a:pt x="28" y="88"/>
                    <a:pt x="28" y="88"/>
                  </a:cubicBezTo>
                  <a:cubicBezTo>
                    <a:pt x="29" y="89"/>
                    <a:pt x="30" y="89"/>
                    <a:pt x="30" y="90"/>
                  </a:cubicBezTo>
                  <a:cubicBezTo>
                    <a:pt x="24" y="71"/>
                    <a:pt x="24" y="71"/>
                    <a:pt x="24" y="71"/>
                  </a:cubicBezTo>
                  <a:moveTo>
                    <a:pt x="16" y="51"/>
                  </a:moveTo>
                  <a:cubicBezTo>
                    <a:pt x="18" y="57"/>
                    <a:pt x="18" y="57"/>
                    <a:pt x="18" y="57"/>
                  </a:cubicBezTo>
                  <a:cubicBezTo>
                    <a:pt x="18" y="56"/>
                    <a:pt x="18" y="55"/>
                    <a:pt x="19" y="54"/>
                  </a:cubicBezTo>
                  <a:cubicBezTo>
                    <a:pt x="18" y="52"/>
                    <a:pt x="18" y="52"/>
                    <a:pt x="18" y="52"/>
                  </a:cubicBezTo>
                  <a:cubicBezTo>
                    <a:pt x="18" y="52"/>
                    <a:pt x="17" y="52"/>
                    <a:pt x="16" y="51"/>
                  </a:cubicBezTo>
                  <a:moveTo>
                    <a:pt x="7" y="23"/>
                  </a:moveTo>
                  <a:cubicBezTo>
                    <a:pt x="8" y="25"/>
                    <a:pt x="8" y="25"/>
                    <a:pt x="8" y="25"/>
                  </a:cubicBezTo>
                  <a:cubicBezTo>
                    <a:pt x="8" y="25"/>
                    <a:pt x="8" y="25"/>
                    <a:pt x="8" y="25"/>
                  </a:cubicBezTo>
                  <a:cubicBezTo>
                    <a:pt x="9" y="24"/>
                    <a:pt x="9" y="24"/>
                    <a:pt x="9" y="24"/>
                  </a:cubicBezTo>
                  <a:cubicBezTo>
                    <a:pt x="9" y="24"/>
                    <a:pt x="9" y="24"/>
                    <a:pt x="9" y="24"/>
                  </a:cubicBezTo>
                  <a:cubicBezTo>
                    <a:pt x="8" y="23"/>
                    <a:pt x="8" y="23"/>
                    <a:pt x="7" y="23"/>
                  </a:cubicBezTo>
                  <a:moveTo>
                    <a:pt x="1" y="0"/>
                  </a:moveTo>
                  <a:cubicBezTo>
                    <a:pt x="0" y="0"/>
                    <a:pt x="0" y="0"/>
                    <a:pt x="0" y="0"/>
                  </a:cubicBezTo>
                  <a:cubicBezTo>
                    <a:pt x="0" y="0"/>
                    <a:pt x="0" y="0"/>
                    <a:pt x="0" y="0"/>
                  </a:cubicBezTo>
                  <a:cubicBezTo>
                    <a:pt x="6" y="21"/>
                    <a:pt x="6" y="21"/>
                    <a:pt x="6" y="21"/>
                  </a:cubicBezTo>
                  <a:cubicBezTo>
                    <a:pt x="6" y="21"/>
                    <a:pt x="6" y="21"/>
                    <a:pt x="6" y="21"/>
                  </a:cubicBezTo>
                  <a:cubicBezTo>
                    <a:pt x="7" y="21"/>
                    <a:pt x="7" y="21"/>
                    <a:pt x="8" y="21"/>
                  </a:cubicBezTo>
                  <a:cubicBezTo>
                    <a:pt x="1" y="0"/>
                    <a:pt x="1" y="0"/>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8" name="ísḻíḑê">
              <a:extLst>
                <a:ext uri="{FF2B5EF4-FFF2-40B4-BE49-F238E27FC236}">
                  <a16:creationId xmlns:a16="http://schemas.microsoft.com/office/drawing/2014/main" id="{2FDBD5CA-B784-42D0-A51C-498EBC227690}"/>
                </a:ext>
              </a:extLst>
            </p:cNvPr>
            <p:cNvSpPr/>
            <p:nvPr/>
          </p:nvSpPr>
          <p:spPr bwMode="auto">
            <a:xfrm>
              <a:off x="4272245" y="3348760"/>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9" name="íSlïḋê">
              <a:extLst>
                <a:ext uri="{FF2B5EF4-FFF2-40B4-BE49-F238E27FC236}">
                  <a16:creationId xmlns:a16="http://schemas.microsoft.com/office/drawing/2014/main" id="{846A9448-14D7-4788-9F0C-999F50E5D4D7}"/>
                </a:ext>
              </a:extLst>
            </p:cNvPr>
            <p:cNvSpPr/>
            <p:nvPr/>
          </p:nvSpPr>
          <p:spPr bwMode="auto">
            <a:xfrm>
              <a:off x="5746770" y="4444384"/>
              <a:ext cx="1182360" cy="483901"/>
            </a:xfrm>
            <a:custGeom>
              <a:avLst/>
              <a:gdLst>
                <a:gd name="T0" fmla="*/ 0 w 124"/>
                <a:gd name="T1" fmla="*/ 50 h 51"/>
                <a:gd name="T2" fmla="*/ 0 w 124"/>
                <a:gd name="T3" fmla="*/ 50 h 51"/>
                <a:gd name="T4" fmla="*/ 0 w 124"/>
                <a:gd name="T5" fmla="*/ 51 h 51"/>
                <a:gd name="T6" fmla="*/ 0 w 124"/>
                <a:gd name="T7" fmla="*/ 51 h 51"/>
                <a:gd name="T8" fmla="*/ 0 w 124"/>
                <a:gd name="T9" fmla="*/ 50 h 51"/>
                <a:gd name="T10" fmla="*/ 124 w 124"/>
                <a:gd name="T11" fmla="*/ 0 h 51"/>
                <a:gd name="T12" fmla="*/ 21 w 124"/>
                <a:gd name="T13" fmla="*/ 42 h 51"/>
                <a:gd name="T14" fmla="*/ 21 w 124"/>
                <a:gd name="T15" fmla="*/ 42 h 51"/>
                <a:gd name="T16" fmla="*/ 124 w 124"/>
                <a:gd name="T17" fmla="*/ 0 h 51"/>
                <a:gd name="T18" fmla="*/ 124 w 124"/>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51">
                  <a:moveTo>
                    <a:pt x="0" y="50"/>
                  </a:moveTo>
                  <a:cubicBezTo>
                    <a:pt x="0" y="50"/>
                    <a:pt x="0" y="50"/>
                    <a:pt x="0" y="50"/>
                  </a:cubicBezTo>
                  <a:cubicBezTo>
                    <a:pt x="0" y="50"/>
                    <a:pt x="0" y="51"/>
                    <a:pt x="0" y="51"/>
                  </a:cubicBezTo>
                  <a:cubicBezTo>
                    <a:pt x="0" y="51"/>
                    <a:pt x="0" y="51"/>
                    <a:pt x="0" y="51"/>
                  </a:cubicBezTo>
                  <a:cubicBezTo>
                    <a:pt x="0" y="51"/>
                    <a:pt x="0" y="50"/>
                    <a:pt x="0" y="50"/>
                  </a:cubicBezTo>
                  <a:moveTo>
                    <a:pt x="124" y="0"/>
                  </a:moveTo>
                  <a:cubicBezTo>
                    <a:pt x="21" y="42"/>
                    <a:pt x="21" y="42"/>
                    <a:pt x="21" y="42"/>
                  </a:cubicBezTo>
                  <a:cubicBezTo>
                    <a:pt x="21" y="42"/>
                    <a:pt x="21" y="42"/>
                    <a:pt x="21" y="42"/>
                  </a:cubicBezTo>
                  <a:cubicBezTo>
                    <a:pt x="124" y="0"/>
                    <a:pt x="124" y="0"/>
                    <a:pt x="124" y="0"/>
                  </a:cubicBezTo>
                  <a:cubicBezTo>
                    <a:pt x="124" y="0"/>
                    <a:pt x="124" y="0"/>
                    <a:pt x="12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0" name="ïṧḷîḓé">
              <a:extLst>
                <a:ext uri="{FF2B5EF4-FFF2-40B4-BE49-F238E27FC236}">
                  <a16:creationId xmlns:a16="http://schemas.microsoft.com/office/drawing/2014/main" id="{BAD55DFE-B976-41EC-A757-D5F183023FDF}"/>
                </a:ext>
              </a:extLst>
            </p:cNvPr>
            <p:cNvSpPr/>
            <p:nvPr/>
          </p:nvSpPr>
          <p:spPr bwMode="auto">
            <a:xfrm>
              <a:off x="5682859" y="4841548"/>
              <a:ext cx="264776" cy="114128"/>
            </a:xfrm>
            <a:custGeom>
              <a:avLst/>
              <a:gdLst>
                <a:gd name="T0" fmla="*/ 0 w 28"/>
                <a:gd name="T1" fmla="*/ 12 h 12"/>
                <a:gd name="T2" fmla="*/ 0 w 28"/>
                <a:gd name="T3" fmla="*/ 12 h 12"/>
                <a:gd name="T4" fmla="*/ 0 w 28"/>
                <a:gd name="T5" fmla="*/ 12 h 12"/>
                <a:gd name="T6" fmla="*/ 0 w 28"/>
                <a:gd name="T7" fmla="*/ 12 h 12"/>
                <a:gd name="T8" fmla="*/ 7 w 28"/>
                <a:gd name="T9" fmla="*/ 8 h 12"/>
                <a:gd name="T10" fmla="*/ 1 w 28"/>
                <a:gd name="T11" fmla="*/ 11 h 12"/>
                <a:gd name="T12" fmla="*/ 3 w 28"/>
                <a:gd name="T13" fmla="*/ 10 h 12"/>
                <a:gd name="T14" fmla="*/ 7 w 28"/>
                <a:gd name="T15" fmla="*/ 9 h 12"/>
                <a:gd name="T16" fmla="*/ 7 w 28"/>
                <a:gd name="T17" fmla="*/ 8 h 12"/>
                <a:gd name="T18" fmla="*/ 28 w 28"/>
                <a:gd name="T19" fmla="*/ 0 h 12"/>
                <a:gd name="T20" fmla="*/ 7 w 28"/>
                <a:gd name="T21" fmla="*/ 8 h 12"/>
                <a:gd name="T22" fmla="*/ 7 w 28"/>
                <a:gd name="T23" fmla="*/ 9 h 12"/>
                <a:gd name="T24" fmla="*/ 28 w 28"/>
                <a:gd name="T25" fmla="*/ 0 h 12"/>
                <a:gd name="T26" fmla="*/ 28 w 28"/>
                <a:gd name="T2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12">
                  <a:moveTo>
                    <a:pt x="0" y="12"/>
                  </a:moveTo>
                  <a:cubicBezTo>
                    <a:pt x="0" y="12"/>
                    <a:pt x="0" y="12"/>
                    <a:pt x="0" y="12"/>
                  </a:cubicBezTo>
                  <a:cubicBezTo>
                    <a:pt x="0" y="12"/>
                    <a:pt x="0" y="12"/>
                    <a:pt x="0" y="12"/>
                  </a:cubicBezTo>
                  <a:cubicBezTo>
                    <a:pt x="0" y="12"/>
                    <a:pt x="0" y="12"/>
                    <a:pt x="0" y="12"/>
                  </a:cubicBezTo>
                  <a:moveTo>
                    <a:pt x="7" y="8"/>
                  </a:moveTo>
                  <a:cubicBezTo>
                    <a:pt x="1" y="11"/>
                    <a:pt x="1" y="11"/>
                    <a:pt x="1" y="11"/>
                  </a:cubicBezTo>
                  <a:cubicBezTo>
                    <a:pt x="3" y="10"/>
                    <a:pt x="3" y="10"/>
                    <a:pt x="3" y="10"/>
                  </a:cubicBezTo>
                  <a:cubicBezTo>
                    <a:pt x="7" y="9"/>
                    <a:pt x="7" y="9"/>
                    <a:pt x="7" y="9"/>
                  </a:cubicBezTo>
                  <a:cubicBezTo>
                    <a:pt x="7" y="9"/>
                    <a:pt x="7" y="8"/>
                    <a:pt x="7" y="8"/>
                  </a:cubicBezTo>
                  <a:moveTo>
                    <a:pt x="28" y="0"/>
                  </a:moveTo>
                  <a:cubicBezTo>
                    <a:pt x="7" y="8"/>
                    <a:pt x="7" y="8"/>
                    <a:pt x="7" y="8"/>
                  </a:cubicBezTo>
                  <a:cubicBezTo>
                    <a:pt x="7" y="8"/>
                    <a:pt x="7" y="9"/>
                    <a:pt x="7" y="9"/>
                  </a:cubicBezTo>
                  <a:cubicBezTo>
                    <a:pt x="28" y="0"/>
                    <a:pt x="28" y="0"/>
                    <a:pt x="28" y="0"/>
                  </a:cubicBezTo>
                  <a:cubicBezTo>
                    <a:pt x="28" y="0"/>
                    <a:pt x="28" y="0"/>
                    <a:pt x="2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1" name="išḻîḑè">
              <a:extLst>
                <a:ext uri="{FF2B5EF4-FFF2-40B4-BE49-F238E27FC236}">
                  <a16:creationId xmlns:a16="http://schemas.microsoft.com/office/drawing/2014/main" id="{C4C2F95A-143D-4659-B31E-C734A6D825A3}"/>
                </a:ext>
              </a:extLst>
            </p:cNvPr>
            <p:cNvSpPr/>
            <p:nvPr/>
          </p:nvSpPr>
          <p:spPr bwMode="auto">
            <a:xfrm>
              <a:off x="5682859" y="4937415"/>
              <a:ext cx="27391" cy="18260"/>
            </a:xfrm>
            <a:custGeom>
              <a:avLst/>
              <a:gdLst>
                <a:gd name="T0" fmla="*/ 3 w 3"/>
                <a:gd name="T1" fmla="*/ 0 h 2"/>
                <a:gd name="T2" fmla="*/ 1 w 3"/>
                <a:gd name="T3" fmla="*/ 1 h 2"/>
                <a:gd name="T4" fmla="*/ 0 w 3"/>
                <a:gd name="T5" fmla="*/ 1 h 2"/>
                <a:gd name="T6" fmla="*/ 0 w 3"/>
                <a:gd name="T7" fmla="*/ 2 h 2"/>
                <a:gd name="T8" fmla="*/ 0 w 3"/>
                <a:gd name="T9" fmla="*/ 2 h 2"/>
                <a:gd name="T10" fmla="*/ 0 w 3"/>
                <a:gd name="T11" fmla="*/ 2 h 2"/>
                <a:gd name="T12" fmla="*/ 0 w 3"/>
                <a:gd name="T13" fmla="*/ 2 h 2"/>
                <a:gd name="T14" fmla="*/ 0 w 3"/>
                <a:gd name="T15" fmla="*/ 2 h 2"/>
                <a:gd name="T16" fmla="*/ 0 w 3"/>
                <a:gd name="T17" fmla="*/ 2 h 2"/>
                <a:gd name="T18" fmla="*/ 0 w 3"/>
                <a:gd name="T19" fmla="*/ 2 h 2"/>
                <a:gd name="T20" fmla="*/ 0 w 3"/>
                <a:gd name="T21" fmla="*/ 2 h 2"/>
                <a:gd name="T22" fmla="*/ 3 w 3"/>
                <a:gd name="T23"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 h="2">
                  <a:moveTo>
                    <a:pt x="3" y="0"/>
                  </a:moveTo>
                  <a:cubicBezTo>
                    <a:pt x="1" y="1"/>
                    <a:pt x="1" y="1"/>
                    <a:pt x="1" y="1"/>
                  </a:cubicBezTo>
                  <a:cubicBezTo>
                    <a:pt x="0" y="1"/>
                    <a:pt x="0" y="1"/>
                    <a:pt x="0" y="1"/>
                  </a:cubicBezTo>
                  <a:cubicBezTo>
                    <a:pt x="0" y="1"/>
                    <a:pt x="0" y="1"/>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 name="i$ḷïďê">
              <a:extLst>
                <a:ext uri="{FF2B5EF4-FFF2-40B4-BE49-F238E27FC236}">
                  <a16:creationId xmlns:a16="http://schemas.microsoft.com/office/drawing/2014/main" id="{1AD5895C-E3C4-4CE2-9D9A-072FE87D2005}"/>
                </a:ext>
              </a:extLst>
            </p:cNvPr>
            <p:cNvSpPr/>
            <p:nvPr/>
          </p:nvSpPr>
          <p:spPr bwMode="auto">
            <a:xfrm>
              <a:off x="5746770" y="4435254"/>
              <a:ext cx="1182360" cy="483901"/>
            </a:xfrm>
            <a:custGeom>
              <a:avLst/>
              <a:gdLst>
                <a:gd name="T0" fmla="*/ 0 w 124"/>
                <a:gd name="T1" fmla="*/ 51 h 51"/>
                <a:gd name="T2" fmla="*/ 0 w 124"/>
                <a:gd name="T3" fmla="*/ 51 h 51"/>
                <a:gd name="T4" fmla="*/ 0 w 124"/>
                <a:gd name="T5" fmla="*/ 51 h 51"/>
                <a:gd name="T6" fmla="*/ 0 w 124"/>
                <a:gd name="T7" fmla="*/ 51 h 51"/>
                <a:gd name="T8" fmla="*/ 0 w 124"/>
                <a:gd name="T9" fmla="*/ 51 h 51"/>
                <a:gd name="T10" fmla="*/ 123 w 124"/>
                <a:gd name="T11" fmla="*/ 0 h 51"/>
                <a:gd name="T12" fmla="*/ 21 w 124"/>
                <a:gd name="T13" fmla="*/ 42 h 51"/>
                <a:gd name="T14" fmla="*/ 21 w 124"/>
                <a:gd name="T15" fmla="*/ 43 h 51"/>
                <a:gd name="T16" fmla="*/ 124 w 124"/>
                <a:gd name="T17" fmla="*/ 1 h 51"/>
                <a:gd name="T18" fmla="*/ 124 w 124"/>
                <a:gd name="T19" fmla="*/ 1 h 51"/>
                <a:gd name="T20" fmla="*/ 123 w 124"/>
                <a:gd name="T2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4" h="51">
                  <a:moveTo>
                    <a:pt x="0" y="51"/>
                  </a:moveTo>
                  <a:cubicBezTo>
                    <a:pt x="0" y="51"/>
                    <a:pt x="0" y="51"/>
                    <a:pt x="0" y="51"/>
                  </a:cubicBezTo>
                  <a:cubicBezTo>
                    <a:pt x="0" y="51"/>
                    <a:pt x="0" y="51"/>
                    <a:pt x="0" y="51"/>
                  </a:cubicBezTo>
                  <a:cubicBezTo>
                    <a:pt x="0" y="51"/>
                    <a:pt x="0" y="51"/>
                    <a:pt x="0" y="51"/>
                  </a:cubicBezTo>
                  <a:cubicBezTo>
                    <a:pt x="0" y="51"/>
                    <a:pt x="0" y="51"/>
                    <a:pt x="0" y="51"/>
                  </a:cubicBezTo>
                  <a:moveTo>
                    <a:pt x="123" y="0"/>
                  </a:moveTo>
                  <a:cubicBezTo>
                    <a:pt x="21" y="42"/>
                    <a:pt x="21" y="42"/>
                    <a:pt x="21" y="42"/>
                  </a:cubicBezTo>
                  <a:cubicBezTo>
                    <a:pt x="21" y="42"/>
                    <a:pt x="21" y="42"/>
                    <a:pt x="21" y="43"/>
                  </a:cubicBezTo>
                  <a:cubicBezTo>
                    <a:pt x="124" y="1"/>
                    <a:pt x="124" y="1"/>
                    <a:pt x="124" y="1"/>
                  </a:cubicBezTo>
                  <a:cubicBezTo>
                    <a:pt x="124" y="1"/>
                    <a:pt x="124" y="1"/>
                    <a:pt x="124" y="1"/>
                  </a:cubicBezTo>
                  <a:cubicBezTo>
                    <a:pt x="124" y="1"/>
                    <a:pt x="123" y="0"/>
                    <a:pt x="12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 name="iṩ1íďe">
              <a:extLst>
                <a:ext uri="{FF2B5EF4-FFF2-40B4-BE49-F238E27FC236}">
                  <a16:creationId xmlns:a16="http://schemas.microsoft.com/office/drawing/2014/main" id="{DBB17344-920E-47C8-A466-DDBB1414822B}"/>
                </a:ext>
              </a:extLst>
            </p:cNvPr>
            <p:cNvSpPr/>
            <p:nvPr/>
          </p:nvSpPr>
          <p:spPr bwMode="auto">
            <a:xfrm>
              <a:off x="5673729" y="4832418"/>
              <a:ext cx="273906" cy="114128"/>
            </a:xfrm>
            <a:custGeom>
              <a:avLst/>
              <a:gdLst>
                <a:gd name="T0" fmla="*/ 8 w 29"/>
                <a:gd name="T1" fmla="*/ 9 h 12"/>
                <a:gd name="T2" fmla="*/ 0 w 29"/>
                <a:gd name="T3" fmla="*/ 12 h 12"/>
                <a:gd name="T4" fmla="*/ 0 w 29"/>
                <a:gd name="T5" fmla="*/ 12 h 12"/>
                <a:gd name="T6" fmla="*/ 2 w 29"/>
                <a:gd name="T7" fmla="*/ 12 h 12"/>
                <a:gd name="T8" fmla="*/ 8 w 29"/>
                <a:gd name="T9" fmla="*/ 9 h 12"/>
                <a:gd name="T10" fmla="*/ 8 w 29"/>
                <a:gd name="T11" fmla="*/ 9 h 12"/>
                <a:gd name="T12" fmla="*/ 29 w 29"/>
                <a:gd name="T13" fmla="*/ 0 h 12"/>
                <a:gd name="T14" fmla="*/ 8 w 29"/>
                <a:gd name="T15" fmla="*/ 9 h 12"/>
                <a:gd name="T16" fmla="*/ 8 w 29"/>
                <a:gd name="T17" fmla="*/ 9 h 12"/>
                <a:gd name="T18" fmla="*/ 29 w 29"/>
                <a:gd name="T19" fmla="*/ 1 h 12"/>
                <a:gd name="T20" fmla="*/ 29 w 29"/>
                <a:gd name="T2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12">
                  <a:moveTo>
                    <a:pt x="8" y="9"/>
                  </a:moveTo>
                  <a:cubicBezTo>
                    <a:pt x="0" y="12"/>
                    <a:pt x="0" y="12"/>
                    <a:pt x="0" y="12"/>
                  </a:cubicBezTo>
                  <a:cubicBezTo>
                    <a:pt x="0" y="12"/>
                    <a:pt x="0" y="12"/>
                    <a:pt x="0" y="12"/>
                  </a:cubicBezTo>
                  <a:cubicBezTo>
                    <a:pt x="2" y="12"/>
                    <a:pt x="2" y="12"/>
                    <a:pt x="2" y="12"/>
                  </a:cubicBezTo>
                  <a:cubicBezTo>
                    <a:pt x="8" y="9"/>
                    <a:pt x="8" y="9"/>
                    <a:pt x="8" y="9"/>
                  </a:cubicBezTo>
                  <a:cubicBezTo>
                    <a:pt x="8" y="9"/>
                    <a:pt x="8" y="9"/>
                    <a:pt x="8" y="9"/>
                  </a:cubicBezTo>
                  <a:moveTo>
                    <a:pt x="29" y="0"/>
                  </a:moveTo>
                  <a:cubicBezTo>
                    <a:pt x="8" y="9"/>
                    <a:pt x="8" y="9"/>
                    <a:pt x="8" y="9"/>
                  </a:cubicBezTo>
                  <a:cubicBezTo>
                    <a:pt x="8" y="9"/>
                    <a:pt x="8" y="9"/>
                    <a:pt x="8" y="9"/>
                  </a:cubicBezTo>
                  <a:cubicBezTo>
                    <a:pt x="29" y="1"/>
                    <a:pt x="29" y="1"/>
                    <a:pt x="29" y="1"/>
                  </a:cubicBezTo>
                  <a:cubicBezTo>
                    <a:pt x="29" y="0"/>
                    <a:pt x="29" y="0"/>
                    <a:pt x="2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 name="ïṣļïdé">
              <a:extLst>
                <a:ext uri="{FF2B5EF4-FFF2-40B4-BE49-F238E27FC236}">
                  <a16:creationId xmlns:a16="http://schemas.microsoft.com/office/drawing/2014/main" id="{B223D045-EDFF-4072-B11F-C29BC841151C}"/>
                </a:ext>
              </a:extLst>
            </p:cNvPr>
            <p:cNvSpPr/>
            <p:nvPr/>
          </p:nvSpPr>
          <p:spPr bwMode="auto">
            <a:xfrm>
              <a:off x="5673729" y="4946545"/>
              <a:ext cx="18260" cy="0"/>
            </a:xfrm>
            <a:custGeom>
              <a:avLst/>
              <a:gdLst>
                <a:gd name="T0" fmla="*/ 2 w 2"/>
                <a:gd name="T1" fmla="*/ 0 w 2"/>
                <a:gd name="T2" fmla="*/ 1 w 2"/>
                <a:gd name="T3" fmla="*/ 2 w 2"/>
              </a:gdLst>
              <a:ahLst/>
              <a:cxnLst>
                <a:cxn ang="0">
                  <a:pos x="T0" y="0"/>
                </a:cxn>
                <a:cxn ang="0">
                  <a:pos x="T1" y="0"/>
                </a:cxn>
                <a:cxn ang="0">
                  <a:pos x="T2" y="0"/>
                </a:cxn>
                <a:cxn ang="0">
                  <a:pos x="T3" y="0"/>
                </a:cxn>
              </a:cxnLst>
              <a:rect l="0" t="0" r="r" b="b"/>
              <a:pathLst>
                <a:path w="2">
                  <a:moveTo>
                    <a:pt x="2" y="0"/>
                  </a:moveTo>
                  <a:cubicBezTo>
                    <a:pt x="0" y="0"/>
                    <a:pt x="0" y="0"/>
                    <a:pt x="0" y="0"/>
                  </a:cubicBezTo>
                  <a:cubicBezTo>
                    <a:pt x="0" y="0"/>
                    <a:pt x="1" y="0"/>
                    <a:pt x="1" y="0"/>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 name="íṡ1îḍè">
              <a:extLst>
                <a:ext uri="{FF2B5EF4-FFF2-40B4-BE49-F238E27FC236}">
                  <a16:creationId xmlns:a16="http://schemas.microsoft.com/office/drawing/2014/main" id="{90FC54D3-F050-4138-9E22-4B6AC9BB0E77}"/>
                </a:ext>
              </a:extLst>
            </p:cNvPr>
            <p:cNvSpPr/>
            <p:nvPr/>
          </p:nvSpPr>
          <p:spPr bwMode="auto">
            <a:xfrm>
              <a:off x="5596122" y="4964806"/>
              <a:ext cx="36521" cy="22826"/>
            </a:xfrm>
            <a:custGeom>
              <a:avLst/>
              <a:gdLst>
                <a:gd name="T0" fmla="*/ 4 w 4"/>
                <a:gd name="T1" fmla="*/ 0 h 2"/>
                <a:gd name="T2" fmla="*/ 0 w 4"/>
                <a:gd name="T3" fmla="*/ 1 h 2"/>
                <a:gd name="T4" fmla="*/ 0 w 4"/>
                <a:gd name="T5" fmla="*/ 2 h 2"/>
                <a:gd name="T6" fmla="*/ 4 w 4"/>
                <a:gd name="T7" fmla="*/ 1 h 2"/>
                <a:gd name="T8" fmla="*/ 4 w 4"/>
                <a:gd name="T9" fmla="*/ 0 h 2"/>
              </a:gdLst>
              <a:ahLst/>
              <a:cxnLst>
                <a:cxn ang="0">
                  <a:pos x="T0" y="T1"/>
                </a:cxn>
                <a:cxn ang="0">
                  <a:pos x="T2" y="T3"/>
                </a:cxn>
                <a:cxn ang="0">
                  <a:pos x="T4" y="T5"/>
                </a:cxn>
                <a:cxn ang="0">
                  <a:pos x="T6" y="T7"/>
                </a:cxn>
                <a:cxn ang="0">
                  <a:pos x="T8" y="T9"/>
                </a:cxn>
              </a:cxnLst>
              <a:rect l="0" t="0" r="r" b="b"/>
              <a:pathLst>
                <a:path w="4" h="2">
                  <a:moveTo>
                    <a:pt x="4" y="0"/>
                  </a:moveTo>
                  <a:cubicBezTo>
                    <a:pt x="0" y="1"/>
                    <a:pt x="0" y="1"/>
                    <a:pt x="0" y="1"/>
                  </a:cubicBezTo>
                  <a:cubicBezTo>
                    <a:pt x="0" y="2"/>
                    <a:pt x="0" y="2"/>
                    <a:pt x="0" y="2"/>
                  </a:cubicBezTo>
                  <a:cubicBezTo>
                    <a:pt x="4" y="1"/>
                    <a:pt x="4" y="1"/>
                    <a:pt x="4" y="1"/>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6" name="íSľîḑe">
              <a:extLst>
                <a:ext uri="{FF2B5EF4-FFF2-40B4-BE49-F238E27FC236}">
                  <a16:creationId xmlns:a16="http://schemas.microsoft.com/office/drawing/2014/main" id="{3204AA56-B323-48FF-9893-DA2B8139A586}"/>
                </a:ext>
              </a:extLst>
            </p:cNvPr>
            <p:cNvSpPr/>
            <p:nvPr/>
          </p:nvSpPr>
          <p:spPr bwMode="auto">
            <a:xfrm>
              <a:off x="4920488" y="5129149"/>
              <a:ext cx="324122" cy="132388"/>
            </a:xfrm>
            <a:custGeom>
              <a:avLst/>
              <a:gdLst>
                <a:gd name="T0" fmla="*/ 34 w 34"/>
                <a:gd name="T1" fmla="*/ 0 h 14"/>
                <a:gd name="T2" fmla="*/ 0 w 34"/>
                <a:gd name="T3" fmla="*/ 14 h 14"/>
                <a:gd name="T4" fmla="*/ 0 w 34"/>
                <a:gd name="T5" fmla="*/ 14 h 14"/>
                <a:gd name="T6" fmla="*/ 34 w 34"/>
                <a:gd name="T7" fmla="*/ 0 h 14"/>
                <a:gd name="T8" fmla="*/ 34 w 34"/>
                <a:gd name="T9" fmla="*/ 0 h 14"/>
              </a:gdLst>
              <a:ahLst/>
              <a:cxnLst>
                <a:cxn ang="0">
                  <a:pos x="T0" y="T1"/>
                </a:cxn>
                <a:cxn ang="0">
                  <a:pos x="T2" y="T3"/>
                </a:cxn>
                <a:cxn ang="0">
                  <a:pos x="T4" y="T5"/>
                </a:cxn>
                <a:cxn ang="0">
                  <a:pos x="T6" y="T7"/>
                </a:cxn>
                <a:cxn ang="0">
                  <a:pos x="T8" y="T9"/>
                </a:cxn>
              </a:cxnLst>
              <a:rect l="0" t="0" r="r" b="b"/>
              <a:pathLst>
                <a:path w="34" h="14">
                  <a:moveTo>
                    <a:pt x="34" y="0"/>
                  </a:moveTo>
                  <a:cubicBezTo>
                    <a:pt x="0" y="14"/>
                    <a:pt x="0" y="14"/>
                    <a:pt x="0" y="14"/>
                  </a:cubicBezTo>
                  <a:cubicBezTo>
                    <a:pt x="0" y="14"/>
                    <a:pt x="0" y="14"/>
                    <a:pt x="0" y="14"/>
                  </a:cubicBezTo>
                  <a:cubicBezTo>
                    <a:pt x="34" y="0"/>
                    <a:pt x="34" y="0"/>
                    <a:pt x="34" y="0"/>
                  </a:cubicBezTo>
                  <a:cubicBezTo>
                    <a:pt x="34" y="0"/>
                    <a:pt x="34" y="0"/>
                    <a:pt x="3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7" name="îṧļíḋè">
              <a:extLst>
                <a:ext uri="{FF2B5EF4-FFF2-40B4-BE49-F238E27FC236}">
                  <a16:creationId xmlns:a16="http://schemas.microsoft.com/office/drawing/2014/main" id="{FB0F598A-B690-4E82-99F0-83DD7B6E8D9E}"/>
                </a:ext>
              </a:extLst>
            </p:cNvPr>
            <p:cNvSpPr/>
            <p:nvPr/>
          </p:nvSpPr>
          <p:spPr bwMode="auto">
            <a:xfrm>
              <a:off x="5244610" y="4987631"/>
              <a:ext cx="342382" cy="141518"/>
            </a:xfrm>
            <a:custGeom>
              <a:avLst/>
              <a:gdLst>
                <a:gd name="T0" fmla="*/ 36 w 36"/>
                <a:gd name="T1" fmla="*/ 0 h 15"/>
                <a:gd name="T2" fmla="*/ 0 w 36"/>
                <a:gd name="T3" fmla="*/ 15 h 15"/>
                <a:gd name="T4" fmla="*/ 0 w 36"/>
                <a:gd name="T5" fmla="*/ 15 h 15"/>
                <a:gd name="T6" fmla="*/ 36 w 36"/>
                <a:gd name="T7" fmla="*/ 1 h 15"/>
                <a:gd name="T8" fmla="*/ 36 w 36"/>
                <a:gd name="T9" fmla="*/ 0 h 15"/>
              </a:gdLst>
              <a:ahLst/>
              <a:cxnLst>
                <a:cxn ang="0">
                  <a:pos x="T0" y="T1"/>
                </a:cxn>
                <a:cxn ang="0">
                  <a:pos x="T2" y="T3"/>
                </a:cxn>
                <a:cxn ang="0">
                  <a:pos x="T4" y="T5"/>
                </a:cxn>
                <a:cxn ang="0">
                  <a:pos x="T6" y="T7"/>
                </a:cxn>
                <a:cxn ang="0">
                  <a:pos x="T8" y="T9"/>
                </a:cxn>
              </a:cxnLst>
              <a:rect l="0" t="0" r="r" b="b"/>
              <a:pathLst>
                <a:path w="36" h="15">
                  <a:moveTo>
                    <a:pt x="36" y="0"/>
                  </a:moveTo>
                  <a:cubicBezTo>
                    <a:pt x="0" y="15"/>
                    <a:pt x="0" y="15"/>
                    <a:pt x="0" y="15"/>
                  </a:cubicBezTo>
                  <a:cubicBezTo>
                    <a:pt x="0" y="15"/>
                    <a:pt x="0" y="15"/>
                    <a:pt x="0" y="15"/>
                  </a:cubicBezTo>
                  <a:cubicBezTo>
                    <a:pt x="36" y="1"/>
                    <a:pt x="36" y="1"/>
                    <a:pt x="36" y="1"/>
                  </a:cubicBezTo>
                  <a:cubicBezTo>
                    <a:pt x="36" y="0"/>
                    <a:pt x="36" y="0"/>
                    <a:pt x="3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8" name="iṥ1íďê">
              <a:extLst>
                <a:ext uri="{FF2B5EF4-FFF2-40B4-BE49-F238E27FC236}">
                  <a16:creationId xmlns:a16="http://schemas.microsoft.com/office/drawing/2014/main" id="{0F8A61FF-E59A-40C4-AC38-474534E75B6A}"/>
                </a:ext>
              </a:extLst>
            </p:cNvPr>
            <p:cNvSpPr/>
            <p:nvPr/>
          </p:nvSpPr>
          <p:spPr bwMode="auto">
            <a:xfrm>
              <a:off x="5586992" y="4973936"/>
              <a:ext cx="9130" cy="22826"/>
            </a:xfrm>
            <a:custGeom>
              <a:avLst/>
              <a:gdLst>
                <a:gd name="T0" fmla="*/ 2 w 2"/>
                <a:gd name="T1" fmla="*/ 0 h 5"/>
                <a:gd name="T2" fmla="*/ 0 w 2"/>
                <a:gd name="T3" fmla="*/ 3 h 5"/>
                <a:gd name="T4" fmla="*/ 0 w 2"/>
                <a:gd name="T5" fmla="*/ 5 h 5"/>
                <a:gd name="T6" fmla="*/ 2 w 2"/>
                <a:gd name="T7" fmla="*/ 3 h 5"/>
                <a:gd name="T8" fmla="*/ 2 w 2"/>
                <a:gd name="T9" fmla="*/ 0 h 5"/>
              </a:gdLst>
              <a:ahLst/>
              <a:cxnLst>
                <a:cxn ang="0">
                  <a:pos x="T0" y="T1"/>
                </a:cxn>
                <a:cxn ang="0">
                  <a:pos x="T2" y="T3"/>
                </a:cxn>
                <a:cxn ang="0">
                  <a:pos x="T4" y="T5"/>
                </a:cxn>
                <a:cxn ang="0">
                  <a:pos x="T6" y="T7"/>
                </a:cxn>
                <a:cxn ang="0">
                  <a:pos x="T8" y="T9"/>
                </a:cxn>
              </a:cxnLst>
              <a:rect l="0" t="0" r="r" b="b"/>
              <a:pathLst>
                <a:path w="2" h="5">
                  <a:moveTo>
                    <a:pt x="2" y="0"/>
                  </a:moveTo>
                  <a:lnTo>
                    <a:pt x="0" y="3"/>
                  </a:lnTo>
                  <a:lnTo>
                    <a:pt x="0" y="5"/>
                  </a:lnTo>
                  <a:lnTo>
                    <a:pt x="2" y="3"/>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9" name="ïṣḻîḑe">
              <a:extLst>
                <a:ext uri="{FF2B5EF4-FFF2-40B4-BE49-F238E27FC236}">
                  <a16:creationId xmlns:a16="http://schemas.microsoft.com/office/drawing/2014/main" id="{A5E94C4E-30DA-4E7B-BDB3-5C6A7374B8E4}"/>
                </a:ext>
              </a:extLst>
            </p:cNvPr>
            <p:cNvSpPr/>
            <p:nvPr/>
          </p:nvSpPr>
          <p:spPr bwMode="auto">
            <a:xfrm>
              <a:off x="5586992" y="4973936"/>
              <a:ext cx="9130" cy="22826"/>
            </a:xfrm>
            <a:custGeom>
              <a:avLst/>
              <a:gdLst>
                <a:gd name="T0" fmla="*/ 2 w 2"/>
                <a:gd name="T1" fmla="*/ 0 h 5"/>
                <a:gd name="T2" fmla="*/ 0 w 2"/>
                <a:gd name="T3" fmla="*/ 3 h 5"/>
                <a:gd name="T4" fmla="*/ 0 w 2"/>
                <a:gd name="T5" fmla="*/ 5 h 5"/>
                <a:gd name="T6" fmla="*/ 2 w 2"/>
                <a:gd name="T7" fmla="*/ 3 h 5"/>
                <a:gd name="T8" fmla="*/ 2 w 2"/>
                <a:gd name="T9" fmla="*/ 0 h 5"/>
              </a:gdLst>
              <a:ahLst/>
              <a:cxnLst>
                <a:cxn ang="0">
                  <a:pos x="T0" y="T1"/>
                </a:cxn>
                <a:cxn ang="0">
                  <a:pos x="T2" y="T3"/>
                </a:cxn>
                <a:cxn ang="0">
                  <a:pos x="T4" y="T5"/>
                </a:cxn>
                <a:cxn ang="0">
                  <a:pos x="T6" y="T7"/>
                </a:cxn>
                <a:cxn ang="0">
                  <a:pos x="T8" y="T9"/>
                </a:cxn>
              </a:cxnLst>
              <a:rect l="0" t="0" r="r" b="b"/>
              <a:pathLst>
                <a:path w="2" h="5">
                  <a:moveTo>
                    <a:pt x="2" y="0"/>
                  </a:moveTo>
                  <a:lnTo>
                    <a:pt x="0" y="3"/>
                  </a:lnTo>
                  <a:lnTo>
                    <a:pt x="0" y="5"/>
                  </a:lnTo>
                  <a:lnTo>
                    <a:pt x="2" y="3"/>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0" name="i$ḷide">
              <a:extLst>
                <a:ext uri="{FF2B5EF4-FFF2-40B4-BE49-F238E27FC236}">
                  <a16:creationId xmlns:a16="http://schemas.microsoft.com/office/drawing/2014/main" id="{A056DEA1-12EE-4317-B099-38BC4090980C}"/>
                </a:ext>
              </a:extLst>
            </p:cNvPr>
            <p:cNvSpPr/>
            <p:nvPr/>
          </p:nvSpPr>
          <p:spPr bwMode="auto">
            <a:xfrm>
              <a:off x="5586992" y="4955676"/>
              <a:ext cx="36521" cy="18260"/>
            </a:xfrm>
            <a:custGeom>
              <a:avLst/>
              <a:gdLst>
                <a:gd name="T0" fmla="*/ 4 w 4"/>
                <a:gd name="T1" fmla="*/ 0 h 2"/>
                <a:gd name="T2" fmla="*/ 0 w 4"/>
                <a:gd name="T3" fmla="*/ 1 h 2"/>
                <a:gd name="T4" fmla="*/ 1 w 4"/>
                <a:gd name="T5" fmla="*/ 2 h 2"/>
                <a:gd name="T6" fmla="*/ 4 w 4"/>
                <a:gd name="T7" fmla="*/ 1 h 2"/>
                <a:gd name="T8" fmla="*/ 4 w 4"/>
                <a:gd name="T9" fmla="*/ 0 h 2"/>
              </a:gdLst>
              <a:ahLst/>
              <a:cxnLst>
                <a:cxn ang="0">
                  <a:pos x="T0" y="T1"/>
                </a:cxn>
                <a:cxn ang="0">
                  <a:pos x="T2" y="T3"/>
                </a:cxn>
                <a:cxn ang="0">
                  <a:pos x="T4" y="T5"/>
                </a:cxn>
                <a:cxn ang="0">
                  <a:pos x="T6" y="T7"/>
                </a:cxn>
                <a:cxn ang="0">
                  <a:pos x="T8" y="T9"/>
                </a:cxn>
              </a:cxnLst>
              <a:rect l="0" t="0" r="r" b="b"/>
              <a:pathLst>
                <a:path w="4" h="2">
                  <a:moveTo>
                    <a:pt x="4" y="0"/>
                  </a:moveTo>
                  <a:cubicBezTo>
                    <a:pt x="0" y="1"/>
                    <a:pt x="0" y="1"/>
                    <a:pt x="0" y="1"/>
                  </a:cubicBezTo>
                  <a:cubicBezTo>
                    <a:pt x="1" y="2"/>
                    <a:pt x="1" y="2"/>
                    <a:pt x="1" y="2"/>
                  </a:cubicBezTo>
                  <a:cubicBezTo>
                    <a:pt x="4" y="1"/>
                    <a:pt x="4" y="1"/>
                    <a:pt x="4" y="1"/>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1" name="íṩḷíḍê">
              <a:extLst>
                <a:ext uri="{FF2B5EF4-FFF2-40B4-BE49-F238E27FC236}">
                  <a16:creationId xmlns:a16="http://schemas.microsoft.com/office/drawing/2014/main" id="{BE9B7FB7-4D1E-4E97-892E-0A8530873047}"/>
                </a:ext>
              </a:extLst>
            </p:cNvPr>
            <p:cNvSpPr/>
            <p:nvPr/>
          </p:nvSpPr>
          <p:spPr bwMode="auto">
            <a:xfrm>
              <a:off x="4920488" y="5120019"/>
              <a:ext cx="324122" cy="132388"/>
            </a:xfrm>
            <a:custGeom>
              <a:avLst/>
              <a:gdLst>
                <a:gd name="T0" fmla="*/ 34 w 34"/>
                <a:gd name="T1" fmla="*/ 0 h 14"/>
                <a:gd name="T2" fmla="*/ 0 w 34"/>
                <a:gd name="T3" fmla="*/ 14 h 14"/>
                <a:gd name="T4" fmla="*/ 0 w 34"/>
                <a:gd name="T5" fmla="*/ 14 h 14"/>
                <a:gd name="T6" fmla="*/ 34 w 34"/>
                <a:gd name="T7" fmla="*/ 0 h 14"/>
                <a:gd name="T8" fmla="*/ 34 w 34"/>
                <a:gd name="T9" fmla="*/ 0 h 14"/>
              </a:gdLst>
              <a:ahLst/>
              <a:cxnLst>
                <a:cxn ang="0">
                  <a:pos x="T0" y="T1"/>
                </a:cxn>
                <a:cxn ang="0">
                  <a:pos x="T2" y="T3"/>
                </a:cxn>
                <a:cxn ang="0">
                  <a:pos x="T4" y="T5"/>
                </a:cxn>
                <a:cxn ang="0">
                  <a:pos x="T6" y="T7"/>
                </a:cxn>
                <a:cxn ang="0">
                  <a:pos x="T8" y="T9"/>
                </a:cxn>
              </a:cxnLst>
              <a:rect l="0" t="0" r="r" b="b"/>
              <a:pathLst>
                <a:path w="34" h="14">
                  <a:moveTo>
                    <a:pt x="34" y="0"/>
                  </a:moveTo>
                  <a:cubicBezTo>
                    <a:pt x="0" y="14"/>
                    <a:pt x="0" y="14"/>
                    <a:pt x="0" y="14"/>
                  </a:cubicBezTo>
                  <a:cubicBezTo>
                    <a:pt x="0" y="14"/>
                    <a:pt x="0" y="14"/>
                    <a:pt x="0" y="14"/>
                  </a:cubicBezTo>
                  <a:cubicBezTo>
                    <a:pt x="34" y="0"/>
                    <a:pt x="34" y="0"/>
                    <a:pt x="34" y="0"/>
                  </a:cubicBezTo>
                  <a:cubicBezTo>
                    <a:pt x="34" y="0"/>
                    <a:pt x="34" y="0"/>
                    <a:pt x="3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2" name="îṡḻïḑe">
              <a:extLst>
                <a:ext uri="{FF2B5EF4-FFF2-40B4-BE49-F238E27FC236}">
                  <a16:creationId xmlns:a16="http://schemas.microsoft.com/office/drawing/2014/main" id="{89EB318B-B824-44A7-BE69-33A05B0C03CE}"/>
                </a:ext>
              </a:extLst>
            </p:cNvPr>
            <p:cNvSpPr/>
            <p:nvPr/>
          </p:nvSpPr>
          <p:spPr bwMode="auto">
            <a:xfrm>
              <a:off x="5244610" y="4973936"/>
              <a:ext cx="342382" cy="146083"/>
            </a:xfrm>
            <a:custGeom>
              <a:avLst/>
              <a:gdLst>
                <a:gd name="T0" fmla="*/ 35 w 36"/>
                <a:gd name="T1" fmla="*/ 0 h 15"/>
                <a:gd name="T2" fmla="*/ 0 w 36"/>
                <a:gd name="T3" fmla="*/ 15 h 15"/>
                <a:gd name="T4" fmla="*/ 0 w 36"/>
                <a:gd name="T5" fmla="*/ 15 h 15"/>
                <a:gd name="T6" fmla="*/ 36 w 36"/>
                <a:gd name="T7" fmla="*/ 1 h 15"/>
                <a:gd name="T8" fmla="*/ 35 w 36"/>
                <a:gd name="T9" fmla="*/ 0 h 15"/>
              </a:gdLst>
              <a:ahLst/>
              <a:cxnLst>
                <a:cxn ang="0">
                  <a:pos x="T0" y="T1"/>
                </a:cxn>
                <a:cxn ang="0">
                  <a:pos x="T2" y="T3"/>
                </a:cxn>
                <a:cxn ang="0">
                  <a:pos x="T4" y="T5"/>
                </a:cxn>
                <a:cxn ang="0">
                  <a:pos x="T6" y="T7"/>
                </a:cxn>
                <a:cxn ang="0">
                  <a:pos x="T8" y="T9"/>
                </a:cxn>
              </a:cxnLst>
              <a:rect l="0" t="0" r="r" b="b"/>
              <a:pathLst>
                <a:path w="36" h="15">
                  <a:moveTo>
                    <a:pt x="35" y="0"/>
                  </a:moveTo>
                  <a:cubicBezTo>
                    <a:pt x="0" y="15"/>
                    <a:pt x="0" y="15"/>
                    <a:pt x="0" y="15"/>
                  </a:cubicBezTo>
                  <a:cubicBezTo>
                    <a:pt x="0" y="15"/>
                    <a:pt x="0" y="15"/>
                    <a:pt x="0" y="15"/>
                  </a:cubicBezTo>
                  <a:cubicBezTo>
                    <a:pt x="36" y="1"/>
                    <a:pt x="36" y="1"/>
                    <a:pt x="36" y="1"/>
                  </a:cubicBezTo>
                  <a:cubicBezTo>
                    <a:pt x="35" y="0"/>
                    <a:pt x="35" y="0"/>
                    <a:pt x="3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3" name="îṩliḓé">
              <a:extLst>
                <a:ext uri="{FF2B5EF4-FFF2-40B4-BE49-F238E27FC236}">
                  <a16:creationId xmlns:a16="http://schemas.microsoft.com/office/drawing/2014/main" id="{76C96E89-DF28-4D1F-8C35-50737A5C7B08}"/>
                </a:ext>
              </a:extLst>
            </p:cNvPr>
            <p:cNvSpPr/>
            <p:nvPr/>
          </p:nvSpPr>
          <p:spPr bwMode="auto">
            <a:xfrm>
              <a:off x="5577862" y="4964806"/>
              <a:ext cx="18260" cy="22826"/>
            </a:xfrm>
            <a:custGeom>
              <a:avLst/>
              <a:gdLst>
                <a:gd name="T0" fmla="*/ 2 w 4"/>
                <a:gd name="T1" fmla="*/ 0 h 5"/>
                <a:gd name="T2" fmla="*/ 0 w 4"/>
                <a:gd name="T3" fmla="*/ 2 h 5"/>
                <a:gd name="T4" fmla="*/ 2 w 4"/>
                <a:gd name="T5" fmla="*/ 5 h 5"/>
                <a:gd name="T6" fmla="*/ 4 w 4"/>
                <a:gd name="T7" fmla="*/ 2 h 5"/>
                <a:gd name="T8" fmla="*/ 2 w 4"/>
                <a:gd name="T9" fmla="*/ 0 h 5"/>
              </a:gdLst>
              <a:ahLst/>
              <a:cxnLst>
                <a:cxn ang="0">
                  <a:pos x="T0" y="T1"/>
                </a:cxn>
                <a:cxn ang="0">
                  <a:pos x="T2" y="T3"/>
                </a:cxn>
                <a:cxn ang="0">
                  <a:pos x="T4" y="T5"/>
                </a:cxn>
                <a:cxn ang="0">
                  <a:pos x="T6" y="T7"/>
                </a:cxn>
                <a:cxn ang="0">
                  <a:pos x="T8" y="T9"/>
                </a:cxn>
              </a:cxnLst>
              <a:rect l="0" t="0" r="r" b="b"/>
              <a:pathLst>
                <a:path w="4" h="5">
                  <a:moveTo>
                    <a:pt x="2" y="0"/>
                  </a:moveTo>
                  <a:lnTo>
                    <a:pt x="0" y="2"/>
                  </a:lnTo>
                  <a:lnTo>
                    <a:pt x="2" y="5"/>
                  </a:lnTo>
                  <a:lnTo>
                    <a:pt x="4"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4" name="îsļiďê">
              <a:extLst>
                <a:ext uri="{FF2B5EF4-FFF2-40B4-BE49-F238E27FC236}">
                  <a16:creationId xmlns:a16="http://schemas.microsoft.com/office/drawing/2014/main" id="{F325198F-7198-4600-9F9C-22D9E1B77066}"/>
                </a:ext>
              </a:extLst>
            </p:cNvPr>
            <p:cNvSpPr/>
            <p:nvPr/>
          </p:nvSpPr>
          <p:spPr bwMode="auto">
            <a:xfrm>
              <a:off x="5577862" y="4964806"/>
              <a:ext cx="18260" cy="22826"/>
            </a:xfrm>
            <a:custGeom>
              <a:avLst/>
              <a:gdLst>
                <a:gd name="T0" fmla="*/ 2 w 4"/>
                <a:gd name="T1" fmla="*/ 0 h 5"/>
                <a:gd name="T2" fmla="*/ 0 w 4"/>
                <a:gd name="T3" fmla="*/ 2 h 5"/>
                <a:gd name="T4" fmla="*/ 2 w 4"/>
                <a:gd name="T5" fmla="*/ 5 h 5"/>
                <a:gd name="T6" fmla="*/ 4 w 4"/>
                <a:gd name="T7" fmla="*/ 2 h 5"/>
                <a:gd name="T8" fmla="*/ 2 w 4"/>
                <a:gd name="T9" fmla="*/ 0 h 5"/>
              </a:gdLst>
              <a:ahLst/>
              <a:cxnLst>
                <a:cxn ang="0">
                  <a:pos x="T0" y="T1"/>
                </a:cxn>
                <a:cxn ang="0">
                  <a:pos x="T2" y="T3"/>
                </a:cxn>
                <a:cxn ang="0">
                  <a:pos x="T4" y="T5"/>
                </a:cxn>
                <a:cxn ang="0">
                  <a:pos x="T6" y="T7"/>
                </a:cxn>
                <a:cxn ang="0">
                  <a:pos x="T8" y="T9"/>
                </a:cxn>
              </a:cxnLst>
              <a:rect l="0" t="0" r="r" b="b"/>
              <a:pathLst>
                <a:path w="4" h="5">
                  <a:moveTo>
                    <a:pt x="2" y="0"/>
                  </a:moveTo>
                  <a:lnTo>
                    <a:pt x="0" y="2"/>
                  </a:lnTo>
                  <a:lnTo>
                    <a:pt x="2" y="5"/>
                  </a:lnTo>
                  <a:lnTo>
                    <a:pt x="4" y="2"/>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5" name="íṣľiḑè">
              <a:extLst>
                <a:ext uri="{FF2B5EF4-FFF2-40B4-BE49-F238E27FC236}">
                  <a16:creationId xmlns:a16="http://schemas.microsoft.com/office/drawing/2014/main" id="{AC43E149-A929-4E89-BE1C-2D2944399CAE}"/>
                </a:ext>
              </a:extLst>
            </p:cNvPr>
            <p:cNvSpPr/>
            <p:nvPr/>
          </p:nvSpPr>
          <p:spPr bwMode="auto">
            <a:xfrm>
              <a:off x="5596122" y="4964806"/>
              <a:ext cx="36521" cy="9130"/>
            </a:xfrm>
            <a:custGeom>
              <a:avLst/>
              <a:gdLst>
                <a:gd name="T0" fmla="*/ 3 w 4"/>
                <a:gd name="T1" fmla="*/ 0 h 1"/>
                <a:gd name="T2" fmla="*/ 0 w 4"/>
                <a:gd name="T3" fmla="*/ 1 h 1"/>
                <a:gd name="T4" fmla="*/ 0 w 4"/>
                <a:gd name="T5" fmla="*/ 1 h 1"/>
                <a:gd name="T6" fmla="*/ 4 w 4"/>
                <a:gd name="T7" fmla="*/ 0 h 1"/>
                <a:gd name="T8" fmla="*/ 4 w 4"/>
                <a:gd name="T9" fmla="*/ 0 h 1"/>
                <a:gd name="T10" fmla="*/ 3 w 4"/>
                <a:gd name="T11" fmla="*/ 0 h 1"/>
              </a:gdLst>
              <a:ahLst/>
              <a:cxnLst>
                <a:cxn ang="0">
                  <a:pos x="T0" y="T1"/>
                </a:cxn>
                <a:cxn ang="0">
                  <a:pos x="T2" y="T3"/>
                </a:cxn>
                <a:cxn ang="0">
                  <a:pos x="T4" y="T5"/>
                </a:cxn>
                <a:cxn ang="0">
                  <a:pos x="T6" y="T7"/>
                </a:cxn>
                <a:cxn ang="0">
                  <a:pos x="T8" y="T9"/>
                </a:cxn>
                <a:cxn ang="0">
                  <a:pos x="T10" y="T11"/>
                </a:cxn>
              </a:cxnLst>
              <a:rect l="0" t="0" r="r" b="b"/>
              <a:pathLst>
                <a:path w="4" h="1">
                  <a:moveTo>
                    <a:pt x="3" y="0"/>
                  </a:moveTo>
                  <a:cubicBezTo>
                    <a:pt x="0" y="1"/>
                    <a:pt x="0" y="1"/>
                    <a:pt x="0" y="1"/>
                  </a:cubicBezTo>
                  <a:cubicBezTo>
                    <a:pt x="0" y="1"/>
                    <a:pt x="0" y="1"/>
                    <a:pt x="0" y="1"/>
                  </a:cubicBezTo>
                  <a:cubicBezTo>
                    <a:pt x="4" y="0"/>
                    <a:pt x="4" y="0"/>
                    <a:pt x="4" y="0"/>
                  </a:cubicBezTo>
                  <a:cubicBezTo>
                    <a:pt x="4" y="0"/>
                    <a:pt x="4" y="0"/>
                    <a:pt x="4" y="0"/>
                  </a:cubicBezTo>
                  <a:cubicBezTo>
                    <a:pt x="4"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6" name="íṥḷídê">
              <a:extLst>
                <a:ext uri="{FF2B5EF4-FFF2-40B4-BE49-F238E27FC236}">
                  <a16:creationId xmlns:a16="http://schemas.microsoft.com/office/drawing/2014/main" id="{F4957031-D555-4272-A909-66B242504D27}"/>
                </a:ext>
              </a:extLst>
            </p:cNvPr>
            <p:cNvSpPr/>
            <p:nvPr/>
          </p:nvSpPr>
          <p:spPr bwMode="auto">
            <a:xfrm>
              <a:off x="4920488" y="5120019"/>
              <a:ext cx="324122" cy="141518"/>
            </a:xfrm>
            <a:custGeom>
              <a:avLst/>
              <a:gdLst>
                <a:gd name="T0" fmla="*/ 34 w 34"/>
                <a:gd name="T1" fmla="*/ 0 h 15"/>
                <a:gd name="T2" fmla="*/ 0 w 34"/>
                <a:gd name="T3" fmla="*/ 14 h 15"/>
                <a:gd name="T4" fmla="*/ 0 w 34"/>
                <a:gd name="T5" fmla="*/ 14 h 15"/>
                <a:gd name="T6" fmla="*/ 0 w 34"/>
                <a:gd name="T7" fmla="*/ 15 h 15"/>
                <a:gd name="T8" fmla="*/ 34 w 34"/>
                <a:gd name="T9" fmla="*/ 1 h 15"/>
                <a:gd name="T10" fmla="*/ 34 w 34"/>
                <a:gd name="T11" fmla="*/ 0 h 15"/>
              </a:gdLst>
              <a:ahLst/>
              <a:cxnLst>
                <a:cxn ang="0">
                  <a:pos x="T0" y="T1"/>
                </a:cxn>
                <a:cxn ang="0">
                  <a:pos x="T2" y="T3"/>
                </a:cxn>
                <a:cxn ang="0">
                  <a:pos x="T4" y="T5"/>
                </a:cxn>
                <a:cxn ang="0">
                  <a:pos x="T6" y="T7"/>
                </a:cxn>
                <a:cxn ang="0">
                  <a:pos x="T8" y="T9"/>
                </a:cxn>
                <a:cxn ang="0">
                  <a:pos x="T10" y="T11"/>
                </a:cxn>
              </a:cxnLst>
              <a:rect l="0" t="0" r="r" b="b"/>
              <a:pathLst>
                <a:path w="34" h="15">
                  <a:moveTo>
                    <a:pt x="34" y="0"/>
                  </a:moveTo>
                  <a:cubicBezTo>
                    <a:pt x="0" y="14"/>
                    <a:pt x="0" y="14"/>
                    <a:pt x="0" y="14"/>
                  </a:cubicBezTo>
                  <a:cubicBezTo>
                    <a:pt x="0" y="14"/>
                    <a:pt x="0" y="14"/>
                    <a:pt x="0" y="14"/>
                  </a:cubicBezTo>
                  <a:cubicBezTo>
                    <a:pt x="0" y="15"/>
                    <a:pt x="0" y="15"/>
                    <a:pt x="0" y="15"/>
                  </a:cubicBezTo>
                  <a:cubicBezTo>
                    <a:pt x="34" y="1"/>
                    <a:pt x="34" y="1"/>
                    <a:pt x="34" y="1"/>
                  </a:cubicBezTo>
                  <a:cubicBezTo>
                    <a:pt x="34" y="1"/>
                    <a:pt x="34" y="0"/>
                    <a:pt x="3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7" name="îŝ1iḓé">
              <a:extLst>
                <a:ext uri="{FF2B5EF4-FFF2-40B4-BE49-F238E27FC236}">
                  <a16:creationId xmlns:a16="http://schemas.microsoft.com/office/drawing/2014/main" id="{24AA7B2F-B6A2-4DF9-A03D-9CBB98181078}"/>
                </a:ext>
              </a:extLst>
            </p:cNvPr>
            <p:cNvSpPr/>
            <p:nvPr/>
          </p:nvSpPr>
          <p:spPr bwMode="auto">
            <a:xfrm>
              <a:off x="5244610" y="4987631"/>
              <a:ext cx="342382" cy="141518"/>
            </a:xfrm>
            <a:custGeom>
              <a:avLst/>
              <a:gdLst>
                <a:gd name="T0" fmla="*/ 36 w 36"/>
                <a:gd name="T1" fmla="*/ 0 h 15"/>
                <a:gd name="T2" fmla="*/ 0 w 36"/>
                <a:gd name="T3" fmla="*/ 14 h 15"/>
                <a:gd name="T4" fmla="*/ 0 w 36"/>
                <a:gd name="T5" fmla="*/ 15 h 15"/>
                <a:gd name="T6" fmla="*/ 36 w 36"/>
                <a:gd name="T7" fmla="*/ 0 h 15"/>
                <a:gd name="T8" fmla="*/ 36 w 36"/>
                <a:gd name="T9" fmla="*/ 0 h 15"/>
              </a:gdLst>
              <a:ahLst/>
              <a:cxnLst>
                <a:cxn ang="0">
                  <a:pos x="T0" y="T1"/>
                </a:cxn>
                <a:cxn ang="0">
                  <a:pos x="T2" y="T3"/>
                </a:cxn>
                <a:cxn ang="0">
                  <a:pos x="T4" y="T5"/>
                </a:cxn>
                <a:cxn ang="0">
                  <a:pos x="T6" y="T7"/>
                </a:cxn>
                <a:cxn ang="0">
                  <a:pos x="T8" y="T9"/>
                </a:cxn>
              </a:cxnLst>
              <a:rect l="0" t="0" r="r" b="b"/>
              <a:pathLst>
                <a:path w="36" h="15">
                  <a:moveTo>
                    <a:pt x="36" y="0"/>
                  </a:moveTo>
                  <a:cubicBezTo>
                    <a:pt x="0" y="14"/>
                    <a:pt x="0" y="14"/>
                    <a:pt x="0" y="14"/>
                  </a:cubicBezTo>
                  <a:cubicBezTo>
                    <a:pt x="0" y="14"/>
                    <a:pt x="0" y="15"/>
                    <a:pt x="0" y="15"/>
                  </a:cubicBezTo>
                  <a:cubicBezTo>
                    <a:pt x="36" y="0"/>
                    <a:pt x="36" y="0"/>
                    <a:pt x="36" y="0"/>
                  </a:cubicBezTo>
                  <a:cubicBezTo>
                    <a:pt x="36" y="0"/>
                    <a:pt x="36" y="0"/>
                    <a:pt x="3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8" name="ïš1ïḋe">
              <a:extLst>
                <a:ext uri="{FF2B5EF4-FFF2-40B4-BE49-F238E27FC236}">
                  <a16:creationId xmlns:a16="http://schemas.microsoft.com/office/drawing/2014/main" id="{624E2140-3493-4A30-ACDD-086D169D8873}"/>
                </a:ext>
              </a:extLst>
            </p:cNvPr>
            <p:cNvSpPr/>
            <p:nvPr/>
          </p:nvSpPr>
          <p:spPr bwMode="auto">
            <a:xfrm>
              <a:off x="5586992" y="4973936"/>
              <a:ext cx="9130" cy="13695"/>
            </a:xfrm>
            <a:custGeom>
              <a:avLst/>
              <a:gdLst>
                <a:gd name="T0" fmla="*/ 2 w 2"/>
                <a:gd name="T1" fmla="*/ 0 h 3"/>
                <a:gd name="T2" fmla="*/ 0 w 2"/>
                <a:gd name="T3" fmla="*/ 3 h 3"/>
                <a:gd name="T4" fmla="*/ 0 w 2"/>
                <a:gd name="T5" fmla="*/ 3 h 3"/>
                <a:gd name="T6" fmla="*/ 2 w 2"/>
                <a:gd name="T7" fmla="*/ 0 h 3"/>
                <a:gd name="T8" fmla="*/ 2 w 2"/>
                <a:gd name="T9" fmla="*/ 0 h 3"/>
              </a:gdLst>
              <a:ahLst/>
              <a:cxnLst>
                <a:cxn ang="0">
                  <a:pos x="T0" y="T1"/>
                </a:cxn>
                <a:cxn ang="0">
                  <a:pos x="T2" y="T3"/>
                </a:cxn>
                <a:cxn ang="0">
                  <a:pos x="T4" y="T5"/>
                </a:cxn>
                <a:cxn ang="0">
                  <a:pos x="T6" y="T7"/>
                </a:cxn>
                <a:cxn ang="0">
                  <a:pos x="T8" y="T9"/>
                </a:cxn>
              </a:cxnLst>
              <a:rect l="0" t="0" r="r" b="b"/>
              <a:pathLst>
                <a:path w="2" h="3">
                  <a:moveTo>
                    <a:pt x="2" y="0"/>
                  </a:moveTo>
                  <a:lnTo>
                    <a:pt x="0" y="3"/>
                  </a:lnTo>
                  <a:lnTo>
                    <a:pt x="0" y="3"/>
                  </a:lnTo>
                  <a:lnTo>
                    <a:pt x="2"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9" name="ïšļíḑe">
              <a:extLst>
                <a:ext uri="{FF2B5EF4-FFF2-40B4-BE49-F238E27FC236}">
                  <a16:creationId xmlns:a16="http://schemas.microsoft.com/office/drawing/2014/main" id="{228771DD-312D-4148-AFFF-BF14E15E22B8}"/>
                </a:ext>
              </a:extLst>
            </p:cNvPr>
            <p:cNvSpPr/>
            <p:nvPr/>
          </p:nvSpPr>
          <p:spPr bwMode="auto">
            <a:xfrm>
              <a:off x="5586992" y="4973936"/>
              <a:ext cx="9130" cy="13695"/>
            </a:xfrm>
            <a:custGeom>
              <a:avLst/>
              <a:gdLst>
                <a:gd name="T0" fmla="*/ 2 w 2"/>
                <a:gd name="T1" fmla="*/ 0 h 3"/>
                <a:gd name="T2" fmla="*/ 0 w 2"/>
                <a:gd name="T3" fmla="*/ 3 h 3"/>
                <a:gd name="T4" fmla="*/ 0 w 2"/>
                <a:gd name="T5" fmla="*/ 3 h 3"/>
                <a:gd name="T6" fmla="*/ 2 w 2"/>
                <a:gd name="T7" fmla="*/ 0 h 3"/>
                <a:gd name="T8" fmla="*/ 2 w 2"/>
                <a:gd name="T9" fmla="*/ 0 h 3"/>
              </a:gdLst>
              <a:ahLst/>
              <a:cxnLst>
                <a:cxn ang="0">
                  <a:pos x="T0" y="T1"/>
                </a:cxn>
                <a:cxn ang="0">
                  <a:pos x="T2" y="T3"/>
                </a:cxn>
                <a:cxn ang="0">
                  <a:pos x="T4" y="T5"/>
                </a:cxn>
                <a:cxn ang="0">
                  <a:pos x="T6" y="T7"/>
                </a:cxn>
                <a:cxn ang="0">
                  <a:pos x="T8" y="T9"/>
                </a:cxn>
              </a:cxnLst>
              <a:rect l="0" t="0" r="r" b="b"/>
              <a:pathLst>
                <a:path w="2" h="3">
                  <a:moveTo>
                    <a:pt x="2" y="0"/>
                  </a:moveTo>
                  <a:lnTo>
                    <a:pt x="0" y="3"/>
                  </a:lnTo>
                  <a:lnTo>
                    <a:pt x="0" y="3"/>
                  </a:lnTo>
                  <a:lnTo>
                    <a:pt x="2" y="0"/>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0" name="îsļïdê">
              <a:extLst>
                <a:ext uri="{FF2B5EF4-FFF2-40B4-BE49-F238E27FC236}">
                  <a16:creationId xmlns:a16="http://schemas.microsoft.com/office/drawing/2014/main" id="{CDF34CFF-859D-4B03-B973-D120F4EA9C0E}"/>
                </a:ext>
              </a:extLst>
            </p:cNvPr>
            <p:cNvSpPr/>
            <p:nvPr/>
          </p:nvSpPr>
          <p:spPr bwMode="auto">
            <a:xfrm>
              <a:off x="4920488" y="5279798"/>
              <a:ext cx="1237141" cy="744112"/>
            </a:xfrm>
            <a:custGeom>
              <a:avLst/>
              <a:gdLst>
                <a:gd name="T0" fmla="*/ 72 w 130"/>
                <a:gd name="T1" fmla="*/ 42 h 78"/>
                <a:gd name="T2" fmla="*/ 72 w 130"/>
                <a:gd name="T3" fmla="*/ 43 h 78"/>
                <a:gd name="T4" fmla="*/ 130 w 130"/>
                <a:gd name="T5" fmla="*/ 78 h 78"/>
                <a:gd name="T6" fmla="*/ 130 w 130"/>
                <a:gd name="T7" fmla="*/ 76 h 78"/>
                <a:gd name="T8" fmla="*/ 72 w 130"/>
                <a:gd name="T9" fmla="*/ 42 h 78"/>
                <a:gd name="T10" fmla="*/ 0 w 130"/>
                <a:gd name="T11" fmla="*/ 0 h 78"/>
                <a:gd name="T12" fmla="*/ 0 w 130"/>
                <a:gd name="T13" fmla="*/ 1 h 78"/>
                <a:gd name="T14" fmla="*/ 54 w 130"/>
                <a:gd name="T15" fmla="*/ 33 h 78"/>
                <a:gd name="T16" fmla="*/ 54 w 130"/>
                <a:gd name="T17" fmla="*/ 33 h 78"/>
                <a:gd name="T18" fmla="*/ 52 w 130"/>
                <a:gd name="T19" fmla="*/ 30 h 78"/>
                <a:gd name="T20" fmla="*/ 0 w 130"/>
                <a:gd name="T21"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0" h="78">
                  <a:moveTo>
                    <a:pt x="72" y="42"/>
                  </a:moveTo>
                  <a:cubicBezTo>
                    <a:pt x="72" y="43"/>
                    <a:pt x="72" y="43"/>
                    <a:pt x="72" y="43"/>
                  </a:cubicBezTo>
                  <a:cubicBezTo>
                    <a:pt x="130" y="78"/>
                    <a:pt x="130" y="78"/>
                    <a:pt x="130" y="78"/>
                  </a:cubicBezTo>
                  <a:cubicBezTo>
                    <a:pt x="130" y="77"/>
                    <a:pt x="130" y="77"/>
                    <a:pt x="130" y="76"/>
                  </a:cubicBezTo>
                  <a:cubicBezTo>
                    <a:pt x="72" y="42"/>
                    <a:pt x="72" y="42"/>
                    <a:pt x="72" y="42"/>
                  </a:cubicBezTo>
                  <a:moveTo>
                    <a:pt x="0" y="0"/>
                  </a:moveTo>
                  <a:cubicBezTo>
                    <a:pt x="0" y="0"/>
                    <a:pt x="0" y="0"/>
                    <a:pt x="0" y="1"/>
                  </a:cubicBezTo>
                  <a:cubicBezTo>
                    <a:pt x="54" y="33"/>
                    <a:pt x="54" y="33"/>
                    <a:pt x="54" y="33"/>
                  </a:cubicBezTo>
                  <a:cubicBezTo>
                    <a:pt x="54" y="33"/>
                    <a:pt x="54" y="33"/>
                    <a:pt x="54" y="33"/>
                  </a:cubicBezTo>
                  <a:cubicBezTo>
                    <a:pt x="53" y="32"/>
                    <a:pt x="53" y="31"/>
                    <a:pt x="52" y="3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1" name="íṡḷîḑê">
              <a:extLst>
                <a:ext uri="{FF2B5EF4-FFF2-40B4-BE49-F238E27FC236}">
                  <a16:creationId xmlns:a16="http://schemas.microsoft.com/office/drawing/2014/main" id="{C5E3E0D6-3BB3-452B-8485-367C7CC3A6DD}"/>
                </a:ext>
              </a:extLst>
            </p:cNvPr>
            <p:cNvSpPr/>
            <p:nvPr/>
          </p:nvSpPr>
          <p:spPr bwMode="auto">
            <a:xfrm>
              <a:off x="5413518" y="5567399"/>
              <a:ext cx="191734" cy="123258"/>
            </a:xfrm>
            <a:custGeom>
              <a:avLst/>
              <a:gdLst>
                <a:gd name="T0" fmla="*/ 0 w 20"/>
                <a:gd name="T1" fmla="*/ 0 h 13"/>
                <a:gd name="T2" fmla="*/ 2 w 20"/>
                <a:gd name="T3" fmla="*/ 3 h 13"/>
                <a:gd name="T4" fmla="*/ 2 w 20"/>
                <a:gd name="T5" fmla="*/ 3 h 13"/>
                <a:gd name="T6" fmla="*/ 20 w 20"/>
                <a:gd name="T7" fmla="*/ 13 h 13"/>
                <a:gd name="T8" fmla="*/ 20 w 20"/>
                <a:gd name="T9" fmla="*/ 12 h 13"/>
                <a:gd name="T10" fmla="*/ 0 w 20"/>
                <a:gd name="T11" fmla="*/ 0 h 13"/>
              </a:gdLst>
              <a:ahLst/>
              <a:cxnLst>
                <a:cxn ang="0">
                  <a:pos x="T0" y="T1"/>
                </a:cxn>
                <a:cxn ang="0">
                  <a:pos x="T2" y="T3"/>
                </a:cxn>
                <a:cxn ang="0">
                  <a:pos x="T4" y="T5"/>
                </a:cxn>
                <a:cxn ang="0">
                  <a:pos x="T6" y="T7"/>
                </a:cxn>
                <a:cxn ang="0">
                  <a:pos x="T8" y="T9"/>
                </a:cxn>
                <a:cxn ang="0">
                  <a:pos x="T10" y="T11"/>
                </a:cxn>
              </a:cxnLst>
              <a:rect l="0" t="0" r="r" b="b"/>
              <a:pathLst>
                <a:path w="20" h="13">
                  <a:moveTo>
                    <a:pt x="0" y="0"/>
                  </a:moveTo>
                  <a:cubicBezTo>
                    <a:pt x="1" y="1"/>
                    <a:pt x="1" y="2"/>
                    <a:pt x="2" y="3"/>
                  </a:cubicBezTo>
                  <a:cubicBezTo>
                    <a:pt x="2" y="3"/>
                    <a:pt x="2" y="3"/>
                    <a:pt x="2" y="3"/>
                  </a:cubicBezTo>
                  <a:cubicBezTo>
                    <a:pt x="20" y="13"/>
                    <a:pt x="20" y="13"/>
                    <a:pt x="20" y="13"/>
                  </a:cubicBezTo>
                  <a:cubicBezTo>
                    <a:pt x="20" y="13"/>
                    <a:pt x="20" y="13"/>
                    <a:pt x="20" y="12"/>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2" name="í$ľîḑê">
              <a:extLst>
                <a:ext uri="{FF2B5EF4-FFF2-40B4-BE49-F238E27FC236}">
                  <a16:creationId xmlns:a16="http://schemas.microsoft.com/office/drawing/2014/main" id="{A7622912-E7E6-4468-982C-24E573B5B261}"/>
                </a:ext>
              </a:extLst>
            </p:cNvPr>
            <p:cNvSpPr/>
            <p:nvPr/>
          </p:nvSpPr>
          <p:spPr bwMode="auto">
            <a:xfrm>
              <a:off x="5043746" y="4070046"/>
              <a:ext cx="18260" cy="31956"/>
            </a:xfrm>
            <a:custGeom>
              <a:avLst/>
              <a:gdLst>
                <a:gd name="T0" fmla="*/ 0 w 2"/>
                <a:gd name="T1" fmla="*/ 0 h 3"/>
                <a:gd name="T2" fmla="*/ 0 w 2"/>
                <a:gd name="T3" fmla="*/ 2 h 3"/>
                <a:gd name="T4" fmla="*/ 1 w 2"/>
                <a:gd name="T5" fmla="*/ 3 h 3"/>
                <a:gd name="T6" fmla="*/ 2 w 2"/>
                <a:gd name="T7" fmla="*/ 0 h 3"/>
                <a:gd name="T8" fmla="*/ 0 w 2"/>
                <a:gd name="T9" fmla="*/ 0 h 3"/>
              </a:gdLst>
              <a:ahLst/>
              <a:cxnLst>
                <a:cxn ang="0">
                  <a:pos x="T0" y="T1"/>
                </a:cxn>
                <a:cxn ang="0">
                  <a:pos x="T2" y="T3"/>
                </a:cxn>
                <a:cxn ang="0">
                  <a:pos x="T4" y="T5"/>
                </a:cxn>
                <a:cxn ang="0">
                  <a:pos x="T6" y="T7"/>
                </a:cxn>
                <a:cxn ang="0">
                  <a:pos x="T8" y="T9"/>
                </a:cxn>
              </a:cxnLst>
              <a:rect l="0" t="0" r="r" b="b"/>
              <a:pathLst>
                <a:path w="2" h="3">
                  <a:moveTo>
                    <a:pt x="0" y="0"/>
                  </a:moveTo>
                  <a:cubicBezTo>
                    <a:pt x="0" y="2"/>
                    <a:pt x="0" y="2"/>
                    <a:pt x="0" y="2"/>
                  </a:cubicBezTo>
                  <a:cubicBezTo>
                    <a:pt x="1" y="3"/>
                    <a:pt x="1" y="3"/>
                    <a:pt x="1" y="3"/>
                  </a:cubicBezTo>
                  <a:cubicBezTo>
                    <a:pt x="2" y="0"/>
                    <a:pt x="2" y="0"/>
                    <a:pt x="2" y="0"/>
                  </a:cubicBezTo>
                  <a:cubicBezTo>
                    <a:pt x="1" y="0"/>
                    <a:pt x="1"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3" name="íṡľiḍê">
              <a:extLst>
                <a:ext uri="{FF2B5EF4-FFF2-40B4-BE49-F238E27FC236}">
                  <a16:creationId xmlns:a16="http://schemas.microsoft.com/office/drawing/2014/main" id="{DD33BCD6-CC7D-458D-B22C-1BFCB8861BC9}"/>
                </a:ext>
              </a:extLst>
            </p:cNvPr>
            <p:cNvSpPr/>
            <p:nvPr/>
          </p:nvSpPr>
          <p:spPr bwMode="auto">
            <a:xfrm>
              <a:off x="5025485" y="4092871"/>
              <a:ext cx="27391" cy="132388"/>
            </a:xfrm>
            <a:custGeom>
              <a:avLst/>
              <a:gdLst>
                <a:gd name="T0" fmla="*/ 2 w 3"/>
                <a:gd name="T1" fmla="*/ 0 h 14"/>
                <a:gd name="T2" fmla="*/ 0 w 3"/>
                <a:gd name="T3" fmla="*/ 13 h 14"/>
                <a:gd name="T4" fmla="*/ 2 w 3"/>
                <a:gd name="T5" fmla="*/ 14 h 14"/>
                <a:gd name="T6" fmla="*/ 3 w 3"/>
                <a:gd name="T7" fmla="*/ 1 h 14"/>
                <a:gd name="T8" fmla="*/ 2 w 3"/>
                <a:gd name="T9" fmla="*/ 0 h 14"/>
              </a:gdLst>
              <a:ahLst/>
              <a:cxnLst>
                <a:cxn ang="0">
                  <a:pos x="T0" y="T1"/>
                </a:cxn>
                <a:cxn ang="0">
                  <a:pos x="T2" y="T3"/>
                </a:cxn>
                <a:cxn ang="0">
                  <a:pos x="T4" y="T5"/>
                </a:cxn>
                <a:cxn ang="0">
                  <a:pos x="T6" y="T7"/>
                </a:cxn>
                <a:cxn ang="0">
                  <a:pos x="T8" y="T9"/>
                </a:cxn>
              </a:cxnLst>
              <a:rect l="0" t="0" r="r" b="b"/>
              <a:pathLst>
                <a:path w="3" h="14">
                  <a:moveTo>
                    <a:pt x="2" y="0"/>
                  </a:moveTo>
                  <a:cubicBezTo>
                    <a:pt x="0" y="13"/>
                    <a:pt x="0" y="13"/>
                    <a:pt x="0" y="13"/>
                  </a:cubicBezTo>
                  <a:cubicBezTo>
                    <a:pt x="2" y="14"/>
                    <a:pt x="2" y="14"/>
                    <a:pt x="2" y="14"/>
                  </a:cubicBezTo>
                  <a:cubicBezTo>
                    <a:pt x="3" y="1"/>
                    <a:pt x="3" y="1"/>
                    <a:pt x="3" y="1"/>
                  </a:cubicBezTo>
                  <a:cubicBezTo>
                    <a:pt x="3" y="1"/>
                    <a:pt x="3" y="1"/>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4" name="ïṥľiḍê">
              <a:extLst>
                <a:ext uri="{FF2B5EF4-FFF2-40B4-BE49-F238E27FC236}">
                  <a16:creationId xmlns:a16="http://schemas.microsoft.com/office/drawing/2014/main" id="{C00DCDBC-F36D-4331-9B5B-A3A126EC0541}"/>
                </a:ext>
              </a:extLst>
            </p:cNvPr>
            <p:cNvSpPr/>
            <p:nvPr/>
          </p:nvSpPr>
          <p:spPr bwMode="auto">
            <a:xfrm>
              <a:off x="4888532" y="4814157"/>
              <a:ext cx="68476" cy="429120"/>
            </a:xfrm>
            <a:custGeom>
              <a:avLst/>
              <a:gdLst>
                <a:gd name="T0" fmla="*/ 6 w 7"/>
                <a:gd name="T1" fmla="*/ 0 h 45"/>
                <a:gd name="T2" fmla="*/ 0 w 7"/>
                <a:gd name="T3" fmla="*/ 45 h 45"/>
                <a:gd name="T4" fmla="*/ 2 w 7"/>
                <a:gd name="T5" fmla="*/ 45 h 45"/>
                <a:gd name="T6" fmla="*/ 7 w 7"/>
                <a:gd name="T7" fmla="*/ 1 h 45"/>
                <a:gd name="T8" fmla="*/ 6 w 7"/>
                <a:gd name="T9" fmla="*/ 0 h 45"/>
              </a:gdLst>
              <a:ahLst/>
              <a:cxnLst>
                <a:cxn ang="0">
                  <a:pos x="T0" y="T1"/>
                </a:cxn>
                <a:cxn ang="0">
                  <a:pos x="T2" y="T3"/>
                </a:cxn>
                <a:cxn ang="0">
                  <a:pos x="T4" y="T5"/>
                </a:cxn>
                <a:cxn ang="0">
                  <a:pos x="T6" y="T7"/>
                </a:cxn>
                <a:cxn ang="0">
                  <a:pos x="T8" y="T9"/>
                </a:cxn>
              </a:cxnLst>
              <a:rect l="0" t="0" r="r" b="b"/>
              <a:pathLst>
                <a:path w="7" h="45">
                  <a:moveTo>
                    <a:pt x="6" y="0"/>
                  </a:moveTo>
                  <a:cubicBezTo>
                    <a:pt x="0" y="45"/>
                    <a:pt x="0" y="45"/>
                    <a:pt x="0" y="45"/>
                  </a:cubicBezTo>
                  <a:cubicBezTo>
                    <a:pt x="1" y="45"/>
                    <a:pt x="1" y="45"/>
                    <a:pt x="2" y="45"/>
                  </a:cubicBezTo>
                  <a:cubicBezTo>
                    <a:pt x="7" y="1"/>
                    <a:pt x="7" y="1"/>
                    <a:pt x="7" y="1"/>
                  </a:cubicBezTo>
                  <a:cubicBezTo>
                    <a:pt x="7" y="1"/>
                    <a:pt x="7"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5" name="ïS1îḑê">
              <a:extLst>
                <a:ext uri="{FF2B5EF4-FFF2-40B4-BE49-F238E27FC236}">
                  <a16:creationId xmlns:a16="http://schemas.microsoft.com/office/drawing/2014/main" id="{360733B9-D247-488E-8787-979AC843E804}"/>
                </a:ext>
              </a:extLst>
            </p:cNvPr>
            <p:cNvSpPr/>
            <p:nvPr/>
          </p:nvSpPr>
          <p:spPr bwMode="auto">
            <a:xfrm>
              <a:off x="4947879" y="4234389"/>
              <a:ext cx="86737" cy="588898"/>
            </a:xfrm>
            <a:custGeom>
              <a:avLst/>
              <a:gdLst>
                <a:gd name="T0" fmla="*/ 8 w 9"/>
                <a:gd name="T1" fmla="*/ 0 h 62"/>
                <a:gd name="T2" fmla="*/ 0 w 9"/>
                <a:gd name="T3" fmla="*/ 61 h 62"/>
                <a:gd name="T4" fmla="*/ 1 w 9"/>
                <a:gd name="T5" fmla="*/ 62 h 62"/>
                <a:gd name="T6" fmla="*/ 9 w 9"/>
                <a:gd name="T7" fmla="*/ 1 h 62"/>
                <a:gd name="T8" fmla="*/ 8 w 9"/>
                <a:gd name="T9" fmla="*/ 0 h 62"/>
              </a:gdLst>
              <a:ahLst/>
              <a:cxnLst>
                <a:cxn ang="0">
                  <a:pos x="T0" y="T1"/>
                </a:cxn>
                <a:cxn ang="0">
                  <a:pos x="T2" y="T3"/>
                </a:cxn>
                <a:cxn ang="0">
                  <a:pos x="T4" y="T5"/>
                </a:cxn>
                <a:cxn ang="0">
                  <a:pos x="T6" y="T7"/>
                </a:cxn>
                <a:cxn ang="0">
                  <a:pos x="T8" y="T9"/>
                </a:cxn>
              </a:cxnLst>
              <a:rect l="0" t="0" r="r" b="b"/>
              <a:pathLst>
                <a:path w="9" h="62">
                  <a:moveTo>
                    <a:pt x="8" y="0"/>
                  </a:moveTo>
                  <a:cubicBezTo>
                    <a:pt x="0" y="61"/>
                    <a:pt x="0" y="61"/>
                    <a:pt x="0" y="61"/>
                  </a:cubicBezTo>
                  <a:cubicBezTo>
                    <a:pt x="1" y="61"/>
                    <a:pt x="1" y="62"/>
                    <a:pt x="1" y="62"/>
                  </a:cubicBezTo>
                  <a:cubicBezTo>
                    <a:pt x="9" y="1"/>
                    <a:pt x="9" y="1"/>
                    <a:pt x="9" y="1"/>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 name="iṧḷíḓè">
              <a:extLst>
                <a:ext uri="{FF2B5EF4-FFF2-40B4-BE49-F238E27FC236}">
                  <a16:creationId xmlns:a16="http://schemas.microsoft.com/office/drawing/2014/main" id="{1D3615AC-7FF1-4A3A-846D-D9120B1E147A}"/>
                </a:ext>
              </a:extLst>
            </p:cNvPr>
            <p:cNvSpPr/>
            <p:nvPr/>
          </p:nvSpPr>
          <p:spPr bwMode="auto">
            <a:xfrm>
              <a:off x="5025485" y="4216129"/>
              <a:ext cx="18260" cy="27391"/>
            </a:xfrm>
            <a:custGeom>
              <a:avLst/>
              <a:gdLst>
                <a:gd name="T0" fmla="*/ 0 w 4"/>
                <a:gd name="T1" fmla="*/ 0 h 6"/>
                <a:gd name="T2" fmla="*/ 0 w 4"/>
                <a:gd name="T3" fmla="*/ 4 h 6"/>
                <a:gd name="T4" fmla="*/ 2 w 4"/>
                <a:gd name="T5" fmla="*/ 6 h 6"/>
                <a:gd name="T6" fmla="*/ 4 w 4"/>
                <a:gd name="T7" fmla="*/ 2 h 6"/>
                <a:gd name="T8" fmla="*/ 0 w 4"/>
                <a:gd name="T9" fmla="*/ 0 h 6"/>
              </a:gdLst>
              <a:ahLst/>
              <a:cxnLst>
                <a:cxn ang="0">
                  <a:pos x="T0" y="T1"/>
                </a:cxn>
                <a:cxn ang="0">
                  <a:pos x="T2" y="T3"/>
                </a:cxn>
                <a:cxn ang="0">
                  <a:pos x="T4" y="T5"/>
                </a:cxn>
                <a:cxn ang="0">
                  <a:pos x="T6" y="T7"/>
                </a:cxn>
                <a:cxn ang="0">
                  <a:pos x="T8" y="T9"/>
                </a:cxn>
              </a:cxnLst>
              <a:rect l="0" t="0" r="r" b="b"/>
              <a:pathLst>
                <a:path w="4" h="6">
                  <a:moveTo>
                    <a:pt x="0" y="0"/>
                  </a:moveTo>
                  <a:lnTo>
                    <a:pt x="0" y="4"/>
                  </a:lnTo>
                  <a:lnTo>
                    <a:pt x="2" y="6"/>
                  </a:lnTo>
                  <a:lnTo>
                    <a:pt x="4"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7" name="ïśliḍê">
              <a:extLst>
                <a:ext uri="{FF2B5EF4-FFF2-40B4-BE49-F238E27FC236}">
                  <a16:creationId xmlns:a16="http://schemas.microsoft.com/office/drawing/2014/main" id="{DCFF195D-8BFE-4E14-BB84-996E5E48456E}"/>
                </a:ext>
              </a:extLst>
            </p:cNvPr>
            <p:cNvSpPr/>
            <p:nvPr/>
          </p:nvSpPr>
          <p:spPr bwMode="auto">
            <a:xfrm>
              <a:off x="5025485" y="4216129"/>
              <a:ext cx="18260" cy="27391"/>
            </a:xfrm>
            <a:custGeom>
              <a:avLst/>
              <a:gdLst>
                <a:gd name="T0" fmla="*/ 0 w 4"/>
                <a:gd name="T1" fmla="*/ 0 h 6"/>
                <a:gd name="T2" fmla="*/ 0 w 4"/>
                <a:gd name="T3" fmla="*/ 4 h 6"/>
                <a:gd name="T4" fmla="*/ 2 w 4"/>
                <a:gd name="T5" fmla="*/ 6 h 6"/>
                <a:gd name="T6" fmla="*/ 4 w 4"/>
                <a:gd name="T7" fmla="*/ 2 h 6"/>
                <a:gd name="T8" fmla="*/ 0 w 4"/>
                <a:gd name="T9" fmla="*/ 0 h 6"/>
              </a:gdLst>
              <a:ahLst/>
              <a:cxnLst>
                <a:cxn ang="0">
                  <a:pos x="T0" y="T1"/>
                </a:cxn>
                <a:cxn ang="0">
                  <a:pos x="T2" y="T3"/>
                </a:cxn>
                <a:cxn ang="0">
                  <a:pos x="T4" y="T5"/>
                </a:cxn>
                <a:cxn ang="0">
                  <a:pos x="T6" y="T7"/>
                </a:cxn>
                <a:cxn ang="0">
                  <a:pos x="T8" y="T9"/>
                </a:cxn>
              </a:cxnLst>
              <a:rect l="0" t="0" r="r" b="b"/>
              <a:pathLst>
                <a:path w="4" h="6">
                  <a:moveTo>
                    <a:pt x="0" y="0"/>
                  </a:moveTo>
                  <a:lnTo>
                    <a:pt x="0" y="4"/>
                  </a:lnTo>
                  <a:lnTo>
                    <a:pt x="2" y="6"/>
                  </a:lnTo>
                  <a:lnTo>
                    <a:pt x="4" y="2"/>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8" name="ïṡľîḓe">
              <a:extLst>
                <a:ext uri="{FF2B5EF4-FFF2-40B4-BE49-F238E27FC236}">
                  <a16:creationId xmlns:a16="http://schemas.microsoft.com/office/drawing/2014/main" id="{EBE26E1B-58DF-4574-9C19-8532ADBD5994}"/>
                </a:ext>
              </a:extLst>
            </p:cNvPr>
            <p:cNvSpPr/>
            <p:nvPr/>
          </p:nvSpPr>
          <p:spPr bwMode="auto">
            <a:xfrm>
              <a:off x="7444986" y="3558754"/>
              <a:ext cx="54781" cy="54781"/>
            </a:xfrm>
            <a:custGeom>
              <a:avLst/>
              <a:gdLst>
                <a:gd name="T0" fmla="*/ 3 w 6"/>
                <a:gd name="T1" fmla="*/ 0 h 6"/>
                <a:gd name="T2" fmla="*/ 3 w 6"/>
                <a:gd name="T3" fmla="*/ 0 h 6"/>
                <a:gd name="T4" fmla="*/ 3 w 6"/>
                <a:gd name="T5" fmla="*/ 0 h 6"/>
                <a:gd name="T6" fmla="*/ 2 w 6"/>
                <a:gd name="T7" fmla="*/ 0 h 6"/>
                <a:gd name="T8" fmla="*/ 1 w 6"/>
                <a:gd name="T9" fmla="*/ 0 h 6"/>
                <a:gd name="T10" fmla="*/ 1 w 6"/>
                <a:gd name="T11" fmla="*/ 0 h 6"/>
                <a:gd name="T12" fmla="*/ 1 w 6"/>
                <a:gd name="T13" fmla="*/ 0 h 6"/>
                <a:gd name="T14" fmla="*/ 1 w 6"/>
                <a:gd name="T15" fmla="*/ 0 h 6"/>
                <a:gd name="T16" fmla="*/ 1 w 6"/>
                <a:gd name="T17" fmla="*/ 0 h 6"/>
                <a:gd name="T18" fmla="*/ 1 w 6"/>
                <a:gd name="T19" fmla="*/ 1 h 6"/>
                <a:gd name="T20" fmla="*/ 0 w 6"/>
                <a:gd name="T21" fmla="*/ 2 h 6"/>
                <a:gd name="T22" fmla="*/ 1 w 6"/>
                <a:gd name="T23" fmla="*/ 4 h 6"/>
                <a:gd name="T24" fmla="*/ 3 w 6"/>
                <a:gd name="T25" fmla="*/ 6 h 6"/>
                <a:gd name="T26" fmla="*/ 5 w 6"/>
                <a:gd name="T27" fmla="*/ 5 h 6"/>
                <a:gd name="T28" fmla="*/ 6 w 6"/>
                <a:gd name="T29" fmla="*/ 3 h 6"/>
                <a:gd name="T30" fmla="*/ 5 w 6"/>
                <a:gd name="T31" fmla="*/ 1 h 6"/>
                <a:gd name="T32" fmla="*/ 5 w 6"/>
                <a:gd name="T33" fmla="*/ 1 h 6"/>
                <a:gd name="T34" fmla="*/ 4 w 6"/>
                <a:gd name="T35" fmla="*/ 0 h 6"/>
                <a:gd name="T36" fmla="*/ 3 w 6"/>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 h="6">
                  <a:moveTo>
                    <a:pt x="3" y="0"/>
                  </a:moveTo>
                  <a:cubicBezTo>
                    <a:pt x="3" y="0"/>
                    <a:pt x="3" y="0"/>
                    <a:pt x="3" y="0"/>
                  </a:cubicBezTo>
                  <a:cubicBezTo>
                    <a:pt x="3" y="0"/>
                    <a:pt x="3" y="0"/>
                    <a:pt x="3" y="0"/>
                  </a:cubicBezTo>
                  <a:cubicBezTo>
                    <a:pt x="2" y="0"/>
                    <a:pt x="2" y="0"/>
                    <a:pt x="2" y="0"/>
                  </a:cubicBezTo>
                  <a:cubicBezTo>
                    <a:pt x="2" y="0"/>
                    <a:pt x="2" y="0"/>
                    <a:pt x="1" y="0"/>
                  </a:cubicBezTo>
                  <a:cubicBezTo>
                    <a:pt x="1" y="0"/>
                    <a:pt x="1" y="0"/>
                    <a:pt x="1" y="0"/>
                  </a:cubicBezTo>
                  <a:cubicBezTo>
                    <a:pt x="1" y="0"/>
                    <a:pt x="1" y="0"/>
                    <a:pt x="1" y="0"/>
                  </a:cubicBezTo>
                  <a:cubicBezTo>
                    <a:pt x="1" y="0"/>
                    <a:pt x="1" y="0"/>
                    <a:pt x="1" y="0"/>
                  </a:cubicBezTo>
                  <a:cubicBezTo>
                    <a:pt x="1" y="0"/>
                    <a:pt x="1" y="0"/>
                    <a:pt x="1" y="0"/>
                  </a:cubicBezTo>
                  <a:cubicBezTo>
                    <a:pt x="1" y="1"/>
                    <a:pt x="1" y="1"/>
                    <a:pt x="1" y="1"/>
                  </a:cubicBezTo>
                  <a:cubicBezTo>
                    <a:pt x="0" y="1"/>
                    <a:pt x="0" y="2"/>
                    <a:pt x="0" y="2"/>
                  </a:cubicBezTo>
                  <a:cubicBezTo>
                    <a:pt x="0" y="3"/>
                    <a:pt x="0" y="3"/>
                    <a:pt x="1" y="4"/>
                  </a:cubicBezTo>
                  <a:cubicBezTo>
                    <a:pt x="1" y="5"/>
                    <a:pt x="2" y="6"/>
                    <a:pt x="3" y="6"/>
                  </a:cubicBezTo>
                  <a:cubicBezTo>
                    <a:pt x="4" y="6"/>
                    <a:pt x="4" y="5"/>
                    <a:pt x="5" y="5"/>
                  </a:cubicBezTo>
                  <a:cubicBezTo>
                    <a:pt x="5" y="5"/>
                    <a:pt x="6" y="4"/>
                    <a:pt x="6" y="3"/>
                  </a:cubicBezTo>
                  <a:cubicBezTo>
                    <a:pt x="6" y="2"/>
                    <a:pt x="6" y="2"/>
                    <a:pt x="5" y="1"/>
                  </a:cubicBezTo>
                  <a:cubicBezTo>
                    <a:pt x="5" y="1"/>
                    <a:pt x="5" y="1"/>
                    <a:pt x="5" y="1"/>
                  </a:cubicBezTo>
                  <a:cubicBezTo>
                    <a:pt x="5" y="0"/>
                    <a:pt x="4" y="0"/>
                    <a:pt x="4" y="0"/>
                  </a:cubicBezTo>
                  <a:cubicBezTo>
                    <a:pt x="4"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9" name="îṣḷîdé">
              <a:extLst>
                <a:ext uri="{FF2B5EF4-FFF2-40B4-BE49-F238E27FC236}">
                  <a16:creationId xmlns:a16="http://schemas.microsoft.com/office/drawing/2014/main" id="{C6F3A598-4840-4FE9-A558-28929DA8247A}"/>
                </a:ext>
              </a:extLst>
            </p:cNvPr>
            <p:cNvSpPr/>
            <p:nvPr/>
          </p:nvSpPr>
          <p:spPr bwMode="auto">
            <a:xfrm>
              <a:off x="8330614" y="2170963"/>
              <a:ext cx="54781" cy="54781"/>
            </a:xfrm>
            <a:custGeom>
              <a:avLst/>
              <a:gdLst>
                <a:gd name="T0" fmla="*/ 2 w 6"/>
                <a:gd name="T1" fmla="*/ 0 h 6"/>
                <a:gd name="T2" fmla="*/ 1 w 6"/>
                <a:gd name="T3" fmla="*/ 0 h 6"/>
                <a:gd name="T4" fmla="*/ 0 w 6"/>
                <a:gd name="T5" fmla="*/ 1 h 6"/>
                <a:gd name="T6" fmla="*/ 0 w 6"/>
                <a:gd name="T7" fmla="*/ 2 h 6"/>
                <a:gd name="T8" fmla="*/ 0 w 6"/>
                <a:gd name="T9" fmla="*/ 2 h 6"/>
                <a:gd name="T10" fmla="*/ 0 w 6"/>
                <a:gd name="T11" fmla="*/ 2 h 6"/>
                <a:gd name="T12" fmla="*/ 0 w 6"/>
                <a:gd name="T13" fmla="*/ 2 h 6"/>
                <a:gd name="T14" fmla="*/ 0 w 6"/>
                <a:gd name="T15" fmla="*/ 4 h 6"/>
                <a:gd name="T16" fmla="*/ 3 w 6"/>
                <a:gd name="T17" fmla="*/ 6 h 6"/>
                <a:gd name="T18" fmla="*/ 4 w 6"/>
                <a:gd name="T19" fmla="*/ 5 h 6"/>
                <a:gd name="T20" fmla="*/ 5 w 6"/>
                <a:gd name="T21" fmla="*/ 1 h 6"/>
                <a:gd name="T22" fmla="*/ 2 w 6"/>
                <a:gd name="T2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6">
                  <a:moveTo>
                    <a:pt x="2" y="0"/>
                  </a:moveTo>
                  <a:cubicBezTo>
                    <a:pt x="2" y="0"/>
                    <a:pt x="1" y="0"/>
                    <a:pt x="1" y="0"/>
                  </a:cubicBezTo>
                  <a:cubicBezTo>
                    <a:pt x="1" y="0"/>
                    <a:pt x="1" y="1"/>
                    <a:pt x="0" y="1"/>
                  </a:cubicBezTo>
                  <a:cubicBezTo>
                    <a:pt x="0" y="1"/>
                    <a:pt x="0" y="1"/>
                    <a:pt x="0" y="2"/>
                  </a:cubicBezTo>
                  <a:cubicBezTo>
                    <a:pt x="0" y="2"/>
                    <a:pt x="0" y="2"/>
                    <a:pt x="0" y="2"/>
                  </a:cubicBezTo>
                  <a:cubicBezTo>
                    <a:pt x="0" y="2"/>
                    <a:pt x="0" y="2"/>
                    <a:pt x="0" y="2"/>
                  </a:cubicBezTo>
                  <a:cubicBezTo>
                    <a:pt x="0" y="2"/>
                    <a:pt x="0" y="2"/>
                    <a:pt x="0" y="2"/>
                  </a:cubicBezTo>
                  <a:cubicBezTo>
                    <a:pt x="0" y="3"/>
                    <a:pt x="0" y="4"/>
                    <a:pt x="0" y="4"/>
                  </a:cubicBezTo>
                  <a:cubicBezTo>
                    <a:pt x="1" y="5"/>
                    <a:pt x="2" y="6"/>
                    <a:pt x="3" y="6"/>
                  </a:cubicBezTo>
                  <a:cubicBezTo>
                    <a:pt x="4" y="6"/>
                    <a:pt x="4" y="5"/>
                    <a:pt x="4" y="5"/>
                  </a:cubicBezTo>
                  <a:cubicBezTo>
                    <a:pt x="6" y="4"/>
                    <a:pt x="6" y="3"/>
                    <a:pt x="5" y="1"/>
                  </a:cubicBezTo>
                  <a:cubicBezTo>
                    <a:pt x="4" y="0"/>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0" name="íś1ïḓé">
              <a:extLst>
                <a:ext uri="{FF2B5EF4-FFF2-40B4-BE49-F238E27FC236}">
                  <a16:creationId xmlns:a16="http://schemas.microsoft.com/office/drawing/2014/main" id="{E472F696-F747-483F-9A33-7B29F0E15ABA}"/>
                </a:ext>
              </a:extLst>
            </p:cNvPr>
            <p:cNvSpPr/>
            <p:nvPr/>
          </p:nvSpPr>
          <p:spPr bwMode="auto">
            <a:xfrm>
              <a:off x="8129750" y="4891764"/>
              <a:ext cx="59346" cy="45651"/>
            </a:xfrm>
            <a:custGeom>
              <a:avLst/>
              <a:gdLst>
                <a:gd name="T0" fmla="*/ 2 w 6"/>
                <a:gd name="T1" fmla="*/ 0 h 5"/>
                <a:gd name="T2" fmla="*/ 2 w 6"/>
                <a:gd name="T3" fmla="*/ 0 h 5"/>
                <a:gd name="T4" fmla="*/ 2 w 6"/>
                <a:gd name="T5" fmla="*/ 0 h 5"/>
                <a:gd name="T6" fmla="*/ 1 w 6"/>
                <a:gd name="T7" fmla="*/ 0 h 5"/>
                <a:gd name="T8" fmla="*/ 1 w 6"/>
                <a:gd name="T9" fmla="*/ 0 h 5"/>
                <a:gd name="T10" fmla="*/ 0 w 6"/>
                <a:gd name="T11" fmla="*/ 0 h 5"/>
                <a:gd name="T12" fmla="*/ 0 w 6"/>
                <a:gd name="T13" fmla="*/ 1 h 5"/>
                <a:gd name="T14" fmla="*/ 0 w 6"/>
                <a:gd name="T15" fmla="*/ 2 h 5"/>
                <a:gd name="T16" fmla="*/ 0 w 6"/>
                <a:gd name="T17" fmla="*/ 2 h 5"/>
                <a:gd name="T18" fmla="*/ 0 w 6"/>
                <a:gd name="T19" fmla="*/ 2 h 5"/>
                <a:gd name="T20" fmla="*/ 0 w 6"/>
                <a:gd name="T21" fmla="*/ 4 h 5"/>
                <a:gd name="T22" fmla="*/ 3 w 6"/>
                <a:gd name="T23" fmla="*/ 5 h 5"/>
                <a:gd name="T24" fmla="*/ 4 w 6"/>
                <a:gd name="T25" fmla="*/ 5 h 5"/>
                <a:gd name="T26" fmla="*/ 5 w 6"/>
                <a:gd name="T27" fmla="*/ 1 h 5"/>
                <a:gd name="T28" fmla="*/ 4 w 6"/>
                <a:gd name="T29" fmla="*/ 0 h 5"/>
                <a:gd name="T30" fmla="*/ 3 w 6"/>
                <a:gd name="T31" fmla="*/ 0 h 5"/>
                <a:gd name="T32" fmla="*/ 2 w 6"/>
                <a:gd name="T33"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 h="5">
                  <a:moveTo>
                    <a:pt x="2" y="0"/>
                  </a:moveTo>
                  <a:cubicBezTo>
                    <a:pt x="2" y="0"/>
                    <a:pt x="2" y="0"/>
                    <a:pt x="2" y="0"/>
                  </a:cubicBezTo>
                  <a:cubicBezTo>
                    <a:pt x="2" y="0"/>
                    <a:pt x="2" y="0"/>
                    <a:pt x="2" y="0"/>
                  </a:cubicBezTo>
                  <a:cubicBezTo>
                    <a:pt x="1" y="0"/>
                    <a:pt x="1" y="0"/>
                    <a:pt x="1" y="0"/>
                  </a:cubicBezTo>
                  <a:cubicBezTo>
                    <a:pt x="1" y="0"/>
                    <a:pt x="1" y="0"/>
                    <a:pt x="1" y="0"/>
                  </a:cubicBezTo>
                  <a:cubicBezTo>
                    <a:pt x="1" y="0"/>
                    <a:pt x="1" y="0"/>
                    <a:pt x="0" y="0"/>
                  </a:cubicBezTo>
                  <a:cubicBezTo>
                    <a:pt x="0" y="0"/>
                    <a:pt x="0" y="1"/>
                    <a:pt x="0" y="1"/>
                  </a:cubicBezTo>
                  <a:cubicBezTo>
                    <a:pt x="0" y="1"/>
                    <a:pt x="0" y="1"/>
                    <a:pt x="0" y="2"/>
                  </a:cubicBezTo>
                  <a:cubicBezTo>
                    <a:pt x="0" y="2"/>
                    <a:pt x="0" y="2"/>
                    <a:pt x="0" y="2"/>
                  </a:cubicBezTo>
                  <a:cubicBezTo>
                    <a:pt x="0" y="2"/>
                    <a:pt x="0" y="2"/>
                    <a:pt x="0" y="2"/>
                  </a:cubicBezTo>
                  <a:cubicBezTo>
                    <a:pt x="0" y="3"/>
                    <a:pt x="0" y="3"/>
                    <a:pt x="0" y="4"/>
                  </a:cubicBezTo>
                  <a:cubicBezTo>
                    <a:pt x="1" y="5"/>
                    <a:pt x="2" y="5"/>
                    <a:pt x="3" y="5"/>
                  </a:cubicBezTo>
                  <a:cubicBezTo>
                    <a:pt x="3" y="5"/>
                    <a:pt x="4" y="5"/>
                    <a:pt x="4" y="5"/>
                  </a:cubicBezTo>
                  <a:cubicBezTo>
                    <a:pt x="5" y="4"/>
                    <a:pt x="6" y="2"/>
                    <a:pt x="5" y="1"/>
                  </a:cubicBezTo>
                  <a:cubicBezTo>
                    <a:pt x="5" y="1"/>
                    <a:pt x="4" y="1"/>
                    <a:pt x="4" y="0"/>
                  </a:cubicBezTo>
                  <a:cubicBezTo>
                    <a:pt x="4" y="0"/>
                    <a:pt x="3" y="0"/>
                    <a:pt x="3" y="0"/>
                  </a:cubicBezTo>
                  <a:cubicBezTo>
                    <a:pt x="3"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1" name="ïṧļíḍé">
              <a:extLst>
                <a:ext uri="{FF2B5EF4-FFF2-40B4-BE49-F238E27FC236}">
                  <a16:creationId xmlns:a16="http://schemas.microsoft.com/office/drawing/2014/main" id="{99FF663D-9383-4B89-8C28-CF07EC0C091E}"/>
                </a:ext>
              </a:extLst>
            </p:cNvPr>
            <p:cNvSpPr/>
            <p:nvPr/>
          </p:nvSpPr>
          <p:spPr bwMode="auto">
            <a:xfrm>
              <a:off x="8513218" y="3997004"/>
              <a:ext cx="54781" cy="54781"/>
            </a:xfrm>
            <a:custGeom>
              <a:avLst/>
              <a:gdLst>
                <a:gd name="T0" fmla="*/ 2 w 6"/>
                <a:gd name="T1" fmla="*/ 0 h 6"/>
                <a:gd name="T2" fmla="*/ 2 w 6"/>
                <a:gd name="T3" fmla="*/ 0 h 6"/>
                <a:gd name="T4" fmla="*/ 1 w 6"/>
                <a:gd name="T5" fmla="*/ 1 h 6"/>
                <a:gd name="T6" fmla="*/ 1 w 6"/>
                <a:gd name="T7" fmla="*/ 1 h 6"/>
                <a:gd name="T8" fmla="*/ 0 w 6"/>
                <a:gd name="T9" fmla="*/ 2 h 6"/>
                <a:gd name="T10" fmla="*/ 0 w 6"/>
                <a:gd name="T11" fmla="*/ 2 h 6"/>
                <a:gd name="T12" fmla="*/ 0 w 6"/>
                <a:gd name="T13" fmla="*/ 3 h 6"/>
                <a:gd name="T14" fmla="*/ 0 w 6"/>
                <a:gd name="T15" fmla="*/ 5 h 6"/>
                <a:gd name="T16" fmla="*/ 3 w 6"/>
                <a:gd name="T17" fmla="*/ 6 h 6"/>
                <a:gd name="T18" fmla="*/ 4 w 6"/>
                <a:gd name="T19" fmla="*/ 6 h 6"/>
                <a:gd name="T20" fmla="*/ 5 w 6"/>
                <a:gd name="T21" fmla="*/ 2 h 6"/>
                <a:gd name="T22" fmla="*/ 3 w 6"/>
                <a:gd name="T23" fmla="*/ 0 h 6"/>
                <a:gd name="T24" fmla="*/ 2 w 6"/>
                <a:gd name="T25"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 h="6">
                  <a:moveTo>
                    <a:pt x="2" y="0"/>
                  </a:moveTo>
                  <a:cubicBezTo>
                    <a:pt x="2" y="0"/>
                    <a:pt x="2" y="0"/>
                    <a:pt x="2" y="0"/>
                  </a:cubicBezTo>
                  <a:cubicBezTo>
                    <a:pt x="1" y="0"/>
                    <a:pt x="1" y="1"/>
                    <a:pt x="1" y="1"/>
                  </a:cubicBezTo>
                  <a:cubicBezTo>
                    <a:pt x="1" y="1"/>
                    <a:pt x="1" y="1"/>
                    <a:pt x="1" y="1"/>
                  </a:cubicBezTo>
                  <a:cubicBezTo>
                    <a:pt x="0" y="1"/>
                    <a:pt x="0" y="1"/>
                    <a:pt x="0" y="2"/>
                  </a:cubicBezTo>
                  <a:cubicBezTo>
                    <a:pt x="0" y="2"/>
                    <a:pt x="0" y="2"/>
                    <a:pt x="0" y="2"/>
                  </a:cubicBezTo>
                  <a:cubicBezTo>
                    <a:pt x="0" y="2"/>
                    <a:pt x="0" y="3"/>
                    <a:pt x="0" y="3"/>
                  </a:cubicBezTo>
                  <a:cubicBezTo>
                    <a:pt x="0" y="3"/>
                    <a:pt x="0" y="4"/>
                    <a:pt x="0" y="5"/>
                  </a:cubicBezTo>
                  <a:cubicBezTo>
                    <a:pt x="1" y="6"/>
                    <a:pt x="2" y="6"/>
                    <a:pt x="3" y="6"/>
                  </a:cubicBezTo>
                  <a:cubicBezTo>
                    <a:pt x="3" y="6"/>
                    <a:pt x="4" y="6"/>
                    <a:pt x="4" y="6"/>
                  </a:cubicBezTo>
                  <a:cubicBezTo>
                    <a:pt x="6" y="5"/>
                    <a:pt x="6" y="3"/>
                    <a:pt x="5" y="2"/>
                  </a:cubicBezTo>
                  <a:cubicBezTo>
                    <a:pt x="4" y="1"/>
                    <a:pt x="4" y="1"/>
                    <a:pt x="3" y="0"/>
                  </a:cubicBezTo>
                  <a:cubicBezTo>
                    <a:pt x="3" y="0"/>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2" name="íSļïḋe">
              <a:extLst>
                <a:ext uri="{FF2B5EF4-FFF2-40B4-BE49-F238E27FC236}">
                  <a16:creationId xmlns:a16="http://schemas.microsoft.com/office/drawing/2014/main" id="{4C53A3F9-8D2D-4967-8CCB-07C802DA59A7}"/>
                </a:ext>
              </a:extLst>
            </p:cNvPr>
            <p:cNvSpPr/>
            <p:nvPr/>
          </p:nvSpPr>
          <p:spPr bwMode="auto">
            <a:xfrm>
              <a:off x="5326781" y="1262508"/>
              <a:ext cx="50216" cy="50216"/>
            </a:xfrm>
            <a:custGeom>
              <a:avLst/>
              <a:gdLst>
                <a:gd name="T0" fmla="*/ 4 w 5"/>
                <a:gd name="T1" fmla="*/ 0 h 5"/>
                <a:gd name="T2" fmla="*/ 3 w 5"/>
                <a:gd name="T3" fmla="*/ 1 h 5"/>
                <a:gd name="T4" fmla="*/ 2 w 5"/>
                <a:gd name="T5" fmla="*/ 1 h 5"/>
                <a:gd name="T6" fmla="*/ 0 w 5"/>
                <a:gd name="T7" fmla="*/ 0 h 5"/>
                <a:gd name="T8" fmla="*/ 0 w 5"/>
                <a:gd name="T9" fmla="*/ 0 h 5"/>
                <a:gd name="T10" fmla="*/ 0 w 5"/>
                <a:gd name="T11" fmla="*/ 2 h 5"/>
                <a:gd name="T12" fmla="*/ 0 w 5"/>
                <a:gd name="T13" fmla="*/ 4 h 5"/>
                <a:gd name="T14" fmla="*/ 3 w 5"/>
                <a:gd name="T15" fmla="*/ 5 h 5"/>
                <a:gd name="T16" fmla="*/ 4 w 5"/>
                <a:gd name="T17" fmla="*/ 5 h 5"/>
                <a:gd name="T18" fmla="*/ 5 w 5"/>
                <a:gd name="T19" fmla="*/ 3 h 5"/>
                <a:gd name="T20" fmla="*/ 5 w 5"/>
                <a:gd name="T21" fmla="*/ 2 h 5"/>
                <a:gd name="T22" fmla="*/ 5 w 5"/>
                <a:gd name="T23" fmla="*/ 2 h 5"/>
                <a:gd name="T24" fmla="*/ 5 w 5"/>
                <a:gd name="T25" fmla="*/ 2 h 5"/>
                <a:gd name="T26" fmla="*/ 5 w 5"/>
                <a:gd name="T27" fmla="*/ 2 h 5"/>
                <a:gd name="T28" fmla="*/ 5 w 5"/>
                <a:gd name="T29" fmla="*/ 1 h 5"/>
                <a:gd name="T30" fmla="*/ 4 w 5"/>
                <a:gd name="T31" fmla="*/ 0 h 5"/>
                <a:gd name="T32" fmla="*/ 4 w 5"/>
                <a:gd name="T33"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5">
                  <a:moveTo>
                    <a:pt x="4" y="0"/>
                  </a:moveTo>
                  <a:cubicBezTo>
                    <a:pt x="4" y="0"/>
                    <a:pt x="4" y="1"/>
                    <a:pt x="3" y="1"/>
                  </a:cubicBezTo>
                  <a:cubicBezTo>
                    <a:pt x="3" y="1"/>
                    <a:pt x="2" y="1"/>
                    <a:pt x="2" y="1"/>
                  </a:cubicBezTo>
                  <a:cubicBezTo>
                    <a:pt x="1" y="1"/>
                    <a:pt x="1" y="1"/>
                    <a:pt x="0" y="0"/>
                  </a:cubicBezTo>
                  <a:cubicBezTo>
                    <a:pt x="0" y="0"/>
                    <a:pt x="0" y="0"/>
                    <a:pt x="0" y="0"/>
                  </a:cubicBezTo>
                  <a:cubicBezTo>
                    <a:pt x="0" y="1"/>
                    <a:pt x="0" y="1"/>
                    <a:pt x="0" y="2"/>
                  </a:cubicBezTo>
                  <a:cubicBezTo>
                    <a:pt x="0" y="3"/>
                    <a:pt x="0" y="3"/>
                    <a:pt x="0" y="4"/>
                  </a:cubicBezTo>
                  <a:cubicBezTo>
                    <a:pt x="1" y="5"/>
                    <a:pt x="2" y="5"/>
                    <a:pt x="3" y="5"/>
                  </a:cubicBezTo>
                  <a:cubicBezTo>
                    <a:pt x="3" y="5"/>
                    <a:pt x="4" y="5"/>
                    <a:pt x="4" y="5"/>
                  </a:cubicBezTo>
                  <a:cubicBezTo>
                    <a:pt x="5" y="4"/>
                    <a:pt x="5" y="4"/>
                    <a:pt x="5" y="3"/>
                  </a:cubicBezTo>
                  <a:cubicBezTo>
                    <a:pt x="5" y="3"/>
                    <a:pt x="5" y="3"/>
                    <a:pt x="5" y="2"/>
                  </a:cubicBezTo>
                  <a:cubicBezTo>
                    <a:pt x="5" y="2"/>
                    <a:pt x="5" y="2"/>
                    <a:pt x="5" y="2"/>
                  </a:cubicBezTo>
                  <a:cubicBezTo>
                    <a:pt x="5" y="2"/>
                    <a:pt x="5" y="2"/>
                    <a:pt x="5" y="2"/>
                  </a:cubicBezTo>
                  <a:cubicBezTo>
                    <a:pt x="5" y="2"/>
                    <a:pt x="5" y="2"/>
                    <a:pt x="5" y="2"/>
                  </a:cubicBezTo>
                  <a:cubicBezTo>
                    <a:pt x="5" y="1"/>
                    <a:pt x="5" y="1"/>
                    <a:pt x="5" y="1"/>
                  </a:cubicBezTo>
                  <a:cubicBezTo>
                    <a:pt x="4" y="1"/>
                    <a:pt x="4" y="0"/>
                    <a:pt x="4" y="0"/>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3" name="îṧ1íḋe">
              <a:extLst>
                <a:ext uri="{FF2B5EF4-FFF2-40B4-BE49-F238E27FC236}">
                  <a16:creationId xmlns:a16="http://schemas.microsoft.com/office/drawing/2014/main" id="{DD35AC27-C102-4150-881E-A0A285A138D8}"/>
                </a:ext>
              </a:extLst>
            </p:cNvPr>
            <p:cNvSpPr/>
            <p:nvPr/>
          </p:nvSpPr>
          <p:spPr bwMode="auto">
            <a:xfrm>
              <a:off x="5965895" y="2129877"/>
              <a:ext cx="59346" cy="59346"/>
            </a:xfrm>
            <a:custGeom>
              <a:avLst/>
              <a:gdLst>
                <a:gd name="T0" fmla="*/ 3 w 6"/>
                <a:gd name="T1" fmla="*/ 0 h 6"/>
                <a:gd name="T2" fmla="*/ 2 w 6"/>
                <a:gd name="T3" fmla="*/ 0 h 6"/>
                <a:gd name="T4" fmla="*/ 2 w 6"/>
                <a:gd name="T5" fmla="*/ 0 h 6"/>
                <a:gd name="T6" fmla="*/ 2 w 6"/>
                <a:gd name="T7" fmla="*/ 0 h 6"/>
                <a:gd name="T8" fmla="*/ 2 w 6"/>
                <a:gd name="T9" fmla="*/ 0 h 6"/>
                <a:gd name="T10" fmla="*/ 1 w 6"/>
                <a:gd name="T11" fmla="*/ 1 h 6"/>
                <a:gd name="T12" fmla="*/ 1 w 6"/>
                <a:gd name="T13" fmla="*/ 1 h 6"/>
                <a:gd name="T14" fmla="*/ 1 w 6"/>
                <a:gd name="T15" fmla="*/ 4 h 6"/>
                <a:gd name="T16" fmla="*/ 4 w 6"/>
                <a:gd name="T17" fmla="*/ 6 h 6"/>
                <a:gd name="T18" fmla="*/ 5 w 6"/>
                <a:gd name="T19" fmla="*/ 5 h 6"/>
                <a:gd name="T20" fmla="*/ 6 w 6"/>
                <a:gd name="T21" fmla="*/ 3 h 6"/>
                <a:gd name="T22" fmla="*/ 6 w 6"/>
                <a:gd name="T23" fmla="*/ 2 h 6"/>
                <a:gd name="T24" fmla="*/ 6 w 6"/>
                <a:gd name="T25" fmla="*/ 1 h 6"/>
                <a:gd name="T26" fmla="*/ 5 w 6"/>
                <a:gd name="T27" fmla="*/ 1 h 6"/>
                <a:gd name="T28" fmla="*/ 4 w 6"/>
                <a:gd name="T29" fmla="*/ 0 h 6"/>
                <a:gd name="T30" fmla="*/ 3 w 6"/>
                <a:gd name="T3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 h="6">
                  <a:moveTo>
                    <a:pt x="3" y="0"/>
                  </a:moveTo>
                  <a:cubicBezTo>
                    <a:pt x="3" y="0"/>
                    <a:pt x="2" y="0"/>
                    <a:pt x="2" y="0"/>
                  </a:cubicBezTo>
                  <a:cubicBezTo>
                    <a:pt x="2" y="0"/>
                    <a:pt x="2" y="0"/>
                    <a:pt x="2" y="0"/>
                  </a:cubicBezTo>
                  <a:cubicBezTo>
                    <a:pt x="2" y="0"/>
                    <a:pt x="2" y="0"/>
                    <a:pt x="2" y="0"/>
                  </a:cubicBezTo>
                  <a:cubicBezTo>
                    <a:pt x="2" y="0"/>
                    <a:pt x="2" y="0"/>
                    <a:pt x="2" y="0"/>
                  </a:cubicBezTo>
                  <a:cubicBezTo>
                    <a:pt x="1" y="0"/>
                    <a:pt x="1" y="1"/>
                    <a:pt x="1" y="1"/>
                  </a:cubicBezTo>
                  <a:cubicBezTo>
                    <a:pt x="1" y="1"/>
                    <a:pt x="1" y="1"/>
                    <a:pt x="1" y="1"/>
                  </a:cubicBezTo>
                  <a:cubicBezTo>
                    <a:pt x="0" y="2"/>
                    <a:pt x="0" y="3"/>
                    <a:pt x="1" y="4"/>
                  </a:cubicBezTo>
                  <a:cubicBezTo>
                    <a:pt x="2" y="5"/>
                    <a:pt x="3" y="6"/>
                    <a:pt x="4" y="6"/>
                  </a:cubicBezTo>
                  <a:cubicBezTo>
                    <a:pt x="4" y="6"/>
                    <a:pt x="5" y="6"/>
                    <a:pt x="5" y="5"/>
                  </a:cubicBezTo>
                  <a:cubicBezTo>
                    <a:pt x="6" y="5"/>
                    <a:pt x="6" y="4"/>
                    <a:pt x="6" y="3"/>
                  </a:cubicBezTo>
                  <a:cubicBezTo>
                    <a:pt x="6" y="3"/>
                    <a:pt x="6" y="2"/>
                    <a:pt x="6" y="2"/>
                  </a:cubicBezTo>
                  <a:cubicBezTo>
                    <a:pt x="6" y="2"/>
                    <a:pt x="6" y="2"/>
                    <a:pt x="6" y="1"/>
                  </a:cubicBezTo>
                  <a:cubicBezTo>
                    <a:pt x="6" y="1"/>
                    <a:pt x="5" y="1"/>
                    <a:pt x="5" y="1"/>
                  </a:cubicBezTo>
                  <a:cubicBezTo>
                    <a:pt x="5" y="1"/>
                    <a:pt x="5" y="0"/>
                    <a:pt x="4" y="0"/>
                  </a:cubicBezTo>
                  <a:cubicBezTo>
                    <a:pt x="4"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4" name="íṡlïďe">
              <a:extLst>
                <a:ext uri="{FF2B5EF4-FFF2-40B4-BE49-F238E27FC236}">
                  <a16:creationId xmlns:a16="http://schemas.microsoft.com/office/drawing/2014/main" id="{A7719FEA-45F5-4C12-94D8-520EA6240EA6}"/>
                </a:ext>
              </a:extLst>
            </p:cNvPr>
            <p:cNvSpPr/>
            <p:nvPr/>
          </p:nvSpPr>
          <p:spPr bwMode="auto">
            <a:xfrm>
              <a:off x="7015867" y="2873989"/>
              <a:ext cx="54781" cy="54781"/>
            </a:xfrm>
            <a:custGeom>
              <a:avLst/>
              <a:gdLst>
                <a:gd name="T0" fmla="*/ 3 w 6"/>
                <a:gd name="T1" fmla="*/ 0 h 6"/>
                <a:gd name="T2" fmla="*/ 2 w 6"/>
                <a:gd name="T3" fmla="*/ 0 h 6"/>
                <a:gd name="T4" fmla="*/ 2 w 6"/>
                <a:gd name="T5" fmla="*/ 0 h 6"/>
                <a:gd name="T6" fmla="*/ 1 w 6"/>
                <a:gd name="T7" fmla="*/ 0 h 6"/>
                <a:gd name="T8" fmla="*/ 1 w 6"/>
                <a:gd name="T9" fmla="*/ 0 h 6"/>
                <a:gd name="T10" fmla="*/ 1 w 6"/>
                <a:gd name="T11" fmla="*/ 0 h 6"/>
                <a:gd name="T12" fmla="*/ 1 w 6"/>
                <a:gd name="T13" fmla="*/ 0 h 6"/>
                <a:gd name="T14" fmla="*/ 1 w 6"/>
                <a:gd name="T15" fmla="*/ 0 h 6"/>
                <a:gd name="T16" fmla="*/ 0 w 6"/>
                <a:gd name="T17" fmla="*/ 1 h 6"/>
                <a:gd name="T18" fmla="*/ 0 w 6"/>
                <a:gd name="T19" fmla="*/ 1 h 6"/>
                <a:gd name="T20" fmla="*/ 0 w 6"/>
                <a:gd name="T21" fmla="*/ 1 h 6"/>
                <a:gd name="T22" fmla="*/ 0 w 6"/>
                <a:gd name="T23" fmla="*/ 2 h 6"/>
                <a:gd name="T24" fmla="*/ 0 w 6"/>
                <a:gd name="T25" fmla="*/ 2 h 6"/>
                <a:gd name="T26" fmla="*/ 1 w 6"/>
                <a:gd name="T27" fmla="*/ 4 h 6"/>
                <a:gd name="T28" fmla="*/ 3 w 6"/>
                <a:gd name="T29" fmla="*/ 6 h 6"/>
                <a:gd name="T30" fmla="*/ 5 w 6"/>
                <a:gd name="T31" fmla="*/ 5 h 6"/>
                <a:gd name="T32" fmla="*/ 6 w 6"/>
                <a:gd name="T33" fmla="*/ 3 h 6"/>
                <a:gd name="T34" fmla="*/ 6 w 6"/>
                <a:gd name="T35" fmla="*/ 2 h 6"/>
                <a:gd name="T36" fmla="*/ 5 w 6"/>
                <a:gd name="T37" fmla="*/ 1 h 6"/>
                <a:gd name="T38" fmla="*/ 5 w 6"/>
                <a:gd name="T39" fmla="*/ 1 h 6"/>
                <a:gd name="T40" fmla="*/ 3 w 6"/>
                <a:gd name="T41" fmla="*/ 0 h 6"/>
                <a:gd name="T42" fmla="*/ 3 w 6"/>
                <a:gd name="T43" fmla="*/ 0 h 6"/>
                <a:gd name="T44" fmla="*/ 3 w 6"/>
                <a:gd name="T45"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 h="6">
                  <a:moveTo>
                    <a:pt x="3" y="0"/>
                  </a:moveTo>
                  <a:cubicBezTo>
                    <a:pt x="2" y="0"/>
                    <a:pt x="2" y="0"/>
                    <a:pt x="2" y="0"/>
                  </a:cubicBezTo>
                  <a:cubicBezTo>
                    <a:pt x="2" y="0"/>
                    <a:pt x="2" y="0"/>
                    <a:pt x="2"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1"/>
                    <a:pt x="1" y="1"/>
                    <a:pt x="0" y="1"/>
                  </a:cubicBezTo>
                  <a:cubicBezTo>
                    <a:pt x="0" y="1"/>
                    <a:pt x="0" y="1"/>
                    <a:pt x="0" y="1"/>
                  </a:cubicBezTo>
                  <a:cubicBezTo>
                    <a:pt x="0" y="1"/>
                    <a:pt x="0" y="1"/>
                    <a:pt x="0" y="1"/>
                  </a:cubicBezTo>
                  <a:cubicBezTo>
                    <a:pt x="0" y="1"/>
                    <a:pt x="0" y="1"/>
                    <a:pt x="0" y="2"/>
                  </a:cubicBezTo>
                  <a:cubicBezTo>
                    <a:pt x="0" y="2"/>
                    <a:pt x="0" y="2"/>
                    <a:pt x="0" y="2"/>
                  </a:cubicBezTo>
                  <a:cubicBezTo>
                    <a:pt x="0" y="3"/>
                    <a:pt x="0" y="4"/>
                    <a:pt x="1" y="4"/>
                  </a:cubicBezTo>
                  <a:cubicBezTo>
                    <a:pt x="1" y="5"/>
                    <a:pt x="2" y="6"/>
                    <a:pt x="3" y="6"/>
                  </a:cubicBezTo>
                  <a:cubicBezTo>
                    <a:pt x="4" y="6"/>
                    <a:pt x="4" y="6"/>
                    <a:pt x="5" y="5"/>
                  </a:cubicBezTo>
                  <a:cubicBezTo>
                    <a:pt x="5" y="5"/>
                    <a:pt x="6" y="4"/>
                    <a:pt x="6" y="3"/>
                  </a:cubicBezTo>
                  <a:cubicBezTo>
                    <a:pt x="6" y="3"/>
                    <a:pt x="6" y="2"/>
                    <a:pt x="6" y="2"/>
                  </a:cubicBezTo>
                  <a:cubicBezTo>
                    <a:pt x="6" y="2"/>
                    <a:pt x="5" y="1"/>
                    <a:pt x="5" y="1"/>
                  </a:cubicBezTo>
                  <a:cubicBezTo>
                    <a:pt x="5" y="1"/>
                    <a:pt x="5" y="1"/>
                    <a:pt x="5" y="1"/>
                  </a:cubicBezTo>
                  <a:cubicBezTo>
                    <a:pt x="4" y="0"/>
                    <a:pt x="4" y="0"/>
                    <a:pt x="3" y="0"/>
                  </a:cubicBezTo>
                  <a:cubicBezTo>
                    <a:pt x="3" y="0"/>
                    <a:pt x="3" y="0"/>
                    <a:pt x="3" y="0"/>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5" name="iṥḷidè">
              <a:extLst>
                <a:ext uri="{FF2B5EF4-FFF2-40B4-BE49-F238E27FC236}">
                  <a16:creationId xmlns:a16="http://schemas.microsoft.com/office/drawing/2014/main" id="{CD335968-5B5C-4F8D-A4B6-610D91A7D94C}"/>
                </a:ext>
              </a:extLst>
            </p:cNvPr>
            <p:cNvSpPr/>
            <p:nvPr/>
          </p:nvSpPr>
          <p:spPr bwMode="auto">
            <a:xfrm>
              <a:off x="6536532" y="1381201"/>
              <a:ext cx="59346" cy="54781"/>
            </a:xfrm>
            <a:custGeom>
              <a:avLst/>
              <a:gdLst>
                <a:gd name="T0" fmla="*/ 3 w 6"/>
                <a:gd name="T1" fmla="*/ 0 h 6"/>
                <a:gd name="T2" fmla="*/ 2 w 6"/>
                <a:gd name="T3" fmla="*/ 1 h 6"/>
                <a:gd name="T4" fmla="*/ 1 w 6"/>
                <a:gd name="T5" fmla="*/ 2 h 6"/>
                <a:gd name="T6" fmla="*/ 1 w 6"/>
                <a:gd name="T7" fmla="*/ 2 h 6"/>
                <a:gd name="T8" fmla="*/ 1 w 6"/>
                <a:gd name="T9" fmla="*/ 2 h 6"/>
                <a:gd name="T10" fmla="*/ 0 w 6"/>
                <a:gd name="T11" fmla="*/ 3 h 6"/>
                <a:gd name="T12" fmla="*/ 1 w 6"/>
                <a:gd name="T13" fmla="*/ 5 h 6"/>
                <a:gd name="T14" fmla="*/ 4 w 6"/>
                <a:gd name="T15" fmla="*/ 6 h 6"/>
                <a:gd name="T16" fmla="*/ 5 w 6"/>
                <a:gd name="T17" fmla="*/ 6 h 6"/>
                <a:gd name="T18" fmla="*/ 6 w 6"/>
                <a:gd name="T19" fmla="*/ 2 h 6"/>
                <a:gd name="T20" fmla="*/ 3 w 6"/>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3" y="0"/>
                  </a:moveTo>
                  <a:cubicBezTo>
                    <a:pt x="2" y="0"/>
                    <a:pt x="2" y="1"/>
                    <a:pt x="2" y="1"/>
                  </a:cubicBezTo>
                  <a:cubicBezTo>
                    <a:pt x="1" y="1"/>
                    <a:pt x="1" y="2"/>
                    <a:pt x="1" y="2"/>
                  </a:cubicBezTo>
                  <a:cubicBezTo>
                    <a:pt x="1" y="2"/>
                    <a:pt x="1" y="2"/>
                    <a:pt x="1" y="2"/>
                  </a:cubicBezTo>
                  <a:cubicBezTo>
                    <a:pt x="1" y="2"/>
                    <a:pt x="1" y="2"/>
                    <a:pt x="1" y="2"/>
                  </a:cubicBezTo>
                  <a:cubicBezTo>
                    <a:pt x="0" y="3"/>
                    <a:pt x="0" y="3"/>
                    <a:pt x="0" y="3"/>
                  </a:cubicBezTo>
                  <a:cubicBezTo>
                    <a:pt x="0" y="4"/>
                    <a:pt x="1" y="4"/>
                    <a:pt x="1" y="5"/>
                  </a:cubicBezTo>
                  <a:cubicBezTo>
                    <a:pt x="2" y="6"/>
                    <a:pt x="3" y="6"/>
                    <a:pt x="4" y="6"/>
                  </a:cubicBezTo>
                  <a:cubicBezTo>
                    <a:pt x="4" y="6"/>
                    <a:pt x="5" y="6"/>
                    <a:pt x="5" y="6"/>
                  </a:cubicBezTo>
                  <a:cubicBezTo>
                    <a:pt x="6" y="5"/>
                    <a:pt x="6" y="3"/>
                    <a:pt x="6" y="2"/>
                  </a:cubicBezTo>
                  <a:cubicBezTo>
                    <a:pt x="5" y="1"/>
                    <a:pt x="4"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6" name="íšļïdé">
              <a:extLst>
                <a:ext uri="{FF2B5EF4-FFF2-40B4-BE49-F238E27FC236}">
                  <a16:creationId xmlns:a16="http://schemas.microsoft.com/office/drawing/2014/main" id="{005CA720-80D3-46AB-9A59-3334BE1292B6}"/>
                </a:ext>
              </a:extLst>
            </p:cNvPr>
            <p:cNvSpPr/>
            <p:nvPr/>
          </p:nvSpPr>
          <p:spPr bwMode="auto">
            <a:xfrm>
              <a:off x="5308521" y="1216857"/>
              <a:ext cx="59346" cy="59346"/>
            </a:xfrm>
            <a:custGeom>
              <a:avLst/>
              <a:gdLst>
                <a:gd name="T0" fmla="*/ 3 w 6"/>
                <a:gd name="T1" fmla="*/ 0 h 6"/>
                <a:gd name="T2" fmla="*/ 2 w 6"/>
                <a:gd name="T3" fmla="*/ 1 h 6"/>
                <a:gd name="T4" fmla="*/ 1 w 6"/>
                <a:gd name="T5" fmla="*/ 5 h 6"/>
                <a:gd name="T6" fmla="*/ 4 w 6"/>
                <a:gd name="T7" fmla="*/ 6 h 6"/>
                <a:gd name="T8" fmla="*/ 5 w 6"/>
                <a:gd name="T9" fmla="*/ 6 h 6"/>
                <a:gd name="T10" fmla="*/ 6 w 6"/>
                <a:gd name="T11" fmla="*/ 4 h 6"/>
                <a:gd name="T12" fmla="*/ 6 w 6"/>
                <a:gd name="T13" fmla="*/ 3 h 6"/>
                <a:gd name="T14" fmla="*/ 6 w 6"/>
                <a:gd name="T15" fmla="*/ 2 h 6"/>
                <a:gd name="T16" fmla="*/ 3 w 6"/>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
                  <a:moveTo>
                    <a:pt x="3" y="0"/>
                  </a:moveTo>
                  <a:cubicBezTo>
                    <a:pt x="3" y="0"/>
                    <a:pt x="2" y="0"/>
                    <a:pt x="2" y="1"/>
                  </a:cubicBezTo>
                  <a:cubicBezTo>
                    <a:pt x="1" y="1"/>
                    <a:pt x="0" y="3"/>
                    <a:pt x="1" y="5"/>
                  </a:cubicBezTo>
                  <a:cubicBezTo>
                    <a:pt x="2" y="6"/>
                    <a:pt x="3" y="6"/>
                    <a:pt x="4" y="6"/>
                  </a:cubicBezTo>
                  <a:cubicBezTo>
                    <a:pt x="4" y="6"/>
                    <a:pt x="5" y="6"/>
                    <a:pt x="5" y="6"/>
                  </a:cubicBezTo>
                  <a:cubicBezTo>
                    <a:pt x="6" y="5"/>
                    <a:pt x="6" y="4"/>
                    <a:pt x="6" y="4"/>
                  </a:cubicBezTo>
                  <a:cubicBezTo>
                    <a:pt x="6" y="3"/>
                    <a:pt x="6" y="3"/>
                    <a:pt x="6" y="3"/>
                  </a:cubicBezTo>
                  <a:cubicBezTo>
                    <a:pt x="6" y="2"/>
                    <a:pt x="6" y="2"/>
                    <a:pt x="6" y="2"/>
                  </a:cubicBezTo>
                  <a:cubicBezTo>
                    <a:pt x="5" y="1"/>
                    <a:pt x="4"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7" name="íṩḻîḋê">
              <a:extLst>
                <a:ext uri="{FF2B5EF4-FFF2-40B4-BE49-F238E27FC236}">
                  <a16:creationId xmlns:a16="http://schemas.microsoft.com/office/drawing/2014/main" id="{3BFB3865-A208-48B0-BCAA-D45924BD44DB}"/>
                </a:ext>
              </a:extLst>
            </p:cNvPr>
            <p:cNvSpPr/>
            <p:nvPr/>
          </p:nvSpPr>
          <p:spPr bwMode="auto">
            <a:xfrm>
              <a:off x="4222028" y="3289413"/>
              <a:ext cx="59346" cy="59346"/>
            </a:xfrm>
            <a:custGeom>
              <a:avLst/>
              <a:gdLst>
                <a:gd name="T0" fmla="*/ 3 w 6"/>
                <a:gd name="T1" fmla="*/ 0 h 6"/>
                <a:gd name="T2" fmla="*/ 2 w 6"/>
                <a:gd name="T3" fmla="*/ 0 h 6"/>
                <a:gd name="T4" fmla="*/ 0 w 6"/>
                <a:gd name="T5" fmla="*/ 3 h 6"/>
                <a:gd name="T6" fmla="*/ 1 w 6"/>
                <a:gd name="T7" fmla="*/ 4 h 6"/>
                <a:gd name="T8" fmla="*/ 4 w 6"/>
                <a:gd name="T9" fmla="*/ 6 h 6"/>
                <a:gd name="T10" fmla="*/ 5 w 6"/>
                <a:gd name="T11" fmla="*/ 6 h 6"/>
                <a:gd name="T12" fmla="*/ 6 w 6"/>
                <a:gd name="T13" fmla="*/ 3 h 6"/>
                <a:gd name="T14" fmla="*/ 6 w 6"/>
                <a:gd name="T15" fmla="*/ 2 h 6"/>
                <a:gd name="T16" fmla="*/ 5 w 6"/>
                <a:gd name="T17" fmla="*/ 2 h 6"/>
                <a:gd name="T18" fmla="*/ 5 w 6"/>
                <a:gd name="T19" fmla="*/ 1 h 6"/>
                <a:gd name="T20" fmla="*/ 5 w 6"/>
                <a:gd name="T21" fmla="*/ 1 h 6"/>
                <a:gd name="T22" fmla="*/ 5 w 6"/>
                <a:gd name="T23" fmla="*/ 1 h 6"/>
                <a:gd name="T24" fmla="*/ 5 w 6"/>
                <a:gd name="T25" fmla="*/ 1 h 6"/>
                <a:gd name="T26" fmla="*/ 4 w 6"/>
                <a:gd name="T27" fmla="*/ 0 h 6"/>
                <a:gd name="T28" fmla="*/ 4 w 6"/>
                <a:gd name="T29" fmla="*/ 0 h 6"/>
                <a:gd name="T30" fmla="*/ 4 w 6"/>
                <a:gd name="T31" fmla="*/ 0 h 6"/>
                <a:gd name="T32" fmla="*/ 3 w 6"/>
                <a:gd name="T3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 h="6">
                  <a:moveTo>
                    <a:pt x="3" y="0"/>
                  </a:moveTo>
                  <a:cubicBezTo>
                    <a:pt x="2" y="0"/>
                    <a:pt x="2" y="0"/>
                    <a:pt x="2" y="0"/>
                  </a:cubicBezTo>
                  <a:cubicBezTo>
                    <a:pt x="1" y="1"/>
                    <a:pt x="0" y="2"/>
                    <a:pt x="0" y="3"/>
                  </a:cubicBezTo>
                  <a:cubicBezTo>
                    <a:pt x="0" y="3"/>
                    <a:pt x="1" y="4"/>
                    <a:pt x="1" y="4"/>
                  </a:cubicBezTo>
                  <a:cubicBezTo>
                    <a:pt x="2" y="5"/>
                    <a:pt x="3" y="6"/>
                    <a:pt x="4" y="6"/>
                  </a:cubicBezTo>
                  <a:cubicBezTo>
                    <a:pt x="4" y="6"/>
                    <a:pt x="4" y="6"/>
                    <a:pt x="5" y="6"/>
                  </a:cubicBezTo>
                  <a:cubicBezTo>
                    <a:pt x="6" y="5"/>
                    <a:pt x="6" y="4"/>
                    <a:pt x="6" y="3"/>
                  </a:cubicBezTo>
                  <a:cubicBezTo>
                    <a:pt x="6" y="3"/>
                    <a:pt x="6" y="3"/>
                    <a:pt x="6" y="2"/>
                  </a:cubicBezTo>
                  <a:cubicBezTo>
                    <a:pt x="6" y="2"/>
                    <a:pt x="6" y="2"/>
                    <a:pt x="5" y="2"/>
                  </a:cubicBezTo>
                  <a:cubicBezTo>
                    <a:pt x="5" y="1"/>
                    <a:pt x="5" y="1"/>
                    <a:pt x="5" y="1"/>
                  </a:cubicBezTo>
                  <a:cubicBezTo>
                    <a:pt x="5" y="1"/>
                    <a:pt x="5" y="1"/>
                    <a:pt x="5" y="1"/>
                  </a:cubicBezTo>
                  <a:cubicBezTo>
                    <a:pt x="5" y="1"/>
                    <a:pt x="5" y="1"/>
                    <a:pt x="5" y="1"/>
                  </a:cubicBezTo>
                  <a:cubicBezTo>
                    <a:pt x="5" y="1"/>
                    <a:pt x="5" y="1"/>
                    <a:pt x="5" y="1"/>
                  </a:cubicBezTo>
                  <a:cubicBezTo>
                    <a:pt x="5" y="1"/>
                    <a:pt x="4" y="0"/>
                    <a:pt x="4" y="0"/>
                  </a:cubicBezTo>
                  <a:cubicBezTo>
                    <a:pt x="4" y="0"/>
                    <a:pt x="4" y="0"/>
                    <a:pt x="4" y="0"/>
                  </a:cubicBezTo>
                  <a:cubicBezTo>
                    <a:pt x="4" y="0"/>
                    <a:pt x="4" y="0"/>
                    <a:pt x="4" y="0"/>
                  </a:cubicBezTo>
                  <a:cubicBezTo>
                    <a:pt x="4"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8" name="íŝľïdè">
              <a:extLst>
                <a:ext uri="{FF2B5EF4-FFF2-40B4-BE49-F238E27FC236}">
                  <a16:creationId xmlns:a16="http://schemas.microsoft.com/office/drawing/2014/main" id="{84137593-2285-4A1F-84F3-9D0E0A56AA9F}"/>
                </a:ext>
              </a:extLst>
            </p:cNvPr>
            <p:cNvSpPr/>
            <p:nvPr/>
          </p:nvSpPr>
          <p:spPr bwMode="auto">
            <a:xfrm>
              <a:off x="6920000" y="4403298"/>
              <a:ext cx="54781" cy="59346"/>
            </a:xfrm>
            <a:custGeom>
              <a:avLst/>
              <a:gdLst>
                <a:gd name="T0" fmla="*/ 3 w 6"/>
                <a:gd name="T1" fmla="*/ 0 h 6"/>
                <a:gd name="T2" fmla="*/ 3 w 6"/>
                <a:gd name="T3" fmla="*/ 0 h 6"/>
                <a:gd name="T4" fmla="*/ 3 w 6"/>
                <a:gd name="T5" fmla="*/ 0 h 6"/>
                <a:gd name="T6" fmla="*/ 1 w 6"/>
                <a:gd name="T7" fmla="*/ 0 h 6"/>
                <a:gd name="T8" fmla="*/ 1 w 6"/>
                <a:gd name="T9" fmla="*/ 0 h 6"/>
                <a:gd name="T10" fmla="*/ 0 w 6"/>
                <a:gd name="T11" fmla="*/ 1 h 6"/>
                <a:gd name="T12" fmla="*/ 0 w 6"/>
                <a:gd name="T13" fmla="*/ 2 h 6"/>
                <a:gd name="T14" fmla="*/ 1 w 6"/>
                <a:gd name="T15" fmla="*/ 4 h 6"/>
                <a:gd name="T16" fmla="*/ 3 w 6"/>
                <a:gd name="T17" fmla="*/ 6 h 6"/>
                <a:gd name="T18" fmla="*/ 5 w 6"/>
                <a:gd name="T19" fmla="*/ 5 h 6"/>
                <a:gd name="T20" fmla="*/ 6 w 6"/>
                <a:gd name="T21" fmla="*/ 3 h 6"/>
                <a:gd name="T22" fmla="*/ 5 w 6"/>
                <a:gd name="T23" fmla="*/ 1 h 6"/>
                <a:gd name="T24" fmla="*/ 5 w 6"/>
                <a:gd name="T25" fmla="*/ 1 h 6"/>
                <a:gd name="T26" fmla="*/ 5 w 6"/>
                <a:gd name="T27" fmla="*/ 1 h 6"/>
                <a:gd name="T28" fmla="*/ 4 w 6"/>
                <a:gd name="T29" fmla="*/ 0 h 6"/>
                <a:gd name="T30" fmla="*/ 4 w 6"/>
                <a:gd name="T31" fmla="*/ 0 h 6"/>
                <a:gd name="T32" fmla="*/ 3 w 6"/>
                <a:gd name="T3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 h="6">
                  <a:moveTo>
                    <a:pt x="3" y="0"/>
                  </a:moveTo>
                  <a:cubicBezTo>
                    <a:pt x="3" y="0"/>
                    <a:pt x="3" y="0"/>
                    <a:pt x="3" y="0"/>
                  </a:cubicBezTo>
                  <a:cubicBezTo>
                    <a:pt x="3" y="0"/>
                    <a:pt x="3" y="0"/>
                    <a:pt x="3" y="0"/>
                  </a:cubicBezTo>
                  <a:cubicBezTo>
                    <a:pt x="2" y="0"/>
                    <a:pt x="2" y="0"/>
                    <a:pt x="1" y="0"/>
                  </a:cubicBezTo>
                  <a:cubicBezTo>
                    <a:pt x="1" y="0"/>
                    <a:pt x="1" y="0"/>
                    <a:pt x="1" y="0"/>
                  </a:cubicBezTo>
                  <a:cubicBezTo>
                    <a:pt x="1" y="0"/>
                    <a:pt x="1" y="1"/>
                    <a:pt x="0" y="1"/>
                  </a:cubicBezTo>
                  <a:cubicBezTo>
                    <a:pt x="0" y="2"/>
                    <a:pt x="0" y="2"/>
                    <a:pt x="0" y="2"/>
                  </a:cubicBezTo>
                  <a:cubicBezTo>
                    <a:pt x="0" y="3"/>
                    <a:pt x="0" y="4"/>
                    <a:pt x="1" y="4"/>
                  </a:cubicBezTo>
                  <a:cubicBezTo>
                    <a:pt x="1" y="5"/>
                    <a:pt x="2" y="6"/>
                    <a:pt x="3" y="6"/>
                  </a:cubicBezTo>
                  <a:cubicBezTo>
                    <a:pt x="4" y="6"/>
                    <a:pt x="4" y="5"/>
                    <a:pt x="5" y="5"/>
                  </a:cubicBezTo>
                  <a:cubicBezTo>
                    <a:pt x="6" y="5"/>
                    <a:pt x="6" y="4"/>
                    <a:pt x="6" y="3"/>
                  </a:cubicBezTo>
                  <a:cubicBezTo>
                    <a:pt x="6" y="2"/>
                    <a:pt x="6" y="2"/>
                    <a:pt x="5" y="1"/>
                  </a:cubicBezTo>
                  <a:cubicBezTo>
                    <a:pt x="5" y="1"/>
                    <a:pt x="5" y="1"/>
                    <a:pt x="5" y="1"/>
                  </a:cubicBezTo>
                  <a:cubicBezTo>
                    <a:pt x="5" y="1"/>
                    <a:pt x="5" y="1"/>
                    <a:pt x="5" y="1"/>
                  </a:cubicBezTo>
                  <a:cubicBezTo>
                    <a:pt x="5" y="0"/>
                    <a:pt x="4" y="0"/>
                    <a:pt x="4" y="0"/>
                  </a:cubicBezTo>
                  <a:cubicBezTo>
                    <a:pt x="4" y="0"/>
                    <a:pt x="4" y="0"/>
                    <a:pt x="4" y="0"/>
                  </a:cubicBezTo>
                  <a:cubicBezTo>
                    <a:pt x="4"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9" name="íṧḻiḑè">
              <a:extLst>
                <a:ext uri="{FF2B5EF4-FFF2-40B4-BE49-F238E27FC236}">
                  <a16:creationId xmlns:a16="http://schemas.microsoft.com/office/drawing/2014/main" id="{B5FF17A4-8E08-46AB-886B-C551CA29A25A}"/>
                </a:ext>
              </a:extLst>
            </p:cNvPr>
            <p:cNvSpPr/>
            <p:nvPr/>
          </p:nvSpPr>
          <p:spPr bwMode="auto">
            <a:xfrm>
              <a:off x="5623513" y="4919155"/>
              <a:ext cx="59346" cy="54781"/>
            </a:xfrm>
            <a:custGeom>
              <a:avLst/>
              <a:gdLst>
                <a:gd name="T0" fmla="*/ 2 w 6"/>
                <a:gd name="T1" fmla="*/ 0 h 6"/>
                <a:gd name="T2" fmla="*/ 2 w 6"/>
                <a:gd name="T3" fmla="*/ 0 h 6"/>
                <a:gd name="T4" fmla="*/ 1 w 6"/>
                <a:gd name="T5" fmla="*/ 1 h 6"/>
                <a:gd name="T6" fmla="*/ 1 w 6"/>
                <a:gd name="T7" fmla="*/ 1 h 6"/>
                <a:gd name="T8" fmla="*/ 1 w 6"/>
                <a:gd name="T9" fmla="*/ 1 h 6"/>
                <a:gd name="T10" fmla="*/ 0 w 6"/>
                <a:gd name="T11" fmla="*/ 1 h 6"/>
                <a:gd name="T12" fmla="*/ 0 w 6"/>
                <a:gd name="T13" fmla="*/ 3 h 6"/>
                <a:gd name="T14" fmla="*/ 1 w 6"/>
                <a:gd name="T15" fmla="*/ 5 h 6"/>
                <a:gd name="T16" fmla="*/ 3 w 6"/>
                <a:gd name="T17" fmla="*/ 6 h 6"/>
                <a:gd name="T18" fmla="*/ 4 w 6"/>
                <a:gd name="T19" fmla="*/ 6 h 6"/>
                <a:gd name="T20" fmla="*/ 6 w 6"/>
                <a:gd name="T21" fmla="*/ 4 h 6"/>
                <a:gd name="T22" fmla="*/ 6 w 6"/>
                <a:gd name="T23" fmla="*/ 3 h 6"/>
                <a:gd name="T24" fmla="*/ 5 w 6"/>
                <a:gd name="T25" fmla="*/ 3 h 6"/>
                <a:gd name="T26" fmla="*/ 5 w 6"/>
                <a:gd name="T27" fmla="*/ 3 h 6"/>
                <a:gd name="T28" fmla="*/ 5 w 6"/>
                <a:gd name="T29" fmla="*/ 2 h 6"/>
                <a:gd name="T30" fmla="*/ 5 w 6"/>
                <a:gd name="T31" fmla="*/ 2 h 6"/>
                <a:gd name="T32" fmla="*/ 5 w 6"/>
                <a:gd name="T33" fmla="*/ 2 h 6"/>
                <a:gd name="T34" fmla="*/ 4 w 6"/>
                <a:gd name="T35" fmla="*/ 1 h 6"/>
                <a:gd name="T36" fmla="*/ 2 w 6"/>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 h="6">
                  <a:moveTo>
                    <a:pt x="2" y="0"/>
                  </a:moveTo>
                  <a:cubicBezTo>
                    <a:pt x="2" y="0"/>
                    <a:pt x="2" y="0"/>
                    <a:pt x="2" y="0"/>
                  </a:cubicBezTo>
                  <a:cubicBezTo>
                    <a:pt x="2" y="0"/>
                    <a:pt x="1" y="1"/>
                    <a:pt x="1" y="1"/>
                  </a:cubicBezTo>
                  <a:cubicBezTo>
                    <a:pt x="1" y="1"/>
                    <a:pt x="1" y="1"/>
                    <a:pt x="1" y="1"/>
                  </a:cubicBezTo>
                  <a:cubicBezTo>
                    <a:pt x="1" y="1"/>
                    <a:pt x="1" y="1"/>
                    <a:pt x="1" y="1"/>
                  </a:cubicBezTo>
                  <a:cubicBezTo>
                    <a:pt x="1" y="1"/>
                    <a:pt x="0" y="1"/>
                    <a:pt x="0" y="1"/>
                  </a:cubicBezTo>
                  <a:cubicBezTo>
                    <a:pt x="0" y="2"/>
                    <a:pt x="0" y="2"/>
                    <a:pt x="0" y="3"/>
                  </a:cubicBezTo>
                  <a:cubicBezTo>
                    <a:pt x="0" y="4"/>
                    <a:pt x="0" y="4"/>
                    <a:pt x="1" y="5"/>
                  </a:cubicBezTo>
                  <a:cubicBezTo>
                    <a:pt x="1" y="6"/>
                    <a:pt x="2" y="6"/>
                    <a:pt x="3" y="6"/>
                  </a:cubicBezTo>
                  <a:cubicBezTo>
                    <a:pt x="4" y="6"/>
                    <a:pt x="4" y="6"/>
                    <a:pt x="4" y="6"/>
                  </a:cubicBezTo>
                  <a:cubicBezTo>
                    <a:pt x="5" y="5"/>
                    <a:pt x="6" y="5"/>
                    <a:pt x="6" y="4"/>
                  </a:cubicBezTo>
                  <a:cubicBezTo>
                    <a:pt x="6" y="3"/>
                    <a:pt x="6" y="3"/>
                    <a:pt x="6" y="3"/>
                  </a:cubicBezTo>
                  <a:cubicBezTo>
                    <a:pt x="6" y="3"/>
                    <a:pt x="5" y="3"/>
                    <a:pt x="5" y="3"/>
                  </a:cubicBezTo>
                  <a:cubicBezTo>
                    <a:pt x="5" y="3"/>
                    <a:pt x="5" y="3"/>
                    <a:pt x="5" y="3"/>
                  </a:cubicBezTo>
                  <a:cubicBezTo>
                    <a:pt x="5" y="2"/>
                    <a:pt x="5" y="2"/>
                    <a:pt x="5" y="2"/>
                  </a:cubicBezTo>
                  <a:cubicBezTo>
                    <a:pt x="5" y="2"/>
                    <a:pt x="5" y="2"/>
                    <a:pt x="5" y="2"/>
                  </a:cubicBezTo>
                  <a:cubicBezTo>
                    <a:pt x="5" y="2"/>
                    <a:pt x="5" y="2"/>
                    <a:pt x="5" y="2"/>
                  </a:cubicBezTo>
                  <a:cubicBezTo>
                    <a:pt x="5" y="1"/>
                    <a:pt x="5" y="1"/>
                    <a:pt x="4" y="1"/>
                  </a:cubicBezTo>
                  <a:cubicBezTo>
                    <a:pt x="4" y="1"/>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0" name="íSḷîḋê">
              <a:extLst>
                <a:ext uri="{FF2B5EF4-FFF2-40B4-BE49-F238E27FC236}">
                  <a16:creationId xmlns:a16="http://schemas.microsoft.com/office/drawing/2014/main" id="{24844095-8015-442E-A3F4-35E8D7230E86}"/>
                </a:ext>
              </a:extLst>
            </p:cNvPr>
            <p:cNvSpPr/>
            <p:nvPr/>
          </p:nvSpPr>
          <p:spPr bwMode="auto">
            <a:xfrm>
              <a:off x="6157629" y="5996519"/>
              <a:ext cx="54781" cy="54781"/>
            </a:xfrm>
            <a:custGeom>
              <a:avLst/>
              <a:gdLst>
                <a:gd name="T0" fmla="*/ 2 w 6"/>
                <a:gd name="T1" fmla="*/ 0 h 6"/>
                <a:gd name="T2" fmla="*/ 2 w 6"/>
                <a:gd name="T3" fmla="*/ 1 h 6"/>
                <a:gd name="T4" fmla="*/ 2 w 6"/>
                <a:gd name="T5" fmla="*/ 1 h 6"/>
                <a:gd name="T6" fmla="*/ 1 w 6"/>
                <a:gd name="T7" fmla="*/ 1 h 6"/>
                <a:gd name="T8" fmla="*/ 1 w 6"/>
                <a:gd name="T9" fmla="*/ 1 h 6"/>
                <a:gd name="T10" fmla="*/ 1 w 6"/>
                <a:gd name="T11" fmla="*/ 1 h 6"/>
                <a:gd name="T12" fmla="*/ 0 w 6"/>
                <a:gd name="T13" fmla="*/ 1 h 6"/>
                <a:gd name="T14" fmla="*/ 0 w 6"/>
                <a:gd name="T15" fmla="*/ 3 h 6"/>
                <a:gd name="T16" fmla="*/ 0 w 6"/>
                <a:gd name="T17" fmla="*/ 5 h 6"/>
                <a:gd name="T18" fmla="*/ 3 w 6"/>
                <a:gd name="T19" fmla="*/ 6 h 6"/>
                <a:gd name="T20" fmla="*/ 4 w 6"/>
                <a:gd name="T21" fmla="*/ 6 h 6"/>
                <a:gd name="T22" fmla="*/ 5 w 6"/>
                <a:gd name="T23" fmla="*/ 3 h 6"/>
                <a:gd name="T24" fmla="*/ 5 w 6"/>
                <a:gd name="T25" fmla="*/ 2 h 6"/>
                <a:gd name="T26" fmla="*/ 5 w 6"/>
                <a:gd name="T27" fmla="*/ 2 h 6"/>
                <a:gd name="T28" fmla="*/ 4 w 6"/>
                <a:gd name="T29" fmla="*/ 1 h 6"/>
                <a:gd name="T30" fmla="*/ 3 w 6"/>
                <a:gd name="T31" fmla="*/ 1 h 6"/>
                <a:gd name="T32" fmla="*/ 2 w 6"/>
                <a:gd name="T3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 h="6">
                  <a:moveTo>
                    <a:pt x="2" y="0"/>
                  </a:moveTo>
                  <a:cubicBezTo>
                    <a:pt x="2" y="0"/>
                    <a:pt x="2" y="1"/>
                    <a:pt x="2" y="1"/>
                  </a:cubicBezTo>
                  <a:cubicBezTo>
                    <a:pt x="2" y="1"/>
                    <a:pt x="2" y="1"/>
                    <a:pt x="2" y="1"/>
                  </a:cubicBezTo>
                  <a:cubicBezTo>
                    <a:pt x="2" y="1"/>
                    <a:pt x="1" y="1"/>
                    <a:pt x="1" y="1"/>
                  </a:cubicBezTo>
                  <a:cubicBezTo>
                    <a:pt x="1" y="1"/>
                    <a:pt x="1" y="1"/>
                    <a:pt x="1" y="1"/>
                  </a:cubicBezTo>
                  <a:cubicBezTo>
                    <a:pt x="1" y="1"/>
                    <a:pt x="1" y="1"/>
                    <a:pt x="1" y="1"/>
                  </a:cubicBezTo>
                  <a:cubicBezTo>
                    <a:pt x="1" y="1"/>
                    <a:pt x="1" y="1"/>
                    <a:pt x="0" y="1"/>
                  </a:cubicBezTo>
                  <a:cubicBezTo>
                    <a:pt x="0" y="2"/>
                    <a:pt x="0" y="2"/>
                    <a:pt x="0" y="3"/>
                  </a:cubicBezTo>
                  <a:cubicBezTo>
                    <a:pt x="0" y="3"/>
                    <a:pt x="0" y="4"/>
                    <a:pt x="0" y="5"/>
                  </a:cubicBezTo>
                  <a:cubicBezTo>
                    <a:pt x="1" y="6"/>
                    <a:pt x="2" y="6"/>
                    <a:pt x="3" y="6"/>
                  </a:cubicBezTo>
                  <a:cubicBezTo>
                    <a:pt x="4" y="6"/>
                    <a:pt x="4" y="6"/>
                    <a:pt x="4" y="6"/>
                  </a:cubicBezTo>
                  <a:cubicBezTo>
                    <a:pt x="5" y="5"/>
                    <a:pt x="6" y="4"/>
                    <a:pt x="5" y="3"/>
                  </a:cubicBezTo>
                  <a:cubicBezTo>
                    <a:pt x="5" y="3"/>
                    <a:pt x="5" y="2"/>
                    <a:pt x="5" y="2"/>
                  </a:cubicBezTo>
                  <a:cubicBezTo>
                    <a:pt x="5" y="2"/>
                    <a:pt x="5" y="2"/>
                    <a:pt x="5" y="2"/>
                  </a:cubicBezTo>
                  <a:cubicBezTo>
                    <a:pt x="5" y="1"/>
                    <a:pt x="5" y="1"/>
                    <a:pt x="4" y="1"/>
                  </a:cubicBezTo>
                  <a:cubicBezTo>
                    <a:pt x="4" y="1"/>
                    <a:pt x="4" y="1"/>
                    <a:pt x="3" y="1"/>
                  </a:cubicBezTo>
                  <a:cubicBezTo>
                    <a:pt x="3" y="1"/>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1" name="ïs1iḑè">
              <a:extLst>
                <a:ext uri="{FF2B5EF4-FFF2-40B4-BE49-F238E27FC236}">
                  <a16:creationId xmlns:a16="http://schemas.microsoft.com/office/drawing/2014/main" id="{0604B067-56AD-4307-A602-EF4370D0C63D}"/>
                </a:ext>
              </a:extLst>
            </p:cNvPr>
            <p:cNvSpPr/>
            <p:nvPr/>
          </p:nvSpPr>
          <p:spPr bwMode="auto">
            <a:xfrm>
              <a:off x="5034615" y="4015265"/>
              <a:ext cx="45651" cy="54781"/>
            </a:xfrm>
            <a:custGeom>
              <a:avLst/>
              <a:gdLst>
                <a:gd name="T0" fmla="*/ 2 w 5"/>
                <a:gd name="T1" fmla="*/ 0 h 6"/>
                <a:gd name="T2" fmla="*/ 1 w 5"/>
                <a:gd name="T3" fmla="*/ 0 h 6"/>
                <a:gd name="T4" fmla="*/ 2 w 5"/>
                <a:gd name="T5" fmla="*/ 1 h 6"/>
                <a:gd name="T6" fmla="*/ 0 w 5"/>
                <a:gd name="T7" fmla="*/ 1 h 6"/>
                <a:gd name="T8" fmla="*/ 0 w 5"/>
                <a:gd name="T9" fmla="*/ 2 h 6"/>
                <a:gd name="T10" fmla="*/ 0 w 5"/>
                <a:gd name="T11" fmla="*/ 5 h 6"/>
                <a:gd name="T12" fmla="*/ 3 w 5"/>
                <a:gd name="T13" fmla="*/ 6 h 6"/>
                <a:gd name="T14" fmla="*/ 4 w 5"/>
                <a:gd name="T15" fmla="*/ 6 h 6"/>
                <a:gd name="T16" fmla="*/ 5 w 5"/>
                <a:gd name="T17" fmla="*/ 3 h 6"/>
                <a:gd name="T18" fmla="*/ 5 w 5"/>
                <a:gd name="T19" fmla="*/ 3 h 6"/>
                <a:gd name="T20" fmla="*/ 5 w 5"/>
                <a:gd name="T21" fmla="*/ 3 h 6"/>
                <a:gd name="T22" fmla="*/ 5 w 5"/>
                <a:gd name="T23" fmla="*/ 2 h 6"/>
                <a:gd name="T24" fmla="*/ 5 w 5"/>
                <a:gd name="T25" fmla="*/ 2 h 6"/>
                <a:gd name="T26" fmla="*/ 5 w 5"/>
                <a:gd name="T27" fmla="*/ 2 h 6"/>
                <a:gd name="T28" fmla="*/ 4 w 5"/>
                <a:gd name="T29" fmla="*/ 1 h 6"/>
                <a:gd name="T30" fmla="*/ 4 w 5"/>
                <a:gd name="T31" fmla="*/ 1 h 6"/>
                <a:gd name="T32" fmla="*/ 3 w 5"/>
                <a:gd name="T33" fmla="*/ 0 h 6"/>
                <a:gd name="T34" fmla="*/ 2 w 5"/>
                <a:gd name="T35"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6">
                  <a:moveTo>
                    <a:pt x="2" y="0"/>
                  </a:moveTo>
                  <a:cubicBezTo>
                    <a:pt x="2" y="0"/>
                    <a:pt x="2" y="0"/>
                    <a:pt x="1" y="0"/>
                  </a:cubicBezTo>
                  <a:cubicBezTo>
                    <a:pt x="2" y="1"/>
                    <a:pt x="2" y="1"/>
                    <a:pt x="2" y="1"/>
                  </a:cubicBezTo>
                  <a:cubicBezTo>
                    <a:pt x="2" y="1"/>
                    <a:pt x="1" y="1"/>
                    <a:pt x="0" y="1"/>
                  </a:cubicBezTo>
                  <a:cubicBezTo>
                    <a:pt x="0" y="1"/>
                    <a:pt x="0" y="2"/>
                    <a:pt x="0" y="2"/>
                  </a:cubicBezTo>
                  <a:cubicBezTo>
                    <a:pt x="0" y="3"/>
                    <a:pt x="0" y="4"/>
                    <a:pt x="0" y="5"/>
                  </a:cubicBezTo>
                  <a:cubicBezTo>
                    <a:pt x="1" y="6"/>
                    <a:pt x="2" y="6"/>
                    <a:pt x="3" y="6"/>
                  </a:cubicBezTo>
                  <a:cubicBezTo>
                    <a:pt x="3" y="6"/>
                    <a:pt x="4" y="6"/>
                    <a:pt x="4" y="6"/>
                  </a:cubicBezTo>
                  <a:cubicBezTo>
                    <a:pt x="5" y="5"/>
                    <a:pt x="5" y="4"/>
                    <a:pt x="5" y="3"/>
                  </a:cubicBezTo>
                  <a:cubicBezTo>
                    <a:pt x="5" y="3"/>
                    <a:pt x="5" y="3"/>
                    <a:pt x="5" y="3"/>
                  </a:cubicBezTo>
                  <a:cubicBezTo>
                    <a:pt x="5" y="3"/>
                    <a:pt x="5" y="3"/>
                    <a:pt x="5" y="3"/>
                  </a:cubicBezTo>
                  <a:cubicBezTo>
                    <a:pt x="5" y="3"/>
                    <a:pt x="5" y="3"/>
                    <a:pt x="5" y="2"/>
                  </a:cubicBezTo>
                  <a:cubicBezTo>
                    <a:pt x="5" y="2"/>
                    <a:pt x="5" y="2"/>
                    <a:pt x="5" y="2"/>
                  </a:cubicBezTo>
                  <a:cubicBezTo>
                    <a:pt x="5" y="2"/>
                    <a:pt x="5" y="2"/>
                    <a:pt x="5" y="2"/>
                  </a:cubicBezTo>
                  <a:cubicBezTo>
                    <a:pt x="5" y="2"/>
                    <a:pt x="5" y="1"/>
                    <a:pt x="4" y="1"/>
                  </a:cubicBezTo>
                  <a:cubicBezTo>
                    <a:pt x="4" y="1"/>
                    <a:pt x="4" y="1"/>
                    <a:pt x="4" y="1"/>
                  </a:cubicBezTo>
                  <a:cubicBezTo>
                    <a:pt x="4" y="1"/>
                    <a:pt x="4" y="1"/>
                    <a:pt x="3" y="0"/>
                  </a:cubicBezTo>
                  <a:cubicBezTo>
                    <a:pt x="3"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2" name="íṧļídê">
              <a:extLst>
                <a:ext uri="{FF2B5EF4-FFF2-40B4-BE49-F238E27FC236}">
                  <a16:creationId xmlns:a16="http://schemas.microsoft.com/office/drawing/2014/main" id="{EC686780-59DE-466F-9C50-DAEE74B01EA2}"/>
                </a:ext>
              </a:extLst>
            </p:cNvPr>
            <p:cNvSpPr/>
            <p:nvPr/>
          </p:nvSpPr>
          <p:spPr bwMode="auto">
            <a:xfrm>
              <a:off x="5034615" y="4015265"/>
              <a:ext cx="18260" cy="9130"/>
            </a:xfrm>
            <a:custGeom>
              <a:avLst/>
              <a:gdLst>
                <a:gd name="T0" fmla="*/ 1 w 2"/>
                <a:gd name="T1" fmla="*/ 0 h 1"/>
                <a:gd name="T2" fmla="*/ 1 w 2"/>
                <a:gd name="T3" fmla="*/ 1 h 1"/>
                <a:gd name="T4" fmla="*/ 1 w 2"/>
                <a:gd name="T5" fmla="*/ 1 h 1"/>
                <a:gd name="T6" fmla="*/ 0 w 2"/>
                <a:gd name="T7" fmla="*/ 1 h 1"/>
                <a:gd name="T8" fmla="*/ 2 w 2"/>
                <a:gd name="T9" fmla="*/ 1 h 1"/>
                <a:gd name="T10" fmla="*/ 1 w 2"/>
                <a:gd name="T11" fmla="*/ 0 h 1"/>
              </a:gdLst>
              <a:ahLst/>
              <a:cxnLst>
                <a:cxn ang="0">
                  <a:pos x="T0" y="T1"/>
                </a:cxn>
                <a:cxn ang="0">
                  <a:pos x="T2" y="T3"/>
                </a:cxn>
                <a:cxn ang="0">
                  <a:pos x="T4" y="T5"/>
                </a:cxn>
                <a:cxn ang="0">
                  <a:pos x="T6" y="T7"/>
                </a:cxn>
                <a:cxn ang="0">
                  <a:pos x="T8" y="T9"/>
                </a:cxn>
                <a:cxn ang="0">
                  <a:pos x="T10" y="T11"/>
                </a:cxn>
              </a:cxnLst>
              <a:rect l="0" t="0" r="r" b="b"/>
              <a:pathLst>
                <a:path w="2" h="1">
                  <a:moveTo>
                    <a:pt x="1" y="0"/>
                  </a:moveTo>
                  <a:cubicBezTo>
                    <a:pt x="1" y="0"/>
                    <a:pt x="1" y="0"/>
                    <a:pt x="1" y="1"/>
                  </a:cubicBezTo>
                  <a:cubicBezTo>
                    <a:pt x="1" y="1"/>
                    <a:pt x="1" y="1"/>
                    <a:pt x="1" y="1"/>
                  </a:cubicBezTo>
                  <a:cubicBezTo>
                    <a:pt x="0" y="1"/>
                    <a:pt x="0" y="1"/>
                    <a:pt x="0" y="1"/>
                  </a:cubicBezTo>
                  <a:cubicBezTo>
                    <a:pt x="1" y="1"/>
                    <a:pt x="2" y="1"/>
                    <a:pt x="2" y="1"/>
                  </a:cubicBezTo>
                  <a:cubicBezTo>
                    <a:pt x="2" y="1"/>
                    <a:pt x="2" y="1"/>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3" name="iṧ1íḍè">
              <a:extLst>
                <a:ext uri="{FF2B5EF4-FFF2-40B4-BE49-F238E27FC236}">
                  <a16:creationId xmlns:a16="http://schemas.microsoft.com/office/drawing/2014/main" id="{9840B979-03DE-4B86-B047-F3CF670FB835}"/>
                </a:ext>
              </a:extLst>
            </p:cNvPr>
            <p:cNvSpPr/>
            <p:nvPr/>
          </p:nvSpPr>
          <p:spPr bwMode="auto">
            <a:xfrm>
              <a:off x="4861142" y="5243277"/>
              <a:ext cx="68476" cy="54781"/>
            </a:xfrm>
            <a:custGeom>
              <a:avLst/>
              <a:gdLst>
                <a:gd name="T0" fmla="*/ 3 w 7"/>
                <a:gd name="T1" fmla="*/ 0 h 6"/>
                <a:gd name="T2" fmla="*/ 2 w 7"/>
                <a:gd name="T3" fmla="*/ 0 h 6"/>
                <a:gd name="T4" fmla="*/ 2 w 7"/>
                <a:gd name="T5" fmla="*/ 0 h 6"/>
                <a:gd name="T6" fmla="*/ 1 w 7"/>
                <a:gd name="T7" fmla="*/ 4 h 6"/>
                <a:gd name="T8" fmla="*/ 4 w 7"/>
                <a:gd name="T9" fmla="*/ 6 h 6"/>
                <a:gd name="T10" fmla="*/ 5 w 7"/>
                <a:gd name="T11" fmla="*/ 5 h 6"/>
                <a:gd name="T12" fmla="*/ 6 w 7"/>
                <a:gd name="T13" fmla="*/ 2 h 6"/>
                <a:gd name="T14" fmla="*/ 6 w 7"/>
                <a:gd name="T15" fmla="*/ 2 h 6"/>
                <a:gd name="T16" fmla="*/ 6 w 7"/>
                <a:gd name="T17" fmla="*/ 1 h 6"/>
                <a:gd name="T18" fmla="*/ 6 w 7"/>
                <a:gd name="T19" fmla="*/ 1 h 6"/>
                <a:gd name="T20" fmla="*/ 6 w 7"/>
                <a:gd name="T21" fmla="*/ 1 h 6"/>
                <a:gd name="T22" fmla="*/ 5 w 7"/>
                <a:gd name="T23" fmla="*/ 0 h 6"/>
                <a:gd name="T24" fmla="*/ 3 w 7"/>
                <a:gd name="T25" fmla="*/ 0 h 6"/>
                <a:gd name="T26" fmla="*/ 3 w 7"/>
                <a:gd name="T27" fmla="*/ 0 h 6"/>
                <a:gd name="T28" fmla="*/ 3 w 7"/>
                <a:gd name="T2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 h="6">
                  <a:moveTo>
                    <a:pt x="3" y="0"/>
                  </a:moveTo>
                  <a:cubicBezTo>
                    <a:pt x="3" y="0"/>
                    <a:pt x="2" y="0"/>
                    <a:pt x="2" y="0"/>
                  </a:cubicBezTo>
                  <a:cubicBezTo>
                    <a:pt x="2" y="0"/>
                    <a:pt x="2" y="0"/>
                    <a:pt x="2" y="0"/>
                  </a:cubicBezTo>
                  <a:cubicBezTo>
                    <a:pt x="1" y="1"/>
                    <a:pt x="0" y="3"/>
                    <a:pt x="1" y="4"/>
                  </a:cubicBezTo>
                  <a:cubicBezTo>
                    <a:pt x="2" y="5"/>
                    <a:pt x="3" y="6"/>
                    <a:pt x="4" y="6"/>
                  </a:cubicBezTo>
                  <a:cubicBezTo>
                    <a:pt x="4" y="6"/>
                    <a:pt x="5" y="6"/>
                    <a:pt x="5" y="5"/>
                  </a:cubicBezTo>
                  <a:cubicBezTo>
                    <a:pt x="6" y="5"/>
                    <a:pt x="7" y="4"/>
                    <a:pt x="6" y="2"/>
                  </a:cubicBezTo>
                  <a:cubicBezTo>
                    <a:pt x="6" y="2"/>
                    <a:pt x="6" y="2"/>
                    <a:pt x="6" y="2"/>
                  </a:cubicBezTo>
                  <a:cubicBezTo>
                    <a:pt x="6" y="2"/>
                    <a:pt x="6" y="2"/>
                    <a:pt x="6" y="1"/>
                  </a:cubicBezTo>
                  <a:cubicBezTo>
                    <a:pt x="6" y="1"/>
                    <a:pt x="6" y="1"/>
                    <a:pt x="6" y="1"/>
                  </a:cubicBezTo>
                  <a:cubicBezTo>
                    <a:pt x="6" y="1"/>
                    <a:pt x="6" y="1"/>
                    <a:pt x="6" y="1"/>
                  </a:cubicBezTo>
                  <a:cubicBezTo>
                    <a:pt x="5" y="1"/>
                    <a:pt x="5" y="0"/>
                    <a:pt x="5" y="0"/>
                  </a:cubicBezTo>
                  <a:cubicBezTo>
                    <a:pt x="4" y="0"/>
                    <a:pt x="4" y="0"/>
                    <a:pt x="3" y="0"/>
                  </a:cubicBezTo>
                  <a:cubicBezTo>
                    <a:pt x="3" y="0"/>
                    <a:pt x="3" y="0"/>
                    <a:pt x="3" y="0"/>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356" name="灯片编号占位符 7">
            <a:extLst>
              <a:ext uri="{FF2B5EF4-FFF2-40B4-BE49-F238E27FC236}">
                <a16:creationId xmlns:a16="http://schemas.microsoft.com/office/drawing/2014/main" id="{58EADC94-4B53-4C37-8B4C-66DEFA81F616}"/>
              </a:ext>
            </a:extLst>
          </p:cNvPr>
          <p:cNvSpPr txBox="1"/>
          <p:nvPr/>
        </p:nvSpPr>
        <p:spPr>
          <a:xfrm>
            <a:off x="8843095" y="6506963"/>
            <a:ext cx="1600200"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BCDE635-3FC4-4B83-A3D1-632FFA341E9A}" type="slidenum">
              <a:rPr lang="zh-CN" altLang="en-US" smtClean="0"/>
              <a:t>16</a:t>
            </a:fld>
            <a:endParaRPr lang="zh-CN" altLang="en-US" dirty="0"/>
          </a:p>
        </p:txBody>
      </p:sp>
    </p:spTree>
    <p:extLst>
      <p:ext uri="{BB962C8B-B14F-4D97-AF65-F5344CB8AC3E}">
        <p14:creationId xmlns:p14="http://schemas.microsoft.com/office/powerpoint/2010/main" val="1714948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76300" y="162790"/>
            <a:ext cx="8191084" cy="540000"/>
          </a:xfrm>
          <a:prstGeom prst="rect">
            <a:avLst/>
          </a:prstGeom>
          <a:gradFill flip="none" rotWithShape="1">
            <a:gsLst>
              <a:gs pos="100000">
                <a:schemeClr val="bg1"/>
              </a:gs>
              <a:gs pos="0">
                <a:srgbClr val="005CA1"/>
              </a:gs>
              <a:gs pos="64000">
                <a:srgbClr val="4E93D2">
                  <a:lumMod val="56000"/>
                  <a:lumOff val="44000"/>
                  <a:alpha val="94000"/>
                </a:srgb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Fitness Function </a:t>
            </a:r>
          </a:p>
        </p:txBody>
      </p:sp>
      <p:grpSp>
        <p:nvGrpSpPr>
          <p:cNvPr id="3" name="组合 21"/>
          <p:cNvGrpSpPr/>
          <p:nvPr/>
        </p:nvGrpSpPr>
        <p:grpSpPr>
          <a:xfrm>
            <a:off x="6719121" y="158101"/>
            <a:ext cx="2348263" cy="549379"/>
            <a:chOff x="113015" y="4869773"/>
            <a:chExt cx="2348263" cy="549379"/>
          </a:xfrm>
        </p:grpSpPr>
        <p:sp>
          <p:nvSpPr>
            <p:cNvPr id="4" name="文本框 3"/>
            <p:cNvSpPr txBox="1"/>
            <p:nvPr/>
          </p:nvSpPr>
          <p:spPr>
            <a:xfrm>
              <a:off x="113015" y="4869773"/>
              <a:ext cx="1810360" cy="549379"/>
            </a:xfrm>
            <a:prstGeom prst="rect">
              <a:avLst/>
            </a:prstGeom>
            <a:noFill/>
          </p:spPr>
          <p:txBody>
            <a:bodyPr wrap="square" lIns="91438" tIns="45719" rIns="91438" bIns="45719" rtlCol="0" anchor="ctr">
              <a:spAutoFit/>
            </a:bodyPr>
            <a:lstStyle/>
            <a:p>
              <a:pPr algn="r">
                <a:lnSpc>
                  <a:spcPct val="110000"/>
                </a:lnSpc>
              </a:pPr>
              <a:r>
                <a:rPr lang="zh-CN" altLang="en-US" sz="1400" b="1" dirty="0">
                  <a:solidFill>
                    <a:srgbClr val="0C63AA"/>
                  </a:solidFill>
                  <a:latin typeface="黑体" panose="02010609060101010101" pitchFamily="49" charset="-122"/>
                  <a:ea typeface="黑体" panose="02010609060101010101" pitchFamily="49" charset="-122"/>
                  <a:cs typeface="Segoe UI Semilight" panose="020B0402040204020203" pitchFamily="34" charset="0"/>
                </a:rPr>
                <a:t>电子科技大学</a:t>
              </a:r>
              <a:endParaRPr lang="en-US" altLang="zh-CN" sz="1400" b="1" dirty="0">
                <a:solidFill>
                  <a:srgbClr val="0C63AA"/>
                </a:solidFill>
                <a:latin typeface="黑体" panose="02010609060101010101" pitchFamily="49" charset="-122"/>
                <a:ea typeface="黑体" panose="02010609060101010101" pitchFamily="49" charset="-122"/>
                <a:cs typeface="Segoe UI Semilight" panose="020B0402040204020203" pitchFamily="34" charset="0"/>
              </a:endParaRPr>
            </a:p>
            <a:p>
              <a:pPr algn="r">
                <a:lnSpc>
                  <a:spcPct val="110000"/>
                </a:lnSpc>
              </a:pPr>
              <a:r>
                <a:rPr lang="zh-CN" altLang="en-US" sz="1400" b="1" dirty="0">
                  <a:solidFill>
                    <a:srgbClr val="0C63AA"/>
                  </a:solidFill>
                  <a:latin typeface="黑体" panose="02010609060101010101" pitchFamily="49" charset="-122"/>
                  <a:ea typeface="黑体" panose="02010609060101010101" pitchFamily="49" charset="-122"/>
                  <a:cs typeface="Segoe UI Semilight" panose="020B0402040204020203" pitchFamily="34" charset="0"/>
                </a:rPr>
                <a:t>信息与通信工程学院</a:t>
              </a:r>
            </a:p>
          </p:txBody>
        </p:sp>
        <p:sp>
          <p:nvSpPr>
            <p:cNvPr id="5" name="椭圆 4"/>
            <p:cNvSpPr/>
            <p:nvPr/>
          </p:nvSpPr>
          <p:spPr>
            <a:xfrm>
              <a:off x="1921278" y="4874462"/>
              <a:ext cx="540000" cy="540000"/>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a:solidFill>
                <a:srgbClr val="0C63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grpSp>
      <p:sp>
        <p:nvSpPr>
          <p:cNvPr id="6" name="圆角矩形 43"/>
          <p:cNvSpPr/>
          <p:nvPr/>
        </p:nvSpPr>
        <p:spPr>
          <a:xfrm rot="10800000" flipV="1">
            <a:off x="194796" y="162790"/>
            <a:ext cx="540000" cy="540000"/>
          </a:xfrm>
          <a:prstGeom prst="roundRect">
            <a:avLst>
              <a:gd name="adj" fmla="val 5039"/>
            </a:avLst>
          </a:prstGeom>
          <a:solidFill>
            <a:srgbClr val="005CA1"/>
          </a:solidFill>
          <a:ln>
            <a:noFill/>
          </a:ln>
        </p:spPr>
        <p:style>
          <a:lnRef idx="0">
            <a:scrgbClr r="0" g="0" b="0"/>
          </a:lnRef>
          <a:fillRef idx="0">
            <a:scrgbClr r="0" g="0" b="0"/>
          </a:fillRef>
          <a:effectRef idx="0">
            <a:scrgbClr r="0" g="0" b="0"/>
          </a:effectRef>
          <a:fontRef idx="minor">
            <a:schemeClr val="lt1"/>
          </a:fontRef>
        </p:style>
        <p:txBody>
          <a:bodyPr lIns="91436" tIns="45719" rIns="91436" bIns="45719" rtlCol="0" anchor="ctr"/>
          <a:lstStyle/>
          <a:p>
            <a:pPr algn="ctr"/>
            <a:r>
              <a:rPr lang="en-US" altLang="zh-CN" sz="3600" b="1" dirty="0">
                <a:solidFill>
                  <a:schemeClr val="bg1"/>
                </a:solidFill>
                <a:latin typeface="Times New Roman" panose="02020603050405020304" pitchFamily="18" charset="0"/>
                <a:ea typeface="SimHei" panose="02010609060101010101" pitchFamily="49" charset="-122"/>
                <a:cs typeface="Times New Roman" panose="02020603050405020304" pitchFamily="18" charset="0"/>
              </a:rPr>
              <a:t>3</a:t>
            </a:r>
          </a:p>
        </p:txBody>
      </p:sp>
      <p:sp>
        <p:nvSpPr>
          <p:cNvPr id="7"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latin typeface="黑体" panose="02010609060101010101" pitchFamily="49" charset="-122"/>
              <a:ea typeface="黑体" panose="02010609060101010101" pitchFamily="49" charset="-122"/>
            </a:endParaRPr>
          </a:p>
        </p:txBody>
      </p:sp>
      <p:sp>
        <p:nvSpPr>
          <p:cNvPr id="37" name="箭头: 五边形 36"/>
          <p:cNvSpPr/>
          <p:nvPr/>
        </p:nvSpPr>
        <p:spPr>
          <a:xfrm>
            <a:off x="-1815" y="1181100"/>
            <a:ext cx="1756229" cy="372110"/>
          </a:xfrm>
          <a:prstGeom prst="homePlat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developing</a:t>
            </a:r>
          </a:p>
        </p:txBody>
      </p:sp>
      <p:sp>
        <p:nvSpPr>
          <p:cNvPr id="21" name="灯片编号占位符 7"/>
          <p:cNvSpPr txBox="1"/>
          <p:nvPr/>
        </p:nvSpPr>
        <p:spPr>
          <a:xfrm>
            <a:off x="8843095" y="6506963"/>
            <a:ext cx="1600200"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BCDE635-3FC4-4B83-A3D1-632FFA341E9A}" type="slidenum">
              <a:rPr lang="zh-CN" altLang="en-US" smtClean="0"/>
              <a:t>17</a:t>
            </a:fld>
            <a:endParaRPr lang="zh-CN" altLang="en-US" dirty="0"/>
          </a:p>
        </p:txBody>
      </p:sp>
      <p:sp>
        <p:nvSpPr>
          <p:cNvPr id="12" name="圆角矩形 11"/>
          <p:cNvSpPr/>
          <p:nvPr/>
        </p:nvSpPr>
        <p:spPr>
          <a:xfrm>
            <a:off x="981346" y="2312397"/>
            <a:ext cx="2171065" cy="76644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r>
              <a:rPr lang="en-US" altLang="zh-CN" b="1" dirty="0">
                <a:latin typeface="微软雅黑" panose="020B0503020204020204" pitchFamily="34" charset="-122"/>
                <a:ea typeface="微软雅黑" panose="020B0503020204020204" pitchFamily="34" charset="-122"/>
              </a:rPr>
              <a:t>traditional fuzz</a:t>
            </a:r>
          </a:p>
        </p:txBody>
      </p:sp>
      <p:cxnSp>
        <p:nvCxnSpPr>
          <p:cNvPr id="14" name="直接箭头连接符 13"/>
          <p:cNvCxnSpPr/>
          <p:nvPr/>
        </p:nvCxnSpPr>
        <p:spPr>
          <a:xfrm flipH="1">
            <a:off x="3152411" y="1953622"/>
            <a:ext cx="1001395" cy="70739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4153806" y="1597387"/>
            <a:ext cx="1847215" cy="35052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r>
              <a:rPr lang="en-US" altLang="zh-CN" sz="1600" b="1" dirty="0">
                <a:latin typeface="微软雅黑" panose="020B0503020204020204" pitchFamily="34" charset="-122"/>
                <a:ea typeface="微软雅黑" panose="020B0503020204020204" pitchFamily="34" charset="-122"/>
              </a:rPr>
              <a:t>code coverage</a:t>
            </a:r>
          </a:p>
        </p:txBody>
      </p:sp>
      <p:sp>
        <p:nvSpPr>
          <p:cNvPr id="16" name="文本框 15"/>
          <p:cNvSpPr txBox="1"/>
          <p:nvPr/>
        </p:nvSpPr>
        <p:spPr>
          <a:xfrm>
            <a:off x="3278141" y="1778362"/>
            <a:ext cx="750570" cy="368300"/>
          </a:xfrm>
          <a:prstGeom prst="rect">
            <a:avLst/>
          </a:prstGeom>
          <a:noFill/>
        </p:spPr>
        <p:txBody>
          <a:bodyPr wrap="square" rtlCol="0">
            <a:spAutoFit/>
          </a:bodyPr>
          <a:lstStyle/>
          <a:p>
            <a:r>
              <a:rPr lang="en-US" altLang="zh-CN" dirty="0">
                <a:solidFill>
                  <a:srgbClr val="C00000"/>
                </a:solidFill>
              </a:rPr>
              <a:t>guide</a:t>
            </a:r>
          </a:p>
        </p:txBody>
      </p:sp>
      <p:cxnSp>
        <p:nvCxnSpPr>
          <p:cNvPr id="17" name="直接箭头连接符 16"/>
          <p:cNvCxnSpPr/>
          <p:nvPr/>
        </p:nvCxnSpPr>
        <p:spPr>
          <a:xfrm flipV="1">
            <a:off x="3152411" y="2825477"/>
            <a:ext cx="1001395" cy="889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8" name="圆角矩形 7"/>
          <p:cNvSpPr/>
          <p:nvPr/>
        </p:nvSpPr>
        <p:spPr>
          <a:xfrm>
            <a:off x="981346" y="3860983"/>
            <a:ext cx="2171065" cy="76644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r>
              <a:rPr lang="en-US" altLang="zh-CN" b="1" dirty="0">
                <a:latin typeface="微软雅黑" panose="020B0503020204020204" pitchFamily="34" charset="-122"/>
                <a:ea typeface="微软雅黑" panose="020B0503020204020204" pitchFamily="34" charset="-122"/>
              </a:rPr>
              <a:t>directed greybox fuzzing</a:t>
            </a:r>
          </a:p>
        </p:txBody>
      </p:sp>
      <p:sp>
        <p:nvSpPr>
          <p:cNvPr id="10" name="文本框 9"/>
          <p:cNvSpPr txBox="1"/>
          <p:nvPr/>
        </p:nvSpPr>
        <p:spPr>
          <a:xfrm>
            <a:off x="4153806" y="2494642"/>
            <a:ext cx="4385945" cy="707886"/>
          </a:xfrm>
          <a:prstGeom prst="rect">
            <a:avLst/>
          </a:prstGeom>
          <a:noFill/>
          <a:ln>
            <a:solidFill>
              <a:schemeClr val="tx1"/>
            </a:solidFill>
          </a:ln>
        </p:spPr>
        <p:txBody>
          <a:bodyPr wrap="square" rtlCol="0" anchor="t">
            <a:spAutoFit/>
          </a:bodyPr>
          <a:lstStyle/>
          <a:p>
            <a:pPr marL="342900" indent="-342900">
              <a:buFont typeface="Arial" panose="020B0604020202020204" pitchFamily="34" charset="0"/>
              <a:buChar char="•"/>
            </a:pPr>
            <a:r>
              <a:rPr lang="en-US" altLang="zh-CN" sz="2000" dirty="0">
                <a:ea typeface="微软雅黑" panose="020B0503020204020204" pitchFamily="34" charset="-122"/>
                <a:sym typeface="+mn-ea"/>
              </a:rPr>
              <a:t>most covered codes not contain bugs</a:t>
            </a:r>
            <a:endParaRPr lang="en-US" altLang="zh-CN" sz="2000" dirty="0">
              <a:solidFill>
                <a:schemeClr val="tx1"/>
              </a:solidFill>
              <a:ea typeface="微软雅黑" panose="020B0503020204020204" pitchFamily="34" charset="-122"/>
            </a:endParaRPr>
          </a:p>
          <a:p>
            <a:pPr marL="342900" indent="-342900">
              <a:buFont typeface="Arial" panose="020B0604020202020204" pitchFamily="34" charset="0"/>
              <a:buChar char="•"/>
            </a:pPr>
            <a:r>
              <a:rPr lang="en-US" altLang="zh-CN" sz="2000" dirty="0">
                <a:ea typeface="微软雅黑" panose="020B0503020204020204" pitchFamily="34" charset="-122"/>
                <a:sym typeface="+mn-ea"/>
              </a:rPr>
              <a:t>low efficiency</a:t>
            </a:r>
          </a:p>
        </p:txBody>
      </p:sp>
      <p:sp>
        <p:nvSpPr>
          <p:cNvPr id="11" name="文本框 10"/>
          <p:cNvSpPr txBox="1"/>
          <p:nvPr/>
        </p:nvSpPr>
        <p:spPr>
          <a:xfrm>
            <a:off x="4155076" y="3860983"/>
            <a:ext cx="4385945" cy="707886"/>
          </a:xfrm>
          <a:prstGeom prst="rect">
            <a:avLst/>
          </a:prstGeom>
          <a:noFill/>
          <a:ln>
            <a:solidFill>
              <a:schemeClr val="tx1"/>
            </a:solidFill>
          </a:ln>
        </p:spPr>
        <p:txBody>
          <a:bodyPr wrap="square" rtlCol="0" anchor="t">
            <a:spAutoFit/>
          </a:bodyPr>
          <a:lstStyle/>
          <a:p>
            <a:pPr marL="342900" indent="-342900">
              <a:buFont typeface="Arial" panose="020B0604020202020204" pitchFamily="34" charset="0"/>
              <a:buChar char="•"/>
            </a:pPr>
            <a:r>
              <a:rPr lang="en-US" altLang="zh-CN" sz="2000" dirty="0">
                <a:ea typeface="微软雅黑" panose="020B0503020204020204" pitchFamily="34" charset="-122"/>
                <a:sym typeface="+mn-ea"/>
              </a:rPr>
              <a:t>patch testing</a:t>
            </a:r>
          </a:p>
          <a:p>
            <a:pPr marL="342900" indent="-342900">
              <a:buFont typeface="Arial" panose="020B0604020202020204" pitchFamily="34" charset="0"/>
              <a:buChar char="•"/>
            </a:pPr>
            <a:r>
              <a:rPr lang="en-US" altLang="zh-CN" sz="2000" dirty="0">
                <a:ea typeface="微软雅黑" panose="020B0503020204020204" pitchFamily="34" charset="-122"/>
                <a:sym typeface="+mn-ea"/>
              </a:rPr>
              <a:t>bug reproduction</a:t>
            </a:r>
          </a:p>
        </p:txBody>
      </p:sp>
      <p:sp>
        <p:nvSpPr>
          <p:cNvPr id="13" name="圆角矩形 12"/>
          <p:cNvSpPr/>
          <p:nvPr/>
        </p:nvSpPr>
        <p:spPr>
          <a:xfrm>
            <a:off x="646700" y="5129078"/>
            <a:ext cx="3252071" cy="942975"/>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r>
              <a:rPr lang="en-US" altLang="zh-CN" sz="2000" dirty="0">
                <a:solidFill>
                  <a:schemeClr val="tx1"/>
                </a:solidFill>
                <a:ea typeface="微软雅黑" panose="020B0503020204020204" pitchFamily="34" charset="-122"/>
              </a:rPr>
              <a:t>spend most time budget on reaching target locations </a:t>
            </a:r>
          </a:p>
        </p:txBody>
      </p:sp>
      <p:cxnSp>
        <p:nvCxnSpPr>
          <p:cNvPr id="20" name="直接箭头连接符 19"/>
          <p:cNvCxnSpPr/>
          <p:nvPr/>
        </p:nvCxnSpPr>
        <p:spPr>
          <a:xfrm flipV="1">
            <a:off x="1985281" y="4627428"/>
            <a:ext cx="0" cy="48514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3153046" y="4239443"/>
            <a:ext cx="1001395" cy="889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76300" y="162790"/>
            <a:ext cx="8191084" cy="540000"/>
          </a:xfrm>
          <a:prstGeom prst="rect">
            <a:avLst/>
          </a:prstGeom>
          <a:gradFill flip="none" rotWithShape="1">
            <a:gsLst>
              <a:gs pos="100000">
                <a:schemeClr val="bg1"/>
              </a:gs>
              <a:gs pos="0">
                <a:srgbClr val="005CA1"/>
              </a:gs>
              <a:gs pos="64000">
                <a:srgbClr val="4E93D2">
                  <a:lumMod val="56000"/>
                  <a:lumOff val="44000"/>
                  <a:alpha val="94000"/>
                </a:srgb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Fitness Function </a:t>
            </a:r>
          </a:p>
        </p:txBody>
      </p:sp>
      <p:grpSp>
        <p:nvGrpSpPr>
          <p:cNvPr id="3" name="组合 21"/>
          <p:cNvGrpSpPr/>
          <p:nvPr/>
        </p:nvGrpSpPr>
        <p:grpSpPr>
          <a:xfrm>
            <a:off x="6719121" y="158101"/>
            <a:ext cx="2348263" cy="549379"/>
            <a:chOff x="113015" y="4869773"/>
            <a:chExt cx="2348263" cy="549379"/>
          </a:xfrm>
        </p:grpSpPr>
        <p:sp>
          <p:nvSpPr>
            <p:cNvPr id="4" name="文本框 3"/>
            <p:cNvSpPr txBox="1"/>
            <p:nvPr/>
          </p:nvSpPr>
          <p:spPr>
            <a:xfrm>
              <a:off x="113015" y="4869773"/>
              <a:ext cx="1810360" cy="549379"/>
            </a:xfrm>
            <a:prstGeom prst="rect">
              <a:avLst/>
            </a:prstGeom>
            <a:noFill/>
          </p:spPr>
          <p:txBody>
            <a:bodyPr wrap="square" lIns="91438" tIns="45719" rIns="91438" bIns="45719" rtlCol="0" anchor="ctr">
              <a:spAutoFit/>
            </a:bodyPr>
            <a:lstStyle/>
            <a:p>
              <a:pPr algn="r">
                <a:lnSpc>
                  <a:spcPct val="110000"/>
                </a:lnSpc>
              </a:pPr>
              <a:r>
                <a:rPr lang="zh-CN" altLang="en-US" sz="1400" b="1" dirty="0">
                  <a:solidFill>
                    <a:srgbClr val="0C63AA"/>
                  </a:solidFill>
                  <a:latin typeface="黑体" panose="02010609060101010101" pitchFamily="49" charset="-122"/>
                  <a:ea typeface="黑体" panose="02010609060101010101" pitchFamily="49" charset="-122"/>
                  <a:cs typeface="Segoe UI Semilight" panose="020B0402040204020203" pitchFamily="34" charset="0"/>
                </a:rPr>
                <a:t>电子科技大学</a:t>
              </a:r>
              <a:endParaRPr lang="en-US" altLang="zh-CN" sz="1400" b="1" dirty="0">
                <a:solidFill>
                  <a:srgbClr val="0C63AA"/>
                </a:solidFill>
                <a:latin typeface="黑体" panose="02010609060101010101" pitchFamily="49" charset="-122"/>
                <a:ea typeface="黑体" panose="02010609060101010101" pitchFamily="49" charset="-122"/>
                <a:cs typeface="Segoe UI Semilight" panose="020B0402040204020203" pitchFamily="34" charset="0"/>
              </a:endParaRPr>
            </a:p>
            <a:p>
              <a:pPr algn="r">
                <a:lnSpc>
                  <a:spcPct val="110000"/>
                </a:lnSpc>
              </a:pPr>
              <a:r>
                <a:rPr lang="zh-CN" altLang="en-US" sz="1400" b="1" dirty="0">
                  <a:solidFill>
                    <a:srgbClr val="0C63AA"/>
                  </a:solidFill>
                  <a:latin typeface="黑体" panose="02010609060101010101" pitchFamily="49" charset="-122"/>
                  <a:ea typeface="黑体" panose="02010609060101010101" pitchFamily="49" charset="-122"/>
                  <a:cs typeface="Segoe UI Semilight" panose="020B0402040204020203" pitchFamily="34" charset="0"/>
                </a:rPr>
                <a:t>信息与通信工程学院</a:t>
              </a:r>
            </a:p>
          </p:txBody>
        </p:sp>
        <p:sp>
          <p:nvSpPr>
            <p:cNvPr id="5" name="椭圆 4"/>
            <p:cNvSpPr/>
            <p:nvPr/>
          </p:nvSpPr>
          <p:spPr>
            <a:xfrm>
              <a:off x="1921278" y="4874462"/>
              <a:ext cx="540000" cy="540000"/>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a:solidFill>
                <a:srgbClr val="0C63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grpSp>
      <p:sp>
        <p:nvSpPr>
          <p:cNvPr id="6" name="圆角矩形 43"/>
          <p:cNvSpPr/>
          <p:nvPr/>
        </p:nvSpPr>
        <p:spPr>
          <a:xfrm rot="10800000" flipV="1">
            <a:off x="194796" y="162790"/>
            <a:ext cx="540000" cy="540000"/>
          </a:xfrm>
          <a:prstGeom prst="roundRect">
            <a:avLst>
              <a:gd name="adj" fmla="val 5039"/>
            </a:avLst>
          </a:prstGeom>
          <a:solidFill>
            <a:srgbClr val="005CA1"/>
          </a:solidFill>
          <a:ln>
            <a:noFill/>
          </a:ln>
        </p:spPr>
        <p:style>
          <a:lnRef idx="0">
            <a:scrgbClr r="0" g="0" b="0"/>
          </a:lnRef>
          <a:fillRef idx="0">
            <a:scrgbClr r="0" g="0" b="0"/>
          </a:fillRef>
          <a:effectRef idx="0">
            <a:scrgbClr r="0" g="0" b="0"/>
          </a:effectRef>
          <a:fontRef idx="minor">
            <a:schemeClr val="lt1"/>
          </a:fontRef>
        </p:style>
        <p:txBody>
          <a:bodyPr lIns="91436" tIns="45719" rIns="91436" bIns="45719" rtlCol="0" anchor="ctr"/>
          <a:lstStyle/>
          <a:p>
            <a:pPr algn="ctr"/>
            <a:r>
              <a:rPr lang="en-US" altLang="zh-CN" sz="3600" b="1" dirty="0">
                <a:solidFill>
                  <a:schemeClr val="bg1"/>
                </a:solidFill>
                <a:latin typeface="Times New Roman" panose="02020603050405020304" pitchFamily="18" charset="0"/>
                <a:ea typeface="SimHei" panose="02010609060101010101" pitchFamily="49" charset="-122"/>
                <a:cs typeface="Times New Roman" panose="02020603050405020304" pitchFamily="18" charset="0"/>
              </a:rPr>
              <a:t>3</a:t>
            </a:r>
          </a:p>
        </p:txBody>
      </p:sp>
      <p:sp>
        <p:nvSpPr>
          <p:cNvPr id="7"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latin typeface="黑体" panose="02010609060101010101" pitchFamily="49" charset="-122"/>
              <a:ea typeface="黑体" panose="02010609060101010101" pitchFamily="49" charset="-122"/>
            </a:endParaRPr>
          </a:p>
        </p:txBody>
      </p:sp>
      <p:sp>
        <p:nvSpPr>
          <p:cNvPr id="21" name="灯片编号占位符 7"/>
          <p:cNvSpPr txBox="1"/>
          <p:nvPr/>
        </p:nvSpPr>
        <p:spPr>
          <a:xfrm>
            <a:off x="8843095" y="6506963"/>
            <a:ext cx="1600200"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BCDE635-3FC4-4B83-A3D1-632FFA341E9A}" type="slidenum">
              <a:rPr lang="zh-CN" altLang="en-US" smtClean="0"/>
              <a:t>18</a:t>
            </a:fld>
            <a:endParaRPr lang="zh-CN" altLang="en-US" dirty="0"/>
          </a:p>
        </p:txBody>
      </p:sp>
      <p:sp>
        <p:nvSpPr>
          <p:cNvPr id="9" name="文本框 8"/>
          <p:cNvSpPr txBox="1"/>
          <p:nvPr/>
        </p:nvSpPr>
        <p:spPr>
          <a:xfrm>
            <a:off x="782320" y="1773555"/>
            <a:ext cx="7745095" cy="707886"/>
          </a:xfrm>
          <a:prstGeom prst="rect">
            <a:avLst/>
          </a:prstGeom>
          <a:noFill/>
        </p:spPr>
        <p:txBody>
          <a:bodyPr wrap="square" rtlCol="0">
            <a:spAutoFit/>
          </a:bodyPr>
          <a:lstStyle/>
          <a:p>
            <a:pPr indent="0">
              <a:buNone/>
            </a:pPr>
            <a:r>
              <a:rPr lang="en-US" altLang="zh-CN" sz="2000" dirty="0" err="1">
                <a:ea typeface="微软雅黑" panose="020B0503020204020204" pitchFamily="34" charset="-122"/>
              </a:rPr>
              <a:t>DGF</a:t>
            </a:r>
            <a:r>
              <a:rPr lang="en-US" altLang="zh-CN" sz="2000" dirty="0">
                <a:ea typeface="微软雅黑" panose="020B0503020204020204" pitchFamily="34" charset="-122"/>
              </a:rPr>
              <a:t> has evolved beyond the primary pattern that depends on manually labeled target sites and distance-based metrics to prioritize the seeds.</a:t>
            </a:r>
          </a:p>
        </p:txBody>
      </p:sp>
      <p:sp>
        <p:nvSpPr>
          <p:cNvPr id="18" name="文本框 17"/>
          <p:cNvSpPr txBox="1"/>
          <p:nvPr/>
        </p:nvSpPr>
        <p:spPr>
          <a:xfrm>
            <a:off x="1974215" y="2726055"/>
            <a:ext cx="3768090" cy="1323439"/>
          </a:xfrm>
          <a:prstGeom prst="rect">
            <a:avLst/>
          </a:prstGeom>
          <a:noFill/>
        </p:spPr>
        <p:txBody>
          <a:bodyPr wrap="square" rtlCol="0">
            <a:spAutoFit/>
          </a:bodyPr>
          <a:lstStyle/>
          <a:p>
            <a:pPr marL="342900" indent="-342900">
              <a:buFont typeface="Wingdings" panose="05000000000000000000" pitchFamily="2" charset="2"/>
              <a:buChar char="Ø"/>
            </a:pPr>
            <a:r>
              <a:rPr kumimoji="1" lang="en-US" altLang="zh-CN" sz="2000" dirty="0">
                <a:ea typeface="Heiti SC Medium" pitchFamily="2" charset="-128"/>
              </a:rPr>
              <a:t>target sequence</a:t>
            </a:r>
          </a:p>
          <a:p>
            <a:pPr marL="342900" indent="-342900">
              <a:buFont typeface="Wingdings" panose="05000000000000000000" pitchFamily="2" charset="2"/>
              <a:buChar char="Ø"/>
            </a:pPr>
            <a:r>
              <a:rPr kumimoji="1" lang="en-US" altLang="zh-CN" sz="2000" dirty="0">
                <a:ea typeface="Heiti SC Medium" pitchFamily="2" charset="-128"/>
              </a:rPr>
              <a:t>semantic information</a:t>
            </a:r>
          </a:p>
          <a:p>
            <a:pPr marL="342900" indent="-342900">
              <a:buFont typeface="Wingdings" panose="05000000000000000000" pitchFamily="2" charset="2"/>
              <a:buChar char="Ø"/>
            </a:pPr>
            <a:r>
              <a:rPr kumimoji="1" lang="en-US" altLang="zh-CN" sz="2000" dirty="0">
                <a:ea typeface="Heiti SC Medium" pitchFamily="2" charset="-128"/>
              </a:rPr>
              <a:t>memory usage</a:t>
            </a:r>
          </a:p>
          <a:p>
            <a:pPr marL="342900" indent="-342900">
              <a:buFont typeface="Wingdings" panose="05000000000000000000" pitchFamily="2" charset="2"/>
              <a:buChar char="Ø"/>
            </a:pPr>
            <a:r>
              <a:rPr kumimoji="1" lang="en-US" altLang="zh-CN" sz="2000" dirty="0">
                <a:ea typeface="Heiti SC Medium" pitchFamily="2" charset="-128"/>
              </a:rPr>
              <a:t>vulnerable probability</a:t>
            </a:r>
          </a:p>
        </p:txBody>
      </p:sp>
      <p:sp>
        <p:nvSpPr>
          <p:cNvPr id="24" name="矩形 23"/>
          <p:cNvSpPr/>
          <p:nvPr/>
        </p:nvSpPr>
        <p:spPr>
          <a:xfrm>
            <a:off x="2096135" y="5023485"/>
            <a:ext cx="1134745" cy="56769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r>
              <a:rPr lang="en-US" altLang="zh-CN" sz="1600" b="1" dirty="0">
                <a:latin typeface="微软雅黑" panose="020B0503020204020204" pitchFamily="34" charset="-122"/>
                <a:ea typeface="微软雅黑" panose="020B0503020204020204" pitchFamily="34" charset="-122"/>
              </a:rPr>
              <a:t>AFLGO[1]</a:t>
            </a:r>
          </a:p>
        </p:txBody>
      </p:sp>
      <p:sp>
        <p:nvSpPr>
          <p:cNvPr id="25" name="文本框 24"/>
          <p:cNvSpPr txBox="1"/>
          <p:nvPr/>
        </p:nvSpPr>
        <p:spPr>
          <a:xfrm>
            <a:off x="4018915" y="4946015"/>
            <a:ext cx="4383405" cy="1015663"/>
          </a:xfrm>
          <a:prstGeom prst="rect">
            <a:avLst/>
          </a:prstGeom>
          <a:noFill/>
        </p:spPr>
        <p:txBody>
          <a:bodyPr wrap="square" rtlCol="0">
            <a:spAutoFit/>
          </a:bodyPr>
          <a:lstStyle/>
          <a:p>
            <a:pPr marL="342900" indent="-342900">
              <a:buAutoNum type="arabicPeriod"/>
            </a:pPr>
            <a:r>
              <a:rPr kumimoji="1" lang="en-US" altLang="zh-CN" sz="2000" dirty="0">
                <a:ea typeface="Heiti SC Medium" pitchFamily="2" charset="-128"/>
              </a:rPr>
              <a:t>calculate the distance between input and pre-defined targets</a:t>
            </a:r>
          </a:p>
          <a:p>
            <a:pPr marL="342900" indent="-342900">
              <a:buAutoNum type="arabicPeriod"/>
            </a:pPr>
            <a:r>
              <a:rPr kumimoji="1" lang="en-US" altLang="zh-CN" sz="2000" dirty="0">
                <a:ea typeface="Heiti SC Medium" pitchFamily="2" charset="-128"/>
              </a:rPr>
              <a:t>prioritize seeds based on distance</a:t>
            </a:r>
            <a:endParaRPr kumimoji="1" lang="zh-CN" altLang="en-US" sz="2000" dirty="0"/>
          </a:p>
        </p:txBody>
      </p:sp>
      <p:sp>
        <p:nvSpPr>
          <p:cNvPr id="8" name="文本框 7"/>
          <p:cNvSpPr txBox="1"/>
          <p:nvPr/>
        </p:nvSpPr>
        <p:spPr>
          <a:xfrm>
            <a:off x="1276985" y="6212840"/>
            <a:ext cx="6987540" cy="430887"/>
          </a:xfrm>
          <a:prstGeom prst="rect">
            <a:avLst/>
          </a:prstGeom>
          <a:noFill/>
        </p:spPr>
        <p:txBody>
          <a:bodyPr wrap="square" rtlCol="0">
            <a:spAutoFit/>
          </a:bodyPr>
          <a:lstStyle/>
          <a:p>
            <a:pPr algn="l"/>
            <a:r>
              <a:rPr lang="en-US" altLang="zh-CN" sz="1100" dirty="0"/>
              <a:t>[1]</a:t>
            </a:r>
            <a:r>
              <a:rPr lang="zh-CN" altLang="en-US" sz="1100" dirty="0"/>
              <a:t>M. B¨ ohme, V .-T. Pham, M.-D. Nguyen, and A. Roy-choudhury, “Directed greybox fuzzing,” in Proceedings</a:t>
            </a:r>
            <a:r>
              <a:rPr lang="en-US" altLang="zh-CN" sz="1100" dirty="0"/>
              <a:t> </a:t>
            </a:r>
            <a:r>
              <a:rPr lang="zh-CN" altLang="en-US" sz="1100" dirty="0"/>
              <a:t>of the 2017 ACM SIGSAC Conference on</a:t>
            </a:r>
            <a:r>
              <a:rPr lang="en-US" altLang="zh-CN" sz="1100" dirty="0"/>
              <a:t> </a:t>
            </a:r>
            <a:r>
              <a:rPr lang="zh-CN" altLang="en-US" sz="1100" dirty="0"/>
              <a:t>Computer and</a:t>
            </a:r>
            <a:r>
              <a:rPr lang="en-US" altLang="zh-CN" sz="1100" dirty="0"/>
              <a:t> </a:t>
            </a:r>
            <a:r>
              <a:rPr lang="zh-CN" altLang="en-US" sz="1100" dirty="0"/>
              <a:t>Communications Security, 2017, pp. 2329–2344.</a:t>
            </a:r>
          </a:p>
        </p:txBody>
      </p:sp>
      <p:sp>
        <p:nvSpPr>
          <p:cNvPr id="17" name="箭头: 五边形 16">
            <a:extLst>
              <a:ext uri="{FF2B5EF4-FFF2-40B4-BE49-F238E27FC236}">
                <a16:creationId xmlns:a16="http://schemas.microsoft.com/office/drawing/2014/main" id="{815E81BF-5A1A-4974-A607-75CC56EF95C1}"/>
              </a:ext>
            </a:extLst>
          </p:cNvPr>
          <p:cNvSpPr/>
          <p:nvPr/>
        </p:nvSpPr>
        <p:spPr>
          <a:xfrm>
            <a:off x="-1815" y="1181100"/>
            <a:ext cx="1756229" cy="372110"/>
          </a:xfrm>
          <a:prstGeom prst="homePlat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DGF</a:t>
            </a:r>
          </a:p>
        </p:txBody>
      </p:sp>
      <p:sp>
        <p:nvSpPr>
          <p:cNvPr id="20" name="箭头: 五边形 19">
            <a:extLst>
              <a:ext uri="{FF2B5EF4-FFF2-40B4-BE49-F238E27FC236}">
                <a16:creationId xmlns:a16="http://schemas.microsoft.com/office/drawing/2014/main" id="{502CAA95-46B1-49ED-9B68-80D1A9CF0205}"/>
              </a:ext>
            </a:extLst>
          </p:cNvPr>
          <p:cNvSpPr/>
          <p:nvPr/>
        </p:nvSpPr>
        <p:spPr>
          <a:xfrm>
            <a:off x="0" y="2725639"/>
            <a:ext cx="1576615" cy="372110"/>
          </a:xfrm>
          <a:prstGeom prst="homePlat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微软雅黑" panose="020B0503020204020204" pitchFamily="34" charset="-122"/>
                <a:ea typeface="微软雅黑" panose="020B0503020204020204" pitchFamily="34" charset="-122"/>
              </a:rPr>
              <a:t>Scenarios</a:t>
            </a:r>
          </a:p>
        </p:txBody>
      </p:sp>
      <p:sp>
        <p:nvSpPr>
          <p:cNvPr id="22" name="箭头: 五边形 21">
            <a:extLst>
              <a:ext uri="{FF2B5EF4-FFF2-40B4-BE49-F238E27FC236}">
                <a16:creationId xmlns:a16="http://schemas.microsoft.com/office/drawing/2014/main" id="{2A6B817F-8C05-4801-8DF2-73610E66CE4B}"/>
              </a:ext>
            </a:extLst>
          </p:cNvPr>
          <p:cNvSpPr/>
          <p:nvPr/>
        </p:nvSpPr>
        <p:spPr>
          <a:xfrm>
            <a:off x="0" y="5121275"/>
            <a:ext cx="1576615" cy="372110"/>
          </a:xfrm>
          <a:prstGeom prst="homePlat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微软雅黑" panose="020B0503020204020204" pitchFamily="34" charset="-122"/>
                <a:ea typeface="微软雅黑" panose="020B0503020204020204" pitchFamily="34" charset="-122"/>
              </a:rPr>
              <a:t>Example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76300" y="162790"/>
            <a:ext cx="8191084" cy="540000"/>
          </a:xfrm>
          <a:prstGeom prst="rect">
            <a:avLst/>
          </a:prstGeom>
          <a:gradFill flip="none" rotWithShape="1">
            <a:gsLst>
              <a:gs pos="100000">
                <a:schemeClr val="bg1"/>
              </a:gs>
              <a:gs pos="0">
                <a:srgbClr val="005CA1"/>
              </a:gs>
              <a:gs pos="64000">
                <a:srgbClr val="4E93D2">
                  <a:lumMod val="56000"/>
                  <a:lumOff val="44000"/>
                  <a:alpha val="94000"/>
                </a:srgb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Fitness Function </a:t>
            </a:r>
          </a:p>
        </p:txBody>
      </p:sp>
      <p:grpSp>
        <p:nvGrpSpPr>
          <p:cNvPr id="3" name="组合 21"/>
          <p:cNvGrpSpPr/>
          <p:nvPr/>
        </p:nvGrpSpPr>
        <p:grpSpPr>
          <a:xfrm>
            <a:off x="6719121" y="158101"/>
            <a:ext cx="2348263" cy="549379"/>
            <a:chOff x="113015" y="4869773"/>
            <a:chExt cx="2348263" cy="549379"/>
          </a:xfrm>
        </p:grpSpPr>
        <p:sp>
          <p:nvSpPr>
            <p:cNvPr id="4" name="文本框 3"/>
            <p:cNvSpPr txBox="1"/>
            <p:nvPr/>
          </p:nvSpPr>
          <p:spPr>
            <a:xfrm>
              <a:off x="113015" y="4869773"/>
              <a:ext cx="1810360" cy="549379"/>
            </a:xfrm>
            <a:prstGeom prst="rect">
              <a:avLst/>
            </a:prstGeom>
            <a:noFill/>
          </p:spPr>
          <p:txBody>
            <a:bodyPr wrap="square" lIns="91438" tIns="45719" rIns="91438" bIns="45719" rtlCol="0" anchor="ctr">
              <a:spAutoFit/>
            </a:bodyPr>
            <a:lstStyle/>
            <a:p>
              <a:pPr algn="r">
                <a:lnSpc>
                  <a:spcPct val="110000"/>
                </a:lnSpc>
              </a:pPr>
              <a:r>
                <a:rPr lang="zh-CN" altLang="en-US" sz="1400" b="1" dirty="0">
                  <a:solidFill>
                    <a:srgbClr val="0C63AA"/>
                  </a:solidFill>
                  <a:latin typeface="黑体" panose="02010609060101010101" pitchFamily="49" charset="-122"/>
                  <a:ea typeface="黑体" panose="02010609060101010101" pitchFamily="49" charset="-122"/>
                  <a:cs typeface="Segoe UI Semilight" panose="020B0402040204020203" pitchFamily="34" charset="0"/>
                </a:rPr>
                <a:t>电子科技大学</a:t>
              </a:r>
              <a:endParaRPr lang="en-US" altLang="zh-CN" sz="1400" b="1" dirty="0">
                <a:solidFill>
                  <a:srgbClr val="0C63AA"/>
                </a:solidFill>
                <a:latin typeface="黑体" panose="02010609060101010101" pitchFamily="49" charset="-122"/>
                <a:ea typeface="黑体" panose="02010609060101010101" pitchFamily="49" charset="-122"/>
                <a:cs typeface="Segoe UI Semilight" panose="020B0402040204020203" pitchFamily="34" charset="0"/>
              </a:endParaRPr>
            </a:p>
            <a:p>
              <a:pPr algn="r">
                <a:lnSpc>
                  <a:spcPct val="110000"/>
                </a:lnSpc>
              </a:pPr>
              <a:r>
                <a:rPr lang="zh-CN" altLang="en-US" sz="1400" b="1" dirty="0">
                  <a:solidFill>
                    <a:srgbClr val="0C63AA"/>
                  </a:solidFill>
                  <a:latin typeface="黑体" panose="02010609060101010101" pitchFamily="49" charset="-122"/>
                  <a:ea typeface="黑体" panose="02010609060101010101" pitchFamily="49" charset="-122"/>
                  <a:cs typeface="Segoe UI Semilight" panose="020B0402040204020203" pitchFamily="34" charset="0"/>
                </a:rPr>
                <a:t>信息与通信工程学院</a:t>
              </a:r>
            </a:p>
          </p:txBody>
        </p:sp>
        <p:sp>
          <p:nvSpPr>
            <p:cNvPr id="5" name="椭圆 4"/>
            <p:cNvSpPr/>
            <p:nvPr/>
          </p:nvSpPr>
          <p:spPr>
            <a:xfrm>
              <a:off x="1921278" y="4874462"/>
              <a:ext cx="540000" cy="540000"/>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a:solidFill>
                <a:srgbClr val="0C63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grpSp>
      <p:sp>
        <p:nvSpPr>
          <p:cNvPr id="6" name="圆角矩形 43"/>
          <p:cNvSpPr/>
          <p:nvPr/>
        </p:nvSpPr>
        <p:spPr>
          <a:xfrm rot="10800000" flipV="1">
            <a:off x="194796" y="162790"/>
            <a:ext cx="540000" cy="540000"/>
          </a:xfrm>
          <a:prstGeom prst="roundRect">
            <a:avLst>
              <a:gd name="adj" fmla="val 5039"/>
            </a:avLst>
          </a:prstGeom>
          <a:solidFill>
            <a:srgbClr val="005CA1"/>
          </a:solidFill>
          <a:ln>
            <a:noFill/>
          </a:ln>
        </p:spPr>
        <p:style>
          <a:lnRef idx="0">
            <a:scrgbClr r="0" g="0" b="0"/>
          </a:lnRef>
          <a:fillRef idx="0">
            <a:scrgbClr r="0" g="0" b="0"/>
          </a:fillRef>
          <a:effectRef idx="0">
            <a:scrgbClr r="0" g="0" b="0"/>
          </a:effectRef>
          <a:fontRef idx="minor">
            <a:schemeClr val="lt1"/>
          </a:fontRef>
        </p:style>
        <p:txBody>
          <a:bodyPr lIns="91436" tIns="45719" rIns="91436" bIns="45719" rtlCol="0" anchor="ctr"/>
          <a:lstStyle/>
          <a:p>
            <a:pPr algn="ctr"/>
            <a:r>
              <a:rPr lang="en-US" altLang="zh-CN" sz="3600" b="1" dirty="0">
                <a:solidFill>
                  <a:schemeClr val="bg1"/>
                </a:solidFill>
                <a:latin typeface="Times New Roman" panose="02020603050405020304" pitchFamily="18" charset="0"/>
                <a:ea typeface="SimHei" panose="02010609060101010101" pitchFamily="49" charset="-122"/>
                <a:cs typeface="Times New Roman" panose="02020603050405020304" pitchFamily="18" charset="0"/>
              </a:rPr>
              <a:t>3</a:t>
            </a:r>
          </a:p>
        </p:txBody>
      </p:sp>
      <p:sp>
        <p:nvSpPr>
          <p:cNvPr id="7"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latin typeface="黑体" panose="02010609060101010101" pitchFamily="49" charset="-122"/>
              <a:ea typeface="黑体" panose="02010609060101010101" pitchFamily="49" charset="-122"/>
            </a:endParaRPr>
          </a:p>
        </p:txBody>
      </p:sp>
      <p:sp>
        <p:nvSpPr>
          <p:cNvPr id="21" name="灯片编号占位符 7"/>
          <p:cNvSpPr txBox="1"/>
          <p:nvPr/>
        </p:nvSpPr>
        <p:spPr>
          <a:xfrm>
            <a:off x="8843095" y="6506963"/>
            <a:ext cx="1600200"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BCDE635-3FC4-4B83-A3D1-632FFA341E9A}" type="slidenum">
              <a:rPr lang="zh-CN" altLang="en-US" smtClean="0"/>
              <a:t>19</a:t>
            </a:fld>
            <a:endParaRPr lang="zh-CN" altLang="en-US" dirty="0"/>
          </a:p>
        </p:txBody>
      </p:sp>
      <p:sp>
        <p:nvSpPr>
          <p:cNvPr id="18" name="文本框 17"/>
          <p:cNvSpPr txBox="1"/>
          <p:nvPr/>
        </p:nvSpPr>
        <p:spPr>
          <a:xfrm>
            <a:off x="876300" y="2445744"/>
            <a:ext cx="5639435" cy="2814617"/>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altLang="zh-CN" sz="2000" dirty="0"/>
              <a:t>binary code support</a:t>
            </a:r>
          </a:p>
          <a:p>
            <a:pPr marL="342900" indent="-342900">
              <a:lnSpc>
                <a:spcPct val="150000"/>
              </a:lnSpc>
              <a:buFont typeface="Wingdings" panose="05000000000000000000" pitchFamily="2" charset="2"/>
              <a:buChar char="Ø"/>
            </a:pPr>
            <a:r>
              <a:rPr lang="en-US" altLang="zh-CN" sz="2000" dirty="0"/>
              <a:t>automatic target identification</a:t>
            </a:r>
          </a:p>
          <a:p>
            <a:pPr marL="342900" indent="-342900">
              <a:lnSpc>
                <a:spcPct val="150000"/>
              </a:lnSpc>
              <a:buFont typeface="Wingdings" panose="05000000000000000000" pitchFamily="2" charset="2"/>
              <a:buChar char="Ø"/>
            </a:pPr>
            <a:r>
              <a:rPr lang="en-US" altLang="zh-CN" sz="2000" dirty="0"/>
              <a:t>differentiated weight metric</a:t>
            </a:r>
          </a:p>
          <a:p>
            <a:pPr marL="342900" indent="-342900">
              <a:lnSpc>
                <a:spcPct val="150000"/>
              </a:lnSpc>
              <a:buFont typeface="Wingdings" panose="05000000000000000000" pitchFamily="2" charset="2"/>
              <a:buChar char="Ø"/>
            </a:pPr>
            <a:r>
              <a:rPr lang="en-US" altLang="zh-CN" sz="2000" dirty="0"/>
              <a:t>global optimum deviation</a:t>
            </a:r>
          </a:p>
          <a:p>
            <a:pPr marL="342900" indent="-342900">
              <a:lnSpc>
                <a:spcPct val="150000"/>
              </a:lnSpc>
              <a:buFont typeface="Wingdings" panose="05000000000000000000" pitchFamily="2" charset="2"/>
              <a:buChar char="Ø"/>
            </a:pPr>
            <a:r>
              <a:rPr lang="en-US" altLang="zh-CN" sz="2000" dirty="0"/>
              <a:t>missing indirect calls</a:t>
            </a:r>
          </a:p>
          <a:p>
            <a:pPr marL="342900" indent="-342900">
              <a:lnSpc>
                <a:spcPct val="150000"/>
              </a:lnSpc>
              <a:buFont typeface="Wingdings" panose="05000000000000000000" pitchFamily="2" charset="2"/>
              <a:buChar char="Ø"/>
            </a:pPr>
            <a:r>
              <a:rPr lang="en-US" altLang="zh-CN" sz="2000" dirty="0"/>
              <a:t>exploration and exploitation coordination</a:t>
            </a:r>
          </a:p>
        </p:txBody>
      </p:sp>
      <p:sp>
        <p:nvSpPr>
          <p:cNvPr id="11" name="箭头: 五边形 10">
            <a:extLst>
              <a:ext uri="{FF2B5EF4-FFF2-40B4-BE49-F238E27FC236}">
                <a16:creationId xmlns:a16="http://schemas.microsoft.com/office/drawing/2014/main" id="{F9D5BFF7-7474-4E76-8411-E18923F5B9BB}"/>
              </a:ext>
            </a:extLst>
          </p:cNvPr>
          <p:cNvSpPr/>
          <p:nvPr/>
        </p:nvSpPr>
        <p:spPr>
          <a:xfrm>
            <a:off x="-1815" y="1181100"/>
            <a:ext cx="2754540" cy="372110"/>
          </a:xfrm>
          <a:prstGeom prst="homePlat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Challenges of CGF</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7">
            <a:extLst>
              <a:ext uri="{FF2B5EF4-FFF2-40B4-BE49-F238E27FC236}">
                <a16:creationId xmlns:a16="http://schemas.microsoft.com/office/drawing/2014/main" id="{AED4F687-D87D-45ED-A72E-62E854EA9423}"/>
              </a:ext>
            </a:extLst>
          </p:cNvPr>
          <p:cNvCxnSpPr/>
          <p:nvPr/>
        </p:nvCxnSpPr>
        <p:spPr>
          <a:xfrm>
            <a:off x="0" y="3429000"/>
            <a:ext cx="9144000" cy="0"/>
          </a:xfrm>
          <a:prstGeom prst="line">
            <a:avLst/>
          </a:prstGeom>
          <a:ln w="50800">
            <a:solidFill>
              <a:srgbClr val="005CA1"/>
            </a:solidFill>
          </a:ln>
        </p:spPr>
        <p:style>
          <a:lnRef idx="1">
            <a:schemeClr val="accent1"/>
          </a:lnRef>
          <a:fillRef idx="0">
            <a:schemeClr val="accent1"/>
          </a:fillRef>
          <a:effectRef idx="0">
            <a:schemeClr val="accent1"/>
          </a:effectRef>
          <a:fontRef idx="minor">
            <a:schemeClr val="tx1"/>
          </a:fontRef>
        </p:style>
      </p:cxnSp>
      <p:grpSp>
        <p:nvGrpSpPr>
          <p:cNvPr id="3" name="组合 1">
            <a:extLst>
              <a:ext uri="{FF2B5EF4-FFF2-40B4-BE49-F238E27FC236}">
                <a16:creationId xmlns:a16="http://schemas.microsoft.com/office/drawing/2014/main" id="{51B9803D-EAE6-4A9D-A51A-7C003D927FD2}"/>
              </a:ext>
            </a:extLst>
          </p:cNvPr>
          <p:cNvGrpSpPr/>
          <p:nvPr/>
        </p:nvGrpSpPr>
        <p:grpSpPr>
          <a:xfrm>
            <a:off x="6719121" y="158101"/>
            <a:ext cx="2348263" cy="549379"/>
            <a:chOff x="113015" y="4869773"/>
            <a:chExt cx="2348263" cy="549379"/>
          </a:xfrm>
        </p:grpSpPr>
        <p:sp>
          <p:nvSpPr>
            <p:cNvPr id="4" name="文本框 3">
              <a:extLst>
                <a:ext uri="{FF2B5EF4-FFF2-40B4-BE49-F238E27FC236}">
                  <a16:creationId xmlns:a16="http://schemas.microsoft.com/office/drawing/2014/main" id="{A97131B1-59F4-45E4-A5E4-AD1A2829C21C}"/>
                </a:ext>
              </a:extLst>
            </p:cNvPr>
            <p:cNvSpPr txBox="1"/>
            <p:nvPr/>
          </p:nvSpPr>
          <p:spPr>
            <a:xfrm>
              <a:off x="113015" y="4869773"/>
              <a:ext cx="1810360" cy="549379"/>
            </a:xfrm>
            <a:prstGeom prst="rect">
              <a:avLst/>
            </a:prstGeom>
            <a:noFill/>
          </p:spPr>
          <p:txBody>
            <a:bodyPr wrap="square" lIns="91438" tIns="45719" rIns="91438" bIns="45719" rtlCol="0" anchor="ctr">
              <a:spAutoFit/>
            </a:bodyPr>
            <a:lstStyle/>
            <a:p>
              <a:pPr algn="r">
                <a:lnSpc>
                  <a:spcPct val="110000"/>
                </a:lnSpc>
              </a:pPr>
              <a:r>
                <a:rPr lang="zh-CN" altLang="en-US" sz="1400" b="1" dirty="0">
                  <a:solidFill>
                    <a:srgbClr val="0C63AA"/>
                  </a:solidFill>
                  <a:latin typeface="Segoe UI Semilight" panose="020B0402040204020203" pitchFamily="34" charset="0"/>
                  <a:ea typeface="微软雅黑" panose="020B0503020204020204" pitchFamily="34" charset="-122"/>
                  <a:cs typeface="Segoe UI Semilight" panose="020B0402040204020203" pitchFamily="34" charset="0"/>
                </a:rPr>
                <a:t>电子科技大学</a:t>
              </a:r>
              <a:endParaRPr lang="en-US" altLang="zh-CN" sz="1400" b="1" dirty="0">
                <a:solidFill>
                  <a:srgbClr val="0C63AA"/>
                </a:solidFill>
                <a:latin typeface="Segoe UI Semilight" panose="020B0402040204020203" pitchFamily="34" charset="0"/>
                <a:ea typeface="微软雅黑" panose="020B0503020204020204" pitchFamily="34" charset="-122"/>
                <a:cs typeface="Segoe UI Semilight" panose="020B0402040204020203" pitchFamily="34" charset="0"/>
              </a:endParaRPr>
            </a:p>
            <a:p>
              <a:pPr algn="r">
                <a:lnSpc>
                  <a:spcPct val="110000"/>
                </a:lnSpc>
              </a:pPr>
              <a:r>
                <a:rPr lang="zh-CN" altLang="en-US" sz="1400" b="1" dirty="0">
                  <a:solidFill>
                    <a:srgbClr val="0C63AA"/>
                  </a:solidFill>
                  <a:latin typeface="Segoe UI Semilight" panose="020B0402040204020203" pitchFamily="34" charset="0"/>
                  <a:ea typeface="微软雅黑" panose="020B0503020204020204" pitchFamily="34" charset="-122"/>
                  <a:cs typeface="Segoe UI Semilight" panose="020B0402040204020203" pitchFamily="34" charset="0"/>
                </a:rPr>
                <a:t>信息与通信工程学院</a:t>
              </a:r>
            </a:p>
          </p:txBody>
        </p:sp>
        <p:sp>
          <p:nvSpPr>
            <p:cNvPr id="5" name="椭圆 4">
              <a:extLst>
                <a:ext uri="{FF2B5EF4-FFF2-40B4-BE49-F238E27FC236}">
                  <a16:creationId xmlns:a16="http://schemas.microsoft.com/office/drawing/2014/main" id="{CE1DC7B8-6EE7-459B-979F-12EBB909D463}"/>
                </a:ext>
              </a:extLst>
            </p:cNvPr>
            <p:cNvSpPr/>
            <p:nvPr/>
          </p:nvSpPr>
          <p:spPr>
            <a:xfrm>
              <a:off x="1921278" y="4874462"/>
              <a:ext cx="540000" cy="540000"/>
            </a:xfrm>
            <a:prstGeom prst="ellipse">
              <a:avLst/>
            </a:prstGeom>
            <a:blipFill dpi="0" rotWithShape="1">
              <a:blip r:embed="rId4" cstate="print">
                <a:extLst>
                  <a:ext uri="{28A0092B-C50C-407E-A947-70E740481C1C}">
                    <a14:useLocalDpi xmlns:a14="http://schemas.microsoft.com/office/drawing/2010/main" val="0"/>
                  </a:ext>
                </a:extLst>
              </a:blip>
              <a:srcRect/>
              <a:stretch>
                <a:fillRect/>
              </a:stretch>
            </a:blipFill>
            <a:ln>
              <a:solidFill>
                <a:srgbClr val="0C63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global-search_48587">
            <a:extLst>
              <a:ext uri="{FF2B5EF4-FFF2-40B4-BE49-F238E27FC236}">
                <a16:creationId xmlns:a16="http://schemas.microsoft.com/office/drawing/2014/main" id="{D169DBA3-B445-4C2E-9243-C7A2C62E341C}"/>
              </a:ext>
            </a:extLst>
          </p:cNvPr>
          <p:cNvSpPr>
            <a:spLocks noChangeAspect="1"/>
          </p:cNvSpPr>
          <p:nvPr/>
        </p:nvSpPr>
        <p:spPr bwMode="auto">
          <a:xfrm>
            <a:off x="4022179" y="1594417"/>
            <a:ext cx="1099640" cy="1080000"/>
          </a:xfrm>
          <a:custGeom>
            <a:avLst/>
            <a:gdLst>
              <a:gd name="T0" fmla="*/ 669 w 917"/>
              <a:gd name="T1" fmla="*/ 764 h 902"/>
              <a:gd name="T2" fmla="*/ 651 w 917"/>
              <a:gd name="T3" fmla="*/ 764 h 902"/>
              <a:gd name="T4" fmla="*/ 520 w 917"/>
              <a:gd name="T5" fmla="*/ 821 h 902"/>
              <a:gd name="T6" fmla="*/ 499 w 917"/>
              <a:gd name="T7" fmla="*/ 692 h 902"/>
              <a:gd name="T8" fmla="*/ 457 w 917"/>
              <a:gd name="T9" fmla="*/ 830 h 902"/>
              <a:gd name="T10" fmla="*/ 412 w 917"/>
              <a:gd name="T11" fmla="*/ 684 h 902"/>
              <a:gd name="T12" fmla="*/ 487 w 917"/>
              <a:gd name="T13" fmla="*/ 684 h 902"/>
              <a:gd name="T14" fmla="*/ 451 w 917"/>
              <a:gd name="T15" fmla="*/ 630 h 902"/>
              <a:gd name="T16" fmla="*/ 394 w 917"/>
              <a:gd name="T17" fmla="*/ 480 h 902"/>
              <a:gd name="T18" fmla="*/ 436 w 917"/>
              <a:gd name="T19" fmla="*/ 466 h 902"/>
              <a:gd name="T20" fmla="*/ 394 w 917"/>
              <a:gd name="T21" fmla="*/ 415 h 902"/>
              <a:gd name="T22" fmla="*/ 451 w 917"/>
              <a:gd name="T23" fmla="*/ 265 h 902"/>
              <a:gd name="T24" fmla="*/ 505 w 917"/>
              <a:gd name="T25" fmla="*/ 349 h 902"/>
              <a:gd name="T26" fmla="*/ 552 w 917"/>
              <a:gd name="T27" fmla="*/ 316 h 902"/>
              <a:gd name="T28" fmla="*/ 633 w 917"/>
              <a:gd name="T29" fmla="*/ 224 h 902"/>
              <a:gd name="T30" fmla="*/ 663 w 917"/>
              <a:gd name="T31" fmla="*/ 289 h 902"/>
              <a:gd name="T32" fmla="*/ 675 w 917"/>
              <a:gd name="T33" fmla="*/ 200 h 902"/>
              <a:gd name="T34" fmla="*/ 815 w 917"/>
              <a:gd name="T35" fmla="*/ 343 h 902"/>
              <a:gd name="T36" fmla="*/ 896 w 917"/>
              <a:gd name="T37" fmla="*/ 472 h 902"/>
              <a:gd name="T38" fmla="*/ 448 w 917"/>
              <a:gd name="T39" fmla="*/ 0 h 902"/>
              <a:gd name="T40" fmla="*/ 448 w 917"/>
              <a:gd name="T41" fmla="*/ 896 h 902"/>
              <a:gd name="T42" fmla="*/ 696 w 917"/>
              <a:gd name="T43" fmla="*/ 764 h 902"/>
              <a:gd name="T44" fmla="*/ 687 w 917"/>
              <a:gd name="T45" fmla="*/ 140 h 902"/>
              <a:gd name="T46" fmla="*/ 636 w 917"/>
              <a:gd name="T47" fmla="*/ 110 h 902"/>
              <a:gd name="T48" fmla="*/ 621 w 917"/>
              <a:gd name="T49" fmla="*/ 176 h 902"/>
              <a:gd name="T50" fmla="*/ 523 w 917"/>
              <a:gd name="T51" fmla="*/ 68 h 902"/>
              <a:gd name="T52" fmla="*/ 454 w 917"/>
              <a:gd name="T53" fmla="*/ 62 h 902"/>
              <a:gd name="T54" fmla="*/ 466 w 917"/>
              <a:gd name="T55" fmla="*/ 62 h 902"/>
              <a:gd name="T56" fmla="*/ 463 w 917"/>
              <a:gd name="T57" fmla="*/ 212 h 902"/>
              <a:gd name="T58" fmla="*/ 454 w 917"/>
              <a:gd name="T59" fmla="*/ 62 h 902"/>
              <a:gd name="T60" fmla="*/ 367 w 917"/>
              <a:gd name="T61" fmla="*/ 200 h 902"/>
              <a:gd name="T62" fmla="*/ 397 w 917"/>
              <a:gd name="T63" fmla="*/ 71 h 902"/>
              <a:gd name="T64" fmla="*/ 236 w 917"/>
              <a:gd name="T65" fmla="*/ 412 h 902"/>
              <a:gd name="T66" fmla="*/ 361 w 917"/>
              <a:gd name="T67" fmla="*/ 253 h 902"/>
              <a:gd name="T68" fmla="*/ 361 w 917"/>
              <a:gd name="T69" fmla="*/ 639 h 902"/>
              <a:gd name="T70" fmla="*/ 236 w 917"/>
              <a:gd name="T71" fmla="*/ 480 h 902"/>
              <a:gd name="T72" fmla="*/ 361 w 917"/>
              <a:gd name="T73" fmla="*/ 639 h 902"/>
              <a:gd name="T74" fmla="*/ 254 w 917"/>
              <a:gd name="T75" fmla="*/ 152 h 902"/>
              <a:gd name="T76" fmla="*/ 284 w 917"/>
              <a:gd name="T77" fmla="*/ 107 h 902"/>
              <a:gd name="T78" fmla="*/ 233 w 917"/>
              <a:gd name="T79" fmla="*/ 200 h 902"/>
              <a:gd name="T80" fmla="*/ 81 w 917"/>
              <a:gd name="T81" fmla="*/ 412 h 902"/>
              <a:gd name="T82" fmla="*/ 194 w 917"/>
              <a:gd name="T83" fmla="*/ 716 h 902"/>
              <a:gd name="T84" fmla="*/ 188 w 917"/>
              <a:gd name="T85" fmla="*/ 477 h 902"/>
              <a:gd name="T86" fmla="*/ 194 w 917"/>
              <a:gd name="T87" fmla="*/ 716 h 902"/>
              <a:gd name="T88" fmla="*/ 254 w 917"/>
              <a:gd name="T89" fmla="*/ 734 h 902"/>
              <a:gd name="T90" fmla="*/ 233 w 917"/>
              <a:gd name="T91" fmla="*/ 749 h 902"/>
              <a:gd name="T92" fmla="*/ 367 w 917"/>
              <a:gd name="T93" fmla="*/ 690 h 902"/>
              <a:gd name="T94" fmla="*/ 299 w 917"/>
              <a:gd name="T95" fmla="*/ 713 h 902"/>
              <a:gd name="T96" fmla="*/ 499 w 917"/>
              <a:gd name="T97" fmla="*/ 624 h 902"/>
              <a:gd name="T98" fmla="*/ 848 w 917"/>
              <a:gd name="T99" fmla="*/ 424 h 902"/>
              <a:gd name="T100" fmla="*/ 759 w 917"/>
              <a:gd name="T101" fmla="*/ 669 h 902"/>
              <a:gd name="T102" fmla="*/ 591 w 917"/>
              <a:gd name="T103" fmla="*/ 376 h 902"/>
              <a:gd name="T104" fmla="*/ 759 w 917"/>
              <a:gd name="T105" fmla="*/ 669 h 902"/>
              <a:gd name="T106" fmla="*/ 808 w 917"/>
              <a:gd name="T107" fmla="*/ 852 h 902"/>
              <a:gd name="T108" fmla="*/ 826 w 917"/>
              <a:gd name="T109" fmla="*/ 686 h 902"/>
              <a:gd name="T110" fmla="*/ 884 w 917"/>
              <a:gd name="T111" fmla="*/ 887 h 902"/>
              <a:gd name="T112" fmla="*/ 902 w 917"/>
              <a:gd name="T113" fmla="*/ 818 h 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17" h="902">
                <a:moveTo>
                  <a:pt x="675" y="764"/>
                </a:moveTo>
                <a:lnTo>
                  <a:pt x="669" y="764"/>
                </a:lnTo>
                <a:cubicBezTo>
                  <a:pt x="657" y="770"/>
                  <a:pt x="648" y="779"/>
                  <a:pt x="636" y="785"/>
                </a:cubicBezTo>
                <a:cubicBezTo>
                  <a:pt x="642" y="779"/>
                  <a:pt x="645" y="770"/>
                  <a:pt x="651" y="764"/>
                </a:cubicBezTo>
                <a:cubicBezTo>
                  <a:pt x="633" y="761"/>
                  <a:pt x="615" y="758"/>
                  <a:pt x="597" y="752"/>
                </a:cubicBezTo>
                <a:cubicBezTo>
                  <a:pt x="573" y="782"/>
                  <a:pt x="550" y="806"/>
                  <a:pt x="520" y="821"/>
                </a:cubicBezTo>
                <a:cubicBezTo>
                  <a:pt x="529" y="794"/>
                  <a:pt x="538" y="761"/>
                  <a:pt x="544" y="728"/>
                </a:cubicBezTo>
                <a:cubicBezTo>
                  <a:pt x="529" y="719"/>
                  <a:pt x="511" y="704"/>
                  <a:pt x="499" y="692"/>
                </a:cubicBezTo>
                <a:cubicBezTo>
                  <a:pt x="487" y="764"/>
                  <a:pt x="475" y="812"/>
                  <a:pt x="463" y="830"/>
                </a:cubicBezTo>
                <a:lnTo>
                  <a:pt x="457" y="830"/>
                </a:lnTo>
                <a:lnTo>
                  <a:pt x="451" y="830"/>
                </a:lnTo>
                <a:cubicBezTo>
                  <a:pt x="439" y="809"/>
                  <a:pt x="424" y="761"/>
                  <a:pt x="412" y="684"/>
                </a:cubicBezTo>
                <a:cubicBezTo>
                  <a:pt x="427" y="680"/>
                  <a:pt x="442" y="680"/>
                  <a:pt x="454" y="680"/>
                </a:cubicBezTo>
                <a:cubicBezTo>
                  <a:pt x="466" y="680"/>
                  <a:pt x="475" y="680"/>
                  <a:pt x="487" y="684"/>
                </a:cubicBezTo>
                <a:cubicBezTo>
                  <a:pt x="478" y="672"/>
                  <a:pt x="469" y="660"/>
                  <a:pt x="460" y="648"/>
                </a:cubicBezTo>
                <a:cubicBezTo>
                  <a:pt x="457" y="642"/>
                  <a:pt x="454" y="636"/>
                  <a:pt x="451" y="630"/>
                </a:cubicBezTo>
                <a:cubicBezTo>
                  <a:pt x="436" y="630"/>
                  <a:pt x="418" y="630"/>
                  <a:pt x="403" y="633"/>
                </a:cubicBezTo>
                <a:cubicBezTo>
                  <a:pt x="397" y="588"/>
                  <a:pt x="394" y="537"/>
                  <a:pt x="394" y="480"/>
                </a:cubicBezTo>
                <a:lnTo>
                  <a:pt x="433" y="480"/>
                </a:lnTo>
                <a:cubicBezTo>
                  <a:pt x="433" y="474"/>
                  <a:pt x="436" y="471"/>
                  <a:pt x="436" y="466"/>
                </a:cubicBezTo>
                <a:cubicBezTo>
                  <a:pt x="442" y="448"/>
                  <a:pt x="448" y="430"/>
                  <a:pt x="457" y="415"/>
                </a:cubicBezTo>
                <a:lnTo>
                  <a:pt x="394" y="415"/>
                </a:lnTo>
                <a:cubicBezTo>
                  <a:pt x="394" y="358"/>
                  <a:pt x="397" y="307"/>
                  <a:pt x="403" y="262"/>
                </a:cubicBezTo>
                <a:cubicBezTo>
                  <a:pt x="418" y="265"/>
                  <a:pt x="436" y="265"/>
                  <a:pt x="451" y="265"/>
                </a:cubicBezTo>
                <a:cubicBezTo>
                  <a:pt x="466" y="265"/>
                  <a:pt x="484" y="265"/>
                  <a:pt x="499" y="262"/>
                </a:cubicBezTo>
                <a:cubicBezTo>
                  <a:pt x="502" y="289"/>
                  <a:pt x="505" y="319"/>
                  <a:pt x="505" y="349"/>
                </a:cubicBezTo>
                <a:cubicBezTo>
                  <a:pt x="517" y="337"/>
                  <a:pt x="529" y="328"/>
                  <a:pt x="544" y="319"/>
                </a:cubicBezTo>
                <a:cubicBezTo>
                  <a:pt x="547" y="316"/>
                  <a:pt x="550" y="316"/>
                  <a:pt x="552" y="316"/>
                </a:cubicBezTo>
                <a:cubicBezTo>
                  <a:pt x="552" y="295"/>
                  <a:pt x="550" y="274"/>
                  <a:pt x="547" y="253"/>
                </a:cubicBezTo>
                <a:cubicBezTo>
                  <a:pt x="576" y="247"/>
                  <a:pt x="603" y="239"/>
                  <a:pt x="633" y="224"/>
                </a:cubicBezTo>
                <a:cubicBezTo>
                  <a:pt x="642" y="244"/>
                  <a:pt x="648" y="265"/>
                  <a:pt x="654" y="289"/>
                </a:cubicBezTo>
                <a:lnTo>
                  <a:pt x="663" y="289"/>
                </a:lnTo>
                <a:cubicBezTo>
                  <a:pt x="678" y="289"/>
                  <a:pt x="693" y="292"/>
                  <a:pt x="705" y="292"/>
                </a:cubicBezTo>
                <a:cubicBezTo>
                  <a:pt x="699" y="259"/>
                  <a:pt x="687" y="230"/>
                  <a:pt x="675" y="200"/>
                </a:cubicBezTo>
                <a:cubicBezTo>
                  <a:pt x="687" y="191"/>
                  <a:pt x="702" y="182"/>
                  <a:pt x="714" y="173"/>
                </a:cubicBezTo>
                <a:cubicBezTo>
                  <a:pt x="762" y="218"/>
                  <a:pt x="797" y="277"/>
                  <a:pt x="815" y="343"/>
                </a:cubicBezTo>
                <a:cubicBezTo>
                  <a:pt x="836" y="361"/>
                  <a:pt x="854" y="382"/>
                  <a:pt x="869" y="406"/>
                </a:cubicBezTo>
                <a:cubicBezTo>
                  <a:pt x="881" y="427"/>
                  <a:pt x="890" y="448"/>
                  <a:pt x="896" y="472"/>
                </a:cubicBezTo>
                <a:lnTo>
                  <a:pt x="896" y="448"/>
                </a:lnTo>
                <a:cubicBezTo>
                  <a:pt x="896" y="200"/>
                  <a:pt x="696" y="0"/>
                  <a:pt x="448" y="0"/>
                </a:cubicBezTo>
                <a:cubicBezTo>
                  <a:pt x="200" y="0"/>
                  <a:pt x="0" y="200"/>
                  <a:pt x="0" y="448"/>
                </a:cubicBezTo>
                <a:cubicBezTo>
                  <a:pt x="0" y="696"/>
                  <a:pt x="200" y="896"/>
                  <a:pt x="448" y="896"/>
                </a:cubicBezTo>
                <a:cubicBezTo>
                  <a:pt x="550" y="896"/>
                  <a:pt x="645" y="860"/>
                  <a:pt x="720" y="803"/>
                </a:cubicBezTo>
                <a:lnTo>
                  <a:pt x="696" y="764"/>
                </a:lnTo>
                <a:cubicBezTo>
                  <a:pt x="699" y="761"/>
                  <a:pt x="687" y="764"/>
                  <a:pt x="675" y="764"/>
                </a:cubicBezTo>
                <a:close/>
                <a:moveTo>
                  <a:pt x="687" y="140"/>
                </a:moveTo>
                <a:cubicBezTo>
                  <a:pt x="681" y="146"/>
                  <a:pt x="672" y="149"/>
                  <a:pt x="666" y="155"/>
                </a:cubicBezTo>
                <a:cubicBezTo>
                  <a:pt x="657" y="137"/>
                  <a:pt x="648" y="122"/>
                  <a:pt x="636" y="110"/>
                </a:cubicBezTo>
                <a:cubicBezTo>
                  <a:pt x="654" y="116"/>
                  <a:pt x="672" y="128"/>
                  <a:pt x="687" y="140"/>
                </a:cubicBezTo>
                <a:close/>
                <a:moveTo>
                  <a:pt x="621" y="176"/>
                </a:moveTo>
                <a:cubicBezTo>
                  <a:pt x="597" y="185"/>
                  <a:pt x="576" y="194"/>
                  <a:pt x="553" y="200"/>
                </a:cubicBezTo>
                <a:cubicBezTo>
                  <a:pt x="547" y="152"/>
                  <a:pt x="535" y="104"/>
                  <a:pt x="523" y="68"/>
                </a:cubicBezTo>
                <a:cubicBezTo>
                  <a:pt x="562" y="89"/>
                  <a:pt x="594" y="128"/>
                  <a:pt x="621" y="176"/>
                </a:cubicBezTo>
                <a:close/>
                <a:moveTo>
                  <a:pt x="454" y="62"/>
                </a:moveTo>
                <a:lnTo>
                  <a:pt x="460" y="62"/>
                </a:lnTo>
                <a:lnTo>
                  <a:pt x="466" y="62"/>
                </a:lnTo>
                <a:cubicBezTo>
                  <a:pt x="478" y="83"/>
                  <a:pt x="493" y="134"/>
                  <a:pt x="505" y="209"/>
                </a:cubicBezTo>
                <a:cubicBezTo>
                  <a:pt x="490" y="212"/>
                  <a:pt x="475" y="212"/>
                  <a:pt x="463" y="212"/>
                </a:cubicBezTo>
                <a:cubicBezTo>
                  <a:pt x="451" y="212"/>
                  <a:pt x="433" y="212"/>
                  <a:pt x="421" y="209"/>
                </a:cubicBezTo>
                <a:cubicBezTo>
                  <a:pt x="427" y="134"/>
                  <a:pt x="442" y="83"/>
                  <a:pt x="454" y="62"/>
                </a:cubicBezTo>
                <a:close/>
                <a:moveTo>
                  <a:pt x="397" y="71"/>
                </a:moveTo>
                <a:cubicBezTo>
                  <a:pt x="385" y="107"/>
                  <a:pt x="373" y="152"/>
                  <a:pt x="367" y="200"/>
                </a:cubicBezTo>
                <a:cubicBezTo>
                  <a:pt x="343" y="194"/>
                  <a:pt x="320" y="185"/>
                  <a:pt x="299" y="176"/>
                </a:cubicBezTo>
                <a:cubicBezTo>
                  <a:pt x="326" y="128"/>
                  <a:pt x="358" y="89"/>
                  <a:pt x="397" y="71"/>
                </a:cubicBezTo>
                <a:close/>
                <a:moveTo>
                  <a:pt x="352" y="412"/>
                </a:moveTo>
                <a:lnTo>
                  <a:pt x="236" y="412"/>
                </a:lnTo>
                <a:cubicBezTo>
                  <a:pt x="239" y="343"/>
                  <a:pt x="254" y="277"/>
                  <a:pt x="278" y="224"/>
                </a:cubicBezTo>
                <a:cubicBezTo>
                  <a:pt x="305" y="236"/>
                  <a:pt x="332" y="244"/>
                  <a:pt x="361" y="253"/>
                </a:cubicBezTo>
                <a:cubicBezTo>
                  <a:pt x="355" y="313"/>
                  <a:pt x="352" y="373"/>
                  <a:pt x="352" y="412"/>
                </a:cubicBezTo>
                <a:close/>
                <a:moveTo>
                  <a:pt x="361" y="639"/>
                </a:moveTo>
                <a:cubicBezTo>
                  <a:pt x="332" y="645"/>
                  <a:pt x="305" y="654"/>
                  <a:pt x="278" y="669"/>
                </a:cubicBezTo>
                <a:cubicBezTo>
                  <a:pt x="254" y="615"/>
                  <a:pt x="242" y="549"/>
                  <a:pt x="236" y="480"/>
                </a:cubicBezTo>
                <a:lnTo>
                  <a:pt x="352" y="480"/>
                </a:lnTo>
                <a:cubicBezTo>
                  <a:pt x="352" y="516"/>
                  <a:pt x="355" y="576"/>
                  <a:pt x="361" y="639"/>
                </a:cubicBezTo>
                <a:close/>
                <a:moveTo>
                  <a:pt x="284" y="107"/>
                </a:moveTo>
                <a:cubicBezTo>
                  <a:pt x="272" y="122"/>
                  <a:pt x="263" y="137"/>
                  <a:pt x="254" y="152"/>
                </a:cubicBezTo>
                <a:cubicBezTo>
                  <a:pt x="248" y="149"/>
                  <a:pt x="239" y="143"/>
                  <a:pt x="233" y="137"/>
                </a:cubicBezTo>
                <a:cubicBezTo>
                  <a:pt x="248" y="128"/>
                  <a:pt x="266" y="116"/>
                  <a:pt x="284" y="107"/>
                </a:cubicBezTo>
                <a:close/>
                <a:moveTo>
                  <a:pt x="194" y="173"/>
                </a:moveTo>
                <a:cubicBezTo>
                  <a:pt x="206" y="182"/>
                  <a:pt x="218" y="191"/>
                  <a:pt x="233" y="200"/>
                </a:cubicBezTo>
                <a:cubicBezTo>
                  <a:pt x="206" y="259"/>
                  <a:pt x="191" y="331"/>
                  <a:pt x="188" y="412"/>
                </a:cubicBezTo>
                <a:lnTo>
                  <a:pt x="81" y="412"/>
                </a:lnTo>
                <a:cubicBezTo>
                  <a:pt x="90" y="319"/>
                  <a:pt x="131" y="233"/>
                  <a:pt x="194" y="173"/>
                </a:cubicBezTo>
                <a:close/>
                <a:moveTo>
                  <a:pt x="194" y="716"/>
                </a:moveTo>
                <a:cubicBezTo>
                  <a:pt x="131" y="654"/>
                  <a:pt x="90" y="570"/>
                  <a:pt x="81" y="477"/>
                </a:cubicBezTo>
                <a:lnTo>
                  <a:pt x="188" y="477"/>
                </a:lnTo>
                <a:cubicBezTo>
                  <a:pt x="191" y="558"/>
                  <a:pt x="206" y="630"/>
                  <a:pt x="233" y="689"/>
                </a:cubicBezTo>
                <a:cubicBezTo>
                  <a:pt x="218" y="698"/>
                  <a:pt x="206" y="707"/>
                  <a:pt x="194" y="716"/>
                </a:cubicBezTo>
                <a:close/>
                <a:moveTo>
                  <a:pt x="233" y="749"/>
                </a:moveTo>
                <a:cubicBezTo>
                  <a:pt x="239" y="743"/>
                  <a:pt x="248" y="740"/>
                  <a:pt x="254" y="734"/>
                </a:cubicBezTo>
                <a:cubicBezTo>
                  <a:pt x="263" y="749"/>
                  <a:pt x="272" y="767"/>
                  <a:pt x="284" y="779"/>
                </a:cubicBezTo>
                <a:cubicBezTo>
                  <a:pt x="266" y="773"/>
                  <a:pt x="248" y="761"/>
                  <a:pt x="233" y="749"/>
                </a:cubicBezTo>
                <a:close/>
                <a:moveTo>
                  <a:pt x="299" y="713"/>
                </a:moveTo>
                <a:cubicBezTo>
                  <a:pt x="320" y="704"/>
                  <a:pt x="343" y="695"/>
                  <a:pt x="367" y="690"/>
                </a:cubicBezTo>
                <a:cubicBezTo>
                  <a:pt x="373" y="737"/>
                  <a:pt x="382" y="785"/>
                  <a:pt x="397" y="821"/>
                </a:cubicBezTo>
                <a:cubicBezTo>
                  <a:pt x="358" y="797"/>
                  <a:pt x="326" y="761"/>
                  <a:pt x="299" y="713"/>
                </a:cubicBezTo>
                <a:close/>
                <a:moveTo>
                  <a:pt x="573" y="349"/>
                </a:moveTo>
                <a:cubicBezTo>
                  <a:pt x="478" y="406"/>
                  <a:pt x="445" y="528"/>
                  <a:pt x="499" y="624"/>
                </a:cubicBezTo>
                <a:cubicBezTo>
                  <a:pt x="556" y="719"/>
                  <a:pt x="678" y="752"/>
                  <a:pt x="774" y="698"/>
                </a:cubicBezTo>
                <a:cubicBezTo>
                  <a:pt x="869" y="642"/>
                  <a:pt x="902" y="519"/>
                  <a:pt x="848" y="424"/>
                </a:cubicBezTo>
                <a:cubicBezTo>
                  <a:pt x="794" y="328"/>
                  <a:pt x="669" y="295"/>
                  <a:pt x="573" y="349"/>
                </a:cubicBezTo>
                <a:close/>
                <a:moveTo>
                  <a:pt x="759" y="669"/>
                </a:moveTo>
                <a:cubicBezTo>
                  <a:pt x="678" y="716"/>
                  <a:pt x="576" y="687"/>
                  <a:pt x="529" y="606"/>
                </a:cubicBezTo>
                <a:cubicBezTo>
                  <a:pt x="481" y="525"/>
                  <a:pt x="511" y="424"/>
                  <a:pt x="591" y="376"/>
                </a:cubicBezTo>
                <a:cubicBezTo>
                  <a:pt x="672" y="331"/>
                  <a:pt x="774" y="358"/>
                  <a:pt x="821" y="439"/>
                </a:cubicBezTo>
                <a:cubicBezTo>
                  <a:pt x="866" y="519"/>
                  <a:pt x="839" y="624"/>
                  <a:pt x="759" y="669"/>
                </a:cubicBezTo>
                <a:close/>
                <a:moveTo>
                  <a:pt x="893" y="802"/>
                </a:moveTo>
                <a:lnTo>
                  <a:pt x="808" y="852"/>
                </a:lnTo>
                <a:lnTo>
                  <a:pt x="741" y="735"/>
                </a:lnTo>
                <a:lnTo>
                  <a:pt x="826" y="686"/>
                </a:lnTo>
                <a:lnTo>
                  <a:pt x="893" y="802"/>
                </a:lnTo>
                <a:close/>
                <a:moveTo>
                  <a:pt x="884" y="887"/>
                </a:moveTo>
                <a:cubicBezTo>
                  <a:pt x="860" y="902"/>
                  <a:pt x="830" y="893"/>
                  <a:pt x="815" y="869"/>
                </a:cubicBezTo>
                <a:lnTo>
                  <a:pt x="902" y="818"/>
                </a:lnTo>
                <a:cubicBezTo>
                  <a:pt x="917" y="842"/>
                  <a:pt x="908" y="872"/>
                  <a:pt x="884" y="887"/>
                </a:cubicBezTo>
                <a:close/>
              </a:path>
            </a:pathLst>
          </a:custGeom>
          <a:solidFill>
            <a:srgbClr val="0E61A8"/>
          </a:solidFill>
          <a:ln>
            <a:noFill/>
          </a:ln>
        </p:spPr>
      </p:sp>
      <p:sp>
        <p:nvSpPr>
          <p:cNvPr id="7" name="矩形 6">
            <a:extLst>
              <a:ext uri="{FF2B5EF4-FFF2-40B4-BE49-F238E27FC236}">
                <a16:creationId xmlns:a16="http://schemas.microsoft.com/office/drawing/2014/main" id="{7EDCDACB-D61C-4F90-B7D1-3402131F7A18}"/>
              </a:ext>
            </a:extLst>
          </p:cNvPr>
          <p:cNvSpPr/>
          <p:nvPr/>
        </p:nvSpPr>
        <p:spPr>
          <a:xfrm>
            <a:off x="1988176" y="2989349"/>
            <a:ext cx="5317939" cy="769441"/>
          </a:xfrm>
          <a:prstGeom prst="rect">
            <a:avLst/>
          </a:prstGeom>
          <a:solidFill>
            <a:schemeClr val="bg1"/>
          </a:solidFill>
        </p:spPr>
        <p:txBody>
          <a:bodyPr wrap="square">
            <a:spAutoFit/>
          </a:bodyPr>
          <a:lstStyle/>
          <a:p>
            <a:pPr algn="ctr"/>
            <a:r>
              <a:rPr lang="en-US" altLang="zh-CN" sz="4400" b="1" dirty="0">
                <a:solidFill>
                  <a:srgbClr val="005CA1"/>
                </a:solidFill>
                <a:latin typeface="SimHei" panose="02010609060101010101" pitchFamily="49" charset="-122"/>
                <a:ea typeface="SimHei" panose="02010609060101010101" pitchFamily="49" charset="-122"/>
              </a:rPr>
              <a:t>Background</a:t>
            </a:r>
            <a:endParaRPr lang="zh-CN" altLang="en-US" sz="4400" b="1" dirty="0">
              <a:solidFill>
                <a:srgbClr val="005CA1"/>
              </a:solidFill>
              <a:latin typeface="SimHei" panose="02010609060101010101" pitchFamily="49" charset="-122"/>
              <a:ea typeface="SimHei" panose="02010609060101010101" pitchFamily="49" charset="-122"/>
            </a:endParaRPr>
          </a:p>
        </p:txBody>
      </p:sp>
      <p:grpSp>
        <p:nvGrpSpPr>
          <p:cNvPr id="8" name="6ab7538e-d095-411b-99df-2df28218f2a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98582280-274C-409B-B59C-809BB9E33DA7}"/>
              </a:ext>
            </a:extLst>
          </p:cNvPr>
          <p:cNvGrpSpPr>
            <a:grpSpLocks noChangeAspect="1"/>
          </p:cNvGrpSpPr>
          <p:nvPr>
            <p:custDataLst>
              <p:tags r:id="rId1"/>
            </p:custDataLst>
          </p:nvPr>
        </p:nvGrpSpPr>
        <p:grpSpPr>
          <a:xfrm>
            <a:off x="6544301" y="4318233"/>
            <a:ext cx="2160000" cy="2112182"/>
            <a:chOff x="3624107" y="1216857"/>
            <a:chExt cx="4943892" cy="4834443"/>
          </a:xfrm>
          <a:solidFill>
            <a:srgbClr val="005CA1">
              <a:alpha val="80000"/>
            </a:srgbClr>
          </a:solidFill>
        </p:grpSpPr>
        <p:grpSp>
          <p:nvGrpSpPr>
            <p:cNvPr id="9" name="îṡľîḓe">
              <a:extLst>
                <a:ext uri="{FF2B5EF4-FFF2-40B4-BE49-F238E27FC236}">
                  <a16:creationId xmlns:a16="http://schemas.microsoft.com/office/drawing/2014/main" id="{7E6E6354-8342-4111-8301-1960D82B5B9A}"/>
                </a:ext>
              </a:extLst>
            </p:cNvPr>
            <p:cNvGrpSpPr>
              <a:grpSpLocks/>
            </p:cNvGrpSpPr>
            <p:nvPr/>
          </p:nvGrpSpPr>
          <p:grpSpPr bwMode="auto">
            <a:xfrm>
              <a:off x="3624107" y="1417621"/>
              <a:ext cx="4724962" cy="4606085"/>
              <a:chOff x="1233" y="982"/>
              <a:chExt cx="1035" cy="1009"/>
            </a:xfrm>
            <a:grpFill/>
          </p:grpSpPr>
          <p:sp>
            <p:nvSpPr>
              <p:cNvPr id="154" name="íšľïḓè">
                <a:extLst>
                  <a:ext uri="{FF2B5EF4-FFF2-40B4-BE49-F238E27FC236}">
                    <a16:creationId xmlns:a16="http://schemas.microsoft.com/office/drawing/2014/main" id="{077F688D-1AE8-4CD6-A89A-B2C7314E2C96}"/>
                  </a:ext>
                </a:extLst>
              </p:cNvPr>
              <p:cNvSpPr/>
              <p:nvPr/>
            </p:nvSpPr>
            <p:spPr bwMode="auto">
              <a:xfrm>
                <a:off x="1471" y="1055"/>
                <a:ext cx="6" cy="4"/>
              </a:xfrm>
              <a:custGeom>
                <a:avLst/>
                <a:gdLst>
                  <a:gd name="T0" fmla="*/ 3 w 3"/>
                  <a:gd name="T1" fmla="*/ 0 h 2"/>
                  <a:gd name="T2" fmla="*/ 3 w 3"/>
                  <a:gd name="T3" fmla="*/ 0 h 2"/>
                  <a:gd name="T4" fmla="*/ 1 w 3"/>
                  <a:gd name="T5" fmla="*/ 1 h 2"/>
                  <a:gd name="T6" fmla="*/ 0 w 3"/>
                  <a:gd name="T7" fmla="*/ 2 h 2"/>
                  <a:gd name="T8" fmla="*/ 0 w 3"/>
                  <a:gd name="T9" fmla="*/ 2 h 2"/>
                  <a:gd name="T10" fmla="*/ 0 w 3"/>
                  <a:gd name="T11" fmla="*/ 2 h 2"/>
                  <a:gd name="T12" fmla="*/ 2 w 3"/>
                  <a:gd name="T13" fmla="*/ 1 h 2"/>
                  <a:gd name="T14" fmla="*/ 3 w 3"/>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2">
                    <a:moveTo>
                      <a:pt x="3" y="0"/>
                    </a:moveTo>
                    <a:cubicBezTo>
                      <a:pt x="3" y="0"/>
                      <a:pt x="3" y="0"/>
                      <a:pt x="3" y="0"/>
                    </a:cubicBezTo>
                    <a:cubicBezTo>
                      <a:pt x="2" y="1"/>
                      <a:pt x="1" y="1"/>
                      <a:pt x="1" y="1"/>
                    </a:cubicBezTo>
                    <a:cubicBezTo>
                      <a:pt x="0" y="2"/>
                      <a:pt x="0" y="2"/>
                      <a:pt x="0" y="2"/>
                    </a:cubicBezTo>
                    <a:cubicBezTo>
                      <a:pt x="0" y="2"/>
                      <a:pt x="0" y="2"/>
                      <a:pt x="0" y="2"/>
                    </a:cubicBezTo>
                    <a:cubicBezTo>
                      <a:pt x="0" y="2"/>
                      <a:pt x="0" y="2"/>
                      <a:pt x="0" y="2"/>
                    </a:cubicBezTo>
                    <a:cubicBezTo>
                      <a:pt x="0" y="2"/>
                      <a:pt x="1" y="2"/>
                      <a:pt x="2" y="1"/>
                    </a:cubicBezTo>
                    <a:cubicBezTo>
                      <a:pt x="3" y="1"/>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5" name="iSḷîḑê">
                <a:extLst>
                  <a:ext uri="{FF2B5EF4-FFF2-40B4-BE49-F238E27FC236}">
                    <a16:creationId xmlns:a16="http://schemas.microsoft.com/office/drawing/2014/main" id="{1994D041-D1BA-4F54-A441-5D6536BED179}"/>
                  </a:ext>
                </a:extLst>
              </p:cNvPr>
              <p:cNvSpPr/>
              <p:nvPr/>
            </p:nvSpPr>
            <p:spPr bwMode="auto">
              <a:xfrm>
                <a:off x="1467" y="1053"/>
                <a:ext cx="4" cy="2"/>
              </a:xfrm>
              <a:custGeom>
                <a:avLst/>
                <a:gdLst>
                  <a:gd name="T0" fmla="*/ 4 w 4"/>
                  <a:gd name="T1" fmla="*/ 0 h 2"/>
                  <a:gd name="T2" fmla="*/ 4 w 4"/>
                  <a:gd name="T3" fmla="*/ 0 h 2"/>
                  <a:gd name="T4" fmla="*/ 2 w 4"/>
                  <a:gd name="T5" fmla="*/ 2 h 2"/>
                  <a:gd name="T6" fmla="*/ 0 w 4"/>
                  <a:gd name="T7" fmla="*/ 2 h 2"/>
                  <a:gd name="T8" fmla="*/ 2 w 4"/>
                  <a:gd name="T9" fmla="*/ 2 h 2"/>
                  <a:gd name="T10" fmla="*/ 4 w 4"/>
                  <a:gd name="T11" fmla="*/ 0 h 2"/>
                </a:gdLst>
                <a:ahLst/>
                <a:cxnLst>
                  <a:cxn ang="0">
                    <a:pos x="T0" y="T1"/>
                  </a:cxn>
                  <a:cxn ang="0">
                    <a:pos x="T2" y="T3"/>
                  </a:cxn>
                  <a:cxn ang="0">
                    <a:pos x="T4" y="T5"/>
                  </a:cxn>
                  <a:cxn ang="0">
                    <a:pos x="T6" y="T7"/>
                  </a:cxn>
                  <a:cxn ang="0">
                    <a:pos x="T8" y="T9"/>
                  </a:cxn>
                  <a:cxn ang="0">
                    <a:pos x="T10" y="T11"/>
                  </a:cxn>
                </a:cxnLst>
                <a:rect l="0" t="0" r="r" b="b"/>
                <a:pathLst>
                  <a:path w="4" h="2">
                    <a:moveTo>
                      <a:pt x="4" y="0"/>
                    </a:moveTo>
                    <a:lnTo>
                      <a:pt x="4" y="0"/>
                    </a:lnTo>
                    <a:lnTo>
                      <a:pt x="2" y="2"/>
                    </a:lnTo>
                    <a:lnTo>
                      <a:pt x="0" y="2"/>
                    </a:lnTo>
                    <a:lnTo>
                      <a:pt x="2" y="2"/>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6" name="íšḻíḑé">
                <a:extLst>
                  <a:ext uri="{FF2B5EF4-FFF2-40B4-BE49-F238E27FC236}">
                    <a16:creationId xmlns:a16="http://schemas.microsoft.com/office/drawing/2014/main" id="{47822808-B320-4E4D-8E69-D50F9E3397D7}"/>
                  </a:ext>
                </a:extLst>
              </p:cNvPr>
              <p:cNvSpPr/>
              <p:nvPr/>
            </p:nvSpPr>
            <p:spPr bwMode="auto">
              <a:xfrm>
                <a:off x="1467" y="1053"/>
                <a:ext cx="4" cy="2"/>
              </a:xfrm>
              <a:custGeom>
                <a:avLst/>
                <a:gdLst>
                  <a:gd name="T0" fmla="*/ 4 w 4"/>
                  <a:gd name="T1" fmla="*/ 0 h 2"/>
                  <a:gd name="T2" fmla="*/ 4 w 4"/>
                  <a:gd name="T3" fmla="*/ 0 h 2"/>
                  <a:gd name="T4" fmla="*/ 2 w 4"/>
                  <a:gd name="T5" fmla="*/ 2 h 2"/>
                  <a:gd name="T6" fmla="*/ 0 w 4"/>
                  <a:gd name="T7" fmla="*/ 2 h 2"/>
                  <a:gd name="T8" fmla="*/ 2 w 4"/>
                  <a:gd name="T9" fmla="*/ 2 h 2"/>
                  <a:gd name="T10" fmla="*/ 4 w 4"/>
                  <a:gd name="T11" fmla="*/ 0 h 2"/>
                </a:gdLst>
                <a:ahLst/>
                <a:cxnLst>
                  <a:cxn ang="0">
                    <a:pos x="T0" y="T1"/>
                  </a:cxn>
                  <a:cxn ang="0">
                    <a:pos x="T2" y="T3"/>
                  </a:cxn>
                  <a:cxn ang="0">
                    <a:pos x="T4" y="T5"/>
                  </a:cxn>
                  <a:cxn ang="0">
                    <a:pos x="T6" y="T7"/>
                  </a:cxn>
                  <a:cxn ang="0">
                    <a:pos x="T8" y="T9"/>
                  </a:cxn>
                  <a:cxn ang="0">
                    <a:pos x="T10" y="T11"/>
                  </a:cxn>
                </a:cxnLst>
                <a:rect l="0" t="0" r="r" b="b"/>
                <a:pathLst>
                  <a:path w="4" h="2">
                    <a:moveTo>
                      <a:pt x="4" y="0"/>
                    </a:moveTo>
                    <a:lnTo>
                      <a:pt x="4" y="0"/>
                    </a:lnTo>
                    <a:lnTo>
                      <a:pt x="2" y="2"/>
                    </a:lnTo>
                    <a:lnTo>
                      <a:pt x="0" y="2"/>
                    </a:lnTo>
                    <a:lnTo>
                      <a:pt x="2" y="2"/>
                    </a:lnTo>
                    <a:lnTo>
                      <a:pt x="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7" name="ïšļîḓê">
                <a:extLst>
                  <a:ext uri="{FF2B5EF4-FFF2-40B4-BE49-F238E27FC236}">
                    <a16:creationId xmlns:a16="http://schemas.microsoft.com/office/drawing/2014/main" id="{4A9C19F2-2D02-48C6-A5DB-4A8339E5E5D9}"/>
                  </a:ext>
                </a:extLst>
              </p:cNvPr>
              <p:cNvSpPr/>
              <p:nvPr/>
            </p:nvSpPr>
            <p:spPr bwMode="auto">
              <a:xfrm>
                <a:off x="1475" y="1044"/>
                <a:ext cx="14" cy="7"/>
              </a:xfrm>
              <a:custGeom>
                <a:avLst/>
                <a:gdLst>
                  <a:gd name="T0" fmla="*/ 7 w 7"/>
                  <a:gd name="T1" fmla="*/ 0 h 3"/>
                  <a:gd name="T2" fmla="*/ 7 w 7"/>
                  <a:gd name="T3" fmla="*/ 0 h 3"/>
                  <a:gd name="T4" fmla="*/ 0 w 7"/>
                  <a:gd name="T5" fmla="*/ 3 h 3"/>
                  <a:gd name="T6" fmla="*/ 2 w 7"/>
                  <a:gd name="T7" fmla="*/ 2 h 3"/>
                  <a:gd name="T8" fmla="*/ 4 w 7"/>
                  <a:gd name="T9" fmla="*/ 2 h 3"/>
                  <a:gd name="T10" fmla="*/ 5 w 7"/>
                  <a:gd name="T11" fmla="*/ 1 h 3"/>
                  <a:gd name="T12" fmla="*/ 6 w 7"/>
                  <a:gd name="T13" fmla="*/ 1 h 3"/>
                  <a:gd name="T14" fmla="*/ 7 w 7"/>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3">
                    <a:moveTo>
                      <a:pt x="7" y="0"/>
                    </a:moveTo>
                    <a:cubicBezTo>
                      <a:pt x="7" y="0"/>
                      <a:pt x="7" y="0"/>
                      <a:pt x="7" y="0"/>
                    </a:cubicBezTo>
                    <a:cubicBezTo>
                      <a:pt x="7" y="0"/>
                      <a:pt x="3" y="1"/>
                      <a:pt x="0" y="3"/>
                    </a:cubicBezTo>
                    <a:cubicBezTo>
                      <a:pt x="2" y="2"/>
                      <a:pt x="2" y="2"/>
                      <a:pt x="2" y="2"/>
                    </a:cubicBezTo>
                    <a:cubicBezTo>
                      <a:pt x="3" y="2"/>
                      <a:pt x="3" y="2"/>
                      <a:pt x="4" y="2"/>
                    </a:cubicBezTo>
                    <a:cubicBezTo>
                      <a:pt x="4" y="2"/>
                      <a:pt x="4" y="2"/>
                      <a:pt x="5" y="1"/>
                    </a:cubicBezTo>
                    <a:cubicBezTo>
                      <a:pt x="5" y="1"/>
                      <a:pt x="5" y="1"/>
                      <a:pt x="6" y="1"/>
                    </a:cubicBezTo>
                    <a:cubicBezTo>
                      <a:pt x="7" y="0"/>
                      <a:pt x="7" y="0"/>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8" name="îşlïḋé">
                <a:extLst>
                  <a:ext uri="{FF2B5EF4-FFF2-40B4-BE49-F238E27FC236}">
                    <a16:creationId xmlns:a16="http://schemas.microsoft.com/office/drawing/2014/main" id="{1F2D39B8-5934-4566-818E-46002064CF9B}"/>
                  </a:ext>
                </a:extLst>
              </p:cNvPr>
              <p:cNvSpPr/>
              <p:nvPr/>
            </p:nvSpPr>
            <p:spPr bwMode="auto">
              <a:xfrm>
                <a:off x="1464" y="1049"/>
                <a:ext cx="17" cy="8"/>
              </a:xfrm>
              <a:custGeom>
                <a:avLst/>
                <a:gdLst>
                  <a:gd name="T0" fmla="*/ 8 w 8"/>
                  <a:gd name="T1" fmla="*/ 0 h 4"/>
                  <a:gd name="T2" fmla="*/ 8 w 8"/>
                  <a:gd name="T3" fmla="*/ 0 h 4"/>
                  <a:gd name="T4" fmla="*/ 0 w 8"/>
                  <a:gd name="T5" fmla="*/ 4 h 4"/>
                  <a:gd name="T6" fmla="*/ 5 w 8"/>
                  <a:gd name="T7" fmla="*/ 2 h 4"/>
                  <a:gd name="T8" fmla="*/ 5 w 8"/>
                  <a:gd name="T9" fmla="*/ 2 h 4"/>
                  <a:gd name="T10" fmla="*/ 5 w 8"/>
                  <a:gd name="T11" fmla="*/ 2 h 4"/>
                  <a:gd name="T12" fmla="*/ 6 w 8"/>
                  <a:gd name="T13" fmla="*/ 1 h 4"/>
                  <a:gd name="T14" fmla="*/ 8 w 8"/>
                  <a:gd name="T15" fmla="*/ 0 h 4"/>
                  <a:gd name="T16" fmla="*/ 8 w 8"/>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4">
                    <a:moveTo>
                      <a:pt x="8" y="0"/>
                    </a:moveTo>
                    <a:cubicBezTo>
                      <a:pt x="8" y="0"/>
                      <a:pt x="8" y="0"/>
                      <a:pt x="8" y="0"/>
                    </a:cubicBezTo>
                    <a:cubicBezTo>
                      <a:pt x="4" y="2"/>
                      <a:pt x="1" y="3"/>
                      <a:pt x="0" y="4"/>
                    </a:cubicBezTo>
                    <a:cubicBezTo>
                      <a:pt x="5" y="2"/>
                      <a:pt x="5" y="2"/>
                      <a:pt x="5" y="2"/>
                    </a:cubicBezTo>
                    <a:cubicBezTo>
                      <a:pt x="5" y="2"/>
                      <a:pt x="5" y="2"/>
                      <a:pt x="5" y="2"/>
                    </a:cubicBezTo>
                    <a:cubicBezTo>
                      <a:pt x="5" y="2"/>
                      <a:pt x="5" y="2"/>
                      <a:pt x="5" y="2"/>
                    </a:cubicBezTo>
                    <a:cubicBezTo>
                      <a:pt x="5" y="2"/>
                      <a:pt x="5" y="2"/>
                      <a:pt x="6" y="1"/>
                    </a:cubicBezTo>
                    <a:cubicBezTo>
                      <a:pt x="7" y="1"/>
                      <a:pt x="7" y="1"/>
                      <a:pt x="8" y="0"/>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9" name="i$liḓè">
                <a:extLst>
                  <a:ext uri="{FF2B5EF4-FFF2-40B4-BE49-F238E27FC236}">
                    <a16:creationId xmlns:a16="http://schemas.microsoft.com/office/drawing/2014/main" id="{1618042F-7FAE-4704-8009-1A9A99877322}"/>
                  </a:ext>
                </a:extLst>
              </p:cNvPr>
              <p:cNvSpPr/>
              <p:nvPr/>
            </p:nvSpPr>
            <p:spPr bwMode="auto">
              <a:xfrm>
                <a:off x="1481" y="1049"/>
                <a:ext cx="4" cy="4"/>
              </a:xfrm>
              <a:custGeom>
                <a:avLst/>
                <a:gdLst>
                  <a:gd name="T0" fmla="*/ 2 w 2"/>
                  <a:gd name="T1" fmla="*/ 0 h 2"/>
                  <a:gd name="T2" fmla="*/ 2 w 2"/>
                  <a:gd name="T3" fmla="*/ 0 h 2"/>
                  <a:gd name="T4" fmla="*/ 0 w 2"/>
                  <a:gd name="T5" fmla="*/ 1 h 2"/>
                  <a:gd name="T6" fmla="*/ 0 w 2"/>
                  <a:gd name="T7" fmla="*/ 1 h 2"/>
                  <a:gd name="T8" fmla="*/ 0 w 2"/>
                  <a:gd name="T9" fmla="*/ 2 h 2"/>
                  <a:gd name="T10" fmla="*/ 1 w 2"/>
                  <a:gd name="T11" fmla="*/ 1 h 2"/>
                  <a:gd name="T12" fmla="*/ 1 w 2"/>
                  <a:gd name="T13" fmla="*/ 1 h 2"/>
                  <a:gd name="T14" fmla="*/ 1 w 2"/>
                  <a:gd name="T15" fmla="*/ 1 h 2"/>
                  <a:gd name="T16" fmla="*/ 2 w 2"/>
                  <a:gd name="T17" fmla="*/ 0 h 2"/>
                  <a:gd name="T18" fmla="*/ 2 w 2"/>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2">
                    <a:moveTo>
                      <a:pt x="2" y="0"/>
                    </a:moveTo>
                    <a:cubicBezTo>
                      <a:pt x="2" y="0"/>
                      <a:pt x="2" y="0"/>
                      <a:pt x="2" y="0"/>
                    </a:cubicBezTo>
                    <a:cubicBezTo>
                      <a:pt x="1" y="0"/>
                      <a:pt x="0" y="1"/>
                      <a:pt x="0" y="1"/>
                    </a:cubicBezTo>
                    <a:cubicBezTo>
                      <a:pt x="0" y="1"/>
                      <a:pt x="0" y="1"/>
                      <a:pt x="0" y="1"/>
                    </a:cubicBezTo>
                    <a:cubicBezTo>
                      <a:pt x="0" y="1"/>
                      <a:pt x="0" y="1"/>
                      <a:pt x="0" y="2"/>
                    </a:cubicBezTo>
                    <a:cubicBezTo>
                      <a:pt x="1" y="1"/>
                      <a:pt x="1" y="1"/>
                      <a:pt x="1" y="1"/>
                    </a:cubicBezTo>
                    <a:cubicBezTo>
                      <a:pt x="1" y="1"/>
                      <a:pt x="1" y="1"/>
                      <a:pt x="1" y="1"/>
                    </a:cubicBezTo>
                    <a:cubicBezTo>
                      <a:pt x="1" y="1"/>
                      <a:pt x="1" y="1"/>
                      <a:pt x="1" y="1"/>
                    </a:cubicBezTo>
                    <a:cubicBezTo>
                      <a:pt x="2" y="0"/>
                      <a:pt x="2" y="0"/>
                      <a:pt x="2" y="0"/>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0" name="îṥľiḓé">
                <a:extLst>
                  <a:ext uri="{FF2B5EF4-FFF2-40B4-BE49-F238E27FC236}">
                    <a16:creationId xmlns:a16="http://schemas.microsoft.com/office/drawing/2014/main" id="{B612689C-370F-44BF-8492-1240DBA960E3}"/>
                  </a:ext>
                </a:extLst>
              </p:cNvPr>
              <p:cNvSpPr/>
              <p:nvPr/>
            </p:nvSpPr>
            <p:spPr bwMode="auto">
              <a:xfrm>
                <a:off x="1458" y="1065"/>
                <a:ext cx="4" cy="4"/>
              </a:xfrm>
              <a:custGeom>
                <a:avLst/>
                <a:gdLst>
                  <a:gd name="T0" fmla="*/ 2 w 2"/>
                  <a:gd name="T1" fmla="*/ 0 h 2"/>
                  <a:gd name="T2" fmla="*/ 2 w 2"/>
                  <a:gd name="T3" fmla="*/ 0 h 2"/>
                  <a:gd name="T4" fmla="*/ 2 w 2"/>
                  <a:gd name="T5" fmla="*/ 0 h 2"/>
                  <a:gd name="T6" fmla="*/ 0 w 2"/>
                  <a:gd name="T7" fmla="*/ 2 h 2"/>
                  <a:gd name="T8" fmla="*/ 0 w 2"/>
                  <a:gd name="T9" fmla="*/ 2 h 2"/>
                  <a:gd name="T10" fmla="*/ 2 w 2"/>
                  <a:gd name="T11" fmla="*/ 1 h 2"/>
                  <a:gd name="T12" fmla="*/ 2 w 2"/>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0"/>
                    </a:moveTo>
                    <a:cubicBezTo>
                      <a:pt x="2" y="0"/>
                      <a:pt x="2" y="0"/>
                      <a:pt x="2" y="0"/>
                    </a:cubicBezTo>
                    <a:cubicBezTo>
                      <a:pt x="2" y="0"/>
                      <a:pt x="2" y="0"/>
                      <a:pt x="2" y="0"/>
                    </a:cubicBezTo>
                    <a:cubicBezTo>
                      <a:pt x="1" y="1"/>
                      <a:pt x="0" y="2"/>
                      <a:pt x="0" y="2"/>
                    </a:cubicBezTo>
                    <a:cubicBezTo>
                      <a:pt x="0" y="2"/>
                      <a:pt x="0" y="2"/>
                      <a:pt x="0" y="2"/>
                    </a:cubicBezTo>
                    <a:cubicBezTo>
                      <a:pt x="0" y="2"/>
                      <a:pt x="1" y="1"/>
                      <a:pt x="2" y="1"/>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1" name="îSḷïḑé">
                <a:extLst>
                  <a:ext uri="{FF2B5EF4-FFF2-40B4-BE49-F238E27FC236}">
                    <a16:creationId xmlns:a16="http://schemas.microsoft.com/office/drawing/2014/main" id="{D7D5B059-32B3-4C69-9E14-39D820CC5F9B}"/>
                  </a:ext>
                </a:extLst>
              </p:cNvPr>
              <p:cNvSpPr/>
              <p:nvPr/>
            </p:nvSpPr>
            <p:spPr bwMode="auto">
              <a:xfrm>
                <a:off x="1441" y="1074"/>
                <a:ext cx="26" cy="18"/>
              </a:xfrm>
              <a:custGeom>
                <a:avLst/>
                <a:gdLst>
                  <a:gd name="T0" fmla="*/ 12 w 12"/>
                  <a:gd name="T1" fmla="*/ 0 h 9"/>
                  <a:gd name="T2" fmla="*/ 11 w 12"/>
                  <a:gd name="T3" fmla="*/ 0 h 9"/>
                  <a:gd name="T4" fmla="*/ 11 w 12"/>
                  <a:gd name="T5" fmla="*/ 0 h 9"/>
                  <a:gd name="T6" fmla="*/ 9 w 12"/>
                  <a:gd name="T7" fmla="*/ 0 h 9"/>
                  <a:gd name="T8" fmla="*/ 4 w 12"/>
                  <a:gd name="T9" fmla="*/ 3 h 9"/>
                  <a:gd name="T10" fmla="*/ 4 w 12"/>
                  <a:gd name="T11" fmla="*/ 3 h 9"/>
                  <a:gd name="T12" fmla="*/ 5 w 12"/>
                  <a:gd name="T13" fmla="*/ 3 h 9"/>
                  <a:gd name="T14" fmla="*/ 5 w 12"/>
                  <a:gd name="T15" fmla="*/ 4 h 9"/>
                  <a:gd name="T16" fmla="*/ 2 w 12"/>
                  <a:gd name="T17" fmla="*/ 6 h 9"/>
                  <a:gd name="T18" fmla="*/ 2 w 12"/>
                  <a:gd name="T19" fmla="*/ 6 h 9"/>
                  <a:gd name="T20" fmla="*/ 2 w 12"/>
                  <a:gd name="T21" fmla="*/ 4 h 9"/>
                  <a:gd name="T22" fmla="*/ 0 w 12"/>
                  <a:gd name="T23" fmla="*/ 6 h 9"/>
                  <a:gd name="T24" fmla="*/ 0 w 12"/>
                  <a:gd name="T25" fmla="*/ 6 h 9"/>
                  <a:gd name="T26" fmla="*/ 0 w 12"/>
                  <a:gd name="T27" fmla="*/ 8 h 9"/>
                  <a:gd name="T28" fmla="*/ 0 w 12"/>
                  <a:gd name="T29" fmla="*/ 8 h 9"/>
                  <a:gd name="T30" fmla="*/ 0 w 12"/>
                  <a:gd name="T31" fmla="*/ 9 h 9"/>
                  <a:gd name="T32" fmla="*/ 0 w 12"/>
                  <a:gd name="T33" fmla="*/ 9 h 9"/>
                  <a:gd name="T34" fmla="*/ 1 w 12"/>
                  <a:gd name="T35" fmla="*/ 9 h 9"/>
                  <a:gd name="T36" fmla="*/ 8 w 12"/>
                  <a:gd name="T37" fmla="*/ 5 h 9"/>
                  <a:gd name="T38" fmla="*/ 8 w 12"/>
                  <a:gd name="T39" fmla="*/ 3 h 9"/>
                  <a:gd name="T40" fmla="*/ 8 w 12"/>
                  <a:gd name="T41" fmla="*/ 3 h 9"/>
                  <a:gd name="T42" fmla="*/ 7 w 12"/>
                  <a:gd name="T43" fmla="*/ 4 h 9"/>
                  <a:gd name="T44" fmla="*/ 10 w 12"/>
                  <a:gd name="T45" fmla="*/ 1 h 9"/>
                  <a:gd name="T46" fmla="*/ 12 w 12"/>
                  <a:gd name="T47" fmla="*/ 0 h 9"/>
                  <a:gd name="T48" fmla="*/ 12 w 12"/>
                  <a:gd name="T4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 h="9">
                    <a:moveTo>
                      <a:pt x="12" y="0"/>
                    </a:moveTo>
                    <a:cubicBezTo>
                      <a:pt x="12" y="0"/>
                      <a:pt x="12" y="0"/>
                      <a:pt x="11" y="0"/>
                    </a:cubicBezTo>
                    <a:cubicBezTo>
                      <a:pt x="11" y="0"/>
                      <a:pt x="11" y="0"/>
                      <a:pt x="11" y="0"/>
                    </a:cubicBezTo>
                    <a:cubicBezTo>
                      <a:pt x="10" y="0"/>
                      <a:pt x="10" y="0"/>
                      <a:pt x="9" y="0"/>
                    </a:cubicBezTo>
                    <a:cubicBezTo>
                      <a:pt x="8" y="1"/>
                      <a:pt x="5" y="2"/>
                      <a:pt x="4" y="3"/>
                    </a:cubicBezTo>
                    <a:cubicBezTo>
                      <a:pt x="4" y="3"/>
                      <a:pt x="4" y="3"/>
                      <a:pt x="4" y="3"/>
                    </a:cubicBezTo>
                    <a:cubicBezTo>
                      <a:pt x="5" y="3"/>
                      <a:pt x="5" y="3"/>
                      <a:pt x="5" y="3"/>
                    </a:cubicBezTo>
                    <a:cubicBezTo>
                      <a:pt x="5" y="3"/>
                      <a:pt x="5" y="3"/>
                      <a:pt x="5" y="4"/>
                    </a:cubicBezTo>
                    <a:cubicBezTo>
                      <a:pt x="5" y="4"/>
                      <a:pt x="3" y="5"/>
                      <a:pt x="2" y="6"/>
                    </a:cubicBezTo>
                    <a:cubicBezTo>
                      <a:pt x="2" y="6"/>
                      <a:pt x="2" y="6"/>
                      <a:pt x="2" y="6"/>
                    </a:cubicBezTo>
                    <a:cubicBezTo>
                      <a:pt x="2" y="5"/>
                      <a:pt x="2" y="5"/>
                      <a:pt x="2" y="4"/>
                    </a:cubicBezTo>
                    <a:cubicBezTo>
                      <a:pt x="2" y="4"/>
                      <a:pt x="0" y="6"/>
                      <a:pt x="0" y="6"/>
                    </a:cubicBezTo>
                    <a:cubicBezTo>
                      <a:pt x="0" y="6"/>
                      <a:pt x="0" y="6"/>
                      <a:pt x="0" y="6"/>
                    </a:cubicBezTo>
                    <a:cubicBezTo>
                      <a:pt x="0" y="7"/>
                      <a:pt x="0" y="7"/>
                      <a:pt x="0" y="8"/>
                    </a:cubicBezTo>
                    <a:cubicBezTo>
                      <a:pt x="0" y="8"/>
                      <a:pt x="0" y="8"/>
                      <a:pt x="0" y="8"/>
                    </a:cubicBezTo>
                    <a:cubicBezTo>
                      <a:pt x="0" y="9"/>
                      <a:pt x="0" y="9"/>
                      <a:pt x="0" y="9"/>
                    </a:cubicBezTo>
                    <a:cubicBezTo>
                      <a:pt x="0" y="9"/>
                      <a:pt x="0" y="9"/>
                      <a:pt x="0" y="9"/>
                    </a:cubicBezTo>
                    <a:cubicBezTo>
                      <a:pt x="0" y="9"/>
                      <a:pt x="1" y="9"/>
                      <a:pt x="1" y="9"/>
                    </a:cubicBezTo>
                    <a:cubicBezTo>
                      <a:pt x="2" y="9"/>
                      <a:pt x="6" y="7"/>
                      <a:pt x="8" y="5"/>
                    </a:cubicBezTo>
                    <a:cubicBezTo>
                      <a:pt x="8" y="5"/>
                      <a:pt x="9" y="3"/>
                      <a:pt x="8" y="3"/>
                    </a:cubicBezTo>
                    <a:cubicBezTo>
                      <a:pt x="8" y="3"/>
                      <a:pt x="8" y="3"/>
                      <a:pt x="8" y="3"/>
                    </a:cubicBezTo>
                    <a:cubicBezTo>
                      <a:pt x="8" y="3"/>
                      <a:pt x="7" y="4"/>
                      <a:pt x="7" y="4"/>
                    </a:cubicBezTo>
                    <a:cubicBezTo>
                      <a:pt x="8" y="3"/>
                      <a:pt x="9" y="2"/>
                      <a:pt x="10" y="1"/>
                    </a:cubicBezTo>
                    <a:cubicBezTo>
                      <a:pt x="12" y="0"/>
                      <a:pt x="12" y="0"/>
                      <a:pt x="12" y="0"/>
                    </a:cubicBezTo>
                    <a:cubicBezTo>
                      <a:pt x="12" y="0"/>
                      <a:pt x="12" y="0"/>
                      <a:pt x="1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2" name="íşļíďè">
                <a:extLst>
                  <a:ext uri="{FF2B5EF4-FFF2-40B4-BE49-F238E27FC236}">
                    <a16:creationId xmlns:a16="http://schemas.microsoft.com/office/drawing/2014/main" id="{47FE125D-7B57-406E-8B82-0D6FA4C613F5}"/>
                  </a:ext>
                </a:extLst>
              </p:cNvPr>
              <p:cNvSpPr/>
              <p:nvPr/>
            </p:nvSpPr>
            <p:spPr bwMode="auto">
              <a:xfrm>
                <a:off x="1429" y="1059"/>
                <a:ext cx="31" cy="17"/>
              </a:xfrm>
              <a:custGeom>
                <a:avLst/>
                <a:gdLst>
                  <a:gd name="T0" fmla="*/ 15 w 15"/>
                  <a:gd name="T1" fmla="*/ 0 h 8"/>
                  <a:gd name="T2" fmla="*/ 15 w 15"/>
                  <a:gd name="T3" fmla="*/ 0 h 8"/>
                  <a:gd name="T4" fmla="*/ 0 w 15"/>
                  <a:gd name="T5" fmla="*/ 8 h 8"/>
                  <a:gd name="T6" fmla="*/ 3 w 15"/>
                  <a:gd name="T7" fmla="*/ 7 h 8"/>
                  <a:gd name="T8" fmla="*/ 3 w 15"/>
                  <a:gd name="T9" fmla="*/ 7 h 8"/>
                  <a:gd name="T10" fmla="*/ 9 w 15"/>
                  <a:gd name="T11" fmla="*/ 3 h 8"/>
                  <a:gd name="T12" fmla="*/ 7 w 15"/>
                  <a:gd name="T13" fmla="*/ 5 h 8"/>
                  <a:gd name="T14" fmla="*/ 15 w 15"/>
                  <a:gd name="T15" fmla="*/ 0 h 8"/>
                  <a:gd name="T16" fmla="*/ 15 w 1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8">
                    <a:moveTo>
                      <a:pt x="15" y="0"/>
                    </a:moveTo>
                    <a:cubicBezTo>
                      <a:pt x="15" y="0"/>
                      <a:pt x="15" y="0"/>
                      <a:pt x="15" y="0"/>
                    </a:cubicBezTo>
                    <a:cubicBezTo>
                      <a:pt x="13" y="0"/>
                      <a:pt x="2" y="6"/>
                      <a:pt x="0" y="8"/>
                    </a:cubicBezTo>
                    <a:cubicBezTo>
                      <a:pt x="1" y="8"/>
                      <a:pt x="2" y="7"/>
                      <a:pt x="3" y="7"/>
                    </a:cubicBezTo>
                    <a:cubicBezTo>
                      <a:pt x="3" y="7"/>
                      <a:pt x="3" y="7"/>
                      <a:pt x="3" y="7"/>
                    </a:cubicBezTo>
                    <a:cubicBezTo>
                      <a:pt x="5" y="6"/>
                      <a:pt x="7" y="4"/>
                      <a:pt x="9" y="3"/>
                    </a:cubicBezTo>
                    <a:cubicBezTo>
                      <a:pt x="7" y="4"/>
                      <a:pt x="7" y="4"/>
                      <a:pt x="7" y="5"/>
                    </a:cubicBezTo>
                    <a:cubicBezTo>
                      <a:pt x="15" y="0"/>
                      <a:pt x="15" y="0"/>
                      <a:pt x="15" y="0"/>
                    </a:cubicBezTo>
                    <a:cubicBezTo>
                      <a:pt x="15" y="0"/>
                      <a:pt x="15" y="0"/>
                      <a:pt x="1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3" name="íṣ1îḋê">
                <a:extLst>
                  <a:ext uri="{FF2B5EF4-FFF2-40B4-BE49-F238E27FC236}">
                    <a16:creationId xmlns:a16="http://schemas.microsoft.com/office/drawing/2014/main" id="{594C9770-0B23-40BF-850C-0F05AB3D4361}"/>
                  </a:ext>
                </a:extLst>
              </p:cNvPr>
              <p:cNvSpPr/>
              <p:nvPr/>
            </p:nvSpPr>
            <p:spPr bwMode="auto">
              <a:xfrm>
                <a:off x="1423" y="1107"/>
                <a:ext cx="16" cy="12"/>
              </a:xfrm>
              <a:custGeom>
                <a:avLst/>
                <a:gdLst>
                  <a:gd name="T0" fmla="*/ 6 w 8"/>
                  <a:gd name="T1" fmla="*/ 0 h 6"/>
                  <a:gd name="T2" fmla="*/ 6 w 8"/>
                  <a:gd name="T3" fmla="*/ 0 h 6"/>
                  <a:gd name="T4" fmla="*/ 5 w 8"/>
                  <a:gd name="T5" fmla="*/ 1 h 6"/>
                  <a:gd name="T6" fmla="*/ 2 w 8"/>
                  <a:gd name="T7" fmla="*/ 3 h 6"/>
                  <a:gd name="T8" fmla="*/ 0 w 8"/>
                  <a:gd name="T9" fmla="*/ 5 h 6"/>
                  <a:gd name="T10" fmla="*/ 0 w 8"/>
                  <a:gd name="T11" fmla="*/ 5 h 6"/>
                  <a:gd name="T12" fmla="*/ 0 w 8"/>
                  <a:gd name="T13" fmla="*/ 5 h 6"/>
                  <a:gd name="T14" fmla="*/ 0 w 8"/>
                  <a:gd name="T15" fmla="*/ 5 h 6"/>
                  <a:gd name="T16" fmla="*/ 1 w 8"/>
                  <a:gd name="T17" fmla="*/ 5 h 6"/>
                  <a:gd name="T18" fmla="*/ 1 w 8"/>
                  <a:gd name="T19" fmla="*/ 5 h 6"/>
                  <a:gd name="T20" fmla="*/ 2 w 8"/>
                  <a:gd name="T21" fmla="*/ 5 h 6"/>
                  <a:gd name="T22" fmla="*/ 2 w 8"/>
                  <a:gd name="T23" fmla="*/ 6 h 6"/>
                  <a:gd name="T24" fmla="*/ 3 w 8"/>
                  <a:gd name="T25" fmla="*/ 5 h 6"/>
                  <a:gd name="T26" fmla="*/ 7 w 8"/>
                  <a:gd name="T27" fmla="*/ 3 h 6"/>
                  <a:gd name="T28" fmla="*/ 7 w 8"/>
                  <a:gd name="T29" fmla="*/ 1 h 6"/>
                  <a:gd name="T30" fmla="*/ 6 w 8"/>
                  <a:gd name="T3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6">
                    <a:moveTo>
                      <a:pt x="6" y="0"/>
                    </a:moveTo>
                    <a:cubicBezTo>
                      <a:pt x="6" y="0"/>
                      <a:pt x="6" y="0"/>
                      <a:pt x="6" y="0"/>
                    </a:cubicBezTo>
                    <a:cubicBezTo>
                      <a:pt x="5" y="1"/>
                      <a:pt x="5" y="1"/>
                      <a:pt x="5" y="1"/>
                    </a:cubicBezTo>
                    <a:cubicBezTo>
                      <a:pt x="4" y="1"/>
                      <a:pt x="3" y="3"/>
                      <a:pt x="2" y="3"/>
                    </a:cubicBezTo>
                    <a:cubicBezTo>
                      <a:pt x="0" y="4"/>
                      <a:pt x="0" y="5"/>
                      <a:pt x="0" y="5"/>
                    </a:cubicBezTo>
                    <a:cubicBezTo>
                      <a:pt x="0" y="5"/>
                      <a:pt x="0" y="5"/>
                      <a:pt x="0" y="5"/>
                    </a:cubicBezTo>
                    <a:cubicBezTo>
                      <a:pt x="0" y="5"/>
                      <a:pt x="0" y="5"/>
                      <a:pt x="0" y="5"/>
                    </a:cubicBezTo>
                    <a:cubicBezTo>
                      <a:pt x="0" y="5"/>
                      <a:pt x="0" y="5"/>
                      <a:pt x="0" y="5"/>
                    </a:cubicBezTo>
                    <a:cubicBezTo>
                      <a:pt x="1" y="5"/>
                      <a:pt x="1" y="5"/>
                      <a:pt x="1" y="5"/>
                    </a:cubicBezTo>
                    <a:cubicBezTo>
                      <a:pt x="1" y="5"/>
                      <a:pt x="1" y="5"/>
                      <a:pt x="1" y="5"/>
                    </a:cubicBezTo>
                    <a:cubicBezTo>
                      <a:pt x="2" y="5"/>
                      <a:pt x="2" y="5"/>
                      <a:pt x="2" y="5"/>
                    </a:cubicBezTo>
                    <a:cubicBezTo>
                      <a:pt x="2" y="6"/>
                      <a:pt x="2" y="6"/>
                      <a:pt x="2" y="6"/>
                    </a:cubicBezTo>
                    <a:cubicBezTo>
                      <a:pt x="2" y="6"/>
                      <a:pt x="3" y="5"/>
                      <a:pt x="3" y="5"/>
                    </a:cubicBezTo>
                    <a:cubicBezTo>
                      <a:pt x="6" y="5"/>
                      <a:pt x="7" y="3"/>
                      <a:pt x="7" y="3"/>
                    </a:cubicBezTo>
                    <a:cubicBezTo>
                      <a:pt x="8" y="3"/>
                      <a:pt x="7" y="1"/>
                      <a:pt x="7" y="1"/>
                    </a:cubicBezTo>
                    <a:cubicBezTo>
                      <a:pt x="7" y="1"/>
                      <a:pt x="6"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4" name="i$ḷiḍè">
                <a:extLst>
                  <a:ext uri="{FF2B5EF4-FFF2-40B4-BE49-F238E27FC236}">
                    <a16:creationId xmlns:a16="http://schemas.microsoft.com/office/drawing/2014/main" id="{36A142AE-8283-4CE0-9906-4719D57AE6FA}"/>
                  </a:ext>
                </a:extLst>
              </p:cNvPr>
              <p:cNvSpPr/>
              <p:nvPr/>
            </p:nvSpPr>
            <p:spPr bwMode="auto">
              <a:xfrm>
                <a:off x="1437" y="1080"/>
                <a:ext cx="7" cy="6"/>
              </a:xfrm>
              <a:custGeom>
                <a:avLst/>
                <a:gdLst>
                  <a:gd name="T0" fmla="*/ 3 w 3"/>
                  <a:gd name="T1" fmla="*/ 0 h 3"/>
                  <a:gd name="T2" fmla="*/ 3 w 3"/>
                  <a:gd name="T3" fmla="*/ 0 h 3"/>
                  <a:gd name="T4" fmla="*/ 0 w 3"/>
                  <a:gd name="T5" fmla="*/ 2 h 3"/>
                  <a:gd name="T6" fmla="*/ 0 w 3"/>
                  <a:gd name="T7" fmla="*/ 2 h 3"/>
                  <a:gd name="T8" fmla="*/ 0 w 3"/>
                  <a:gd name="T9" fmla="*/ 2 h 3"/>
                  <a:gd name="T10" fmla="*/ 0 w 3"/>
                  <a:gd name="T11" fmla="*/ 2 h 3"/>
                  <a:gd name="T12" fmla="*/ 0 w 3"/>
                  <a:gd name="T13" fmla="*/ 3 h 3"/>
                  <a:gd name="T14" fmla="*/ 2 w 3"/>
                  <a:gd name="T15" fmla="*/ 1 h 3"/>
                  <a:gd name="T16" fmla="*/ 3 w 3"/>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3">
                    <a:moveTo>
                      <a:pt x="3" y="0"/>
                    </a:moveTo>
                    <a:cubicBezTo>
                      <a:pt x="3" y="0"/>
                      <a:pt x="3" y="0"/>
                      <a:pt x="3" y="0"/>
                    </a:cubicBezTo>
                    <a:cubicBezTo>
                      <a:pt x="1" y="0"/>
                      <a:pt x="0" y="1"/>
                      <a:pt x="0" y="2"/>
                    </a:cubicBezTo>
                    <a:cubicBezTo>
                      <a:pt x="0" y="2"/>
                      <a:pt x="0" y="2"/>
                      <a:pt x="0" y="2"/>
                    </a:cubicBezTo>
                    <a:cubicBezTo>
                      <a:pt x="0" y="2"/>
                      <a:pt x="0" y="2"/>
                      <a:pt x="0" y="2"/>
                    </a:cubicBezTo>
                    <a:cubicBezTo>
                      <a:pt x="0" y="2"/>
                      <a:pt x="0" y="2"/>
                      <a:pt x="0" y="2"/>
                    </a:cubicBezTo>
                    <a:cubicBezTo>
                      <a:pt x="0" y="3"/>
                      <a:pt x="0" y="3"/>
                      <a:pt x="0" y="3"/>
                    </a:cubicBezTo>
                    <a:cubicBezTo>
                      <a:pt x="1" y="3"/>
                      <a:pt x="2" y="1"/>
                      <a:pt x="2" y="1"/>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5" name="íś1íďe">
                <a:extLst>
                  <a:ext uri="{FF2B5EF4-FFF2-40B4-BE49-F238E27FC236}">
                    <a16:creationId xmlns:a16="http://schemas.microsoft.com/office/drawing/2014/main" id="{B8C354DA-B27B-4A12-A714-C4EC2278C75D}"/>
                  </a:ext>
                </a:extLst>
              </p:cNvPr>
              <p:cNvSpPr/>
              <p:nvPr/>
            </p:nvSpPr>
            <p:spPr bwMode="auto">
              <a:xfrm>
                <a:off x="1571" y="1001"/>
                <a:ext cx="204" cy="148"/>
              </a:xfrm>
              <a:custGeom>
                <a:avLst/>
                <a:gdLst>
                  <a:gd name="T0" fmla="*/ 31 w 98"/>
                  <a:gd name="T1" fmla="*/ 2 h 71"/>
                  <a:gd name="T2" fmla="*/ 15 w 98"/>
                  <a:gd name="T3" fmla="*/ 7 h 71"/>
                  <a:gd name="T4" fmla="*/ 9 w 98"/>
                  <a:gd name="T5" fmla="*/ 10 h 71"/>
                  <a:gd name="T6" fmla="*/ 0 w 98"/>
                  <a:gd name="T7" fmla="*/ 14 h 71"/>
                  <a:gd name="T8" fmla="*/ 4 w 98"/>
                  <a:gd name="T9" fmla="*/ 16 h 71"/>
                  <a:gd name="T10" fmla="*/ 19 w 98"/>
                  <a:gd name="T11" fmla="*/ 16 h 71"/>
                  <a:gd name="T12" fmla="*/ 23 w 98"/>
                  <a:gd name="T13" fmla="*/ 29 h 71"/>
                  <a:gd name="T14" fmla="*/ 25 w 98"/>
                  <a:gd name="T15" fmla="*/ 34 h 71"/>
                  <a:gd name="T16" fmla="*/ 31 w 98"/>
                  <a:gd name="T17" fmla="*/ 33 h 71"/>
                  <a:gd name="T18" fmla="*/ 27 w 98"/>
                  <a:gd name="T19" fmla="*/ 42 h 71"/>
                  <a:gd name="T20" fmla="*/ 42 w 98"/>
                  <a:gd name="T21" fmla="*/ 69 h 71"/>
                  <a:gd name="T22" fmla="*/ 42 w 98"/>
                  <a:gd name="T23" fmla="*/ 69 h 71"/>
                  <a:gd name="T24" fmla="*/ 57 w 98"/>
                  <a:gd name="T25" fmla="*/ 70 h 71"/>
                  <a:gd name="T26" fmla="*/ 61 w 98"/>
                  <a:gd name="T27" fmla="*/ 51 h 71"/>
                  <a:gd name="T28" fmla="*/ 71 w 98"/>
                  <a:gd name="T29" fmla="*/ 47 h 71"/>
                  <a:gd name="T30" fmla="*/ 37 w 98"/>
                  <a:gd name="T31" fmla="*/ 2 h 71"/>
                  <a:gd name="T32" fmla="*/ 33 w 98"/>
                  <a:gd name="T33" fmla="*/ 2 h 71"/>
                  <a:gd name="T34" fmla="*/ 34 w 98"/>
                  <a:gd name="T35" fmla="*/ 2 h 71"/>
                  <a:gd name="T36" fmla="*/ 34 w 98"/>
                  <a:gd name="T37" fmla="*/ 2 h 71"/>
                  <a:gd name="T38" fmla="*/ 34 w 98"/>
                  <a:gd name="T39" fmla="*/ 2 h 71"/>
                  <a:gd name="T40" fmla="*/ 36 w 98"/>
                  <a:gd name="T41" fmla="*/ 1 h 71"/>
                  <a:gd name="T42" fmla="*/ 38 w 98"/>
                  <a:gd name="T43" fmla="*/ 1 h 71"/>
                  <a:gd name="T44" fmla="*/ 38 w 98"/>
                  <a:gd name="T45" fmla="*/ 1 h 71"/>
                  <a:gd name="T46" fmla="*/ 41 w 98"/>
                  <a:gd name="T47" fmla="*/ 1 h 71"/>
                  <a:gd name="T48" fmla="*/ 39 w 98"/>
                  <a:gd name="T49" fmla="*/ 1 h 71"/>
                  <a:gd name="T50" fmla="*/ 75 w 98"/>
                  <a:gd name="T51" fmla="*/ 44 h 71"/>
                  <a:gd name="T52" fmla="*/ 82 w 98"/>
                  <a:gd name="T53" fmla="*/ 38 h 71"/>
                  <a:gd name="T54" fmla="*/ 46 w 98"/>
                  <a:gd name="T55" fmla="*/ 0 h 71"/>
                  <a:gd name="T56" fmla="*/ 45 w 98"/>
                  <a:gd name="T57" fmla="*/ 1 h 71"/>
                  <a:gd name="T58" fmla="*/ 84 w 98"/>
                  <a:gd name="T59" fmla="*/ 38 h 71"/>
                  <a:gd name="T60" fmla="*/ 50 w 98"/>
                  <a:gd name="T61" fmla="*/ 0 h 71"/>
                  <a:gd name="T62" fmla="*/ 85 w 98"/>
                  <a:gd name="T63" fmla="*/ 37 h 71"/>
                  <a:gd name="T64" fmla="*/ 97 w 98"/>
                  <a:gd name="T65" fmla="*/ 32 h 71"/>
                  <a:gd name="T66" fmla="*/ 92 w 98"/>
                  <a:gd name="T67" fmla="*/ 25 h 71"/>
                  <a:gd name="T68" fmla="*/ 90 w 98"/>
                  <a:gd name="T69" fmla="*/ 18 h 71"/>
                  <a:gd name="T70" fmla="*/ 79 w 98"/>
                  <a:gd name="T71" fmla="*/ 8 h 71"/>
                  <a:gd name="T72" fmla="*/ 80 w 98"/>
                  <a:gd name="T73" fmla="*/ 8 h 71"/>
                  <a:gd name="T74" fmla="*/ 70 w 98"/>
                  <a:gd name="T75" fmla="*/ 2 h 71"/>
                  <a:gd name="T76" fmla="*/ 70 w 98"/>
                  <a:gd name="T77" fmla="*/ 1 h 71"/>
                  <a:gd name="T78" fmla="*/ 65 w 98"/>
                  <a:gd name="T79" fmla="*/ 1 h 71"/>
                  <a:gd name="T80" fmla="*/ 60 w 98"/>
                  <a:gd name="T81" fmla="*/ 2 h 71"/>
                  <a:gd name="T82" fmla="*/ 50 w 98"/>
                  <a:gd name="T83"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8" h="71">
                    <a:moveTo>
                      <a:pt x="33" y="2"/>
                    </a:moveTo>
                    <a:cubicBezTo>
                      <a:pt x="33" y="2"/>
                      <a:pt x="32" y="2"/>
                      <a:pt x="31" y="2"/>
                    </a:cubicBezTo>
                    <a:cubicBezTo>
                      <a:pt x="21" y="3"/>
                      <a:pt x="13" y="7"/>
                      <a:pt x="13" y="7"/>
                    </a:cubicBezTo>
                    <a:cubicBezTo>
                      <a:pt x="14" y="7"/>
                      <a:pt x="14" y="7"/>
                      <a:pt x="15" y="7"/>
                    </a:cubicBezTo>
                    <a:cubicBezTo>
                      <a:pt x="15" y="7"/>
                      <a:pt x="15" y="7"/>
                      <a:pt x="15" y="7"/>
                    </a:cubicBezTo>
                    <a:cubicBezTo>
                      <a:pt x="14" y="8"/>
                      <a:pt x="11" y="9"/>
                      <a:pt x="9" y="10"/>
                    </a:cubicBezTo>
                    <a:cubicBezTo>
                      <a:pt x="9" y="10"/>
                      <a:pt x="3" y="11"/>
                      <a:pt x="1" y="12"/>
                    </a:cubicBezTo>
                    <a:cubicBezTo>
                      <a:pt x="0" y="14"/>
                      <a:pt x="0" y="14"/>
                      <a:pt x="0" y="14"/>
                    </a:cubicBezTo>
                    <a:cubicBezTo>
                      <a:pt x="1" y="16"/>
                      <a:pt x="4" y="16"/>
                      <a:pt x="4" y="16"/>
                    </a:cubicBezTo>
                    <a:cubicBezTo>
                      <a:pt x="4" y="16"/>
                      <a:pt x="4" y="16"/>
                      <a:pt x="4" y="16"/>
                    </a:cubicBezTo>
                    <a:cubicBezTo>
                      <a:pt x="11" y="16"/>
                      <a:pt x="15" y="16"/>
                      <a:pt x="17" y="16"/>
                    </a:cubicBezTo>
                    <a:cubicBezTo>
                      <a:pt x="19" y="16"/>
                      <a:pt x="19" y="16"/>
                      <a:pt x="19" y="16"/>
                    </a:cubicBezTo>
                    <a:cubicBezTo>
                      <a:pt x="19" y="16"/>
                      <a:pt x="26" y="24"/>
                      <a:pt x="24" y="28"/>
                    </a:cubicBezTo>
                    <a:cubicBezTo>
                      <a:pt x="23" y="29"/>
                      <a:pt x="23" y="29"/>
                      <a:pt x="23" y="29"/>
                    </a:cubicBezTo>
                    <a:cubicBezTo>
                      <a:pt x="23" y="30"/>
                      <a:pt x="24" y="30"/>
                      <a:pt x="25" y="31"/>
                    </a:cubicBezTo>
                    <a:cubicBezTo>
                      <a:pt x="25" y="32"/>
                      <a:pt x="25" y="33"/>
                      <a:pt x="25" y="34"/>
                    </a:cubicBezTo>
                    <a:cubicBezTo>
                      <a:pt x="27" y="34"/>
                      <a:pt x="28" y="33"/>
                      <a:pt x="29" y="33"/>
                    </a:cubicBezTo>
                    <a:cubicBezTo>
                      <a:pt x="30" y="33"/>
                      <a:pt x="30" y="33"/>
                      <a:pt x="31" y="33"/>
                    </a:cubicBezTo>
                    <a:cubicBezTo>
                      <a:pt x="34" y="35"/>
                      <a:pt x="33" y="38"/>
                      <a:pt x="33" y="38"/>
                    </a:cubicBezTo>
                    <a:cubicBezTo>
                      <a:pt x="31" y="40"/>
                      <a:pt x="28" y="40"/>
                      <a:pt x="27" y="42"/>
                    </a:cubicBezTo>
                    <a:cubicBezTo>
                      <a:pt x="26" y="43"/>
                      <a:pt x="25" y="46"/>
                      <a:pt x="26" y="48"/>
                    </a:cubicBezTo>
                    <a:cubicBezTo>
                      <a:pt x="26" y="48"/>
                      <a:pt x="37" y="67"/>
                      <a:pt x="42" y="69"/>
                    </a:cubicBezTo>
                    <a:cubicBezTo>
                      <a:pt x="40" y="30"/>
                      <a:pt x="38" y="13"/>
                      <a:pt x="35" y="5"/>
                    </a:cubicBezTo>
                    <a:cubicBezTo>
                      <a:pt x="38" y="12"/>
                      <a:pt x="39" y="26"/>
                      <a:pt x="42" y="69"/>
                    </a:cubicBezTo>
                    <a:cubicBezTo>
                      <a:pt x="50" y="70"/>
                      <a:pt x="53" y="71"/>
                      <a:pt x="55" y="71"/>
                    </a:cubicBezTo>
                    <a:cubicBezTo>
                      <a:pt x="56" y="71"/>
                      <a:pt x="56" y="70"/>
                      <a:pt x="57" y="70"/>
                    </a:cubicBezTo>
                    <a:cubicBezTo>
                      <a:pt x="58" y="68"/>
                      <a:pt x="60" y="56"/>
                      <a:pt x="60" y="56"/>
                    </a:cubicBezTo>
                    <a:cubicBezTo>
                      <a:pt x="61" y="55"/>
                      <a:pt x="60" y="53"/>
                      <a:pt x="61" y="51"/>
                    </a:cubicBezTo>
                    <a:cubicBezTo>
                      <a:pt x="61" y="50"/>
                      <a:pt x="61" y="50"/>
                      <a:pt x="65" y="49"/>
                    </a:cubicBezTo>
                    <a:cubicBezTo>
                      <a:pt x="67" y="48"/>
                      <a:pt x="69" y="48"/>
                      <a:pt x="71" y="47"/>
                    </a:cubicBezTo>
                    <a:cubicBezTo>
                      <a:pt x="37" y="2"/>
                      <a:pt x="37" y="2"/>
                      <a:pt x="37" y="2"/>
                    </a:cubicBezTo>
                    <a:cubicBezTo>
                      <a:pt x="37" y="2"/>
                      <a:pt x="37" y="2"/>
                      <a:pt x="37" y="2"/>
                    </a:cubicBezTo>
                    <a:cubicBezTo>
                      <a:pt x="37" y="2"/>
                      <a:pt x="36" y="2"/>
                      <a:pt x="34" y="2"/>
                    </a:cubicBezTo>
                    <a:cubicBezTo>
                      <a:pt x="34" y="2"/>
                      <a:pt x="34" y="2"/>
                      <a:pt x="33" y="2"/>
                    </a:cubicBezTo>
                    <a:moveTo>
                      <a:pt x="36" y="1"/>
                    </a:moveTo>
                    <a:cubicBezTo>
                      <a:pt x="36" y="1"/>
                      <a:pt x="35" y="1"/>
                      <a:pt x="34" y="2"/>
                    </a:cubicBezTo>
                    <a:cubicBezTo>
                      <a:pt x="34" y="2"/>
                      <a:pt x="34" y="2"/>
                      <a:pt x="34" y="2"/>
                    </a:cubicBezTo>
                    <a:cubicBezTo>
                      <a:pt x="34" y="2"/>
                      <a:pt x="34" y="2"/>
                      <a:pt x="34" y="2"/>
                    </a:cubicBezTo>
                    <a:cubicBezTo>
                      <a:pt x="34" y="2"/>
                      <a:pt x="34" y="2"/>
                      <a:pt x="34" y="2"/>
                    </a:cubicBezTo>
                    <a:cubicBezTo>
                      <a:pt x="34" y="2"/>
                      <a:pt x="34" y="2"/>
                      <a:pt x="34" y="2"/>
                    </a:cubicBezTo>
                    <a:cubicBezTo>
                      <a:pt x="36" y="2"/>
                      <a:pt x="36" y="2"/>
                      <a:pt x="37" y="2"/>
                    </a:cubicBezTo>
                    <a:cubicBezTo>
                      <a:pt x="36" y="1"/>
                      <a:pt x="36" y="1"/>
                      <a:pt x="36" y="1"/>
                    </a:cubicBezTo>
                    <a:moveTo>
                      <a:pt x="38" y="1"/>
                    </a:moveTo>
                    <a:cubicBezTo>
                      <a:pt x="38" y="1"/>
                      <a:pt x="38" y="1"/>
                      <a:pt x="38" y="1"/>
                    </a:cubicBezTo>
                    <a:cubicBezTo>
                      <a:pt x="41" y="6"/>
                      <a:pt x="41" y="6"/>
                      <a:pt x="41" y="6"/>
                    </a:cubicBezTo>
                    <a:cubicBezTo>
                      <a:pt x="38" y="1"/>
                      <a:pt x="38" y="1"/>
                      <a:pt x="38" y="1"/>
                    </a:cubicBezTo>
                    <a:moveTo>
                      <a:pt x="43" y="1"/>
                    </a:moveTo>
                    <a:cubicBezTo>
                      <a:pt x="41" y="1"/>
                      <a:pt x="41" y="1"/>
                      <a:pt x="41" y="1"/>
                    </a:cubicBezTo>
                    <a:cubicBezTo>
                      <a:pt x="40" y="1"/>
                      <a:pt x="40" y="1"/>
                      <a:pt x="40" y="1"/>
                    </a:cubicBezTo>
                    <a:cubicBezTo>
                      <a:pt x="40" y="1"/>
                      <a:pt x="40" y="1"/>
                      <a:pt x="39" y="1"/>
                    </a:cubicBezTo>
                    <a:cubicBezTo>
                      <a:pt x="72" y="47"/>
                      <a:pt x="72" y="47"/>
                      <a:pt x="72" y="47"/>
                    </a:cubicBezTo>
                    <a:cubicBezTo>
                      <a:pt x="75" y="46"/>
                      <a:pt x="75" y="45"/>
                      <a:pt x="75" y="44"/>
                    </a:cubicBezTo>
                    <a:cubicBezTo>
                      <a:pt x="75" y="42"/>
                      <a:pt x="76" y="41"/>
                      <a:pt x="77" y="40"/>
                    </a:cubicBezTo>
                    <a:cubicBezTo>
                      <a:pt x="79" y="39"/>
                      <a:pt x="81" y="39"/>
                      <a:pt x="82" y="38"/>
                    </a:cubicBezTo>
                    <a:cubicBezTo>
                      <a:pt x="43" y="1"/>
                      <a:pt x="43" y="1"/>
                      <a:pt x="43" y="1"/>
                    </a:cubicBezTo>
                    <a:moveTo>
                      <a:pt x="46" y="0"/>
                    </a:moveTo>
                    <a:cubicBezTo>
                      <a:pt x="45" y="0"/>
                      <a:pt x="45" y="0"/>
                      <a:pt x="45" y="1"/>
                    </a:cubicBezTo>
                    <a:cubicBezTo>
                      <a:pt x="45" y="1"/>
                      <a:pt x="45" y="1"/>
                      <a:pt x="45" y="1"/>
                    </a:cubicBezTo>
                    <a:cubicBezTo>
                      <a:pt x="84" y="38"/>
                      <a:pt x="84" y="38"/>
                      <a:pt x="84" y="38"/>
                    </a:cubicBezTo>
                    <a:cubicBezTo>
                      <a:pt x="84" y="38"/>
                      <a:pt x="84" y="38"/>
                      <a:pt x="84" y="38"/>
                    </a:cubicBezTo>
                    <a:cubicBezTo>
                      <a:pt x="46" y="0"/>
                      <a:pt x="46" y="0"/>
                      <a:pt x="46" y="0"/>
                    </a:cubicBezTo>
                    <a:moveTo>
                      <a:pt x="50" y="0"/>
                    </a:moveTo>
                    <a:cubicBezTo>
                      <a:pt x="49" y="0"/>
                      <a:pt x="48" y="0"/>
                      <a:pt x="48" y="0"/>
                    </a:cubicBezTo>
                    <a:cubicBezTo>
                      <a:pt x="85" y="37"/>
                      <a:pt x="85" y="37"/>
                      <a:pt x="85" y="37"/>
                    </a:cubicBezTo>
                    <a:cubicBezTo>
                      <a:pt x="88" y="37"/>
                      <a:pt x="90" y="36"/>
                      <a:pt x="91" y="35"/>
                    </a:cubicBezTo>
                    <a:cubicBezTo>
                      <a:pt x="93" y="34"/>
                      <a:pt x="95" y="34"/>
                      <a:pt x="97" y="32"/>
                    </a:cubicBezTo>
                    <a:cubicBezTo>
                      <a:pt x="97" y="32"/>
                      <a:pt x="98" y="32"/>
                      <a:pt x="97" y="30"/>
                    </a:cubicBezTo>
                    <a:cubicBezTo>
                      <a:pt x="95" y="28"/>
                      <a:pt x="93" y="27"/>
                      <a:pt x="92" y="25"/>
                    </a:cubicBezTo>
                    <a:cubicBezTo>
                      <a:pt x="91" y="24"/>
                      <a:pt x="91" y="22"/>
                      <a:pt x="90" y="21"/>
                    </a:cubicBezTo>
                    <a:cubicBezTo>
                      <a:pt x="89" y="19"/>
                      <a:pt x="90" y="19"/>
                      <a:pt x="90" y="18"/>
                    </a:cubicBezTo>
                    <a:cubicBezTo>
                      <a:pt x="92" y="17"/>
                      <a:pt x="91" y="16"/>
                      <a:pt x="88" y="15"/>
                    </a:cubicBezTo>
                    <a:cubicBezTo>
                      <a:pt x="80" y="9"/>
                      <a:pt x="80" y="9"/>
                      <a:pt x="79" y="8"/>
                    </a:cubicBezTo>
                    <a:cubicBezTo>
                      <a:pt x="79" y="8"/>
                      <a:pt x="79" y="8"/>
                      <a:pt x="79" y="8"/>
                    </a:cubicBezTo>
                    <a:cubicBezTo>
                      <a:pt x="80" y="8"/>
                      <a:pt x="80" y="8"/>
                      <a:pt x="80" y="8"/>
                    </a:cubicBezTo>
                    <a:cubicBezTo>
                      <a:pt x="77" y="5"/>
                      <a:pt x="72" y="7"/>
                      <a:pt x="71" y="3"/>
                    </a:cubicBezTo>
                    <a:cubicBezTo>
                      <a:pt x="70" y="2"/>
                      <a:pt x="70" y="2"/>
                      <a:pt x="70" y="2"/>
                    </a:cubicBezTo>
                    <a:cubicBezTo>
                      <a:pt x="70" y="1"/>
                      <a:pt x="70" y="1"/>
                      <a:pt x="70" y="1"/>
                    </a:cubicBezTo>
                    <a:cubicBezTo>
                      <a:pt x="70" y="1"/>
                      <a:pt x="70" y="1"/>
                      <a:pt x="70" y="1"/>
                    </a:cubicBezTo>
                    <a:cubicBezTo>
                      <a:pt x="69" y="1"/>
                      <a:pt x="66" y="1"/>
                      <a:pt x="66" y="1"/>
                    </a:cubicBezTo>
                    <a:cubicBezTo>
                      <a:pt x="66" y="1"/>
                      <a:pt x="66" y="1"/>
                      <a:pt x="65" y="1"/>
                    </a:cubicBezTo>
                    <a:cubicBezTo>
                      <a:pt x="63" y="1"/>
                      <a:pt x="61" y="1"/>
                      <a:pt x="61" y="1"/>
                    </a:cubicBezTo>
                    <a:cubicBezTo>
                      <a:pt x="60" y="1"/>
                      <a:pt x="60" y="2"/>
                      <a:pt x="60" y="2"/>
                    </a:cubicBezTo>
                    <a:cubicBezTo>
                      <a:pt x="58" y="2"/>
                      <a:pt x="57" y="1"/>
                      <a:pt x="55" y="0"/>
                    </a:cubicBezTo>
                    <a:cubicBezTo>
                      <a:pt x="54" y="0"/>
                      <a:pt x="52" y="0"/>
                      <a:pt x="5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6" name="iṣ1ïdé">
                <a:extLst>
                  <a:ext uri="{FF2B5EF4-FFF2-40B4-BE49-F238E27FC236}">
                    <a16:creationId xmlns:a16="http://schemas.microsoft.com/office/drawing/2014/main" id="{300B3C2D-B89A-4162-B5E5-0ABB657982EC}"/>
                  </a:ext>
                </a:extLst>
              </p:cNvPr>
              <p:cNvSpPr/>
              <p:nvPr/>
            </p:nvSpPr>
            <p:spPr bwMode="auto">
              <a:xfrm>
                <a:off x="1510" y="1103"/>
                <a:ext cx="11" cy="10"/>
              </a:xfrm>
              <a:custGeom>
                <a:avLst/>
                <a:gdLst>
                  <a:gd name="T0" fmla="*/ 4 w 5"/>
                  <a:gd name="T1" fmla="*/ 0 h 5"/>
                  <a:gd name="T2" fmla="*/ 4 w 5"/>
                  <a:gd name="T3" fmla="*/ 0 h 5"/>
                  <a:gd name="T4" fmla="*/ 0 w 5"/>
                  <a:gd name="T5" fmla="*/ 2 h 5"/>
                  <a:gd name="T6" fmla="*/ 2 w 5"/>
                  <a:gd name="T7" fmla="*/ 5 h 5"/>
                  <a:gd name="T8" fmla="*/ 2 w 5"/>
                  <a:gd name="T9" fmla="*/ 5 h 5"/>
                  <a:gd name="T10" fmla="*/ 5 w 5"/>
                  <a:gd name="T11" fmla="*/ 2 h 5"/>
                  <a:gd name="T12" fmla="*/ 4 w 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 h="5">
                    <a:moveTo>
                      <a:pt x="4" y="0"/>
                    </a:moveTo>
                    <a:cubicBezTo>
                      <a:pt x="4" y="0"/>
                      <a:pt x="4" y="0"/>
                      <a:pt x="4" y="0"/>
                    </a:cubicBezTo>
                    <a:cubicBezTo>
                      <a:pt x="4" y="0"/>
                      <a:pt x="1" y="1"/>
                      <a:pt x="0" y="2"/>
                    </a:cubicBezTo>
                    <a:cubicBezTo>
                      <a:pt x="0" y="3"/>
                      <a:pt x="1" y="5"/>
                      <a:pt x="2" y="5"/>
                    </a:cubicBezTo>
                    <a:cubicBezTo>
                      <a:pt x="2" y="5"/>
                      <a:pt x="2" y="5"/>
                      <a:pt x="2" y="5"/>
                    </a:cubicBezTo>
                    <a:cubicBezTo>
                      <a:pt x="3" y="5"/>
                      <a:pt x="5" y="2"/>
                      <a:pt x="5" y="2"/>
                    </a:cubicBezTo>
                    <a:cubicBezTo>
                      <a:pt x="5" y="1"/>
                      <a:pt x="5"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7" name="iṧlîḑè">
                <a:extLst>
                  <a:ext uri="{FF2B5EF4-FFF2-40B4-BE49-F238E27FC236}">
                    <a16:creationId xmlns:a16="http://schemas.microsoft.com/office/drawing/2014/main" id="{83A414AA-440E-4D1A-8DC8-411249ACBC6D}"/>
                  </a:ext>
                </a:extLst>
              </p:cNvPr>
              <p:cNvSpPr/>
              <p:nvPr/>
            </p:nvSpPr>
            <p:spPr bwMode="auto">
              <a:xfrm>
                <a:off x="1517" y="1007"/>
                <a:ext cx="100" cy="39"/>
              </a:xfrm>
              <a:custGeom>
                <a:avLst/>
                <a:gdLst>
                  <a:gd name="T0" fmla="*/ 25 w 48"/>
                  <a:gd name="T1" fmla="*/ 6 h 19"/>
                  <a:gd name="T2" fmla="*/ 19 w 48"/>
                  <a:gd name="T3" fmla="*/ 8 h 19"/>
                  <a:gd name="T4" fmla="*/ 17 w 48"/>
                  <a:gd name="T5" fmla="*/ 8 h 19"/>
                  <a:gd name="T6" fmla="*/ 16 w 48"/>
                  <a:gd name="T7" fmla="*/ 10 h 19"/>
                  <a:gd name="T8" fmla="*/ 16 w 48"/>
                  <a:gd name="T9" fmla="*/ 10 h 19"/>
                  <a:gd name="T10" fmla="*/ 9 w 48"/>
                  <a:gd name="T11" fmla="*/ 13 h 19"/>
                  <a:gd name="T12" fmla="*/ 10 w 48"/>
                  <a:gd name="T13" fmla="*/ 13 h 19"/>
                  <a:gd name="T14" fmla="*/ 10 w 48"/>
                  <a:gd name="T15" fmla="*/ 14 h 19"/>
                  <a:gd name="T16" fmla="*/ 13 w 48"/>
                  <a:gd name="T17" fmla="*/ 13 h 19"/>
                  <a:gd name="T18" fmla="*/ 9 w 48"/>
                  <a:gd name="T19" fmla="*/ 14 h 19"/>
                  <a:gd name="T20" fmla="*/ 9 w 48"/>
                  <a:gd name="T21" fmla="*/ 14 h 19"/>
                  <a:gd name="T22" fmla="*/ 5 w 48"/>
                  <a:gd name="T23" fmla="*/ 16 h 19"/>
                  <a:gd name="T24" fmla="*/ 0 w 48"/>
                  <a:gd name="T25" fmla="*/ 18 h 19"/>
                  <a:gd name="T26" fmla="*/ 0 w 48"/>
                  <a:gd name="T27" fmla="*/ 19 h 19"/>
                  <a:gd name="T28" fmla="*/ 0 w 48"/>
                  <a:gd name="T29" fmla="*/ 19 h 19"/>
                  <a:gd name="T30" fmla="*/ 4 w 48"/>
                  <a:gd name="T31" fmla="*/ 18 h 19"/>
                  <a:gd name="T32" fmla="*/ 10 w 48"/>
                  <a:gd name="T33" fmla="*/ 17 h 19"/>
                  <a:gd name="T34" fmla="*/ 11 w 48"/>
                  <a:gd name="T35" fmla="*/ 17 h 19"/>
                  <a:gd name="T36" fmla="*/ 10 w 48"/>
                  <a:gd name="T37" fmla="*/ 17 h 19"/>
                  <a:gd name="T38" fmla="*/ 11 w 48"/>
                  <a:gd name="T39" fmla="*/ 17 h 19"/>
                  <a:gd name="T40" fmla="*/ 17 w 48"/>
                  <a:gd name="T41" fmla="*/ 14 h 19"/>
                  <a:gd name="T42" fmla="*/ 16 w 48"/>
                  <a:gd name="T43" fmla="*/ 14 h 19"/>
                  <a:gd name="T44" fmla="*/ 21 w 48"/>
                  <a:gd name="T45" fmla="*/ 11 h 19"/>
                  <a:gd name="T46" fmla="*/ 23 w 48"/>
                  <a:gd name="T47" fmla="*/ 10 h 19"/>
                  <a:gd name="T48" fmla="*/ 25 w 48"/>
                  <a:gd name="T49" fmla="*/ 6 h 19"/>
                  <a:gd name="T50" fmla="*/ 28 w 48"/>
                  <a:gd name="T51" fmla="*/ 5 h 19"/>
                  <a:gd name="T52" fmla="*/ 27 w 48"/>
                  <a:gd name="T53" fmla="*/ 5 h 19"/>
                  <a:gd name="T54" fmla="*/ 25 w 48"/>
                  <a:gd name="T55" fmla="*/ 9 h 19"/>
                  <a:gd name="T56" fmla="*/ 26 w 48"/>
                  <a:gd name="T57" fmla="*/ 9 h 19"/>
                  <a:gd name="T58" fmla="*/ 28 w 48"/>
                  <a:gd name="T59" fmla="*/ 5 h 19"/>
                  <a:gd name="T60" fmla="*/ 26 w 48"/>
                  <a:gd name="T61" fmla="*/ 4 h 19"/>
                  <a:gd name="T62" fmla="*/ 19 w 48"/>
                  <a:gd name="T63" fmla="*/ 7 h 19"/>
                  <a:gd name="T64" fmla="*/ 19 w 48"/>
                  <a:gd name="T65" fmla="*/ 7 h 19"/>
                  <a:gd name="T66" fmla="*/ 23 w 48"/>
                  <a:gd name="T67" fmla="*/ 6 h 19"/>
                  <a:gd name="T68" fmla="*/ 21 w 48"/>
                  <a:gd name="T69" fmla="*/ 7 h 19"/>
                  <a:gd name="T70" fmla="*/ 25 w 48"/>
                  <a:gd name="T71" fmla="*/ 6 h 19"/>
                  <a:gd name="T72" fmla="*/ 26 w 48"/>
                  <a:gd name="T73" fmla="*/ 4 h 19"/>
                  <a:gd name="T74" fmla="*/ 29 w 48"/>
                  <a:gd name="T75" fmla="*/ 4 h 19"/>
                  <a:gd name="T76" fmla="*/ 28 w 48"/>
                  <a:gd name="T77" fmla="*/ 4 h 19"/>
                  <a:gd name="T78" fmla="*/ 27 w 48"/>
                  <a:gd name="T79" fmla="*/ 5 h 19"/>
                  <a:gd name="T80" fmla="*/ 28 w 48"/>
                  <a:gd name="T81" fmla="*/ 5 h 19"/>
                  <a:gd name="T82" fmla="*/ 29 w 48"/>
                  <a:gd name="T83" fmla="*/ 4 h 19"/>
                  <a:gd name="T84" fmla="*/ 29 w 48"/>
                  <a:gd name="T85" fmla="*/ 4 h 19"/>
                  <a:gd name="T86" fmla="*/ 29 w 48"/>
                  <a:gd name="T87" fmla="*/ 4 h 19"/>
                  <a:gd name="T88" fmla="*/ 48 w 48"/>
                  <a:gd name="T89" fmla="*/ 0 h 19"/>
                  <a:gd name="T90" fmla="*/ 42 w 48"/>
                  <a:gd name="T91" fmla="*/ 1 h 19"/>
                  <a:gd name="T92" fmla="*/ 31 w 48"/>
                  <a:gd name="T93" fmla="*/ 3 h 19"/>
                  <a:gd name="T94" fmla="*/ 30 w 48"/>
                  <a:gd name="T95" fmla="*/ 4 h 19"/>
                  <a:gd name="T96" fmla="*/ 31 w 48"/>
                  <a:gd name="T97" fmla="*/ 4 h 19"/>
                  <a:gd name="T98" fmla="*/ 30 w 48"/>
                  <a:gd name="T99" fmla="*/ 4 h 19"/>
                  <a:gd name="T100" fmla="*/ 29 w 48"/>
                  <a:gd name="T101" fmla="*/ 7 h 19"/>
                  <a:gd name="T102" fmla="*/ 35 w 48"/>
                  <a:gd name="T103" fmla="*/ 5 h 19"/>
                  <a:gd name="T104" fmla="*/ 35 w 48"/>
                  <a:gd name="T105" fmla="*/ 5 h 19"/>
                  <a:gd name="T106" fmla="*/ 34 w 48"/>
                  <a:gd name="T107" fmla="*/ 5 h 19"/>
                  <a:gd name="T108" fmla="*/ 44 w 48"/>
                  <a:gd name="T109" fmla="*/ 1 h 19"/>
                  <a:gd name="T110" fmla="*/ 41 w 48"/>
                  <a:gd name="T111" fmla="*/ 2 h 19"/>
                  <a:gd name="T112" fmla="*/ 48 w 48"/>
                  <a:gd name="T113"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8" h="19">
                    <a:moveTo>
                      <a:pt x="25" y="6"/>
                    </a:moveTo>
                    <a:cubicBezTo>
                      <a:pt x="23" y="7"/>
                      <a:pt x="21" y="7"/>
                      <a:pt x="19" y="8"/>
                    </a:cubicBezTo>
                    <a:cubicBezTo>
                      <a:pt x="18" y="8"/>
                      <a:pt x="18" y="8"/>
                      <a:pt x="17" y="8"/>
                    </a:cubicBezTo>
                    <a:cubicBezTo>
                      <a:pt x="17" y="8"/>
                      <a:pt x="17" y="10"/>
                      <a:pt x="16" y="10"/>
                    </a:cubicBezTo>
                    <a:cubicBezTo>
                      <a:pt x="16" y="10"/>
                      <a:pt x="16" y="10"/>
                      <a:pt x="16" y="10"/>
                    </a:cubicBezTo>
                    <a:cubicBezTo>
                      <a:pt x="13" y="10"/>
                      <a:pt x="9" y="13"/>
                      <a:pt x="9" y="13"/>
                    </a:cubicBezTo>
                    <a:cubicBezTo>
                      <a:pt x="9" y="13"/>
                      <a:pt x="10" y="13"/>
                      <a:pt x="10" y="13"/>
                    </a:cubicBezTo>
                    <a:cubicBezTo>
                      <a:pt x="10" y="14"/>
                      <a:pt x="10" y="14"/>
                      <a:pt x="10" y="14"/>
                    </a:cubicBezTo>
                    <a:cubicBezTo>
                      <a:pt x="11" y="14"/>
                      <a:pt x="11" y="14"/>
                      <a:pt x="13" y="13"/>
                    </a:cubicBezTo>
                    <a:cubicBezTo>
                      <a:pt x="11" y="14"/>
                      <a:pt x="10" y="14"/>
                      <a:pt x="9" y="14"/>
                    </a:cubicBezTo>
                    <a:cubicBezTo>
                      <a:pt x="9" y="14"/>
                      <a:pt x="9" y="14"/>
                      <a:pt x="9" y="14"/>
                    </a:cubicBezTo>
                    <a:cubicBezTo>
                      <a:pt x="6" y="14"/>
                      <a:pt x="5" y="15"/>
                      <a:pt x="5" y="16"/>
                    </a:cubicBezTo>
                    <a:cubicBezTo>
                      <a:pt x="4" y="17"/>
                      <a:pt x="1" y="17"/>
                      <a:pt x="0" y="18"/>
                    </a:cubicBezTo>
                    <a:cubicBezTo>
                      <a:pt x="0" y="19"/>
                      <a:pt x="0" y="19"/>
                      <a:pt x="0" y="19"/>
                    </a:cubicBezTo>
                    <a:cubicBezTo>
                      <a:pt x="0" y="19"/>
                      <a:pt x="0" y="19"/>
                      <a:pt x="0" y="19"/>
                    </a:cubicBezTo>
                    <a:cubicBezTo>
                      <a:pt x="1" y="19"/>
                      <a:pt x="2" y="19"/>
                      <a:pt x="4" y="18"/>
                    </a:cubicBezTo>
                    <a:cubicBezTo>
                      <a:pt x="6" y="18"/>
                      <a:pt x="8" y="17"/>
                      <a:pt x="10" y="17"/>
                    </a:cubicBezTo>
                    <a:cubicBezTo>
                      <a:pt x="10" y="17"/>
                      <a:pt x="11" y="17"/>
                      <a:pt x="11" y="17"/>
                    </a:cubicBezTo>
                    <a:cubicBezTo>
                      <a:pt x="11" y="17"/>
                      <a:pt x="11" y="17"/>
                      <a:pt x="10" y="17"/>
                    </a:cubicBezTo>
                    <a:cubicBezTo>
                      <a:pt x="10" y="17"/>
                      <a:pt x="10" y="17"/>
                      <a:pt x="11" y="17"/>
                    </a:cubicBezTo>
                    <a:cubicBezTo>
                      <a:pt x="12" y="17"/>
                      <a:pt x="17" y="15"/>
                      <a:pt x="17" y="14"/>
                    </a:cubicBezTo>
                    <a:cubicBezTo>
                      <a:pt x="16" y="14"/>
                      <a:pt x="16" y="14"/>
                      <a:pt x="16" y="14"/>
                    </a:cubicBezTo>
                    <a:cubicBezTo>
                      <a:pt x="17" y="13"/>
                      <a:pt x="20" y="11"/>
                      <a:pt x="21" y="11"/>
                    </a:cubicBezTo>
                    <a:cubicBezTo>
                      <a:pt x="22" y="11"/>
                      <a:pt x="22" y="10"/>
                      <a:pt x="23" y="10"/>
                    </a:cubicBezTo>
                    <a:cubicBezTo>
                      <a:pt x="25" y="6"/>
                      <a:pt x="25" y="6"/>
                      <a:pt x="25" y="6"/>
                    </a:cubicBezTo>
                    <a:moveTo>
                      <a:pt x="28" y="5"/>
                    </a:moveTo>
                    <a:cubicBezTo>
                      <a:pt x="28" y="5"/>
                      <a:pt x="27" y="5"/>
                      <a:pt x="27" y="5"/>
                    </a:cubicBezTo>
                    <a:cubicBezTo>
                      <a:pt x="25" y="9"/>
                      <a:pt x="25" y="9"/>
                      <a:pt x="25" y="9"/>
                    </a:cubicBezTo>
                    <a:cubicBezTo>
                      <a:pt x="25" y="9"/>
                      <a:pt x="26" y="9"/>
                      <a:pt x="26" y="9"/>
                    </a:cubicBezTo>
                    <a:cubicBezTo>
                      <a:pt x="28" y="5"/>
                      <a:pt x="28" y="5"/>
                      <a:pt x="28" y="5"/>
                    </a:cubicBezTo>
                    <a:moveTo>
                      <a:pt x="26" y="4"/>
                    </a:moveTo>
                    <a:cubicBezTo>
                      <a:pt x="23" y="5"/>
                      <a:pt x="19" y="6"/>
                      <a:pt x="19" y="7"/>
                    </a:cubicBezTo>
                    <a:cubicBezTo>
                      <a:pt x="19" y="7"/>
                      <a:pt x="19" y="7"/>
                      <a:pt x="19" y="7"/>
                    </a:cubicBezTo>
                    <a:cubicBezTo>
                      <a:pt x="20" y="7"/>
                      <a:pt x="21" y="7"/>
                      <a:pt x="23" y="6"/>
                    </a:cubicBezTo>
                    <a:cubicBezTo>
                      <a:pt x="22" y="6"/>
                      <a:pt x="22" y="6"/>
                      <a:pt x="21" y="7"/>
                    </a:cubicBezTo>
                    <a:cubicBezTo>
                      <a:pt x="22" y="6"/>
                      <a:pt x="23" y="6"/>
                      <a:pt x="25" y="6"/>
                    </a:cubicBezTo>
                    <a:cubicBezTo>
                      <a:pt x="26" y="4"/>
                      <a:pt x="26" y="4"/>
                      <a:pt x="26" y="4"/>
                    </a:cubicBezTo>
                    <a:moveTo>
                      <a:pt x="29" y="4"/>
                    </a:moveTo>
                    <a:cubicBezTo>
                      <a:pt x="28" y="4"/>
                      <a:pt x="28" y="4"/>
                      <a:pt x="28" y="4"/>
                    </a:cubicBezTo>
                    <a:cubicBezTo>
                      <a:pt x="27" y="5"/>
                      <a:pt x="27" y="5"/>
                      <a:pt x="27" y="5"/>
                    </a:cubicBezTo>
                    <a:cubicBezTo>
                      <a:pt x="27" y="5"/>
                      <a:pt x="28" y="5"/>
                      <a:pt x="28" y="5"/>
                    </a:cubicBezTo>
                    <a:cubicBezTo>
                      <a:pt x="29" y="4"/>
                      <a:pt x="29" y="4"/>
                      <a:pt x="29" y="4"/>
                    </a:cubicBezTo>
                    <a:cubicBezTo>
                      <a:pt x="29" y="4"/>
                      <a:pt x="29" y="4"/>
                      <a:pt x="29" y="4"/>
                    </a:cubicBezTo>
                    <a:cubicBezTo>
                      <a:pt x="29" y="4"/>
                      <a:pt x="29" y="4"/>
                      <a:pt x="29" y="4"/>
                    </a:cubicBezTo>
                    <a:moveTo>
                      <a:pt x="48" y="0"/>
                    </a:moveTo>
                    <a:cubicBezTo>
                      <a:pt x="46" y="0"/>
                      <a:pt x="42" y="1"/>
                      <a:pt x="42" y="1"/>
                    </a:cubicBezTo>
                    <a:cubicBezTo>
                      <a:pt x="42" y="1"/>
                      <a:pt x="34" y="2"/>
                      <a:pt x="31" y="3"/>
                    </a:cubicBezTo>
                    <a:cubicBezTo>
                      <a:pt x="30" y="4"/>
                      <a:pt x="30" y="4"/>
                      <a:pt x="30" y="4"/>
                    </a:cubicBezTo>
                    <a:cubicBezTo>
                      <a:pt x="30" y="4"/>
                      <a:pt x="31" y="4"/>
                      <a:pt x="31" y="4"/>
                    </a:cubicBezTo>
                    <a:cubicBezTo>
                      <a:pt x="31" y="4"/>
                      <a:pt x="30" y="4"/>
                      <a:pt x="30" y="4"/>
                    </a:cubicBezTo>
                    <a:cubicBezTo>
                      <a:pt x="29" y="7"/>
                      <a:pt x="29" y="7"/>
                      <a:pt x="29" y="7"/>
                    </a:cubicBezTo>
                    <a:cubicBezTo>
                      <a:pt x="32" y="6"/>
                      <a:pt x="34" y="5"/>
                      <a:pt x="35" y="5"/>
                    </a:cubicBezTo>
                    <a:cubicBezTo>
                      <a:pt x="35" y="5"/>
                      <a:pt x="35" y="5"/>
                      <a:pt x="35" y="5"/>
                    </a:cubicBezTo>
                    <a:cubicBezTo>
                      <a:pt x="35" y="5"/>
                      <a:pt x="34" y="5"/>
                      <a:pt x="34" y="5"/>
                    </a:cubicBezTo>
                    <a:cubicBezTo>
                      <a:pt x="34" y="5"/>
                      <a:pt x="44" y="2"/>
                      <a:pt x="44" y="1"/>
                    </a:cubicBezTo>
                    <a:cubicBezTo>
                      <a:pt x="42" y="2"/>
                      <a:pt x="42" y="2"/>
                      <a:pt x="41" y="2"/>
                    </a:cubicBezTo>
                    <a:cubicBezTo>
                      <a:pt x="43" y="1"/>
                      <a:pt x="46" y="1"/>
                      <a:pt x="4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8" name="işlïḑe">
                <a:extLst>
                  <a:ext uri="{FF2B5EF4-FFF2-40B4-BE49-F238E27FC236}">
                    <a16:creationId xmlns:a16="http://schemas.microsoft.com/office/drawing/2014/main" id="{CBD41822-A67D-4940-A565-05A129382536}"/>
                  </a:ext>
                </a:extLst>
              </p:cNvPr>
              <p:cNvSpPr/>
              <p:nvPr/>
            </p:nvSpPr>
            <p:spPr bwMode="auto">
              <a:xfrm>
                <a:off x="1471" y="1051"/>
                <a:ext cx="21" cy="14"/>
              </a:xfrm>
              <a:custGeom>
                <a:avLst/>
                <a:gdLst>
                  <a:gd name="T0" fmla="*/ 10 w 10"/>
                  <a:gd name="T1" fmla="*/ 0 h 7"/>
                  <a:gd name="T2" fmla="*/ 10 w 10"/>
                  <a:gd name="T3" fmla="*/ 0 h 7"/>
                  <a:gd name="T4" fmla="*/ 6 w 10"/>
                  <a:gd name="T5" fmla="*/ 2 h 7"/>
                  <a:gd name="T6" fmla="*/ 6 w 10"/>
                  <a:gd name="T7" fmla="*/ 2 h 7"/>
                  <a:gd name="T8" fmla="*/ 6 w 10"/>
                  <a:gd name="T9" fmla="*/ 2 h 7"/>
                  <a:gd name="T10" fmla="*/ 4 w 10"/>
                  <a:gd name="T11" fmla="*/ 4 h 7"/>
                  <a:gd name="T12" fmla="*/ 5 w 10"/>
                  <a:gd name="T13" fmla="*/ 3 h 7"/>
                  <a:gd name="T14" fmla="*/ 5 w 10"/>
                  <a:gd name="T15" fmla="*/ 2 h 7"/>
                  <a:gd name="T16" fmla="*/ 5 w 10"/>
                  <a:gd name="T17" fmla="*/ 2 h 7"/>
                  <a:gd name="T18" fmla="*/ 3 w 10"/>
                  <a:gd name="T19" fmla="*/ 3 h 7"/>
                  <a:gd name="T20" fmla="*/ 3 w 10"/>
                  <a:gd name="T21" fmla="*/ 3 h 7"/>
                  <a:gd name="T22" fmla="*/ 3 w 10"/>
                  <a:gd name="T23" fmla="*/ 3 h 7"/>
                  <a:gd name="T24" fmla="*/ 0 w 10"/>
                  <a:gd name="T25" fmla="*/ 5 h 7"/>
                  <a:gd name="T26" fmla="*/ 0 w 10"/>
                  <a:gd name="T27" fmla="*/ 5 h 7"/>
                  <a:gd name="T28" fmla="*/ 0 w 10"/>
                  <a:gd name="T29" fmla="*/ 5 h 7"/>
                  <a:gd name="T30" fmla="*/ 0 w 10"/>
                  <a:gd name="T31" fmla="*/ 5 h 7"/>
                  <a:gd name="T32" fmla="*/ 4 w 10"/>
                  <a:gd name="T33" fmla="*/ 4 h 7"/>
                  <a:gd name="T34" fmla="*/ 0 w 10"/>
                  <a:gd name="T35" fmla="*/ 7 h 7"/>
                  <a:gd name="T36" fmla="*/ 0 w 10"/>
                  <a:gd name="T37" fmla="*/ 7 h 7"/>
                  <a:gd name="T38" fmla="*/ 0 w 10"/>
                  <a:gd name="T39" fmla="*/ 7 h 7"/>
                  <a:gd name="T40" fmla="*/ 4 w 10"/>
                  <a:gd name="T41" fmla="*/ 6 h 7"/>
                  <a:gd name="T42" fmla="*/ 6 w 10"/>
                  <a:gd name="T43" fmla="*/ 4 h 7"/>
                  <a:gd name="T44" fmla="*/ 6 w 10"/>
                  <a:gd name="T45" fmla="*/ 4 h 7"/>
                  <a:gd name="T46" fmla="*/ 6 w 10"/>
                  <a:gd name="T47" fmla="*/ 4 h 7"/>
                  <a:gd name="T48" fmla="*/ 9 w 10"/>
                  <a:gd name="T49" fmla="*/ 1 h 7"/>
                  <a:gd name="T50" fmla="*/ 10 w 10"/>
                  <a:gd name="T5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 h="7">
                    <a:moveTo>
                      <a:pt x="10" y="0"/>
                    </a:moveTo>
                    <a:cubicBezTo>
                      <a:pt x="10" y="0"/>
                      <a:pt x="10" y="0"/>
                      <a:pt x="10" y="0"/>
                    </a:cubicBezTo>
                    <a:cubicBezTo>
                      <a:pt x="6" y="2"/>
                      <a:pt x="6" y="2"/>
                      <a:pt x="6" y="2"/>
                    </a:cubicBezTo>
                    <a:cubicBezTo>
                      <a:pt x="6" y="2"/>
                      <a:pt x="6" y="2"/>
                      <a:pt x="6" y="2"/>
                    </a:cubicBezTo>
                    <a:cubicBezTo>
                      <a:pt x="6" y="2"/>
                      <a:pt x="6" y="2"/>
                      <a:pt x="6" y="2"/>
                    </a:cubicBezTo>
                    <a:cubicBezTo>
                      <a:pt x="5" y="3"/>
                      <a:pt x="5" y="3"/>
                      <a:pt x="4" y="4"/>
                    </a:cubicBezTo>
                    <a:cubicBezTo>
                      <a:pt x="5" y="3"/>
                      <a:pt x="5" y="3"/>
                      <a:pt x="5" y="3"/>
                    </a:cubicBezTo>
                    <a:cubicBezTo>
                      <a:pt x="5" y="2"/>
                      <a:pt x="5" y="2"/>
                      <a:pt x="5" y="2"/>
                    </a:cubicBezTo>
                    <a:cubicBezTo>
                      <a:pt x="5" y="2"/>
                      <a:pt x="5" y="2"/>
                      <a:pt x="5" y="2"/>
                    </a:cubicBezTo>
                    <a:cubicBezTo>
                      <a:pt x="4" y="2"/>
                      <a:pt x="4" y="3"/>
                      <a:pt x="3" y="3"/>
                    </a:cubicBezTo>
                    <a:cubicBezTo>
                      <a:pt x="3" y="3"/>
                      <a:pt x="3" y="3"/>
                      <a:pt x="3" y="3"/>
                    </a:cubicBezTo>
                    <a:cubicBezTo>
                      <a:pt x="3" y="3"/>
                      <a:pt x="3" y="3"/>
                      <a:pt x="3" y="3"/>
                    </a:cubicBezTo>
                    <a:cubicBezTo>
                      <a:pt x="2" y="4"/>
                      <a:pt x="1" y="4"/>
                      <a:pt x="0" y="5"/>
                    </a:cubicBezTo>
                    <a:cubicBezTo>
                      <a:pt x="0" y="5"/>
                      <a:pt x="0" y="5"/>
                      <a:pt x="0" y="5"/>
                    </a:cubicBezTo>
                    <a:cubicBezTo>
                      <a:pt x="0" y="5"/>
                      <a:pt x="0" y="5"/>
                      <a:pt x="0" y="5"/>
                    </a:cubicBezTo>
                    <a:cubicBezTo>
                      <a:pt x="0" y="5"/>
                      <a:pt x="0" y="5"/>
                      <a:pt x="0" y="5"/>
                    </a:cubicBezTo>
                    <a:cubicBezTo>
                      <a:pt x="0" y="5"/>
                      <a:pt x="1" y="5"/>
                      <a:pt x="4" y="4"/>
                    </a:cubicBezTo>
                    <a:cubicBezTo>
                      <a:pt x="2" y="5"/>
                      <a:pt x="0" y="6"/>
                      <a:pt x="0" y="7"/>
                    </a:cubicBezTo>
                    <a:cubicBezTo>
                      <a:pt x="0" y="7"/>
                      <a:pt x="0" y="7"/>
                      <a:pt x="0" y="7"/>
                    </a:cubicBezTo>
                    <a:cubicBezTo>
                      <a:pt x="0" y="7"/>
                      <a:pt x="0" y="7"/>
                      <a:pt x="0" y="7"/>
                    </a:cubicBezTo>
                    <a:cubicBezTo>
                      <a:pt x="0" y="7"/>
                      <a:pt x="3" y="6"/>
                      <a:pt x="4" y="6"/>
                    </a:cubicBezTo>
                    <a:cubicBezTo>
                      <a:pt x="4" y="5"/>
                      <a:pt x="4" y="5"/>
                      <a:pt x="6" y="4"/>
                    </a:cubicBezTo>
                    <a:cubicBezTo>
                      <a:pt x="6" y="4"/>
                      <a:pt x="6" y="4"/>
                      <a:pt x="6" y="4"/>
                    </a:cubicBezTo>
                    <a:cubicBezTo>
                      <a:pt x="6" y="4"/>
                      <a:pt x="6" y="4"/>
                      <a:pt x="6" y="4"/>
                    </a:cubicBezTo>
                    <a:cubicBezTo>
                      <a:pt x="7" y="3"/>
                      <a:pt x="7" y="3"/>
                      <a:pt x="9" y="1"/>
                    </a:cubicBezTo>
                    <a:cubicBezTo>
                      <a:pt x="10" y="1"/>
                      <a:pt x="10" y="1"/>
                      <a:pt x="1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9" name="íşlîdé">
                <a:extLst>
                  <a:ext uri="{FF2B5EF4-FFF2-40B4-BE49-F238E27FC236}">
                    <a16:creationId xmlns:a16="http://schemas.microsoft.com/office/drawing/2014/main" id="{218FD156-43C9-46B9-AAD0-8235DC3A6B76}"/>
                  </a:ext>
                </a:extLst>
              </p:cNvPr>
              <p:cNvSpPr/>
              <p:nvPr/>
            </p:nvSpPr>
            <p:spPr bwMode="auto">
              <a:xfrm>
                <a:off x="1467" y="1063"/>
                <a:ext cx="114" cy="84"/>
              </a:xfrm>
              <a:custGeom>
                <a:avLst/>
                <a:gdLst>
                  <a:gd name="T0" fmla="*/ 22 w 55"/>
                  <a:gd name="T1" fmla="*/ 30 h 40"/>
                  <a:gd name="T2" fmla="*/ 15 w 55"/>
                  <a:gd name="T3" fmla="*/ 32 h 40"/>
                  <a:gd name="T4" fmla="*/ 14 w 55"/>
                  <a:gd name="T5" fmla="*/ 35 h 40"/>
                  <a:gd name="T6" fmla="*/ 15 w 55"/>
                  <a:gd name="T7" fmla="*/ 35 h 40"/>
                  <a:gd name="T8" fmla="*/ 20 w 55"/>
                  <a:gd name="T9" fmla="*/ 34 h 40"/>
                  <a:gd name="T10" fmla="*/ 22 w 55"/>
                  <a:gd name="T11" fmla="*/ 30 h 40"/>
                  <a:gd name="T12" fmla="*/ 24 w 55"/>
                  <a:gd name="T13" fmla="*/ 30 h 40"/>
                  <a:gd name="T14" fmla="*/ 24 w 55"/>
                  <a:gd name="T15" fmla="*/ 30 h 40"/>
                  <a:gd name="T16" fmla="*/ 22 w 55"/>
                  <a:gd name="T17" fmla="*/ 33 h 40"/>
                  <a:gd name="T18" fmla="*/ 22 w 55"/>
                  <a:gd name="T19" fmla="*/ 33 h 40"/>
                  <a:gd name="T20" fmla="*/ 24 w 55"/>
                  <a:gd name="T21" fmla="*/ 30 h 40"/>
                  <a:gd name="T22" fmla="*/ 39 w 55"/>
                  <a:gd name="T23" fmla="*/ 4 h 40"/>
                  <a:gd name="T24" fmla="*/ 32 w 55"/>
                  <a:gd name="T25" fmla="*/ 19 h 40"/>
                  <a:gd name="T26" fmla="*/ 32 w 55"/>
                  <a:gd name="T27" fmla="*/ 21 h 40"/>
                  <a:gd name="T28" fmla="*/ 26 w 55"/>
                  <a:gd name="T29" fmla="*/ 29 h 40"/>
                  <a:gd name="T30" fmla="*/ 24 w 55"/>
                  <a:gd name="T31" fmla="*/ 33 h 40"/>
                  <a:gd name="T32" fmla="*/ 31 w 55"/>
                  <a:gd name="T33" fmla="*/ 36 h 40"/>
                  <a:gd name="T34" fmla="*/ 27 w 55"/>
                  <a:gd name="T35" fmla="*/ 37 h 40"/>
                  <a:gd name="T36" fmla="*/ 40 w 55"/>
                  <a:gd name="T37" fmla="*/ 40 h 40"/>
                  <a:gd name="T38" fmla="*/ 42 w 55"/>
                  <a:gd name="T39" fmla="*/ 39 h 40"/>
                  <a:gd name="T40" fmla="*/ 41 w 55"/>
                  <a:gd name="T41" fmla="*/ 39 h 40"/>
                  <a:gd name="T42" fmla="*/ 36 w 55"/>
                  <a:gd name="T43" fmla="*/ 34 h 40"/>
                  <a:gd name="T44" fmla="*/ 43 w 55"/>
                  <a:gd name="T45" fmla="*/ 36 h 40"/>
                  <a:gd name="T46" fmla="*/ 44 w 55"/>
                  <a:gd name="T47" fmla="*/ 37 h 40"/>
                  <a:gd name="T48" fmla="*/ 44 w 55"/>
                  <a:gd name="T49" fmla="*/ 37 h 40"/>
                  <a:gd name="T50" fmla="*/ 46 w 55"/>
                  <a:gd name="T51" fmla="*/ 31 h 40"/>
                  <a:gd name="T52" fmla="*/ 39 w 55"/>
                  <a:gd name="T53" fmla="*/ 26 h 40"/>
                  <a:gd name="T54" fmla="*/ 43 w 55"/>
                  <a:gd name="T55" fmla="*/ 21 h 40"/>
                  <a:gd name="T56" fmla="*/ 43 w 55"/>
                  <a:gd name="T57" fmla="*/ 21 h 40"/>
                  <a:gd name="T58" fmla="*/ 48 w 55"/>
                  <a:gd name="T59" fmla="*/ 25 h 40"/>
                  <a:gd name="T60" fmla="*/ 50 w 55"/>
                  <a:gd name="T61" fmla="*/ 27 h 40"/>
                  <a:gd name="T62" fmla="*/ 50 w 55"/>
                  <a:gd name="T63" fmla="*/ 27 h 40"/>
                  <a:gd name="T64" fmla="*/ 55 w 55"/>
                  <a:gd name="T65" fmla="*/ 19 h 40"/>
                  <a:gd name="T66" fmla="*/ 55 w 55"/>
                  <a:gd name="T67" fmla="*/ 18 h 40"/>
                  <a:gd name="T68" fmla="*/ 40 w 55"/>
                  <a:gd name="T69" fmla="*/ 15 h 40"/>
                  <a:gd name="T70" fmla="*/ 45 w 55"/>
                  <a:gd name="T71" fmla="*/ 12 h 40"/>
                  <a:gd name="T72" fmla="*/ 47 w 55"/>
                  <a:gd name="T73" fmla="*/ 11 h 40"/>
                  <a:gd name="T74" fmla="*/ 39 w 55"/>
                  <a:gd name="T75" fmla="*/ 4 h 40"/>
                  <a:gd name="T76" fmla="*/ 37 w 55"/>
                  <a:gd name="T77" fmla="*/ 4 h 40"/>
                  <a:gd name="T78" fmla="*/ 30 w 55"/>
                  <a:gd name="T79" fmla="*/ 18 h 40"/>
                  <a:gd name="T80" fmla="*/ 30 w 55"/>
                  <a:gd name="T81" fmla="*/ 18 h 40"/>
                  <a:gd name="T82" fmla="*/ 38 w 55"/>
                  <a:gd name="T83" fmla="*/ 4 h 40"/>
                  <a:gd name="T84" fmla="*/ 38 w 55"/>
                  <a:gd name="T85" fmla="*/ 4 h 40"/>
                  <a:gd name="T86" fmla="*/ 37 w 55"/>
                  <a:gd name="T87" fmla="*/ 4 h 40"/>
                  <a:gd name="T88" fmla="*/ 22 w 55"/>
                  <a:gd name="T89" fmla="*/ 0 h 40"/>
                  <a:gd name="T90" fmla="*/ 18 w 55"/>
                  <a:gd name="T91" fmla="*/ 0 h 40"/>
                  <a:gd name="T92" fmla="*/ 3 w 55"/>
                  <a:gd name="T93" fmla="*/ 14 h 40"/>
                  <a:gd name="T94" fmla="*/ 7 w 55"/>
                  <a:gd name="T95" fmla="*/ 15 h 40"/>
                  <a:gd name="T96" fmla="*/ 15 w 55"/>
                  <a:gd name="T97" fmla="*/ 14 h 40"/>
                  <a:gd name="T98" fmla="*/ 19 w 55"/>
                  <a:gd name="T99" fmla="*/ 12 h 40"/>
                  <a:gd name="T100" fmla="*/ 23 w 55"/>
                  <a:gd name="T101" fmla="*/ 11 h 40"/>
                  <a:gd name="T102" fmla="*/ 25 w 55"/>
                  <a:gd name="T103" fmla="*/ 13 h 40"/>
                  <a:gd name="T104" fmla="*/ 28 w 55"/>
                  <a:gd name="T105" fmla="*/ 17 h 40"/>
                  <a:gd name="T106" fmla="*/ 29 w 55"/>
                  <a:gd name="T107" fmla="*/ 17 h 40"/>
                  <a:gd name="T108" fmla="*/ 36 w 55"/>
                  <a:gd name="T109" fmla="*/ 4 h 40"/>
                  <a:gd name="T110" fmla="*/ 36 w 55"/>
                  <a:gd name="T111" fmla="*/ 4 h 40"/>
                  <a:gd name="T112" fmla="*/ 33 w 55"/>
                  <a:gd name="T113" fmla="*/ 1 h 40"/>
                  <a:gd name="T114" fmla="*/ 33 w 55"/>
                  <a:gd name="T115" fmla="*/ 1 h 40"/>
                  <a:gd name="T116" fmla="*/ 26 w 55"/>
                  <a:gd name="T117" fmla="*/ 3 h 40"/>
                  <a:gd name="T118" fmla="*/ 24 w 55"/>
                  <a:gd name="T119" fmla="*/ 4 h 40"/>
                  <a:gd name="T120" fmla="*/ 24 w 55"/>
                  <a:gd name="T121" fmla="*/ 4 h 40"/>
                  <a:gd name="T122" fmla="*/ 23 w 55"/>
                  <a:gd name="T123" fmla="*/ 0 h 40"/>
                  <a:gd name="T124" fmla="*/ 22 w 55"/>
                  <a:gd name="T125"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5" h="40">
                    <a:moveTo>
                      <a:pt x="22" y="30"/>
                    </a:moveTo>
                    <a:cubicBezTo>
                      <a:pt x="20" y="31"/>
                      <a:pt x="17" y="31"/>
                      <a:pt x="15" y="32"/>
                    </a:cubicBezTo>
                    <a:cubicBezTo>
                      <a:pt x="14" y="33"/>
                      <a:pt x="14" y="35"/>
                      <a:pt x="14" y="35"/>
                    </a:cubicBezTo>
                    <a:cubicBezTo>
                      <a:pt x="14" y="35"/>
                      <a:pt x="14" y="35"/>
                      <a:pt x="15" y="35"/>
                    </a:cubicBezTo>
                    <a:cubicBezTo>
                      <a:pt x="16" y="35"/>
                      <a:pt x="18" y="35"/>
                      <a:pt x="20" y="34"/>
                    </a:cubicBezTo>
                    <a:cubicBezTo>
                      <a:pt x="22" y="30"/>
                      <a:pt x="22" y="30"/>
                      <a:pt x="22" y="30"/>
                    </a:cubicBezTo>
                    <a:moveTo>
                      <a:pt x="24" y="30"/>
                    </a:moveTo>
                    <a:cubicBezTo>
                      <a:pt x="24" y="30"/>
                      <a:pt x="24" y="30"/>
                      <a:pt x="24" y="30"/>
                    </a:cubicBezTo>
                    <a:cubicBezTo>
                      <a:pt x="22" y="33"/>
                      <a:pt x="22" y="33"/>
                      <a:pt x="22" y="33"/>
                    </a:cubicBezTo>
                    <a:cubicBezTo>
                      <a:pt x="22" y="33"/>
                      <a:pt x="22" y="33"/>
                      <a:pt x="22" y="33"/>
                    </a:cubicBezTo>
                    <a:cubicBezTo>
                      <a:pt x="24" y="30"/>
                      <a:pt x="24" y="30"/>
                      <a:pt x="24" y="30"/>
                    </a:cubicBezTo>
                    <a:moveTo>
                      <a:pt x="39" y="4"/>
                    </a:moveTo>
                    <a:cubicBezTo>
                      <a:pt x="32" y="19"/>
                      <a:pt x="32" y="19"/>
                      <a:pt x="32" y="19"/>
                    </a:cubicBezTo>
                    <a:cubicBezTo>
                      <a:pt x="32" y="19"/>
                      <a:pt x="32" y="20"/>
                      <a:pt x="32" y="21"/>
                    </a:cubicBezTo>
                    <a:cubicBezTo>
                      <a:pt x="32" y="21"/>
                      <a:pt x="32" y="26"/>
                      <a:pt x="26" y="29"/>
                    </a:cubicBezTo>
                    <a:cubicBezTo>
                      <a:pt x="24" y="33"/>
                      <a:pt x="24" y="33"/>
                      <a:pt x="24" y="33"/>
                    </a:cubicBezTo>
                    <a:cubicBezTo>
                      <a:pt x="25" y="33"/>
                      <a:pt x="27" y="34"/>
                      <a:pt x="31" y="36"/>
                    </a:cubicBezTo>
                    <a:cubicBezTo>
                      <a:pt x="30" y="36"/>
                      <a:pt x="30" y="36"/>
                      <a:pt x="27" y="37"/>
                    </a:cubicBezTo>
                    <a:cubicBezTo>
                      <a:pt x="29" y="38"/>
                      <a:pt x="36" y="40"/>
                      <a:pt x="40" y="40"/>
                    </a:cubicBezTo>
                    <a:cubicBezTo>
                      <a:pt x="41" y="40"/>
                      <a:pt x="41" y="40"/>
                      <a:pt x="42" y="39"/>
                    </a:cubicBezTo>
                    <a:cubicBezTo>
                      <a:pt x="42" y="39"/>
                      <a:pt x="42" y="39"/>
                      <a:pt x="41" y="39"/>
                    </a:cubicBezTo>
                    <a:cubicBezTo>
                      <a:pt x="41" y="39"/>
                      <a:pt x="41" y="39"/>
                      <a:pt x="36" y="34"/>
                    </a:cubicBezTo>
                    <a:cubicBezTo>
                      <a:pt x="40" y="34"/>
                      <a:pt x="41" y="35"/>
                      <a:pt x="43" y="36"/>
                    </a:cubicBezTo>
                    <a:cubicBezTo>
                      <a:pt x="44" y="37"/>
                      <a:pt x="44" y="37"/>
                      <a:pt x="44" y="37"/>
                    </a:cubicBezTo>
                    <a:cubicBezTo>
                      <a:pt x="44" y="37"/>
                      <a:pt x="44" y="37"/>
                      <a:pt x="44" y="37"/>
                    </a:cubicBezTo>
                    <a:cubicBezTo>
                      <a:pt x="45" y="36"/>
                      <a:pt x="47" y="32"/>
                      <a:pt x="46" y="31"/>
                    </a:cubicBezTo>
                    <a:cubicBezTo>
                      <a:pt x="44" y="29"/>
                      <a:pt x="40" y="29"/>
                      <a:pt x="39" y="26"/>
                    </a:cubicBezTo>
                    <a:cubicBezTo>
                      <a:pt x="38" y="23"/>
                      <a:pt x="43" y="21"/>
                      <a:pt x="43" y="21"/>
                    </a:cubicBezTo>
                    <a:cubicBezTo>
                      <a:pt x="43" y="21"/>
                      <a:pt x="43" y="21"/>
                      <a:pt x="43" y="21"/>
                    </a:cubicBezTo>
                    <a:cubicBezTo>
                      <a:pt x="45" y="21"/>
                      <a:pt x="48" y="25"/>
                      <a:pt x="48" y="25"/>
                    </a:cubicBezTo>
                    <a:cubicBezTo>
                      <a:pt x="49" y="26"/>
                      <a:pt x="49" y="27"/>
                      <a:pt x="50" y="27"/>
                    </a:cubicBezTo>
                    <a:cubicBezTo>
                      <a:pt x="50" y="27"/>
                      <a:pt x="50" y="27"/>
                      <a:pt x="50" y="27"/>
                    </a:cubicBezTo>
                    <a:cubicBezTo>
                      <a:pt x="52" y="27"/>
                      <a:pt x="55" y="19"/>
                      <a:pt x="55" y="19"/>
                    </a:cubicBezTo>
                    <a:cubicBezTo>
                      <a:pt x="55" y="18"/>
                      <a:pt x="55" y="18"/>
                      <a:pt x="55" y="18"/>
                    </a:cubicBezTo>
                    <a:cubicBezTo>
                      <a:pt x="40" y="15"/>
                      <a:pt x="40" y="15"/>
                      <a:pt x="40" y="15"/>
                    </a:cubicBezTo>
                    <a:cubicBezTo>
                      <a:pt x="41" y="14"/>
                      <a:pt x="41" y="14"/>
                      <a:pt x="45" y="12"/>
                    </a:cubicBezTo>
                    <a:cubicBezTo>
                      <a:pt x="46" y="12"/>
                      <a:pt x="47" y="11"/>
                      <a:pt x="47" y="11"/>
                    </a:cubicBezTo>
                    <a:cubicBezTo>
                      <a:pt x="47" y="10"/>
                      <a:pt x="42" y="5"/>
                      <a:pt x="39" y="4"/>
                    </a:cubicBezTo>
                    <a:moveTo>
                      <a:pt x="37" y="4"/>
                    </a:moveTo>
                    <a:cubicBezTo>
                      <a:pt x="30" y="18"/>
                      <a:pt x="30" y="18"/>
                      <a:pt x="30" y="18"/>
                    </a:cubicBezTo>
                    <a:cubicBezTo>
                      <a:pt x="30" y="18"/>
                      <a:pt x="30" y="18"/>
                      <a:pt x="30" y="18"/>
                    </a:cubicBezTo>
                    <a:cubicBezTo>
                      <a:pt x="38" y="4"/>
                      <a:pt x="38" y="4"/>
                      <a:pt x="38" y="4"/>
                    </a:cubicBezTo>
                    <a:cubicBezTo>
                      <a:pt x="38" y="4"/>
                      <a:pt x="38" y="4"/>
                      <a:pt x="38" y="4"/>
                    </a:cubicBezTo>
                    <a:cubicBezTo>
                      <a:pt x="37" y="4"/>
                      <a:pt x="37" y="4"/>
                      <a:pt x="37" y="4"/>
                    </a:cubicBezTo>
                    <a:moveTo>
                      <a:pt x="22" y="0"/>
                    </a:moveTo>
                    <a:cubicBezTo>
                      <a:pt x="21" y="0"/>
                      <a:pt x="19" y="0"/>
                      <a:pt x="18" y="0"/>
                    </a:cubicBezTo>
                    <a:cubicBezTo>
                      <a:pt x="14" y="1"/>
                      <a:pt x="0" y="13"/>
                      <a:pt x="3" y="14"/>
                    </a:cubicBezTo>
                    <a:cubicBezTo>
                      <a:pt x="4" y="15"/>
                      <a:pt x="5" y="15"/>
                      <a:pt x="7" y="15"/>
                    </a:cubicBezTo>
                    <a:cubicBezTo>
                      <a:pt x="10" y="15"/>
                      <a:pt x="14" y="14"/>
                      <a:pt x="15" y="14"/>
                    </a:cubicBezTo>
                    <a:cubicBezTo>
                      <a:pt x="15" y="13"/>
                      <a:pt x="15" y="13"/>
                      <a:pt x="19" y="12"/>
                    </a:cubicBezTo>
                    <a:cubicBezTo>
                      <a:pt x="22" y="12"/>
                      <a:pt x="22" y="11"/>
                      <a:pt x="23" y="11"/>
                    </a:cubicBezTo>
                    <a:cubicBezTo>
                      <a:pt x="23" y="11"/>
                      <a:pt x="25" y="13"/>
                      <a:pt x="25" y="13"/>
                    </a:cubicBezTo>
                    <a:cubicBezTo>
                      <a:pt x="27" y="14"/>
                      <a:pt x="27" y="16"/>
                      <a:pt x="28" y="17"/>
                    </a:cubicBezTo>
                    <a:cubicBezTo>
                      <a:pt x="28" y="17"/>
                      <a:pt x="29" y="17"/>
                      <a:pt x="29" y="17"/>
                    </a:cubicBezTo>
                    <a:cubicBezTo>
                      <a:pt x="36" y="4"/>
                      <a:pt x="36" y="4"/>
                      <a:pt x="36" y="4"/>
                    </a:cubicBezTo>
                    <a:cubicBezTo>
                      <a:pt x="36" y="4"/>
                      <a:pt x="36" y="4"/>
                      <a:pt x="36" y="4"/>
                    </a:cubicBezTo>
                    <a:cubicBezTo>
                      <a:pt x="35" y="4"/>
                      <a:pt x="35" y="2"/>
                      <a:pt x="33" y="1"/>
                    </a:cubicBezTo>
                    <a:cubicBezTo>
                      <a:pt x="33" y="1"/>
                      <a:pt x="33" y="1"/>
                      <a:pt x="33" y="1"/>
                    </a:cubicBezTo>
                    <a:cubicBezTo>
                      <a:pt x="31" y="1"/>
                      <a:pt x="28" y="3"/>
                      <a:pt x="26" y="3"/>
                    </a:cubicBezTo>
                    <a:cubicBezTo>
                      <a:pt x="24" y="4"/>
                      <a:pt x="24" y="4"/>
                      <a:pt x="24" y="4"/>
                    </a:cubicBezTo>
                    <a:cubicBezTo>
                      <a:pt x="24" y="4"/>
                      <a:pt x="24" y="4"/>
                      <a:pt x="24" y="4"/>
                    </a:cubicBezTo>
                    <a:cubicBezTo>
                      <a:pt x="23" y="4"/>
                      <a:pt x="23" y="4"/>
                      <a:pt x="23" y="0"/>
                    </a:cubicBezTo>
                    <a:cubicBezTo>
                      <a:pt x="23" y="0"/>
                      <a:pt x="22" y="0"/>
                      <a:pt x="2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0" name="ïṥḷíḋè">
                <a:extLst>
                  <a:ext uri="{FF2B5EF4-FFF2-40B4-BE49-F238E27FC236}">
                    <a16:creationId xmlns:a16="http://schemas.microsoft.com/office/drawing/2014/main" id="{4669C698-511E-4E4F-800B-90F942732822}"/>
                  </a:ext>
                </a:extLst>
              </p:cNvPr>
              <p:cNvSpPr/>
              <p:nvPr/>
            </p:nvSpPr>
            <p:spPr bwMode="auto">
              <a:xfrm>
                <a:off x="1454" y="1061"/>
                <a:ext cx="4" cy="2"/>
              </a:xfrm>
              <a:custGeom>
                <a:avLst/>
                <a:gdLst>
                  <a:gd name="T0" fmla="*/ 2 w 2"/>
                  <a:gd name="T1" fmla="*/ 0 h 1"/>
                  <a:gd name="T2" fmla="*/ 2 w 2"/>
                  <a:gd name="T3" fmla="*/ 0 h 1"/>
                  <a:gd name="T4" fmla="*/ 0 w 2"/>
                  <a:gd name="T5" fmla="*/ 1 h 1"/>
                  <a:gd name="T6" fmla="*/ 0 w 2"/>
                  <a:gd name="T7" fmla="*/ 1 h 1"/>
                  <a:gd name="T8" fmla="*/ 2 w 2"/>
                  <a:gd name="T9" fmla="*/ 0 h 1"/>
                  <a:gd name="T10" fmla="*/ 2 w 2"/>
                  <a:gd name="T11" fmla="*/ 0 h 1"/>
                  <a:gd name="T12" fmla="*/ 2 w 2"/>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2" h="1">
                    <a:moveTo>
                      <a:pt x="2" y="0"/>
                    </a:moveTo>
                    <a:cubicBezTo>
                      <a:pt x="2" y="0"/>
                      <a:pt x="2" y="0"/>
                      <a:pt x="2" y="0"/>
                    </a:cubicBezTo>
                    <a:cubicBezTo>
                      <a:pt x="0" y="1"/>
                      <a:pt x="0" y="1"/>
                      <a:pt x="0" y="1"/>
                    </a:cubicBezTo>
                    <a:cubicBezTo>
                      <a:pt x="0" y="1"/>
                      <a:pt x="0" y="1"/>
                      <a:pt x="0" y="1"/>
                    </a:cubicBezTo>
                    <a:cubicBezTo>
                      <a:pt x="0" y="1"/>
                      <a:pt x="1" y="0"/>
                      <a:pt x="2" y="0"/>
                    </a:cubicBezTo>
                    <a:cubicBezTo>
                      <a:pt x="2" y="0"/>
                      <a:pt x="2" y="0"/>
                      <a:pt x="2" y="0"/>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1" name="îşḻîde">
                <a:extLst>
                  <a:ext uri="{FF2B5EF4-FFF2-40B4-BE49-F238E27FC236}">
                    <a16:creationId xmlns:a16="http://schemas.microsoft.com/office/drawing/2014/main" id="{91654726-4A3B-4F9D-A1D2-0FACF114F38A}"/>
                  </a:ext>
                </a:extLst>
              </p:cNvPr>
              <p:cNvSpPr/>
              <p:nvPr/>
            </p:nvSpPr>
            <p:spPr bwMode="auto">
              <a:xfrm>
                <a:off x="1621" y="1074"/>
                <a:ext cx="13" cy="6"/>
              </a:xfrm>
              <a:custGeom>
                <a:avLst/>
                <a:gdLst>
                  <a:gd name="T0" fmla="*/ 4 w 6"/>
                  <a:gd name="T1" fmla="*/ 0 h 3"/>
                  <a:gd name="T2" fmla="*/ 4 w 6"/>
                  <a:gd name="T3" fmla="*/ 0 h 3"/>
                  <a:gd name="T4" fmla="*/ 1 w 6"/>
                  <a:gd name="T5" fmla="*/ 3 h 3"/>
                  <a:gd name="T6" fmla="*/ 3 w 6"/>
                  <a:gd name="T7" fmla="*/ 3 h 3"/>
                  <a:gd name="T8" fmla="*/ 3 w 6"/>
                  <a:gd name="T9" fmla="*/ 3 h 3"/>
                  <a:gd name="T10" fmla="*/ 5 w 6"/>
                  <a:gd name="T11" fmla="*/ 3 h 3"/>
                  <a:gd name="T12" fmla="*/ 6 w 6"/>
                  <a:gd name="T13" fmla="*/ 2 h 3"/>
                  <a:gd name="T14" fmla="*/ 6 w 6"/>
                  <a:gd name="T15" fmla="*/ 2 h 3"/>
                  <a:gd name="T16" fmla="*/ 5 w 6"/>
                  <a:gd name="T17" fmla="*/ 1 h 3"/>
                  <a:gd name="T18" fmla="*/ 5 w 6"/>
                  <a:gd name="T19" fmla="*/ 0 h 3"/>
                  <a:gd name="T20" fmla="*/ 5 w 6"/>
                  <a:gd name="T21" fmla="*/ 0 h 3"/>
                  <a:gd name="T22" fmla="*/ 4 w 6"/>
                  <a:gd name="T2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3">
                    <a:moveTo>
                      <a:pt x="4" y="0"/>
                    </a:moveTo>
                    <a:cubicBezTo>
                      <a:pt x="4" y="0"/>
                      <a:pt x="4" y="0"/>
                      <a:pt x="4" y="0"/>
                    </a:cubicBezTo>
                    <a:cubicBezTo>
                      <a:pt x="3" y="0"/>
                      <a:pt x="0" y="2"/>
                      <a:pt x="1" y="3"/>
                    </a:cubicBezTo>
                    <a:cubicBezTo>
                      <a:pt x="2" y="3"/>
                      <a:pt x="2" y="3"/>
                      <a:pt x="3" y="3"/>
                    </a:cubicBezTo>
                    <a:cubicBezTo>
                      <a:pt x="3" y="3"/>
                      <a:pt x="3" y="3"/>
                      <a:pt x="3" y="3"/>
                    </a:cubicBezTo>
                    <a:cubicBezTo>
                      <a:pt x="5" y="3"/>
                      <a:pt x="5" y="3"/>
                      <a:pt x="5" y="3"/>
                    </a:cubicBezTo>
                    <a:cubicBezTo>
                      <a:pt x="5" y="3"/>
                      <a:pt x="6" y="3"/>
                      <a:pt x="6" y="2"/>
                    </a:cubicBezTo>
                    <a:cubicBezTo>
                      <a:pt x="6" y="2"/>
                      <a:pt x="6" y="2"/>
                      <a:pt x="6" y="2"/>
                    </a:cubicBezTo>
                    <a:cubicBezTo>
                      <a:pt x="5" y="1"/>
                      <a:pt x="5" y="1"/>
                      <a:pt x="5" y="1"/>
                    </a:cubicBezTo>
                    <a:cubicBezTo>
                      <a:pt x="5" y="0"/>
                      <a:pt x="5" y="0"/>
                      <a:pt x="5" y="0"/>
                    </a:cubicBezTo>
                    <a:cubicBezTo>
                      <a:pt x="5" y="0"/>
                      <a:pt x="5" y="0"/>
                      <a:pt x="5" y="0"/>
                    </a:cubicBezTo>
                    <a:cubicBezTo>
                      <a:pt x="5" y="0"/>
                      <a:pt x="5"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2" name="iṡľíḑè">
                <a:extLst>
                  <a:ext uri="{FF2B5EF4-FFF2-40B4-BE49-F238E27FC236}">
                    <a16:creationId xmlns:a16="http://schemas.microsoft.com/office/drawing/2014/main" id="{00B35207-2A12-4B35-99E4-3767F9E7471E}"/>
                  </a:ext>
                </a:extLst>
              </p:cNvPr>
              <p:cNvSpPr/>
              <p:nvPr/>
            </p:nvSpPr>
            <p:spPr bwMode="auto">
              <a:xfrm>
                <a:off x="1517" y="1061"/>
                <a:ext cx="16" cy="6"/>
              </a:xfrm>
              <a:custGeom>
                <a:avLst/>
                <a:gdLst>
                  <a:gd name="T0" fmla="*/ 4 w 8"/>
                  <a:gd name="T1" fmla="*/ 0 h 3"/>
                  <a:gd name="T2" fmla="*/ 2 w 8"/>
                  <a:gd name="T3" fmla="*/ 0 h 3"/>
                  <a:gd name="T4" fmla="*/ 1 w 8"/>
                  <a:gd name="T5" fmla="*/ 2 h 3"/>
                  <a:gd name="T6" fmla="*/ 3 w 8"/>
                  <a:gd name="T7" fmla="*/ 3 h 3"/>
                  <a:gd name="T8" fmla="*/ 8 w 8"/>
                  <a:gd name="T9" fmla="*/ 1 h 3"/>
                  <a:gd name="T10" fmla="*/ 8 w 8"/>
                  <a:gd name="T11" fmla="*/ 1 h 3"/>
                  <a:gd name="T12" fmla="*/ 4 w 8"/>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8" h="3">
                    <a:moveTo>
                      <a:pt x="4" y="0"/>
                    </a:moveTo>
                    <a:cubicBezTo>
                      <a:pt x="3" y="0"/>
                      <a:pt x="3" y="0"/>
                      <a:pt x="2" y="0"/>
                    </a:cubicBezTo>
                    <a:cubicBezTo>
                      <a:pt x="0" y="1"/>
                      <a:pt x="1" y="2"/>
                      <a:pt x="1" y="2"/>
                    </a:cubicBezTo>
                    <a:cubicBezTo>
                      <a:pt x="2" y="3"/>
                      <a:pt x="2" y="3"/>
                      <a:pt x="3" y="3"/>
                    </a:cubicBezTo>
                    <a:cubicBezTo>
                      <a:pt x="5" y="3"/>
                      <a:pt x="8" y="1"/>
                      <a:pt x="8" y="1"/>
                    </a:cubicBezTo>
                    <a:cubicBezTo>
                      <a:pt x="8" y="1"/>
                      <a:pt x="8" y="1"/>
                      <a:pt x="8" y="1"/>
                    </a:cubicBezTo>
                    <a:cubicBezTo>
                      <a:pt x="8" y="1"/>
                      <a:pt x="6"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3" name="îṥḷíďè">
                <a:extLst>
                  <a:ext uri="{FF2B5EF4-FFF2-40B4-BE49-F238E27FC236}">
                    <a16:creationId xmlns:a16="http://schemas.microsoft.com/office/drawing/2014/main" id="{2E6D6997-422C-4363-8123-AEECA3350871}"/>
                  </a:ext>
                </a:extLst>
              </p:cNvPr>
              <p:cNvSpPr/>
              <p:nvPr/>
            </p:nvSpPr>
            <p:spPr bwMode="auto">
              <a:xfrm>
                <a:off x="1496" y="1036"/>
                <a:ext cx="14" cy="8"/>
              </a:xfrm>
              <a:custGeom>
                <a:avLst/>
                <a:gdLst>
                  <a:gd name="T0" fmla="*/ 7 w 7"/>
                  <a:gd name="T1" fmla="*/ 0 h 4"/>
                  <a:gd name="T2" fmla="*/ 6 w 7"/>
                  <a:gd name="T3" fmla="*/ 0 h 4"/>
                  <a:gd name="T4" fmla="*/ 2 w 7"/>
                  <a:gd name="T5" fmla="*/ 2 h 4"/>
                  <a:gd name="T6" fmla="*/ 2 w 7"/>
                  <a:gd name="T7" fmla="*/ 2 h 4"/>
                  <a:gd name="T8" fmla="*/ 3 w 7"/>
                  <a:gd name="T9" fmla="*/ 2 h 4"/>
                  <a:gd name="T10" fmla="*/ 3 w 7"/>
                  <a:gd name="T11" fmla="*/ 2 h 4"/>
                  <a:gd name="T12" fmla="*/ 3 w 7"/>
                  <a:gd name="T13" fmla="*/ 2 h 4"/>
                  <a:gd name="T14" fmla="*/ 2 w 7"/>
                  <a:gd name="T15" fmla="*/ 3 h 4"/>
                  <a:gd name="T16" fmla="*/ 0 w 7"/>
                  <a:gd name="T17" fmla="*/ 3 h 4"/>
                  <a:gd name="T18" fmla="*/ 0 w 7"/>
                  <a:gd name="T19" fmla="*/ 3 h 4"/>
                  <a:gd name="T20" fmla="*/ 2 w 7"/>
                  <a:gd name="T21" fmla="*/ 3 h 4"/>
                  <a:gd name="T22" fmla="*/ 2 w 7"/>
                  <a:gd name="T23" fmla="*/ 3 h 4"/>
                  <a:gd name="T24" fmla="*/ 2 w 7"/>
                  <a:gd name="T25" fmla="*/ 4 h 4"/>
                  <a:gd name="T26" fmla="*/ 4 w 7"/>
                  <a:gd name="T27" fmla="*/ 3 h 4"/>
                  <a:gd name="T28" fmla="*/ 6 w 7"/>
                  <a:gd name="T29" fmla="*/ 1 h 4"/>
                  <a:gd name="T30" fmla="*/ 6 w 7"/>
                  <a:gd name="T31" fmla="*/ 1 h 4"/>
                  <a:gd name="T32" fmla="*/ 7 w 7"/>
                  <a:gd name="T3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4">
                    <a:moveTo>
                      <a:pt x="7" y="0"/>
                    </a:moveTo>
                    <a:cubicBezTo>
                      <a:pt x="6" y="0"/>
                      <a:pt x="6" y="0"/>
                      <a:pt x="6" y="0"/>
                    </a:cubicBezTo>
                    <a:cubicBezTo>
                      <a:pt x="5" y="1"/>
                      <a:pt x="2" y="2"/>
                      <a:pt x="2" y="2"/>
                    </a:cubicBezTo>
                    <a:cubicBezTo>
                      <a:pt x="2" y="2"/>
                      <a:pt x="2" y="2"/>
                      <a:pt x="2" y="2"/>
                    </a:cubicBezTo>
                    <a:cubicBezTo>
                      <a:pt x="2" y="2"/>
                      <a:pt x="2" y="2"/>
                      <a:pt x="3" y="2"/>
                    </a:cubicBezTo>
                    <a:cubicBezTo>
                      <a:pt x="3" y="2"/>
                      <a:pt x="3" y="2"/>
                      <a:pt x="3" y="2"/>
                    </a:cubicBezTo>
                    <a:cubicBezTo>
                      <a:pt x="3" y="2"/>
                      <a:pt x="3" y="2"/>
                      <a:pt x="3" y="2"/>
                    </a:cubicBezTo>
                    <a:cubicBezTo>
                      <a:pt x="3" y="2"/>
                      <a:pt x="3" y="2"/>
                      <a:pt x="2" y="3"/>
                    </a:cubicBezTo>
                    <a:cubicBezTo>
                      <a:pt x="1" y="3"/>
                      <a:pt x="0" y="3"/>
                      <a:pt x="0" y="3"/>
                    </a:cubicBezTo>
                    <a:cubicBezTo>
                      <a:pt x="0" y="3"/>
                      <a:pt x="0" y="3"/>
                      <a:pt x="0" y="3"/>
                    </a:cubicBezTo>
                    <a:cubicBezTo>
                      <a:pt x="1" y="3"/>
                      <a:pt x="2" y="3"/>
                      <a:pt x="2" y="3"/>
                    </a:cubicBezTo>
                    <a:cubicBezTo>
                      <a:pt x="2" y="3"/>
                      <a:pt x="2" y="3"/>
                      <a:pt x="2" y="3"/>
                    </a:cubicBezTo>
                    <a:cubicBezTo>
                      <a:pt x="2" y="4"/>
                      <a:pt x="2" y="3"/>
                      <a:pt x="2" y="4"/>
                    </a:cubicBezTo>
                    <a:cubicBezTo>
                      <a:pt x="4" y="3"/>
                      <a:pt x="4" y="3"/>
                      <a:pt x="4" y="3"/>
                    </a:cubicBezTo>
                    <a:cubicBezTo>
                      <a:pt x="4" y="3"/>
                      <a:pt x="6" y="1"/>
                      <a:pt x="6" y="1"/>
                    </a:cubicBezTo>
                    <a:cubicBezTo>
                      <a:pt x="6" y="1"/>
                      <a:pt x="6" y="1"/>
                      <a:pt x="6" y="1"/>
                    </a:cubicBezTo>
                    <a:cubicBezTo>
                      <a:pt x="6" y="1"/>
                      <a:pt x="6" y="1"/>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4" name="iṥḷïḋe">
                <a:extLst>
                  <a:ext uri="{FF2B5EF4-FFF2-40B4-BE49-F238E27FC236}">
                    <a16:creationId xmlns:a16="http://schemas.microsoft.com/office/drawing/2014/main" id="{E23E7C36-0FC6-4BB8-8716-D0B469C71ADE}"/>
                  </a:ext>
                </a:extLst>
              </p:cNvPr>
              <p:cNvSpPr/>
              <p:nvPr/>
            </p:nvSpPr>
            <p:spPr bwMode="auto">
              <a:xfrm>
                <a:off x="1481" y="1057"/>
                <a:ext cx="13" cy="6"/>
              </a:xfrm>
              <a:custGeom>
                <a:avLst/>
                <a:gdLst>
                  <a:gd name="T0" fmla="*/ 5 w 6"/>
                  <a:gd name="T1" fmla="*/ 0 h 3"/>
                  <a:gd name="T2" fmla="*/ 5 w 6"/>
                  <a:gd name="T3" fmla="*/ 0 h 3"/>
                  <a:gd name="T4" fmla="*/ 0 w 6"/>
                  <a:gd name="T5" fmla="*/ 2 h 3"/>
                  <a:gd name="T6" fmla="*/ 0 w 6"/>
                  <a:gd name="T7" fmla="*/ 3 h 3"/>
                  <a:gd name="T8" fmla="*/ 1 w 6"/>
                  <a:gd name="T9" fmla="*/ 3 h 3"/>
                  <a:gd name="T10" fmla="*/ 4 w 6"/>
                  <a:gd name="T11" fmla="*/ 2 h 3"/>
                  <a:gd name="T12" fmla="*/ 5 w 6"/>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5" y="0"/>
                    </a:moveTo>
                    <a:cubicBezTo>
                      <a:pt x="5" y="0"/>
                      <a:pt x="5" y="0"/>
                      <a:pt x="5" y="0"/>
                    </a:cubicBezTo>
                    <a:cubicBezTo>
                      <a:pt x="4" y="0"/>
                      <a:pt x="0" y="2"/>
                      <a:pt x="0" y="2"/>
                    </a:cubicBezTo>
                    <a:cubicBezTo>
                      <a:pt x="0" y="2"/>
                      <a:pt x="0" y="3"/>
                      <a:pt x="0" y="3"/>
                    </a:cubicBezTo>
                    <a:cubicBezTo>
                      <a:pt x="1" y="3"/>
                      <a:pt x="1" y="3"/>
                      <a:pt x="1" y="3"/>
                    </a:cubicBezTo>
                    <a:cubicBezTo>
                      <a:pt x="2" y="3"/>
                      <a:pt x="3" y="3"/>
                      <a:pt x="4" y="2"/>
                    </a:cubicBezTo>
                    <a:cubicBezTo>
                      <a:pt x="4" y="1"/>
                      <a:pt x="6"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5" name="ïṣļîdé">
                <a:extLst>
                  <a:ext uri="{FF2B5EF4-FFF2-40B4-BE49-F238E27FC236}">
                    <a16:creationId xmlns:a16="http://schemas.microsoft.com/office/drawing/2014/main" id="{FFDDD84D-5968-4F0D-91F8-61130F21D512}"/>
                  </a:ext>
                </a:extLst>
              </p:cNvPr>
              <p:cNvSpPr/>
              <p:nvPr/>
            </p:nvSpPr>
            <p:spPr bwMode="auto">
              <a:xfrm>
                <a:off x="1506" y="1038"/>
                <a:ext cx="17" cy="6"/>
              </a:xfrm>
              <a:custGeom>
                <a:avLst/>
                <a:gdLst>
                  <a:gd name="T0" fmla="*/ 8 w 8"/>
                  <a:gd name="T1" fmla="*/ 0 h 3"/>
                  <a:gd name="T2" fmla="*/ 8 w 8"/>
                  <a:gd name="T3" fmla="*/ 0 h 3"/>
                  <a:gd name="T4" fmla="*/ 8 w 8"/>
                  <a:gd name="T5" fmla="*/ 0 h 3"/>
                  <a:gd name="T6" fmla="*/ 5 w 8"/>
                  <a:gd name="T7" fmla="*/ 1 h 3"/>
                  <a:gd name="T8" fmla="*/ 2 w 8"/>
                  <a:gd name="T9" fmla="*/ 2 h 3"/>
                  <a:gd name="T10" fmla="*/ 0 w 8"/>
                  <a:gd name="T11" fmla="*/ 3 h 3"/>
                  <a:gd name="T12" fmla="*/ 0 w 8"/>
                  <a:gd name="T13" fmla="*/ 3 h 3"/>
                  <a:gd name="T14" fmla="*/ 5 w 8"/>
                  <a:gd name="T15" fmla="*/ 2 h 3"/>
                  <a:gd name="T16" fmla="*/ 8 w 8"/>
                  <a:gd name="T17" fmla="*/ 1 h 3"/>
                  <a:gd name="T18" fmla="*/ 8 w 8"/>
                  <a:gd name="T19" fmla="*/ 0 h 3"/>
                  <a:gd name="T20" fmla="*/ 8 w 8"/>
                  <a:gd name="T21"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3">
                    <a:moveTo>
                      <a:pt x="8" y="0"/>
                    </a:moveTo>
                    <a:cubicBezTo>
                      <a:pt x="8" y="0"/>
                      <a:pt x="8" y="0"/>
                      <a:pt x="8" y="0"/>
                    </a:cubicBezTo>
                    <a:cubicBezTo>
                      <a:pt x="8" y="0"/>
                      <a:pt x="8" y="0"/>
                      <a:pt x="8" y="0"/>
                    </a:cubicBezTo>
                    <a:cubicBezTo>
                      <a:pt x="7" y="1"/>
                      <a:pt x="6" y="1"/>
                      <a:pt x="5" y="1"/>
                    </a:cubicBezTo>
                    <a:cubicBezTo>
                      <a:pt x="4" y="2"/>
                      <a:pt x="3" y="2"/>
                      <a:pt x="2" y="2"/>
                    </a:cubicBezTo>
                    <a:cubicBezTo>
                      <a:pt x="1" y="2"/>
                      <a:pt x="0" y="3"/>
                      <a:pt x="0" y="3"/>
                    </a:cubicBezTo>
                    <a:cubicBezTo>
                      <a:pt x="0" y="3"/>
                      <a:pt x="0" y="3"/>
                      <a:pt x="0" y="3"/>
                    </a:cubicBezTo>
                    <a:cubicBezTo>
                      <a:pt x="1" y="3"/>
                      <a:pt x="4" y="2"/>
                      <a:pt x="5" y="2"/>
                    </a:cubicBezTo>
                    <a:cubicBezTo>
                      <a:pt x="6" y="2"/>
                      <a:pt x="7" y="1"/>
                      <a:pt x="8" y="1"/>
                    </a:cubicBezTo>
                    <a:cubicBezTo>
                      <a:pt x="8" y="0"/>
                      <a:pt x="8" y="0"/>
                      <a:pt x="8" y="0"/>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6" name="iṣľïdé">
                <a:extLst>
                  <a:ext uri="{FF2B5EF4-FFF2-40B4-BE49-F238E27FC236}">
                    <a16:creationId xmlns:a16="http://schemas.microsoft.com/office/drawing/2014/main" id="{E26A9C4D-367E-4E77-8519-12B11DECF195}"/>
                  </a:ext>
                </a:extLst>
              </p:cNvPr>
              <p:cNvSpPr/>
              <p:nvPr/>
            </p:nvSpPr>
            <p:spPr bwMode="auto">
              <a:xfrm>
                <a:off x="1506" y="1036"/>
                <a:ext cx="11" cy="6"/>
              </a:xfrm>
              <a:custGeom>
                <a:avLst/>
                <a:gdLst>
                  <a:gd name="T0" fmla="*/ 5 w 5"/>
                  <a:gd name="T1" fmla="*/ 0 h 3"/>
                  <a:gd name="T2" fmla="*/ 4 w 5"/>
                  <a:gd name="T3" fmla="*/ 0 h 3"/>
                  <a:gd name="T4" fmla="*/ 4 w 5"/>
                  <a:gd name="T5" fmla="*/ 0 h 3"/>
                  <a:gd name="T6" fmla="*/ 2 w 5"/>
                  <a:gd name="T7" fmla="*/ 2 h 3"/>
                  <a:gd name="T8" fmla="*/ 0 w 5"/>
                  <a:gd name="T9" fmla="*/ 3 h 3"/>
                  <a:gd name="T10" fmla="*/ 0 w 5"/>
                  <a:gd name="T11" fmla="*/ 3 h 3"/>
                  <a:gd name="T12" fmla="*/ 5 w 5"/>
                  <a:gd name="T13" fmla="*/ 1 h 3"/>
                  <a:gd name="T14" fmla="*/ 5 w 5"/>
                  <a:gd name="T15" fmla="*/ 1 h 3"/>
                  <a:gd name="T16" fmla="*/ 5 w 5"/>
                  <a:gd name="T17" fmla="*/ 1 h 3"/>
                  <a:gd name="T18" fmla="*/ 5 w 5"/>
                  <a:gd name="T19" fmla="*/ 0 h 3"/>
                  <a:gd name="T20" fmla="*/ 5 w 5"/>
                  <a:gd name="T21" fmla="*/ 0 h 3"/>
                  <a:gd name="T22" fmla="*/ 5 w 5"/>
                  <a:gd name="T2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3">
                    <a:moveTo>
                      <a:pt x="5" y="0"/>
                    </a:moveTo>
                    <a:cubicBezTo>
                      <a:pt x="4" y="0"/>
                      <a:pt x="4" y="0"/>
                      <a:pt x="4" y="0"/>
                    </a:cubicBezTo>
                    <a:cubicBezTo>
                      <a:pt x="4" y="0"/>
                      <a:pt x="4" y="0"/>
                      <a:pt x="4" y="0"/>
                    </a:cubicBezTo>
                    <a:cubicBezTo>
                      <a:pt x="3" y="1"/>
                      <a:pt x="3" y="2"/>
                      <a:pt x="2" y="2"/>
                    </a:cubicBezTo>
                    <a:cubicBezTo>
                      <a:pt x="1" y="2"/>
                      <a:pt x="0" y="3"/>
                      <a:pt x="0" y="3"/>
                    </a:cubicBezTo>
                    <a:cubicBezTo>
                      <a:pt x="0" y="3"/>
                      <a:pt x="0" y="3"/>
                      <a:pt x="0" y="3"/>
                    </a:cubicBezTo>
                    <a:cubicBezTo>
                      <a:pt x="1" y="3"/>
                      <a:pt x="4" y="2"/>
                      <a:pt x="5" y="1"/>
                    </a:cubicBezTo>
                    <a:cubicBezTo>
                      <a:pt x="5" y="1"/>
                      <a:pt x="5" y="1"/>
                      <a:pt x="5" y="1"/>
                    </a:cubicBezTo>
                    <a:cubicBezTo>
                      <a:pt x="5" y="1"/>
                      <a:pt x="5" y="1"/>
                      <a:pt x="5" y="1"/>
                    </a:cubicBezTo>
                    <a:cubicBezTo>
                      <a:pt x="5" y="0"/>
                      <a:pt x="5" y="0"/>
                      <a:pt x="5" y="0"/>
                    </a:cubicBezTo>
                    <a:cubicBezTo>
                      <a:pt x="5" y="0"/>
                      <a:pt x="5" y="0"/>
                      <a:pt x="5" y="0"/>
                    </a:cubicBezTo>
                    <a:cubicBezTo>
                      <a:pt x="5" y="0"/>
                      <a:pt x="5"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7" name="íṥḻiḓe">
                <a:extLst>
                  <a:ext uri="{FF2B5EF4-FFF2-40B4-BE49-F238E27FC236}">
                    <a16:creationId xmlns:a16="http://schemas.microsoft.com/office/drawing/2014/main" id="{4B843213-B239-422A-96B6-063754C6D7BA}"/>
                  </a:ext>
                </a:extLst>
              </p:cNvPr>
              <p:cNvSpPr/>
              <p:nvPr/>
            </p:nvSpPr>
            <p:spPr bwMode="auto">
              <a:xfrm>
                <a:off x="1519" y="1030"/>
                <a:ext cx="8" cy="4"/>
              </a:xfrm>
              <a:custGeom>
                <a:avLst/>
                <a:gdLst>
                  <a:gd name="T0" fmla="*/ 4 w 4"/>
                  <a:gd name="T1" fmla="*/ 0 h 2"/>
                  <a:gd name="T2" fmla="*/ 4 w 4"/>
                  <a:gd name="T3" fmla="*/ 0 h 2"/>
                  <a:gd name="T4" fmla="*/ 1 w 4"/>
                  <a:gd name="T5" fmla="*/ 1 h 2"/>
                  <a:gd name="T6" fmla="*/ 0 w 4"/>
                  <a:gd name="T7" fmla="*/ 2 h 2"/>
                  <a:gd name="T8" fmla="*/ 0 w 4"/>
                  <a:gd name="T9" fmla="*/ 2 h 2"/>
                  <a:gd name="T10" fmla="*/ 2 w 4"/>
                  <a:gd name="T11" fmla="*/ 1 h 2"/>
                  <a:gd name="T12" fmla="*/ 4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4" y="0"/>
                    </a:moveTo>
                    <a:cubicBezTo>
                      <a:pt x="4" y="0"/>
                      <a:pt x="4" y="0"/>
                      <a:pt x="4" y="0"/>
                    </a:cubicBezTo>
                    <a:cubicBezTo>
                      <a:pt x="4" y="0"/>
                      <a:pt x="1" y="1"/>
                      <a:pt x="1" y="1"/>
                    </a:cubicBezTo>
                    <a:cubicBezTo>
                      <a:pt x="0" y="1"/>
                      <a:pt x="0" y="2"/>
                      <a:pt x="0" y="2"/>
                    </a:cubicBezTo>
                    <a:cubicBezTo>
                      <a:pt x="0" y="2"/>
                      <a:pt x="0" y="2"/>
                      <a:pt x="0" y="2"/>
                    </a:cubicBezTo>
                    <a:cubicBezTo>
                      <a:pt x="1" y="2"/>
                      <a:pt x="1" y="2"/>
                      <a:pt x="2" y="1"/>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8" name="îṧľïdé">
                <a:extLst>
                  <a:ext uri="{FF2B5EF4-FFF2-40B4-BE49-F238E27FC236}">
                    <a16:creationId xmlns:a16="http://schemas.microsoft.com/office/drawing/2014/main" id="{D5D08533-A1CB-44FF-BBC1-E1ABE04C117F}"/>
                  </a:ext>
                </a:extLst>
              </p:cNvPr>
              <p:cNvSpPr/>
              <p:nvPr/>
            </p:nvSpPr>
            <p:spPr bwMode="auto">
              <a:xfrm>
                <a:off x="1523" y="1021"/>
                <a:ext cx="31" cy="15"/>
              </a:xfrm>
              <a:custGeom>
                <a:avLst/>
                <a:gdLst>
                  <a:gd name="T0" fmla="*/ 15 w 15"/>
                  <a:gd name="T1" fmla="*/ 0 h 7"/>
                  <a:gd name="T2" fmla="*/ 14 w 15"/>
                  <a:gd name="T3" fmla="*/ 0 h 7"/>
                  <a:gd name="T4" fmla="*/ 6 w 15"/>
                  <a:gd name="T5" fmla="*/ 3 h 7"/>
                  <a:gd name="T6" fmla="*/ 7 w 15"/>
                  <a:gd name="T7" fmla="*/ 3 h 7"/>
                  <a:gd name="T8" fmla="*/ 5 w 15"/>
                  <a:gd name="T9" fmla="*/ 3 h 7"/>
                  <a:gd name="T10" fmla="*/ 2 w 15"/>
                  <a:gd name="T11" fmla="*/ 5 h 7"/>
                  <a:gd name="T12" fmla="*/ 5 w 15"/>
                  <a:gd name="T13" fmla="*/ 4 h 7"/>
                  <a:gd name="T14" fmla="*/ 6 w 15"/>
                  <a:gd name="T15" fmla="*/ 4 h 7"/>
                  <a:gd name="T16" fmla="*/ 6 w 15"/>
                  <a:gd name="T17" fmla="*/ 4 h 7"/>
                  <a:gd name="T18" fmla="*/ 6 w 15"/>
                  <a:gd name="T19" fmla="*/ 4 h 7"/>
                  <a:gd name="T20" fmla="*/ 5 w 15"/>
                  <a:gd name="T21" fmla="*/ 5 h 7"/>
                  <a:gd name="T22" fmla="*/ 1 w 15"/>
                  <a:gd name="T23" fmla="*/ 6 h 7"/>
                  <a:gd name="T24" fmla="*/ 1 w 15"/>
                  <a:gd name="T25" fmla="*/ 7 h 7"/>
                  <a:gd name="T26" fmla="*/ 1 w 15"/>
                  <a:gd name="T27" fmla="*/ 7 h 7"/>
                  <a:gd name="T28" fmla="*/ 2 w 15"/>
                  <a:gd name="T29" fmla="*/ 7 h 7"/>
                  <a:gd name="T30" fmla="*/ 5 w 15"/>
                  <a:gd name="T31" fmla="*/ 6 h 7"/>
                  <a:gd name="T32" fmla="*/ 9 w 15"/>
                  <a:gd name="T33" fmla="*/ 4 h 7"/>
                  <a:gd name="T34" fmla="*/ 12 w 15"/>
                  <a:gd name="T35" fmla="*/ 3 h 7"/>
                  <a:gd name="T36" fmla="*/ 12 w 15"/>
                  <a:gd name="T37" fmla="*/ 3 h 7"/>
                  <a:gd name="T38" fmla="*/ 11 w 15"/>
                  <a:gd name="T39" fmla="*/ 3 h 7"/>
                  <a:gd name="T40" fmla="*/ 11 w 15"/>
                  <a:gd name="T41" fmla="*/ 3 h 7"/>
                  <a:gd name="T42" fmla="*/ 12 w 15"/>
                  <a:gd name="T43" fmla="*/ 2 h 7"/>
                  <a:gd name="T44" fmla="*/ 13 w 15"/>
                  <a:gd name="T45" fmla="*/ 1 h 7"/>
                  <a:gd name="T46" fmla="*/ 13 w 15"/>
                  <a:gd name="T47" fmla="*/ 1 h 7"/>
                  <a:gd name="T48" fmla="*/ 13 w 15"/>
                  <a:gd name="T49" fmla="*/ 0 h 7"/>
                  <a:gd name="T50" fmla="*/ 15 w 15"/>
                  <a:gd name="T5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 h="7">
                    <a:moveTo>
                      <a:pt x="15" y="0"/>
                    </a:moveTo>
                    <a:cubicBezTo>
                      <a:pt x="14" y="0"/>
                      <a:pt x="14" y="0"/>
                      <a:pt x="14" y="0"/>
                    </a:cubicBezTo>
                    <a:cubicBezTo>
                      <a:pt x="13" y="0"/>
                      <a:pt x="7" y="2"/>
                      <a:pt x="6" y="3"/>
                    </a:cubicBezTo>
                    <a:cubicBezTo>
                      <a:pt x="7" y="3"/>
                      <a:pt x="7" y="3"/>
                      <a:pt x="7" y="3"/>
                    </a:cubicBezTo>
                    <a:cubicBezTo>
                      <a:pt x="7" y="3"/>
                      <a:pt x="5" y="3"/>
                      <a:pt x="5" y="3"/>
                    </a:cubicBezTo>
                    <a:cubicBezTo>
                      <a:pt x="3" y="4"/>
                      <a:pt x="2" y="5"/>
                      <a:pt x="2" y="5"/>
                    </a:cubicBezTo>
                    <a:cubicBezTo>
                      <a:pt x="5" y="4"/>
                      <a:pt x="5" y="4"/>
                      <a:pt x="5" y="4"/>
                    </a:cubicBezTo>
                    <a:cubicBezTo>
                      <a:pt x="5" y="4"/>
                      <a:pt x="6" y="4"/>
                      <a:pt x="6" y="4"/>
                    </a:cubicBezTo>
                    <a:cubicBezTo>
                      <a:pt x="6" y="4"/>
                      <a:pt x="6" y="4"/>
                      <a:pt x="6" y="4"/>
                    </a:cubicBezTo>
                    <a:cubicBezTo>
                      <a:pt x="6" y="4"/>
                      <a:pt x="6" y="4"/>
                      <a:pt x="6" y="4"/>
                    </a:cubicBezTo>
                    <a:cubicBezTo>
                      <a:pt x="6" y="4"/>
                      <a:pt x="6" y="4"/>
                      <a:pt x="5" y="5"/>
                    </a:cubicBezTo>
                    <a:cubicBezTo>
                      <a:pt x="2" y="5"/>
                      <a:pt x="1" y="6"/>
                      <a:pt x="1" y="6"/>
                    </a:cubicBezTo>
                    <a:cubicBezTo>
                      <a:pt x="1" y="6"/>
                      <a:pt x="0" y="7"/>
                      <a:pt x="1" y="7"/>
                    </a:cubicBezTo>
                    <a:cubicBezTo>
                      <a:pt x="1" y="7"/>
                      <a:pt x="1" y="7"/>
                      <a:pt x="1" y="7"/>
                    </a:cubicBezTo>
                    <a:cubicBezTo>
                      <a:pt x="1" y="7"/>
                      <a:pt x="1" y="7"/>
                      <a:pt x="2" y="7"/>
                    </a:cubicBezTo>
                    <a:cubicBezTo>
                      <a:pt x="3" y="6"/>
                      <a:pt x="4" y="7"/>
                      <a:pt x="5" y="6"/>
                    </a:cubicBezTo>
                    <a:cubicBezTo>
                      <a:pt x="6" y="6"/>
                      <a:pt x="8" y="5"/>
                      <a:pt x="9" y="4"/>
                    </a:cubicBezTo>
                    <a:cubicBezTo>
                      <a:pt x="10" y="4"/>
                      <a:pt x="11" y="3"/>
                      <a:pt x="12" y="3"/>
                    </a:cubicBezTo>
                    <a:cubicBezTo>
                      <a:pt x="12" y="3"/>
                      <a:pt x="12" y="3"/>
                      <a:pt x="12" y="3"/>
                    </a:cubicBezTo>
                    <a:cubicBezTo>
                      <a:pt x="12" y="3"/>
                      <a:pt x="12" y="3"/>
                      <a:pt x="11" y="3"/>
                    </a:cubicBezTo>
                    <a:cubicBezTo>
                      <a:pt x="11" y="3"/>
                      <a:pt x="11" y="3"/>
                      <a:pt x="11" y="3"/>
                    </a:cubicBezTo>
                    <a:cubicBezTo>
                      <a:pt x="12" y="2"/>
                      <a:pt x="12" y="2"/>
                      <a:pt x="12" y="2"/>
                    </a:cubicBezTo>
                    <a:cubicBezTo>
                      <a:pt x="13" y="2"/>
                      <a:pt x="13" y="2"/>
                      <a:pt x="13" y="1"/>
                    </a:cubicBezTo>
                    <a:cubicBezTo>
                      <a:pt x="13" y="1"/>
                      <a:pt x="13" y="1"/>
                      <a:pt x="13" y="1"/>
                    </a:cubicBezTo>
                    <a:cubicBezTo>
                      <a:pt x="13" y="1"/>
                      <a:pt x="14" y="1"/>
                      <a:pt x="13" y="0"/>
                    </a:cubicBezTo>
                    <a:cubicBezTo>
                      <a:pt x="14" y="0"/>
                      <a:pt x="14" y="0"/>
                      <a:pt x="1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9" name="ïṣļiḋê">
                <a:extLst>
                  <a:ext uri="{FF2B5EF4-FFF2-40B4-BE49-F238E27FC236}">
                    <a16:creationId xmlns:a16="http://schemas.microsoft.com/office/drawing/2014/main" id="{91F26DC3-6076-4092-8B60-8E53BD8CC89F}"/>
                  </a:ext>
                </a:extLst>
              </p:cNvPr>
              <p:cNvSpPr/>
              <p:nvPr/>
            </p:nvSpPr>
            <p:spPr bwMode="auto">
              <a:xfrm>
                <a:off x="1492" y="1046"/>
                <a:ext cx="48" cy="15"/>
              </a:xfrm>
              <a:custGeom>
                <a:avLst/>
                <a:gdLst>
                  <a:gd name="T0" fmla="*/ 20 w 23"/>
                  <a:gd name="T1" fmla="*/ 0 h 7"/>
                  <a:gd name="T2" fmla="*/ 10 w 23"/>
                  <a:gd name="T3" fmla="*/ 3 h 7"/>
                  <a:gd name="T4" fmla="*/ 9 w 23"/>
                  <a:gd name="T5" fmla="*/ 3 h 7"/>
                  <a:gd name="T6" fmla="*/ 8 w 23"/>
                  <a:gd name="T7" fmla="*/ 2 h 7"/>
                  <a:gd name="T8" fmla="*/ 8 w 23"/>
                  <a:gd name="T9" fmla="*/ 2 h 7"/>
                  <a:gd name="T10" fmla="*/ 9 w 23"/>
                  <a:gd name="T11" fmla="*/ 0 h 7"/>
                  <a:gd name="T12" fmla="*/ 9 w 23"/>
                  <a:gd name="T13" fmla="*/ 0 h 7"/>
                  <a:gd name="T14" fmla="*/ 7 w 23"/>
                  <a:gd name="T15" fmla="*/ 1 h 7"/>
                  <a:gd name="T16" fmla="*/ 7 w 23"/>
                  <a:gd name="T17" fmla="*/ 1 h 7"/>
                  <a:gd name="T18" fmla="*/ 6 w 23"/>
                  <a:gd name="T19" fmla="*/ 0 h 7"/>
                  <a:gd name="T20" fmla="*/ 5 w 23"/>
                  <a:gd name="T21" fmla="*/ 0 h 7"/>
                  <a:gd name="T22" fmla="*/ 5 w 23"/>
                  <a:gd name="T23" fmla="*/ 0 h 7"/>
                  <a:gd name="T24" fmla="*/ 4 w 23"/>
                  <a:gd name="T25" fmla="*/ 1 h 7"/>
                  <a:gd name="T26" fmla="*/ 2 w 23"/>
                  <a:gd name="T27" fmla="*/ 2 h 7"/>
                  <a:gd name="T28" fmla="*/ 3 w 23"/>
                  <a:gd name="T29" fmla="*/ 2 h 7"/>
                  <a:gd name="T30" fmla="*/ 5 w 23"/>
                  <a:gd name="T31" fmla="*/ 2 h 7"/>
                  <a:gd name="T32" fmla="*/ 5 w 23"/>
                  <a:gd name="T33" fmla="*/ 2 h 7"/>
                  <a:gd name="T34" fmla="*/ 4 w 23"/>
                  <a:gd name="T35" fmla="*/ 4 h 7"/>
                  <a:gd name="T36" fmla="*/ 1 w 23"/>
                  <a:gd name="T37" fmla="*/ 6 h 7"/>
                  <a:gd name="T38" fmla="*/ 1 w 23"/>
                  <a:gd name="T39" fmla="*/ 7 h 7"/>
                  <a:gd name="T40" fmla="*/ 1 w 23"/>
                  <a:gd name="T41" fmla="*/ 7 h 7"/>
                  <a:gd name="T42" fmla="*/ 22 w 23"/>
                  <a:gd name="T43" fmla="*/ 1 h 7"/>
                  <a:gd name="T44" fmla="*/ 20 w 23"/>
                  <a:gd name="T45" fmla="*/ 0 h 7"/>
                  <a:gd name="T46" fmla="*/ 20 w 23"/>
                  <a:gd name="T4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 h="7">
                    <a:moveTo>
                      <a:pt x="20" y="0"/>
                    </a:moveTo>
                    <a:cubicBezTo>
                      <a:pt x="18" y="0"/>
                      <a:pt x="11" y="2"/>
                      <a:pt x="10" y="3"/>
                    </a:cubicBezTo>
                    <a:cubicBezTo>
                      <a:pt x="9" y="3"/>
                      <a:pt x="9" y="3"/>
                      <a:pt x="9" y="3"/>
                    </a:cubicBezTo>
                    <a:cubicBezTo>
                      <a:pt x="8" y="3"/>
                      <a:pt x="7" y="2"/>
                      <a:pt x="8" y="2"/>
                    </a:cubicBezTo>
                    <a:cubicBezTo>
                      <a:pt x="8" y="2"/>
                      <a:pt x="8" y="2"/>
                      <a:pt x="8" y="2"/>
                    </a:cubicBezTo>
                    <a:cubicBezTo>
                      <a:pt x="11" y="1"/>
                      <a:pt x="10" y="0"/>
                      <a:pt x="9" y="0"/>
                    </a:cubicBezTo>
                    <a:cubicBezTo>
                      <a:pt x="9" y="0"/>
                      <a:pt x="9" y="0"/>
                      <a:pt x="9" y="0"/>
                    </a:cubicBezTo>
                    <a:cubicBezTo>
                      <a:pt x="9" y="0"/>
                      <a:pt x="8" y="0"/>
                      <a:pt x="7" y="1"/>
                    </a:cubicBezTo>
                    <a:cubicBezTo>
                      <a:pt x="7" y="1"/>
                      <a:pt x="7" y="1"/>
                      <a:pt x="7" y="1"/>
                    </a:cubicBezTo>
                    <a:cubicBezTo>
                      <a:pt x="7" y="1"/>
                      <a:pt x="7" y="0"/>
                      <a:pt x="6" y="0"/>
                    </a:cubicBezTo>
                    <a:cubicBezTo>
                      <a:pt x="6" y="0"/>
                      <a:pt x="6" y="0"/>
                      <a:pt x="5" y="0"/>
                    </a:cubicBezTo>
                    <a:cubicBezTo>
                      <a:pt x="5" y="0"/>
                      <a:pt x="5" y="0"/>
                      <a:pt x="5" y="0"/>
                    </a:cubicBezTo>
                    <a:cubicBezTo>
                      <a:pt x="5" y="0"/>
                      <a:pt x="4" y="1"/>
                      <a:pt x="4" y="1"/>
                    </a:cubicBezTo>
                    <a:cubicBezTo>
                      <a:pt x="3" y="1"/>
                      <a:pt x="2" y="2"/>
                      <a:pt x="2" y="2"/>
                    </a:cubicBezTo>
                    <a:cubicBezTo>
                      <a:pt x="2" y="2"/>
                      <a:pt x="2" y="2"/>
                      <a:pt x="3" y="2"/>
                    </a:cubicBezTo>
                    <a:cubicBezTo>
                      <a:pt x="4" y="2"/>
                      <a:pt x="4" y="2"/>
                      <a:pt x="5" y="2"/>
                    </a:cubicBezTo>
                    <a:cubicBezTo>
                      <a:pt x="5" y="2"/>
                      <a:pt x="5" y="2"/>
                      <a:pt x="5" y="2"/>
                    </a:cubicBezTo>
                    <a:cubicBezTo>
                      <a:pt x="5" y="2"/>
                      <a:pt x="4" y="4"/>
                      <a:pt x="4" y="4"/>
                    </a:cubicBezTo>
                    <a:cubicBezTo>
                      <a:pt x="3" y="5"/>
                      <a:pt x="2" y="5"/>
                      <a:pt x="1" y="6"/>
                    </a:cubicBezTo>
                    <a:cubicBezTo>
                      <a:pt x="0" y="7"/>
                      <a:pt x="0" y="7"/>
                      <a:pt x="1" y="7"/>
                    </a:cubicBezTo>
                    <a:cubicBezTo>
                      <a:pt x="1" y="7"/>
                      <a:pt x="1" y="7"/>
                      <a:pt x="1" y="7"/>
                    </a:cubicBezTo>
                    <a:cubicBezTo>
                      <a:pt x="1" y="7"/>
                      <a:pt x="17" y="6"/>
                      <a:pt x="22" y="1"/>
                    </a:cubicBezTo>
                    <a:cubicBezTo>
                      <a:pt x="23" y="0"/>
                      <a:pt x="20" y="0"/>
                      <a:pt x="20" y="0"/>
                    </a:cubicBezTo>
                    <a:cubicBezTo>
                      <a:pt x="20" y="0"/>
                      <a:pt x="20" y="0"/>
                      <a:pt x="2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0" name="îṥḷïḓè">
                <a:extLst>
                  <a:ext uri="{FF2B5EF4-FFF2-40B4-BE49-F238E27FC236}">
                    <a16:creationId xmlns:a16="http://schemas.microsoft.com/office/drawing/2014/main" id="{65AE67C0-4936-43B9-BA92-650B7C3C6E4C}"/>
                  </a:ext>
                </a:extLst>
              </p:cNvPr>
              <p:cNvSpPr/>
              <p:nvPr/>
            </p:nvSpPr>
            <p:spPr bwMode="auto">
              <a:xfrm>
                <a:off x="1886" y="1076"/>
                <a:ext cx="290" cy="786"/>
              </a:xfrm>
              <a:custGeom>
                <a:avLst/>
                <a:gdLst>
                  <a:gd name="T0" fmla="*/ 48 w 139"/>
                  <a:gd name="T1" fmla="*/ 364 h 377"/>
                  <a:gd name="T2" fmla="*/ 97 w 139"/>
                  <a:gd name="T3" fmla="*/ 310 h 377"/>
                  <a:gd name="T4" fmla="*/ 67 w 139"/>
                  <a:gd name="T5" fmla="*/ 269 h 377"/>
                  <a:gd name="T6" fmla="*/ 125 w 139"/>
                  <a:gd name="T7" fmla="*/ 250 h 377"/>
                  <a:gd name="T8" fmla="*/ 129 w 139"/>
                  <a:gd name="T9" fmla="*/ 250 h 377"/>
                  <a:gd name="T10" fmla="*/ 21 w 139"/>
                  <a:gd name="T11" fmla="*/ 236 h 377"/>
                  <a:gd name="T12" fmla="*/ 5 w 139"/>
                  <a:gd name="T13" fmla="*/ 200 h 377"/>
                  <a:gd name="T14" fmla="*/ 132 w 139"/>
                  <a:gd name="T15" fmla="*/ 247 h 377"/>
                  <a:gd name="T16" fmla="*/ 138 w 139"/>
                  <a:gd name="T17" fmla="*/ 203 h 377"/>
                  <a:gd name="T18" fmla="*/ 4 w 139"/>
                  <a:gd name="T19" fmla="*/ 199 h 377"/>
                  <a:gd name="T20" fmla="*/ 49 w 139"/>
                  <a:gd name="T21" fmla="*/ 253 h 377"/>
                  <a:gd name="T22" fmla="*/ 87 w 139"/>
                  <a:gd name="T23" fmla="*/ 187 h 377"/>
                  <a:gd name="T24" fmla="*/ 89 w 139"/>
                  <a:gd name="T25" fmla="*/ 185 h 377"/>
                  <a:gd name="T26" fmla="*/ 93 w 139"/>
                  <a:gd name="T27" fmla="*/ 185 h 377"/>
                  <a:gd name="T28" fmla="*/ 40 w 139"/>
                  <a:gd name="T29" fmla="*/ 220 h 377"/>
                  <a:gd name="T30" fmla="*/ 88 w 139"/>
                  <a:gd name="T31" fmla="*/ 182 h 377"/>
                  <a:gd name="T32" fmla="*/ 88 w 139"/>
                  <a:gd name="T33" fmla="*/ 182 h 377"/>
                  <a:gd name="T34" fmla="*/ 94 w 139"/>
                  <a:gd name="T35" fmla="*/ 183 h 377"/>
                  <a:gd name="T36" fmla="*/ 94 w 139"/>
                  <a:gd name="T37" fmla="*/ 183 h 377"/>
                  <a:gd name="T38" fmla="*/ 139 w 139"/>
                  <a:gd name="T39" fmla="*/ 202 h 377"/>
                  <a:gd name="T40" fmla="*/ 42 w 139"/>
                  <a:gd name="T41" fmla="*/ 191 h 377"/>
                  <a:gd name="T42" fmla="*/ 35 w 139"/>
                  <a:gd name="T43" fmla="*/ 148 h 377"/>
                  <a:gd name="T44" fmla="*/ 42 w 139"/>
                  <a:gd name="T45" fmla="*/ 144 h 377"/>
                  <a:gd name="T46" fmla="*/ 63 w 139"/>
                  <a:gd name="T47" fmla="*/ 140 h 377"/>
                  <a:gd name="T48" fmla="*/ 92 w 139"/>
                  <a:gd name="T49" fmla="*/ 180 h 377"/>
                  <a:gd name="T50" fmla="*/ 65 w 139"/>
                  <a:gd name="T51" fmla="*/ 140 h 377"/>
                  <a:gd name="T52" fmla="*/ 111 w 139"/>
                  <a:gd name="T53" fmla="*/ 134 h 377"/>
                  <a:gd name="T54" fmla="*/ 126 w 139"/>
                  <a:gd name="T55" fmla="*/ 138 h 377"/>
                  <a:gd name="T56" fmla="*/ 127 w 139"/>
                  <a:gd name="T57" fmla="*/ 171 h 377"/>
                  <a:gd name="T58" fmla="*/ 27 w 139"/>
                  <a:gd name="T59" fmla="*/ 128 h 377"/>
                  <a:gd name="T60" fmla="*/ 27 w 139"/>
                  <a:gd name="T61" fmla="*/ 121 h 377"/>
                  <a:gd name="T62" fmla="*/ 48 w 139"/>
                  <a:gd name="T63" fmla="*/ 113 h 377"/>
                  <a:gd name="T64" fmla="*/ 44 w 139"/>
                  <a:gd name="T65" fmla="*/ 113 h 377"/>
                  <a:gd name="T66" fmla="*/ 49 w 139"/>
                  <a:gd name="T67" fmla="*/ 111 h 377"/>
                  <a:gd name="T68" fmla="*/ 49 w 139"/>
                  <a:gd name="T69" fmla="*/ 111 h 377"/>
                  <a:gd name="T70" fmla="*/ 23 w 139"/>
                  <a:gd name="T71" fmla="*/ 106 h 377"/>
                  <a:gd name="T72" fmla="*/ 43 w 139"/>
                  <a:gd name="T73" fmla="*/ 110 h 377"/>
                  <a:gd name="T74" fmla="*/ 30 w 139"/>
                  <a:gd name="T75" fmla="*/ 82 h 377"/>
                  <a:gd name="T76" fmla="*/ 59 w 139"/>
                  <a:gd name="T77" fmla="*/ 104 h 377"/>
                  <a:gd name="T78" fmla="*/ 92 w 139"/>
                  <a:gd name="T79" fmla="*/ 145 h 377"/>
                  <a:gd name="T80" fmla="*/ 78 w 139"/>
                  <a:gd name="T81" fmla="*/ 103 h 377"/>
                  <a:gd name="T82" fmla="*/ 111 w 139"/>
                  <a:gd name="T83" fmla="*/ 131 h 377"/>
                  <a:gd name="T84" fmla="*/ 115 w 139"/>
                  <a:gd name="T85" fmla="*/ 108 h 377"/>
                  <a:gd name="T86" fmla="*/ 125 w 139"/>
                  <a:gd name="T87" fmla="*/ 118 h 377"/>
                  <a:gd name="T88" fmla="*/ 43 w 139"/>
                  <a:gd name="T89" fmla="*/ 73 h 377"/>
                  <a:gd name="T90" fmla="*/ 45 w 139"/>
                  <a:gd name="T91" fmla="*/ 106 h 377"/>
                  <a:gd name="T92" fmla="*/ 75 w 139"/>
                  <a:gd name="T93" fmla="*/ 47 h 377"/>
                  <a:gd name="T94" fmla="*/ 76 w 139"/>
                  <a:gd name="T95" fmla="*/ 63 h 377"/>
                  <a:gd name="T96" fmla="*/ 65 w 139"/>
                  <a:gd name="T97" fmla="*/ 65 h 377"/>
                  <a:gd name="T98" fmla="*/ 55 w 139"/>
                  <a:gd name="T99" fmla="*/ 61 h 377"/>
                  <a:gd name="T100" fmla="*/ 46 w 139"/>
                  <a:gd name="T101" fmla="*/ 72 h 377"/>
                  <a:gd name="T102" fmla="*/ 73 w 139"/>
                  <a:gd name="T103" fmla="*/ 36 h 377"/>
                  <a:gd name="T104" fmla="*/ 45 w 139"/>
                  <a:gd name="T105" fmla="*/ 39 h 377"/>
                  <a:gd name="T106" fmla="*/ 70 w 139"/>
                  <a:gd name="T107" fmla="*/ 33 h 377"/>
                  <a:gd name="T108" fmla="*/ 26 w 139"/>
                  <a:gd name="T109" fmla="*/ 5 h 377"/>
                  <a:gd name="T110" fmla="*/ 47 w 139"/>
                  <a:gd name="T111" fmla="*/ 21 h 377"/>
                  <a:gd name="T112" fmla="*/ 46 w 139"/>
                  <a:gd name="T113" fmla="*/ 12 h 377"/>
                  <a:gd name="T114" fmla="*/ 25 w 139"/>
                  <a:gd name="T115" fmla="*/ 0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9" h="377">
                    <a:moveTo>
                      <a:pt x="90" y="324"/>
                    </a:moveTo>
                    <a:cubicBezTo>
                      <a:pt x="49" y="325"/>
                      <a:pt x="49" y="325"/>
                      <a:pt x="49" y="325"/>
                    </a:cubicBezTo>
                    <a:cubicBezTo>
                      <a:pt x="48" y="326"/>
                      <a:pt x="48" y="326"/>
                      <a:pt x="47" y="327"/>
                    </a:cubicBezTo>
                    <a:cubicBezTo>
                      <a:pt x="44" y="333"/>
                      <a:pt x="43" y="340"/>
                      <a:pt x="40" y="346"/>
                    </a:cubicBezTo>
                    <a:cubicBezTo>
                      <a:pt x="27" y="368"/>
                      <a:pt x="27" y="369"/>
                      <a:pt x="25" y="371"/>
                    </a:cubicBezTo>
                    <a:cubicBezTo>
                      <a:pt x="23" y="372"/>
                      <a:pt x="23" y="373"/>
                      <a:pt x="21" y="376"/>
                    </a:cubicBezTo>
                    <a:cubicBezTo>
                      <a:pt x="22" y="377"/>
                      <a:pt x="23" y="377"/>
                      <a:pt x="24" y="377"/>
                    </a:cubicBezTo>
                    <a:cubicBezTo>
                      <a:pt x="30" y="377"/>
                      <a:pt x="36" y="373"/>
                      <a:pt x="38" y="371"/>
                    </a:cubicBezTo>
                    <a:cubicBezTo>
                      <a:pt x="48" y="364"/>
                      <a:pt x="48" y="364"/>
                      <a:pt x="48" y="364"/>
                    </a:cubicBezTo>
                    <a:cubicBezTo>
                      <a:pt x="61" y="354"/>
                      <a:pt x="61" y="354"/>
                      <a:pt x="61" y="354"/>
                    </a:cubicBezTo>
                    <a:cubicBezTo>
                      <a:pt x="64" y="351"/>
                      <a:pt x="66" y="347"/>
                      <a:pt x="69" y="344"/>
                    </a:cubicBezTo>
                    <a:cubicBezTo>
                      <a:pt x="72" y="341"/>
                      <a:pt x="77" y="339"/>
                      <a:pt x="80" y="336"/>
                    </a:cubicBezTo>
                    <a:cubicBezTo>
                      <a:pt x="84" y="333"/>
                      <a:pt x="87" y="328"/>
                      <a:pt x="90" y="324"/>
                    </a:cubicBezTo>
                    <a:moveTo>
                      <a:pt x="63" y="283"/>
                    </a:moveTo>
                    <a:cubicBezTo>
                      <a:pt x="64" y="288"/>
                      <a:pt x="65" y="295"/>
                      <a:pt x="59" y="309"/>
                    </a:cubicBezTo>
                    <a:cubicBezTo>
                      <a:pt x="57" y="314"/>
                      <a:pt x="53" y="319"/>
                      <a:pt x="50" y="323"/>
                    </a:cubicBezTo>
                    <a:cubicBezTo>
                      <a:pt x="90" y="323"/>
                      <a:pt x="90" y="323"/>
                      <a:pt x="90" y="323"/>
                    </a:cubicBezTo>
                    <a:cubicBezTo>
                      <a:pt x="94" y="317"/>
                      <a:pt x="97" y="311"/>
                      <a:pt x="97" y="310"/>
                    </a:cubicBezTo>
                    <a:cubicBezTo>
                      <a:pt x="99" y="307"/>
                      <a:pt x="101" y="303"/>
                      <a:pt x="104" y="300"/>
                    </a:cubicBezTo>
                    <a:cubicBezTo>
                      <a:pt x="63" y="283"/>
                      <a:pt x="63" y="283"/>
                      <a:pt x="63" y="283"/>
                    </a:cubicBezTo>
                    <a:moveTo>
                      <a:pt x="104" y="279"/>
                    </a:moveTo>
                    <a:cubicBezTo>
                      <a:pt x="96" y="275"/>
                      <a:pt x="86" y="272"/>
                      <a:pt x="71" y="269"/>
                    </a:cubicBezTo>
                    <a:cubicBezTo>
                      <a:pt x="86" y="272"/>
                      <a:pt x="96" y="275"/>
                      <a:pt x="104" y="279"/>
                    </a:cubicBezTo>
                    <a:moveTo>
                      <a:pt x="122" y="250"/>
                    </a:moveTo>
                    <a:cubicBezTo>
                      <a:pt x="68" y="264"/>
                      <a:pt x="68" y="264"/>
                      <a:pt x="68" y="264"/>
                    </a:cubicBezTo>
                    <a:cubicBezTo>
                      <a:pt x="68" y="265"/>
                      <a:pt x="68" y="266"/>
                      <a:pt x="67" y="269"/>
                    </a:cubicBezTo>
                    <a:cubicBezTo>
                      <a:pt x="67" y="269"/>
                      <a:pt x="67" y="269"/>
                      <a:pt x="67" y="269"/>
                    </a:cubicBezTo>
                    <a:cubicBezTo>
                      <a:pt x="63" y="278"/>
                      <a:pt x="62" y="279"/>
                      <a:pt x="63" y="282"/>
                    </a:cubicBezTo>
                    <a:cubicBezTo>
                      <a:pt x="105" y="298"/>
                      <a:pt x="105" y="298"/>
                      <a:pt x="105" y="298"/>
                    </a:cubicBezTo>
                    <a:cubicBezTo>
                      <a:pt x="109" y="293"/>
                      <a:pt x="113" y="289"/>
                      <a:pt x="115" y="287"/>
                    </a:cubicBezTo>
                    <a:cubicBezTo>
                      <a:pt x="120" y="281"/>
                      <a:pt x="126" y="268"/>
                      <a:pt x="128" y="262"/>
                    </a:cubicBezTo>
                    <a:cubicBezTo>
                      <a:pt x="127" y="260"/>
                      <a:pt x="127" y="260"/>
                      <a:pt x="127" y="260"/>
                    </a:cubicBezTo>
                    <a:cubicBezTo>
                      <a:pt x="127" y="260"/>
                      <a:pt x="126" y="260"/>
                      <a:pt x="125" y="260"/>
                    </a:cubicBezTo>
                    <a:cubicBezTo>
                      <a:pt x="125" y="259"/>
                      <a:pt x="125" y="259"/>
                      <a:pt x="125" y="256"/>
                    </a:cubicBezTo>
                    <a:cubicBezTo>
                      <a:pt x="122" y="250"/>
                      <a:pt x="122" y="250"/>
                      <a:pt x="122" y="250"/>
                    </a:cubicBezTo>
                    <a:moveTo>
                      <a:pt x="125" y="250"/>
                    </a:moveTo>
                    <a:cubicBezTo>
                      <a:pt x="123" y="250"/>
                      <a:pt x="123" y="250"/>
                      <a:pt x="123" y="250"/>
                    </a:cubicBezTo>
                    <a:cubicBezTo>
                      <a:pt x="125" y="254"/>
                      <a:pt x="125" y="254"/>
                      <a:pt x="125" y="254"/>
                    </a:cubicBezTo>
                    <a:cubicBezTo>
                      <a:pt x="125" y="253"/>
                      <a:pt x="125" y="252"/>
                      <a:pt x="126" y="251"/>
                    </a:cubicBezTo>
                    <a:cubicBezTo>
                      <a:pt x="125" y="250"/>
                      <a:pt x="125" y="250"/>
                      <a:pt x="125" y="250"/>
                    </a:cubicBezTo>
                    <a:moveTo>
                      <a:pt x="131" y="248"/>
                    </a:moveTo>
                    <a:cubicBezTo>
                      <a:pt x="126" y="249"/>
                      <a:pt x="126" y="249"/>
                      <a:pt x="126" y="249"/>
                    </a:cubicBezTo>
                    <a:cubicBezTo>
                      <a:pt x="126" y="250"/>
                      <a:pt x="126" y="250"/>
                      <a:pt x="126" y="250"/>
                    </a:cubicBezTo>
                    <a:cubicBezTo>
                      <a:pt x="127" y="251"/>
                      <a:pt x="127" y="251"/>
                      <a:pt x="127" y="251"/>
                    </a:cubicBezTo>
                    <a:cubicBezTo>
                      <a:pt x="128" y="250"/>
                      <a:pt x="129" y="250"/>
                      <a:pt x="129" y="250"/>
                    </a:cubicBezTo>
                    <a:cubicBezTo>
                      <a:pt x="129" y="250"/>
                      <a:pt x="130" y="250"/>
                      <a:pt x="130" y="250"/>
                    </a:cubicBezTo>
                    <a:cubicBezTo>
                      <a:pt x="130" y="250"/>
                      <a:pt x="130" y="249"/>
                      <a:pt x="131" y="248"/>
                    </a:cubicBezTo>
                    <a:moveTo>
                      <a:pt x="21" y="236"/>
                    </a:moveTo>
                    <a:cubicBezTo>
                      <a:pt x="13" y="242"/>
                      <a:pt x="13" y="242"/>
                      <a:pt x="13" y="242"/>
                    </a:cubicBezTo>
                    <a:cubicBezTo>
                      <a:pt x="13" y="243"/>
                      <a:pt x="13" y="243"/>
                      <a:pt x="13" y="243"/>
                    </a:cubicBezTo>
                    <a:cubicBezTo>
                      <a:pt x="14" y="246"/>
                      <a:pt x="25" y="256"/>
                      <a:pt x="27" y="256"/>
                    </a:cubicBezTo>
                    <a:cubicBezTo>
                      <a:pt x="27" y="256"/>
                      <a:pt x="27" y="256"/>
                      <a:pt x="27" y="256"/>
                    </a:cubicBezTo>
                    <a:cubicBezTo>
                      <a:pt x="28" y="256"/>
                      <a:pt x="28" y="256"/>
                      <a:pt x="29" y="256"/>
                    </a:cubicBezTo>
                    <a:cubicBezTo>
                      <a:pt x="21" y="236"/>
                      <a:pt x="21" y="236"/>
                      <a:pt x="21" y="236"/>
                    </a:cubicBezTo>
                    <a:moveTo>
                      <a:pt x="38" y="223"/>
                    </a:moveTo>
                    <a:cubicBezTo>
                      <a:pt x="22" y="236"/>
                      <a:pt x="22" y="236"/>
                      <a:pt x="22" y="236"/>
                    </a:cubicBezTo>
                    <a:cubicBezTo>
                      <a:pt x="30" y="256"/>
                      <a:pt x="30" y="256"/>
                      <a:pt x="30" y="256"/>
                    </a:cubicBezTo>
                    <a:cubicBezTo>
                      <a:pt x="32" y="256"/>
                      <a:pt x="34" y="255"/>
                      <a:pt x="36" y="255"/>
                    </a:cubicBezTo>
                    <a:cubicBezTo>
                      <a:pt x="38" y="223"/>
                      <a:pt x="38" y="223"/>
                      <a:pt x="38" y="223"/>
                    </a:cubicBezTo>
                    <a:moveTo>
                      <a:pt x="139" y="216"/>
                    </a:moveTo>
                    <a:cubicBezTo>
                      <a:pt x="139" y="217"/>
                      <a:pt x="139" y="217"/>
                      <a:pt x="139" y="217"/>
                    </a:cubicBezTo>
                    <a:cubicBezTo>
                      <a:pt x="139" y="217"/>
                      <a:pt x="139" y="217"/>
                      <a:pt x="139" y="216"/>
                    </a:cubicBezTo>
                    <a:moveTo>
                      <a:pt x="5" y="200"/>
                    </a:moveTo>
                    <a:cubicBezTo>
                      <a:pt x="4" y="200"/>
                      <a:pt x="4" y="200"/>
                      <a:pt x="4" y="200"/>
                    </a:cubicBezTo>
                    <a:cubicBezTo>
                      <a:pt x="5" y="203"/>
                      <a:pt x="6" y="207"/>
                      <a:pt x="7" y="210"/>
                    </a:cubicBezTo>
                    <a:cubicBezTo>
                      <a:pt x="7" y="214"/>
                      <a:pt x="0" y="216"/>
                      <a:pt x="2" y="221"/>
                    </a:cubicBezTo>
                    <a:cubicBezTo>
                      <a:pt x="5" y="228"/>
                      <a:pt x="9" y="235"/>
                      <a:pt x="12" y="241"/>
                    </a:cubicBezTo>
                    <a:cubicBezTo>
                      <a:pt x="20" y="235"/>
                      <a:pt x="20" y="235"/>
                      <a:pt x="20" y="235"/>
                    </a:cubicBezTo>
                    <a:cubicBezTo>
                      <a:pt x="5" y="200"/>
                      <a:pt x="5" y="200"/>
                      <a:pt x="5" y="200"/>
                    </a:cubicBezTo>
                    <a:moveTo>
                      <a:pt x="128" y="199"/>
                    </a:moveTo>
                    <a:cubicBezTo>
                      <a:pt x="130" y="215"/>
                      <a:pt x="126" y="232"/>
                      <a:pt x="126" y="248"/>
                    </a:cubicBezTo>
                    <a:cubicBezTo>
                      <a:pt x="132" y="247"/>
                      <a:pt x="132" y="247"/>
                      <a:pt x="132" y="247"/>
                    </a:cubicBezTo>
                    <a:cubicBezTo>
                      <a:pt x="136" y="237"/>
                      <a:pt x="136" y="237"/>
                      <a:pt x="136" y="235"/>
                    </a:cubicBezTo>
                    <a:cubicBezTo>
                      <a:pt x="136" y="236"/>
                      <a:pt x="136" y="236"/>
                      <a:pt x="136" y="236"/>
                    </a:cubicBezTo>
                    <a:cubicBezTo>
                      <a:pt x="136" y="236"/>
                      <a:pt x="136" y="235"/>
                      <a:pt x="137" y="234"/>
                    </a:cubicBezTo>
                    <a:cubicBezTo>
                      <a:pt x="137" y="233"/>
                      <a:pt x="137" y="233"/>
                      <a:pt x="137" y="233"/>
                    </a:cubicBezTo>
                    <a:cubicBezTo>
                      <a:pt x="137" y="228"/>
                      <a:pt x="137" y="228"/>
                      <a:pt x="137" y="228"/>
                    </a:cubicBezTo>
                    <a:cubicBezTo>
                      <a:pt x="138" y="226"/>
                      <a:pt x="138" y="223"/>
                      <a:pt x="139" y="216"/>
                    </a:cubicBezTo>
                    <a:cubicBezTo>
                      <a:pt x="139" y="216"/>
                      <a:pt x="139" y="216"/>
                      <a:pt x="139" y="216"/>
                    </a:cubicBezTo>
                    <a:cubicBezTo>
                      <a:pt x="139" y="212"/>
                      <a:pt x="139" y="208"/>
                      <a:pt x="139" y="203"/>
                    </a:cubicBezTo>
                    <a:cubicBezTo>
                      <a:pt x="138" y="203"/>
                      <a:pt x="138" y="203"/>
                      <a:pt x="138" y="203"/>
                    </a:cubicBezTo>
                    <a:cubicBezTo>
                      <a:pt x="139" y="207"/>
                      <a:pt x="139" y="212"/>
                      <a:pt x="139" y="215"/>
                    </a:cubicBezTo>
                    <a:cubicBezTo>
                      <a:pt x="138" y="218"/>
                      <a:pt x="138" y="219"/>
                      <a:pt x="138" y="220"/>
                    </a:cubicBezTo>
                    <a:cubicBezTo>
                      <a:pt x="137" y="219"/>
                      <a:pt x="137" y="219"/>
                      <a:pt x="138" y="211"/>
                    </a:cubicBezTo>
                    <a:cubicBezTo>
                      <a:pt x="137" y="214"/>
                      <a:pt x="137" y="214"/>
                      <a:pt x="137" y="215"/>
                    </a:cubicBezTo>
                    <a:cubicBezTo>
                      <a:pt x="137" y="209"/>
                      <a:pt x="137" y="205"/>
                      <a:pt x="137" y="202"/>
                    </a:cubicBezTo>
                    <a:cubicBezTo>
                      <a:pt x="128" y="199"/>
                      <a:pt x="128" y="199"/>
                      <a:pt x="128" y="199"/>
                    </a:cubicBezTo>
                    <a:moveTo>
                      <a:pt x="3" y="195"/>
                    </a:moveTo>
                    <a:cubicBezTo>
                      <a:pt x="3" y="195"/>
                      <a:pt x="3" y="195"/>
                      <a:pt x="3" y="195"/>
                    </a:cubicBezTo>
                    <a:cubicBezTo>
                      <a:pt x="3" y="196"/>
                      <a:pt x="3" y="198"/>
                      <a:pt x="4" y="199"/>
                    </a:cubicBezTo>
                    <a:cubicBezTo>
                      <a:pt x="5" y="198"/>
                      <a:pt x="5" y="198"/>
                      <a:pt x="5" y="198"/>
                    </a:cubicBezTo>
                    <a:cubicBezTo>
                      <a:pt x="3" y="195"/>
                      <a:pt x="3" y="195"/>
                      <a:pt x="3" y="195"/>
                    </a:cubicBezTo>
                    <a:moveTo>
                      <a:pt x="40" y="193"/>
                    </a:moveTo>
                    <a:cubicBezTo>
                      <a:pt x="7" y="199"/>
                      <a:pt x="7" y="199"/>
                      <a:pt x="7" y="199"/>
                    </a:cubicBezTo>
                    <a:cubicBezTo>
                      <a:pt x="21" y="234"/>
                      <a:pt x="21" y="234"/>
                      <a:pt x="21" y="234"/>
                    </a:cubicBezTo>
                    <a:cubicBezTo>
                      <a:pt x="39" y="221"/>
                      <a:pt x="39" y="221"/>
                      <a:pt x="39" y="221"/>
                    </a:cubicBezTo>
                    <a:cubicBezTo>
                      <a:pt x="40" y="193"/>
                      <a:pt x="40" y="193"/>
                      <a:pt x="40" y="193"/>
                    </a:cubicBezTo>
                    <a:moveTo>
                      <a:pt x="88" y="189"/>
                    </a:moveTo>
                    <a:cubicBezTo>
                      <a:pt x="49" y="253"/>
                      <a:pt x="49" y="253"/>
                      <a:pt x="49" y="253"/>
                    </a:cubicBezTo>
                    <a:cubicBezTo>
                      <a:pt x="50" y="252"/>
                      <a:pt x="52" y="252"/>
                      <a:pt x="54" y="252"/>
                    </a:cubicBezTo>
                    <a:cubicBezTo>
                      <a:pt x="55" y="252"/>
                      <a:pt x="56" y="252"/>
                      <a:pt x="58" y="252"/>
                    </a:cubicBezTo>
                    <a:cubicBezTo>
                      <a:pt x="59" y="253"/>
                      <a:pt x="59" y="253"/>
                      <a:pt x="59" y="253"/>
                    </a:cubicBezTo>
                    <a:cubicBezTo>
                      <a:pt x="61" y="255"/>
                      <a:pt x="59" y="257"/>
                      <a:pt x="61" y="259"/>
                    </a:cubicBezTo>
                    <a:cubicBezTo>
                      <a:pt x="63" y="261"/>
                      <a:pt x="65" y="260"/>
                      <a:pt x="67" y="261"/>
                    </a:cubicBezTo>
                    <a:cubicBezTo>
                      <a:pt x="68" y="261"/>
                      <a:pt x="68" y="262"/>
                      <a:pt x="68" y="263"/>
                    </a:cubicBezTo>
                    <a:cubicBezTo>
                      <a:pt x="121" y="249"/>
                      <a:pt x="121" y="249"/>
                      <a:pt x="121" y="249"/>
                    </a:cubicBezTo>
                    <a:cubicBezTo>
                      <a:pt x="88" y="189"/>
                      <a:pt x="88" y="189"/>
                      <a:pt x="88" y="189"/>
                    </a:cubicBezTo>
                    <a:moveTo>
                      <a:pt x="87" y="187"/>
                    </a:moveTo>
                    <a:cubicBezTo>
                      <a:pt x="40" y="222"/>
                      <a:pt x="40" y="222"/>
                      <a:pt x="40" y="222"/>
                    </a:cubicBezTo>
                    <a:cubicBezTo>
                      <a:pt x="38" y="254"/>
                      <a:pt x="38" y="254"/>
                      <a:pt x="38" y="254"/>
                    </a:cubicBezTo>
                    <a:cubicBezTo>
                      <a:pt x="41" y="254"/>
                      <a:pt x="44" y="253"/>
                      <a:pt x="47" y="253"/>
                    </a:cubicBezTo>
                    <a:cubicBezTo>
                      <a:pt x="87" y="187"/>
                      <a:pt x="87" y="187"/>
                      <a:pt x="87" y="187"/>
                    </a:cubicBezTo>
                    <a:cubicBezTo>
                      <a:pt x="87" y="187"/>
                      <a:pt x="87" y="187"/>
                      <a:pt x="87" y="187"/>
                    </a:cubicBezTo>
                    <a:moveTo>
                      <a:pt x="89" y="185"/>
                    </a:moveTo>
                    <a:cubicBezTo>
                      <a:pt x="88" y="186"/>
                      <a:pt x="88" y="186"/>
                      <a:pt x="88" y="186"/>
                    </a:cubicBezTo>
                    <a:cubicBezTo>
                      <a:pt x="88" y="186"/>
                      <a:pt x="88" y="186"/>
                      <a:pt x="88" y="186"/>
                    </a:cubicBezTo>
                    <a:cubicBezTo>
                      <a:pt x="89" y="185"/>
                      <a:pt x="89" y="185"/>
                      <a:pt x="89" y="185"/>
                    </a:cubicBezTo>
                    <a:moveTo>
                      <a:pt x="90" y="185"/>
                    </a:moveTo>
                    <a:cubicBezTo>
                      <a:pt x="89" y="187"/>
                      <a:pt x="89" y="187"/>
                      <a:pt x="89" y="187"/>
                    </a:cubicBezTo>
                    <a:cubicBezTo>
                      <a:pt x="123" y="249"/>
                      <a:pt x="123" y="249"/>
                      <a:pt x="123" y="249"/>
                    </a:cubicBezTo>
                    <a:cubicBezTo>
                      <a:pt x="124" y="249"/>
                      <a:pt x="124" y="249"/>
                      <a:pt x="124" y="249"/>
                    </a:cubicBezTo>
                    <a:cubicBezTo>
                      <a:pt x="92" y="185"/>
                      <a:pt x="92" y="185"/>
                      <a:pt x="92" y="185"/>
                    </a:cubicBezTo>
                    <a:cubicBezTo>
                      <a:pt x="92" y="186"/>
                      <a:pt x="92" y="186"/>
                      <a:pt x="91" y="186"/>
                    </a:cubicBezTo>
                    <a:cubicBezTo>
                      <a:pt x="91" y="186"/>
                      <a:pt x="91" y="185"/>
                      <a:pt x="90" y="185"/>
                    </a:cubicBezTo>
                    <a:moveTo>
                      <a:pt x="94" y="184"/>
                    </a:moveTo>
                    <a:cubicBezTo>
                      <a:pt x="93" y="185"/>
                      <a:pt x="93" y="185"/>
                      <a:pt x="93" y="185"/>
                    </a:cubicBezTo>
                    <a:cubicBezTo>
                      <a:pt x="125" y="248"/>
                      <a:pt x="125" y="248"/>
                      <a:pt x="125" y="248"/>
                    </a:cubicBezTo>
                    <a:cubicBezTo>
                      <a:pt x="126" y="248"/>
                      <a:pt x="126" y="248"/>
                      <a:pt x="126" y="248"/>
                    </a:cubicBezTo>
                    <a:cubicBezTo>
                      <a:pt x="126" y="245"/>
                      <a:pt x="125" y="242"/>
                      <a:pt x="125" y="239"/>
                    </a:cubicBezTo>
                    <a:cubicBezTo>
                      <a:pt x="125" y="230"/>
                      <a:pt x="127" y="221"/>
                      <a:pt x="126" y="212"/>
                    </a:cubicBezTo>
                    <a:cubicBezTo>
                      <a:pt x="125" y="197"/>
                      <a:pt x="125" y="197"/>
                      <a:pt x="125" y="197"/>
                    </a:cubicBezTo>
                    <a:cubicBezTo>
                      <a:pt x="94" y="184"/>
                      <a:pt x="94" y="184"/>
                      <a:pt x="94" y="184"/>
                    </a:cubicBezTo>
                    <a:moveTo>
                      <a:pt x="86" y="184"/>
                    </a:moveTo>
                    <a:cubicBezTo>
                      <a:pt x="42" y="193"/>
                      <a:pt x="42" y="193"/>
                      <a:pt x="42" y="193"/>
                    </a:cubicBezTo>
                    <a:cubicBezTo>
                      <a:pt x="40" y="220"/>
                      <a:pt x="40" y="220"/>
                      <a:pt x="40" y="220"/>
                    </a:cubicBezTo>
                    <a:cubicBezTo>
                      <a:pt x="86" y="185"/>
                      <a:pt x="86" y="185"/>
                      <a:pt x="86" y="185"/>
                    </a:cubicBezTo>
                    <a:cubicBezTo>
                      <a:pt x="86" y="184"/>
                      <a:pt x="86" y="184"/>
                      <a:pt x="86" y="184"/>
                    </a:cubicBezTo>
                    <a:moveTo>
                      <a:pt x="88" y="184"/>
                    </a:moveTo>
                    <a:cubicBezTo>
                      <a:pt x="87" y="184"/>
                      <a:pt x="87" y="184"/>
                      <a:pt x="87" y="184"/>
                    </a:cubicBezTo>
                    <a:cubicBezTo>
                      <a:pt x="87" y="184"/>
                      <a:pt x="87" y="184"/>
                      <a:pt x="87" y="184"/>
                    </a:cubicBezTo>
                    <a:cubicBezTo>
                      <a:pt x="88" y="184"/>
                      <a:pt x="88" y="184"/>
                      <a:pt x="88" y="184"/>
                    </a:cubicBezTo>
                    <a:moveTo>
                      <a:pt x="82" y="175"/>
                    </a:moveTo>
                    <a:cubicBezTo>
                      <a:pt x="86" y="183"/>
                      <a:pt x="86" y="183"/>
                      <a:pt x="86" y="183"/>
                    </a:cubicBezTo>
                    <a:cubicBezTo>
                      <a:pt x="88" y="182"/>
                      <a:pt x="88" y="182"/>
                      <a:pt x="88" y="182"/>
                    </a:cubicBezTo>
                    <a:cubicBezTo>
                      <a:pt x="88" y="182"/>
                      <a:pt x="88" y="182"/>
                      <a:pt x="88" y="182"/>
                    </a:cubicBezTo>
                    <a:cubicBezTo>
                      <a:pt x="88" y="182"/>
                      <a:pt x="88" y="182"/>
                      <a:pt x="88" y="182"/>
                    </a:cubicBezTo>
                    <a:cubicBezTo>
                      <a:pt x="88" y="182"/>
                      <a:pt x="88" y="182"/>
                      <a:pt x="88" y="182"/>
                    </a:cubicBezTo>
                    <a:cubicBezTo>
                      <a:pt x="88" y="182"/>
                      <a:pt x="88" y="182"/>
                      <a:pt x="88" y="182"/>
                    </a:cubicBezTo>
                    <a:cubicBezTo>
                      <a:pt x="88" y="182"/>
                      <a:pt x="88" y="182"/>
                      <a:pt x="88" y="182"/>
                    </a:cubicBezTo>
                    <a:cubicBezTo>
                      <a:pt x="88" y="182"/>
                      <a:pt x="88" y="182"/>
                      <a:pt x="88" y="182"/>
                    </a:cubicBezTo>
                    <a:cubicBezTo>
                      <a:pt x="88" y="182"/>
                      <a:pt x="88" y="182"/>
                      <a:pt x="88" y="182"/>
                    </a:cubicBezTo>
                    <a:cubicBezTo>
                      <a:pt x="88" y="182"/>
                      <a:pt x="88" y="182"/>
                      <a:pt x="88" y="182"/>
                    </a:cubicBezTo>
                    <a:cubicBezTo>
                      <a:pt x="88" y="182"/>
                      <a:pt x="88" y="182"/>
                      <a:pt x="88" y="182"/>
                    </a:cubicBezTo>
                    <a:cubicBezTo>
                      <a:pt x="88" y="182"/>
                      <a:pt x="88" y="181"/>
                      <a:pt x="89" y="181"/>
                    </a:cubicBezTo>
                    <a:cubicBezTo>
                      <a:pt x="82" y="175"/>
                      <a:pt x="82" y="175"/>
                      <a:pt x="82" y="175"/>
                    </a:cubicBezTo>
                    <a:moveTo>
                      <a:pt x="105" y="165"/>
                    </a:moveTo>
                    <a:cubicBezTo>
                      <a:pt x="103" y="168"/>
                      <a:pt x="104" y="171"/>
                      <a:pt x="103" y="174"/>
                    </a:cubicBezTo>
                    <a:cubicBezTo>
                      <a:pt x="102" y="174"/>
                      <a:pt x="102" y="174"/>
                      <a:pt x="102" y="174"/>
                    </a:cubicBezTo>
                    <a:cubicBezTo>
                      <a:pt x="102" y="174"/>
                      <a:pt x="101" y="173"/>
                      <a:pt x="99" y="171"/>
                    </a:cubicBezTo>
                    <a:cubicBezTo>
                      <a:pt x="93" y="181"/>
                      <a:pt x="93" y="181"/>
                      <a:pt x="93" y="181"/>
                    </a:cubicBezTo>
                    <a:cubicBezTo>
                      <a:pt x="93" y="181"/>
                      <a:pt x="93" y="181"/>
                      <a:pt x="93" y="181"/>
                    </a:cubicBezTo>
                    <a:cubicBezTo>
                      <a:pt x="94" y="182"/>
                      <a:pt x="94" y="182"/>
                      <a:pt x="94" y="183"/>
                    </a:cubicBezTo>
                    <a:cubicBezTo>
                      <a:pt x="94" y="183"/>
                      <a:pt x="94" y="183"/>
                      <a:pt x="94" y="183"/>
                    </a:cubicBezTo>
                    <a:cubicBezTo>
                      <a:pt x="94" y="183"/>
                      <a:pt x="94" y="183"/>
                      <a:pt x="94" y="183"/>
                    </a:cubicBezTo>
                    <a:cubicBezTo>
                      <a:pt x="94" y="183"/>
                      <a:pt x="94" y="183"/>
                      <a:pt x="94" y="183"/>
                    </a:cubicBezTo>
                    <a:cubicBezTo>
                      <a:pt x="94" y="183"/>
                      <a:pt x="94" y="183"/>
                      <a:pt x="94" y="183"/>
                    </a:cubicBezTo>
                    <a:cubicBezTo>
                      <a:pt x="94" y="183"/>
                      <a:pt x="94" y="183"/>
                      <a:pt x="94" y="183"/>
                    </a:cubicBezTo>
                    <a:cubicBezTo>
                      <a:pt x="94" y="183"/>
                      <a:pt x="94" y="183"/>
                      <a:pt x="94" y="183"/>
                    </a:cubicBezTo>
                    <a:cubicBezTo>
                      <a:pt x="94" y="183"/>
                      <a:pt x="94" y="183"/>
                      <a:pt x="94" y="183"/>
                    </a:cubicBezTo>
                    <a:cubicBezTo>
                      <a:pt x="94" y="183"/>
                      <a:pt x="94" y="183"/>
                      <a:pt x="94" y="183"/>
                    </a:cubicBezTo>
                    <a:cubicBezTo>
                      <a:pt x="94" y="183"/>
                      <a:pt x="94" y="183"/>
                      <a:pt x="94" y="183"/>
                    </a:cubicBezTo>
                    <a:cubicBezTo>
                      <a:pt x="125" y="196"/>
                      <a:pt x="125" y="196"/>
                      <a:pt x="125" y="196"/>
                    </a:cubicBezTo>
                    <a:cubicBezTo>
                      <a:pt x="124" y="184"/>
                      <a:pt x="124" y="184"/>
                      <a:pt x="124" y="184"/>
                    </a:cubicBezTo>
                    <a:cubicBezTo>
                      <a:pt x="124" y="185"/>
                      <a:pt x="124" y="185"/>
                      <a:pt x="125" y="189"/>
                    </a:cubicBezTo>
                    <a:cubicBezTo>
                      <a:pt x="125" y="189"/>
                      <a:pt x="126" y="188"/>
                      <a:pt x="126" y="187"/>
                    </a:cubicBezTo>
                    <a:cubicBezTo>
                      <a:pt x="127" y="190"/>
                      <a:pt x="128" y="194"/>
                      <a:pt x="128" y="197"/>
                    </a:cubicBezTo>
                    <a:cubicBezTo>
                      <a:pt x="137" y="201"/>
                      <a:pt x="137" y="201"/>
                      <a:pt x="137" y="201"/>
                    </a:cubicBezTo>
                    <a:cubicBezTo>
                      <a:pt x="137" y="196"/>
                      <a:pt x="137" y="195"/>
                      <a:pt x="137" y="193"/>
                    </a:cubicBezTo>
                    <a:cubicBezTo>
                      <a:pt x="138" y="194"/>
                      <a:pt x="138" y="198"/>
                      <a:pt x="138" y="202"/>
                    </a:cubicBezTo>
                    <a:cubicBezTo>
                      <a:pt x="139" y="202"/>
                      <a:pt x="139" y="202"/>
                      <a:pt x="139" y="202"/>
                    </a:cubicBezTo>
                    <a:cubicBezTo>
                      <a:pt x="139" y="200"/>
                      <a:pt x="139" y="197"/>
                      <a:pt x="139" y="195"/>
                    </a:cubicBezTo>
                    <a:cubicBezTo>
                      <a:pt x="139" y="191"/>
                      <a:pt x="139" y="186"/>
                      <a:pt x="138" y="182"/>
                    </a:cubicBezTo>
                    <a:cubicBezTo>
                      <a:pt x="127" y="173"/>
                      <a:pt x="127" y="173"/>
                      <a:pt x="127" y="173"/>
                    </a:cubicBezTo>
                    <a:cubicBezTo>
                      <a:pt x="126" y="175"/>
                      <a:pt x="126" y="177"/>
                      <a:pt x="125" y="179"/>
                    </a:cubicBezTo>
                    <a:cubicBezTo>
                      <a:pt x="123" y="179"/>
                      <a:pt x="123" y="178"/>
                      <a:pt x="122" y="176"/>
                    </a:cubicBezTo>
                    <a:cubicBezTo>
                      <a:pt x="121" y="176"/>
                      <a:pt x="120" y="177"/>
                      <a:pt x="120" y="177"/>
                    </a:cubicBezTo>
                    <a:cubicBezTo>
                      <a:pt x="112" y="176"/>
                      <a:pt x="113" y="165"/>
                      <a:pt x="105" y="165"/>
                    </a:cubicBezTo>
                    <a:moveTo>
                      <a:pt x="45" y="143"/>
                    </a:moveTo>
                    <a:cubicBezTo>
                      <a:pt x="42" y="191"/>
                      <a:pt x="42" y="191"/>
                      <a:pt x="42" y="191"/>
                    </a:cubicBezTo>
                    <a:cubicBezTo>
                      <a:pt x="85" y="183"/>
                      <a:pt x="85" y="183"/>
                      <a:pt x="85" y="183"/>
                    </a:cubicBezTo>
                    <a:cubicBezTo>
                      <a:pt x="79" y="172"/>
                      <a:pt x="79" y="172"/>
                      <a:pt x="79" y="172"/>
                    </a:cubicBezTo>
                    <a:cubicBezTo>
                      <a:pt x="50" y="144"/>
                      <a:pt x="50" y="144"/>
                      <a:pt x="50" y="144"/>
                    </a:cubicBezTo>
                    <a:cubicBezTo>
                      <a:pt x="50" y="144"/>
                      <a:pt x="49" y="144"/>
                      <a:pt x="48" y="144"/>
                    </a:cubicBezTo>
                    <a:cubicBezTo>
                      <a:pt x="47" y="144"/>
                      <a:pt x="46" y="144"/>
                      <a:pt x="45" y="143"/>
                    </a:cubicBezTo>
                    <a:cubicBezTo>
                      <a:pt x="45" y="143"/>
                      <a:pt x="45" y="143"/>
                      <a:pt x="45" y="143"/>
                    </a:cubicBezTo>
                    <a:moveTo>
                      <a:pt x="37" y="140"/>
                    </a:moveTo>
                    <a:cubicBezTo>
                      <a:pt x="36" y="141"/>
                      <a:pt x="36" y="141"/>
                      <a:pt x="36" y="141"/>
                    </a:cubicBezTo>
                    <a:cubicBezTo>
                      <a:pt x="35" y="143"/>
                      <a:pt x="36" y="146"/>
                      <a:pt x="35" y="148"/>
                    </a:cubicBezTo>
                    <a:cubicBezTo>
                      <a:pt x="33" y="150"/>
                      <a:pt x="29" y="150"/>
                      <a:pt x="27" y="153"/>
                    </a:cubicBezTo>
                    <a:cubicBezTo>
                      <a:pt x="27" y="154"/>
                      <a:pt x="27" y="155"/>
                      <a:pt x="27" y="156"/>
                    </a:cubicBezTo>
                    <a:cubicBezTo>
                      <a:pt x="26" y="166"/>
                      <a:pt x="26" y="166"/>
                      <a:pt x="24" y="168"/>
                    </a:cubicBezTo>
                    <a:cubicBezTo>
                      <a:pt x="21" y="169"/>
                      <a:pt x="17" y="172"/>
                      <a:pt x="16" y="173"/>
                    </a:cubicBezTo>
                    <a:cubicBezTo>
                      <a:pt x="15" y="175"/>
                      <a:pt x="7" y="189"/>
                      <a:pt x="4" y="194"/>
                    </a:cubicBezTo>
                    <a:cubicBezTo>
                      <a:pt x="6" y="198"/>
                      <a:pt x="6" y="198"/>
                      <a:pt x="6" y="198"/>
                    </a:cubicBezTo>
                    <a:cubicBezTo>
                      <a:pt x="40" y="192"/>
                      <a:pt x="40" y="192"/>
                      <a:pt x="40" y="192"/>
                    </a:cubicBezTo>
                    <a:cubicBezTo>
                      <a:pt x="43" y="143"/>
                      <a:pt x="43" y="143"/>
                      <a:pt x="43" y="143"/>
                    </a:cubicBezTo>
                    <a:cubicBezTo>
                      <a:pt x="43" y="143"/>
                      <a:pt x="42" y="144"/>
                      <a:pt x="42" y="144"/>
                    </a:cubicBezTo>
                    <a:cubicBezTo>
                      <a:pt x="41" y="144"/>
                      <a:pt x="40" y="143"/>
                      <a:pt x="38" y="141"/>
                    </a:cubicBezTo>
                    <a:cubicBezTo>
                      <a:pt x="38" y="140"/>
                      <a:pt x="38" y="140"/>
                      <a:pt x="37" y="140"/>
                    </a:cubicBezTo>
                    <a:moveTo>
                      <a:pt x="61" y="140"/>
                    </a:moveTo>
                    <a:cubicBezTo>
                      <a:pt x="60" y="140"/>
                      <a:pt x="58" y="141"/>
                      <a:pt x="57" y="142"/>
                    </a:cubicBezTo>
                    <a:cubicBezTo>
                      <a:pt x="55" y="142"/>
                      <a:pt x="53" y="143"/>
                      <a:pt x="52" y="144"/>
                    </a:cubicBezTo>
                    <a:cubicBezTo>
                      <a:pt x="77" y="168"/>
                      <a:pt x="77" y="168"/>
                      <a:pt x="77" y="168"/>
                    </a:cubicBezTo>
                    <a:cubicBezTo>
                      <a:pt x="61" y="140"/>
                      <a:pt x="61" y="140"/>
                      <a:pt x="61" y="140"/>
                    </a:cubicBezTo>
                    <a:moveTo>
                      <a:pt x="63" y="140"/>
                    </a:moveTo>
                    <a:cubicBezTo>
                      <a:pt x="63" y="140"/>
                      <a:pt x="63" y="140"/>
                      <a:pt x="63" y="140"/>
                    </a:cubicBezTo>
                    <a:cubicBezTo>
                      <a:pt x="80" y="171"/>
                      <a:pt x="80" y="171"/>
                      <a:pt x="80" y="171"/>
                    </a:cubicBezTo>
                    <a:cubicBezTo>
                      <a:pt x="88" y="178"/>
                      <a:pt x="88" y="178"/>
                      <a:pt x="88" y="178"/>
                    </a:cubicBezTo>
                    <a:cubicBezTo>
                      <a:pt x="63" y="140"/>
                      <a:pt x="63" y="140"/>
                      <a:pt x="63" y="140"/>
                    </a:cubicBezTo>
                    <a:moveTo>
                      <a:pt x="79" y="139"/>
                    </a:moveTo>
                    <a:cubicBezTo>
                      <a:pt x="78" y="139"/>
                      <a:pt x="77" y="139"/>
                      <a:pt x="77" y="139"/>
                    </a:cubicBezTo>
                    <a:cubicBezTo>
                      <a:pt x="76" y="139"/>
                      <a:pt x="75" y="139"/>
                      <a:pt x="74" y="139"/>
                    </a:cubicBezTo>
                    <a:cubicBezTo>
                      <a:pt x="91" y="180"/>
                      <a:pt x="91" y="180"/>
                      <a:pt x="91" y="180"/>
                    </a:cubicBezTo>
                    <a:cubicBezTo>
                      <a:pt x="91" y="180"/>
                      <a:pt x="91" y="180"/>
                      <a:pt x="91" y="180"/>
                    </a:cubicBezTo>
                    <a:cubicBezTo>
                      <a:pt x="91" y="180"/>
                      <a:pt x="92" y="180"/>
                      <a:pt x="92" y="180"/>
                    </a:cubicBezTo>
                    <a:cubicBezTo>
                      <a:pt x="98" y="170"/>
                      <a:pt x="98" y="170"/>
                      <a:pt x="98" y="170"/>
                    </a:cubicBezTo>
                    <a:cubicBezTo>
                      <a:pt x="92" y="165"/>
                      <a:pt x="82" y="156"/>
                      <a:pt x="81" y="154"/>
                    </a:cubicBezTo>
                    <a:cubicBezTo>
                      <a:pt x="81" y="154"/>
                      <a:pt x="81" y="153"/>
                      <a:pt x="82" y="152"/>
                    </a:cubicBezTo>
                    <a:cubicBezTo>
                      <a:pt x="83" y="150"/>
                      <a:pt x="83" y="150"/>
                      <a:pt x="82" y="141"/>
                    </a:cubicBezTo>
                    <a:cubicBezTo>
                      <a:pt x="80" y="139"/>
                      <a:pt x="80" y="139"/>
                      <a:pt x="79" y="139"/>
                    </a:cubicBezTo>
                    <a:moveTo>
                      <a:pt x="70" y="138"/>
                    </a:moveTo>
                    <a:cubicBezTo>
                      <a:pt x="70" y="139"/>
                      <a:pt x="69" y="140"/>
                      <a:pt x="69" y="140"/>
                    </a:cubicBezTo>
                    <a:cubicBezTo>
                      <a:pt x="68" y="140"/>
                      <a:pt x="66" y="140"/>
                      <a:pt x="65" y="140"/>
                    </a:cubicBezTo>
                    <a:cubicBezTo>
                      <a:pt x="65" y="140"/>
                      <a:pt x="65" y="140"/>
                      <a:pt x="65" y="140"/>
                    </a:cubicBezTo>
                    <a:cubicBezTo>
                      <a:pt x="88" y="176"/>
                      <a:pt x="88" y="176"/>
                      <a:pt x="88" y="176"/>
                    </a:cubicBezTo>
                    <a:cubicBezTo>
                      <a:pt x="72" y="139"/>
                      <a:pt x="72" y="139"/>
                      <a:pt x="72" y="139"/>
                    </a:cubicBezTo>
                    <a:cubicBezTo>
                      <a:pt x="72" y="139"/>
                      <a:pt x="71" y="138"/>
                      <a:pt x="70" y="138"/>
                    </a:cubicBezTo>
                    <a:moveTo>
                      <a:pt x="118" y="130"/>
                    </a:moveTo>
                    <a:cubicBezTo>
                      <a:pt x="118" y="130"/>
                      <a:pt x="118" y="130"/>
                      <a:pt x="117" y="130"/>
                    </a:cubicBezTo>
                    <a:cubicBezTo>
                      <a:pt x="117" y="130"/>
                      <a:pt x="117" y="131"/>
                      <a:pt x="116" y="132"/>
                    </a:cubicBezTo>
                    <a:cubicBezTo>
                      <a:pt x="116" y="132"/>
                      <a:pt x="115" y="131"/>
                      <a:pt x="114" y="131"/>
                    </a:cubicBezTo>
                    <a:cubicBezTo>
                      <a:pt x="114" y="132"/>
                      <a:pt x="115" y="133"/>
                      <a:pt x="115" y="133"/>
                    </a:cubicBezTo>
                    <a:cubicBezTo>
                      <a:pt x="114" y="134"/>
                      <a:pt x="112" y="133"/>
                      <a:pt x="111" y="134"/>
                    </a:cubicBezTo>
                    <a:cubicBezTo>
                      <a:pt x="111" y="135"/>
                      <a:pt x="110" y="136"/>
                      <a:pt x="110" y="137"/>
                    </a:cubicBezTo>
                    <a:cubicBezTo>
                      <a:pt x="112" y="137"/>
                      <a:pt x="112" y="137"/>
                      <a:pt x="112" y="137"/>
                    </a:cubicBezTo>
                    <a:cubicBezTo>
                      <a:pt x="112" y="139"/>
                      <a:pt x="112" y="143"/>
                      <a:pt x="113" y="146"/>
                    </a:cubicBezTo>
                    <a:cubicBezTo>
                      <a:pt x="122" y="132"/>
                      <a:pt x="122" y="132"/>
                      <a:pt x="122" y="132"/>
                    </a:cubicBezTo>
                    <a:cubicBezTo>
                      <a:pt x="121" y="131"/>
                      <a:pt x="120" y="130"/>
                      <a:pt x="118" y="130"/>
                    </a:cubicBezTo>
                    <a:moveTo>
                      <a:pt x="127" y="127"/>
                    </a:moveTo>
                    <a:cubicBezTo>
                      <a:pt x="125" y="130"/>
                      <a:pt x="125" y="130"/>
                      <a:pt x="125" y="130"/>
                    </a:cubicBezTo>
                    <a:cubicBezTo>
                      <a:pt x="127" y="132"/>
                      <a:pt x="127" y="135"/>
                      <a:pt x="127" y="138"/>
                    </a:cubicBezTo>
                    <a:cubicBezTo>
                      <a:pt x="126" y="138"/>
                      <a:pt x="126" y="138"/>
                      <a:pt x="126" y="138"/>
                    </a:cubicBezTo>
                    <a:cubicBezTo>
                      <a:pt x="125" y="137"/>
                      <a:pt x="124" y="135"/>
                      <a:pt x="123" y="134"/>
                    </a:cubicBezTo>
                    <a:cubicBezTo>
                      <a:pt x="114" y="148"/>
                      <a:pt x="114" y="148"/>
                      <a:pt x="114" y="148"/>
                    </a:cubicBezTo>
                    <a:cubicBezTo>
                      <a:pt x="115" y="150"/>
                      <a:pt x="116" y="152"/>
                      <a:pt x="118" y="154"/>
                    </a:cubicBezTo>
                    <a:cubicBezTo>
                      <a:pt x="119" y="153"/>
                      <a:pt x="119" y="153"/>
                      <a:pt x="119" y="153"/>
                    </a:cubicBezTo>
                    <a:cubicBezTo>
                      <a:pt x="119" y="152"/>
                      <a:pt x="119" y="152"/>
                      <a:pt x="119" y="152"/>
                    </a:cubicBezTo>
                    <a:cubicBezTo>
                      <a:pt x="121" y="153"/>
                      <a:pt x="122" y="156"/>
                      <a:pt x="124" y="157"/>
                    </a:cubicBezTo>
                    <a:cubicBezTo>
                      <a:pt x="124" y="156"/>
                      <a:pt x="124" y="155"/>
                      <a:pt x="124" y="155"/>
                    </a:cubicBezTo>
                    <a:cubicBezTo>
                      <a:pt x="125" y="155"/>
                      <a:pt x="125" y="156"/>
                      <a:pt x="126" y="156"/>
                    </a:cubicBezTo>
                    <a:cubicBezTo>
                      <a:pt x="126" y="163"/>
                      <a:pt x="127" y="168"/>
                      <a:pt x="127" y="171"/>
                    </a:cubicBezTo>
                    <a:cubicBezTo>
                      <a:pt x="138" y="180"/>
                      <a:pt x="138" y="180"/>
                      <a:pt x="138" y="180"/>
                    </a:cubicBezTo>
                    <a:cubicBezTo>
                      <a:pt x="138" y="178"/>
                      <a:pt x="138" y="176"/>
                      <a:pt x="138" y="174"/>
                    </a:cubicBezTo>
                    <a:cubicBezTo>
                      <a:pt x="138" y="172"/>
                      <a:pt x="137" y="170"/>
                      <a:pt x="137" y="168"/>
                    </a:cubicBezTo>
                    <a:cubicBezTo>
                      <a:pt x="136" y="163"/>
                      <a:pt x="135" y="162"/>
                      <a:pt x="132" y="144"/>
                    </a:cubicBezTo>
                    <a:cubicBezTo>
                      <a:pt x="132" y="144"/>
                      <a:pt x="132" y="144"/>
                      <a:pt x="132" y="144"/>
                    </a:cubicBezTo>
                    <a:cubicBezTo>
                      <a:pt x="130" y="136"/>
                      <a:pt x="128" y="131"/>
                      <a:pt x="127" y="127"/>
                    </a:cubicBezTo>
                    <a:moveTo>
                      <a:pt x="28" y="122"/>
                    </a:moveTo>
                    <a:cubicBezTo>
                      <a:pt x="25" y="124"/>
                      <a:pt x="25" y="124"/>
                      <a:pt x="25" y="124"/>
                    </a:cubicBezTo>
                    <a:cubicBezTo>
                      <a:pt x="25" y="126"/>
                      <a:pt x="26" y="127"/>
                      <a:pt x="27" y="128"/>
                    </a:cubicBezTo>
                    <a:cubicBezTo>
                      <a:pt x="26" y="134"/>
                      <a:pt x="26" y="134"/>
                      <a:pt x="26" y="135"/>
                    </a:cubicBezTo>
                    <a:cubicBezTo>
                      <a:pt x="29" y="134"/>
                      <a:pt x="30" y="134"/>
                      <a:pt x="32" y="134"/>
                    </a:cubicBezTo>
                    <a:cubicBezTo>
                      <a:pt x="33" y="134"/>
                      <a:pt x="34" y="134"/>
                      <a:pt x="35" y="135"/>
                    </a:cubicBezTo>
                    <a:cubicBezTo>
                      <a:pt x="36" y="138"/>
                      <a:pt x="36" y="138"/>
                      <a:pt x="36" y="138"/>
                    </a:cubicBezTo>
                    <a:cubicBezTo>
                      <a:pt x="42" y="136"/>
                      <a:pt x="42" y="136"/>
                      <a:pt x="42" y="136"/>
                    </a:cubicBezTo>
                    <a:cubicBezTo>
                      <a:pt x="28" y="122"/>
                      <a:pt x="28" y="122"/>
                      <a:pt x="28" y="122"/>
                    </a:cubicBezTo>
                    <a:moveTo>
                      <a:pt x="24" y="119"/>
                    </a:moveTo>
                    <a:cubicBezTo>
                      <a:pt x="24" y="120"/>
                      <a:pt x="25" y="121"/>
                      <a:pt x="25" y="122"/>
                    </a:cubicBezTo>
                    <a:cubicBezTo>
                      <a:pt x="27" y="121"/>
                      <a:pt x="27" y="121"/>
                      <a:pt x="27" y="121"/>
                    </a:cubicBezTo>
                    <a:cubicBezTo>
                      <a:pt x="24" y="119"/>
                      <a:pt x="24" y="119"/>
                      <a:pt x="24" y="119"/>
                    </a:cubicBezTo>
                    <a:moveTo>
                      <a:pt x="47" y="114"/>
                    </a:moveTo>
                    <a:cubicBezTo>
                      <a:pt x="47" y="114"/>
                      <a:pt x="47" y="114"/>
                      <a:pt x="47" y="114"/>
                    </a:cubicBezTo>
                    <a:cubicBezTo>
                      <a:pt x="45" y="135"/>
                      <a:pt x="45" y="135"/>
                      <a:pt x="45" y="135"/>
                    </a:cubicBezTo>
                    <a:cubicBezTo>
                      <a:pt x="49" y="134"/>
                      <a:pt x="49" y="134"/>
                      <a:pt x="49" y="134"/>
                    </a:cubicBezTo>
                    <a:cubicBezTo>
                      <a:pt x="52" y="134"/>
                      <a:pt x="53" y="129"/>
                      <a:pt x="51" y="126"/>
                    </a:cubicBezTo>
                    <a:cubicBezTo>
                      <a:pt x="51" y="125"/>
                      <a:pt x="52" y="124"/>
                      <a:pt x="52" y="123"/>
                    </a:cubicBezTo>
                    <a:cubicBezTo>
                      <a:pt x="47" y="114"/>
                      <a:pt x="47" y="114"/>
                      <a:pt x="47" y="114"/>
                    </a:cubicBezTo>
                    <a:moveTo>
                      <a:pt x="48" y="113"/>
                    </a:moveTo>
                    <a:cubicBezTo>
                      <a:pt x="53" y="120"/>
                      <a:pt x="53" y="120"/>
                      <a:pt x="53" y="120"/>
                    </a:cubicBezTo>
                    <a:cubicBezTo>
                      <a:pt x="53" y="119"/>
                      <a:pt x="54" y="118"/>
                      <a:pt x="54" y="118"/>
                    </a:cubicBezTo>
                    <a:cubicBezTo>
                      <a:pt x="48" y="113"/>
                      <a:pt x="48" y="113"/>
                      <a:pt x="48" y="113"/>
                    </a:cubicBezTo>
                    <a:moveTo>
                      <a:pt x="44" y="113"/>
                    </a:moveTo>
                    <a:cubicBezTo>
                      <a:pt x="29" y="121"/>
                      <a:pt x="29" y="121"/>
                      <a:pt x="29" y="121"/>
                    </a:cubicBezTo>
                    <a:cubicBezTo>
                      <a:pt x="44" y="136"/>
                      <a:pt x="44" y="136"/>
                      <a:pt x="44" y="136"/>
                    </a:cubicBezTo>
                    <a:cubicBezTo>
                      <a:pt x="44" y="136"/>
                      <a:pt x="44" y="136"/>
                      <a:pt x="44" y="136"/>
                    </a:cubicBezTo>
                    <a:cubicBezTo>
                      <a:pt x="45" y="113"/>
                      <a:pt x="45" y="113"/>
                      <a:pt x="45" y="113"/>
                    </a:cubicBezTo>
                    <a:cubicBezTo>
                      <a:pt x="45" y="113"/>
                      <a:pt x="44" y="113"/>
                      <a:pt x="44" y="113"/>
                    </a:cubicBezTo>
                    <a:moveTo>
                      <a:pt x="43" y="107"/>
                    </a:moveTo>
                    <a:cubicBezTo>
                      <a:pt x="44" y="108"/>
                      <a:pt x="44" y="108"/>
                      <a:pt x="44" y="108"/>
                    </a:cubicBezTo>
                    <a:cubicBezTo>
                      <a:pt x="44" y="108"/>
                      <a:pt x="44" y="108"/>
                      <a:pt x="44" y="108"/>
                    </a:cubicBezTo>
                    <a:cubicBezTo>
                      <a:pt x="44" y="108"/>
                      <a:pt x="44" y="108"/>
                      <a:pt x="45" y="108"/>
                    </a:cubicBezTo>
                    <a:cubicBezTo>
                      <a:pt x="44" y="107"/>
                      <a:pt x="44" y="107"/>
                      <a:pt x="44" y="107"/>
                    </a:cubicBezTo>
                    <a:cubicBezTo>
                      <a:pt x="44" y="107"/>
                      <a:pt x="44" y="107"/>
                      <a:pt x="43" y="107"/>
                    </a:cubicBezTo>
                    <a:moveTo>
                      <a:pt x="58" y="105"/>
                    </a:moveTo>
                    <a:cubicBezTo>
                      <a:pt x="49" y="110"/>
                      <a:pt x="49" y="110"/>
                      <a:pt x="49" y="110"/>
                    </a:cubicBezTo>
                    <a:cubicBezTo>
                      <a:pt x="49" y="110"/>
                      <a:pt x="49" y="111"/>
                      <a:pt x="49" y="111"/>
                    </a:cubicBezTo>
                    <a:cubicBezTo>
                      <a:pt x="49" y="111"/>
                      <a:pt x="49" y="111"/>
                      <a:pt x="49" y="111"/>
                    </a:cubicBezTo>
                    <a:cubicBezTo>
                      <a:pt x="49" y="111"/>
                      <a:pt x="49" y="111"/>
                      <a:pt x="49" y="111"/>
                    </a:cubicBezTo>
                    <a:cubicBezTo>
                      <a:pt x="49" y="111"/>
                      <a:pt x="49" y="111"/>
                      <a:pt x="49" y="111"/>
                    </a:cubicBezTo>
                    <a:cubicBezTo>
                      <a:pt x="49" y="111"/>
                      <a:pt x="49" y="111"/>
                      <a:pt x="49" y="111"/>
                    </a:cubicBezTo>
                    <a:cubicBezTo>
                      <a:pt x="49" y="111"/>
                      <a:pt x="49" y="111"/>
                      <a:pt x="49" y="111"/>
                    </a:cubicBezTo>
                    <a:cubicBezTo>
                      <a:pt x="49" y="111"/>
                      <a:pt x="49" y="111"/>
                      <a:pt x="49" y="111"/>
                    </a:cubicBezTo>
                    <a:cubicBezTo>
                      <a:pt x="49" y="111"/>
                      <a:pt x="49" y="111"/>
                      <a:pt x="49" y="111"/>
                    </a:cubicBezTo>
                    <a:cubicBezTo>
                      <a:pt x="49" y="111"/>
                      <a:pt x="49" y="111"/>
                      <a:pt x="49" y="111"/>
                    </a:cubicBezTo>
                    <a:cubicBezTo>
                      <a:pt x="49" y="111"/>
                      <a:pt x="49" y="111"/>
                      <a:pt x="49" y="111"/>
                    </a:cubicBezTo>
                    <a:cubicBezTo>
                      <a:pt x="49" y="111"/>
                      <a:pt x="49" y="111"/>
                      <a:pt x="49" y="111"/>
                    </a:cubicBezTo>
                    <a:cubicBezTo>
                      <a:pt x="49" y="111"/>
                      <a:pt x="49" y="112"/>
                      <a:pt x="49" y="112"/>
                    </a:cubicBezTo>
                    <a:cubicBezTo>
                      <a:pt x="55" y="117"/>
                      <a:pt x="55" y="117"/>
                      <a:pt x="55" y="117"/>
                    </a:cubicBezTo>
                    <a:cubicBezTo>
                      <a:pt x="56" y="117"/>
                      <a:pt x="57" y="116"/>
                      <a:pt x="58" y="116"/>
                    </a:cubicBezTo>
                    <a:cubicBezTo>
                      <a:pt x="59" y="109"/>
                      <a:pt x="59" y="109"/>
                      <a:pt x="59" y="108"/>
                    </a:cubicBezTo>
                    <a:cubicBezTo>
                      <a:pt x="59" y="108"/>
                      <a:pt x="59" y="108"/>
                      <a:pt x="59" y="108"/>
                    </a:cubicBezTo>
                    <a:cubicBezTo>
                      <a:pt x="58" y="105"/>
                      <a:pt x="58" y="105"/>
                      <a:pt x="58" y="105"/>
                    </a:cubicBezTo>
                    <a:moveTo>
                      <a:pt x="22" y="104"/>
                    </a:moveTo>
                    <a:cubicBezTo>
                      <a:pt x="22" y="104"/>
                      <a:pt x="23" y="105"/>
                      <a:pt x="23" y="106"/>
                    </a:cubicBezTo>
                    <a:cubicBezTo>
                      <a:pt x="23" y="106"/>
                      <a:pt x="23" y="111"/>
                      <a:pt x="24" y="117"/>
                    </a:cubicBezTo>
                    <a:cubicBezTo>
                      <a:pt x="28" y="120"/>
                      <a:pt x="28" y="120"/>
                      <a:pt x="28" y="120"/>
                    </a:cubicBezTo>
                    <a:cubicBezTo>
                      <a:pt x="43" y="111"/>
                      <a:pt x="43" y="111"/>
                      <a:pt x="43" y="111"/>
                    </a:cubicBezTo>
                    <a:cubicBezTo>
                      <a:pt x="43" y="111"/>
                      <a:pt x="43" y="111"/>
                      <a:pt x="43" y="110"/>
                    </a:cubicBezTo>
                    <a:cubicBezTo>
                      <a:pt x="43" y="110"/>
                      <a:pt x="43" y="110"/>
                      <a:pt x="43" y="110"/>
                    </a:cubicBezTo>
                    <a:cubicBezTo>
                      <a:pt x="43" y="110"/>
                      <a:pt x="43" y="110"/>
                      <a:pt x="43" y="110"/>
                    </a:cubicBezTo>
                    <a:cubicBezTo>
                      <a:pt x="43" y="110"/>
                      <a:pt x="43" y="110"/>
                      <a:pt x="43" y="110"/>
                    </a:cubicBezTo>
                    <a:cubicBezTo>
                      <a:pt x="43" y="110"/>
                      <a:pt x="43" y="110"/>
                      <a:pt x="43" y="110"/>
                    </a:cubicBezTo>
                    <a:cubicBezTo>
                      <a:pt x="43" y="110"/>
                      <a:pt x="43" y="110"/>
                      <a:pt x="43" y="110"/>
                    </a:cubicBezTo>
                    <a:cubicBezTo>
                      <a:pt x="43" y="110"/>
                      <a:pt x="43" y="110"/>
                      <a:pt x="43" y="110"/>
                    </a:cubicBezTo>
                    <a:cubicBezTo>
                      <a:pt x="43" y="110"/>
                      <a:pt x="43" y="110"/>
                      <a:pt x="43" y="110"/>
                    </a:cubicBezTo>
                    <a:cubicBezTo>
                      <a:pt x="43" y="110"/>
                      <a:pt x="43" y="110"/>
                      <a:pt x="43" y="110"/>
                    </a:cubicBezTo>
                    <a:cubicBezTo>
                      <a:pt x="43" y="110"/>
                      <a:pt x="43" y="110"/>
                      <a:pt x="43" y="110"/>
                    </a:cubicBezTo>
                    <a:cubicBezTo>
                      <a:pt x="43" y="110"/>
                      <a:pt x="43" y="110"/>
                      <a:pt x="43" y="110"/>
                    </a:cubicBezTo>
                    <a:cubicBezTo>
                      <a:pt x="43" y="110"/>
                      <a:pt x="43" y="110"/>
                      <a:pt x="43" y="110"/>
                    </a:cubicBezTo>
                    <a:cubicBezTo>
                      <a:pt x="39" y="107"/>
                      <a:pt x="39" y="107"/>
                      <a:pt x="39" y="107"/>
                    </a:cubicBezTo>
                    <a:cubicBezTo>
                      <a:pt x="33" y="106"/>
                      <a:pt x="28" y="104"/>
                      <a:pt x="22" y="104"/>
                    </a:cubicBezTo>
                    <a:moveTo>
                      <a:pt x="30" y="82"/>
                    </a:moveTo>
                    <a:cubicBezTo>
                      <a:pt x="29" y="83"/>
                      <a:pt x="29" y="83"/>
                      <a:pt x="29" y="83"/>
                    </a:cubicBezTo>
                    <a:cubicBezTo>
                      <a:pt x="30" y="83"/>
                      <a:pt x="31" y="84"/>
                      <a:pt x="32" y="85"/>
                    </a:cubicBezTo>
                    <a:cubicBezTo>
                      <a:pt x="31" y="86"/>
                      <a:pt x="31" y="86"/>
                      <a:pt x="31" y="86"/>
                    </a:cubicBezTo>
                    <a:cubicBezTo>
                      <a:pt x="34" y="86"/>
                      <a:pt x="37" y="88"/>
                      <a:pt x="39" y="89"/>
                    </a:cubicBezTo>
                    <a:cubicBezTo>
                      <a:pt x="36" y="82"/>
                      <a:pt x="36" y="82"/>
                      <a:pt x="36" y="82"/>
                    </a:cubicBezTo>
                    <a:cubicBezTo>
                      <a:pt x="36" y="82"/>
                      <a:pt x="35" y="83"/>
                      <a:pt x="34" y="83"/>
                    </a:cubicBezTo>
                    <a:cubicBezTo>
                      <a:pt x="33" y="82"/>
                      <a:pt x="33" y="82"/>
                      <a:pt x="30" y="82"/>
                    </a:cubicBezTo>
                    <a:moveTo>
                      <a:pt x="105" y="80"/>
                    </a:moveTo>
                    <a:cubicBezTo>
                      <a:pt x="59" y="104"/>
                      <a:pt x="59" y="104"/>
                      <a:pt x="59" y="104"/>
                    </a:cubicBezTo>
                    <a:cubicBezTo>
                      <a:pt x="61" y="108"/>
                      <a:pt x="61" y="108"/>
                      <a:pt x="61" y="108"/>
                    </a:cubicBezTo>
                    <a:cubicBezTo>
                      <a:pt x="61" y="108"/>
                      <a:pt x="61" y="108"/>
                      <a:pt x="61" y="108"/>
                    </a:cubicBezTo>
                    <a:cubicBezTo>
                      <a:pt x="62" y="108"/>
                      <a:pt x="64" y="110"/>
                      <a:pt x="66" y="110"/>
                    </a:cubicBezTo>
                    <a:cubicBezTo>
                      <a:pt x="67" y="107"/>
                      <a:pt x="68" y="105"/>
                      <a:pt x="70" y="105"/>
                    </a:cubicBezTo>
                    <a:cubicBezTo>
                      <a:pt x="71" y="105"/>
                      <a:pt x="72" y="106"/>
                      <a:pt x="73" y="106"/>
                    </a:cubicBezTo>
                    <a:cubicBezTo>
                      <a:pt x="73" y="107"/>
                      <a:pt x="91" y="127"/>
                      <a:pt x="92" y="133"/>
                    </a:cubicBezTo>
                    <a:cubicBezTo>
                      <a:pt x="94" y="137"/>
                      <a:pt x="93" y="137"/>
                      <a:pt x="86" y="138"/>
                    </a:cubicBezTo>
                    <a:cubicBezTo>
                      <a:pt x="87" y="140"/>
                      <a:pt x="89" y="142"/>
                      <a:pt x="90" y="143"/>
                    </a:cubicBezTo>
                    <a:cubicBezTo>
                      <a:pt x="92" y="145"/>
                      <a:pt x="92" y="145"/>
                      <a:pt x="92" y="145"/>
                    </a:cubicBezTo>
                    <a:cubicBezTo>
                      <a:pt x="92" y="143"/>
                      <a:pt x="91" y="141"/>
                      <a:pt x="92" y="139"/>
                    </a:cubicBezTo>
                    <a:cubicBezTo>
                      <a:pt x="93" y="139"/>
                      <a:pt x="93" y="139"/>
                      <a:pt x="93" y="139"/>
                    </a:cubicBezTo>
                    <a:cubicBezTo>
                      <a:pt x="94" y="137"/>
                      <a:pt x="94" y="136"/>
                      <a:pt x="95" y="134"/>
                    </a:cubicBezTo>
                    <a:cubicBezTo>
                      <a:pt x="94" y="130"/>
                      <a:pt x="94" y="130"/>
                      <a:pt x="94" y="129"/>
                    </a:cubicBezTo>
                    <a:cubicBezTo>
                      <a:pt x="95" y="129"/>
                      <a:pt x="95" y="129"/>
                      <a:pt x="95" y="129"/>
                    </a:cubicBezTo>
                    <a:cubicBezTo>
                      <a:pt x="95" y="129"/>
                      <a:pt x="96" y="130"/>
                      <a:pt x="96" y="131"/>
                    </a:cubicBezTo>
                    <a:cubicBezTo>
                      <a:pt x="96" y="129"/>
                      <a:pt x="96" y="129"/>
                      <a:pt x="90" y="122"/>
                    </a:cubicBezTo>
                    <a:cubicBezTo>
                      <a:pt x="90" y="120"/>
                      <a:pt x="90" y="120"/>
                      <a:pt x="90" y="120"/>
                    </a:cubicBezTo>
                    <a:cubicBezTo>
                      <a:pt x="87" y="119"/>
                      <a:pt x="85" y="118"/>
                      <a:pt x="78" y="103"/>
                    </a:cubicBezTo>
                    <a:cubicBezTo>
                      <a:pt x="78" y="102"/>
                      <a:pt x="79" y="102"/>
                      <a:pt x="79" y="101"/>
                    </a:cubicBezTo>
                    <a:cubicBezTo>
                      <a:pt x="96" y="121"/>
                      <a:pt x="96" y="121"/>
                      <a:pt x="96" y="121"/>
                    </a:cubicBezTo>
                    <a:cubicBezTo>
                      <a:pt x="97" y="122"/>
                      <a:pt x="97" y="122"/>
                      <a:pt x="102" y="136"/>
                    </a:cubicBezTo>
                    <a:cubicBezTo>
                      <a:pt x="107" y="149"/>
                      <a:pt x="107" y="149"/>
                      <a:pt x="107" y="149"/>
                    </a:cubicBezTo>
                    <a:cubicBezTo>
                      <a:pt x="107" y="148"/>
                      <a:pt x="107" y="147"/>
                      <a:pt x="107" y="146"/>
                    </a:cubicBezTo>
                    <a:cubicBezTo>
                      <a:pt x="107" y="143"/>
                      <a:pt x="106" y="141"/>
                      <a:pt x="106" y="138"/>
                    </a:cubicBezTo>
                    <a:cubicBezTo>
                      <a:pt x="104" y="129"/>
                      <a:pt x="104" y="129"/>
                      <a:pt x="105" y="128"/>
                    </a:cubicBezTo>
                    <a:cubicBezTo>
                      <a:pt x="106" y="128"/>
                      <a:pt x="110" y="130"/>
                      <a:pt x="110" y="133"/>
                    </a:cubicBezTo>
                    <a:cubicBezTo>
                      <a:pt x="111" y="132"/>
                      <a:pt x="111" y="131"/>
                      <a:pt x="111" y="131"/>
                    </a:cubicBezTo>
                    <a:cubicBezTo>
                      <a:pt x="112" y="131"/>
                      <a:pt x="112" y="131"/>
                      <a:pt x="113" y="131"/>
                    </a:cubicBezTo>
                    <a:cubicBezTo>
                      <a:pt x="114" y="122"/>
                      <a:pt x="108" y="115"/>
                      <a:pt x="109" y="107"/>
                    </a:cubicBezTo>
                    <a:cubicBezTo>
                      <a:pt x="109" y="106"/>
                      <a:pt x="109" y="106"/>
                      <a:pt x="110" y="106"/>
                    </a:cubicBezTo>
                    <a:cubicBezTo>
                      <a:pt x="110" y="106"/>
                      <a:pt x="111" y="107"/>
                      <a:pt x="111" y="107"/>
                    </a:cubicBezTo>
                    <a:cubicBezTo>
                      <a:pt x="110" y="108"/>
                      <a:pt x="110" y="108"/>
                      <a:pt x="110" y="108"/>
                    </a:cubicBezTo>
                    <a:cubicBezTo>
                      <a:pt x="112" y="109"/>
                      <a:pt x="112" y="109"/>
                      <a:pt x="113" y="110"/>
                    </a:cubicBezTo>
                    <a:cubicBezTo>
                      <a:pt x="114" y="112"/>
                      <a:pt x="114" y="112"/>
                      <a:pt x="113" y="114"/>
                    </a:cubicBezTo>
                    <a:cubicBezTo>
                      <a:pt x="114" y="115"/>
                      <a:pt x="115" y="117"/>
                      <a:pt x="116" y="118"/>
                    </a:cubicBezTo>
                    <a:cubicBezTo>
                      <a:pt x="120" y="116"/>
                      <a:pt x="114" y="111"/>
                      <a:pt x="115" y="108"/>
                    </a:cubicBezTo>
                    <a:cubicBezTo>
                      <a:pt x="115" y="108"/>
                      <a:pt x="116" y="108"/>
                      <a:pt x="116" y="108"/>
                    </a:cubicBezTo>
                    <a:cubicBezTo>
                      <a:pt x="117" y="108"/>
                      <a:pt x="117" y="109"/>
                      <a:pt x="118" y="110"/>
                    </a:cubicBezTo>
                    <a:cubicBezTo>
                      <a:pt x="117" y="111"/>
                      <a:pt x="117" y="111"/>
                      <a:pt x="117" y="111"/>
                    </a:cubicBezTo>
                    <a:cubicBezTo>
                      <a:pt x="118" y="112"/>
                      <a:pt x="118" y="112"/>
                      <a:pt x="119" y="115"/>
                    </a:cubicBezTo>
                    <a:cubicBezTo>
                      <a:pt x="118" y="116"/>
                      <a:pt x="118" y="116"/>
                      <a:pt x="118" y="116"/>
                    </a:cubicBezTo>
                    <a:cubicBezTo>
                      <a:pt x="120" y="121"/>
                      <a:pt x="123" y="124"/>
                      <a:pt x="125" y="128"/>
                    </a:cubicBezTo>
                    <a:cubicBezTo>
                      <a:pt x="127" y="125"/>
                      <a:pt x="127" y="125"/>
                      <a:pt x="127" y="125"/>
                    </a:cubicBezTo>
                    <a:cubicBezTo>
                      <a:pt x="125" y="119"/>
                      <a:pt x="125" y="119"/>
                      <a:pt x="125" y="118"/>
                    </a:cubicBezTo>
                    <a:cubicBezTo>
                      <a:pt x="125" y="118"/>
                      <a:pt x="125" y="118"/>
                      <a:pt x="125" y="118"/>
                    </a:cubicBezTo>
                    <a:cubicBezTo>
                      <a:pt x="122" y="111"/>
                      <a:pt x="121" y="108"/>
                      <a:pt x="118" y="100"/>
                    </a:cubicBezTo>
                    <a:cubicBezTo>
                      <a:pt x="110" y="85"/>
                      <a:pt x="110" y="85"/>
                      <a:pt x="110" y="85"/>
                    </a:cubicBezTo>
                    <a:cubicBezTo>
                      <a:pt x="108" y="83"/>
                      <a:pt x="107" y="81"/>
                      <a:pt x="105" y="80"/>
                    </a:cubicBezTo>
                    <a:moveTo>
                      <a:pt x="106" y="79"/>
                    </a:moveTo>
                    <a:cubicBezTo>
                      <a:pt x="105" y="80"/>
                      <a:pt x="105" y="80"/>
                      <a:pt x="105" y="80"/>
                    </a:cubicBezTo>
                    <a:cubicBezTo>
                      <a:pt x="107" y="81"/>
                      <a:pt x="108" y="83"/>
                      <a:pt x="110" y="85"/>
                    </a:cubicBezTo>
                    <a:cubicBezTo>
                      <a:pt x="109" y="83"/>
                      <a:pt x="107" y="81"/>
                      <a:pt x="106" y="79"/>
                    </a:cubicBezTo>
                    <a:moveTo>
                      <a:pt x="45" y="73"/>
                    </a:moveTo>
                    <a:cubicBezTo>
                      <a:pt x="44" y="73"/>
                      <a:pt x="44" y="73"/>
                      <a:pt x="43" y="73"/>
                    </a:cubicBezTo>
                    <a:cubicBezTo>
                      <a:pt x="43" y="73"/>
                      <a:pt x="43" y="73"/>
                      <a:pt x="45" y="77"/>
                    </a:cubicBezTo>
                    <a:cubicBezTo>
                      <a:pt x="44" y="77"/>
                      <a:pt x="43" y="78"/>
                      <a:pt x="42" y="78"/>
                    </a:cubicBezTo>
                    <a:cubicBezTo>
                      <a:pt x="42" y="79"/>
                      <a:pt x="42" y="80"/>
                      <a:pt x="42" y="80"/>
                    </a:cubicBezTo>
                    <a:cubicBezTo>
                      <a:pt x="39" y="80"/>
                      <a:pt x="38" y="80"/>
                      <a:pt x="37" y="79"/>
                    </a:cubicBezTo>
                    <a:cubicBezTo>
                      <a:pt x="37" y="80"/>
                      <a:pt x="37" y="80"/>
                      <a:pt x="37" y="80"/>
                    </a:cubicBezTo>
                    <a:cubicBezTo>
                      <a:pt x="37" y="81"/>
                      <a:pt x="37" y="81"/>
                      <a:pt x="37" y="81"/>
                    </a:cubicBezTo>
                    <a:cubicBezTo>
                      <a:pt x="37" y="81"/>
                      <a:pt x="37" y="81"/>
                      <a:pt x="37" y="81"/>
                    </a:cubicBezTo>
                    <a:cubicBezTo>
                      <a:pt x="41" y="91"/>
                      <a:pt x="41" y="91"/>
                      <a:pt x="41" y="91"/>
                    </a:cubicBezTo>
                    <a:cubicBezTo>
                      <a:pt x="45" y="96"/>
                      <a:pt x="45" y="103"/>
                      <a:pt x="45" y="106"/>
                    </a:cubicBezTo>
                    <a:cubicBezTo>
                      <a:pt x="46" y="108"/>
                      <a:pt x="46" y="108"/>
                      <a:pt x="46" y="108"/>
                    </a:cubicBezTo>
                    <a:cubicBezTo>
                      <a:pt x="47" y="108"/>
                      <a:pt x="47" y="108"/>
                      <a:pt x="48" y="109"/>
                    </a:cubicBezTo>
                    <a:cubicBezTo>
                      <a:pt x="58" y="104"/>
                      <a:pt x="58" y="104"/>
                      <a:pt x="58" y="104"/>
                    </a:cubicBezTo>
                    <a:cubicBezTo>
                      <a:pt x="45" y="73"/>
                      <a:pt x="45" y="73"/>
                      <a:pt x="45" y="73"/>
                    </a:cubicBezTo>
                    <a:moveTo>
                      <a:pt x="59" y="35"/>
                    </a:moveTo>
                    <a:cubicBezTo>
                      <a:pt x="60" y="37"/>
                      <a:pt x="61" y="38"/>
                      <a:pt x="64" y="41"/>
                    </a:cubicBezTo>
                    <a:cubicBezTo>
                      <a:pt x="68" y="44"/>
                      <a:pt x="73" y="44"/>
                      <a:pt x="77" y="47"/>
                    </a:cubicBezTo>
                    <a:cubicBezTo>
                      <a:pt x="77" y="47"/>
                      <a:pt x="76" y="47"/>
                      <a:pt x="75" y="46"/>
                    </a:cubicBezTo>
                    <a:cubicBezTo>
                      <a:pt x="75" y="47"/>
                      <a:pt x="75" y="47"/>
                      <a:pt x="75" y="47"/>
                    </a:cubicBezTo>
                    <a:cubicBezTo>
                      <a:pt x="75" y="47"/>
                      <a:pt x="76" y="48"/>
                      <a:pt x="76" y="48"/>
                    </a:cubicBezTo>
                    <a:cubicBezTo>
                      <a:pt x="74" y="47"/>
                      <a:pt x="71" y="46"/>
                      <a:pt x="69" y="46"/>
                    </a:cubicBezTo>
                    <a:cubicBezTo>
                      <a:pt x="72" y="50"/>
                      <a:pt x="75" y="52"/>
                      <a:pt x="77" y="56"/>
                    </a:cubicBezTo>
                    <a:cubicBezTo>
                      <a:pt x="75" y="56"/>
                      <a:pt x="75" y="53"/>
                      <a:pt x="72" y="53"/>
                    </a:cubicBezTo>
                    <a:cubicBezTo>
                      <a:pt x="72" y="53"/>
                      <a:pt x="72" y="53"/>
                      <a:pt x="72" y="53"/>
                    </a:cubicBezTo>
                    <a:cubicBezTo>
                      <a:pt x="72" y="53"/>
                      <a:pt x="72" y="53"/>
                      <a:pt x="72" y="53"/>
                    </a:cubicBezTo>
                    <a:cubicBezTo>
                      <a:pt x="72" y="53"/>
                      <a:pt x="75" y="59"/>
                      <a:pt x="75" y="59"/>
                    </a:cubicBezTo>
                    <a:cubicBezTo>
                      <a:pt x="75" y="59"/>
                      <a:pt x="77" y="62"/>
                      <a:pt x="77" y="63"/>
                    </a:cubicBezTo>
                    <a:cubicBezTo>
                      <a:pt x="76" y="63"/>
                      <a:pt x="76" y="63"/>
                      <a:pt x="76" y="63"/>
                    </a:cubicBezTo>
                    <a:cubicBezTo>
                      <a:pt x="76" y="63"/>
                      <a:pt x="76" y="63"/>
                      <a:pt x="75" y="63"/>
                    </a:cubicBezTo>
                    <a:cubicBezTo>
                      <a:pt x="75" y="64"/>
                      <a:pt x="75" y="64"/>
                      <a:pt x="75" y="65"/>
                    </a:cubicBezTo>
                    <a:cubicBezTo>
                      <a:pt x="75" y="65"/>
                      <a:pt x="75" y="65"/>
                      <a:pt x="75" y="65"/>
                    </a:cubicBezTo>
                    <a:cubicBezTo>
                      <a:pt x="75" y="65"/>
                      <a:pt x="75" y="65"/>
                      <a:pt x="75" y="65"/>
                    </a:cubicBezTo>
                    <a:cubicBezTo>
                      <a:pt x="72" y="65"/>
                      <a:pt x="70" y="65"/>
                      <a:pt x="69" y="65"/>
                    </a:cubicBezTo>
                    <a:cubicBezTo>
                      <a:pt x="68" y="65"/>
                      <a:pt x="68" y="65"/>
                      <a:pt x="68" y="65"/>
                    </a:cubicBezTo>
                    <a:cubicBezTo>
                      <a:pt x="67" y="66"/>
                      <a:pt x="67" y="66"/>
                      <a:pt x="67" y="66"/>
                    </a:cubicBezTo>
                    <a:cubicBezTo>
                      <a:pt x="66" y="65"/>
                      <a:pt x="64" y="64"/>
                      <a:pt x="62" y="64"/>
                    </a:cubicBezTo>
                    <a:cubicBezTo>
                      <a:pt x="65" y="65"/>
                      <a:pt x="65" y="65"/>
                      <a:pt x="65" y="65"/>
                    </a:cubicBezTo>
                    <a:cubicBezTo>
                      <a:pt x="65" y="64"/>
                      <a:pt x="63" y="63"/>
                      <a:pt x="61" y="63"/>
                    </a:cubicBezTo>
                    <a:cubicBezTo>
                      <a:pt x="61" y="63"/>
                      <a:pt x="61" y="63"/>
                      <a:pt x="60" y="63"/>
                    </a:cubicBezTo>
                    <a:cubicBezTo>
                      <a:pt x="60" y="63"/>
                      <a:pt x="60" y="63"/>
                      <a:pt x="60" y="63"/>
                    </a:cubicBezTo>
                    <a:cubicBezTo>
                      <a:pt x="59" y="63"/>
                      <a:pt x="59" y="63"/>
                      <a:pt x="57" y="60"/>
                    </a:cubicBezTo>
                    <a:cubicBezTo>
                      <a:pt x="55" y="58"/>
                      <a:pt x="52" y="55"/>
                      <a:pt x="53" y="52"/>
                    </a:cubicBezTo>
                    <a:cubicBezTo>
                      <a:pt x="53" y="51"/>
                      <a:pt x="51" y="46"/>
                      <a:pt x="50" y="46"/>
                    </a:cubicBezTo>
                    <a:cubicBezTo>
                      <a:pt x="50" y="46"/>
                      <a:pt x="50" y="46"/>
                      <a:pt x="50" y="46"/>
                    </a:cubicBezTo>
                    <a:cubicBezTo>
                      <a:pt x="49" y="46"/>
                      <a:pt x="46" y="46"/>
                      <a:pt x="46" y="48"/>
                    </a:cubicBezTo>
                    <a:cubicBezTo>
                      <a:pt x="47" y="48"/>
                      <a:pt x="51" y="57"/>
                      <a:pt x="55" y="61"/>
                    </a:cubicBezTo>
                    <a:cubicBezTo>
                      <a:pt x="56" y="62"/>
                      <a:pt x="56" y="62"/>
                      <a:pt x="56" y="62"/>
                    </a:cubicBezTo>
                    <a:cubicBezTo>
                      <a:pt x="56" y="63"/>
                      <a:pt x="56" y="63"/>
                      <a:pt x="55" y="63"/>
                    </a:cubicBezTo>
                    <a:cubicBezTo>
                      <a:pt x="54" y="63"/>
                      <a:pt x="53" y="63"/>
                      <a:pt x="53" y="63"/>
                    </a:cubicBezTo>
                    <a:cubicBezTo>
                      <a:pt x="52" y="64"/>
                      <a:pt x="52" y="64"/>
                      <a:pt x="52" y="64"/>
                    </a:cubicBezTo>
                    <a:cubicBezTo>
                      <a:pt x="51" y="64"/>
                      <a:pt x="50" y="64"/>
                      <a:pt x="50" y="64"/>
                    </a:cubicBezTo>
                    <a:cubicBezTo>
                      <a:pt x="48" y="64"/>
                      <a:pt x="48" y="64"/>
                      <a:pt x="47" y="65"/>
                    </a:cubicBezTo>
                    <a:cubicBezTo>
                      <a:pt x="47" y="66"/>
                      <a:pt x="48" y="68"/>
                      <a:pt x="49" y="71"/>
                    </a:cubicBezTo>
                    <a:cubicBezTo>
                      <a:pt x="48" y="73"/>
                      <a:pt x="48" y="73"/>
                      <a:pt x="48" y="73"/>
                    </a:cubicBezTo>
                    <a:cubicBezTo>
                      <a:pt x="48" y="73"/>
                      <a:pt x="47" y="72"/>
                      <a:pt x="46" y="72"/>
                    </a:cubicBezTo>
                    <a:cubicBezTo>
                      <a:pt x="46" y="72"/>
                      <a:pt x="46" y="72"/>
                      <a:pt x="46" y="72"/>
                    </a:cubicBezTo>
                    <a:cubicBezTo>
                      <a:pt x="59" y="103"/>
                      <a:pt x="59" y="103"/>
                      <a:pt x="59" y="103"/>
                    </a:cubicBezTo>
                    <a:cubicBezTo>
                      <a:pt x="104" y="79"/>
                      <a:pt x="104" y="79"/>
                      <a:pt x="104" y="79"/>
                    </a:cubicBezTo>
                    <a:cubicBezTo>
                      <a:pt x="103" y="78"/>
                      <a:pt x="102" y="77"/>
                      <a:pt x="101" y="77"/>
                    </a:cubicBezTo>
                    <a:cubicBezTo>
                      <a:pt x="102" y="77"/>
                      <a:pt x="103" y="78"/>
                      <a:pt x="104" y="79"/>
                    </a:cubicBezTo>
                    <a:cubicBezTo>
                      <a:pt x="106" y="78"/>
                      <a:pt x="106" y="78"/>
                      <a:pt x="106" y="78"/>
                    </a:cubicBezTo>
                    <a:cubicBezTo>
                      <a:pt x="103" y="74"/>
                      <a:pt x="101" y="71"/>
                      <a:pt x="99" y="68"/>
                    </a:cubicBezTo>
                    <a:cubicBezTo>
                      <a:pt x="85" y="49"/>
                      <a:pt x="85" y="48"/>
                      <a:pt x="76" y="39"/>
                    </a:cubicBezTo>
                    <a:cubicBezTo>
                      <a:pt x="73" y="36"/>
                      <a:pt x="73" y="36"/>
                      <a:pt x="73" y="36"/>
                    </a:cubicBezTo>
                    <a:cubicBezTo>
                      <a:pt x="72" y="36"/>
                      <a:pt x="72" y="36"/>
                      <a:pt x="72" y="36"/>
                    </a:cubicBezTo>
                    <a:cubicBezTo>
                      <a:pt x="72" y="36"/>
                      <a:pt x="73" y="36"/>
                      <a:pt x="73" y="36"/>
                    </a:cubicBezTo>
                    <a:cubicBezTo>
                      <a:pt x="73" y="37"/>
                      <a:pt x="73" y="37"/>
                      <a:pt x="73" y="37"/>
                    </a:cubicBezTo>
                    <a:cubicBezTo>
                      <a:pt x="72" y="36"/>
                      <a:pt x="72" y="36"/>
                      <a:pt x="71" y="36"/>
                    </a:cubicBezTo>
                    <a:cubicBezTo>
                      <a:pt x="59" y="35"/>
                      <a:pt x="59" y="35"/>
                      <a:pt x="59" y="35"/>
                    </a:cubicBezTo>
                    <a:moveTo>
                      <a:pt x="32" y="35"/>
                    </a:moveTo>
                    <a:cubicBezTo>
                      <a:pt x="35" y="39"/>
                      <a:pt x="39" y="45"/>
                      <a:pt x="43" y="45"/>
                    </a:cubicBezTo>
                    <a:cubicBezTo>
                      <a:pt x="43" y="45"/>
                      <a:pt x="44" y="45"/>
                      <a:pt x="44" y="45"/>
                    </a:cubicBezTo>
                    <a:cubicBezTo>
                      <a:pt x="46" y="44"/>
                      <a:pt x="45" y="40"/>
                      <a:pt x="45" y="39"/>
                    </a:cubicBezTo>
                    <a:cubicBezTo>
                      <a:pt x="45" y="39"/>
                      <a:pt x="57" y="51"/>
                      <a:pt x="60" y="55"/>
                    </a:cubicBezTo>
                    <a:cubicBezTo>
                      <a:pt x="61" y="56"/>
                      <a:pt x="62" y="58"/>
                      <a:pt x="64" y="58"/>
                    </a:cubicBezTo>
                    <a:cubicBezTo>
                      <a:pt x="64" y="58"/>
                      <a:pt x="64" y="53"/>
                      <a:pt x="63" y="51"/>
                    </a:cubicBezTo>
                    <a:cubicBezTo>
                      <a:pt x="60" y="46"/>
                      <a:pt x="61" y="45"/>
                      <a:pt x="62" y="44"/>
                    </a:cubicBezTo>
                    <a:cubicBezTo>
                      <a:pt x="62" y="43"/>
                      <a:pt x="62" y="42"/>
                      <a:pt x="59" y="40"/>
                    </a:cubicBezTo>
                    <a:cubicBezTo>
                      <a:pt x="57" y="39"/>
                      <a:pt x="56" y="38"/>
                      <a:pt x="54" y="35"/>
                    </a:cubicBezTo>
                    <a:cubicBezTo>
                      <a:pt x="32" y="35"/>
                      <a:pt x="32" y="35"/>
                      <a:pt x="32" y="35"/>
                    </a:cubicBezTo>
                    <a:moveTo>
                      <a:pt x="66" y="29"/>
                    </a:moveTo>
                    <a:cubicBezTo>
                      <a:pt x="66" y="29"/>
                      <a:pt x="66" y="29"/>
                      <a:pt x="70" y="33"/>
                    </a:cubicBezTo>
                    <a:cubicBezTo>
                      <a:pt x="70" y="33"/>
                      <a:pt x="69" y="32"/>
                      <a:pt x="68" y="32"/>
                    </a:cubicBezTo>
                    <a:cubicBezTo>
                      <a:pt x="69" y="33"/>
                      <a:pt x="69" y="33"/>
                      <a:pt x="70" y="34"/>
                    </a:cubicBezTo>
                    <a:cubicBezTo>
                      <a:pt x="72" y="34"/>
                      <a:pt x="72" y="34"/>
                      <a:pt x="72" y="34"/>
                    </a:cubicBezTo>
                    <a:cubicBezTo>
                      <a:pt x="67" y="29"/>
                      <a:pt x="67" y="29"/>
                      <a:pt x="67" y="29"/>
                    </a:cubicBezTo>
                    <a:cubicBezTo>
                      <a:pt x="67" y="29"/>
                      <a:pt x="67" y="29"/>
                      <a:pt x="67" y="29"/>
                    </a:cubicBezTo>
                    <a:cubicBezTo>
                      <a:pt x="67" y="29"/>
                      <a:pt x="66" y="29"/>
                      <a:pt x="66" y="29"/>
                    </a:cubicBezTo>
                    <a:moveTo>
                      <a:pt x="25" y="0"/>
                    </a:moveTo>
                    <a:cubicBezTo>
                      <a:pt x="25" y="1"/>
                      <a:pt x="26" y="1"/>
                      <a:pt x="27" y="2"/>
                    </a:cubicBezTo>
                    <a:cubicBezTo>
                      <a:pt x="26" y="4"/>
                      <a:pt x="26" y="4"/>
                      <a:pt x="26" y="5"/>
                    </a:cubicBezTo>
                    <a:cubicBezTo>
                      <a:pt x="26" y="6"/>
                      <a:pt x="31" y="14"/>
                      <a:pt x="31" y="14"/>
                    </a:cubicBezTo>
                    <a:cubicBezTo>
                      <a:pt x="34" y="20"/>
                      <a:pt x="34" y="21"/>
                      <a:pt x="34" y="22"/>
                    </a:cubicBezTo>
                    <a:cubicBezTo>
                      <a:pt x="33" y="27"/>
                      <a:pt x="33" y="27"/>
                      <a:pt x="31" y="29"/>
                    </a:cubicBezTo>
                    <a:cubicBezTo>
                      <a:pt x="30" y="29"/>
                      <a:pt x="30" y="30"/>
                      <a:pt x="30" y="31"/>
                    </a:cubicBezTo>
                    <a:cubicBezTo>
                      <a:pt x="30" y="31"/>
                      <a:pt x="31" y="32"/>
                      <a:pt x="32" y="34"/>
                    </a:cubicBezTo>
                    <a:cubicBezTo>
                      <a:pt x="53" y="34"/>
                      <a:pt x="53" y="34"/>
                      <a:pt x="53" y="34"/>
                    </a:cubicBezTo>
                    <a:cubicBezTo>
                      <a:pt x="53" y="34"/>
                      <a:pt x="53" y="33"/>
                      <a:pt x="53" y="33"/>
                    </a:cubicBezTo>
                    <a:cubicBezTo>
                      <a:pt x="52" y="31"/>
                      <a:pt x="54" y="29"/>
                      <a:pt x="52" y="27"/>
                    </a:cubicBezTo>
                    <a:cubicBezTo>
                      <a:pt x="47" y="22"/>
                      <a:pt x="47" y="22"/>
                      <a:pt x="47" y="21"/>
                    </a:cubicBezTo>
                    <a:cubicBezTo>
                      <a:pt x="47" y="21"/>
                      <a:pt x="47" y="21"/>
                      <a:pt x="47" y="21"/>
                    </a:cubicBezTo>
                    <a:cubicBezTo>
                      <a:pt x="47" y="20"/>
                      <a:pt x="47" y="20"/>
                      <a:pt x="47" y="20"/>
                    </a:cubicBezTo>
                    <a:cubicBezTo>
                      <a:pt x="49" y="21"/>
                      <a:pt x="55" y="25"/>
                      <a:pt x="55" y="26"/>
                    </a:cubicBezTo>
                    <a:cubicBezTo>
                      <a:pt x="55" y="26"/>
                      <a:pt x="55" y="26"/>
                      <a:pt x="55" y="26"/>
                    </a:cubicBezTo>
                    <a:cubicBezTo>
                      <a:pt x="56" y="30"/>
                      <a:pt x="57" y="32"/>
                      <a:pt x="58" y="34"/>
                    </a:cubicBezTo>
                    <a:cubicBezTo>
                      <a:pt x="70" y="34"/>
                      <a:pt x="70" y="34"/>
                      <a:pt x="70" y="34"/>
                    </a:cubicBezTo>
                    <a:cubicBezTo>
                      <a:pt x="64" y="29"/>
                      <a:pt x="59" y="24"/>
                      <a:pt x="54" y="20"/>
                    </a:cubicBezTo>
                    <a:cubicBezTo>
                      <a:pt x="57" y="22"/>
                      <a:pt x="60" y="25"/>
                      <a:pt x="63" y="27"/>
                    </a:cubicBezTo>
                    <a:cubicBezTo>
                      <a:pt x="63" y="25"/>
                      <a:pt x="53" y="16"/>
                      <a:pt x="46" y="12"/>
                    </a:cubicBezTo>
                    <a:cubicBezTo>
                      <a:pt x="41" y="10"/>
                      <a:pt x="41" y="9"/>
                      <a:pt x="40" y="9"/>
                    </a:cubicBezTo>
                    <a:cubicBezTo>
                      <a:pt x="41" y="9"/>
                      <a:pt x="41" y="9"/>
                      <a:pt x="41" y="9"/>
                    </a:cubicBezTo>
                    <a:cubicBezTo>
                      <a:pt x="41" y="9"/>
                      <a:pt x="40" y="8"/>
                      <a:pt x="39" y="8"/>
                    </a:cubicBezTo>
                    <a:cubicBezTo>
                      <a:pt x="39" y="8"/>
                      <a:pt x="39" y="8"/>
                      <a:pt x="39" y="8"/>
                    </a:cubicBezTo>
                    <a:cubicBezTo>
                      <a:pt x="38" y="8"/>
                      <a:pt x="38" y="7"/>
                      <a:pt x="34" y="5"/>
                    </a:cubicBezTo>
                    <a:cubicBezTo>
                      <a:pt x="35" y="6"/>
                      <a:pt x="35" y="6"/>
                      <a:pt x="35" y="6"/>
                    </a:cubicBezTo>
                    <a:cubicBezTo>
                      <a:pt x="35" y="4"/>
                      <a:pt x="29" y="2"/>
                      <a:pt x="29" y="2"/>
                    </a:cubicBezTo>
                    <a:cubicBezTo>
                      <a:pt x="29" y="2"/>
                      <a:pt x="29" y="2"/>
                      <a:pt x="30" y="3"/>
                    </a:cubicBezTo>
                    <a:cubicBezTo>
                      <a:pt x="28" y="3"/>
                      <a:pt x="27" y="1"/>
                      <a:pt x="2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1" name="îṣlïḍê">
                <a:extLst>
                  <a:ext uri="{FF2B5EF4-FFF2-40B4-BE49-F238E27FC236}">
                    <a16:creationId xmlns:a16="http://schemas.microsoft.com/office/drawing/2014/main" id="{B92114A4-B06F-43F0-9231-6DF48B8563A0}"/>
                  </a:ext>
                </a:extLst>
              </p:cNvPr>
              <p:cNvSpPr/>
              <p:nvPr/>
            </p:nvSpPr>
            <p:spPr bwMode="auto">
              <a:xfrm>
                <a:off x="2155" y="1349"/>
                <a:ext cx="15" cy="58"/>
              </a:xfrm>
              <a:custGeom>
                <a:avLst/>
                <a:gdLst>
                  <a:gd name="T0" fmla="*/ 0 w 7"/>
                  <a:gd name="T1" fmla="*/ 0 h 28"/>
                  <a:gd name="T2" fmla="*/ 4 w 7"/>
                  <a:gd name="T3" fmla="*/ 15 h 28"/>
                  <a:gd name="T4" fmla="*/ 4 w 7"/>
                  <a:gd name="T5" fmla="*/ 13 h 28"/>
                  <a:gd name="T6" fmla="*/ 4 w 7"/>
                  <a:gd name="T7" fmla="*/ 14 h 28"/>
                  <a:gd name="T8" fmla="*/ 5 w 7"/>
                  <a:gd name="T9" fmla="*/ 19 h 28"/>
                  <a:gd name="T10" fmla="*/ 5 w 7"/>
                  <a:gd name="T11" fmla="*/ 19 h 28"/>
                  <a:gd name="T12" fmla="*/ 7 w 7"/>
                  <a:gd name="T13" fmla="*/ 28 h 28"/>
                  <a:gd name="T14" fmla="*/ 2 w 7"/>
                  <a:gd name="T15" fmla="*/ 5 h 28"/>
                  <a:gd name="T16" fmla="*/ 0 w 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28">
                    <a:moveTo>
                      <a:pt x="0" y="0"/>
                    </a:moveTo>
                    <a:cubicBezTo>
                      <a:pt x="3" y="10"/>
                      <a:pt x="3" y="10"/>
                      <a:pt x="4" y="15"/>
                    </a:cubicBezTo>
                    <a:cubicBezTo>
                      <a:pt x="4" y="14"/>
                      <a:pt x="4" y="14"/>
                      <a:pt x="4" y="13"/>
                    </a:cubicBezTo>
                    <a:cubicBezTo>
                      <a:pt x="4" y="14"/>
                      <a:pt x="4" y="14"/>
                      <a:pt x="4" y="14"/>
                    </a:cubicBezTo>
                    <a:cubicBezTo>
                      <a:pt x="5" y="19"/>
                      <a:pt x="5" y="19"/>
                      <a:pt x="5" y="19"/>
                    </a:cubicBezTo>
                    <a:cubicBezTo>
                      <a:pt x="5" y="19"/>
                      <a:pt x="5" y="19"/>
                      <a:pt x="5" y="19"/>
                    </a:cubicBezTo>
                    <a:cubicBezTo>
                      <a:pt x="5" y="22"/>
                      <a:pt x="6" y="25"/>
                      <a:pt x="7" y="28"/>
                    </a:cubicBezTo>
                    <a:cubicBezTo>
                      <a:pt x="5" y="16"/>
                      <a:pt x="4" y="14"/>
                      <a:pt x="2" y="5"/>
                    </a:cubicBezTo>
                    <a:cubicBezTo>
                      <a:pt x="1" y="3"/>
                      <a:pt x="1" y="2"/>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2" name="iṣľiďè">
                <a:extLst>
                  <a:ext uri="{FF2B5EF4-FFF2-40B4-BE49-F238E27FC236}">
                    <a16:creationId xmlns:a16="http://schemas.microsoft.com/office/drawing/2014/main" id="{51CA21AF-B481-44F1-A751-8239D7DB2931}"/>
                  </a:ext>
                </a:extLst>
              </p:cNvPr>
              <p:cNvSpPr/>
              <p:nvPr/>
            </p:nvSpPr>
            <p:spPr bwMode="auto">
              <a:xfrm>
                <a:off x="2147" y="1322"/>
                <a:ext cx="8" cy="27"/>
              </a:xfrm>
              <a:custGeom>
                <a:avLst/>
                <a:gdLst>
                  <a:gd name="T0" fmla="*/ 3 w 4"/>
                  <a:gd name="T1" fmla="*/ 9 h 13"/>
                  <a:gd name="T2" fmla="*/ 3 w 4"/>
                  <a:gd name="T3" fmla="*/ 10 h 13"/>
                  <a:gd name="T4" fmla="*/ 3 w 4"/>
                  <a:gd name="T5" fmla="*/ 9 h 13"/>
                  <a:gd name="T6" fmla="*/ 3 w 4"/>
                  <a:gd name="T7" fmla="*/ 8 h 13"/>
                  <a:gd name="T8" fmla="*/ 3 w 4"/>
                  <a:gd name="T9" fmla="*/ 8 h 13"/>
                  <a:gd name="T10" fmla="*/ 4 w 4"/>
                  <a:gd name="T11" fmla="*/ 13 h 13"/>
                  <a:gd name="T12" fmla="*/ 4 w 4"/>
                  <a:gd name="T13" fmla="*/ 11 h 13"/>
                  <a:gd name="T14" fmla="*/ 4 w 4"/>
                  <a:gd name="T15" fmla="*/ 12 h 13"/>
                  <a:gd name="T16" fmla="*/ 3 w 4"/>
                  <a:gd name="T17" fmla="*/ 9 h 13"/>
                  <a:gd name="T18" fmla="*/ 3 w 4"/>
                  <a:gd name="T19" fmla="*/ 9 h 13"/>
                  <a:gd name="T20" fmla="*/ 3 w 4"/>
                  <a:gd name="T21" fmla="*/ 8 h 13"/>
                  <a:gd name="T22" fmla="*/ 0 w 4"/>
                  <a:gd name="T23" fmla="*/ 0 h 13"/>
                  <a:gd name="T24" fmla="*/ 2 w 4"/>
                  <a:gd name="T25" fmla="*/ 7 h 13"/>
                  <a:gd name="T26" fmla="*/ 2 w 4"/>
                  <a:gd name="T27" fmla="*/ 6 h 13"/>
                  <a:gd name="T28" fmla="*/ 0 w 4"/>
                  <a:gd name="T29" fmla="*/ 1 h 13"/>
                  <a:gd name="T30" fmla="*/ 0 w 4"/>
                  <a:gd name="T31" fmla="*/ 2 h 13"/>
                  <a:gd name="T32" fmla="*/ 0 w 4"/>
                  <a:gd name="T33"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 h="13">
                    <a:moveTo>
                      <a:pt x="3" y="9"/>
                    </a:moveTo>
                    <a:cubicBezTo>
                      <a:pt x="3" y="10"/>
                      <a:pt x="3" y="10"/>
                      <a:pt x="3" y="10"/>
                    </a:cubicBezTo>
                    <a:cubicBezTo>
                      <a:pt x="3" y="9"/>
                      <a:pt x="3" y="9"/>
                      <a:pt x="3" y="9"/>
                    </a:cubicBezTo>
                    <a:moveTo>
                      <a:pt x="3" y="8"/>
                    </a:moveTo>
                    <a:cubicBezTo>
                      <a:pt x="3" y="8"/>
                      <a:pt x="3" y="8"/>
                      <a:pt x="3" y="8"/>
                    </a:cubicBezTo>
                    <a:cubicBezTo>
                      <a:pt x="3" y="10"/>
                      <a:pt x="4" y="12"/>
                      <a:pt x="4" y="13"/>
                    </a:cubicBezTo>
                    <a:cubicBezTo>
                      <a:pt x="4" y="13"/>
                      <a:pt x="4" y="12"/>
                      <a:pt x="4" y="11"/>
                    </a:cubicBezTo>
                    <a:cubicBezTo>
                      <a:pt x="4" y="12"/>
                      <a:pt x="4" y="12"/>
                      <a:pt x="4" y="12"/>
                    </a:cubicBezTo>
                    <a:cubicBezTo>
                      <a:pt x="4" y="11"/>
                      <a:pt x="3" y="10"/>
                      <a:pt x="3" y="9"/>
                    </a:cubicBezTo>
                    <a:cubicBezTo>
                      <a:pt x="3" y="9"/>
                      <a:pt x="3" y="9"/>
                      <a:pt x="3" y="9"/>
                    </a:cubicBezTo>
                    <a:cubicBezTo>
                      <a:pt x="3" y="8"/>
                      <a:pt x="3" y="8"/>
                      <a:pt x="3" y="8"/>
                    </a:cubicBezTo>
                    <a:moveTo>
                      <a:pt x="0" y="0"/>
                    </a:moveTo>
                    <a:cubicBezTo>
                      <a:pt x="1" y="2"/>
                      <a:pt x="1" y="4"/>
                      <a:pt x="2" y="7"/>
                    </a:cubicBezTo>
                    <a:cubicBezTo>
                      <a:pt x="2" y="6"/>
                      <a:pt x="2" y="6"/>
                      <a:pt x="2" y="6"/>
                    </a:cubicBezTo>
                    <a:cubicBezTo>
                      <a:pt x="0" y="1"/>
                      <a:pt x="0" y="1"/>
                      <a:pt x="0" y="1"/>
                    </a:cubicBezTo>
                    <a:cubicBezTo>
                      <a:pt x="0" y="2"/>
                      <a:pt x="0" y="2"/>
                      <a:pt x="0" y="2"/>
                    </a:cubicBezTo>
                    <a:cubicBezTo>
                      <a:pt x="0" y="1"/>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3" name="îşḷíḋè">
                <a:extLst>
                  <a:ext uri="{FF2B5EF4-FFF2-40B4-BE49-F238E27FC236}">
                    <a16:creationId xmlns:a16="http://schemas.microsoft.com/office/drawing/2014/main" id="{317A93AB-A12C-4FAD-8703-EC79390B0E83}"/>
                  </a:ext>
                </a:extLst>
              </p:cNvPr>
              <p:cNvSpPr/>
              <p:nvPr/>
            </p:nvSpPr>
            <p:spPr bwMode="auto">
              <a:xfrm>
                <a:off x="2170" y="1407"/>
                <a:ext cx="2" cy="21"/>
              </a:xfrm>
              <a:custGeom>
                <a:avLst/>
                <a:gdLst>
                  <a:gd name="T0" fmla="*/ 0 w 1"/>
                  <a:gd name="T1" fmla="*/ 0 h 10"/>
                  <a:gd name="T2" fmla="*/ 1 w 1"/>
                  <a:gd name="T3" fmla="*/ 9 h 10"/>
                  <a:gd name="T4" fmla="*/ 1 w 1"/>
                  <a:gd name="T5" fmla="*/ 10 h 10"/>
                  <a:gd name="T6" fmla="*/ 0 w 1"/>
                  <a:gd name="T7" fmla="*/ 0 h 10"/>
                </a:gdLst>
                <a:ahLst/>
                <a:cxnLst>
                  <a:cxn ang="0">
                    <a:pos x="T0" y="T1"/>
                  </a:cxn>
                  <a:cxn ang="0">
                    <a:pos x="T2" y="T3"/>
                  </a:cxn>
                  <a:cxn ang="0">
                    <a:pos x="T4" y="T5"/>
                  </a:cxn>
                  <a:cxn ang="0">
                    <a:pos x="T6" y="T7"/>
                  </a:cxn>
                </a:cxnLst>
                <a:rect l="0" t="0" r="r" b="b"/>
                <a:pathLst>
                  <a:path w="1" h="10">
                    <a:moveTo>
                      <a:pt x="0" y="0"/>
                    </a:moveTo>
                    <a:cubicBezTo>
                      <a:pt x="0" y="2"/>
                      <a:pt x="1" y="6"/>
                      <a:pt x="1" y="9"/>
                    </a:cubicBezTo>
                    <a:cubicBezTo>
                      <a:pt x="1" y="10"/>
                      <a:pt x="1" y="10"/>
                      <a:pt x="1" y="10"/>
                    </a:cubicBezTo>
                    <a:cubicBezTo>
                      <a:pt x="1" y="7"/>
                      <a:pt x="0" y="3"/>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4" name="îşļiḓè">
                <a:extLst>
                  <a:ext uri="{FF2B5EF4-FFF2-40B4-BE49-F238E27FC236}">
                    <a16:creationId xmlns:a16="http://schemas.microsoft.com/office/drawing/2014/main" id="{984EE674-904D-4FDE-B5B7-0132A0A1E1F2}"/>
                  </a:ext>
                </a:extLst>
              </p:cNvPr>
              <p:cNvSpPr/>
              <p:nvPr/>
            </p:nvSpPr>
            <p:spPr bwMode="auto">
              <a:xfrm>
                <a:off x="1888" y="1180"/>
                <a:ext cx="27" cy="35"/>
              </a:xfrm>
              <a:custGeom>
                <a:avLst/>
                <a:gdLst>
                  <a:gd name="T0" fmla="*/ 6 w 13"/>
                  <a:gd name="T1" fmla="*/ 0 h 17"/>
                  <a:gd name="T2" fmla="*/ 3 w 13"/>
                  <a:gd name="T3" fmla="*/ 3 h 17"/>
                  <a:gd name="T4" fmla="*/ 4 w 13"/>
                  <a:gd name="T5" fmla="*/ 3 h 17"/>
                  <a:gd name="T6" fmla="*/ 4 w 13"/>
                  <a:gd name="T7" fmla="*/ 4 h 17"/>
                  <a:gd name="T8" fmla="*/ 1 w 13"/>
                  <a:gd name="T9" fmla="*/ 6 h 17"/>
                  <a:gd name="T10" fmla="*/ 0 w 13"/>
                  <a:gd name="T11" fmla="*/ 8 h 17"/>
                  <a:gd name="T12" fmla="*/ 1 w 13"/>
                  <a:gd name="T13" fmla="*/ 9 h 17"/>
                  <a:gd name="T14" fmla="*/ 3 w 13"/>
                  <a:gd name="T15" fmla="*/ 9 h 17"/>
                  <a:gd name="T16" fmla="*/ 3 w 13"/>
                  <a:gd name="T17" fmla="*/ 9 h 17"/>
                  <a:gd name="T18" fmla="*/ 2 w 13"/>
                  <a:gd name="T19" fmla="*/ 14 h 17"/>
                  <a:gd name="T20" fmla="*/ 2 w 13"/>
                  <a:gd name="T21" fmla="*/ 17 h 17"/>
                  <a:gd name="T22" fmla="*/ 4 w 13"/>
                  <a:gd name="T23" fmla="*/ 17 h 17"/>
                  <a:gd name="T24" fmla="*/ 9 w 13"/>
                  <a:gd name="T25" fmla="*/ 16 h 17"/>
                  <a:gd name="T26" fmla="*/ 11 w 13"/>
                  <a:gd name="T27" fmla="*/ 15 h 17"/>
                  <a:gd name="T28" fmla="*/ 13 w 13"/>
                  <a:gd name="T29" fmla="*/ 14 h 17"/>
                  <a:gd name="T30" fmla="*/ 13 w 13"/>
                  <a:gd name="T31" fmla="*/ 10 h 17"/>
                  <a:gd name="T32" fmla="*/ 12 w 13"/>
                  <a:gd name="T33" fmla="*/ 8 h 17"/>
                  <a:gd name="T34" fmla="*/ 11 w 13"/>
                  <a:gd name="T35" fmla="*/ 6 h 17"/>
                  <a:gd name="T36" fmla="*/ 12 w 13"/>
                  <a:gd name="T37" fmla="*/ 4 h 17"/>
                  <a:gd name="T38" fmla="*/ 10 w 13"/>
                  <a:gd name="T39" fmla="*/ 2 h 17"/>
                  <a:gd name="T40" fmla="*/ 9 w 13"/>
                  <a:gd name="T41" fmla="*/ 2 h 17"/>
                  <a:gd name="T42" fmla="*/ 7 w 13"/>
                  <a:gd name="T43" fmla="*/ 1 h 17"/>
                  <a:gd name="T44" fmla="*/ 6 w 13"/>
                  <a:gd name="T45" fmla="*/ 0 h 17"/>
                  <a:gd name="T46" fmla="*/ 6 w 13"/>
                  <a:gd name="T4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 h="17">
                    <a:moveTo>
                      <a:pt x="6" y="0"/>
                    </a:moveTo>
                    <a:cubicBezTo>
                      <a:pt x="5" y="0"/>
                      <a:pt x="0" y="1"/>
                      <a:pt x="3" y="3"/>
                    </a:cubicBezTo>
                    <a:cubicBezTo>
                      <a:pt x="4" y="3"/>
                      <a:pt x="4" y="3"/>
                      <a:pt x="4" y="3"/>
                    </a:cubicBezTo>
                    <a:cubicBezTo>
                      <a:pt x="4" y="4"/>
                      <a:pt x="4" y="4"/>
                      <a:pt x="4" y="4"/>
                    </a:cubicBezTo>
                    <a:cubicBezTo>
                      <a:pt x="2" y="5"/>
                      <a:pt x="1" y="5"/>
                      <a:pt x="1" y="6"/>
                    </a:cubicBezTo>
                    <a:cubicBezTo>
                      <a:pt x="0" y="6"/>
                      <a:pt x="0" y="7"/>
                      <a:pt x="0" y="8"/>
                    </a:cubicBezTo>
                    <a:cubicBezTo>
                      <a:pt x="0" y="8"/>
                      <a:pt x="0" y="8"/>
                      <a:pt x="1" y="9"/>
                    </a:cubicBezTo>
                    <a:cubicBezTo>
                      <a:pt x="2" y="9"/>
                      <a:pt x="3" y="9"/>
                      <a:pt x="3" y="9"/>
                    </a:cubicBezTo>
                    <a:cubicBezTo>
                      <a:pt x="3" y="9"/>
                      <a:pt x="3" y="9"/>
                      <a:pt x="3" y="9"/>
                    </a:cubicBezTo>
                    <a:cubicBezTo>
                      <a:pt x="2" y="11"/>
                      <a:pt x="2" y="14"/>
                      <a:pt x="2" y="14"/>
                    </a:cubicBezTo>
                    <a:cubicBezTo>
                      <a:pt x="1" y="16"/>
                      <a:pt x="2" y="16"/>
                      <a:pt x="2" y="17"/>
                    </a:cubicBezTo>
                    <a:cubicBezTo>
                      <a:pt x="2" y="17"/>
                      <a:pt x="3" y="17"/>
                      <a:pt x="4" y="17"/>
                    </a:cubicBezTo>
                    <a:cubicBezTo>
                      <a:pt x="5" y="17"/>
                      <a:pt x="7" y="17"/>
                      <a:pt x="9" y="16"/>
                    </a:cubicBezTo>
                    <a:cubicBezTo>
                      <a:pt x="9" y="15"/>
                      <a:pt x="10" y="15"/>
                      <a:pt x="11" y="15"/>
                    </a:cubicBezTo>
                    <a:cubicBezTo>
                      <a:pt x="11" y="14"/>
                      <a:pt x="12" y="15"/>
                      <a:pt x="13" y="14"/>
                    </a:cubicBezTo>
                    <a:cubicBezTo>
                      <a:pt x="13" y="13"/>
                      <a:pt x="13" y="12"/>
                      <a:pt x="13" y="10"/>
                    </a:cubicBezTo>
                    <a:cubicBezTo>
                      <a:pt x="12" y="9"/>
                      <a:pt x="12" y="9"/>
                      <a:pt x="12" y="8"/>
                    </a:cubicBezTo>
                    <a:cubicBezTo>
                      <a:pt x="11" y="7"/>
                      <a:pt x="11" y="7"/>
                      <a:pt x="11" y="6"/>
                    </a:cubicBezTo>
                    <a:cubicBezTo>
                      <a:pt x="12" y="6"/>
                      <a:pt x="12" y="5"/>
                      <a:pt x="12" y="4"/>
                    </a:cubicBezTo>
                    <a:cubicBezTo>
                      <a:pt x="11" y="3"/>
                      <a:pt x="11" y="2"/>
                      <a:pt x="10" y="2"/>
                    </a:cubicBezTo>
                    <a:cubicBezTo>
                      <a:pt x="9" y="2"/>
                      <a:pt x="9" y="2"/>
                      <a:pt x="9" y="2"/>
                    </a:cubicBezTo>
                    <a:cubicBezTo>
                      <a:pt x="8" y="1"/>
                      <a:pt x="8" y="1"/>
                      <a:pt x="7" y="1"/>
                    </a:cubicBezTo>
                    <a:cubicBezTo>
                      <a:pt x="6" y="0"/>
                      <a:pt x="6" y="0"/>
                      <a:pt x="6" y="0"/>
                    </a:cubicBezTo>
                    <a:cubicBezTo>
                      <a:pt x="6" y="0"/>
                      <a:pt x="6"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5" name="iṧľîḋé">
                <a:extLst>
                  <a:ext uri="{FF2B5EF4-FFF2-40B4-BE49-F238E27FC236}">
                    <a16:creationId xmlns:a16="http://schemas.microsoft.com/office/drawing/2014/main" id="{86B4B154-9AAB-420B-9DAC-E46D701E8DED}"/>
                  </a:ext>
                </a:extLst>
              </p:cNvPr>
              <p:cNvSpPr/>
              <p:nvPr/>
            </p:nvSpPr>
            <p:spPr bwMode="auto">
              <a:xfrm>
                <a:off x="1429" y="1071"/>
                <a:ext cx="10" cy="7"/>
              </a:xfrm>
              <a:custGeom>
                <a:avLst/>
                <a:gdLst>
                  <a:gd name="T0" fmla="*/ 5 w 5"/>
                  <a:gd name="T1" fmla="*/ 0 h 3"/>
                  <a:gd name="T2" fmla="*/ 5 w 5"/>
                  <a:gd name="T3" fmla="*/ 0 h 3"/>
                  <a:gd name="T4" fmla="*/ 0 w 5"/>
                  <a:gd name="T5" fmla="*/ 3 h 3"/>
                  <a:gd name="T6" fmla="*/ 5 w 5"/>
                  <a:gd name="T7" fmla="*/ 0 h 3"/>
                  <a:gd name="T8" fmla="*/ 5 w 5"/>
                  <a:gd name="T9" fmla="*/ 0 h 3"/>
                </a:gdLst>
                <a:ahLst/>
                <a:cxnLst>
                  <a:cxn ang="0">
                    <a:pos x="T0" y="T1"/>
                  </a:cxn>
                  <a:cxn ang="0">
                    <a:pos x="T2" y="T3"/>
                  </a:cxn>
                  <a:cxn ang="0">
                    <a:pos x="T4" y="T5"/>
                  </a:cxn>
                  <a:cxn ang="0">
                    <a:pos x="T6" y="T7"/>
                  </a:cxn>
                  <a:cxn ang="0">
                    <a:pos x="T8" y="T9"/>
                  </a:cxn>
                </a:cxnLst>
                <a:rect l="0" t="0" r="r" b="b"/>
                <a:pathLst>
                  <a:path w="5" h="3">
                    <a:moveTo>
                      <a:pt x="5" y="0"/>
                    </a:moveTo>
                    <a:cubicBezTo>
                      <a:pt x="5" y="0"/>
                      <a:pt x="5" y="0"/>
                      <a:pt x="5" y="0"/>
                    </a:cubicBezTo>
                    <a:cubicBezTo>
                      <a:pt x="5" y="0"/>
                      <a:pt x="0" y="2"/>
                      <a:pt x="0" y="3"/>
                    </a:cubicBezTo>
                    <a:cubicBezTo>
                      <a:pt x="0" y="3"/>
                      <a:pt x="1" y="3"/>
                      <a:pt x="5" y="0"/>
                    </a:cubicBezTo>
                    <a:cubicBezTo>
                      <a:pt x="5" y="0"/>
                      <a:pt x="5"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6" name="îṡḷíḑe">
                <a:extLst>
                  <a:ext uri="{FF2B5EF4-FFF2-40B4-BE49-F238E27FC236}">
                    <a16:creationId xmlns:a16="http://schemas.microsoft.com/office/drawing/2014/main" id="{799C5F8A-95C3-4F9F-9FB1-0680CD21BA26}"/>
                  </a:ext>
                </a:extLst>
              </p:cNvPr>
              <p:cNvSpPr/>
              <p:nvPr/>
            </p:nvSpPr>
            <p:spPr bwMode="auto">
              <a:xfrm>
                <a:off x="2114" y="1397"/>
                <a:ext cx="12" cy="8"/>
              </a:xfrm>
              <a:custGeom>
                <a:avLst/>
                <a:gdLst>
                  <a:gd name="T0" fmla="*/ 1 w 6"/>
                  <a:gd name="T1" fmla="*/ 0 h 4"/>
                  <a:gd name="T2" fmla="*/ 0 w 6"/>
                  <a:gd name="T3" fmla="*/ 2 h 4"/>
                  <a:gd name="T4" fmla="*/ 6 w 6"/>
                  <a:gd name="T5" fmla="*/ 4 h 4"/>
                  <a:gd name="T6" fmla="*/ 6 w 6"/>
                  <a:gd name="T7" fmla="*/ 4 h 4"/>
                  <a:gd name="T8" fmla="*/ 6 w 6"/>
                  <a:gd name="T9" fmla="*/ 4 h 4"/>
                  <a:gd name="T10" fmla="*/ 6 w 6"/>
                  <a:gd name="T11" fmla="*/ 4 h 4"/>
                  <a:gd name="T12" fmla="*/ 4 w 6"/>
                  <a:gd name="T13" fmla="*/ 1 h 4"/>
                  <a:gd name="T14" fmla="*/ 3 w 6"/>
                  <a:gd name="T15" fmla="*/ 1 h 4"/>
                  <a:gd name="T16" fmla="*/ 1 w 6"/>
                  <a:gd name="T17" fmla="*/ 1 h 4"/>
                  <a:gd name="T18" fmla="*/ 1 w 6"/>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1" y="0"/>
                    </a:moveTo>
                    <a:cubicBezTo>
                      <a:pt x="0" y="2"/>
                      <a:pt x="0" y="2"/>
                      <a:pt x="0" y="2"/>
                    </a:cubicBezTo>
                    <a:cubicBezTo>
                      <a:pt x="1" y="3"/>
                      <a:pt x="4" y="4"/>
                      <a:pt x="6" y="4"/>
                    </a:cubicBezTo>
                    <a:cubicBezTo>
                      <a:pt x="6" y="4"/>
                      <a:pt x="6" y="4"/>
                      <a:pt x="6" y="4"/>
                    </a:cubicBezTo>
                    <a:cubicBezTo>
                      <a:pt x="6" y="4"/>
                      <a:pt x="6" y="4"/>
                      <a:pt x="6" y="4"/>
                    </a:cubicBezTo>
                    <a:cubicBezTo>
                      <a:pt x="6" y="4"/>
                      <a:pt x="6" y="4"/>
                      <a:pt x="6" y="4"/>
                    </a:cubicBezTo>
                    <a:cubicBezTo>
                      <a:pt x="4" y="1"/>
                      <a:pt x="4" y="1"/>
                      <a:pt x="4" y="1"/>
                    </a:cubicBezTo>
                    <a:cubicBezTo>
                      <a:pt x="4" y="1"/>
                      <a:pt x="3" y="1"/>
                      <a:pt x="3" y="1"/>
                    </a:cubicBezTo>
                    <a:cubicBezTo>
                      <a:pt x="3" y="1"/>
                      <a:pt x="2" y="1"/>
                      <a:pt x="1" y="1"/>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7" name="ïṧľîḓè">
                <a:extLst>
                  <a:ext uri="{FF2B5EF4-FFF2-40B4-BE49-F238E27FC236}">
                    <a16:creationId xmlns:a16="http://schemas.microsoft.com/office/drawing/2014/main" id="{2C6D7D03-15FE-4138-A97A-D56DDD87264E}"/>
                  </a:ext>
                </a:extLst>
              </p:cNvPr>
              <p:cNvSpPr/>
              <p:nvPr/>
            </p:nvSpPr>
            <p:spPr bwMode="auto">
              <a:xfrm>
                <a:off x="2036" y="1328"/>
                <a:ext cx="13" cy="21"/>
              </a:xfrm>
              <a:custGeom>
                <a:avLst/>
                <a:gdLst>
                  <a:gd name="T0" fmla="*/ 4 w 6"/>
                  <a:gd name="T1" fmla="*/ 0 h 10"/>
                  <a:gd name="T2" fmla="*/ 1 w 6"/>
                  <a:gd name="T3" fmla="*/ 2 h 10"/>
                  <a:gd name="T4" fmla="*/ 1 w 6"/>
                  <a:gd name="T5" fmla="*/ 6 h 10"/>
                  <a:gd name="T6" fmla="*/ 2 w 6"/>
                  <a:gd name="T7" fmla="*/ 7 h 10"/>
                  <a:gd name="T8" fmla="*/ 2 w 6"/>
                  <a:gd name="T9" fmla="*/ 9 h 10"/>
                  <a:gd name="T10" fmla="*/ 3 w 6"/>
                  <a:gd name="T11" fmla="*/ 10 h 10"/>
                  <a:gd name="T12" fmla="*/ 3 w 6"/>
                  <a:gd name="T13" fmla="*/ 10 h 10"/>
                  <a:gd name="T14" fmla="*/ 6 w 6"/>
                  <a:gd name="T15" fmla="*/ 7 h 10"/>
                  <a:gd name="T16" fmla="*/ 6 w 6"/>
                  <a:gd name="T17" fmla="*/ 6 h 10"/>
                  <a:gd name="T18" fmla="*/ 5 w 6"/>
                  <a:gd name="T19" fmla="*/ 4 h 10"/>
                  <a:gd name="T20" fmla="*/ 5 w 6"/>
                  <a:gd name="T21" fmla="*/ 1 h 10"/>
                  <a:gd name="T22" fmla="*/ 4 w 6"/>
                  <a:gd name="T23"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10">
                    <a:moveTo>
                      <a:pt x="4" y="0"/>
                    </a:moveTo>
                    <a:cubicBezTo>
                      <a:pt x="3" y="0"/>
                      <a:pt x="1" y="1"/>
                      <a:pt x="1" y="2"/>
                    </a:cubicBezTo>
                    <a:cubicBezTo>
                      <a:pt x="0" y="3"/>
                      <a:pt x="0" y="5"/>
                      <a:pt x="1" y="6"/>
                    </a:cubicBezTo>
                    <a:cubicBezTo>
                      <a:pt x="1" y="6"/>
                      <a:pt x="2" y="6"/>
                      <a:pt x="2" y="7"/>
                    </a:cubicBezTo>
                    <a:cubicBezTo>
                      <a:pt x="2" y="8"/>
                      <a:pt x="2" y="8"/>
                      <a:pt x="2" y="9"/>
                    </a:cubicBezTo>
                    <a:cubicBezTo>
                      <a:pt x="2" y="10"/>
                      <a:pt x="3" y="10"/>
                      <a:pt x="3" y="10"/>
                    </a:cubicBezTo>
                    <a:cubicBezTo>
                      <a:pt x="3" y="10"/>
                      <a:pt x="3" y="10"/>
                      <a:pt x="3" y="10"/>
                    </a:cubicBezTo>
                    <a:cubicBezTo>
                      <a:pt x="4" y="10"/>
                      <a:pt x="6" y="9"/>
                      <a:pt x="6" y="7"/>
                    </a:cubicBezTo>
                    <a:cubicBezTo>
                      <a:pt x="6" y="6"/>
                      <a:pt x="6" y="6"/>
                      <a:pt x="6" y="6"/>
                    </a:cubicBezTo>
                    <a:cubicBezTo>
                      <a:pt x="6" y="6"/>
                      <a:pt x="6" y="5"/>
                      <a:pt x="5" y="4"/>
                    </a:cubicBezTo>
                    <a:cubicBezTo>
                      <a:pt x="5" y="3"/>
                      <a:pt x="5" y="2"/>
                      <a:pt x="5" y="1"/>
                    </a:cubicBezTo>
                    <a:cubicBezTo>
                      <a:pt x="5" y="0"/>
                      <a:pt x="5"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8" name="iṣḷiḓè">
                <a:extLst>
                  <a:ext uri="{FF2B5EF4-FFF2-40B4-BE49-F238E27FC236}">
                    <a16:creationId xmlns:a16="http://schemas.microsoft.com/office/drawing/2014/main" id="{C8227A80-342A-4089-924B-8D995B57BDC6}"/>
                  </a:ext>
                </a:extLst>
              </p:cNvPr>
              <p:cNvSpPr/>
              <p:nvPr/>
            </p:nvSpPr>
            <p:spPr bwMode="auto">
              <a:xfrm>
                <a:off x="2005" y="1334"/>
                <a:ext cx="10" cy="6"/>
              </a:xfrm>
              <a:custGeom>
                <a:avLst/>
                <a:gdLst>
                  <a:gd name="T0" fmla="*/ 2 w 5"/>
                  <a:gd name="T1" fmla="*/ 0 h 3"/>
                  <a:gd name="T2" fmla="*/ 0 w 5"/>
                  <a:gd name="T3" fmla="*/ 2 h 3"/>
                  <a:gd name="T4" fmla="*/ 3 w 5"/>
                  <a:gd name="T5" fmla="*/ 3 h 3"/>
                  <a:gd name="T6" fmla="*/ 3 w 5"/>
                  <a:gd name="T7" fmla="*/ 3 h 3"/>
                  <a:gd name="T8" fmla="*/ 4 w 5"/>
                  <a:gd name="T9" fmla="*/ 2 h 3"/>
                  <a:gd name="T10" fmla="*/ 5 w 5"/>
                  <a:gd name="T11" fmla="*/ 1 h 3"/>
                  <a:gd name="T12" fmla="*/ 3 w 5"/>
                  <a:gd name="T13" fmla="*/ 0 h 3"/>
                  <a:gd name="T14" fmla="*/ 2 w 5"/>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2" y="0"/>
                    </a:moveTo>
                    <a:cubicBezTo>
                      <a:pt x="1" y="0"/>
                      <a:pt x="0" y="1"/>
                      <a:pt x="0" y="2"/>
                    </a:cubicBezTo>
                    <a:cubicBezTo>
                      <a:pt x="1" y="2"/>
                      <a:pt x="2" y="3"/>
                      <a:pt x="3" y="3"/>
                    </a:cubicBezTo>
                    <a:cubicBezTo>
                      <a:pt x="3" y="3"/>
                      <a:pt x="3" y="3"/>
                      <a:pt x="3" y="3"/>
                    </a:cubicBezTo>
                    <a:cubicBezTo>
                      <a:pt x="4" y="2"/>
                      <a:pt x="4" y="2"/>
                      <a:pt x="4" y="2"/>
                    </a:cubicBezTo>
                    <a:cubicBezTo>
                      <a:pt x="5" y="1"/>
                      <a:pt x="5" y="1"/>
                      <a:pt x="5" y="1"/>
                    </a:cubicBezTo>
                    <a:cubicBezTo>
                      <a:pt x="5" y="1"/>
                      <a:pt x="4" y="1"/>
                      <a:pt x="3" y="0"/>
                    </a:cubicBezTo>
                    <a:cubicBezTo>
                      <a:pt x="3"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9" name="i$líḍé">
                <a:extLst>
                  <a:ext uri="{FF2B5EF4-FFF2-40B4-BE49-F238E27FC236}">
                    <a16:creationId xmlns:a16="http://schemas.microsoft.com/office/drawing/2014/main" id="{0CCA83DD-3994-41EC-9250-C052C4EFA368}"/>
                  </a:ext>
                </a:extLst>
              </p:cNvPr>
              <p:cNvSpPr/>
              <p:nvPr/>
            </p:nvSpPr>
            <p:spPr bwMode="auto">
              <a:xfrm>
                <a:off x="2036" y="1307"/>
                <a:ext cx="7" cy="17"/>
              </a:xfrm>
              <a:custGeom>
                <a:avLst/>
                <a:gdLst>
                  <a:gd name="T0" fmla="*/ 1 w 3"/>
                  <a:gd name="T1" fmla="*/ 0 h 8"/>
                  <a:gd name="T2" fmla="*/ 1 w 3"/>
                  <a:gd name="T3" fmla="*/ 0 h 8"/>
                  <a:gd name="T4" fmla="*/ 1 w 3"/>
                  <a:gd name="T5" fmla="*/ 0 h 8"/>
                  <a:gd name="T6" fmla="*/ 1 w 3"/>
                  <a:gd name="T7" fmla="*/ 0 h 8"/>
                  <a:gd name="T8" fmla="*/ 1 w 3"/>
                  <a:gd name="T9" fmla="*/ 3 h 8"/>
                  <a:gd name="T10" fmla="*/ 1 w 3"/>
                  <a:gd name="T11" fmla="*/ 4 h 8"/>
                  <a:gd name="T12" fmla="*/ 0 w 3"/>
                  <a:gd name="T13" fmla="*/ 5 h 8"/>
                  <a:gd name="T14" fmla="*/ 1 w 3"/>
                  <a:gd name="T15" fmla="*/ 6 h 8"/>
                  <a:gd name="T16" fmla="*/ 3 w 3"/>
                  <a:gd name="T17" fmla="*/ 8 h 8"/>
                  <a:gd name="T18" fmla="*/ 2 w 3"/>
                  <a:gd name="T19" fmla="*/ 3 h 8"/>
                  <a:gd name="T20" fmla="*/ 1 w 3"/>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 h="8">
                    <a:moveTo>
                      <a:pt x="1" y="0"/>
                    </a:moveTo>
                    <a:cubicBezTo>
                      <a:pt x="1" y="0"/>
                      <a:pt x="1" y="0"/>
                      <a:pt x="1" y="0"/>
                    </a:cubicBezTo>
                    <a:cubicBezTo>
                      <a:pt x="1" y="0"/>
                      <a:pt x="1" y="0"/>
                      <a:pt x="1" y="0"/>
                    </a:cubicBezTo>
                    <a:cubicBezTo>
                      <a:pt x="1" y="0"/>
                      <a:pt x="1" y="0"/>
                      <a:pt x="1" y="0"/>
                    </a:cubicBezTo>
                    <a:cubicBezTo>
                      <a:pt x="1" y="1"/>
                      <a:pt x="1" y="2"/>
                      <a:pt x="1" y="3"/>
                    </a:cubicBezTo>
                    <a:cubicBezTo>
                      <a:pt x="1" y="4"/>
                      <a:pt x="1" y="4"/>
                      <a:pt x="1" y="4"/>
                    </a:cubicBezTo>
                    <a:cubicBezTo>
                      <a:pt x="1" y="5"/>
                      <a:pt x="0" y="5"/>
                      <a:pt x="0" y="5"/>
                    </a:cubicBezTo>
                    <a:cubicBezTo>
                      <a:pt x="1" y="6"/>
                      <a:pt x="1" y="6"/>
                      <a:pt x="1" y="6"/>
                    </a:cubicBezTo>
                    <a:cubicBezTo>
                      <a:pt x="3" y="8"/>
                      <a:pt x="3" y="8"/>
                      <a:pt x="3" y="8"/>
                    </a:cubicBezTo>
                    <a:cubicBezTo>
                      <a:pt x="3" y="8"/>
                      <a:pt x="3" y="5"/>
                      <a:pt x="2" y="3"/>
                    </a:cubicBezTo>
                    <a:cubicBezTo>
                      <a:pt x="2" y="3"/>
                      <a:pt x="2"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0" name="ïṩḻïḓé">
                <a:extLst>
                  <a:ext uri="{FF2B5EF4-FFF2-40B4-BE49-F238E27FC236}">
                    <a16:creationId xmlns:a16="http://schemas.microsoft.com/office/drawing/2014/main" id="{0A3968AB-04BE-4A69-A80A-E9DFB0FE2627}"/>
                  </a:ext>
                </a:extLst>
              </p:cNvPr>
              <p:cNvSpPr/>
              <p:nvPr/>
            </p:nvSpPr>
            <p:spPr bwMode="auto">
              <a:xfrm>
                <a:off x="2139" y="1409"/>
                <a:ext cx="6" cy="9"/>
              </a:xfrm>
              <a:custGeom>
                <a:avLst/>
                <a:gdLst>
                  <a:gd name="T0" fmla="*/ 1 w 3"/>
                  <a:gd name="T1" fmla="*/ 0 h 4"/>
                  <a:gd name="T2" fmla="*/ 1 w 3"/>
                  <a:gd name="T3" fmla="*/ 1 h 4"/>
                  <a:gd name="T4" fmla="*/ 1 w 3"/>
                  <a:gd name="T5" fmla="*/ 4 h 4"/>
                  <a:gd name="T6" fmla="*/ 2 w 3"/>
                  <a:gd name="T7" fmla="*/ 4 h 4"/>
                  <a:gd name="T8" fmla="*/ 3 w 3"/>
                  <a:gd name="T9" fmla="*/ 4 h 4"/>
                  <a:gd name="T10" fmla="*/ 3 w 3"/>
                  <a:gd name="T11" fmla="*/ 2 h 4"/>
                  <a:gd name="T12" fmla="*/ 3 w 3"/>
                  <a:gd name="T13" fmla="*/ 1 h 4"/>
                  <a:gd name="T14" fmla="*/ 3 w 3"/>
                  <a:gd name="T15" fmla="*/ 1 h 4"/>
                  <a:gd name="T16" fmla="*/ 2 w 3"/>
                  <a:gd name="T17" fmla="*/ 1 h 4"/>
                  <a:gd name="T18" fmla="*/ 2 w 3"/>
                  <a:gd name="T19" fmla="*/ 1 h 4"/>
                  <a:gd name="T20" fmla="*/ 1 w 3"/>
                  <a:gd name="T2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 h="4">
                    <a:moveTo>
                      <a:pt x="1" y="0"/>
                    </a:moveTo>
                    <a:cubicBezTo>
                      <a:pt x="1" y="1"/>
                      <a:pt x="1" y="1"/>
                      <a:pt x="1" y="1"/>
                    </a:cubicBezTo>
                    <a:cubicBezTo>
                      <a:pt x="0" y="1"/>
                      <a:pt x="1" y="3"/>
                      <a:pt x="1" y="4"/>
                    </a:cubicBezTo>
                    <a:cubicBezTo>
                      <a:pt x="2" y="4"/>
                      <a:pt x="2" y="4"/>
                      <a:pt x="2" y="4"/>
                    </a:cubicBezTo>
                    <a:cubicBezTo>
                      <a:pt x="3" y="4"/>
                      <a:pt x="3" y="4"/>
                      <a:pt x="3" y="4"/>
                    </a:cubicBezTo>
                    <a:cubicBezTo>
                      <a:pt x="3" y="2"/>
                      <a:pt x="3" y="2"/>
                      <a:pt x="3" y="2"/>
                    </a:cubicBezTo>
                    <a:cubicBezTo>
                      <a:pt x="3" y="1"/>
                      <a:pt x="3" y="1"/>
                      <a:pt x="3" y="1"/>
                    </a:cubicBezTo>
                    <a:cubicBezTo>
                      <a:pt x="3" y="1"/>
                      <a:pt x="3" y="1"/>
                      <a:pt x="3" y="1"/>
                    </a:cubicBezTo>
                    <a:cubicBezTo>
                      <a:pt x="2" y="1"/>
                      <a:pt x="2" y="1"/>
                      <a:pt x="2" y="1"/>
                    </a:cubicBezTo>
                    <a:cubicBezTo>
                      <a:pt x="2" y="1"/>
                      <a:pt x="2" y="1"/>
                      <a:pt x="2" y="1"/>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1" name="îṩľîḍé">
                <a:extLst>
                  <a:ext uri="{FF2B5EF4-FFF2-40B4-BE49-F238E27FC236}">
                    <a16:creationId xmlns:a16="http://schemas.microsoft.com/office/drawing/2014/main" id="{7E092420-91C3-45ED-AAD4-B215DE76C95A}"/>
                  </a:ext>
                </a:extLst>
              </p:cNvPr>
              <p:cNvSpPr/>
              <p:nvPr/>
            </p:nvSpPr>
            <p:spPr bwMode="auto">
              <a:xfrm>
                <a:off x="1373" y="1088"/>
                <a:ext cx="43" cy="31"/>
              </a:xfrm>
              <a:custGeom>
                <a:avLst/>
                <a:gdLst>
                  <a:gd name="T0" fmla="*/ 21 w 21"/>
                  <a:gd name="T1" fmla="*/ 0 h 15"/>
                  <a:gd name="T2" fmla="*/ 19 w 21"/>
                  <a:gd name="T3" fmla="*/ 1 h 15"/>
                  <a:gd name="T4" fmla="*/ 20 w 21"/>
                  <a:gd name="T5" fmla="*/ 0 h 15"/>
                  <a:gd name="T6" fmla="*/ 20 w 21"/>
                  <a:gd name="T7" fmla="*/ 0 h 15"/>
                  <a:gd name="T8" fmla="*/ 19 w 21"/>
                  <a:gd name="T9" fmla="*/ 0 h 15"/>
                  <a:gd name="T10" fmla="*/ 3 w 21"/>
                  <a:gd name="T11" fmla="*/ 12 h 15"/>
                  <a:gd name="T12" fmla="*/ 0 w 21"/>
                  <a:gd name="T13" fmla="*/ 15 h 15"/>
                  <a:gd name="T14" fmla="*/ 1 w 21"/>
                  <a:gd name="T15" fmla="*/ 15 h 15"/>
                  <a:gd name="T16" fmla="*/ 9 w 21"/>
                  <a:gd name="T17" fmla="*/ 9 h 15"/>
                  <a:gd name="T18" fmla="*/ 9 w 21"/>
                  <a:gd name="T19" fmla="*/ 9 h 15"/>
                  <a:gd name="T20" fmla="*/ 9 w 21"/>
                  <a:gd name="T21" fmla="*/ 9 h 15"/>
                  <a:gd name="T22" fmla="*/ 13 w 21"/>
                  <a:gd name="T23" fmla="*/ 6 h 15"/>
                  <a:gd name="T24" fmla="*/ 20 w 21"/>
                  <a:gd name="T25" fmla="*/ 1 h 15"/>
                  <a:gd name="T26" fmla="*/ 21 w 21"/>
                  <a:gd name="T27" fmla="*/ 0 h 15"/>
                  <a:gd name="T28" fmla="*/ 21 w 21"/>
                  <a:gd name="T2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15">
                    <a:moveTo>
                      <a:pt x="21" y="0"/>
                    </a:moveTo>
                    <a:cubicBezTo>
                      <a:pt x="20" y="0"/>
                      <a:pt x="20" y="0"/>
                      <a:pt x="19" y="1"/>
                    </a:cubicBezTo>
                    <a:cubicBezTo>
                      <a:pt x="20" y="0"/>
                      <a:pt x="20" y="0"/>
                      <a:pt x="20" y="0"/>
                    </a:cubicBezTo>
                    <a:cubicBezTo>
                      <a:pt x="20" y="0"/>
                      <a:pt x="20" y="0"/>
                      <a:pt x="20" y="0"/>
                    </a:cubicBezTo>
                    <a:cubicBezTo>
                      <a:pt x="19" y="0"/>
                      <a:pt x="19" y="0"/>
                      <a:pt x="19" y="0"/>
                    </a:cubicBezTo>
                    <a:cubicBezTo>
                      <a:pt x="16" y="1"/>
                      <a:pt x="16" y="1"/>
                      <a:pt x="3" y="12"/>
                    </a:cubicBezTo>
                    <a:cubicBezTo>
                      <a:pt x="2" y="13"/>
                      <a:pt x="1" y="13"/>
                      <a:pt x="0" y="15"/>
                    </a:cubicBezTo>
                    <a:cubicBezTo>
                      <a:pt x="1" y="15"/>
                      <a:pt x="1" y="15"/>
                      <a:pt x="1" y="15"/>
                    </a:cubicBezTo>
                    <a:cubicBezTo>
                      <a:pt x="4" y="14"/>
                      <a:pt x="6" y="11"/>
                      <a:pt x="9" y="9"/>
                    </a:cubicBezTo>
                    <a:cubicBezTo>
                      <a:pt x="9" y="9"/>
                      <a:pt x="9" y="9"/>
                      <a:pt x="9" y="9"/>
                    </a:cubicBezTo>
                    <a:cubicBezTo>
                      <a:pt x="9" y="9"/>
                      <a:pt x="9" y="9"/>
                      <a:pt x="9" y="9"/>
                    </a:cubicBezTo>
                    <a:cubicBezTo>
                      <a:pt x="10" y="8"/>
                      <a:pt x="11" y="7"/>
                      <a:pt x="13" y="6"/>
                    </a:cubicBezTo>
                    <a:cubicBezTo>
                      <a:pt x="15" y="4"/>
                      <a:pt x="18" y="3"/>
                      <a:pt x="20" y="1"/>
                    </a:cubicBezTo>
                    <a:cubicBezTo>
                      <a:pt x="21" y="1"/>
                      <a:pt x="21" y="1"/>
                      <a:pt x="21" y="0"/>
                    </a:cubicBezTo>
                    <a:cubicBezTo>
                      <a:pt x="21" y="0"/>
                      <a:pt x="21" y="0"/>
                      <a:pt x="2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2" name="îsľîḑé">
                <a:extLst>
                  <a:ext uri="{FF2B5EF4-FFF2-40B4-BE49-F238E27FC236}">
                    <a16:creationId xmlns:a16="http://schemas.microsoft.com/office/drawing/2014/main" id="{530DD81A-7654-494A-8971-9F85A7F2DC50}"/>
                  </a:ext>
                </a:extLst>
              </p:cNvPr>
              <p:cNvSpPr/>
              <p:nvPr/>
            </p:nvSpPr>
            <p:spPr bwMode="auto">
              <a:xfrm>
                <a:off x="1427" y="1059"/>
                <a:ext cx="40" cy="23"/>
              </a:xfrm>
              <a:custGeom>
                <a:avLst/>
                <a:gdLst>
                  <a:gd name="T0" fmla="*/ 19 w 19"/>
                  <a:gd name="T1" fmla="*/ 0 h 11"/>
                  <a:gd name="T2" fmla="*/ 19 w 19"/>
                  <a:gd name="T3" fmla="*/ 0 h 11"/>
                  <a:gd name="T4" fmla="*/ 14 w 19"/>
                  <a:gd name="T5" fmla="*/ 3 h 11"/>
                  <a:gd name="T6" fmla="*/ 10 w 19"/>
                  <a:gd name="T7" fmla="*/ 5 h 11"/>
                  <a:gd name="T8" fmla="*/ 9 w 19"/>
                  <a:gd name="T9" fmla="*/ 5 h 11"/>
                  <a:gd name="T10" fmla="*/ 10 w 19"/>
                  <a:gd name="T11" fmla="*/ 5 h 11"/>
                  <a:gd name="T12" fmla="*/ 10 w 19"/>
                  <a:gd name="T13" fmla="*/ 5 h 11"/>
                  <a:gd name="T14" fmla="*/ 11 w 19"/>
                  <a:gd name="T15" fmla="*/ 3 h 11"/>
                  <a:gd name="T16" fmla="*/ 2 w 19"/>
                  <a:gd name="T17" fmla="*/ 9 h 11"/>
                  <a:gd name="T18" fmla="*/ 2 w 19"/>
                  <a:gd name="T19" fmla="*/ 9 h 11"/>
                  <a:gd name="T20" fmla="*/ 6 w 19"/>
                  <a:gd name="T21" fmla="*/ 7 h 11"/>
                  <a:gd name="T22" fmla="*/ 4 w 19"/>
                  <a:gd name="T23" fmla="*/ 8 h 11"/>
                  <a:gd name="T24" fmla="*/ 6 w 19"/>
                  <a:gd name="T25" fmla="*/ 8 h 11"/>
                  <a:gd name="T26" fmla="*/ 8 w 19"/>
                  <a:gd name="T27" fmla="*/ 7 h 11"/>
                  <a:gd name="T28" fmla="*/ 1 w 19"/>
                  <a:gd name="T29" fmla="*/ 10 h 11"/>
                  <a:gd name="T30" fmla="*/ 1 w 19"/>
                  <a:gd name="T31" fmla="*/ 11 h 11"/>
                  <a:gd name="T32" fmla="*/ 1 w 19"/>
                  <a:gd name="T33" fmla="*/ 11 h 11"/>
                  <a:gd name="T34" fmla="*/ 3 w 19"/>
                  <a:gd name="T35" fmla="*/ 10 h 11"/>
                  <a:gd name="T36" fmla="*/ 9 w 19"/>
                  <a:gd name="T37" fmla="*/ 7 h 11"/>
                  <a:gd name="T38" fmla="*/ 13 w 19"/>
                  <a:gd name="T39" fmla="*/ 5 h 11"/>
                  <a:gd name="T40" fmla="*/ 18 w 19"/>
                  <a:gd name="T41" fmla="*/ 2 h 11"/>
                  <a:gd name="T42" fmla="*/ 19 w 19"/>
                  <a:gd name="T43" fmla="*/ 1 h 11"/>
                  <a:gd name="T44" fmla="*/ 19 w 19"/>
                  <a:gd name="T45" fmla="*/ 1 h 11"/>
                  <a:gd name="T46" fmla="*/ 18 w 19"/>
                  <a:gd name="T47" fmla="*/ 1 h 11"/>
                  <a:gd name="T48" fmla="*/ 14 w 19"/>
                  <a:gd name="T49" fmla="*/ 4 h 11"/>
                  <a:gd name="T50" fmla="*/ 19 w 19"/>
                  <a:gd name="T5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11">
                    <a:moveTo>
                      <a:pt x="19" y="0"/>
                    </a:moveTo>
                    <a:cubicBezTo>
                      <a:pt x="19" y="0"/>
                      <a:pt x="19" y="0"/>
                      <a:pt x="19" y="0"/>
                    </a:cubicBezTo>
                    <a:cubicBezTo>
                      <a:pt x="19" y="0"/>
                      <a:pt x="14" y="2"/>
                      <a:pt x="14" y="3"/>
                    </a:cubicBezTo>
                    <a:cubicBezTo>
                      <a:pt x="14" y="3"/>
                      <a:pt x="13" y="4"/>
                      <a:pt x="10" y="5"/>
                    </a:cubicBezTo>
                    <a:cubicBezTo>
                      <a:pt x="9" y="5"/>
                      <a:pt x="9" y="5"/>
                      <a:pt x="9" y="5"/>
                    </a:cubicBezTo>
                    <a:cubicBezTo>
                      <a:pt x="10" y="5"/>
                      <a:pt x="10" y="5"/>
                      <a:pt x="10" y="5"/>
                    </a:cubicBezTo>
                    <a:cubicBezTo>
                      <a:pt x="10" y="5"/>
                      <a:pt x="10" y="5"/>
                      <a:pt x="10" y="5"/>
                    </a:cubicBezTo>
                    <a:cubicBezTo>
                      <a:pt x="10" y="4"/>
                      <a:pt x="12" y="4"/>
                      <a:pt x="11" y="3"/>
                    </a:cubicBezTo>
                    <a:cubicBezTo>
                      <a:pt x="11" y="3"/>
                      <a:pt x="2" y="8"/>
                      <a:pt x="2" y="9"/>
                    </a:cubicBezTo>
                    <a:cubicBezTo>
                      <a:pt x="2" y="9"/>
                      <a:pt x="2" y="9"/>
                      <a:pt x="2" y="9"/>
                    </a:cubicBezTo>
                    <a:cubicBezTo>
                      <a:pt x="2" y="9"/>
                      <a:pt x="2" y="9"/>
                      <a:pt x="6" y="7"/>
                    </a:cubicBezTo>
                    <a:cubicBezTo>
                      <a:pt x="6" y="7"/>
                      <a:pt x="5" y="8"/>
                      <a:pt x="4" y="8"/>
                    </a:cubicBezTo>
                    <a:cubicBezTo>
                      <a:pt x="4" y="8"/>
                      <a:pt x="4" y="8"/>
                      <a:pt x="6" y="8"/>
                    </a:cubicBezTo>
                    <a:cubicBezTo>
                      <a:pt x="6" y="7"/>
                      <a:pt x="6" y="7"/>
                      <a:pt x="8" y="7"/>
                    </a:cubicBezTo>
                    <a:cubicBezTo>
                      <a:pt x="6" y="7"/>
                      <a:pt x="3" y="9"/>
                      <a:pt x="1" y="10"/>
                    </a:cubicBezTo>
                    <a:cubicBezTo>
                      <a:pt x="1" y="10"/>
                      <a:pt x="0" y="11"/>
                      <a:pt x="1" y="11"/>
                    </a:cubicBezTo>
                    <a:cubicBezTo>
                      <a:pt x="1" y="11"/>
                      <a:pt x="1" y="11"/>
                      <a:pt x="1" y="11"/>
                    </a:cubicBezTo>
                    <a:cubicBezTo>
                      <a:pt x="1" y="11"/>
                      <a:pt x="2" y="10"/>
                      <a:pt x="3" y="10"/>
                    </a:cubicBezTo>
                    <a:cubicBezTo>
                      <a:pt x="7" y="7"/>
                      <a:pt x="9" y="7"/>
                      <a:pt x="9" y="7"/>
                    </a:cubicBezTo>
                    <a:cubicBezTo>
                      <a:pt x="11" y="6"/>
                      <a:pt x="12" y="6"/>
                      <a:pt x="13" y="5"/>
                    </a:cubicBezTo>
                    <a:cubicBezTo>
                      <a:pt x="14" y="5"/>
                      <a:pt x="18" y="2"/>
                      <a:pt x="18" y="2"/>
                    </a:cubicBezTo>
                    <a:cubicBezTo>
                      <a:pt x="19" y="1"/>
                      <a:pt x="19" y="1"/>
                      <a:pt x="19" y="1"/>
                    </a:cubicBezTo>
                    <a:cubicBezTo>
                      <a:pt x="19" y="1"/>
                      <a:pt x="19" y="1"/>
                      <a:pt x="19" y="1"/>
                    </a:cubicBezTo>
                    <a:cubicBezTo>
                      <a:pt x="18" y="1"/>
                      <a:pt x="18" y="1"/>
                      <a:pt x="18" y="1"/>
                    </a:cubicBezTo>
                    <a:cubicBezTo>
                      <a:pt x="17" y="2"/>
                      <a:pt x="16" y="3"/>
                      <a:pt x="14" y="4"/>
                    </a:cubicBezTo>
                    <a:cubicBezTo>
                      <a:pt x="16" y="2"/>
                      <a:pt x="18" y="1"/>
                      <a:pt x="1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3" name="isliďe">
                <a:extLst>
                  <a:ext uri="{FF2B5EF4-FFF2-40B4-BE49-F238E27FC236}">
                    <a16:creationId xmlns:a16="http://schemas.microsoft.com/office/drawing/2014/main" id="{0A46F8C5-46EB-4B98-99E5-7B57311B7344}"/>
                  </a:ext>
                </a:extLst>
              </p:cNvPr>
              <p:cNvSpPr/>
              <p:nvPr/>
            </p:nvSpPr>
            <p:spPr bwMode="auto">
              <a:xfrm>
                <a:off x="1371" y="1086"/>
                <a:ext cx="62" cy="48"/>
              </a:xfrm>
              <a:custGeom>
                <a:avLst/>
                <a:gdLst>
                  <a:gd name="T0" fmla="*/ 29 w 30"/>
                  <a:gd name="T1" fmla="*/ 0 h 23"/>
                  <a:gd name="T2" fmla="*/ 29 w 30"/>
                  <a:gd name="T3" fmla="*/ 0 h 23"/>
                  <a:gd name="T4" fmla="*/ 23 w 30"/>
                  <a:gd name="T5" fmla="*/ 6 h 23"/>
                  <a:gd name="T6" fmla="*/ 24 w 30"/>
                  <a:gd name="T7" fmla="*/ 4 h 23"/>
                  <a:gd name="T8" fmla="*/ 24 w 30"/>
                  <a:gd name="T9" fmla="*/ 4 h 23"/>
                  <a:gd name="T10" fmla="*/ 20 w 30"/>
                  <a:gd name="T11" fmla="*/ 5 h 23"/>
                  <a:gd name="T12" fmla="*/ 22 w 30"/>
                  <a:gd name="T13" fmla="*/ 4 h 23"/>
                  <a:gd name="T14" fmla="*/ 21 w 30"/>
                  <a:gd name="T15" fmla="*/ 4 h 23"/>
                  <a:gd name="T16" fmla="*/ 17 w 30"/>
                  <a:gd name="T17" fmla="*/ 6 h 23"/>
                  <a:gd name="T18" fmla="*/ 21 w 30"/>
                  <a:gd name="T19" fmla="*/ 3 h 23"/>
                  <a:gd name="T20" fmla="*/ 8 w 30"/>
                  <a:gd name="T21" fmla="*/ 12 h 23"/>
                  <a:gd name="T22" fmla="*/ 9 w 30"/>
                  <a:gd name="T23" fmla="*/ 13 h 23"/>
                  <a:gd name="T24" fmla="*/ 7 w 30"/>
                  <a:gd name="T25" fmla="*/ 14 h 23"/>
                  <a:gd name="T26" fmla="*/ 5 w 30"/>
                  <a:gd name="T27" fmla="*/ 16 h 23"/>
                  <a:gd name="T28" fmla="*/ 5 w 30"/>
                  <a:gd name="T29" fmla="*/ 16 h 23"/>
                  <a:gd name="T30" fmla="*/ 9 w 30"/>
                  <a:gd name="T31" fmla="*/ 14 h 23"/>
                  <a:gd name="T32" fmla="*/ 10 w 30"/>
                  <a:gd name="T33" fmla="*/ 14 h 23"/>
                  <a:gd name="T34" fmla="*/ 10 w 30"/>
                  <a:gd name="T35" fmla="*/ 14 h 23"/>
                  <a:gd name="T36" fmla="*/ 11 w 30"/>
                  <a:gd name="T37" fmla="*/ 14 h 23"/>
                  <a:gd name="T38" fmla="*/ 12 w 30"/>
                  <a:gd name="T39" fmla="*/ 14 h 23"/>
                  <a:gd name="T40" fmla="*/ 7 w 30"/>
                  <a:gd name="T41" fmla="*/ 17 h 23"/>
                  <a:gd name="T42" fmla="*/ 1 w 30"/>
                  <a:gd name="T43" fmla="*/ 21 h 23"/>
                  <a:gd name="T44" fmla="*/ 2 w 30"/>
                  <a:gd name="T45" fmla="*/ 21 h 23"/>
                  <a:gd name="T46" fmla="*/ 2 w 30"/>
                  <a:gd name="T47" fmla="*/ 21 h 23"/>
                  <a:gd name="T48" fmla="*/ 3 w 30"/>
                  <a:gd name="T49" fmla="*/ 21 h 23"/>
                  <a:gd name="T50" fmla="*/ 3 w 30"/>
                  <a:gd name="T51" fmla="*/ 21 h 23"/>
                  <a:gd name="T52" fmla="*/ 3 w 30"/>
                  <a:gd name="T53" fmla="*/ 21 h 23"/>
                  <a:gd name="T54" fmla="*/ 2 w 30"/>
                  <a:gd name="T55" fmla="*/ 23 h 23"/>
                  <a:gd name="T56" fmla="*/ 2 w 30"/>
                  <a:gd name="T57" fmla="*/ 23 h 23"/>
                  <a:gd name="T58" fmla="*/ 13 w 30"/>
                  <a:gd name="T59" fmla="*/ 17 h 23"/>
                  <a:gd name="T60" fmla="*/ 15 w 30"/>
                  <a:gd name="T61" fmla="*/ 16 h 23"/>
                  <a:gd name="T62" fmla="*/ 15 w 30"/>
                  <a:gd name="T63" fmla="*/ 16 h 23"/>
                  <a:gd name="T64" fmla="*/ 15 w 30"/>
                  <a:gd name="T65" fmla="*/ 17 h 23"/>
                  <a:gd name="T66" fmla="*/ 18 w 30"/>
                  <a:gd name="T67" fmla="*/ 17 h 23"/>
                  <a:gd name="T68" fmla="*/ 22 w 30"/>
                  <a:gd name="T69" fmla="*/ 14 h 23"/>
                  <a:gd name="T70" fmla="*/ 22 w 30"/>
                  <a:gd name="T71" fmla="*/ 14 h 23"/>
                  <a:gd name="T72" fmla="*/ 22 w 30"/>
                  <a:gd name="T73" fmla="*/ 14 h 23"/>
                  <a:gd name="T74" fmla="*/ 20 w 30"/>
                  <a:gd name="T75" fmla="*/ 15 h 23"/>
                  <a:gd name="T76" fmla="*/ 24 w 30"/>
                  <a:gd name="T77" fmla="*/ 13 h 23"/>
                  <a:gd name="T78" fmla="*/ 24 w 30"/>
                  <a:gd name="T79" fmla="*/ 13 h 23"/>
                  <a:gd name="T80" fmla="*/ 24 w 30"/>
                  <a:gd name="T81" fmla="*/ 13 h 23"/>
                  <a:gd name="T82" fmla="*/ 25 w 30"/>
                  <a:gd name="T83" fmla="*/ 13 h 23"/>
                  <a:gd name="T84" fmla="*/ 26 w 30"/>
                  <a:gd name="T85" fmla="*/ 11 h 23"/>
                  <a:gd name="T86" fmla="*/ 25 w 30"/>
                  <a:gd name="T87" fmla="*/ 8 h 23"/>
                  <a:gd name="T88" fmla="*/ 30 w 30"/>
                  <a:gd name="T89" fmla="*/ 1 h 23"/>
                  <a:gd name="T90" fmla="*/ 29 w 30"/>
                  <a:gd name="T91" fmla="*/ 0 h 23"/>
                  <a:gd name="T92" fmla="*/ 29 w 30"/>
                  <a:gd name="T9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0" h="23">
                    <a:moveTo>
                      <a:pt x="29" y="0"/>
                    </a:moveTo>
                    <a:cubicBezTo>
                      <a:pt x="29" y="0"/>
                      <a:pt x="29" y="0"/>
                      <a:pt x="29" y="0"/>
                    </a:cubicBezTo>
                    <a:cubicBezTo>
                      <a:pt x="27" y="2"/>
                      <a:pt x="25" y="5"/>
                      <a:pt x="23" y="6"/>
                    </a:cubicBezTo>
                    <a:cubicBezTo>
                      <a:pt x="22" y="5"/>
                      <a:pt x="23" y="5"/>
                      <a:pt x="24" y="4"/>
                    </a:cubicBezTo>
                    <a:cubicBezTo>
                      <a:pt x="24" y="4"/>
                      <a:pt x="24" y="4"/>
                      <a:pt x="24" y="4"/>
                    </a:cubicBezTo>
                    <a:cubicBezTo>
                      <a:pt x="22" y="4"/>
                      <a:pt x="22" y="5"/>
                      <a:pt x="20" y="5"/>
                    </a:cubicBezTo>
                    <a:cubicBezTo>
                      <a:pt x="21" y="5"/>
                      <a:pt x="21" y="5"/>
                      <a:pt x="22" y="4"/>
                    </a:cubicBezTo>
                    <a:cubicBezTo>
                      <a:pt x="21" y="4"/>
                      <a:pt x="21" y="4"/>
                      <a:pt x="21" y="4"/>
                    </a:cubicBezTo>
                    <a:cubicBezTo>
                      <a:pt x="20" y="4"/>
                      <a:pt x="19" y="5"/>
                      <a:pt x="17" y="6"/>
                    </a:cubicBezTo>
                    <a:cubicBezTo>
                      <a:pt x="18" y="5"/>
                      <a:pt x="20" y="4"/>
                      <a:pt x="21" y="3"/>
                    </a:cubicBezTo>
                    <a:cubicBezTo>
                      <a:pt x="20" y="3"/>
                      <a:pt x="8" y="11"/>
                      <a:pt x="8" y="12"/>
                    </a:cubicBezTo>
                    <a:cubicBezTo>
                      <a:pt x="9" y="13"/>
                      <a:pt x="9" y="13"/>
                      <a:pt x="9" y="13"/>
                    </a:cubicBezTo>
                    <a:cubicBezTo>
                      <a:pt x="9" y="13"/>
                      <a:pt x="9" y="13"/>
                      <a:pt x="7" y="14"/>
                    </a:cubicBezTo>
                    <a:cubicBezTo>
                      <a:pt x="5" y="15"/>
                      <a:pt x="5" y="15"/>
                      <a:pt x="5" y="16"/>
                    </a:cubicBezTo>
                    <a:cubicBezTo>
                      <a:pt x="5" y="16"/>
                      <a:pt x="5" y="16"/>
                      <a:pt x="5" y="16"/>
                    </a:cubicBezTo>
                    <a:cubicBezTo>
                      <a:pt x="7" y="16"/>
                      <a:pt x="8" y="15"/>
                      <a:pt x="9" y="14"/>
                    </a:cubicBezTo>
                    <a:cubicBezTo>
                      <a:pt x="9" y="14"/>
                      <a:pt x="9" y="14"/>
                      <a:pt x="10" y="14"/>
                    </a:cubicBezTo>
                    <a:cubicBezTo>
                      <a:pt x="10" y="14"/>
                      <a:pt x="10" y="14"/>
                      <a:pt x="10" y="14"/>
                    </a:cubicBezTo>
                    <a:cubicBezTo>
                      <a:pt x="11" y="14"/>
                      <a:pt x="11" y="14"/>
                      <a:pt x="11" y="14"/>
                    </a:cubicBezTo>
                    <a:cubicBezTo>
                      <a:pt x="11" y="14"/>
                      <a:pt x="12" y="14"/>
                      <a:pt x="12" y="14"/>
                    </a:cubicBezTo>
                    <a:cubicBezTo>
                      <a:pt x="10" y="16"/>
                      <a:pt x="8" y="16"/>
                      <a:pt x="7" y="17"/>
                    </a:cubicBezTo>
                    <a:cubicBezTo>
                      <a:pt x="1" y="18"/>
                      <a:pt x="0" y="21"/>
                      <a:pt x="1" y="21"/>
                    </a:cubicBezTo>
                    <a:cubicBezTo>
                      <a:pt x="1" y="21"/>
                      <a:pt x="1" y="21"/>
                      <a:pt x="2" y="21"/>
                    </a:cubicBezTo>
                    <a:cubicBezTo>
                      <a:pt x="2" y="21"/>
                      <a:pt x="2" y="21"/>
                      <a:pt x="2" y="21"/>
                    </a:cubicBezTo>
                    <a:cubicBezTo>
                      <a:pt x="3" y="21"/>
                      <a:pt x="3" y="21"/>
                      <a:pt x="3" y="21"/>
                    </a:cubicBezTo>
                    <a:cubicBezTo>
                      <a:pt x="3" y="21"/>
                      <a:pt x="3" y="21"/>
                      <a:pt x="3" y="21"/>
                    </a:cubicBezTo>
                    <a:cubicBezTo>
                      <a:pt x="3" y="21"/>
                      <a:pt x="3" y="21"/>
                      <a:pt x="3" y="21"/>
                    </a:cubicBezTo>
                    <a:cubicBezTo>
                      <a:pt x="3" y="22"/>
                      <a:pt x="2" y="22"/>
                      <a:pt x="2" y="23"/>
                    </a:cubicBezTo>
                    <a:cubicBezTo>
                      <a:pt x="2" y="23"/>
                      <a:pt x="2" y="23"/>
                      <a:pt x="2" y="23"/>
                    </a:cubicBezTo>
                    <a:cubicBezTo>
                      <a:pt x="3" y="23"/>
                      <a:pt x="9" y="20"/>
                      <a:pt x="13" y="17"/>
                    </a:cubicBezTo>
                    <a:cubicBezTo>
                      <a:pt x="14" y="16"/>
                      <a:pt x="14" y="16"/>
                      <a:pt x="15" y="16"/>
                    </a:cubicBezTo>
                    <a:cubicBezTo>
                      <a:pt x="15" y="16"/>
                      <a:pt x="15" y="16"/>
                      <a:pt x="15" y="16"/>
                    </a:cubicBezTo>
                    <a:cubicBezTo>
                      <a:pt x="15" y="17"/>
                      <a:pt x="15" y="17"/>
                      <a:pt x="15" y="17"/>
                    </a:cubicBezTo>
                    <a:cubicBezTo>
                      <a:pt x="18" y="17"/>
                      <a:pt x="18" y="17"/>
                      <a:pt x="18" y="17"/>
                    </a:cubicBezTo>
                    <a:cubicBezTo>
                      <a:pt x="20" y="17"/>
                      <a:pt x="20" y="17"/>
                      <a:pt x="22" y="14"/>
                    </a:cubicBezTo>
                    <a:cubicBezTo>
                      <a:pt x="22" y="14"/>
                      <a:pt x="22" y="14"/>
                      <a:pt x="22" y="14"/>
                    </a:cubicBezTo>
                    <a:cubicBezTo>
                      <a:pt x="22" y="14"/>
                      <a:pt x="22" y="14"/>
                      <a:pt x="22" y="14"/>
                    </a:cubicBezTo>
                    <a:cubicBezTo>
                      <a:pt x="22" y="14"/>
                      <a:pt x="22" y="14"/>
                      <a:pt x="20" y="15"/>
                    </a:cubicBezTo>
                    <a:cubicBezTo>
                      <a:pt x="20" y="14"/>
                      <a:pt x="22" y="13"/>
                      <a:pt x="24" y="13"/>
                    </a:cubicBezTo>
                    <a:cubicBezTo>
                      <a:pt x="24" y="13"/>
                      <a:pt x="24" y="13"/>
                      <a:pt x="24" y="13"/>
                    </a:cubicBezTo>
                    <a:cubicBezTo>
                      <a:pt x="24" y="13"/>
                      <a:pt x="24" y="13"/>
                      <a:pt x="24" y="13"/>
                    </a:cubicBezTo>
                    <a:cubicBezTo>
                      <a:pt x="24" y="13"/>
                      <a:pt x="24" y="13"/>
                      <a:pt x="25" y="13"/>
                    </a:cubicBezTo>
                    <a:cubicBezTo>
                      <a:pt x="25" y="13"/>
                      <a:pt x="26" y="12"/>
                      <a:pt x="26" y="11"/>
                    </a:cubicBezTo>
                    <a:cubicBezTo>
                      <a:pt x="24" y="10"/>
                      <a:pt x="24" y="9"/>
                      <a:pt x="25" y="8"/>
                    </a:cubicBezTo>
                    <a:cubicBezTo>
                      <a:pt x="25" y="7"/>
                      <a:pt x="30" y="1"/>
                      <a:pt x="30" y="1"/>
                    </a:cubicBezTo>
                    <a:cubicBezTo>
                      <a:pt x="29" y="0"/>
                      <a:pt x="29" y="0"/>
                      <a:pt x="29" y="0"/>
                    </a:cubicBezTo>
                    <a:cubicBezTo>
                      <a:pt x="29" y="0"/>
                      <a:pt x="29" y="0"/>
                      <a:pt x="2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4" name="ïS1ïḑe">
                <a:extLst>
                  <a:ext uri="{FF2B5EF4-FFF2-40B4-BE49-F238E27FC236}">
                    <a16:creationId xmlns:a16="http://schemas.microsoft.com/office/drawing/2014/main" id="{4BF75090-A355-4E9D-AD95-553BBC147B6D}"/>
                  </a:ext>
                </a:extLst>
              </p:cNvPr>
              <p:cNvSpPr/>
              <p:nvPr/>
            </p:nvSpPr>
            <p:spPr bwMode="auto">
              <a:xfrm>
                <a:off x="1477" y="1153"/>
                <a:ext cx="8" cy="6"/>
              </a:xfrm>
              <a:custGeom>
                <a:avLst/>
                <a:gdLst>
                  <a:gd name="T0" fmla="*/ 4 w 4"/>
                  <a:gd name="T1" fmla="*/ 0 h 3"/>
                  <a:gd name="T2" fmla="*/ 3 w 4"/>
                  <a:gd name="T3" fmla="*/ 0 h 3"/>
                  <a:gd name="T4" fmla="*/ 1 w 4"/>
                  <a:gd name="T5" fmla="*/ 1 h 3"/>
                  <a:gd name="T6" fmla="*/ 1 w 4"/>
                  <a:gd name="T7" fmla="*/ 3 h 3"/>
                  <a:gd name="T8" fmla="*/ 1 w 4"/>
                  <a:gd name="T9" fmla="*/ 3 h 3"/>
                  <a:gd name="T10" fmla="*/ 4 w 4"/>
                  <a:gd name="T11" fmla="*/ 1 h 3"/>
                  <a:gd name="T12" fmla="*/ 4 w 4"/>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4" y="0"/>
                    </a:moveTo>
                    <a:cubicBezTo>
                      <a:pt x="3" y="0"/>
                      <a:pt x="3" y="0"/>
                      <a:pt x="3" y="0"/>
                    </a:cubicBezTo>
                    <a:cubicBezTo>
                      <a:pt x="3" y="0"/>
                      <a:pt x="1" y="0"/>
                      <a:pt x="1" y="1"/>
                    </a:cubicBezTo>
                    <a:cubicBezTo>
                      <a:pt x="0" y="2"/>
                      <a:pt x="1" y="3"/>
                      <a:pt x="1" y="3"/>
                    </a:cubicBezTo>
                    <a:cubicBezTo>
                      <a:pt x="1" y="3"/>
                      <a:pt x="1" y="3"/>
                      <a:pt x="1" y="3"/>
                    </a:cubicBezTo>
                    <a:cubicBezTo>
                      <a:pt x="2" y="3"/>
                      <a:pt x="4" y="1"/>
                      <a:pt x="4" y="1"/>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5" name="íṡ1iḑe">
                <a:extLst>
                  <a:ext uri="{FF2B5EF4-FFF2-40B4-BE49-F238E27FC236}">
                    <a16:creationId xmlns:a16="http://schemas.microsoft.com/office/drawing/2014/main" id="{5C618F31-EE50-4197-8811-07A900A969A7}"/>
                  </a:ext>
                </a:extLst>
              </p:cNvPr>
              <p:cNvSpPr/>
              <p:nvPr/>
            </p:nvSpPr>
            <p:spPr bwMode="auto">
              <a:xfrm>
                <a:off x="1452" y="1130"/>
                <a:ext cx="29" cy="23"/>
              </a:xfrm>
              <a:custGeom>
                <a:avLst/>
                <a:gdLst>
                  <a:gd name="T0" fmla="*/ 6 w 14"/>
                  <a:gd name="T1" fmla="*/ 0 h 11"/>
                  <a:gd name="T2" fmla="*/ 3 w 14"/>
                  <a:gd name="T3" fmla="*/ 4 h 11"/>
                  <a:gd name="T4" fmla="*/ 2 w 14"/>
                  <a:gd name="T5" fmla="*/ 5 h 11"/>
                  <a:gd name="T6" fmla="*/ 0 w 14"/>
                  <a:gd name="T7" fmla="*/ 9 h 11"/>
                  <a:gd name="T8" fmla="*/ 1 w 14"/>
                  <a:gd name="T9" fmla="*/ 10 h 11"/>
                  <a:gd name="T10" fmla="*/ 1 w 14"/>
                  <a:gd name="T11" fmla="*/ 11 h 11"/>
                  <a:gd name="T12" fmla="*/ 2 w 14"/>
                  <a:gd name="T13" fmla="*/ 11 h 11"/>
                  <a:gd name="T14" fmla="*/ 3 w 14"/>
                  <a:gd name="T15" fmla="*/ 10 h 11"/>
                  <a:gd name="T16" fmla="*/ 8 w 14"/>
                  <a:gd name="T17" fmla="*/ 7 h 11"/>
                  <a:gd name="T18" fmla="*/ 9 w 14"/>
                  <a:gd name="T19" fmla="*/ 7 h 11"/>
                  <a:gd name="T20" fmla="*/ 10 w 14"/>
                  <a:gd name="T21" fmla="*/ 7 h 11"/>
                  <a:gd name="T22" fmla="*/ 12 w 14"/>
                  <a:gd name="T23" fmla="*/ 7 h 11"/>
                  <a:gd name="T24" fmla="*/ 13 w 14"/>
                  <a:gd name="T25" fmla="*/ 7 h 11"/>
                  <a:gd name="T26" fmla="*/ 13 w 14"/>
                  <a:gd name="T27" fmla="*/ 7 h 11"/>
                  <a:gd name="T28" fmla="*/ 13 w 14"/>
                  <a:gd name="T29" fmla="*/ 6 h 11"/>
                  <a:gd name="T30" fmla="*/ 12 w 14"/>
                  <a:gd name="T31" fmla="*/ 5 h 11"/>
                  <a:gd name="T32" fmla="*/ 10 w 14"/>
                  <a:gd name="T33" fmla="*/ 2 h 11"/>
                  <a:gd name="T34" fmla="*/ 10 w 14"/>
                  <a:gd name="T35" fmla="*/ 2 h 11"/>
                  <a:gd name="T36" fmla="*/ 7 w 14"/>
                  <a:gd name="T37" fmla="*/ 1 h 11"/>
                  <a:gd name="T38" fmla="*/ 6 w 14"/>
                  <a:gd name="T39" fmla="*/ 0 h 11"/>
                  <a:gd name="T40" fmla="*/ 6 w 14"/>
                  <a:gd name="T4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 h="11">
                    <a:moveTo>
                      <a:pt x="6" y="0"/>
                    </a:moveTo>
                    <a:cubicBezTo>
                      <a:pt x="5" y="0"/>
                      <a:pt x="3" y="4"/>
                      <a:pt x="3" y="4"/>
                    </a:cubicBezTo>
                    <a:cubicBezTo>
                      <a:pt x="3" y="4"/>
                      <a:pt x="2" y="5"/>
                      <a:pt x="2" y="5"/>
                    </a:cubicBezTo>
                    <a:cubicBezTo>
                      <a:pt x="0" y="9"/>
                      <a:pt x="0" y="9"/>
                      <a:pt x="0" y="9"/>
                    </a:cubicBezTo>
                    <a:cubicBezTo>
                      <a:pt x="1" y="9"/>
                      <a:pt x="1" y="9"/>
                      <a:pt x="1" y="10"/>
                    </a:cubicBezTo>
                    <a:cubicBezTo>
                      <a:pt x="1" y="11"/>
                      <a:pt x="1" y="11"/>
                      <a:pt x="1" y="11"/>
                    </a:cubicBezTo>
                    <a:cubicBezTo>
                      <a:pt x="1" y="11"/>
                      <a:pt x="1" y="11"/>
                      <a:pt x="2" y="11"/>
                    </a:cubicBezTo>
                    <a:cubicBezTo>
                      <a:pt x="2" y="11"/>
                      <a:pt x="2" y="11"/>
                      <a:pt x="3" y="10"/>
                    </a:cubicBezTo>
                    <a:cubicBezTo>
                      <a:pt x="4" y="9"/>
                      <a:pt x="6" y="7"/>
                      <a:pt x="8" y="7"/>
                    </a:cubicBezTo>
                    <a:cubicBezTo>
                      <a:pt x="8" y="7"/>
                      <a:pt x="9" y="7"/>
                      <a:pt x="9" y="7"/>
                    </a:cubicBezTo>
                    <a:cubicBezTo>
                      <a:pt x="9" y="7"/>
                      <a:pt x="10" y="7"/>
                      <a:pt x="10" y="7"/>
                    </a:cubicBezTo>
                    <a:cubicBezTo>
                      <a:pt x="11" y="7"/>
                      <a:pt x="11" y="7"/>
                      <a:pt x="12" y="7"/>
                    </a:cubicBezTo>
                    <a:cubicBezTo>
                      <a:pt x="12" y="7"/>
                      <a:pt x="13" y="7"/>
                      <a:pt x="13" y="7"/>
                    </a:cubicBezTo>
                    <a:cubicBezTo>
                      <a:pt x="13" y="7"/>
                      <a:pt x="13" y="7"/>
                      <a:pt x="13" y="7"/>
                    </a:cubicBezTo>
                    <a:cubicBezTo>
                      <a:pt x="14" y="7"/>
                      <a:pt x="13" y="6"/>
                      <a:pt x="13" y="6"/>
                    </a:cubicBezTo>
                    <a:cubicBezTo>
                      <a:pt x="13" y="5"/>
                      <a:pt x="12" y="5"/>
                      <a:pt x="12" y="5"/>
                    </a:cubicBezTo>
                    <a:cubicBezTo>
                      <a:pt x="11" y="4"/>
                      <a:pt x="11" y="3"/>
                      <a:pt x="10" y="2"/>
                    </a:cubicBezTo>
                    <a:cubicBezTo>
                      <a:pt x="10" y="2"/>
                      <a:pt x="10" y="2"/>
                      <a:pt x="10" y="2"/>
                    </a:cubicBezTo>
                    <a:cubicBezTo>
                      <a:pt x="9" y="2"/>
                      <a:pt x="8" y="2"/>
                      <a:pt x="7" y="1"/>
                    </a:cubicBezTo>
                    <a:cubicBezTo>
                      <a:pt x="7" y="1"/>
                      <a:pt x="7" y="0"/>
                      <a:pt x="6" y="0"/>
                    </a:cubicBezTo>
                    <a:cubicBezTo>
                      <a:pt x="6" y="0"/>
                      <a:pt x="6"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6" name="ísḻîďè">
                <a:extLst>
                  <a:ext uri="{FF2B5EF4-FFF2-40B4-BE49-F238E27FC236}">
                    <a16:creationId xmlns:a16="http://schemas.microsoft.com/office/drawing/2014/main" id="{E59C0B88-CB66-4D9B-9617-7028DC20C6FE}"/>
                  </a:ext>
                </a:extLst>
              </p:cNvPr>
              <p:cNvSpPr/>
              <p:nvPr/>
            </p:nvSpPr>
            <p:spPr bwMode="auto">
              <a:xfrm>
                <a:off x="1460" y="1151"/>
                <a:ext cx="13" cy="8"/>
              </a:xfrm>
              <a:custGeom>
                <a:avLst/>
                <a:gdLst>
                  <a:gd name="T0" fmla="*/ 5 w 6"/>
                  <a:gd name="T1" fmla="*/ 0 h 4"/>
                  <a:gd name="T2" fmla="*/ 5 w 6"/>
                  <a:gd name="T3" fmla="*/ 0 h 4"/>
                  <a:gd name="T4" fmla="*/ 0 w 6"/>
                  <a:gd name="T5" fmla="*/ 2 h 4"/>
                  <a:gd name="T6" fmla="*/ 0 w 6"/>
                  <a:gd name="T7" fmla="*/ 4 h 4"/>
                  <a:gd name="T8" fmla="*/ 0 w 6"/>
                  <a:gd name="T9" fmla="*/ 4 h 4"/>
                  <a:gd name="T10" fmla="*/ 6 w 6"/>
                  <a:gd name="T11" fmla="*/ 1 h 4"/>
                  <a:gd name="T12" fmla="*/ 5 w 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6" h="4">
                    <a:moveTo>
                      <a:pt x="5" y="0"/>
                    </a:moveTo>
                    <a:cubicBezTo>
                      <a:pt x="5" y="0"/>
                      <a:pt x="5" y="0"/>
                      <a:pt x="5" y="0"/>
                    </a:cubicBezTo>
                    <a:cubicBezTo>
                      <a:pt x="5" y="0"/>
                      <a:pt x="2" y="1"/>
                      <a:pt x="0" y="2"/>
                    </a:cubicBezTo>
                    <a:cubicBezTo>
                      <a:pt x="0" y="2"/>
                      <a:pt x="0" y="3"/>
                      <a:pt x="0" y="4"/>
                    </a:cubicBezTo>
                    <a:cubicBezTo>
                      <a:pt x="0" y="4"/>
                      <a:pt x="0" y="4"/>
                      <a:pt x="0" y="4"/>
                    </a:cubicBezTo>
                    <a:cubicBezTo>
                      <a:pt x="2" y="4"/>
                      <a:pt x="5" y="2"/>
                      <a:pt x="6" y="1"/>
                    </a:cubicBezTo>
                    <a:cubicBezTo>
                      <a:pt x="6" y="0"/>
                      <a:pt x="6"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7" name="ïṡliḍé">
                <a:extLst>
                  <a:ext uri="{FF2B5EF4-FFF2-40B4-BE49-F238E27FC236}">
                    <a16:creationId xmlns:a16="http://schemas.microsoft.com/office/drawing/2014/main" id="{48D4107A-473E-44A7-8B73-3497288405BE}"/>
                  </a:ext>
                </a:extLst>
              </p:cNvPr>
              <p:cNvSpPr/>
              <p:nvPr/>
            </p:nvSpPr>
            <p:spPr bwMode="auto">
              <a:xfrm>
                <a:off x="1450" y="1536"/>
                <a:ext cx="10" cy="7"/>
              </a:xfrm>
              <a:custGeom>
                <a:avLst/>
                <a:gdLst>
                  <a:gd name="T0" fmla="*/ 2 w 5"/>
                  <a:gd name="T1" fmla="*/ 0 h 3"/>
                  <a:gd name="T2" fmla="*/ 1 w 5"/>
                  <a:gd name="T3" fmla="*/ 0 h 3"/>
                  <a:gd name="T4" fmla="*/ 2 w 5"/>
                  <a:gd name="T5" fmla="*/ 3 h 3"/>
                  <a:gd name="T6" fmla="*/ 4 w 5"/>
                  <a:gd name="T7" fmla="*/ 3 h 3"/>
                  <a:gd name="T8" fmla="*/ 5 w 5"/>
                  <a:gd name="T9" fmla="*/ 2 h 3"/>
                  <a:gd name="T10" fmla="*/ 2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2" y="0"/>
                    </a:moveTo>
                    <a:cubicBezTo>
                      <a:pt x="2" y="0"/>
                      <a:pt x="2" y="0"/>
                      <a:pt x="1" y="0"/>
                    </a:cubicBezTo>
                    <a:cubicBezTo>
                      <a:pt x="0" y="0"/>
                      <a:pt x="1" y="2"/>
                      <a:pt x="2" y="3"/>
                    </a:cubicBezTo>
                    <a:cubicBezTo>
                      <a:pt x="2" y="3"/>
                      <a:pt x="3" y="3"/>
                      <a:pt x="4" y="3"/>
                    </a:cubicBezTo>
                    <a:cubicBezTo>
                      <a:pt x="5" y="3"/>
                      <a:pt x="5" y="3"/>
                      <a:pt x="5" y="2"/>
                    </a:cubicBezTo>
                    <a:cubicBezTo>
                      <a:pt x="5" y="1"/>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8" name="ïṡļîḍe">
                <a:extLst>
                  <a:ext uri="{FF2B5EF4-FFF2-40B4-BE49-F238E27FC236}">
                    <a16:creationId xmlns:a16="http://schemas.microsoft.com/office/drawing/2014/main" id="{16B78DDE-0338-40A2-8886-DFFF400DC9BA}"/>
                  </a:ext>
                </a:extLst>
              </p:cNvPr>
              <p:cNvSpPr/>
              <p:nvPr/>
            </p:nvSpPr>
            <p:spPr bwMode="auto">
              <a:xfrm>
                <a:off x="1926" y="1197"/>
                <a:ext cx="4" cy="2"/>
              </a:xfrm>
              <a:custGeom>
                <a:avLst/>
                <a:gdLst>
                  <a:gd name="T0" fmla="*/ 0 w 2"/>
                  <a:gd name="T1" fmla="*/ 0 h 1"/>
                  <a:gd name="T2" fmla="*/ 0 w 2"/>
                  <a:gd name="T3" fmla="*/ 1 h 1"/>
                  <a:gd name="T4" fmla="*/ 2 w 2"/>
                  <a:gd name="T5" fmla="*/ 1 h 1"/>
                  <a:gd name="T6" fmla="*/ 0 w 2"/>
                  <a:gd name="T7" fmla="*/ 0 h 1"/>
                </a:gdLst>
                <a:ahLst/>
                <a:cxnLst>
                  <a:cxn ang="0">
                    <a:pos x="T0" y="T1"/>
                  </a:cxn>
                  <a:cxn ang="0">
                    <a:pos x="T2" y="T3"/>
                  </a:cxn>
                  <a:cxn ang="0">
                    <a:pos x="T4" y="T5"/>
                  </a:cxn>
                  <a:cxn ang="0">
                    <a:pos x="T6" y="T7"/>
                  </a:cxn>
                </a:cxnLst>
                <a:rect l="0" t="0" r="r" b="b"/>
                <a:pathLst>
                  <a:path w="2" h="1">
                    <a:moveTo>
                      <a:pt x="0" y="0"/>
                    </a:moveTo>
                    <a:cubicBezTo>
                      <a:pt x="0" y="1"/>
                      <a:pt x="0" y="1"/>
                      <a:pt x="0" y="1"/>
                    </a:cubicBezTo>
                    <a:cubicBezTo>
                      <a:pt x="2" y="1"/>
                      <a:pt x="2" y="1"/>
                      <a:pt x="2" y="1"/>
                    </a:cubicBezTo>
                    <a:cubicBezTo>
                      <a:pt x="1" y="1"/>
                      <a:pt x="1"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9" name="îṣľîďê">
                <a:extLst>
                  <a:ext uri="{FF2B5EF4-FFF2-40B4-BE49-F238E27FC236}">
                    <a16:creationId xmlns:a16="http://schemas.microsoft.com/office/drawing/2014/main" id="{36B24F0D-54C2-47D4-9B0F-8458862EB3D0}"/>
                  </a:ext>
                </a:extLst>
              </p:cNvPr>
              <p:cNvSpPr/>
              <p:nvPr/>
            </p:nvSpPr>
            <p:spPr bwMode="auto">
              <a:xfrm>
                <a:off x="1583" y="1224"/>
                <a:ext cx="48" cy="46"/>
              </a:xfrm>
              <a:custGeom>
                <a:avLst/>
                <a:gdLst>
                  <a:gd name="T0" fmla="*/ 13 w 23"/>
                  <a:gd name="T1" fmla="*/ 9 h 22"/>
                  <a:gd name="T2" fmla="*/ 0 w 23"/>
                  <a:gd name="T3" fmla="*/ 17 h 22"/>
                  <a:gd name="T4" fmla="*/ 6 w 23"/>
                  <a:gd name="T5" fmla="*/ 17 h 22"/>
                  <a:gd name="T6" fmla="*/ 15 w 23"/>
                  <a:gd name="T7" fmla="*/ 19 h 22"/>
                  <a:gd name="T8" fmla="*/ 16 w 23"/>
                  <a:gd name="T9" fmla="*/ 19 h 22"/>
                  <a:gd name="T10" fmla="*/ 16 w 23"/>
                  <a:gd name="T11" fmla="*/ 19 h 22"/>
                  <a:gd name="T12" fmla="*/ 17 w 23"/>
                  <a:gd name="T13" fmla="*/ 19 h 22"/>
                  <a:gd name="T14" fmla="*/ 18 w 23"/>
                  <a:gd name="T15" fmla="*/ 19 h 22"/>
                  <a:gd name="T16" fmla="*/ 19 w 23"/>
                  <a:gd name="T17" fmla="*/ 19 h 22"/>
                  <a:gd name="T18" fmla="*/ 20 w 23"/>
                  <a:gd name="T19" fmla="*/ 21 h 22"/>
                  <a:gd name="T20" fmla="*/ 20 w 23"/>
                  <a:gd name="T21" fmla="*/ 22 h 22"/>
                  <a:gd name="T22" fmla="*/ 20 w 23"/>
                  <a:gd name="T23" fmla="*/ 22 h 22"/>
                  <a:gd name="T24" fmla="*/ 22 w 23"/>
                  <a:gd name="T25" fmla="*/ 18 h 22"/>
                  <a:gd name="T26" fmla="*/ 19 w 23"/>
                  <a:gd name="T27" fmla="*/ 10 h 22"/>
                  <a:gd name="T28" fmla="*/ 17 w 23"/>
                  <a:gd name="T29" fmla="*/ 9 h 22"/>
                  <a:gd name="T30" fmla="*/ 14 w 23"/>
                  <a:gd name="T31" fmla="*/ 9 h 22"/>
                  <a:gd name="T32" fmla="*/ 14 w 23"/>
                  <a:gd name="T33" fmla="*/ 9 h 22"/>
                  <a:gd name="T34" fmla="*/ 13 w 23"/>
                  <a:gd name="T35" fmla="*/ 9 h 22"/>
                  <a:gd name="T36" fmla="*/ 14 w 23"/>
                  <a:gd name="T37" fmla="*/ 0 h 22"/>
                  <a:gd name="T38" fmla="*/ 9 w 23"/>
                  <a:gd name="T39" fmla="*/ 4 h 22"/>
                  <a:gd name="T40" fmla="*/ 3 w 23"/>
                  <a:gd name="T41" fmla="*/ 12 h 22"/>
                  <a:gd name="T42" fmla="*/ 2 w 23"/>
                  <a:gd name="T43" fmla="*/ 14 h 22"/>
                  <a:gd name="T44" fmla="*/ 12 w 23"/>
                  <a:gd name="T45" fmla="*/ 7 h 22"/>
                  <a:gd name="T46" fmla="*/ 11 w 23"/>
                  <a:gd name="T47" fmla="*/ 6 h 22"/>
                  <a:gd name="T48" fmla="*/ 11 w 23"/>
                  <a:gd name="T49" fmla="*/ 5 h 22"/>
                  <a:gd name="T50" fmla="*/ 12 w 23"/>
                  <a:gd name="T51" fmla="*/ 4 h 22"/>
                  <a:gd name="T52" fmla="*/ 14 w 23"/>
                  <a:gd name="T53" fmla="*/ 0 h 22"/>
                  <a:gd name="T54" fmla="*/ 14 w 23"/>
                  <a:gd name="T5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 h="22">
                    <a:moveTo>
                      <a:pt x="13" y="9"/>
                    </a:moveTo>
                    <a:cubicBezTo>
                      <a:pt x="0" y="17"/>
                      <a:pt x="0" y="17"/>
                      <a:pt x="0" y="17"/>
                    </a:cubicBezTo>
                    <a:cubicBezTo>
                      <a:pt x="0" y="17"/>
                      <a:pt x="1" y="17"/>
                      <a:pt x="6" y="17"/>
                    </a:cubicBezTo>
                    <a:cubicBezTo>
                      <a:pt x="10" y="18"/>
                      <a:pt x="12" y="18"/>
                      <a:pt x="15" y="19"/>
                    </a:cubicBezTo>
                    <a:cubicBezTo>
                      <a:pt x="16" y="19"/>
                      <a:pt x="16" y="19"/>
                      <a:pt x="16" y="19"/>
                    </a:cubicBezTo>
                    <a:cubicBezTo>
                      <a:pt x="16" y="19"/>
                      <a:pt x="16" y="19"/>
                      <a:pt x="16" y="19"/>
                    </a:cubicBezTo>
                    <a:cubicBezTo>
                      <a:pt x="16" y="19"/>
                      <a:pt x="17" y="19"/>
                      <a:pt x="17" y="19"/>
                    </a:cubicBezTo>
                    <a:cubicBezTo>
                      <a:pt x="17" y="19"/>
                      <a:pt x="18" y="19"/>
                      <a:pt x="18" y="19"/>
                    </a:cubicBezTo>
                    <a:cubicBezTo>
                      <a:pt x="18" y="19"/>
                      <a:pt x="19" y="19"/>
                      <a:pt x="19" y="19"/>
                    </a:cubicBezTo>
                    <a:cubicBezTo>
                      <a:pt x="20" y="20"/>
                      <a:pt x="20" y="21"/>
                      <a:pt x="20" y="21"/>
                    </a:cubicBezTo>
                    <a:cubicBezTo>
                      <a:pt x="20" y="22"/>
                      <a:pt x="20" y="22"/>
                      <a:pt x="20" y="22"/>
                    </a:cubicBezTo>
                    <a:cubicBezTo>
                      <a:pt x="20" y="22"/>
                      <a:pt x="20" y="22"/>
                      <a:pt x="20" y="22"/>
                    </a:cubicBezTo>
                    <a:cubicBezTo>
                      <a:pt x="21" y="22"/>
                      <a:pt x="22" y="20"/>
                      <a:pt x="22" y="18"/>
                    </a:cubicBezTo>
                    <a:cubicBezTo>
                      <a:pt x="23" y="16"/>
                      <a:pt x="21" y="12"/>
                      <a:pt x="19" y="10"/>
                    </a:cubicBezTo>
                    <a:cubicBezTo>
                      <a:pt x="18" y="9"/>
                      <a:pt x="18" y="9"/>
                      <a:pt x="17" y="9"/>
                    </a:cubicBezTo>
                    <a:cubicBezTo>
                      <a:pt x="17" y="9"/>
                      <a:pt x="16" y="9"/>
                      <a:pt x="14" y="9"/>
                    </a:cubicBezTo>
                    <a:cubicBezTo>
                      <a:pt x="14" y="9"/>
                      <a:pt x="14" y="9"/>
                      <a:pt x="14" y="9"/>
                    </a:cubicBezTo>
                    <a:cubicBezTo>
                      <a:pt x="13" y="9"/>
                      <a:pt x="13" y="9"/>
                      <a:pt x="13" y="9"/>
                    </a:cubicBezTo>
                    <a:moveTo>
                      <a:pt x="14" y="0"/>
                    </a:moveTo>
                    <a:cubicBezTo>
                      <a:pt x="13" y="0"/>
                      <a:pt x="11" y="2"/>
                      <a:pt x="9" y="4"/>
                    </a:cubicBezTo>
                    <a:cubicBezTo>
                      <a:pt x="7" y="7"/>
                      <a:pt x="5" y="10"/>
                      <a:pt x="3" y="12"/>
                    </a:cubicBezTo>
                    <a:cubicBezTo>
                      <a:pt x="3" y="13"/>
                      <a:pt x="3" y="13"/>
                      <a:pt x="2" y="14"/>
                    </a:cubicBezTo>
                    <a:cubicBezTo>
                      <a:pt x="12" y="7"/>
                      <a:pt x="12" y="7"/>
                      <a:pt x="12" y="7"/>
                    </a:cubicBezTo>
                    <a:cubicBezTo>
                      <a:pt x="12" y="7"/>
                      <a:pt x="11" y="6"/>
                      <a:pt x="11" y="6"/>
                    </a:cubicBezTo>
                    <a:cubicBezTo>
                      <a:pt x="11" y="5"/>
                      <a:pt x="11" y="5"/>
                      <a:pt x="11" y="5"/>
                    </a:cubicBezTo>
                    <a:cubicBezTo>
                      <a:pt x="11" y="5"/>
                      <a:pt x="12" y="4"/>
                      <a:pt x="12" y="4"/>
                    </a:cubicBezTo>
                    <a:cubicBezTo>
                      <a:pt x="13" y="2"/>
                      <a:pt x="14" y="1"/>
                      <a:pt x="14" y="0"/>
                    </a:cubicBezTo>
                    <a:cubicBezTo>
                      <a:pt x="14" y="0"/>
                      <a:pt x="14" y="0"/>
                      <a:pt x="1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0" name="îṥḷíḋe">
                <a:extLst>
                  <a:ext uri="{FF2B5EF4-FFF2-40B4-BE49-F238E27FC236}">
                    <a16:creationId xmlns:a16="http://schemas.microsoft.com/office/drawing/2014/main" id="{FDDF3DFB-4052-4BF4-A4A2-F94D506D851E}"/>
                  </a:ext>
                </a:extLst>
              </p:cNvPr>
              <p:cNvSpPr/>
              <p:nvPr/>
            </p:nvSpPr>
            <p:spPr bwMode="auto">
              <a:xfrm>
                <a:off x="1901" y="1153"/>
                <a:ext cx="75" cy="79"/>
              </a:xfrm>
              <a:custGeom>
                <a:avLst/>
                <a:gdLst>
                  <a:gd name="T0" fmla="*/ 28 w 36"/>
                  <a:gd name="T1" fmla="*/ 37 h 38"/>
                  <a:gd name="T2" fmla="*/ 31 w 36"/>
                  <a:gd name="T3" fmla="*/ 37 h 38"/>
                  <a:gd name="T4" fmla="*/ 36 w 36"/>
                  <a:gd name="T5" fmla="*/ 34 h 38"/>
                  <a:gd name="T6" fmla="*/ 34 w 36"/>
                  <a:gd name="T7" fmla="*/ 34 h 38"/>
                  <a:gd name="T8" fmla="*/ 32 w 36"/>
                  <a:gd name="T9" fmla="*/ 34 h 38"/>
                  <a:gd name="T10" fmla="*/ 30 w 36"/>
                  <a:gd name="T11" fmla="*/ 26 h 38"/>
                  <a:gd name="T12" fmla="*/ 29 w 36"/>
                  <a:gd name="T13" fmla="*/ 26 h 38"/>
                  <a:gd name="T14" fmla="*/ 26 w 36"/>
                  <a:gd name="T15" fmla="*/ 23 h 38"/>
                  <a:gd name="T16" fmla="*/ 28 w 36"/>
                  <a:gd name="T17" fmla="*/ 23 h 38"/>
                  <a:gd name="T18" fmla="*/ 29 w 36"/>
                  <a:gd name="T19" fmla="*/ 23 h 38"/>
                  <a:gd name="T20" fmla="*/ 28 w 36"/>
                  <a:gd name="T21" fmla="*/ 22 h 38"/>
                  <a:gd name="T22" fmla="*/ 6 w 36"/>
                  <a:gd name="T23" fmla="*/ 0 h 38"/>
                  <a:gd name="T24" fmla="*/ 0 w 36"/>
                  <a:gd name="T25" fmla="*/ 2 h 38"/>
                  <a:gd name="T26" fmla="*/ 1 w 36"/>
                  <a:gd name="T27" fmla="*/ 10 h 38"/>
                  <a:gd name="T28" fmla="*/ 4 w 36"/>
                  <a:gd name="T29" fmla="*/ 9 h 38"/>
                  <a:gd name="T30" fmla="*/ 6 w 36"/>
                  <a:gd name="T31" fmla="*/ 8 h 38"/>
                  <a:gd name="T32" fmla="*/ 11 w 36"/>
                  <a:gd name="T33" fmla="*/ 16 h 38"/>
                  <a:gd name="T34" fmla="*/ 14 w 36"/>
                  <a:gd name="T35" fmla="*/ 19 h 38"/>
                  <a:gd name="T36" fmla="*/ 17 w 36"/>
                  <a:gd name="T37" fmla="*/ 23 h 38"/>
                  <a:gd name="T38" fmla="*/ 12 w 36"/>
                  <a:gd name="T39" fmla="*/ 22 h 38"/>
                  <a:gd name="T40" fmla="*/ 13 w 36"/>
                  <a:gd name="T41" fmla="*/ 29 h 38"/>
                  <a:gd name="T42" fmla="*/ 16 w 36"/>
                  <a:gd name="T43" fmla="*/ 31 h 38"/>
                  <a:gd name="T44" fmla="*/ 18 w 36"/>
                  <a:gd name="T45" fmla="*/ 31 h 38"/>
                  <a:gd name="T46" fmla="*/ 20 w 36"/>
                  <a:gd name="T47" fmla="*/ 32 h 38"/>
                  <a:gd name="T48" fmla="*/ 19 w 36"/>
                  <a:gd name="T49" fmla="*/ 32 h 38"/>
                  <a:gd name="T50" fmla="*/ 16 w 36"/>
                  <a:gd name="T51" fmla="*/ 35 h 38"/>
                  <a:gd name="T52" fmla="*/ 14 w 36"/>
                  <a:gd name="T53" fmla="*/ 38 h 38"/>
                  <a:gd name="T54" fmla="*/ 21 w 36"/>
                  <a:gd name="T55" fmla="*/ 37 h 38"/>
                  <a:gd name="T56" fmla="*/ 20 w 36"/>
                  <a:gd name="T57" fmla="*/ 17 h 38"/>
                  <a:gd name="T58" fmla="*/ 17 w 36"/>
                  <a:gd name="T59" fmla="*/ 13 h 38"/>
                  <a:gd name="T60" fmla="*/ 11 w 36"/>
                  <a:gd name="T61" fmla="*/ 12 h 38"/>
                  <a:gd name="T62" fmla="*/ 10 w 36"/>
                  <a:gd name="T63" fmla="*/ 4 h 38"/>
                  <a:gd name="T64" fmla="*/ 6 w 36"/>
                  <a:gd name="T65" fmla="*/ 4 h 38"/>
                  <a:gd name="T66" fmla="*/ 6 w 36"/>
                  <a:gd name="T6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6" h="38">
                    <a:moveTo>
                      <a:pt x="22" y="19"/>
                    </a:moveTo>
                    <a:cubicBezTo>
                      <a:pt x="28" y="37"/>
                      <a:pt x="28" y="37"/>
                      <a:pt x="28" y="37"/>
                    </a:cubicBezTo>
                    <a:cubicBezTo>
                      <a:pt x="29" y="37"/>
                      <a:pt x="30" y="37"/>
                      <a:pt x="30" y="37"/>
                    </a:cubicBezTo>
                    <a:cubicBezTo>
                      <a:pt x="31" y="37"/>
                      <a:pt x="31" y="37"/>
                      <a:pt x="31" y="37"/>
                    </a:cubicBezTo>
                    <a:cubicBezTo>
                      <a:pt x="36" y="35"/>
                      <a:pt x="36" y="35"/>
                      <a:pt x="36" y="35"/>
                    </a:cubicBezTo>
                    <a:cubicBezTo>
                      <a:pt x="36" y="34"/>
                      <a:pt x="36" y="34"/>
                      <a:pt x="36" y="34"/>
                    </a:cubicBezTo>
                    <a:cubicBezTo>
                      <a:pt x="36" y="34"/>
                      <a:pt x="35" y="34"/>
                      <a:pt x="35" y="34"/>
                    </a:cubicBezTo>
                    <a:cubicBezTo>
                      <a:pt x="35" y="34"/>
                      <a:pt x="34" y="34"/>
                      <a:pt x="34" y="34"/>
                    </a:cubicBezTo>
                    <a:cubicBezTo>
                      <a:pt x="34" y="34"/>
                      <a:pt x="33" y="34"/>
                      <a:pt x="33" y="34"/>
                    </a:cubicBezTo>
                    <a:cubicBezTo>
                      <a:pt x="33" y="34"/>
                      <a:pt x="33" y="34"/>
                      <a:pt x="32" y="34"/>
                    </a:cubicBezTo>
                    <a:cubicBezTo>
                      <a:pt x="32" y="32"/>
                      <a:pt x="33" y="31"/>
                      <a:pt x="33" y="29"/>
                    </a:cubicBezTo>
                    <a:cubicBezTo>
                      <a:pt x="32" y="26"/>
                      <a:pt x="31" y="26"/>
                      <a:pt x="30" y="26"/>
                    </a:cubicBezTo>
                    <a:cubicBezTo>
                      <a:pt x="30" y="26"/>
                      <a:pt x="29" y="26"/>
                      <a:pt x="29" y="26"/>
                    </a:cubicBezTo>
                    <a:cubicBezTo>
                      <a:pt x="29" y="26"/>
                      <a:pt x="29" y="26"/>
                      <a:pt x="29" y="26"/>
                    </a:cubicBezTo>
                    <a:cubicBezTo>
                      <a:pt x="27" y="26"/>
                      <a:pt x="26" y="23"/>
                      <a:pt x="26" y="23"/>
                    </a:cubicBezTo>
                    <a:cubicBezTo>
                      <a:pt x="26" y="23"/>
                      <a:pt x="26" y="23"/>
                      <a:pt x="26" y="23"/>
                    </a:cubicBezTo>
                    <a:cubicBezTo>
                      <a:pt x="26" y="23"/>
                      <a:pt x="26" y="23"/>
                      <a:pt x="26" y="23"/>
                    </a:cubicBezTo>
                    <a:cubicBezTo>
                      <a:pt x="26" y="23"/>
                      <a:pt x="26" y="23"/>
                      <a:pt x="28" y="23"/>
                    </a:cubicBezTo>
                    <a:cubicBezTo>
                      <a:pt x="28" y="23"/>
                      <a:pt x="29" y="24"/>
                      <a:pt x="29" y="24"/>
                    </a:cubicBezTo>
                    <a:cubicBezTo>
                      <a:pt x="29" y="24"/>
                      <a:pt x="29" y="24"/>
                      <a:pt x="29" y="23"/>
                    </a:cubicBezTo>
                    <a:cubicBezTo>
                      <a:pt x="29" y="23"/>
                      <a:pt x="29" y="23"/>
                      <a:pt x="29" y="23"/>
                    </a:cubicBezTo>
                    <a:cubicBezTo>
                      <a:pt x="29" y="23"/>
                      <a:pt x="29" y="23"/>
                      <a:pt x="28" y="22"/>
                    </a:cubicBezTo>
                    <a:cubicBezTo>
                      <a:pt x="27" y="21"/>
                      <a:pt x="24" y="20"/>
                      <a:pt x="22" y="19"/>
                    </a:cubicBezTo>
                    <a:moveTo>
                      <a:pt x="6" y="0"/>
                    </a:moveTo>
                    <a:cubicBezTo>
                      <a:pt x="6" y="0"/>
                      <a:pt x="1" y="0"/>
                      <a:pt x="0" y="2"/>
                    </a:cubicBezTo>
                    <a:cubicBezTo>
                      <a:pt x="0" y="2"/>
                      <a:pt x="0" y="2"/>
                      <a:pt x="0" y="2"/>
                    </a:cubicBezTo>
                    <a:cubicBezTo>
                      <a:pt x="0" y="4"/>
                      <a:pt x="1" y="5"/>
                      <a:pt x="2" y="6"/>
                    </a:cubicBezTo>
                    <a:cubicBezTo>
                      <a:pt x="2" y="8"/>
                      <a:pt x="1" y="9"/>
                      <a:pt x="1" y="10"/>
                    </a:cubicBezTo>
                    <a:cubicBezTo>
                      <a:pt x="2" y="10"/>
                      <a:pt x="2" y="10"/>
                      <a:pt x="2" y="10"/>
                    </a:cubicBezTo>
                    <a:cubicBezTo>
                      <a:pt x="2" y="10"/>
                      <a:pt x="3" y="10"/>
                      <a:pt x="4" y="9"/>
                    </a:cubicBezTo>
                    <a:cubicBezTo>
                      <a:pt x="5" y="9"/>
                      <a:pt x="5" y="8"/>
                      <a:pt x="6" y="8"/>
                    </a:cubicBezTo>
                    <a:cubicBezTo>
                      <a:pt x="6" y="8"/>
                      <a:pt x="6" y="8"/>
                      <a:pt x="6" y="8"/>
                    </a:cubicBezTo>
                    <a:cubicBezTo>
                      <a:pt x="8" y="9"/>
                      <a:pt x="6" y="11"/>
                      <a:pt x="6" y="12"/>
                    </a:cubicBezTo>
                    <a:cubicBezTo>
                      <a:pt x="7" y="15"/>
                      <a:pt x="9" y="16"/>
                      <a:pt x="11" y="16"/>
                    </a:cubicBezTo>
                    <a:cubicBezTo>
                      <a:pt x="13" y="17"/>
                      <a:pt x="14" y="17"/>
                      <a:pt x="14" y="17"/>
                    </a:cubicBezTo>
                    <a:cubicBezTo>
                      <a:pt x="14" y="18"/>
                      <a:pt x="14" y="18"/>
                      <a:pt x="14" y="19"/>
                    </a:cubicBezTo>
                    <a:cubicBezTo>
                      <a:pt x="15" y="20"/>
                      <a:pt x="16" y="21"/>
                      <a:pt x="17" y="22"/>
                    </a:cubicBezTo>
                    <a:cubicBezTo>
                      <a:pt x="17" y="23"/>
                      <a:pt x="17" y="23"/>
                      <a:pt x="17" y="23"/>
                    </a:cubicBezTo>
                    <a:cubicBezTo>
                      <a:pt x="16" y="23"/>
                      <a:pt x="15" y="23"/>
                      <a:pt x="14" y="22"/>
                    </a:cubicBezTo>
                    <a:cubicBezTo>
                      <a:pt x="14" y="22"/>
                      <a:pt x="14" y="22"/>
                      <a:pt x="12" y="22"/>
                    </a:cubicBezTo>
                    <a:cubicBezTo>
                      <a:pt x="13" y="24"/>
                      <a:pt x="15" y="25"/>
                      <a:pt x="15" y="27"/>
                    </a:cubicBezTo>
                    <a:cubicBezTo>
                      <a:pt x="16" y="28"/>
                      <a:pt x="15" y="28"/>
                      <a:pt x="13" y="29"/>
                    </a:cubicBezTo>
                    <a:cubicBezTo>
                      <a:pt x="13" y="29"/>
                      <a:pt x="12" y="29"/>
                      <a:pt x="12" y="30"/>
                    </a:cubicBezTo>
                    <a:cubicBezTo>
                      <a:pt x="13" y="30"/>
                      <a:pt x="13" y="31"/>
                      <a:pt x="16" y="31"/>
                    </a:cubicBezTo>
                    <a:cubicBezTo>
                      <a:pt x="16" y="31"/>
                      <a:pt x="16" y="31"/>
                      <a:pt x="17" y="31"/>
                    </a:cubicBezTo>
                    <a:cubicBezTo>
                      <a:pt x="17" y="31"/>
                      <a:pt x="17" y="31"/>
                      <a:pt x="18" y="31"/>
                    </a:cubicBezTo>
                    <a:cubicBezTo>
                      <a:pt x="19" y="31"/>
                      <a:pt x="21" y="31"/>
                      <a:pt x="21" y="31"/>
                    </a:cubicBezTo>
                    <a:cubicBezTo>
                      <a:pt x="21" y="32"/>
                      <a:pt x="21" y="32"/>
                      <a:pt x="20" y="32"/>
                    </a:cubicBezTo>
                    <a:cubicBezTo>
                      <a:pt x="20" y="32"/>
                      <a:pt x="20" y="32"/>
                      <a:pt x="19" y="32"/>
                    </a:cubicBezTo>
                    <a:cubicBezTo>
                      <a:pt x="19" y="32"/>
                      <a:pt x="19" y="32"/>
                      <a:pt x="19" y="32"/>
                    </a:cubicBezTo>
                    <a:cubicBezTo>
                      <a:pt x="18" y="32"/>
                      <a:pt x="18" y="33"/>
                      <a:pt x="18" y="33"/>
                    </a:cubicBezTo>
                    <a:cubicBezTo>
                      <a:pt x="17" y="34"/>
                      <a:pt x="17" y="35"/>
                      <a:pt x="16" y="35"/>
                    </a:cubicBezTo>
                    <a:cubicBezTo>
                      <a:pt x="15" y="36"/>
                      <a:pt x="14" y="37"/>
                      <a:pt x="14" y="38"/>
                    </a:cubicBezTo>
                    <a:cubicBezTo>
                      <a:pt x="14" y="38"/>
                      <a:pt x="14" y="38"/>
                      <a:pt x="14" y="38"/>
                    </a:cubicBezTo>
                    <a:cubicBezTo>
                      <a:pt x="14" y="38"/>
                      <a:pt x="14" y="38"/>
                      <a:pt x="14" y="38"/>
                    </a:cubicBezTo>
                    <a:cubicBezTo>
                      <a:pt x="15" y="38"/>
                      <a:pt x="16" y="38"/>
                      <a:pt x="21" y="37"/>
                    </a:cubicBezTo>
                    <a:cubicBezTo>
                      <a:pt x="23" y="37"/>
                      <a:pt x="25" y="37"/>
                      <a:pt x="27" y="37"/>
                    </a:cubicBezTo>
                    <a:cubicBezTo>
                      <a:pt x="20" y="17"/>
                      <a:pt x="20" y="17"/>
                      <a:pt x="20" y="17"/>
                    </a:cubicBezTo>
                    <a:cubicBezTo>
                      <a:pt x="20" y="17"/>
                      <a:pt x="20" y="17"/>
                      <a:pt x="20" y="17"/>
                    </a:cubicBezTo>
                    <a:cubicBezTo>
                      <a:pt x="19" y="16"/>
                      <a:pt x="18" y="14"/>
                      <a:pt x="17" y="13"/>
                    </a:cubicBezTo>
                    <a:cubicBezTo>
                      <a:pt x="14" y="12"/>
                      <a:pt x="12" y="12"/>
                      <a:pt x="11" y="12"/>
                    </a:cubicBezTo>
                    <a:cubicBezTo>
                      <a:pt x="11" y="12"/>
                      <a:pt x="11" y="12"/>
                      <a:pt x="11" y="12"/>
                    </a:cubicBezTo>
                    <a:cubicBezTo>
                      <a:pt x="12" y="10"/>
                      <a:pt x="14" y="4"/>
                      <a:pt x="10" y="4"/>
                    </a:cubicBezTo>
                    <a:cubicBezTo>
                      <a:pt x="10" y="4"/>
                      <a:pt x="10" y="4"/>
                      <a:pt x="10" y="4"/>
                    </a:cubicBezTo>
                    <a:cubicBezTo>
                      <a:pt x="9" y="4"/>
                      <a:pt x="9" y="4"/>
                      <a:pt x="8" y="4"/>
                    </a:cubicBezTo>
                    <a:cubicBezTo>
                      <a:pt x="7" y="4"/>
                      <a:pt x="6" y="4"/>
                      <a:pt x="6" y="4"/>
                    </a:cubicBezTo>
                    <a:cubicBezTo>
                      <a:pt x="5" y="4"/>
                      <a:pt x="5" y="4"/>
                      <a:pt x="5" y="4"/>
                    </a:cubicBezTo>
                    <a:cubicBezTo>
                      <a:pt x="5" y="2"/>
                      <a:pt x="7"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1" name="íṥļíḍè">
                <a:extLst>
                  <a:ext uri="{FF2B5EF4-FFF2-40B4-BE49-F238E27FC236}">
                    <a16:creationId xmlns:a16="http://schemas.microsoft.com/office/drawing/2014/main" id="{9D19D4B8-2001-4F4F-A62C-B3903F4C59A4}"/>
                  </a:ext>
                </a:extLst>
              </p:cNvPr>
              <p:cNvSpPr/>
              <p:nvPr/>
            </p:nvSpPr>
            <p:spPr bwMode="auto">
              <a:xfrm>
                <a:off x="1247" y="1280"/>
                <a:ext cx="7" cy="17"/>
              </a:xfrm>
              <a:custGeom>
                <a:avLst/>
                <a:gdLst>
                  <a:gd name="T0" fmla="*/ 3 w 3"/>
                  <a:gd name="T1" fmla="*/ 0 h 8"/>
                  <a:gd name="T2" fmla="*/ 2 w 3"/>
                  <a:gd name="T3" fmla="*/ 0 h 8"/>
                  <a:gd name="T4" fmla="*/ 2 w 3"/>
                  <a:gd name="T5" fmla="*/ 0 h 8"/>
                  <a:gd name="T6" fmla="*/ 0 w 3"/>
                  <a:gd name="T7" fmla="*/ 8 h 8"/>
                  <a:gd name="T8" fmla="*/ 0 w 3"/>
                  <a:gd name="T9" fmla="*/ 8 h 8"/>
                  <a:gd name="T10" fmla="*/ 1 w 3"/>
                  <a:gd name="T11" fmla="*/ 3 h 8"/>
                  <a:gd name="T12" fmla="*/ 3 w 3"/>
                  <a:gd name="T13" fmla="*/ 1 h 8"/>
                  <a:gd name="T14" fmla="*/ 3 w 3"/>
                  <a:gd name="T15" fmla="*/ 0 h 8"/>
                  <a:gd name="T16" fmla="*/ 3 w 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8">
                    <a:moveTo>
                      <a:pt x="3" y="0"/>
                    </a:moveTo>
                    <a:cubicBezTo>
                      <a:pt x="3" y="0"/>
                      <a:pt x="3" y="0"/>
                      <a:pt x="2" y="0"/>
                    </a:cubicBezTo>
                    <a:cubicBezTo>
                      <a:pt x="2" y="0"/>
                      <a:pt x="2" y="0"/>
                      <a:pt x="2" y="0"/>
                    </a:cubicBezTo>
                    <a:cubicBezTo>
                      <a:pt x="1" y="1"/>
                      <a:pt x="0" y="7"/>
                      <a:pt x="0" y="8"/>
                    </a:cubicBezTo>
                    <a:cubicBezTo>
                      <a:pt x="0" y="8"/>
                      <a:pt x="0" y="8"/>
                      <a:pt x="0" y="8"/>
                    </a:cubicBezTo>
                    <a:cubicBezTo>
                      <a:pt x="1" y="6"/>
                      <a:pt x="1" y="5"/>
                      <a:pt x="1" y="3"/>
                    </a:cubicBezTo>
                    <a:cubicBezTo>
                      <a:pt x="2" y="2"/>
                      <a:pt x="2" y="2"/>
                      <a:pt x="3" y="1"/>
                    </a:cubicBezTo>
                    <a:cubicBezTo>
                      <a:pt x="3" y="0"/>
                      <a:pt x="3" y="0"/>
                      <a:pt x="3" y="0"/>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2" name="îślïḋé">
                <a:extLst>
                  <a:ext uri="{FF2B5EF4-FFF2-40B4-BE49-F238E27FC236}">
                    <a16:creationId xmlns:a16="http://schemas.microsoft.com/office/drawing/2014/main" id="{F0069235-F726-467F-AA6E-FAF54F7DED35}"/>
                  </a:ext>
                </a:extLst>
              </p:cNvPr>
              <p:cNvSpPr/>
              <p:nvPr/>
            </p:nvSpPr>
            <p:spPr bwMode="auto">
              <a:xfrm>
                <a:off x="1773" y="1092"/>
                <a:ext cx="67" cy="23"/>
              </a:xfrm>
              <a:custGeom>
                <a:avLst/>
                <a:gdLst>
                  <a:gd name="T0" fmla="*/ 1 w 32"/>
                  <a:gd name="T1" fmla="*/ 1 h 11"/>
                  <a:gd name="T2" fmla="*/ 0 w 32"/>
                  <a:gd name="T3" fmla="*/ 1 h 11"/>
                  <a:gd name="T4" fmla="*/ 2 w 32"/>
                  <a:gd name="T5" fmla="*/ 3 h 11"/>
                  <a:gd name="T6" fmla="*/ 0 w 32"/>
                  <a:gd name="T7" fmla="*/ 4 h 11"/>
                  <a:gd name="T8" fmla="*/ 1 w 32"/>
                  <a:gd name="T9" fmla="*/ 5 h 11"/>
                  <a:gd name="T10" fmla="*/ 2 w 32"/>
                  <a:gd name="T11" fmla="*/ 5 h 11"/>
                  <a:gd name="T12" fmla="*/ 2 w 32"/>
                  <a:gd name="T13" fmla="*/ 5 h 11"/>
                  <a:gd name="T14" fmla="*/ 4 w 32"/>
                  <a:gd name="T15" fmla="*/ 5 h 11"/>
                  <a:gd name="T16" fmla="*/ 6 w 32"/>
                  <a:gd name="T17" fmla="*/ 3 h 11"/>
                  <a:gd name="T18" fmla="*/ 1 w 32"/>
                  <a:gd name="T19" fmla="*/ 1 h 11"/>
                  <a:gd name="T20" fmla="*/ 22 w 32"/>
                  <a:gd name="T21" fmla="*/ 0 h 11"/>
                  <a:gd name="T22" fmla="*/ 22 w 32"/>
                  <a:gd name="T23" fmla="*/ 0 h 11"/>
                  <a:gd name="T24" fmla="*/ 18 w 32"/>
                  <a:gd name="T25" fmla="*/ 1 h 11"/>
                  <a:gd name="T26" fmla="*/ 14 w 32"/>
                  <a:gd name="T27" fmla="*/ 1 h 11"/>
                  <a:gd name="T28" fmla="*/ 13 w 32"/>
                  <a:gd name="T29" fmla="*/ 3 h 11"/>
                  <a:gd name="T30" fmla="*/ 13 w 32"/>
                  <a:gd name="T31" fmla="*/ 3 h 11"/>
                  <a:gd name="T32" fmla="*/ 12 w 32"/>
                  <a:gd name="T33" fmla="*/ 3 h 11"/>
                  <a:gd name="T34" fmla="*/ 12 w 32"/>
                  <a:gd name="T35" fmla="*/ 3 h 11"/>
                  <a:gd name="T36" fmla="*/ 11 w 32"/>
                  <a:gd name="T37" fmla="*/ 3 h 11"/>
                  <a:gd name="T38" fmla="*/ 11 w 32"/>
                  <a:gd name="T39" fmla="*/ 3 h 11"/>
                  <a:gd name="T40" fmla="*/ 11 w 32"/>
                  <a:gd name="T41" fmla="*/ 7 h 11"/>
                  <a:gd name="T42" fmla="*/ 7 w 32"/>
                  <a:gd name="T43" fmla="*/ 4 h 11"/>
                  <a:gd name="T44" fmla="*/ 5 w 32"/>
                  <a:gd name="T45" fmla="*/ 6 h 11"/>
                  <a:gd name="T46" fmla="*/ 5 w 32"/>
                  <a:gd name="T47" fmla="*/ 8 h 11"/>
                  <a:gd name="T48" fmla="*/ 7 w 32"/>
                  <a:gd name="T49" fmla="*/ 9 h 11"/>
                  <a:gd name="T50" fmla="*/ 7 w 32"/>
                  <a:gd name="T51" fmla="*/ 9 h 11"/>
                  <a:gd name="T52" fmla="*/ 8 w 32"/>
                  <a:gd name="T53" fmla="*/ 9 h 11"/>
                  <a:gd name="T54" fmla="*/ 9 w 32"/>
                  <a:gd name="T55" fmla="*/ 9 h 11"/>
                  <a:gd name="T56" fmla="*/ 10 w 32"/>
                  <a:gd name="T57" fmla="*/ 11 h 11"/>
                  <a:gd name="T58" fmla="*/ 11 w 32"/>
                  <a:gd name="T59" fmla="*/ 11 h 11"/>
                  <a:gd name="T60" fmla="*/ 13 w 32"/>
                  <a:gd name="T61" fmla="*/ 11 h 11"/>
                  <a:gd name="T62" fmla="*/ 16 w 32"/>
                  <a:gd name="T63" fmla="*/ 11 h 11"/>
                  <a:gd name="T64" fmla="*/ 16 w 32"/>
                  <a:gd name="T65" fmla="*/ 11 h 11"/>
                  <a:gd name="T66" fmla="*/ 20 w 32"/>
                  <a:gd name="T67" fmla="*/ 11 h 11"/>
                  <a:gd name="T68" fmla="*/ 20 w 32"/>
                  <a:gd name="T69" fmla="*/ 11 h 11"/>
                  <a:gd name="T70" fmla="*/ 24 w 32"/>
                  <a:gd name="T71" fmla="*/ 11 h 11"/>
                  <a:gd name="T72" fmla="*/ 32 w 32"/>
                  <a:gd name="T73" fmla="*/ 6 h 11"/>
                  <a:gd name="T74" fmla="*/ 31 w 32"/>
                  <a:gd name="T75" fmla="*/ 4 h 11"/>
                  <a:gd name="T76" fmla="*/ 31 w 32"/>
                  <a:gd name="T77" fmla="*/ 4 h 11"/>
                  <a:gd name="T78" fmla="*/ 32 w 32"/>
                  <a:gd name="T79" fmla="*/ 4 h 11"/>
                  <a:gd name="T80" fmla="*/ 32 w 32"/>
                  <a:gd name="T81" fmla="*/ 3 h 11"/>
                  <a:gd name="T82" fmla="*/ 30 w 32"/>
                  <a:gd name="T83" fmla="*/ 2 h 11"/>
                  <a:gd name="T84" fmla="*/ 29 w 32"/>
                  <a:gd name="T85" fmla="*/ 2 h 11"/>
                  <a:gd name="T86" fmla="*/ 25 w 32"/>
                  <a:gd name="T87" fmla="*/ 1 h 11"/>
                  <a:gd name="T88" fmla="*/ 22 w 32"/>
                  <a:gd name="T8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11">
                    <a:moveTo>
                      <a:pt x="1" y="1"/>
                    </a:moveTo>
                    <a:cubicBezTo>
                      <a:pt x="1" y="1"/>
                      <a:pt x="0" y="1"/>
                      <a:pt x="0" y="1"/>
                    </a:cubicBezTo>
                    <a:cubicBezTo>
                      <a:pt x="0" y="2"/>
                      <a:pt x="1" y="2"/>
                      <a:pt x="2" y="3"/>
                    </a:cubicBezTo>
                    <a:cubicBezTo>
                      <a:pt x="2" y="4"/>
                      <a:pt x="1" y="4"/>
                      <a:pt x="0" y="4"/>
                    </a:cubicBezTo>
                    <a:cubicBezTo>
                      <a:pt x="1" y="5"/>
                      <a:pt x="1" y="5"/>
                      <a:pt x="1" y="5"/>
                    </a:cubicBezTo>
                    <a:cubicBezTo>
                      <a:pt x="1" y="5"/>
                      <a:pt x="1" y="5"/>
                      <a:pt x="2" y="5"/>
                    </a:cubicBezTo>
                    <a:cubicBezTo>
                      <a:pt x="2" y="5"/>
                      <a:pt x="2" y="5"/>
                      <a:pt x="2" y="5"/>
                    </a:cubicBezTo>
                    <a:cubicBezTo>
                      <a:pt x="3" y="5"/>
                      <a:pt x="4" y="5"/>
                      <a:pt x="4" y="5"/>
                    </a:cubicBezTo>
                    <a:cubicBezTo>
                      <a:pt x="6" y="3"/>
                      <a:pt x="6" y="3"/>
                      <a:pt x="6" y="3"/>
                    </a:cubicBezTo>
                    <a:cubicBezTo>
                      <a:pt x="5" y="2"/>
                      <a:pt x="3" y="1"/>
                      <a:pt x="1" y="1"/>
                    </a:cubicBezTo>
                    <a:moveTo>
                      <a:pt x="22" y="0"/>
                    </a:moveTo>
                    <a:cubicBezTo>
                      <a:pt x="22" y="0"/>
                      <a:pt x="22" y="0"/>
                      <a:pt x="22" y="0"/>
                    </a:cubicBezTo>
                    <a:cubicBezTo>
                      <a:pt x="21" y="0"/>
                      <a:pt x="19" y="1"/>
                      <a:pt x="18" y="1"/>
                    </a:cubicBezTo>
                    <a:cubicBezTo>
                      <a:pt x="17" y="1"/>
                      <a:pt x="16" y="1"/>
                      <a:pt x="14" y="1"/>
                    </a:cubicBezTo>
                    <a:cubicBezTo>
                      <a:pt x="13" y="2"/>
                      <a:pt x="14" y="3"/>
                      <a:pt x="13" y="3"/>
                    </a:cubicBezTo>
                    <a:cubicBezTo>
                      <a:pt x="13" y="3"/>
                      <a:pt x="13" y="3"/>
                      <a:pt x="13" y="3"/>
                    </a:cubicBezTo>
                    <a:cubicBezTo>
                      <a:pt x="13" y="3"/>
                      <a:pt x="13" y="3"/>
                      <a:pt x="12" y="3"/>
                    </a:cubicBezTo>
                    <a:cubicBezTo>
                      <a:pt x="12" y="3"/>
                      <a:pt x="12" y="3"/>
                      <a:pt x="12" y="3"/>
                    </a:cubicBezTo>
                    <a:cubicBezTo>
                      <a:pt x="12" y="3"/>
                      <a:pt x="11" y="3"/>
                      <a:pt x="11" y="3"/>
                    </a:cubicBezTo>
                    <a:cubicBezTo>
                      <a:pt x="11" y="3"/>
                      <a:pt x="11" y="3"/>
                      <a:pt x="11" y="3"/>
                    </a:cubicBezTo>
                    <a:cubicBezTo>
                      <a:pt x="11" y="5"/>
                      <a:pt x="12" y="6"/>
                      <a:pt x="11" y="7"/>
                    </a:cubicBezTo>
                    <a:cubicBezTo>
                      <a:pt x="10" y="7"/>
                      <a:pt x="8" y="5"/>
                      <a:pt x="7" y="4"/>
                    </a:cubicBezTo>
                    <a:cubicBezTo>
                      <a:pt x="5" y="6"/>
                      <a:pt x="5" y="6"/>
                      <a:pt x="5" y="6"/>
                    </a:cubicBezTo>
                    <a:cubicBezTo>
                      <a:pt x="6" y="7"/>
                      <a:pt x="6" y="7"/>
                      <a:pt x="5" y="8"/>
                    </a:cubicBezTo>
                    <a:cubicBezTo>
                      <a:pt x="6" y="9"/>
                      <a:pt x="6" y="9"/>
                      <a:pt x="7" y="9"/>
                    </a:cubicBezTo>
                    <a:cubicBezTo>
                      <a:pt x="7" y="9"/>
                      <a:pt x="7" y="9"/>
                      <a:pt x="7" y="9"/>
                    </a:cubicBezTo>
                    <a:cubicBezTo>
                      <a:pt x="8" y="9"/>
                      <a:pt x="8" y="9"/>
                      <a:pt x="8" y="9"/>
                    </a:cubicBezTo>
                    <a:cubicBezTo>
                      <a:pt x="9" y="9"/>
                      <a:pt x="9" y="9"/>
                      <a:pt x="9" y="9"/>
                    </a:cubicBezTo>
                    <a:cubicBezTo>
                      <a:pt x="10" y="9"/>
                      <a:pt x="10" y="10"/>
                      <a:pt x="10" y="11"/>
                    </a:cubicBezTo>
                    <a:cubicBezTo>
                      <a:pt x="10" y="11"/>
                      <a:pt x="11" y="11"/>
                      <a:pt x="11" y="11"/>
                    </a:cubicBezTo>
                    <a:cubicBezTo>
                      <a:pt x="12" y="11"/>
                      <a:pt x="12" y="11"/>
                      <a:pt x="13" y="11"/>
                    </a:cubicBezTo>
                    <a:cubicBezTo>
                      <a:pt x="15" y="11"/>
                      <a:pt x="15" y="11"/>
                      <a:pt x="16" y="11"/>
                    </a:cubicBezTo>
                    <a:cubicBezTo>
                      <a:pt x="16" y="11"/>
                      <a:pt x="16" y="11"/>
                      <a:pt x="16" y="11"/>
                    </a:cubicBezTo>
                    <a:cubicBezTo>
                      <a:pt x="17" y="11"/>
                      <a:pt x="18" y="11"/>
                      <a:pt x="20" y="11"/>
                    </a:cubicBezTo>
                    <a:cubicBezTo>
                      <a:pt x="20" y="11"/>
                      <a:pt x="20" y="11"/>
                      <a:pt x="20" y="11"/>
                    </a:cubicBezTo>
                    <a:cubicBezTo>
                      <a:pt x="21" y="11"/>
                      <a:pt x="21" y="11"/>
                      <a:pt x="24" y="11"/>
                    </a:cubicBezTo>
                    <a:cubicBezTo>
                      <a:pt x="28" y="10"/>
                      <a:pt x="32" y="6"/>
                      <a:pt x="32" y="6"/>
                    </a:cubicBezTo>
                    <a:cubicBezTo>
                      <a:pt x="32" y="5"/>
                      <a:pt x="31" y="4"/>
                      <a:pt x="31" y="4"/>
                    </a:cubicBezTo>
                    <a:cubicBezTo>
                      <a:pt x="31" y="4"/>
                      <a:pt x="31" y="4"/>
                      <a:pt x="31" y="4"/>
                    </a:cubicBezTo>
                    <a:cubicBezTo>
                      <a:pt x="31" y="4"/>
                      <a:pt x="31" y="4"/>
                      <a:pt x="32" y="4"/>
                    </a:cubicBezTo>
                    <a:cubicBezTo>
                      <a:pt x="32" y="3"/>
                      <a:pt x="32" y="3"/>
                      <a:pt x="32" y="3"/>
                    </a:cubicBezTo>
                    <a:cubicBezTo>
                      <a:pt x="31" y="3"/>
                      <a:pt x="31" y="2"/>
                      <a:pt x="30" y="2"/>
                    </a:cubicBezTo>
                    <a:cubicBezTo>
                      <a:pt x="29" y="2"/>
                      <a:pt x="29" y="2"/>
                      <a:pt x="29" y="2"/>
                    </a:cubicBezTo>
                    <a:cubicBezTo>
                      <a:pt x="28" y="1"/>
                      <a:pt x="26" y="1"/>
                      <a:pt x="25" y="1"/>
                    </a:cubicBezTo>
                    <a:cubicBezTo>
                      <a:pt x="24" y="1"/>
                      <a:pt x="23" y="0"/>
                      <a:pt x="2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3" name="ïṣļîde">
                <a:extLst>
                  <a:ext uri="{FF2B5EF4-FFF2-40B4-BE49-F238E27FC236}">
                    <a16:creationId xmlns:a16="http://schemas.microsoft.com/office/drawing/2014/main" id="{05D14DBB-8AA0-4E11-9DAC-39DDB0EA3157}"/>
                  </a:ext>
                </a:extLst>
              </p:cNvPr>
              <p:cNvSpPr/>
              <p:nvPr/>
            </p:nvSpPr>
            <p:spPr bwMode="auto">
              <a:xfrm>
                <a:off x="1425" y="1497"/>
                <a:ext cx="56" cy="31"/>
              </a:xfrm>
              <a:custGeom>
                <a:avLst/>
                <a:gdLst>
                  <a:gd name="T0" fmla="*/ 10 w 27"/>
                  <a:gd name="T1" fmla="*/ 0 h 15"/>
                  <a:gd name="T2" fmla="*/ 6 w 27"/>
                  <a:gd name="T3" fmla="*/ 0 h 15"/>
                  <a:gd name="T4" fmla="*/ 0 w 27"/>
                  <a:gd name="T5" fmla="*/ 4 h 15"/>
                  <a:gd name="T6" fmla="*/ 1 w 27"/>
                  <a:gd name="T7" fmla="*/ 4 h 15"/>
                  <a:gd name="T8" fmla="*/ 5 w 27"/>
                  <a:gd name="T9" fmla="*/ 2 h 15"/>
                  <a:gd name="T10" fmla="*/ 9 w 27"/>
                  <a:gd name="T11" fmla="*/ 1 h 15"/>
                  <a:gd name="T12" fmla="*/ 11 w 27"/>
                  <a:gd name="T13" fmla="*/ 2 h 15"/>
                  <a:gd name="T14" fmla="*/ 10 w 27"/>
                  <a:gd name="T15" fmla="*/ 3 h 15"/>
                  <a:gd name="T16" fmla="*/ 9 w 27"/>
                  <a:gd name="T17" fmla="*/ 2 h 15"/>
                  <a:gd name="T18" fmla="*/ 9 w 27"/>
                  <a:gd name="T19" fmla="*/ 3 h 15"/>
                  <a:gd name="T20" fmla="*/ 13 w 27"/>
                  <a:gd name="T21" fmla="*/ 5 h 15"/>
                  <a:gd name="T22" fmla="*/ 17 w 27"/>
                  <a:gd name="T23" fmla="*/ 8 h 15"/>
                  <a:gd name="T24" fmla="*/ 18 w 27"/>
                  <a:gd name="T25" fmla="*/ 11 h 15"/>
                  <a:gd name="T26" fmla="*/ 19 w 27"/>
                  <a:gd name="T27" fmla="*/ 12 h 15"/>
                  <a:gd name="T28" fmla="*/ 18 w 27"/>
                  <a:gd name="T29" fmla="*/ 13 h 15"/>
                  <a:gd name="T30" fmla="*/ 25 w 27"/>
                  <a:gd name="T31" fmla="*/ 15 h 15"/>
                  <a:gd name="T32" fmla="*/ 27 w 27"/>
                  <a:gd name="T33" fmla="*/ 15 h 15"/>
                  <a:gd name="T34" fmla="*/ 14 w 27"/>
                  <a:gd name="T35" fmla="*/ 1 h 15"/>
                  <a:gd name="T36" fmla="*/ 10 w 27"/>
                  <a:gd name="T3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15">
                    <a:moveTo>
                      <a:pt x="10" y="0"/>
                    </a:moveTo>
                    <a:cubicBezTo>
                      <a:pt x="8" y="0"/>
                      <a:pt x="7" y="0"/>
                      <a:pt x="6" y="0"/>
                    </a:cubicBezTo>
                    <a:cubicBezTo>
                      <a:pt x="3" y="1"/>
                      <a:pt x="0" y="4"/>
                      <a:pt x="0" y="4"/>
                    </a:cubicBezTo>
                    <a:cubicBezTo>
                      <a:pt x="0" y="4"/>
                      <a:pt x="1" y="4"/>
                      <a:pt x="1" y="4"/>
                    </a:cubicBezTo>
                    <a:cubicBezTo>
                      <a:pt x="2" y="4"/>
                      <a:pt x="4" y="3"/>
                      <a:pt x="5" y="2"/>
                    </a:cubicBezTo>
                    <a:cubicBezTo>
                      <a:pt x="7" y="2"/>
                      <a:pt x="8" y="1"/>
                      <a:pt x="9" y="1"/>
                    </a:cubicBezTo>
                    <a:cubicBezTo>
                      <a:pt x="10" y="1"/>
                      <a:pt x="11" y="2"/>
                      <a:pt x="11" y="2"/>
                    </a:cubicBezTo>
                    <a:cubicBezTo>
                      <a:pt x="11" y="2"/>
                      <a:pt x="10" y="3"/>
                      <a:pt x="10" y="3"/>
                    </a:cubicBezTo>
                    <a:cubicBezTo>
                      <a:pt x="10" y="3"/>
                      <a:pt x="10" y="3"/>
                      <a:pt x="9" y="2"/>
                    </a:cubicBezTo>
                    <a:cubicBezTo>
                      <a:pt x="9" y="3"/>
                      <a:pt x="9" y="3"/>
                      <a:pt x="9" y="3"/>
                    </a:cubicBezTo>
                    <a:cubicBezTo>
                      <a:pt x="9" y="4"/>
                      <a:pt x="12" y="5"/>
                      <a:pt x="13" y="5"/>
                    </a:cubicBezTo>
                    <a:cubicBezTo>
                      <a:pt x="16" y="6"/>
                      <a:pt x="17" y="6"/>
                      <a:pt x="17" y="8"/>
                    </a:cubicBezTo>
                    <a:cubicBezTo>
                      <a:pt x="17" y="9"/>
                      <a:pt x="18" y="10"/>
                      <a:pt x="18" y="11"/>
                    </a:cubicBezTo>
                    <a:cubicBezTo>
                      <a:pt x="19" y="11"/>
                      <a:pt x="19" y="12"/>
                      <a:pt x="19" y="12"/>
                    </a:cubicBezTo>
                    <a:cubicBezTo>
                      <a:pt x="19" y="13"/>
                      <a:pt x="18" y="13"/>
                      <a:pt x="18" y="13"/>
                    </a:cubicBezTo>
                    <a:cubicBezTo>
                      <a:pt x="18" y="15"/>
                      <a:pt x="23" y="15"/>
                      <a:pt x="25" y="15"/>
                    </a:cubicBezTo>
                    <a:cubicBezTo>
                      <a:pt x="26" y="15"/>
                      <a:pt x="26" y="15"/>
                      <a:pt x="27" y="15"/>
                    </a:cubicBezTo>
                    <a:cubicBezTo>
                      <a:pt x="14" y="1"/>
                      <a:pt x="14" y="1"/>
                      <a:pt x="14" y="1"/>
                    </a:cubicBezTo>
                    <a:cubicBezTo>
                      <a:pt x="13" y="0"/>
                      <a:pt x="11" y="0"/>
                      <a:pt x="1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4" name="íṧḻïḑê">
                <a:extLst>
                  <a:ext uri="{FF2B5EF4-FFF2-40B4-BE49-F238E27FC236}">
                    <a16:creationId xmlns:a16="http://schemas.microsoft.com/office/drawing/2014/main" id="{DCE8699C-1EE2-4CE3-A7E1-D5A1AB614327}"/>
                  </a:ext>
                </a:extLst>
              </p:cNvPr>
              <p:cNvSpPr/>
              <p:nvPr/>
            </p:nvSpPr>
            <p:spPr bwMode="auto">
              <a:xfrm>
                <a:off x="1477" y="1532"/>
                <a:ext cx="46" cy="19"/>
              </a:xfrm>
              <a:custGeom>
                <a:avLst/>
                <a:gdLst>
                  <a:gd name="T0" fmla="*/ 7 w 22"/>
                  <a:gd name="T1" fmla="*/ 4 h 9"/>
                  <a:gd name="T2" fmla="*/ 6 w 22"/>
                  <a:gd name="T3" fmla="*/ 5 h 9"/>
                  <a:gd name="T4" fmla="*/ 6 w 22"/>
                  <a:gd name="T5" fmla="*/ 5 h 9"/>
                  <a:gd name="T6" fmla="*/ 3 w 22"/>
                  <a:gd name="T7" fmla="*/ 5 h 9"/>
                  <a:gd name="T8" fmla="*/ 0 w 22"/>
                  <a:gd name="T9" fmla="*/ 4 h 9"/>
                  <a:gd name="T10" fmla="*/ 0 w 22"/>
                  <a:gd name="T11" fmla="*/ 4 h 9"/>
                  <a:gd name="T12" fmla="*/ 0 w 22"/>
                  <a:gd name="T13" fmla="*/ 4 h 9"/>
                  <a:gd name="T14" fmla="*/ 6 w 22"/>
                  <a:gd name="T15" fmla="*/ 7 h 9"/>
                  <a:gd name="T16" fmla="*/ 7 w 22"/>
                  <a:gd name="T17" fmla="*/ 9 h 9"/>
                  <a:gd name="T18" fmla="*/ 7 w 22"/>
                  <a:gd name="T19" fmla="*/ 9 h 9"/>
                  <a:gd name="T20" fmla="*/ 9 w 22"/>
                  <a:gd name="T21" fmla="*/ 7 h 9"/>
                  <a:gd name="T22" fmla="*/ 7 w 22"/>
                  <a:gd name="T23" fmla="*/ 4 h 9"/>
                  <a:gd name="T24" fmla="*/ 5 w 22"/>
                  <a:gd name="T25" fmla="*/ 0 h 9"/>
                  <a:gd name="T26" fmla="*/ 5 w 22"/>
                  <a:gd name="T27" fmla="*/ 0 h 9"/>
                  <a:gd name="T28" fmla="*/ 5 w 22"/>
                  <a:gd name="T29" fmla="*/ 0 h 9"/>
                  <a:gd name="T30" fmla="*/ 5 w 22"/>
                  <a:gd name="T31" fmla="*/ 0 h 9"/>
                  <a:gd name="T32" fmla="*/ 10 w 22"/>
                  <a:gd name="T33" fmla="*/ 6 h 9"/>
                  <a:gd name="T34" fmla="*/ 11 w 22"/>
                  <a:gd name="T35" fmla="*/ 6 h 9"/>
                  <a:gd name="T36" fmla="*/ 11 w 22"/>
                  <a:gd name="T37" fmla="*/ 6 h 9"/>
                  <a:gd name="T38" fmla="*/ 12 w 22"/>
                  <a:gd name="T39" fmla="*/ 6 h 9"/>
                  <a:gd name="T40" fmla="*/ 21 w 22"/>
                  <a:gd name="T41" fmla="*/ 7 h 9"/>
                  <a:gd name="T42" fmla="*/ 21 w 22"/>
                  <a:gd name="T43" fmla="*/ 7 h 9"/>
                  <a:gd name="T44" fmla="*/ 21 w 22"/>
                  <a:gd name="T45" fmla="*/ 7 h 9"/>
                  <a:gd name="T46" fmla="*/ 21 w 22"/>
                  <a:gd name="T47" fmla="*/ 4 h 9"/>
                  <a:gd name="T48" fmla="*/ 5 w 22"/>
                  <a:gd name="T4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9">
                    <a:moveTo>
                      <a:pt x="7" y="4"/>
                    </a:moveTo>
                    <a:cubicBezTo>
                      <a:pt x="7" y="5"/>
                      <a:pt x="6" y="5"/>
                      <a:pt x="6" y="5"/>
                    </a:cubicBezTo>
                    <a:cubicBezTo>
                      <a:pt x="6" y="5"/>
                      <a:pt x="6" y="5"/>
                      <a:pt x="6" y="5"/>
                    </a:cubicBezTo>
                    <a:cubicBezTo>
                      <a:pt x="5" y="5"/>
                      <a:pt x="4" y="5"/>
                      <a:pt x="3" y="5"/>
                    </a:cubicBezTo>
                    <a:cubicBezTo>
                      <a:pt x="1" y="4"/>
                      <a:pt x="0" y="4"/>
                      <a:pt x="0" y="4"/>
                    </a:cubicBezTo>
                    <a:cubicBezTo>
                      <a:pt x="0" y="4"/>
                      <a:pt x="0" y="4"/>
                      <a:pt x="0" y="4"/>
                    </a:cubicBezTo>
                    <a:cubicBezTo>
                      <a:pt x="0" y="4"/>
                      <a:pt x="0" y="4"/>
                      <a:pt x="0" y="4"/>
                    </a:cubicBezTo>
                    <a:cubicBezTo>
                      <a:pt x="2" y="6"/>
                      <a:pt x="4" y="6"/>
                      <a:pt x="6" y="7"/>
                    </a:cubicBezTo>
                    <a:cubicBezTo>
                      <a:pt x="7" y="7"/>
                      <a:pt x="6" y="9"/>
                      <a:pt x="7" y="9"/>
                    </a:cubicBezTo>
                    <a:cubicBezTo>
                      <a:pt x="7" y="9"/>
                      <a:pt x="7" y="9"/>
                      <a:pt x="7" y="9"/>
                    </a:cubicBezTo>
                    <a:cubicBezTo>
                      <a:pt x="8" y="9"/>
                      <a:pt x="9" y="8"/>
                      <a:pt x="9" y="7"/>
                    </a:cubicBezTo>
                    <a:cubicBezTo>
                      <a:pt x="7" y="4"/>
                      <a:pt x="7" y="4"/>
                      <a:pt x="7" y="4"/>
                    </a:cubicBezTo>
                    <a:moveTo>
                      <a:pt x="5" y="0"/>
                    </a:moveTo>
                    <a:cubicBezTo>
                      <a:pt x="5" y="0"/>
                      <a:pt x="5" y="0"/>
                      <a:pt x="5" y="0"/>
                    </a:cubicBezTo>
                    <a:cubicBezTo>
                      <a:pt x="5" y="0"/>
                      <a:pt x="5" y="0"/>
                      <a:pt x="5" y="0"/>
                    </a:cubicBezTo>
                    <a:cubicBezTo>
                      <a:pt x="5" y="0"/>
                      <a:pt x="5" y="0"/>
                      <a:pt x="5" y="0"/>
                    </a:cubicBezTo>
                    <a:cubicBezTo>
                      <a:pt x="10" y="6"/>
                      <a:pt x="10" y="6"/>
                      <a:pt x="10" y="6"/>
                    </a:cubicBezTo>
                    <a:cubicBezTo>
                      <a:pt x="10" y="6"/>
                      <a:pt x="11" y="6"/>
                      <a:pt x="11" y="6"/>
                    </a:cubicBezTo>
                    <a:cubicBezTo>
                      <a:pt x="11" y="6"/>
                      <a:pt x="11" y="6"/>
                      <a:pt x="11" y="6"/>
                    </a:cubicBezTo>
                    <a:cubicBezTo>
                      <a:pt x="11" y="6"/>
                      <a:pt x="11" y="6"/>
                      <a:pt x="12" y="6"/>
                    </a:cubicBezTo>
                    <a:cubicBezTo>
                      <a:pt x="15" y="7"/>
                      <a:pt x="21" y="7"/>
                      <a:pt x="21" y="7"/>
                    </a:cubicBezTo>
                    <a:cubicBezTo>
                      <a:pt x="21" y="7"/>
                      <a:pt x="21" y="7"/>
                      <a:pt x="21" y="7"/>
                    </a:cubicBezTo>
                    <a:cubicBezTo>
                      <a:pt x="21" y="7"/>
                      <a:pt x="21" y="7"/>
                      <a:pt x="21" y="7"/>
                    </a:cubicBezTo>
                    <a:cubicBezTo>
                      <a:pt x="21" y="6"/>
                      <a:pt x="21" y="5"/>
                      <a:pt x="21" y="4"/>
                    </a:cubicBezTo>
                    <a:cubicBezTo>
                      <a:pt x="22" y="1"/>
                      <a:pt x="8"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5" name="îṣ1idè">
                <a:extLst>
                  <a:ext uri="{FF2B5EF4-FFF2-40B4-BE49-F238E27FC236}">
                    <a16:creationId xmlns:a16="http://schemas.microsoft.com/office/drawing/2014/main" id="{3BB7311C-32B8-4379-B55A-88230BF9D573}"/>
                  </a:ext>
                </a:extLst>
              </p:cNvPr>
              <p:cNvSpPr/>
              <p:nvPr/>
            </p:nvSpPr>
            <p:spPr bwMode="auto">
              <a:xfrm>
                <a:off x="1552" y="1247"/>
                <a:ext cx="19" cy="6"/>
              </a:xfrm>
              <a:custGeom>
                <a:avLst/>
                <a:gdLst>
                  <a:gd name="T0" fmla="*/ 1 w 9"/>
                  <a:gd name="T1" fmla="*/ 0 h 3"/>
                  <a:gd name="T2" fmla="*/ 1 w 9"/>
                  <a:gd name="T3" fmla="*/ 0 h 3"/>
                  <a:gd name="T4" fmla="*/ 3 w 9"/>
                  <a:gd name="T5" fmla="*/ 2 h 3"/>
                  <a:gd name="T6" fmla="*/ 6 w 9"/>
                  <a:gd name="T7" fmla="*/ 3 h 3"/>
                  <a:gd name="T8" fmla="*/ 9 w 9"/>
                  <a:gd name="T9" fmla="*/ 2 h 3"/>
                  <a:gd name="T10" fmla="*/ 1 w 9"/>
                  <a:gd name="T11" fmla="*/ 0 h 3"/>
                </a:gdLst>
                <a:ahLst/>
                <a:cxnLst>
                  <a:cxn ang="0">
                    <a:pos x="T0" y="T1"/>
                  </a:cxn>
                  <a:cxn ang="0">
                    <a:pos x="T2" y="T3"/>
                  </a:cxn>
                  <a:cxn ang="0">
                    <a:pos x="T4" y="T5"/>
                  </a:cxn>
                  <a:cxn ang="0">
                    <a:pos x="T6" y="T7"/>
                  </a:cxn>
                  <a:cxn ang="0">
                    <a:pos x="T8" y="T9"/>
                  </a:cxn>
                  <a:cxn ang="0">
                    <a:pos x="T10" y="T11"/>
                  </a:cxn>
                </a:cxnLst>
                <a:rect l="0" t="0" r="r" b="b"/>
                <a:pathLst>
                  <a:path w="9" h="3">
                    <a:moveTo>
                      <a:pt x="1" y="0"/>
                    </a:moveTo>
                    <a:cubicBezTo>
                      <a:pt x="1" y="0"/>
                      <a:pt x="1" y="0"/>
                      <a:pt x="1" y="0"/>
                    </a:cubicBezTo>
                    <a:cubicBezTo>
                      <a:pt x="0" y="0"/>
                      <a:pt x="3" y="2"/>
                      <a:pt x="3" y="2"/>
                    </a:cubicBezTo>
                    <a:cubicBezTo>
                      <a:pt x="5" y="3"/>
                      <a:pt x="6" y="3"/>
                      <a:pt x="6" y="3"/>
                    </a:cubicBezTo>
                    <a:cubicBezTo>
                      <a:pt x="8" y="3"/>
                      <a:pt x="9" y="2"/>
                      <a:pt x="9" y="2"/>
                    </a:cubicBezTo>
                    <a:cubicBezTo>
                      <a:pt x="9" y="1"/>
                      <a:pt x="4"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6" name="îṣ1iḓê">
                <a:extLst>
                  <a:ext uri="{FF2B5EF4-FFF2-40B4-BE49-F238E27FC236}">
                    <a16:creationId xmlns:a16="http://schemas.microsoft.com/office/drawing/2014/main" id="{D5A884BB-AEE2-48FA-A093-D898E5729AB6}"/>
                  </a:ext>
                </a:extLst>
              </p:cNvPr>
              <p:cNvSpPr/>
              <p:nvPr/>
            </p:nvSpPr>
            <p:spPr bwMode="auto">
              <a:xfrm>
                <a:off x="2013" y="1761"/>
                <a:ext cx="67" cy="71"/>
              </a:xfrm>
              <a:custGeom>
                <a:avLst/>
                <a:gdLst>
                  <a:gd name="T0" fmla="*/ 32 w 32"/>
                  <a:gd name="T1" fmla="*/ 0 h 34"/>
                  <a:gd name="T2" fmla="*/ 30 w 32"/>
                  <a:gd name="T3" fmla="*/ 2 h 34"/>
                  <a:gd name="T4" fmla="*/ 23 w 32"/>
                  <a:gd name="T5" fmla="*/ 9 h 34"/>
                  <a:gd name="T6" fmla="*/ 16 w 32"/>
                  <a:gd name="T7" fmla="*/ 16 h 34"/>
                  <a:gd name="T8" fmla="*/ 12 w 32"/>
                  <a:gd name="T9" fmla="*/ 20 h 34"/>
                  <a:gd name="T10" fmla="*/ 0 w 32"/>
                  <a:gd name="T11" fmla="*/ 34 h 34"/>
                  <a:gd name="T12" fmla="*/ 0 w 32"/>
                  <a:gd name="T13" fmla="*/ 34 h 34"/>
                  <a:gd name="T14" fmla="*/ 9 w 32"/>
                  <a:gd name="T15" fmla="*/ 27 h 34"/>
                  <a:gd name="T16" fmla="*/ 26 w 32"/>
                  <a:gd name="T17" fmla="*/ 9 h 34"/>
                  <a:gd name="T18" fmla="*/ 25 w 32"/>
                  <a:gd name="T19" fmla="*/ 10 h 34"/>
                  <a:gd name="T20" fmla="*/ 26 w 32"/>
                  <a:gd name="T21" fmla="*/ 9 h 34"/>
                  <a:gd name="T22" fmla="*/ 32 w 32"/>
                  <a:gd name="T23" fmla="*/ 0 h 34"/>
                  <a:gd name="T24" fmla="*/ 32 w 32"/>
                  <a:gd name="T25"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 h="34">
                    <a:moveTo>
                      <a:pt x="32" y="0"/>
                    </a:moveTo>
                    <a:cubicBezTo>
                      <a:pt x="31" y="1"/>
                      <a:pt x="31" y="1"/>
                      <a:pt x="30" y="2"/>
                    </a:cubicBezTo>
                    <a:cubicBezTo>
                      <a:pt x="26" y="8"/>
                      <a:pt x="26" y="8"/>
                      <a:pt x="23" y="9"/>
                    </a:cubicBezTo>
                    <a:cubicBezTo>
                      <a:pt x="21" y="10"/>
                      <a:pt x="20" y="11"/>
                      <a:pt x="16" y="16"/>
                    </a:cubicBezTo>
                    <a:cubicBezTo>
                      <a:pt x="15" y="18"/>
                      <a:pt x="14" y="19"/>
                      <a:pt x="12" y="20"/>
                    </a:cubicBezTo>
                    <a:cubicBezTo>
                      <a:pt x="7" y="24"/>
                      <a:pt x="0" y="34"/>
                      <a:pt x="0" y="34"/>
                    </a:cubicBezTo>
                    <a:cubicBezTo>
                      <a:pt x="0" y="34"/>
                      <a:pt x="0" y="34"/>
                      <a:pt x="0" y="34"/>
                    </a:cubicBezTo>
                    <a:cubicBezTo>
                      <a:pt x="1" y="34"/>
                      <a:pt x="2" y="34"/>
                      <a:pt x="9" y="27"/>
                    </a:cubicBezTo>
                    <a:cubicBezTo>
                      <a:pt x="15" y="22"/>
                      <a:pt x="20" y="15"/>
                      <a:pt x="26" y="9"/>
                    </a:cubicBezTo>
                    <a:cubicBezTo>
                      <a:pt x="26" y="9"/>
                      <a:pt x="26" y="9"/>
                      <a:pt x="25" y="10"/>
                    </a:cubicBezTo>
                    <a:cubicBezTo>
                      <a:pt x="25" y="10"/>
                      <a:pt x="25" y="10"/>
                      <a:pt x="26" y="9"/>
                    </a:cubicBezTo>
                    <a:cubicBezTo>
                      <a:pt x="27" y="8"/>
                      <a:pt x="31" y="2"/>
                      <a:pt x="32" y="0"/>
                    </a:cubicBezTo>
                    <a:cubicBezTo>
                      <a:pt x="32" y="0"/>
                      <a:pt x="32" y="0"/>
                      <a:pt x="3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7" name="ïṣḻiďe">
                <a:extLst>
                  <a:ext uri="{FF2B5EF4-FFF2-40B4-BE49-F238E27FC236}">
                    <a16:creationId xmlns:a16="http://schemas.microsoft.com/office/drawing/2014/main" id="{0981BB3D-B3F1-4CAF-8AEE-0A0D5EDA03BD}"/>
                  </a:ext>
                </a:extLst>
              </p:cNvPr>
              <p:cNvSpPr/>
              <p:nvPr/>
            </p:nvSpPr>
            <p:spPr bwMode="auto">
              <a:xfrm>
                <a:off x="1233" y="1067"/>
                <a:ext cx="538" cy="872"/>
              </a:xfrm>
              <a:custGeom>
                <a:avLst/>
                <a:gdLst>
                  <a:gd name="T0" fmla="*/ 170 w 258"/>
                  <a:gd name="T1" fmla="*/ 349 h 418"/>
                  <a:gd name="T2" fmla="*/ 202 w 258"/>
                  <a:gd name="T3" fmla="*/ 385 h 418"/>
                  <a:gd name="T4" fmla="*/ 206 w 258"/>
                  <a:gd name="T5" fmla="*/ 335 h 418"/>
                  <a:gd name="T6" fmla="*/ 211 w 258"/>
                  <a:gd name="T7" fmla="*/ 333 h 418"/>
                  <a:gd name="T8" fmla="*/ 216 w 258"/>
                  <a:gd name="T9" fmla="*/ 331 h 418"/>
                  <a:gd name="T10" fmla="*/ 242 w 258"/>
                  <a:gd name="T11" fmla="*/ 332 h 418"/>
                  <a:gd name="T12" fmla="*/ 223 w 258"/>
                  <a:gd name="T13" fmla="*/ 328 h 418"/>
                  <a:gd name="T14" fmla="*/ 223 w 258"/>
                  <a:gd name="T15" fmla="*/ 329 h 418"/>
                  <a:gd name="T16" fmla="*/ 210 w 258"/>
                  <a:gd name="T17" fmla="*/ 330 h 418"/>
                  <a:gd name="T18" fmla="*/ 192 w 258"/>
                  <a:gd name="T19" fmla="*/ 307 h 418"/>
                  <a:gd name="T20" fmla="*/ 245 w 258"/>
                  <a:gd name="T21" fmla="*/ 310 h 418"/>
                  <a:gd name="T22" fmla="*/ 170 w 258"/>
                  <a:gd name="T23" fmla="*/ 348 h 418"/>
                  <a:gd name="T24" fmla="*/ 161 w 258"/>
                  <a:gd name="T25" fmla="*/ 252 h 418"/>
                  <a:gd name="T26" fmla="*/ 222 w 258"/>
                  <a:gd name="T27" fmla="*/ 322 h 418"/>
                  <a:gd name="T28" fmla="*/ 251 w 258"/>
                  <a:gd name="T29" fmla="*/ 289 h 418"/>
                  <a:gd name="T30" fmla="*/ 167 w 258"/>
                  <a:gd name="T31" fmla="*/ 243 h 418"/>
                  <a:gd name="T32" fmla="*/ 143 w 258"/>
                  <a:gd name="T33" fmla="*/ 240 h 418"/>
                  <a:gd name="T34" fmla="*/ 131 w 258"/>
                  <a:gd name="T35" fmla="*/ 276 h 418"/>
                  <a:gd name="T36" fmla="*/ 125 w 258"/>
                  <a:gd name="T37" fmla="*/ 267 h 418"/>
                  <a:gd name="T38" fmla="*/ 123 w 258"/>
                  <a:gd name="T39" fmla="*/ 255 h 418"/>
                  <a:gd name="T40" fmla="*/ 85 w 258"/>
                  <a:gd name="T41" fmla="*/ 214 h 418"/>
                  <a:gd name="T42" fmla="*/ 97 w 258"/>
                  <a:gd name="T43" fmla="*/ 188 h 418"/>
                  <a:gd name="T44" fmla="*/ 89 w 258"/>
                  <a:gd name="T45" fmla="*/ 181 h 418"/>
                  <a:gd name="T46" fmla="*/ 154 w 258"/>
                  <a:gd name="T47" fmla="*/ 98 h 418"/>
                  <a:gd name="T48" fmla="*/ 158 w 258"/>
                  <a:gd name="T49" fmla="*/ 102 h 418"/>
                  <a:gd name="T50" fmla="*/ 69 w 258"/>
                  <a:gd name="T51" fmla="*/ 158 h 418"/>
                  <a:gd name="T52" fmla="*/ 69 w 258"/>
                  <a:gd name="T53" fmla="*/ 160 h 418"/>
                  <a:gd name="T54" fmla="*/ 114 w 258"/>
                  <a:gd name="T55" fmla="*/ 157 h 418"/>
                  <a:gd name="T56" fmla="*/ 115 w 258"/>
                  <a:gd name="T57" fmla="*/ 136 h 418"/>
                  <a:gd name="T58" fmla="*/ 138 w 258"/>
                  <a:gd name="T59" fmla="*/ 112 h 418"/>
                  <a:gd name="T60" fmla="*/ 147 w 258"/>
                  <a:gd name="T61" fmla="*/ 114 h 418"/>
                  <a:gd name="T62" fmla="*/ 128 w 258"/>
                  <a:gd name="T63" fmla="*/ 39 h 418"/>
                  <a:gd name="T64" fmla="*/ 130 w 258"/>
                  <a:gd name="T65" fmla="*/ 39 h 418"/>
                  <a:gd name="T66" fmla="*/ 122 w 258"/>
                  <a:gd name="T67" fmla="*/ 58 h 418"/>
                  <a:gd name="T68" fmla="*/ 153 w 258"/>
                  <a:gd name="T69" fmla="*/ 100 h 418"/>
                  <a:gd name="T70" fmla="*/ 162 w 258"/>
                  <a:gd name="T71" fmla="*/ 83 h 418"/>
                  <a:gd name="T72" fmla="*/ 169 w 258"/>
                  <a:gd name="T73" fmla="*/ 69 h 418"/>
                  <a:gd name="T74" fmla="*/ 168 w 258"/>
                  <a:gd name="T75" fmla="*/ 62 h 418"/>
                  <a:gd name="T76" fmla="*/ 157 w 258"/>
                  <a:gd name="T77" fmla="*/ 43 h 418"/>
                  <a:gd name="T78" fmla="*/ 144 w 258"/>
                  <a:gd name="T79" fmla="*/ 42 h 418"/>
                  <a:gd name="T80" fmla="*/ 133 w 258"/>
                  <a:gd name="T81" fmla="*/ 39 h 418"/>
                  <a:gd name="T82" fmla="*/ 100 w 258"/>
                  <a:gd name="T83" fmla="*/ 19 h 418"/>
                  <a:gd name="T84" fmla="*/ 93 w 258"/>
                  <a:gd name="T85" fmla="*/ 30 h 418"/>
                  <a:gd name="T86" fmla="*/ 70 w 258"/>
                  <a:gd name="T87" fmla="*/ 38 h 418"/>
                  <a:gd name="T88" fmla="*/ 63 w 258"/>
                  <a:gd name="T89" fmla="*/ 32 h 418"/>
                  <a:gd name="T90" fmla="*/ 51 w 258"/>
                  <a:gd name="T91" fmla="*/ 39 h 418"/>
                  <a:gd name="T92" fmla="*/ 12 w 258"/>
                  <a:gd name="T93" fmla="*/ 95 h 418"/>
                  <a:gd name="T94" fmla="*/ 8 w 258"/>
                  <a:gd name="T95" fmla="*/ 114 h 418"/>
                  <a:gd name="T96" fmla="*/ 10 w 258"/>
                  <a:gd name="T97" fmla="*/ 117 h 418"/>
                  <a:gd name="T98" fmla="*/ 13 w 258"/>
                  <a:gd name="T99" fmla="*/ 202 h 418"/>
                  <a:gd name="T100" fmla="*/ 35 w 258"/>
                  <a:gd name="T101" fmla="*/ 220 h 418"/>
                  <a:gd name="T102" fmla="*/ 63 w 258"/>
                  <a:gd name="T103" fmla="*/ 235 h 418"/>
                  <a:gd name="T104" fmla="*/ 83 w 258"/>
                  <a:gd name="T105" fmla="*/ 234 h 418"/>
                  <a:gd name="T106" fmla="*/ 74 w 258"/>
                  <a:gd name="T107" fmla="*/ 227 h 418"/>
                  <a:gd name="T108" fmla="*/ 62 w 258"/>
                  <a:gd name="T109" fmla="*/ 187 h 418"/>
                  <a:gd name="T110" fmla="*/ 64 w 258"/>
                  <a:gd name="T111" fmla="*/ 160 h 418"/>
                  <a:gd name="T112" fmla="*/ 65 w 258"/>
                  <a:gd name="T113" fmla="*/ 156 h 418"/>
                  <a:gd name="T114" fmla="*/ 104 w 258"/>
                  <a:gd name="T115" fmla="*/ 72 h 418"/>
                  <a:gd name="T116" fmla="*/ 90 w 258"/>
                  <a:gd name="T117" fmla="*/ 67 h 418"/>
                  <a:gd name="T118" fmla="*/ 91 w 258"/>
                  <a:gd name="T119" fmla="*/ 42 h 418"/>
                  <a:gd name="T120" fmla="*/ 113 w 258"/>
                  <a:gd name="T121" fmla="*/ 28 h 418"/>
                  <a:gd name="T122" fmla="*/ 119 w 258"/>
                  <a:gd name="T123" fmla="*/ 17 h 418"/>
                  <a:gd name="T124" fmla="*/ 110 w 258"/>
                  <a:gd name="T125" fmla="*/ 10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8" h="418">
                    <a:moveTo>
                      <a:pt x="190" y="398"/>
                    </a:moveTo>
                    <a:cubicBezTo>
                      <a:pt x="203" y="417"/>
                      <a:pt x="216" y="418"/>
                      <a:pt x="221" y="418"/>
                    </a:cubicBezTo>
                    <a:cubicBezTo>
                      <a:pt x="222" y="418"/>
                      <a:pt x="223" y="418"/>
                      <a:pt x="223" y="418"/>
                    </a:cubicBezTo>
                    <a:cubicBezTo>
                      <a:pt x="212" y="413"/>
                      <a:pt x="209" y="411"/>
                      <a:pt x="208" y="408"/>
                    </a:cubicBezTo>
                    <a:cubicBezTo>
                      <a:pt x="190" y="398"/>
                      <a:pt x="190" y="398"/>
                      <a:pt x="190" y="398"/>
                    </a:cubicBezTo>
                    <a:moveTo>
                      <a:pt x="206" y="335"/>
                    </a:moveTo>
                    <a:cubicBezTo>
                      <a:pt x="170" y="349"/>
                      <a:pt x="170" y="349"/>
                      <a:pt x="170" y="349"/>
                    </a:cubicBezTo>
                    <a:cubicBezTo>
                      <a:pt x="173" y="358"/>
                      <a:pt x="179" y="381"/>
                      <a:pt x="188" y="395"/>
                    </a:cubicBezTo>
                    <a:cubicBezTo>
                      <a:pt x="208" y="407"/>
                      <a:pt x="208" y="407"/>
                      <a:pt x="208" y="407"/>
                    </a:cubicBezTo>
                    <a:cubicBezTo>
                      <a:pt x="208" y="406"/>
                      <a:pt x="208" y="405"/>
                      <a:pt x="209" y="404"/>
                    </a:cubicBezTo>
                    <a:cubicBezTo>
                      <a:pt x="207" y="402"/>
                      <a:pt x="207" y="402"/>
                      <a:pt x="202" y="391"/>
                    </a:cubicBezTo>
                    <a:cubicBezTo>
                      <a:pt x="203" y="390"/>
                      <a:pt x="203" y="390"/>
                      <a:pt x="204" y="390"/>
                    </a:cubicBezTo>
                    <a:cubicBezTo>
                      <a:pt x="204" y="390"/>
                      <a:pt x="205" y="390"/>
                      <a:pt x="206" y="390"/>
                    </a:cubicBezTo>
                    <a:cubicBezTo>
                      <a:pt x="206" y="390"/>
                      <a:pt x="206" y="390"/>
                      <a:pt x="202" y="385"/>
                    </a:cubicBezTo>
                    <a:cubicBezTo>
                      <a:pt x="205" y="383"/>
                      <a:pt x="205" y="383"/>
                      <a:pt x="205" y="381"/>
                    </a:cubicBezTo>
                    <a:cubicBezTo>
                      <a:pt x="206" y="381"/>
                      <a:pt x="206" y="381"/>
                      <a:pt x="206" y="381"/>
                    </a:cubicBezTo>
                    <a:cubicBezTo>
                      <a:pt x="206" y="381"/>
                      <a:pt x="207" y="381"/>
                      <a:pt x="208" y="381"/>
                    </a:cubicBezTo>
                    <a:cubicBezTo>
                      <a:pt x="211" y="381"/>
                      <a:pt x="212" y="378"/>
                      <a:pt x="211" y="376"/>
                    </a:cubicBezTo>
                    <a:cubicBezTo>
                      <a:pt x="209" y="374"/>
                      <a:pt x="209" y="374"/>
                      <a:pt x="209" y="374"/>
                    </a:cubicBezTo>
                    <a:cubicBezTo>
                      <a:pt x="215" y="374"/>
                      <a:pt x="219" y="368"/>
                      <a:pt x="221" y="361"/>
                    </a:cubicBezTo>
                    <a:cubicBezTo>
                      <a:pt x="206" y="335"/>
                      <a:pt x="206" y="335"/>
                      <a:pt x="206" y="335"/>
                    </a:cubicBezTo>
                    <a:moveTo>
                      <a:pt x="211" y="333"/>
                    </a:moveTo>
                    <a:cubicBezTo>
                      <a:pt x="207" y="334"/>
                      <a:pt x="207" y="334"/>
                      <a:pt x="207" y="334"/>
                    </a:cubicBezTo>
                    <a:cubicBezTo>
                      <a:pt x="222" y="359"/>
                      <a:pt x="222" y="359"/>
                      <a:pt x="222" y="359"/>
                    </a:cubicBezTo>
                    <a:cubicBezTo>
                      <a:pt x="222" y="357"/>
                      <a:pt x="223" y="355"/>
                      <a:pt x="224" y="353"/>
                    </a:cubicBezTo>
                    <a:cubicBezTo>
                      <a:pt x="214" y="333"/>
                      <a:pt x="214" y="333"/>
                      <a:pt x="214" y="333"/>
                    </a:cubicBezTo>
                    <a:cubicBezTo>
                      <a:pt x="213" y="333"/>
                      <a:pt x="213" y="333"/>
                      <a:pt x="213" y="333"/>
                    </a:cubicBezTo>
                    <a:cubicBezTo>
                      <a:pt x="213" y="333"/>
                      <a:pt x="212" y="333"/>
                      <a:pt x="211" y="333"/>
                    </a:cubicBezTo>
                    <a:moveTo>
                      <a:pt x="244" y="331"/>
                    </a:moveTo>
                    <a:cubicBezTo>
                      <a:pt x="223" y="331"/>
                      <a:pt x="223" y="331"/>
                      <a:pt x="223" y="331"/>
                    </a:cubicBezTo>
                    <a:cubicBezTo>
                      <a:pt x="223" y="332"/>
                      <a:pt x="223" y="333"/>
                      <a:pt x="223" y="333"/>
                    </a:cubicBezTo>
                    <a:cubicBezTo>
                      <a:pt x="223" y="333"/>
                      <a:pt x="223" y="333"/>
                      <a:pt x="223" y="333"/>
                    </a:cubicBezTo>
                    <a:cubicBezTo>
                      <a:pt x="223" y="333"/>
                      <a:pt x="223" y="332"/>
                      <a:pt x="223" y="331"/>
                    </a:cubicBezTo>
                    <a:cubicBezTo>
                      <a:pt x="216" y="331"/>
                      <a:pt x="216" y="331"/>
                      <a:pt x="216" y="331"/>
                    </a:cubicBezTo>
                    <a:cubicBezTo>
                      <a:pt x="216" y="331"/>
                      <a:pt x="216" y="331"/>
                      <a:pt x="216" y="331"/>
                    </a:cubicBezTo>
                    <a:cubicBezTo>
                      <a:pt x="216" y="332"/>
                      <a:pt x="215" y="332"/>
                      <a:pt x="215" y="333"/>
                    </a:cubicBezTo>
                    <a:cubicBezTo>
                      <a:pt x="224" y="352"/>
                      <a:pt x="224" y="352"/>
                      <a:pt x="224" y="352"/>
                    </a:cubicBezTo>
                    <a:cubicBezTo>
                      <a:pt x="225" y="349"/>
                      <a:pt x="225" y="348"/>
                      <a:pt x="225" y="348"/>
                    </a:cubicBezTo>
                    <a:cubicBezTo>
                      <a:pt x="226" y="344"/>
                      <a:pt x="231" y="342"/>
                      <a:pt x="232" y="341"/>
                    </a:cubicBezTo>
                    <a:cubicBezTo>
                      <a:pt x="236" y="340"/>
                      <a:pt x="236" y="335"/>
                      <a:pt x="239" y="333"/>
                    </a:cubicBezTo>
                    <a:cubicBezTo>
                      <a:pt x="240" y="332"/>
                      <a:pt x="241" y="332"/>
                      <a:pt x="241" y="332"/>
                    </a:cubicBezTo>
                    <a:cubicBezTo>
                      <a:pt x="242" y="332"/>
                      <a:pt x="242" y="332"/>
                      <a:pt x="242" y="332"/>
                    </a:cubicBezTo>
                    <a:cubicBezTo>
                      <a:pt x="242" y="332"/>
                      <a:pt x="243" y="332"/>
                      <a:pt x="243" y="332"/>
                    </a:cubicBezTo>
                    <a:cubicBezTo>
                      <a:pt x="244" y="332"/>
                      <a:pt x="244" y="332"/>
                      <a:pt x="244" y="331"/>
                    </a:cubicBezTo>
                    <a:cubicBezTo>
                      <a:pt x="244" y="331"/>
                      <a:pt x="244" y="331"/>
                      <a:pt x="244" y="331"/>
                    </a:cubicBezTo>
                    <a:moveTo>
                      <a:pt x="223" y="328"/>
                    </a:moveTo>
                    <a:cubicBezTo>
                      <a:pt x="219" y="329"/>
                      <a:pt x="219" y="329"/>
                      <a:pt x="219" y="329"/>
                    </a:cubicBezTo>
                    <a:cubicBezTo>
                      <a:pt x="223" y="329"/>
                      <a:pt x="223" y="329"/>
                      <a:pt x="223" y="329"/>
                    </a:cubicBezTo>
                    <a:cubicBezTo>
                      <a:pt x="223" y="329"/>
                      <a:pt x="223" y="329"/>
                      <a:pt x="223" y="328"/>
                    </a:cubicBezTo>
                    <a:moveTo>
                      <a:pt x="222" y="324"/>
                    </a:moveTo>
                    <a:cubicBezTo>
                      <a:pt x="218" y="328"/>
                      <a:pt x="218" y="328"/>
                      <a:pt x="218" y="328"/>
                    </a:cubicBezTo>
                    <a:cubicBezTo>
                      <a:pt x="223" y="326"/>
                      <a:pt x="223" y="326"/>
                      <a:pt x="223" y="326"/>
                    </a:cubicBezTo>
                    <a:cubicBezTo>
                      <a:pt x="223" y="325"/>
                      <a:pt x="222" y="325"/>
                      <a:pt x="222" y="324"/>
                    </a:cubicBezTo>
                    <a:moveTo>
                      <a:pt x="244" y="319"/>
                    </a:moveTo>
                    <a:cubicBezTo>
                      <a:pt x="223" y="328"/>
                      <a:pt x="223" y="328"/>
                      <a:pt x="223" y="328"/>
                    </a:cubicBezTo>
                    <a:cubicBezTo>
                      <a:pt x="223" y="328"/>
                      <a:pt x="223" y="329"/>
                      <a:pt x="223" y="329"/>
                    </a:cubicBezTo>
                    <a:cubicBezTo>
                      <a:pt x="244" y="329"/>
                      <a:pt x="244" y="329"/>
                      <a:pt x="244" y="329"/>
                    </a:cubicBezTo>
                    <a:cubicBezTo>
                      <a:pt x="244" y="326"/>
                      <a:pt x="244" y="324"/>
                      <a:pt x="244" y="321"/>
                    </a:cubicBezTo>
                    <a:cubicBezTo>
                      <a:pt x="244" y="320"/>
                      <a:pt x="244" y="320"/>
                      <a:pt x="244" y="319"/>
                    </a:cubicBezTo>
                    <a:moveTo>
                      <a:pt x="192" y="307"/>
                    </a:moveTo>
                    <a:cubicBezTo>
                      <a:pt x="206" y="332"/>
                      <a:pt x="206" y="332"/>
                      <a:pt x="206" y="332"/>
                    </a:cubicBezTo>
                    <a:cubicBezTo>
                      <a:pt x="210" y="331"/>
                      <a:pt x="210" y="331"/>
                      <a:pt x="210" y="331"/>
                    </a:cubicBezTo>
                    <a:cubicBezTo>
                      <a:pt x="210" y="330"/>
                      <a:pt x="210" y="330"/>
                      <a:pt x="210" y="330"/>
                    </a:cubicBezTo>
                    <a:cubicBezTo>
                      <a:pt x="210" y="330"/>
                      <a:pt x="210" y="330"/>
                      <a:pt x="210" y="330"/>
                    </a:cubicBezTo>
                    <a:cubicBezTo>
                      <a:pt x="210" y="330"/>
                      <a:pt x="210" y="330"/>
                      <a:pt x="210" y="330"/>
                    </a:cubicBezTo>
                    <a:cubicBezTo>
                      <a:pt x="210" y="330"/>
                      <a:pt x="210" y="330"/>
                      <a:pt x="210" y="330"/>
                    </a:cubicBezTo>
                    <a:cubicBezTo>
                      <a:pt x="210" y="330"/>
                      <a:pt x="210" y="330"/>
                      <a:pt x="210" y="330"/>
                    </a:cubicBezTo>
                    <a:cubicBezTo>
                      <a:pt x="210" y="330"/>
                      <a:pt x="210" y="330"/>
                      <a:pt x="210" y="330"/>
                    </a:cubicBezTo>
                    <a:cubicBezTo>
                      <a:pt x="210" y="329"/>
                      <a:pt x="210" y="329"/>
                      <a:pt x="210" y="328"/>
                    </a:cubicBezTo>
                    <a:cubicBezTo>
                      <a:pt x="192" y="307"/>
                      <a:pt x="192" y="307"/>
                      <a:pt x="192" y="307"/>
                    </a:cubicBezTo>
                    <a:moveTo>
                      <a:pt x="257" y="298"/>
                    </a:moveTo>
                    <a:cubicBezTo>
                      <a:pt x="222" y="324"/>
                      <a:pt x="222" y="324"/>
                      <a:pt x="222" y="324"/>
                    </a:cubicBezTo>
                    <a:cubicBezTo>
                      <a:pt x="223" y="324"/>
                      <a:pt x="223" y="325"/>
                      <a:pt x="223" y="326"/>
                    </a:cubicBezTo>
                    <a:cubicBezTo>
                      <a:pt x="244" y="317"/>
                      <a:pt x="244" y="317"/>
                      <a:pt x="244" y="317"/>
                    </a:cubicBezTo>
                    <a:cubicBezTo>
                      <a:pt x="244" y="316"/>
                      <a:pt x="244" y="316"/>
                      <a:pt x="244" y="315"/>
                    </a:cubicBezTo>
                    <a:cubicBezTo>
                      <a:pt x="246" y="313"/>
                      <a:pt x="246" y="312"/>
                      <a:pt x="245" y="311"/>
                    </a:cubicBezTo>
                    <a:cubicBezTo>
                      <a:pt x="245" y="310"/>
                      <a:pt x="245" y="310"/>
                      <a:pt x="245" y="310"/>
                    </a:cubicBezTo>
                    <a:cubicBezTo>
                      <a:pt x="252" y="307"/>
                      <a:pt x="256" y="301"/>
                      <a:pt x="257" y="298"/>
                    </a:cubicBezTo>
                    <a:moveTo>
                      <a:pt x="148" y="256"/>
                    </a:moveTo>
                    <a:cubicBezTo>
                      <a:pt x="140" y="317"/>
                      <a:pt x="140" y="317"/>
                      <a:pt x="140" y="317"/>
                    </a:cubicBezTo>
                    <a:cubicBezTo>
                      <a:pt x="143" y="320"/>
                      <a:pt x="145" y="322"/>
                      <a:pt x="145" y="322"/>
                    </a:cubicBezTo>
                    <a:cubicBezTo>
                      <a:pt x="150" y="326"/>
                      <a:pt x="156" y="327"/>
                      <a:pt x="161" y="330"/>
                    </a:cubicBezTo>
                    <a:cubicBezTo>
                      <a:pt x="165" y="333"/>
                      <a:pt x="168" y="339"/>
                      <a:pt x="169" y="346"/>
                    </a:cubicBezTo>
                    <a:cubicBezTo>
                      <a:pt x="169" y="346"/>
                      <a:pt x="170" y="346"/>
                      <a:pt x="170" y="348"/>
                    </a:cubicBezTo>
                    <a:cubicBezTo>
                      <a:pt x="205" y="333"/>
                      <a:pt x="205" y="333"/>
                      <a:pt x="205" y="333"/>
                    </a:cubicBezTo>
                    <a:cubicBezTo>
                      <a:pt x="188" y="302"/>
                      <a:pt x="188" y="302"/>
                      <a:pt x="188" y="302"/>
                    </a:cubicBezTo>
                    <a:cubicBezTo>
                      <a:pt x="148" y="256"/>
                      <a:pt x="148" y="256"/>
                      <a:pt x="148" y="256"/>
                    </a:cubicBezTo>
                    <a:moveTo>
                      <a:pt x="161" y="252"/>
                    </a:moveTo>
                    <a:cubicBezTo>
                      <a:pt x="189" y="301"/>
                      <a:pt x="189" y="301"/>
                      <a:pt x="189" y="301"/>
                    </a:cubicBezTo>
                    <a:cubicBezTo>
                      <a:pt x="207" y="322"/>
                      <a:pt x="207" y="322"/>
                      <a:pt x="207" y="322"/>
                    </a:cubicBezTo>
                    <a:cubicBezTo>
                      <a:pt x="161" y="252"/>
                      <a:pt x="161" y="252"/>
                      <a:pt x="161" y="252"/>
                    </a:cubicBezTo>
                    <a:moveTo>
                      <a:pt x="155" y="241"/>
                    </a:moveTo>
                    <a:cubicBezTo>
                      <a:pt x="212" y="327"/>
                      <a:pt x="212" y="327"/>
                      <a:pt x="212" y="327"/>
                    </a:cubicBezTo>
                    <a:cubicBezTo>
                      <a:pt x="212" y="327"/>
                      <a:pt x="212" y="327"/>
                      <a:pt x="212" y="327"/>
                    </a:cubicBezTo>
                    <a:cubicBezTo>
                      <a:pt x="213" y="327"/>
                      <a:pt x="214" y="328"/>
                      <a:pt x="214" y="328"/>
                    </a:cubicBezTo>
                    <a:cubicBezTo>
                      <a:pt x="222" y="322"/>
                      <a:pt x="222" y="322"/>
                      <a:pt x="222" y="322"/>
                    </a:cubicBezTo>
                    <a:cubicBezTo>
                      <a:pt x="222" y="321"/>
                      <a:pt x="222" y="319"/>
                      <a:pt x="222" y="317"/>
                    </a:cubicBezTo>
                    <a:cubicBezTo>
                      <a:pt x="222" y="319"/>
                      <a:pt x="222" y="320"/>
                      <a:pt x="222" y="322"/>
                    </a:cubicBezTo>
                    <a:cubicBezTo>
                      <a:pt x="257" y="296"/>
                      <a:pt x="257" y="296"/>
                      <a:pt x="257" y="296"/>
                    </a:cubicBezTo>
                    <a:cubicBezTo>
                      <a:pt x="257" y="295"/>
                      <a:pt x="256" y="294"/>
                      <a:pt x="256" y="293"/>
                    </a:cubicBezTo>
                    <a:cubicBezTo>
                      <a:pt x="256" y="292"/>
                      <a:pt x="258" y="290"/>
                      <a:pt x="256" y="289"/>
                    </a:cubicBezTo>
                    <a:cubicBezTo>
                      <a:pt x="255" y="288"/>
                      <a:pt x="255" y="288"/>
                      <a:pt x="255" y="288"/>
                    </a:cubicBezTo>
                    <a:cubicBezTo>
                      <a:pt x="254" y="288"/>
                      <a:pt x="254" y="288"/>
                      <a:pt x="253" y="288"/>
                    </a:cubicBezTo>
                    <a:cubicBezTo>
                      <a:pt x="253" y="289"/>
                      <a:pt x="252" y="289"/>
                      <a:pt x="252" y="289"/>
                    </a:cubicBezTo>
                    <a:cubicBezTo>
                      <a:pt x="252" y="289"/>
                      <a:pt x="252" y="289"/>
                      <a:pt x="251" y="289"/>
                    </a:cubicBezTo>
                    <a:cubicBezTo>
                      <a:pt x="247" y="288"/>
                      <a:pt x="244" y="283"/>
                      <a:pt x="239" y="282"/>
                    </a:cubicBezTo>
                    <a:cubicBezTo>
                      <a:pt x="232" y="280"/>
                      <a:pt x="225" y="279"/>
                      <a:pt x="219" y="277"/>
                    </a:cubicBezTo>
                    <a:cubicBezTo>
                      <a:pt x="215" y="276"/>
                      <a:pt x="214" y="271"/>
                      <a:pt x="212" y="268"/>
                    </a:cubicBezTo>
                    <a:cubicBezTo>
                      <a:pt x="208" y="266"/>
                      <a:pt x="204" y="261"/>
                      <a:pt x="200" y="259"/>
                    </a:cubicBezTo>
                    <a:cubicBezTo>
                      <a:pt x="194" y="255"/>
                      <a:pt x="187" y="257"/>
                      <a:pt x="182" y="253"/>
                    </a:cubicBezTo>
                    <a:cubicBezTo>
                      <a:pt x="177" y="250"/>
                      <a:pt x="174" y="246"/>
                      <a:pt x="169" y="244"/>
                    </a:cubicBezTo>
                    <a:cubicBezTo>
                      <a:pt x="169" y="243"/>
                      <a:pt x="168" y="243"/>
                      <a:pt x="167" y="243"/>
                    </a:cubicBezTo>
                    <a:cubicBezTo>
                      <a:pt x="163" y="242"/>
                      <a:pt x="159" y="242"/>
                      <a:pt x="155" y="241"/>
                    </a:cubicBezTo>
                    <a:moveTo>
                      <a:pt x="150" y="241"/>
                    </a:moveTo>
                    <a:cubicBezTo>
                      <a:pt x="149" y="254"/>
                      <a:pt x="149" y="254"/>
                      <a:pt x="149" y="254"/>
                    </a:cubicBezTo>
                    <a:cubicBezTo>
                      <a:pt x="184" y="296"/>
                      <a:pt x="184" y="296"/>
                      <a:pt x="184" y="296"/>
                    </a:cubicBezTo>
                    <a:cubicBezTo>
                      <a:pt x="153" y="241"/>
                      <a:pt x="153" y="241"/>
                      <a:pt x="153" y="241"/>
                    </a:cubicBezTo>
                    <a:cubicBezTo>
                      <a:pt x="152" y="241"/>
                      <a:pt x="151" y="241"/>
                      <a:pt x="150" y="241"/>
                    </a:cubicBezTo>
                    <a:moveTo>
                      <a:pt x="143" y="240"/>
                    </a:moveTo>
                    <a:cubicBezTo>
                      <a:pt x="141" y="240"/>
                      <a:pt x="139" y="240"/>
                      <a:pt x="137" y="241"/>
                    </a:cubicBezTo>
                    <a:cubicBezTo>
                      <a:pt x="147" y="253"/>
                      <a:pt x="147" y="253"/>
                      <a:pt x="147" y="253"/>
                    </a:cubicBezTo>
                    <a:cubicBezTo>
                      <a:pt x="149" y="240"/>
                      <a:pt x="149" y="240"/>
                      <a:pt x="149" y="240"/>
                    </a:cubicBezTo>
                    <a:cubicBezTo>
                      <a:pt x="147" y="240"/>
                      <a:pt x="145" y="240"/>
                      <a:pt x="143" y="240"/>
                    </a:cubicBezTo>
                    <a:moveTo>
                      <a:pt x="131" y="276"/>
                    </a:moveTo>
                    <a:cubicBezTo>
                      <a:pt x="136" y="275"/>
                      <a:pt x="140" y="275"/>
                      <a:pt x="144" y="274"/>
                    </a:cubicBezTo>
                    <a:cubicBezTo>
                      <a:pt x="140" y="275"/>
                      <a:pt x="136" y="275"/>
                      <a:pt x="131" y="276"/>
                    </a:cubicBezTo>
                    <a:moveTo>
                      <a:pt x="93" y="233"/>
                    </a:moveTo>
                    <a:cubicBezTo>
                      <a:pt x="92" y="233"/>
                      <a:pt x="92" y="233"/>
                      <a:pt x="91" y="233"/>
                    </a:cubicBezTo>
                    <a:cubicBezTo>
                      <a:pt x="97" y="252"/>
                      <a:pt x="97" y="252"/>
                      <a:pt x="97" y="252"/>
                    </a:cubicBezTo>
                    <a:cubicBezTo>
                      <a:pt x="102" y="255"/>
                      <a:pt x="106" y="259"/>
                      <a:pt x="113" y="259"/>
                    </a:cubicBezTo>
                    <a:cubicBezTo>
                      <a:pt x="113" y="259"/>
                      <a:pt x="113" y="259"/>
                      <a:pt x="113" y="259"/>
                    </a:cubicBezTo>
                    <a:cubicBezTo>
                      <a:pt x="115" y="256"/>
                      <a:pt x="117" y="255"/>
                      <a:pt x="118" y="255"/>
                    </a:cubicBezTo>
                    <a:cubicBezTo>
                      <a:pt x="122" y="255"/>
                      <a:pt x="124" y="263"/>
                      <a:pt x="125" y="267"/>
                    </a:cubicBezTo>
                    <a:cubicBezTo>
                      <a:pt x="126" y="269"/>
                      <a:pt x="126" y="269"/>
                      <a:pt x="122" y="277"/>
                    </a:cubicBezTo>
                    <a:cubicBezTo>
                      <a:pt x="122" y="277"/>
                      <a:pt x="118" y="291"/>
                      <a:pt x="120" y="294"/>
                    </a:cubicBezTo>
                    <a:cubicBezTo>
                      <a:pt x="120" y="294"/>
                      <a:pt x="121" y="295"/>
                      <a:pt x="121" y="295"/>
                    </a:cubicBezTo>
                    <a:cubicBezTo>
                      <a:pt x="124" y="300"/>
                      <a:pt x="133" y="309"/>
                      <a:pt x="139" y="316"/>
                    </a:cubicBezTo>
                    <a:cubicBezTo>
                      <a:pt x="147" y="255"/>
                      <a:pt x="147" y="255"/>
                      <a:pt x="147" y="255"/>
                    </a:cubicBezTo>
                    <a:cubicBezTo>
                      <a:pt x="136" y="241"/>
                      <a:pt x="136" y="241"/>
                      <a:pt x="136" y="241"/>
                    </a:cubicBezTo>
                    <a:cubicBezTo>
                      <a:pt x="129" y="242"/>
                      <a:pt x="124" y="246"/>
                      <a:pt x="123" y="255"/>
                    </a:cubicBezTo>
                    <a:cubicBezTo>
                      <a:pt x="121" y="253"/>
                      <a:pt x="118" y="253"/>
                      <a:pt x="114" y="253"/>
                    </a:cubicBezTo>
                    <a:cubicBezTo>
                      <a:pt x="113" y="253"/>
                      <a:pt x="113" y="253"/>
                      <a:pt x="112" y="253"/>
                    </a:cubicBezTo>
                    <a:cubicBezTo>
                      <a:pt x="111" y="253"/>
                      <a:pt x="111" y="253"/>
                      <a:pt x="110" y="253"/>
                    </a:cubicBezTo>
                    <a:cubicBezTo>
                      <a:pt x="104" y="253"/>
                      <a:pt x="100" y="253"/>
                      <a:pt x="100" y="246"/>
                    </a:cubicBezTo>
                    <a:cubicBezTo>
                      <a:pt x="101" y="239"/>
                      <a:pt x="98" y="234"/>
                      <a:pt x="98" y="234"/>
                    </a:cubicBezTo>
                    <a:cubicBezTo>
                      <a:pt x="97" y="233"/>
                      <a:pt x="95" y="233"/>
                      <a:pt x="93" y="233"/>
                    </a:cubicBezTo>
                    <a:moveTo>
                      <a:pt x="85" y="214"/>
                    </a:moveTo>
                    <a:cubicBezTo>
                      <a:pt x="86" y="216"/>
                      <a:pt x="86" y="216"/>
                      <a:pt x="86" y="216"/>
                    </a:cubicBezTo>
                    <a:cubicBezTo>
                      <a:pt x="86" y="216"/>
                      <a:pt x="86" y="215"/>
                      <a:pt x="86" y="215"/>
                    </a:cubicBezTo>
                    <a:cubicBezTo>
                      <a:pt x="86" y="215"/>
                      <a:pt x="85" y="215"/>
                      <a:pt x="85" y="214"/>
                    </a:cubicBezTo>
                    <a:moveTo>
                      <a:pt x="97" y="188"/>
                    </a:moveTo>
                    <a:cubicBezTo>
                      <a:pt x="98" y="192"/>
                      <a:pt x="98" y="196"/>
                      <a:pt x="102" y="198"/>
                    </a:cubicBezTo>
                    <a:cubicBezTo>
                      <a:pt x="104" y="197"/>
                      <a:pt x="104" y="196"/>
                      <a:pt x="105" y="195"/>
                    </a:cubicBezTo>
                    <a:cubicBezTo>
                      <a:pt x="97" y="188"/>
                      <a:pt x="97" y="188"/>
                      <a:pt x="97" y="188"/>
                    </a:cubicBezTo>
                    <a:moveTo>
                      <a:pt x="76" y="186"/>
                    </a:moveTo>
                    <a:cubicBezTo>
                      <a:pt x="76" y="186"/>
                      <a:pt x="76" y="186"/>
                      <a:pt x="76" y="186"/>
                    </a:cubicBezTo>
                    <a:cubicBezTo>
                      <a:pt x="76" y="186"/>
                      <a:pt x="76" y="186"/>
                      <a:pt x="76" y="186"/>
                    </a:cubicBezTo>
                    <a:cubicBezTo>
                      <a:pt x="76" y="186"/>
                      <a:pt x="76" y="186"/>
                      <a:pt x="76" y="186"/>
                    </a:cubicBezTo>
                    <a:moveTo>
                      <a:pt x="73" y="166"/>
                    </a:moveTo>
                    <a:cubicBezTo>
                      <a:pt x="86" y="181"/>
                      <a:pt x="86" y="181"/>
                      <a:pt x="86" y="181"/>
                    </a:cubicBezTo>
                    <a:cubicBezTo>
                      <a:pt x="87" y="181"/>
                      <a:pt x="88" y="181"/>
                      <a:pt x="89" y="181"/>
                    </a:cubicBezTo>
                    <a:cubicBezTo>
                      <a:pt x="73" y="166"/>
                      <a:pt x="73" y="166"/>
                      <a:pt x="73" y="166"/>
                    </a:cubicBezTo>
                    <a:moveTo>
                      <a:pt x="68" y="162"/>
                    </a:moveTo>
                    <a:cubicBezTo>
                      <a:pt x="75" y="183"/>
                      <a:pt x="75" y="183"/>
                      <a:pt x="75" y="183"/>
                    </a:cubicBezTo>
                    <a:cubicBezTo>
                      <a:pt x="77" y="182"/>
                      <a:pt x="81" y="182"/>
                      <a:pt x="84" y="181"/>
                    </a:cubicBezTo>
                    <a:cubicBezTo>
                      <a:pt x="68" y="162"/>
                      <a:pt x="68" y="162"/>
                      <a:pt x="68" y="162"/>
                    </a:cubicBezTo>
                    <a:moveTo>
                      <a:pt x="154" y="98"/>
                    </a:moveTo>
                    <a:cubicBezTo>
                      <a:pt x="154" y="98"/>
                      <a:pt x="154" y="98"/>
                      <a:pt x="154" y="98"/>
                    </a:cubicBezTo>
                    <a:cubicBezTo>
                      <a:pt x="154" y="98"/>
                      <a:pt x="154" y="99"/>
                      <a:pt x="154" y="100"/>
                    </a:cubicBezTo>
                    <a:cubicBezTo>
                      <a:pt x="155" y="99"/>
                      <a:pt x="155" y="99"/>
                      <a:pt x="155" y="99"/>
                    </a:cubicBezTo>
                    <a:cubicBezTo>
                      <a:pt x="154" y="99"/>
                      <a:pt x="154" y="98"/>
                      <a:pt x="154" y="98"/>
                    </a:cubicBezTo>
                    <a:cubicBezTo>
                      <a:pt x="154" y="98"/>
                      <a:pt x="154" y="98"/>
                      <a:pt x="154" y="98"/>
                    </a:cubicBezTo>
                    <a:moveTo>
                      <a:pt x="166" y="97"/>
                    </a:moveTo>
                    <a:cubicBezTo>
                      <a:pt x="164" y="98"/>
                      <a:pt x="164" y="101"/>
                      <a:pt x="162" y="103"/>
                    </a:cubicBezTo>
                    <a:cubicBezTo>
                      <a:pt x="160" y="103"/>
                      <a:pt x="159" y="102"/>
                      <a:pt x="158" y="102"/>
                    </a:cubicBezTo>
                    <a:cubicBezTo>
                      <a:pt x="159" y="102"/>
                      <a:pt x="160" y="100"/>
                      <a:pt x="160" y="100"/>
                    </a:cubicBezTo>
                    <a:cubicBezTo>
                      <a:pt x="160" y="100"/>
                      <a:pt x="160" y="100"/>
                      <a:pt x="160" y="100"/>
                    </a:cubicBezTo>
                    <a:cubicBezTo>
                      <a:pt x="160" y="100"/>
                      <a:pt x="160" y="100"/>
                      <a:pt x="160" y="100"/>
                    </a:cubicBezTo>
                    <a:cubicBezTo>
                      <a:pt x="159" y="100"/>
                      <a:pt x="159" y="100"/>
                      <a:pt x="159" y="100"/>
                    </a:cubicBezTo>
                    <a:cubicBezTo>
                      <a:pt x="159" y="100"/>
                      <a:pt x="158" y="100"/>
                      <a:pt x="158" y="100"/>
                    </a:cubicBezTo>
                    <a:cubicBezTo>
                      <a:pt x="157" y="100"/>
                      <a:pt x="156" y="100"/>
                      <a:pt x="156" y="100"/>
                    </a:cubicBezTo>
                    <a:cubicBezTo>
                      <a:pt x="69" y="158"/>
                      <a:pt x="69" y="158"/>
                      <a:pt x="69" y="158"/>
                    </a:cubicBezTo>
                    <a:cubicBezTo>
                      <a:pt x="69" y="159"/>
                      <a:pt x="69" y="159"/>
                      <a:pt x="69" y="159"/>
                    </a:cubicBezTo>
                    <a:cubicBezTo>
                      <a:pt x="69" y="159"/>
                      <a:pt x="69" y="159"/>
                      <a:pt x="69" y="159"/>
                    </a:cubicBezTo>
                    <a:cubicBezTo>
                      <a:pt x="69" y="159"/>
                      <a:pt x="69" y="159"/>
                      <a:pt x="69" y="159"/>
                    </a:cubicBezTo>
                    <a:cubicBezTo>
                      <a:pt x="69" y="159"/>
                      <a:pt x="69" y="159"/>
                      <a:pt x="69" y="159"/>
                    </a:cubicBezTo>
                    <a:cubicBezTo>
                      <a:pt x="69" y="159"/>
                      <a:pt x="69" y="159"/>
                      <a:pt x="69" y="159"/>
                    </a:cubicBezTo>
                    <a:cubicBezTo>
                      <a:pt x="69" y="159"/>
                      <a:pt x="69" y="159"/>
                      <a:pt x="69" y="159"/>
                    </a:cubicBezTo>
                    <a:cubicBezTo>
                      <a:pt x="69" y="160"/>
                      <a:pt x="69" y="160"/>
                      <a:pt x="69" y="160"/>
                    </a:cubicBezTo>
                    <a:cubicBezTo>
                      <a:pt x="91" y="181"/>
                      <a:pt x="91" y="181"/>
                      <a:pt x="91" y="181"/>
                    </a:cubicBezTo>
                    <a:cubicBezTo>
                      <a:pt x="92" y="181"/>
                      <a:pt x="92" y="180"/>
                      <a:pt x="93" y="180"/>
                    </a:cubicBezTo>
                    <a:cubicBezTo>
                      <a:pt x="93" y="180"/>
                      <a:pt x="93" y="180"/>
                      <a:pt x="93" y="180"/>
                    </a:cubicBezTo>
                    <a:cubicBezTo>
                      <a:pt x="95" y="182"/>
                      <a:pt x="96" y="184"/>
                      <a:pt x="97" y="186"/>
                    </a:cubicBezTo>
                    <a:cubicBezTo>
                      <a:pt x="105" y="193"/>
                      <a:pt x="105" y="193"/>
                      <a:pt x="105" y="193"/>
                    </a:cubicBezTo>
                    <a:cubicBezTo>
                      <a:pt x="106" y="187"/>
                      <a:pt x="98" y="180"/>
                      <a:pt x="99" y="174"/>
                    </a:cubicBezTo>
                    <a:cubicBezTo>
                      <a:pt x="100" y="165"/>
                      <a:pt x="109" y="162"/>
                      <a:pt x="114" y="157"/>
                    </a:cubicBezTo>
                    <a:cubicBezTo>
                      <a:pt x="114" y="157"/>
                      <a:pt x="114" y="157"/>
                      <a:pt x="114" y="157"/>
                    </a:cubicBezTo>
                    <a:cubicBezTo>
                      <a:pt x="113" y="156"/>
                      <a:pt x="113" y="156"/>
                      <a:pt x="113" y="156"/>
                    </a:cubicBezTo>
                    <a:cubicBezTo>
                      <a:pt x="114" y="155"/>
                      <a:pt x="114" y="155"/>
                      <a:pt x="114" y="155"/>
                    </a:cubicBezTo>
                    <a:cubicBezTo>
                      <a:pt x="115" y="154"/>
                      <a:pt x="115" y="154"/>
                      <a:pt x="115" y="154"/>
                    </a:cubicBezTo>
                    <a:cubicBezTo>
                      <a:pt x="115" y="154"/>
                      <a:pt x="115" y="154"/>
                      <a:pt x="115" y="153"/>
                    </a:cubicBezTo>
                    <a:cubicBezTo>
                      <a:pt x="114" y="153"/>
                      <a:pt x="114" y="153"/>
                      <a:pt x="114" y="153"/>
                    </a:cubicBezTo>
                    <a:cubicBezTo>
                      <a:pt x="115" y="136"/>
                      <a:pt x="115" y="136"/>
                      <a:pt x="115" y="136"/>
                    </a:cubicBezTo>
                    <a:cubicBezTo>
                      <a:pt x="115" y="139"/>
                      <a:pt x="115" y="146"/>
                      <a:pt x="115" y="146"/>
                    </a:cubicBezTo>
                    <a:cubicBezTo>
                      <a:pt x="116" y="146"/>
                      <a:pt x="116" y="146"/>
                      <a:pt x="117" y="135"/>
                    </a:cubicBezTo>
                    <a:cubicBezTo>
                      <a:pt x="118" y="136"/>
                      <a:pt x="119" y="137"/>
                      <a:pt x="119" y="138"/>
                    </a:cubicBezTo>
                    <a:cubicBezTo>
                      <a:pt x="120" y="136"/>
                      <a:pt x="120" y="132"/>
                      <a:pt x="122" y="130"/>
                    </a:cubicBezTo>
                    <a:cubicBezTo>
                      <a:pt x="122" y="130"/>
                      <a:pt x="132" y="125"/>
                      <a:pt x="133" y="125"/>
                    </a:cubicBezTo>
                    <a:cubicBezTo>
                      <a:pt x="133" y="125"/>
                      <a:pt x="133" y="125"/>
                      <a:pt x="133" y="125"/>
                    </a:cubicBezTo>
                    <a:cubicBezTo>
                      <a:pt x="133" y="116"/>
                      <a:pt x="133" y="116"/>
                      <a:pt x="138" y="112"/>
                    </a:cubicBezTo>
                    <a:cubicBezTo>
                      <a:pt x="138" y="112"/>
                      <a:pt x="138" y="112"/>
                      <a:pt x="138" y="112"/>
                    </a:cubicBezTo>
                    <a:cubicBezTo>
                      <a:pt x="139" y="112"/>
                      <a:pt x="140" y="111"/>
                      <a:pt x="153" y="104"/>
                    </a:cubicBezTo>
                    <a:cubicBezTo>
                      <a:pt x="152" y="105"/>
                      <a:pt x="152" y="105"/>
                      <a:pt x="152" y="105"/>
                    </a:cubicBezTo>
                    <a:cubicBezTo>
                      <a:pt x="153" y="105"/>
                      <a:pt x="154" y="105"/>
                      <a:pt x="155" y="105"/>
                    </a:cubicBezTo>
                    <a:cubicBezTo>
                      <a:pt x="155" y="105"/>
                      <a:pt x="155" y="105"/>
                      <a:pt x="155" y="105"/>
                    </a:cubicBezTo>
                    <a:cubicBezTo>
                      <a:pt x="155" y="107"/>
                      <a:pt x="155" y="107"/>
                      <a:pt x="155" y="107"/>
                    </a:cubicBezTo>
                    <a:cubicBezTo>
                      <a:pt x="147" y="112"/>
                      <a:pt x="147" y="112"/>
                      <a:pt x="147" y="114"/>
                    </a:cubicBezTo>
                    <a:cubicBezTo>
                      <a:pt x="147" y="114"/>
                      <a:pt x="147" y="114"/>
                      <a:pt x="147" y="114"/>
                    </a:cubicBezTo>
                    <a:cubicBezTo>
                      <a:pt x="152" y="114"/>
                      <a:pt x="169" y="104"/>
                      <a:pt x="166" y="97"/>
                    </a:cubicBezTo>
                    <a:moveTo>
                      <a:pt x="16" y="82"/>
                    </a:moveTo>
                    <a:cubicBezTo>
                      <a:pt x="16" y="82"/>
                      <a:pt x="16" y="82"/>
                      <a:pt x="16" y="82"/>
                    </a:cubicBezTo>
                    <a:cubicBezTo>
                      <a:pt x="16" y="82"/>
                      <a:pt x="16" y="82"/>
                      <a:pt x="16" y="82"/>
                    </a:cubicBezTo>
                    <a:cubicBezTo>
                      <a:pt x="16" y="82"/>
                      <a:pt x="16" y="82"/>
                      <a:pt x="16" y="82"/>
                    </a:cubicBezTo>
                    <a:moveTo>
                      <a:pt x="128" y="39"/>
                    </a:moveTo>
                    <a:cubicBezTo>
                      <a:pt x="126" y="39"/>
                      <a:pt x="125" y="39"/>
                      <a:pt x="123" y="40"/>
                    </a:cubicBezTo>
                    <a:cubicBezTo>
                      <a:pt x="123" y="43"/>
                      <a:pt x="120" y="46"/>
                      <a:pt x="122" y="49"/>
                    </a:cubicBezTo>
                    <a:cubicBezTo>
                      <a:pt x="122" y="51"/>
                      <a:pt x="120" y="51"/>
                      <a:pt x="120" y="53"/>
                    </a:cubicBezTo>
                    <a:cubicBezTo>
                      <a:pt x="120" y="54"/>
                      <a:pt x="120" y="54"/>
                      <a:pt x="120" y="55"/>
                    </a:cubicBezTo>
                    <a:cubicBezTo>
                      <a:pt x="128" y="39"/>
                      <a:pt x="128" y="39"/>
                      <a:pt x="128" y="39"/>
                    </a:cubicBezTo>
                    <a:moveTo>
                      <a:pt x="130" y="39"/>
                    </a:moveTo>
                    <a:cubicBezTo>
                      <a:pt x="130" y="39"/>
                      <a:pt x="130" y="39"/>
                      <a:pt x="130" y="39"/>
                    </a:cubicBezTo>
                    <a:cubicBezTo>
                      <a:pt x="129" y="41"/>
                      <a:pt x="129" y="41"/>
                      <a:pt x="129" y="41"/>
                    </a:cubicBezTo>
                    <a:cubicBezTo>
                      <a:pt x="130" y="39"/>
                      <a:pt x="130" y="39"/>
                      <a:pt x="130" y="39"/>
                    </a:cubicBezTo>
                    <a:moveTo>
                      <a:pt x="133" y="39"/>
                    </a:moveTo>
                    <a:cubicBezTo>
                      <a:pt x="133" y="39"/>
                      <a:pt x="133" y="39"/>
                      <a:pt x="133" y="39"/>
                    </a:cubicBezTo>
                    <a:cubicBezTo>
                      <a:pt x="133" y="39"/>
                      <a:pt x="132" y="39"/>
                      <a:pt x="132" y="39"/>
                    </a:cubicBezTo>
                    <a:cubicBezTo>
                      <a:pt x="122" y="58"/>
                      <a:pt x="122" y="58"/>
                      <a:pt x="122" y="58"/>
                    </a:cubicBezTo>
                    <a:cubicBezTo>
                      <a:pt x="122" y="58"/>
                      <a:pt x="122" y="58"/>
                      <a:pt x="122" y="58"/>
                    </a:cubicBezTo>
                    <a:cubicBezTo>
                      <a:pt x="122" y="58"/>
                      <a:pt x="122" y="66"/>
                      <a:pt x="117" y="67"/>
                    </a:cubicBezTo>
                    <a:cubicBezTo>
                      <a:pt x="117" y="67"/>
                      <a:pt x="117" y="68"/>
                      <a:pt x="116" y="68"/>
                    </a:cubicBezTo>
                    <a:cubicBezTo>
                      <a:pt x="113" y="74"/>
                      <a:pt x="113" y="74"/>
                      <a:pt x="113" y="74"/>
                    </a:cubicBezTo>
                    <a:cubicBezTo>
                      <a:pt x="113" y="78"/>
                      <a:pt x="114" y="82"/>
                      <a:pt x="110" y="85"/>
                    </a:cubicBezTo>
                    <a:cubicBezTo>
                      <a:pt x="109" y="84"/>
                      <a:pt x="109" y="84"/>
                      <a:pt x="108" y="83"/>
                    </a:cubicBezTo>
                    <a:cubicBezTo>
                      <a:pt x="68" y="157"/>
                      <a:pt x="68" y="157"/>
                      <a:pt x="68" y="157"/>
                    </a:cubicBezTo>
                    <a:cubicBezTo>
                      <a:pt x="153" y="100"/>
                      <a:pt x="153" y="100"/>
                      <a:pt x="153" y="100"/>
                    </a:cubicBezTo>
                    <a:cubicBezTo>
                      <a:pt x="152" y="99"/>
                      <a:pt x="152" y="98"/>
                      <a:pt x="151" y="96"/>
                    </a:cubicBezTo>
                    <a:cubicBezTo>
                      <a:pt x="149" y="95"/>
                      <a:pt x="149" y="95"/>
                      <a:pt x="148" y="94"/>
                    </a:cubicBezTo>
                    <a:cubicBezTo>
                      <a:pt x="151" y="93"/>
                      <a:pt x="153" y="93"/>
                      <a:pt x="154" y="90"/>
                    </a:cubicBezTo>
                    <a:cubicBezTo>
                      <a:pt x="153" y="90"/>
                      <a:pt x="153" y="89"/>
                      <a:pt x="152" y="89"/>
                    </a:cubicBezTo>
                    <a:cubicBezTo>
                      <a:pt x="151" y="89"/>
                      <a:pt x="147" y="92"/>
                      <a:pt x="131" y="102"/>
                    </a:cubicBezTo>
                    <a:cubicBezTo>
                      <a:pt x="146" y="87"/>
                      <a:pt x="146" y="87"/>
                      <a:pt x="160" y="82"/>
                    </a:cubicBezTo>
                    <a:cubicBezTo>
                      <a:pt x="161" y="82"/>
                      <a:pt x="161" y="83"/>
                      <a:pt x="162" y="83"/>
                    </a:cubicBezTo>
                    <a:cubicBezTo>
                      <a:pt x="167" y="83"/>
                      <a:pt x="179" y="76"/>
                      <a:pt x="181" y="73"/>
                    </a:cubicBezTo>
                    <a:cubicBezTo>
                      <a:pt x="180" y="71"/>
                      <a:pt x="180" y="71"/>
                      <a:pt x="182" y="68"/>
                    </a:cubicBezTo>
                    <a:cubicBezTo>
                      <a:pt x="181" y="67"/>
                      <a:pt x="181" y="67"/>
                      <a:pt x="181" y="67"/>
                    </a:cubicBezTo>
                    <a:cubicBezTo>
                      <a:pt x="180" y="67"/>
                      <a:pt x="178" y="67"/>
                      <a:pt x="177" y="66"/>
                    </a:cubicBezTo>
                    <a:cubicBezTo>
                      <a:pt x="177" y="66"/>
                      <a:pt x="176" y="66"/>
                      <a:pt x="176" y="66"/>
                    </a:cubicBezTo>
                    <a:cubicBezTo>
                      <a:pt x="176" y="66"/>
                      <a:pt x="176" y="66"/>
                      <a:pt x="176" y="66"/>
                    </a:cubicBezTo>
                    <a:cubicBezTo>
                      <a:pt x="175" y="66"/>
                      <a:pt x="173" y="67"/>
                      <a:pt x="169" y="69"/>
                    </a:cubicBezTo>
                    <a:cubicBezTo>
                      <a:pt x="169" y="68"/>
                      <a:pt x="169" y="68"/>
                      <a:pt x="169" y="68"/>
                    </a:cubicBezTo>
                    <a:cubicBezTo>
                      <a:pt x="170" y="67"/>
                      <a:pt x="171" y="66"/>
                      <a:pt x="175" y="65"/>
                    </a:cubicBezTo>
                    <a:cubicBezTo>
                      <a:pt x="166" y="65"/>
                      <a:pt x="158" y="66"/>
                      <a:pt x="149" y="67"/>
                    </a:cubicBezTo>
                    <a:cubicBezTo>
                      <a:pt x="157" y="66"/>
                      <a:pt x="165" y="65"/>
                      <a:pt x="175" y="65"/>
                    </a:cubicBezTo>
                    <a:cubicBezTo>
                      <a:pt x="176" y="64"/>
                      <a:pt x="176" y="64"/>
                      <a:pt x="176" y="64"/>
                    </a:cubicBezTo>
                    <a:cubicBezTo>
                      <a:pt x="176" y="64"/>
                      <a:pt x="174" y="61"/>
                      <a:pt x="170" y="61"/>
                    </a:cubicBezTo>
                    <a:cubicBezTo>
                      <a:pt x="170" y="61"/>
                      <a:pt x="169" y="62"/>
                      <a:pt x="168" y="62"/>
                    </a:cubicBezTo>
                    <a:cubicBezTo>
                      <a:pt x="168" y="62"/>
                      <a:pt x="167" y="62"/>
                      <a:pt x="167" y="62"/>
                    </a:cubicBezTo>
                    <a:cubicBezTo>
                      <a:pt x="167" y="62"/>
                      <a:pt x="167" y="62"/>
                      <a:pt x="167" y="62"/>
                    </a:cubicBezTo>
                    <a:cubicBezTo>
                      <a:pt x="166" y="61"/>
                      <a:pt x="167" y="60"/>
                      <a:pt x="166" y="59"/>
                    </a:cubicBezTo>
                    <a:cubicBezTo>
                      <a:pt x="166" y="58"/>
                      <a:pt x="164" y="58"/>
                      <a:pt x="163" y="57"/>
                    </a:cubicBezTo>
                    <a:cubicBezTo>
                      <a:pt x="163" y="57"/>
                      <a:pt x="163" y="56"/>
                      <a:pt x="164" y="55"/>
                    </a:cubicBezTo>
                    <a:cubicBezTo>
                      <a:pt x="165" y="54"/>
                      <a:pt x="165" y="54"/>
                      <a:pt x="163" y="50"/>
                    </a:cubicBezTo>
                    <a:cubicBezTo>
                      <a:pt x="159" y="45"/>
                      <a:pt x="158" y="43"/>
                      <a:pt x="157" y="43"/>
                    </a:cubicBezTo>
                    <a:cubicBezTo>
                      <a:pt x="156" y="43"/>
                      <a:pt x="156" y="44"/>
                      <a:pt x="155" y="46"/>
                    </a:cubicBezTo>
                    <a:cubicBezTo>
                      <a:pt x="154" y="47"/>
                      <a:pt x="155" y="47"/>
                      <a:pt x="155" y="48"/>
                    </a:cubicBezTo>
                    <a:cubicBezTo>
                      <a:pt x="154" y="49"/>
                      <a:pt x="152" y="48"/>
                      <a:pt x="152" y="49"/>
                    </a:cubicBezTo>
                    <a:cubicBezTo>
                      <a:pt x="150" y="51"/>
                      <a:pt x="150" y="51"/>
                      <a:pt x="150" y="52"/>
                    </a:cubicBezTo>
                    <a:cubicBezTo>
                      <a:pt x="149" y="52"/>
                      <a:pt x="149" y="52"/>
                      <a:pt x="148" y="52"/>
                    </a:cubicBezTo>
                    <a:cubicBezTo>
                      <a:pt x="146" y="52"/>
                      <a:pt x="144" y="50"/>
                      <a:pt x="142" y="50"/>
                    </a:cubicBezTo>
                    <a:cubicBezTo>
                      <a:pt x="142" y="49"/>
                      <a:pt x="143" y="44"/>
                      <a:pt x="144" y="42"/>
                    </a:cubicBezTo>
                    <a:cubicBezTo>
                      <a:pt x="144" y="42"/>
                      <a:pt x="143" y="42"/>
                      <a:pt x="143" y="42"/>
                    </a:cubicBezTo>
                    <a:cubicBezTo>
                      <a:pt x="143" y="42"/>
                      <a:pt x="142" y="42"/>
                      <a:pt x="142" y="42"/>
                    </a:cubicBezTo>
                    <a:cubicBezTo>
                      <a:pt x="142" y="42"/>
                      <a:pt x="141" y="42"/>
                      <a:pt x="141" y="42"/>
                    </a:cubicBezTo>
                    <a:cubicBezTo>
                      <a:pt x="141" y="42"/>
                      <a:pt x="140" y="42"/>
                      <a:pt x="140" y="42"/>
                    </a:cubicBezTo>
                    <a:cubicBezTo>
                      <a:pt x="139" y="42"/>
                      <a:pt x="139" y="42"/>
                      <a:pt x="139" y="41"/>
                    </a:cubicBezTo>
                    <a:cubicBezTo>
                      <a:pt x="139" y="41"/>
                      <a:pt x="138" y="40"/>
                      <a:pt x="135" y="39"/>
                    </a:cubicBezTo>
                    <a:cubicBezTo>
                      <a:pt x="134" y="39"/>
                      <a:pt x="134" y="39"/>
                      <a:pt x="133" y="39"/>
                    </a:cubicBezTo>
                    <a:moveTo>
                      <a:pt x="29" y="88"/>
                    </a:moveTo>
                    <a:cubicBezTo>
                      <a:pt x="32" y="87"/>
                      <a:pt x="35" y="86"/>
                      <a:pt x="39" y="85"/>
                    </a:cubicBezTo>
                    <a:cubicBezTo>
                      <a:pt x="35" y="86"/>
                      <a:pt x="32" y="87"/>
                      <a:pt x="29" y="88"/>
                    </a:cubicBezTo>
                    <a:moveTo>
                      <a:pt x="122" y="0"/>
                    </a:moveTo>
                    <a:cubicBezTo>
                      <a:pt x="122" y="0"/>
                      <a:pt x="121" y="0"/>
                      <a:pt x="121" y="0"/>
                    </a:cubicBezTo>
                    <a:cubicBezTo>
                      <a:pt x="112" y="2"/>
                      <a:pt x="100" y="18"/>
                      <a:pt x="100" y="18"/>
                    </a:cubicBezTo>
                    <a:cubicBezTo>
                      <a:pt x="100" y="19"/>
                      <a:pt x="100" y="19"/>
                      <a:pt x="100" y="19"/>
                    </a:cubicBezTo>
                    <a:cubicBezTo>
                      <a:pt x="101" y="19"/>
                      <a:pt x="102" y="19"/>
                      <a:pt x="103" y="19"/>
                    </a:cubicBezTo>
                    <a:cubicBezTo>
                      <a:pt x="103" y="19"/>
                      <a:pt x="103" y="19"/>
                      <a:pt x="103" y="19"/>
                    </a:cubicBezTo>
                    <a:cubicBezTo>
                      <a:pt x="101" y="20"/>
                      <a:pt x="101" y="20"/>
                      <a:pt x="100" y="21"/>
                    </a:cubicBezTo>
                    <a:cubicBezTo>
                      <a:pt x="100" y="22"/>
                      <a:pt x="100" y="22"/>
                      <a:pt x="100" y="22"/>
                    </a:cubicBezTo>
                    <a:cubicBezTo>
                      <a:pt x="100" y="22"/>
                      <a:pt x="100" y="22"/>
                      <a:pt x="100" y="22"/>
                    </a:cubicBezTo>
                    <a:cubicBezTo>
                      <a:pt x="101" y="22"/>
                      <a:pt x="101" y="22"/>
                      <a:pt x="101" y="22"/>
                    </a:cubicBezTo>
                    <a:cubicBezTo>
                      <a:pt x="99" y="25"/>
                      <a:pt x="95" y="26"/>
                      <a:pt x="93" y="30"/>
                    </a:cubicBezTo>
                    <a:cubicBezTo>
                      <a:pt x="92" y="28"/>
                      <a:pt x="92" y="28"/>
                      <a:pt x="94" y="25"/>
                    </a:cubicBezTo>
                    <a:cubicBezTo>
                      <a:pt x="94" y="25"/>
                      <a:pt x="94" y="25"/>
                      <a:pt x="94" y="25"/>
                    </a:cubicBezTo>
                    <a:cubicBezTo>
                      <a:pt x="93" y="25"/>
                      <a:pt x="92" y="26"/>
                      <a:pt x="88" y="29"/>
                    </a:cubicBezTo>
                    <a:cubicBezTo>
                      <a:pt x="88" y="29"/>
                      <a:pt x="86" y="30"/>
                      <a:pt x="82" y="30"/>
                    </a:cubicBezTo>
                    <a:cubicBezTo>
                      <a:pt x="81" y="30"/>
                      <a:pt x="81" y="30"/>
                      <a:pt x="80" y="30"/>
                    </a:cubicBezTo>
                    <a:cubicBezTo>
                      <a:pt x="79" y="29"/>
                      <a:pt x="80" y="29"/>
                      <a:pt x="79" y="28"/>
                    </a:cubicBezTo>
                    <a:cubicBezTo>
                      <a:pt x="74" y="29"/>
                      <a:pt x="73" y="32"/>
                      <a:pt x="70" y="38"/>
                    </a:cubicBezTo>
                    <a:cubicBezTo>
                      <a:pt x="69" y="36"/>
                      <a:pt x="70" y="35"/>
                      <a:pt x="70" y="34"/>
                    </a:cubicBezTo>
                    <a:cubicBezTo>
                      <a:pt x="68" y="34"/>
                      <a:pt x="66" y="36"/>
                      <a:pt x="63" y="36"/>
                    </a:cubicBezTo>
                    <a:cubicBezTo>
                      <a:pt x="63" y="36"/>
                      <a:pt x="63" y="36"/>
                      <a:pt x="62" y="36"/>
                    </a:cubicBezTo>
                    <a:cubicBezTo>
                      <a:pt x="64" y="35"/>
                      <a:pt x="66" y="34"/>
                      <a:pt x="66" y="32"/>
                    </a:cubicBezTo>
                    <a:cubicBezTo>
                      <a:pt x="66" y="32"/>
                      <a:pt x="66" y="32"/>
                      <a:pt x="66" y="32"/>
                    </a:cubicBezTo>
                    <a:cubicBezTo>
                      <a:pt x="65" y="32"/>
                      <a:pt x="65" y="32"/>
                      <a:pt x="64" y="32"/>
                    </a:cubicBezTo>
                    <a:cubicBezTo>
                      <a:pt x="64" y="32"/>
                      <a:pt x="64" y="32"/>
                      <a:pt x="63" y="32"/>
                    </a:cubicBezTo>
                    <a:cubicBezTo>
                      <a:pt x="62" y="31"/>
                      <a:pt x="62" y="31"/>
                      <a:pt x="62" y="31"/>
                    </a:cubicBezTo>
                    <a:cubicBezTo>
                      <a:pt x="61" y="32"/>
                      <a:pt x="60" y="33"/>
                      <a:pt x="59" y="34"/>
                    </a:cubicBezTo>
                    <a:cubicBezTo>
                      <a:pt x="59" y="33"/>
                      <a:pt x="59" y="33"/>
                      <a:pt x="60" y="32"/>
                    </a:cubicBezTo>
                    <a:cubicBezTo>
                      <a:pt x="59" y="33"/>
                      <a:pt x="59" y="33"/>
                      <a:pt x="58" y="34"/>
                    </a:cubicBezTo>
                    <a:cubicBezTo>
                      <a:pt x="58" y="33"/>
                      <a:pt x="58" y="33"/>
                      <a:pt x="60" y="30"/>
                    </a:cubicBezTo>
                    <a:cubicBezTo>
                      <a:pt x="57" y="33"/>
                      <a:pt x="57" y="33"/>
                      <a:pt x="51" y="39"/>
                    </a:cubicBezTo>
                    <a:cubicBezTo>
                      <a:pt x="51" y="39"/>
                      <a:pt x="51" y="39"/>
                      <a:pt x="51" y="39"/>
                    </a:cubicBezTo>
                    <a:cubicBezTo>
                      <a:pt x="53" y="37"/>
                      <a:pt x="55" y="35"/>
                      <a:pt x="57" y="33"/>
                    </a:cubicBezTo>
                    <a:cubicBezTo>
                      <a:pt x="57" y="33"/>
                      <a:pt x="53" y="37"/>
                      <a:pt x="47" y="42"/>
                    </a:cubicBezTo>
                    <a:cubicBezTo>
                      <a:pt x="48" y="41"/>
                      <a:pt x="48" y="41"/>
                      <a:pt x="48" y="41"/>
                    </a:cubicBezTo>
                    <a:cubicBezTo>
                      <a:pt x="45" y="44"/>
                      <a:pt x="40" y="49"/>
                      <a:pt x="37" y="53"/>
                    </a:cubicBezTo>
                    <a:cubicBezTo>
                      <a:pt x="23" y="71"/>
                      <a:pt x="23" y="72"/>
                      <a:pt x="16" y="82"/>
                    </a:cubicBezTo>
                    <a:cubicBezTo>
                      <a:pt x="17" y="82"/>
                      <a:pt x="17" y="82"/>
                      <a:pt x="17" y="82"/>
                    </a:cubicBezTo>
                    <a:cubicBezTo>
                      <a:pt x="13" y="92"/>
                      <a:pt x="13" y="92"/>
                      <a:pt x="12" y="95"/>
                    </a:cubicBezTo>
                    <a:cubicBezTo>
                      <a:pt x="12" y="96"/>
                      <a:pt x="11" y="97"/>
                      <a:pt x="11" y="98"/>
                    </a:cubicBezTo>
                    <a:cubicBezTo>
                      <a:pt x="12" y="99"/>
                      <a:pt x="12" y="99"/>
                      <a:pt x="12" y="99"/>
                    </a:cubicBezTo>
                    <a:cubicBezTo>
                      <a:pt x="10" y="103"/>
                      <a:pt x="10" y="103"/>
                      <a:pt x="9" y="110"/>
                    </a:cubicBezTo>
                    <a:cubicBezTo>
                      <a:pt x="9" y="112"/>
                      <a:pt x="9" y="114"/>
                      <a:pt x="10" y="115"/>
                    </a:cubicBezTo>
                    <a:cubicBezTo>
                      <a:pt x="9" y="115"/>
                      <a:pt x="9" y="115"/>
                      <a:pt x="9" y="115"/>
                    </a:cubicBezTo>
                    <a:cubicBezTo>
                      <a:pt x="8" y="115"/>
                      <a:pt x="8" y="115"/>
                      <a:pt x="8" y="115"/>
                    </a:cubicBezTo>
                    <a:cubicBezTo>
                      <a:pt x="8" y="115"/>
                      <a:pt x="8" y="115"/>
                      <a:pt x="8" y="114"/>
                    </a:cubicBezTo>
                    <a:cubicBezTo>
                      <a:pt x="7" y="113"/>
                      <a:pt x="7" y="113"/>
                      <a:pt x="7" y="113"/>
                    </a:cubicBezTo>
                    <a:cubicBezTo>
                      <a:pt x="7" y="113"/>
                      <a:pt x="7" y="113"/>
                      <a:pt x="7" y="113"/>
                    </a:cubicBezTo>
                    <a:cubicBezTo>
                      <a:pt x="7" y="113"/>
                      <a:pt x="7" y="116"/>
                      <a:pt x="7" y="118"/>
                    </a:cubicBezTo>
                    <a:cubicBezTo>
                      <a:pt x="8" y="119"/>
                      <a:pt x="9" y="119"/>
                      <a:pt x="9" y="119"/>
                    </a:cubicBezTo>
                    <a:cubicBezTo>
                      <a:pt x="9" y="119"/>
                      <a:pt x="9" y="119"/>
                      <a:pt x="9" y="119"/>
                    </a:cubicBezTo>
                    <a:cubicBezTo>
                      <a:pt x="9" y="119"/>
                      <a:pt x="10" y="119"/>
                      <a:pt x="10" y="118"/>
                    </a:cubicBezTo>
                    <a:cubicBezTo>
                      <a:pt x="10" y="118"/>
                      <a:pt x="10" y="117"/>
                      <a:pt x="10" y="117"/>
                    </a:cubicBezTo>
                    <a:cubicBezTo>
                      <a:pt x="10" y="116"/>
                      <a:pt x="10" y="116"/>
                      <a:pt x="10" y="116"/>
                    </a:cubicBezTo>
                    <a:cubicBezTo>
                      <a:pt x="10" y="116"/>
                      <a:pt x="10" y="116"/>
                      <a:pt x="10" y="116"/>
                    </a:cubicBezTo>
                    <a:cubicBezTo>
                      <a:pt x="11" y="118"/>
                      <a:pt x="11" y="119"/>
                      <a:pt x="11" y="121"/>
                    </a:cubicBezTo>
                    <a:cubicBezTo>
                      <a:pt x="10" y="121"/>
                      <a:pt x="10" y="120"/>
                      <a:pt x="9" y="120"/>
                    </a:cubicBezTo>
                    <a:cubicBezTo>
                      <a:pt x="2" y="129"/>
                      <a:pt x="0" y="173"/>
                      <a:pt x="4" y="181"/>
                    </a:cubicBezTo>
                    <a:cubicBezTo>
                      <a:pt x="5" y="181"/>
                      <a:pt x="5" y="181"/>
                      <a:pt x="15" y="202"/>
                    </a:cubicBezTo>
                    <a:cubicBezTo>
                      <a:pt x="14" y="202"/>
                      <a:pt x="13" y="202"/>
                      <a:pt x="13" y="202"/>
                    </a:cubicBezTo>
                    <a:cubicBezTo>
                      <a:pt x="14" y="205"/>
                      <a:pt x="23" y="217"/>
                      <a:pt x="23" y="217"/>
                    </a:cubicBezTo>
                    <a:cubicBezTo>
                      <a:pt x="24" y="216"/>
                      <a:pt x="25" y="214"/>
                      <a:pt x="21" y="208"/>
                    </a:cubicBezTo>
                    <a:cubicBezTo>
                      <a:pt x="19" y="206"/>
                      <a:pt x="17" y="203"/>
                      <a:pt x="13" y="188"/>
                    </a:cubicBezTo>
                    <a:cubicBezTo>
                      <a:pt x="17" y="191"/>
                      <a:pt x="18" y="194"/>
                      <a:pt x="19" y="196"/>
                    </a:cubicBezTo>
                    <a:cubicBezTo>
                      <a:pt x="19" y="198"/>
                      <a:pt x="19" y="200"/>
                      <a:pt x="20" y="202"/>
                    </a:cubicBezTo>
                    <a:cubicBezTo>
                      <a:pt x="22" y="205"/>
                      <a:pt x="24" y="207"/>
                      <a:pt x="26" y="210"/>
                    </a:cubicBezTo>
                    <a:cubicBezTo>
                      <a:pt x="29" y="214"/>
                      <a:pt x="33" y="216"/>
                      <a:pt x="35" y="220"/>
                    </a:cubicBezTo>
                    <a:cubicBezTo>
                      <a:pt x="37" y="223"/>
                      <a:pt x="36" y="228"/>
                      <a:pt x="40" y="230"/>
                    </a:cubicBezTo>
                    <a:cubicBezTo>
                      <a:pt x="40" y="231"/>
                      <a:pt x="41" y="231"/>
                      <a:pt x="42" y="231"/>
                    </a:cubicBezTo>
                    <a:cubicBezTo>
                      <a:pt x="43" y="232"/>
                      <a:pt x="44" y="232"/>
                      <a:pt x="45" y="233"/>
                    </a:cubicBezTo>
                    <a:cubicBezTo>
                      <a:pt x="49" y="233"/>
                      <a:pt x="52" y="234"/>
                      <a:pt x="56" y="235"/>
                    </a:cubicBezTo>
                    <a:cubicBezTo>
                      <a:pt x="57" y="235"/>
                      <a:pt x="57" y="235"/>
                      <a:pt x="58" y="235"/>
                    </a:cubicBezTo>
                    <a:cubicBezTo>
                      <a:pt x="59" y="235"/>
                      <a:pt x="60" y="235"/>
                      <a:pt x="61" y="235"/>
                    </a:cubicBezTo>
                    <a:cubicBezTo>
                      <a:pt x="62" y="235"/>
                      <a:pt x="63" y="235"/>
                      <a:pt x="63" y="235"/>
                    </a:cubicBezTo>
                    <a:cubicBezTo>
                      <a:pt x="65" y="235"/>
                      <a:pt x="66" y="235"/>
                      <a:pt x="67" y="236"/>
                    </a:cubicBezTo>
                    <a:cubicBezTo>
                      <a:pt x="76" y="241"/>
                      <a:pt x="76" y="241"/>
                      <a:pt x="79" y="241"/>
                    </a:cubicBezTo>
                    <a:cubicBezTo>
                      <a:pt x="79" y="241"/>
                      <a:pt x="80" y="241"/>
                      <a:pt x="80" y="241"/>
                    </a:cubicBezTo>
                    <a:cubicBezTo>
                      <a:pt x="86" y="242"/>
                      <a:pt x="91" y="246"/>
                      <a:pt x="95" y="250"/>
                    </a:cubicBezTo>
                    <a:cubicBezTo>
                      <a:pt x="90" y="233"/>
                      <a:pt x="90" y="233"/>
                      <a:pt x="90" y="233"/>
                    </a:cubicBezTo>
                    <a:cubicBezTo>
                      <a:pt x="89" y="233"/>
                      <a:pt x="89" y="233"/>
                      <a:pt x="88" y="234"/>
                    </a:cubicBezTo>
                    <a:cubicBezTo>
                      <a:pt x="86" y="234"/>
                      <a:pt x="85" y="234"/>
                      <a:pt x="83" y="234"/>
                    </a:cubicBezTo>
                    <a:cubicBezTo>
                      <a:pt x="83" y="234"/>
                      <a:pt x="82" y="234"/>
                      <a:pt x="82" y="234"/>
                    </a:cubicBezTo>
                    <a:cubicBezTo>
                      <a:pt x="84" y="228"/>
                      <a:pt x="84" y="228"/>
                      <a:pt x="83" y="225"/>
                    </a:cubicBezTo>
                    <a:cubicBezTo>
                      <a:pt x="84" y="222"/>
                      <a:pt x="85" y="220"/>
                      <a:pt x="85" y="219"/>
                    </a:cubicBezTo>
                    <a:cubicBezTo>
                      <a:pt x="83" y="213"/>
                      <a:pt x="83" y="213"/>
                      <a:pt x="83" y="213"/>
                    </a:cubicBezTo>
                    <a:cubicBezTo>
                      <a:pt x="83" y="213"/>
                      <a:pt x="82" y="213"/>
                      <a:pt x="81" y="213"/>
                    </a:cubicBezTo>
                    <a:cubicBezTo>
                      <a:pt x="78" y="213"/>
                      <a:pt x="75" y="216"/>
                      <a:pt x="74" y="227"/>
                    </a:cubicBezTo>
                    <a:cubicBezTo>
                      <a:pt x="74" y="227"/>
                      <a:pt x="74" y="227"/>
                      <a:pt x="74" y="227"/>
                    </a:cubicBezTo>
                    <a:cubicBezTo>
                      <a:pt x="72" y="227"/>
                      <a:pt x="71" y="228"/>
                      <a:pt x="70" y="228"/>
                    </a:cubicBezTo>
                    <a:cubicBezTo>
                      <a:pt x="69" y="229"/>
                      <a:pt x="68" y="230"/>
                      <a:pt x="67" y="230"/>
                    </a:cubicBezTo>
                    <a:cubicBezTo>
                      <a:pt x="66" y="230"/>
                      <a:pt x="66" y="230"/>
                      <a:pt x="65" y="229"/>
                    </a:cubicBezTo>
                    <a:cubicBezTo>
                      <a:pt x="57" y="224"/>
                      <a:pt x="54" y="218"/>
                      <a:pt x="53" y="215"/>
                    </a:cubicBezTo>
                    <a:cubicBezTo>
                      <a:pt x="52" y="211"/>
                      <a:pt x="55" y="208"/>
                      <a:pt x="55" y="204"/>
                    </a:cubicBezTo>
                    <a:cubicBezTo>
                      <a:pt x="55" y="202"/>
                      <a:pt x="52" y="201"/>
                      <a:pt x="53" y="198"/>
                    </a:cubicBezTo>
                    <a:cubicBezTo>
                      <a:pt x="54" y="195"/>
                      <a:pt x="60" y="188"/>
                      <a:pt x="62" y="187"/>
                    </a:cubicBezTo>
                    <a:cubicBezTo>
                      <a:pt x="63" y="186"/>
                      <a:pt x="64" y="186"/>
                      <a:pt x="66" y="186"/>
                    </a:cubicBezTo>
                    <a:cubicBezTo>
                      <a:pt x="69" y="186"/>
                      <a:pt x="73" y="187"/>
                      <a:pt x="75" y="187"/>
                    </a:cubicBezTo>
                    <a:cubicBezTo>
                      <a:pt x="74" y="185"/>
                      <a:pt x="74" y="185"/>
                      <a:pt x="74" y="185"/>
                    </a:cubicBezTo>
                    <a:cubicBezTo>
                      <a:pt x="74" y="185"/>
                      <a:pt x="73" y="185"/>
                      <a:pt x="73" y="184"/>
                    </a:cubicBezTo>
                    <a:cubicBezTo>
                      <a:pt x="73" y="183"/>
                      <a:pt x="73" y="183"/>
                      <a:pt x="73" y="183"/>
                    </a:cubicBezTo>
                    <a:cubicBezTo>
                      <a:pt x="67" y="162"/>
                      <a:pt x="67" y="162"/>
                      <a:pt x="67" y="162"/>
                    </a:cubicBezTo>
                    <a:cubicBezTo>
                      <a:pt x="66" y="162"/>
                      <a:pt x="65" y="161"/>
                      <a:pt x="64" y="160"/>
                    </a:cubicBezTo>
                    <a:cubicBezTo>
                      <a:pt x="64" y="160"/>
                      <a:pt x="63" y="159"/>
                      <a:pt x="63" y="159"/>
                    </a:cubicBezTo>
                    <a:cubicBezTo>
                      <a:pt x="63" y="159"/>
                      <a:pt x="63" y="159"/>
                      <a:pt x="63" y="159"/>
                    </a:cubicBezTo>
                    <a:cubicBezTo>
                      <a:pt x="63" y="159"/>
                      <a:pt x="63" y="159"/>
                      <a:pt x="63" y="159"/>
                    </a:cubicBezTo>
                    <a:cubicBezTo>
                      <a:pt x="63" y="159"/>
                      <a:pt x="63" y="159"/>
                      <a:pt x="63" y="159"/>
                    </a:cubicBezTo>
                    <a:cubicBezTo>
                      <a:pt x="63" y="159"/>
                      <a:pt x="63" y="159"/>
                      <a:pt x="63" y="159"/>
                    </a:cubicBezTo>
                    <a:cubicBezTo>
                      <a:pt x="63" y="159"/>
                      <a:pt x="63" y="159"/>
                      <a:pt x="63" y="159"/>
                    </a:cubicBezTo>
                    <a:cubicBezTo>
                      <a:pt x="63" y="158"/>
                      <a:pt x="64" y="157"/>
                      <a:pt x="65" y="156"/>
                    </a:cubicBezTo>
                    <a:cubicBezTo>
                      <a:pt x="65" y="156"/>
                      <a:pt x="65" y="156"/>
                      <a:pt x="66" y="156"/>
                    </a:cubicBezTo>
                    <a:cubicBezTo>
                      <a:pt x="66" y="156"/>
                      <a:pt x="67" y="156"/>
                      <a:pt x="67" y="156"/>
                    </a:cubicBezTo>
                    <a:cubicBezTo>
                      <a:pt x="106" y="82"/>
                      <a:pt x="106" y="82"/>
                      <a:pt x="106" y="82"/>
                    </a:cubicBezTo>
                    <a:cubicBezTo>
                      <a:pt x="105" y="81"/>
                      <a:pt x="104" y="81"/>
                      <a:pt x="103" y="80"/>
                    </a:cubicBezTo>
                    <a:cubicBezTo>
                      <a:pt x="104" y="77"/>
                      <a:pt x="104" y="75"/>
                      <a:pt x="103" y="74"/>
                    </a:cubicBezTo>
                    <a:cubicBezTo>
                      <a:pt x="104" y="73"/>
                      <a:pt x="104" y="73"/>
                      <a:pt x="104" y="73"/>
                    </a:cubicBezTo>
                    <a:cubicBezTo>
                      <a:pt x="104" y="72"/>
                      <a:pt x="104" y="72"/>
                      <a:pt x="104" y="72"/>
                    </a:cubicBezTo>
                    <a:cubicBezTo>
                      <a:pt x="104" y="72"/>
                      <a:pt x="103" y="72"/>
                      <a:pt x="103" y="72"/>
                    </a:cubicBezTo>
                    <a:cubicBezTo>
                      <a:pt x="103" y="72"/>
                      <a:pt x="103" y="72"/>
                      <a:pt x="103" y="72"/>
                    </a:cubicBezTo>
                    <a:cubicBezTo>
                      <a:pt x="102" y="71"/>
                      <a:pt x="101" y="71"/>
                      <a:pt x="100" y="71"/>
                    </a:cubicBezTo>
                    <a:cubicBezTo>
                      <a:pt x="100" y="71"/>
                      <a:pt x="99" y="71"/>
                      <a:pt x="99" y="71"/>
                    </a:cubicBezTo>
                    <a:cubicBezTo>
                      <a:pt x="98" y="71"/>
                      <a:pt x="97" y="71"/>
                      <a:pt x="97" y="71"/>
                    </a:cubicBezTo>
                    <a:cubicBezTo>
                      <a:pt x="96" y="71"/>
                      <a:pt x="96" y="71"/>
                      <a:pt x="96" y="71"/>
                    </a:cubicBezTo>
                    <a:cubicBezTo>
                      <a:pt x="93" y="70"/>
                      <a:pt x="92" y="68"/>
                      <a:pt x="90" y="67"/>
                    </a:cubicBezTo>
                    <a:cubicBezTo>
                      <a:pt x="89" y="67"/>
                      <a:pt x="89" y="67"/>
                      <a:pt x="89" y="67"/>
                    </a:cubicBezTo>
                    <a:cubicBezTo>
                      <a:pt x="88" y="67"/>
                      <a:pt x="88" y="67"/>
                      <a:pt x="88" y="67"/>
                    </a:cubicBezTo>
                    <a:cubicBezTo>
                      <a:pt x="86" y="67"/>
                      <a:pt x="85" y="68"/>
                      <a:pt x="83" y="68"/>
                    </a:cubicBezTo>
                    <a:cubicBezTo>
                      <a:pt x="83" y="68"/>
                      <a:pt x="83" y="68"/>
                      <a:pt x="82" y="63"/>
                    </a:cubicBezTo>
                    <a:cubicBezTo>
                      <a:pt x="82" y="62"/>
                      <a:pt x="82" y="62"/>
                      <a:pt x="78" y="61"/>
                    </a:cubicBezTo>
                    <a:cubicBezTo>
                      <a:pt x="77" y="56"/>
                      <a:pt x="89" y="47"/>
                      <a:pt x="94" y="43"/>
                    </a:cubicBezTo>
                    <a:cubicBezTo>
                      <a:pt x="94" y="42"/>
                      <a:pt x="92" y="42"/>
                      <a:pt x="91" y="42"/>
                    </a:cubicBezTo>
                    <a:cubicBezTo>
                      <a:pt x="101" y="40"/>
                      <a:pt x="101" y="40"/>
                      <a:pt x="107" y="34"/>
                    </a:cubicBezTo>
                    <a:cubicBezTo>
                      <a:pt x="105" y="34"/>
                      <a:pt x="104" y="34"/>
                      <a:pt x="103" y="34"/>
                    </a:cubicBezTo>
                    <a:cubicBezTo>
                      <a:pt x="102" y="34"/>
                      <a:pt x="101" y="34"/>
                      <a:pt x="99" y="33"/>
                    </a:cubicBezTo>
                    <a:cubicBezTo>
                      <a:pt x="103" y="31"/>
                      <a:pt x="108" y="34"/>
                      <a:pt x="110" y="29"/>
                    </a:cubicBezTo>
                    <a:cubicBezTo>
                      <a:pt x="109" y="29"/>
                      <a:pt x="109" y="29"/>
                      <a:pt x="109" y="29"/>
                    </a:cubicBezTo>
                    <a:cubicBezTo>
                      <a:pt x="109" y="29"/>
                      <a:pt x="111" y="27"/>
                      <a:pt x="112" y="27"/>
                    </a:cubicBezTo>
                    <a:cubicBezTo>
                      <a:pt x="112" y="27"/>
                      <a:pt x="113" y="27"/>
                      <a:pt x="113" y="28"/>
                    </a:cubicBezTo>
                    <a:cubicBezTo>
                      <a:pt x="120" y="25"/>
                      <a:pt x="120" y="25"/>
                      <a:pt x="122" y="24"/>
                    </a:cubicBezTo>
                    <a:cubicBezTo>
                      <a:pt x="122" y="23"/>
                      <a:pt x="122" y="23"/>
                      <a:pt x="123" y="23"/>
                    </a:cubicBezTo>
                    <a:cubicBezTo>
                      <a:pt x="123" y="21"/>
                      <a:pt x="122" y="20"/>
                      <a:pt x="123" y="19"/>
                    </a:cubicBezTo>
                    <a:cubicBezTo>
                      <a:pt x="123" y="18"/>
                      <a:pt x="125" y="18"/>
                      <a:pt x="126" y="17"/>
                    </a:cubicBezTo>
                    <a:cubicBezTo>
                      <a:pt x="126" y="16"/>
                      <a:pt x="126" y="16"/>
                      <a:pt x="126" y="15"/>
                    </a:cubicBezTo>
                    <a:cubicBezTo>
                      <a:pt x="126" y="15"/>
                      <a:pt x="124" y="13"/>
                      <a:pt x="122" y="13"/>
                    </a:cubicBezTo>
                    <a:cubicBezTo>
                      <a:pt x="121" y="13"/>
                      <a:pt x="120" y="14"/>
                      <a:pt x="119" y="17"/>
                    </a:cubicBezTo>
                    <a:cubicBezTo>
                      <a:pt x="116" y="19"/>
                      <a:pt x="114" y="25"/>
                      <a:pt x="111" y="25"/>
                    </a:cubicBezTo>
                    <a:cubicBezTo>
                      <a:pt x="110" y="25"/>
                      <a:pt x="110" y="24"/>
                      <a:pt x="109" y="24"/>
                    </a:cubicBezTo>
                    <a:cubicBezTo>
                      <a:pt x="109" y="21"/>
                      <a:pt x="114" y="20"/>
                      <a:pt x="112" y="17"/>
                    </a:cubicBezTo>
                    <a:cubicBezTo>
                      <a:pt x="109" y="18"/>
                      <a:pt x="108" y="21"/>
                      <a:pt x="106" y="23"/>
                    </a:cubicBezTo>
                    <a:cubicBezTo>
                      <a:pt x="106" y="21"/>
                      <a:pt x="108" y="18"/>
                      <a:pt x="108" y="18"/>
                    </a:cubicBezTo>
                    <a:cubicBezTo>
                      <a:pt x="108" y="18"/>
                      <a:pt x="108" y="18"/>
                      <a:pt x="106" y="18"/>
                    </a:cubicBezTo>
                    <a:cubicBezTo>
                      <a:pt x="110" y="11"/>
                      <a:pt x="110" y="11"/>
                      <a:pt x="110" y="10"/>
                    </a:cubicBezTo>
                    <a:cubicBezTo>
                      <a:pt x="109" y="10"/>
                      <a:pt x="109" y="10"/>
                      <a:pt x="109" y="10"/>
                    </a:cubicBezTo>
                    <a:cubicBezTo>
                      <a:pt x="112" y="6"/>
                      <a:pt x="112" y="6"/>
                      <a:pt x="123" y="0"/>
                    </a:cubicBezTo>
                    <a:cubicBezTo>
                      <a:pt x="122" y="0"/>
                      <a:pt x="122" y="0"/>
                      <a:pt x="12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8" name="iṣlïḓè">
                <a:extLst>
                  <a:ext uri="{FF2B5EF4-FFF2-40B4-BE49-F238E27FC236}">
                    <a16:creationId xmlns:a16="http://schemas.microsoft.com/office/drawing/2014/main" id="{F86AED4D-3763-4264-8A28-D9051C58D219}"/>
                  </a:ext>
                </a:extLst>
              </p:cNvPr>
              <p:cNvSpPr/>
              <p:nvPr/>
            </p:nvSpPr>
            <p:spPr bwMode="auto">
              <a:xfrm>
                <a:off x="1529" y="1549"/>
                <a:ext cx="15" cy="6"/>
              </a:xfrm>
              <a:custGeom>
                <a:avLst/>
                <a:gdLst>
                  <a:gd name="T0" fmla="*/ 6 w 7"/>
                  <a:gd name="T1" fmla="*/ 1 h 3"/>
                  <a:gd name="T2" fmla="*/ 7 w 7"/>
                  <a:gd name="T3" fmla="*/ 2 h 3"/>
                  <a:gd name="T4" fmla="*/ 7 w 7"/>
                  <a:gd name="T5" fmla="*/ 2 h 3"/>
                  <a:gd name="T6" fmla="*/ 7 w 7"/>
                  <a:gd name="T7" fmla="*/ 1 h 3"/>
                  <a:gd name="T8" fmla="*/ 6 w 7"/>
                  <a:gd name="T9" fmla="*/ 1 h 3"/>
                  <a:gd name="T10" fmla="*/ 2 w 7"/>
                  <a:gd name="T11" fmla="*/ 0 h 3"/>
                  <a:gd name="T12" fmla="*/ 1 w 7"/>
                  <a:gd name="T13" fmla="*/ 0 h 3"/>
                  <a:gd name="T14" fmla="*/ 3 w 7"/>
                  <a:gd name="T15" fmla="*/ 3 h 3"/>
                  <a:gd name="T16" fmla="*/ 4 w 7"/>
                  <a:gd name="T17" fmla="*/ 3 h 3"/>
                  <a:gd name="T18" fmla="*/ 6 w 7"/>
                  <a:gd name="T19" fmla="*/ 2 h 3"/>
                  <a:gd name="T20" fmla="*/ 3 w 7"/>
                  <a:gd name="T21" fmla="*/ 0 h 3"/>
                  <a:gd name="T22" fmla="*/ 2 w 7"/>
                  <a:gd name="T2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3">
                    <a:moveTo>
                      <a:pt x="6" y="1"/>
                    </a:moveTo>
                    <a:cubicBezTo>
                      <a:pt x="7" y="2"/>
                      <a:pt x="7" y="2"/>
                      <a:pt x="7" y="2"/>
                    </a:cubicBezTo>
                    <a:cubicBezTo>
                      <a:pt x="7" y="2"/>
                      <a:pt x="7" y="2"/>
                      <a:pt x="7" y="2"/>
                    </a:cubicBezTo>
                    <a:cubicBezTo>
                      <a:pt x="7" y="1"/>
                      <a:pt x="7" y="1"/>
                      <a:pt x="7" y="1"/>
                    </a:cubicBezTo>
                    <a:cubicBezTo>
                      <a:pt x="7" y="1"/>
                      <a:pt x="6" y="1"/>
                      <a:pt x="6" y="1"/>
                    </a:cubicBezTo>
                    <a:moveTo>
                      <a:pt x="2" y="0"/>
                    </a:moveTo>
                    <a:cubicBezTo>
                      <a:pt x="2" y="0"/>
                      <a:pt x="1" y="0"/>
                      <a:pt x="1" y="0"/>
                    </a:cubicBezTo>
                    <a:cubicBezTo>
                      <a:pt x="0" y="1"/>
                      <a:pt x="2" y="2"/>
                      <a:pt x="3" y="3"/>
                    </a:cubicBezTo>
                    <a:cubicBezTo>
                      <a:pt x="3" y="3"/>
                      <a:pt x="4" y="3"/>
                      <a:pt x="4" y="3"/>
                    </a:cubicBezTo>
                    <a:cubicBezTo>
                      <a:pt x="4" y="3"/>
                      <a:pt x="5" y="3"/>
                      <a:pt x="6" y="2"/>
                    </a:cubicBezTo>
                    <a:cubicBezTo>
                      <a:pt x="3" y="0"/>
                      <a:pt x="3" y="0"/>
                      <a:pt x="3" y="0"/>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9" name="íSļîďè">
                <a:extLst>
                  <a:ext uri="{FF2B5EF4-FFF2-40B4-BE49-F238E27FC236}">
                    <a16:creationId xmlns:a16="http://schemas.microsoft.com/office/drawing/2014/main" id="{903DC7A8-7F3A-4983-941E-D96A48CC7095}"/>
                  </a:ext>
                </a:extLst>
              </p:cNvPr>
              <p:cNvSpPr/>
              <p:nvPr/>
            </p:nvSpPr>
            <p:spPr bwMode="auto">
              <a:xfrm>
                <a:off x="1884" y="982"/>
                <a:ext cx="380" cy="169"/>
              </a:xfrm>
              <a:custGeom>
                <a:avLst/>
                <a:gdLst>
                  <a:gd name="T0" fmla="*/ 0 w 182"/>
                  <a:gd name="T1" fmla="*/ 0 h 81"/>
                  <a:gd name="T2" fmla="*/ 0 w 182"/>
                  <a:gd name="T3" fmla="*/ 1 h 81"/>
                  <a:gd name="T4" fmla="*/ 181 w 182"/>
                  <a:gd name="T5" fmla="*/ 81 h 81"/>
                  <a:gd name="T6" fmla="*/ 182 w 182"/>
                  <a:gd name="T7" fmla="*/ 81 h 81"/>
                  <a:gd name="T8" fmla="*/ 182 w 182"/>
                  <a:gd name="T9" fmla="*/ 80 h 81"/>
                  <a:gd name="T10" fmla="*/ 0 w 182"/>
                  <a:gd name="T11" fmla="*/ 0 h 81"/>
                </a:gdLst>
                <a:ahLst/>
                <a:cxnLst>
                  <a:cxn ang="0">
                    <a:pos x="T0" y="T1"/>
                  </a:cxn>
                  <a:cxn ang="0">
                    <a:pos x="T2" y="T3"/>
                  </a:cxn>
                  <a:cxn ang="0">
                    <a:pos x="T4" y="T5"/>
                  </a:cxn>
                  <a:cxn ang="0">
                    <a:pos x="T6" y="T7"/>
                  </a:cxn>
                  <a:cxn ang="0">
                    <a:pos x="T8" y="T9"/>
                  </a:cxn>
                  <a:cxn ang="0">
                    <a:pos x="T10" y="T11"/>
                  </a:cxn>
                </a:cxnLst>
                <a:rect l="0" t="0" r="r" b="b"/>
                <a:pathLst>
                  <a:path w="182" h="81">
                    <a:moveTo>
                      <a:pt x="0" y="0"/>
                    </a:moveTo>
                    <a:cubicBezTo>
                      <a:pt x="0" y="0"/>
                      <a:pt x="0" y="1"/>
                      <a:pt x="0" y="1"/>
                    </a:cubicBezTo>
                    <a:cubicBezTo>
                      <a:pt x="181" y="81"/>
                      <a:pt x="181" y="81"/>
                      <a:pt x="181" y="81"/>
                    </a:cubicBezTo>
                    <a:cubicBezTo>
                      <a:pt x="182" y="81"/>
                      <a:pt x="182" y="81"/>
                      <a:pt x="182" y="81"/>
                    </a:cubicBezTo>
                    <a:cubicBezTo>
                      <a:pt x="182" y="80"/>
                      <a:pt x="182" y="80"/>
                      <a:pt x="182" y="8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0" name="iṥḻîḓê">
                <a:extLst>
                  <a:ext uri="{FF2B5EF4-FFF2-40B4-BE49-F238E27FC236}">
                    <a16:creationId xmlns:a16="http://schemas.microsoft.com/office/drawing/2014/main" id="{5D2B29BB-8F26-4C19-BA2C-9DFA9C050A9A}"/>
                  </a:ext>
                </a:extLst>
              </p:cNvPr>
              <p:cNvSpPr/>
              <p:nvPr/>
            </p:nvSpPr>
            <p:spPr bwMode="auto">
              <a:xfrm>
                <a:off x="1548" y="1563"/>
                <a:ext cx="6" cy="7"/>
              </a:xfrm>
              <a:custGeom>
                <a:avLst/>
                <a:gdLst>
                  <a:gd name="T0" fmla="*/ 1 w 3"/>
                  <a:gd name="T1" fmla="*/ 0 h 3"/>
                  <a:gd name="T2" fmla="*/ 0 w 3"/>
                  <a:gd name="T3" fmla="*/ 0 h 3"/>
                  <a:gd name="T4" fmla="*/ 2 w 3"/>
                  <a:gd name="T5" fmla="*/ 3 h 3"/>
                  <a:gd name="T6" fmla="*/ 3 w 3"/>
                  <a:gd name="T7" fmla="*/ 3 h 3"/>
                  <a:gd name="T8" fmla="*/ 1 w 3"/>
                  <a:gd name="T9" fmla="*/ 0 h 3"/>
                </a:gdLst>
                <a:ahLst/>
                <a:cxnLst>
                  <a:cxn ang="0">
                    <a:pos x="T0" y="T1"/>
                  </a:cxn>
                  <a:cxn ang="0">
                    <a:pos x="T2" y="T3"/>
                  </a:cxn>
                  <a:cxn ang="0">
                    <a:pos x="T4" y="T5"/>
                  </a:cxn>
                  <a:cxn ang="0">
                    <a:pos x="T6" y="T7"/>
                  </a:cxn>
                  <a:cxn ang="0">
                    <a:pos x="T8" y="T9"/>
                  </a:cxn>
                </a:cxnLst>
                <a:rect l="0" t="0" r="r" b="b"/>
                <a:pathLst>
                  <a:path w="3" h="3">
                    <a:moveTo>
                      <a:pt x="1" y="0"/>
                    </a:moveTo>
                    <a:cubicBezTo>
                      <a:pt x="1" y="0"/>
                      <a:pt x="0" y="0"/>
                      <a:pt x="0" y="0"/>
                    </a:cubicBezTo>
                    <a:cubicBezTo>
                      <a:pt x="2" y="3"/>
                      <a:pt x="2" y="3"/>
                      <a:pt x="2" y="3"/>
                    </a:cubicBezTo>
                    <a:cubicBezTo>
                      <a:pt x="2" y="3"/>
                      <a:pt x="2" y="3"/>
                      <a:pt x="3" y="3"/>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1" name="íṥlïḍé">
                <a:extLst>
                  <a:ext uri="{FF2B5EF4-FFF2-40B4-BE49-F238E27FC236}">
                    <a16:creationId xmlns:a16="http://schemas.microsoft.com/office/drawing/2014/main" id="{6EB6FC47-AF30-4C48-924C-9004F94331B3}"/>
                  </a:ext>
                </a:extLst>
              </p:cNvPr>
              <p:cNvSpPr/>
              <p:nvPr/>
            </p:nvSpPr>
            <p:spPr bwMode="auto">
              <a:xfrm>
                <a:off x="1552" y="1570"/>
                <a:ext cx="111" cy="191"/>
              </a:xfrm>
              <a:custGeom>
                <a:avLst/>
                <a:gdLst>
                  <a:gd name="T0" fmla="*/ 35 w 53"/>
                  <a:gd name="T1" fmla="*/ 61 h 92"/>
                  <a:gd name="T2" fmla="*/ 52 w 53"/>
                  <a:gd name="T3" fmla="*/ 92 h 92"/>
                  <a:gd name="T4" fmla="*/ 53 w 53"/>
                  <a:gd name="T5" fmla="*/ 91 h 92"/>
                  <a:gd name="T6" fmla="*/ 39 w 53"/>
                  <a:gd name="T7" fmla="*/ 66 h 92"/>
                  <a:gd name="T8" fmla="*/ 35 w 53"/>
                  <a:gd name="T9" fmla="*/ 61 h 92"/>
                  <a:gd name="T10" fmla="*/ 0 w 53"/>
                  <a:gd name="T11" fmla="*/ 0 h 92"/>
                  <a:gd name="T12" fmla="*/ 31 w 53"/>
                  <a:gd name="T13" fmla="*/ 55 h 92"/>
                  <a:gd name="T14" fmla="*/ 36 w 53"/>
                  <a:gd name="T15" fmla="*/ 60 h 92"/>
                  <a:gd name="T16" fmla="*/ 8 w 53"/>
                  <a:gd name="T17" fmla="*/ 11 h 92"/>
                  <a:gd name="T18" fmla="*/ 1 w 53"/>
                  <a:gd name="T19" fmla="*/ 0 h 92"/>
                  <a:gd name="T20" fmla="*/ 0 w 53"/>
                  <a:gd name="T21"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92">
                    <a:moveTo>
                      <a:pt x="35" y="61"/>
                    </a:moveTo>
                    <a:cubicBezTo>
                      <a:pt x="52" y="92"/>
                      <a:pt x="52" y="92"/>
                      <a:pt x="52" y="92"/>
                    </a:cubicBezTo>
                    <a:cubicBezTo>
                      <a:pt x="53" y="91"/>
                      <a:pt x="53" y="91"/>
                      <a:pt x="53" y="91"/>
                    </a:cubicBezTo>
                    <a:cubicBezTo>
                      <a:pt x="39" y="66"/>
                      <a:pt x="39" y="66"/>
                      <a:pt x="39" y="66"/>
                    </a:cubicBezTo>
                    <a:cubicBezTo>
                      <a:pt x="35" y="61"/>
                      <a:pt x="35" y="61"/>
                      <a:pt x="35" y="61"/>
                    </a:cubicBezTo>
                    <a:moveTo>
                      <a:pt x="0" y="0"/>
                    </a:moveTo>
                    <a:cubicBezTo>
                      <a:pt x="31" y="55"/>
                      <a:pt x="31" y="55"/>
                      <a:pt x="31" y="55"/>
                    </a:cubicBezTo>
                    <a:cubicBezTo>
                      <a:pt x="36" y="60"/>
                      <a:pt x="36" y="60"/>
                      <a:pt x="36" y="60"/>
                    </a:cubicBezTo>
                    <a:cubicBezTo>
                      <a:pt x="8" y="11"/>
                      <a:pt x="8" y="11"/>
                      <a:pt x="8" y="11"/>
                    </a:cubicBezTo>
                    <a:cubicBezTo>
                      <a:pt x="1" y="0"/>
                      <a:pt x="1" y="0"/>
                      <a:pt x="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2" name="íšḻîḓè">
                <a:extLst>
                  <a:ext uri="{FF2B5EF4-FFF2-40B4-BE49-F238E27FC236}">
                    <a16:creationId xmlns:a16="http://schemas.microsoft.com/office/drawing/2014/main" id="{B893E567-4CB0-4E9A-A66E-6CEE1877F992}"/>
                  </a:ext>
                </a:extLst>
              </p:cNvPr>
              <p:cNvSpPr/>
              <p:nvPr/>
            </p:nvSpPr>
            <p:spPr bwMode="auto">
              <a:xfrm>
                <a:off x="1694" y="1816"/>
                <a:ext cx="96" cy="171"/>
              </a:xfrm>
              <a:custGeom>
                <a:avLst/>
                <a:gdLst>
                  <a:gd name="T0" fmla="*/ 1 w 46"/>
                  <a:gd name="T1" fmla="*/ 0 h 82"/>
                  <a:gd name="T2" fmla="*/ 0 w 46"/>
                  <a:gd name="T3" fmla="*/ 2 h 82"/>
                  <a:gd name="T4" fmla="*/ 46 w 46"/>
                  <a:gd name="T5" fmla="*/ 82 h 82"/>
                  <a:gd name="T6" fmla="*/ 46 w 46"/>
                  <a:gd name="T7" fmla="*/ 82 h 82"/>
                  <a:gd name="T8" fmla="*/ 37 w 46"/>
                  <a:gd name="T9" fmla="*/ 65 h 82"/>
                  <a:gd name="T10" fmla="*/ 1 w 46"/>
                  <a:gd name="T11" fmla="*/ 0 h 82"/>
                </a:gdLst>
                <a:ahLst/>
                <a:cxnLst>
                  <a:cxn ang="0">
                    <a:pos x="T0" y="T1"/>
                  </a:cxn>
                  <a:cxn ang="0">
                    <a:pos x="T2" y="T3"/>
                  </a:cxn>
                  <a:cxn ang="0">
                    <a:pos x="T4" y="T5"/>
                  </a:cxn>
                  <a:cxn ang="0">
                    <a:pos x="T6" y="T7"/>
                  </a:cxn>
                  <a:cxn ang="0">
                    <a:pos x="T8" y="T9"/>
                  </a:cxn>
                  <a:cxn ang="0">
                    <a:pos x="T10" y="T11"/>
                  </a:cxn>
                </a:cxnLst>
                <a:rect l="0" t="0" r="r" b="b"/>
                <a:pathLst>
                  <a:path w="46" h="82">
                    <a:moveTo>
                      <a:pt x="1" y="0"/>
                    </a:moveTo>
                    <a:cubicBezTo>
                      <a:pt x="1" y="1"/>
                      <a:pt x="0" y="1"/>
                      <a:pt x="0" y="2"/>
                    </a:cubicBezTo>
                    <a:cubicBezTo>
                      <a:pt x="46" y="82"/>
                      <a:pt x="46" y="82"/>
                      <a:pt x="46" y="82"/>
                    </a:cubicBezTo>
                    <a:cubicBezTo>
                      <a:pt x="46" y="82"/>
                      <a:pt x="46" y="82"/>
                      <a:pt x="46" y="82"/>
                    </a:cubicBezTo>
                    <a:cubicBezTo>
                      <a:pt x="37" y="65"/>
                      <a:pt x="37" y="65"/>
                      <a:pt x="37" y="65"/>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3" name="í$ḷïďê">
                <a:extLst>
                  <a:ext uri="{FF2B5EF4-FFF2-40B4-BE49-F238E27FC236}">
                    <a16:creationId xmlns:a16="http://schemas.microsoft.com/office/drawing/2014/main" id="{06817763-78AC-4FC2-9C4F-AAFC2D82CE2D}"/>
                  </a:ext>
                </a:extLst>
              </p:cNvPr>
              <p:cNvSpPr/>
              <p:nvPr/>
            </p:nvSpPr>
            <p:spPr bwMode="auto">
              <a:xfrm>
                <a:off x="1663" y="1764"/>
                <a:ext cx="33" cy="56"/>
              </a:xfrm>
              <a:custGeom>
                <a:avLst/>
                <a:gdLst>
                  <a:gd name="T0" fmla="*/ 1 w 16"/>
                  <a:gd name="T1" fmla="*/ 0 h 27"/>
                  <a:gd name="T2" fmla="*/ 0 w 16"/>
                  <a:gd name="T3" fmla="*/ 1 h 27"/>
                  <a:gd name="T4" fmla="*/ 15 w 16"/>
                  <a:gd name="T5" fmla="*/ 27 h 27"/>
                  <a:gd name="T6" fmla="*/ 16 w 16"/>
                  <a:gd name="T7" fmla="*/ 25 h 27"/>
                  <a:gd name="T8" fmla="*/ 1 w 16"/>
                  <a:gd name="T9" fmla="*/ 0 h 27"/>
                </a:gdLst>
                <a:ahLst/>
                <a:cxnLst>
                  <a:cxn ang="0">
                    <a:pos x="T0" y="T1"/>
                  </a:cxn>
                  <a:cxn ang="0">
                    <a:pos x="T2" y="T3"/>
                  </a:cxn>
                  <a:cxn ang="0">
                    <a:pos x="T4" y="T5"/>
                  </a:cxn>
                  <a:cxn ang="0">
                    <a:pos x="T6" y="T7"/>
                  </a:cxn>
                  <a:cxn ang="0">
                    <a:pos x="T8" y="T9"/>
                  </a:cxn>
                </a:cxnLst>
                <a:rect l="0" t="0" r="r" b="b"/>
                <a:pathLst>
                  <a:path w="16" h="27">
                    <a:moveTo>
                      <a:pt x="1" y="0"/>
                    </a:moveTo>
                    <a:cubicBezTo>
                      <a:pt x="0" y="1"/>
                      <a:pt x="0" y="1"/>
                      <a:pt x="0" y="1"/>
                    </a:cubicBezTo>
                    <a:cubicBezTo>
                      <a:pt x="15" y="27"/>
                      <a:pt x="15" y="27"/>
                      <a:pt x="15" y="27"/>
                    </a:cubicBezTo>
                    <a:cubicBezTo>
                      <a:pt x="15" y="26"/>
                      <a:pt x="16" y="26"/>
                      <a:pt x="16" y="25"/>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4" name="îŝḻîďe">
                <a:extLst>
                  <a:ext uri="{FF2B5EF4-FFF2-40B4-BE49-F238E27FC236}">
                    <a16:creationId xmlns:a16="http://schemas.microsoft.com/office/drawing/2014/main" id="{38B35896-4FAF-4DA8-9A63-9627FE164651}"/>
                  </a:ext>
                </a:extLst>
              </p:cNvPr>
              <p:cNvSpPr/>
              <p:nvPr/>
            </p:nvSpPr>
            <p:spPr bwMode="auto">
              <a:xfrm>
                <a:off x="1798" y="1749"/>
                <a:ext cx="424" cy="242"/>
              </a:xfrm>
              <a:custGeom>
                <a:avLst/>
                <a:gdLst>
                  <a:gd name="T0" fmla="*/ 202 w 203"/>
                  <a:gd name="T1" fmla="*/ 0 h 116"/>
                  <a:gd name="T2" fmla="*/ 202 w 203"/>
                  <a:gd name="T3" fmla="*/ 0 h 116"/>
                  <a:gd name="T4" fmla="*/ 0 w 203"/>
                  <a:gd name="T5" fmla="*/ 115 h 116"/>
                  <a:gd name="T6" fmla="*/ 0 w 203"/>
                  <a:gd name="T7" fmla="*/ 115 h 116"/>
                  <a:gd name="T8" fmla="*/ 0 w 203"/>
                  <a:gd name="T9" fmla="*/ 116 h 116"/>
                  <a:gd name="T10" fmla="*/ 203 w 203"/>
                  <a:gd name="T11" fmla="*/ 1 h 116"/>
                  <a:gd name="T12" fmla="*/ 202 w 203"/>
                  <a:gd name="T13" fmla="*/ 1 h 116"/>
                  <a:gd name="T14" fmla="*/ 202 w 203"/>
                  <a:gd name="T15" fmla="*/ 0 h 1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3" h="116">
                    <a:moveTo>
                      <a:pt x="202" y="0"/>
                    </a:moveTo>
                    <a:cubicBezTo>
                      <a:pt x="202" y="0"/>
                      <a:pt x="202" y="0"/>
                      <a:pt x="202" y="0"/>
                    </a:cubicBezTo>
                    <a:cubicBezTo>
                      <a:pt x="0" y="115"/>
                      <a:pt x="0" y="115"/>
                      <a:pt x="0" y="115"/>
                    </a:cubicBezTo>
                    <a:cubicBezTo>
                      <a:pt x="0" y="115"/>
                      <a:pt x="0" y="115"/>
                      <a:pt x="0" y="115"/>
                    </a:cubicBezTo>
                    <a:cubicBezTo>
                      <a:pt x="0" y="115"/>
                      <a:pt x="0" y="116"/>
                      <a:pt x="0" y="116"/>
                    </a:cubicBezTo>
                    <a:cubicBezTo>
                      <a:pt x="203" y="1"/>
                      <a:pt x="203" y="1"/>
                      <a:pt x="203" y="1"/>
                    </a:cubicBezTo>
                    <a:cubicBezTo>
                      <a:pt x="202" y="1"/>
                      <a:pt x="202" y="1"/>
                      <a:pt x="202" y="1"/>
                    </a:cubicBezTo>
                    <a:cubicBezTo>
                      <a:pt x="202" y="1"/>
                      <a:pt x="202" y="0"/>
                      <a:pt x="20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5" name="ïşļîďe">
                <a:extLst>
                  <a:ext uri="{FF2B5EF4-FFF2-40B4-BE49-F238E27FC236}">
                    <a16:creationId xmlns:a16="http://schemas.microsoft.com/office/drawing/2014/main" id="{602BBB9F-BBEB-4876-908B-5E5036DB1EC1}"/>
                  </a:ext>
                </a:extLst>
              </p:cNvPr>
              <p:cNvSpPr/>
              <p:nvPr/>
            </p:nvSpPr>
            <p:spPr bwMode="auto">
              <a:xfrm>
                <a:off x="2103" y="1153"/>
                <a:ext cx="163" cy="89"/>
              </a:xfrm>
              <a:custGeom>
                <a:avLst/>
                <a:gdLst>
                  <a:gd name="T0" fmla="*/ 0 w 78"/>
                  <a:gd name="T1" fmla="*/ 42 h 43"/>
                  <a:gd name="T2" fmla="*/ 0 w 78"/>
                  <a:gd name="T3" fmla="*/ 42 h 43"/>
                  <a:gd name="T4" fmla="*/ 1 w 78"/>
                  <a:gd name="T5" fmla="*/ 43 h 43"/>
                  <a:gd name="T6" fmla="*/ 1 w 78"/>
                  <a:gd name="T7" fmla="*/ 43 h 43"/>
                  <a:gd name="T8" fmla="*/ 0 w 78"/>
                  <a:gd name="T9" fmla="*/ 42 h 43"/>
                  <a:gd name="T10" fmla="*/ 77 w 78"/>
                  <a:gd name="T11" fmla="*/ 0 h 43"/>
                  <a:gd name="T12" fmla="*/ 2 w 78"/>
                  <a:gd name="T13" fmla="*/ 41 h 43"/>
                  <a:gd name="T14" fmla="*/ 2 w 78"/>
                  <a:gd name="T15" fmla="*/ 42 h 43"/>
                  <a:gd name="T16" fmla="*/ 78 w 78"/>
                  <a:gd name="T17" fmla="*/ 2 h 43"/>
                  <a:gd name="T18" fmla="*/ 78 w 78"/>
                  <a:gd name="T19" fmla="*/ 1 h 43"/>
                  <a:gd name="T20" fmla="*/ 77 w 78"/>
                  <a:gd name="T21" fmla="*/ 1 h 43"/>
                  <a:gd name="T22" fmla="*/ 77 w 78"/>
                  <a:gd name="T23" fmla="*/ 0 h 43"/>
                  <a:gd name="T24" fmla="*/ 77 w 78"/>
                  <a:gd name="T25"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43">
                    <a:moveTo>
                      <a:pt x="0" y="42"/>
                    </a:moveTo>
                    <a:cubicBezTo>
                      <a:pt x="0" y="42"/>
                      <a:pt x="0" y="42"/>
                      <a:pt x="0" y="42"/>
                    </a:cubicBezTo>
                    <a:cubicBezTo>
                      <a:pt x="0" y="42"/>
                      <a:pt x="1" y="42"/>
                      <a:pt x="1" y="43"/>
                    </a:cubicBezTo>
                    <a:cubicBezTo>
                      <a:pt x="1" y="43"/>
                      <a:pt x="1" y="43"/>
                      <a:pt x="1" y="43"/>
                    </a:cubicBezTo>
                    <a:cubicBezTo>
                      <a:pt x="1" y="42"/>
                      <a:pt x="0" y="42"/>
                      <a:pt x="0" y="42"/>
                    </a:cubicBezTo>
                    <a:moveTo>
                      <a:pt x="77" y="0"/>
                    </a:moveTo>
                    <a:cubicBezTo>
                      <a:pt x="2" y="41"/>
                      <a:pt x="2" y="41"/>
                      <a:pt x="2" y="41"/>
                    </a:cubicBezTo>
                    <a:cubicBezTo>
                      <a:pt x="2" y="41"/>
                      <a:pt x="2" y="42"/>
                      <a:pt x="2" y="42"/>
                    </a:cubicBezTo>
                    <a:cubicBezTo>
                      <a:pt x="78" y="2"/>
                      <a:pt x="78" y="2"/>
                      <a:pt x="78" y="2"/>
                    </a:cubicBezTo>
                    <a:cubicBezTo>
                      <a:pt x="78" y="1"/>
                      <a:pt x="78" y="1"/>
                      <a:pt x="78" y="1"/>
                    </a:cubicBezTo>
                    <a:cubicBezTo>
                      <a:pt x="78" y="1"/>
                      <a:pt x="78" y="1"/>
                      <a:pt x="77" y="1"/>
                    </a:cubicBezTo>
                    <a:cubicBezTo>
                      <a:pt x="77" y="1"/>
                      <a:pt x="77" y="1"/>
                      <a:pt x="77" y="0"/>
                    </a:cubicBezTo>
                    <a:cubicBezTo>
                      <a:pt x="77" y="0"/>
                      <a:pt x="77" y="0"/>
                      <a:pt x="7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6" name="ï$ḻiḓè">
                <a:extLst>
                  <a:ext uri="{FF2B5EF4-FFF2-40B4-BE49-F238E27FC236}">
                    <a16:creationId xmlns:a16="http://schemas.microsoft.com/office/drawing/2014/main" id="{36709FC5-4012-4AF6-8DD3-602F2188FC01}"/>
                  </a:ext>
                </a:extLst>
              </p:cNvPr>
              <p:cNvSpPr/>
              <p:nvPr/>
            </p:nvSpPr>
            <p:spPr bwMode="auto">
              <a:xfrm>
                <a:off x="1986" y="1238"/>
                <a:ext cx="121" cy="67"/>
              </a:xfrm>
              <a:custGeom>
                <a:avLst/>
                <a:gdLst>
                  <a:gd name="T0" fmla="*/ 10 w 58"/>
                  <a:gd name="T1" fmla="*/ 26 h 32"/>
                  <a:gd name="T2" fmla="*/ 0 w 58"/>
                  <a:gd name="T3" fmla="*/ 31 h 32"/>
                  <a:gd name="T4" fmla="*/ 0 w 58"/>
                  <a:gd name="T5" fmla="*/ 31 h 32"/>
                  <a:gd name="T6" fmla="*/ 1 w 58"/>
                  <a:gd name="T7" fmla="*/ 32 h 32"/>
                  <a:gd name="T8" fmla="*/ 10 w 58"/>
                  <a:gd name="T9" fmla="*/ 27 h 32"/>
                  <a:gd name="T10" fmla="*/ 10 w 58"/>
                  <a:gd name="T11" fmla="*/ 26 h 32"/>
                  <a:gd name="T12" fmla="*/ 56 w 58"/>
                  <a:gd name="T13" fmla="*/ 1 h 32"/>
                  <a:gd name="T14" fmla="*/ 11 w 58"/>
                  <a:gd name="T15" fmla="*/ 25 h 32"/>
                  <a:gd name="T16" fmla="*/ 11 w 58"/>
                  <a:gd name="T17" fmla="*/ 26 h 32"/>
                  <a:gd name="T18" fmla="*/ 57 w 58"/>
                  <a:gd name="T19" fmla="*/ 2 h 32"/>
                  <a:gd name="T20" fmla="*/ 56 w 58"/>
                  <a:gd name="T21" fmla="*/ 1 h 32"/>
                  <a:gd name="T22" fmla="*/ 58 w 58"/>
                  <a:gd name="T23" fmla="*/ 0 h 32"/>
                  <a:gd name="T24" fmla="*/ 56 w 58"/>
                  <a:gd name="T25" fmla="*/ 1 h 32"/>
                  <a:gd name="T26" fmla="*/ 57 w 58"/>
                  <a:gd name="T27" fmla="*/ 2 h 32"/>
                  <a:gd name="T28" fmla="*/ 58 w 58"/>
                  <a:gd name="T29" fmla="*/ 1 h 32"/>
                  <a:gd name="T30" fmla="*/ 58 w 58"/>
                  <a:gd name="T3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32">
                    <a:moveTo>
                      <a:pt x="10" y="26"/>
                    </a:moveTo>
                    <a:cubicBezTo>
                      <a:pt x="0" y="31"/>
                      <a:pt x="0" y="31"/>
                      <a:pt x="0" y="31"/>
                    </a:cubicBezTo>
                    <a:cubicBezTo>
                      <a:pt x="0" y="31"/>
                      <a:pt x="0" y="31"/>
                      <a:pt x="0" y="31"/>
                    </a:cubicBezTo>
                    <a:cubicBezTo>
                      <a:pt x="0" y="31"/>
                      <a:pt x="1" y="32"/>
                      <a:pt x="1" y="32"/>
                    </a:cubicBezTo>
                    <a:cubicBezTo>
                      <a:pt x="10" y="27"/>
                      <a:pt x="10" y="27"/>
                      <a:pt x="10" y="27"/>
                    </a:cubicBezTo>
                    <a:cubicBezTo>
                      <a:pt x="10" y="26"/>
                      <a:pt x="10" y="26"/>
                      <a:pt x="10" y="26"/>
                    </a:cubicBezTo>
                    <a:moveTo>
                      <a:pt x="56" y="1"/>
                    </a:moveTo>
                    <a:cubicBezTo>
                      <a:pt x="11" y="25"/>
                      <a:pt x="11" y="25"/>
                      <a:pt x="11" y="25"/>
                    </a:cubicBezTo>
                    <a:cubicBezTo>
                      <a:pt x="11" y="26"/>
                      <a:pt x="11" y="26"/>
                      <a:pt x="11" y="26"/>
                    </a:cubicBezTo>
                    <a:cubicBezTo>
                      <a:pt x="57" y="2"/>
                      <a:pt x="57" y="2"/>
                      <a:pt x="57" y="2"/>
                    </a:cubicBezTo>
                    <a:cubicBezTo>
                      <a:pt x="57" y="1"/>
                      <a:pt x="56" y="1"/>
                      <a:pt x="56" y="1"/>
                    </a:cubicBezTo>
                    <a:moveTo>
                      <a:pt x="58" y="0"/>
                    </a:moveTo>
                    <a:cubicBezTo>
                      <a:pt x="56" y="1"/>
                      <a:pt x="56" y="1"/>
                      <a:pt x="56" y="1"/>
                    </a:cubicBezTo>
                    <a:cubicBezTo>
                      <a:pt x="56" y="1"/>
                      <a:pt x="57" y="1"/>
                      <a:pt x="57" y="2"/>
                    </a:cubicBezTo>
                    <a:cubicBezTo>
                      <a:pt x="58" y="1"/>
                      <a:pt x="58" y="1"/>
                      <a:pt x="58" y="1"/>
                    </a:cubicBezTo>
                    <a:cubicBezTo>
                      <a:pt x="58" y="1"/>
                      <a:pt x="58" y="0"/>
                      <a:pt x="5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7" name="ï$lîḍê">
                <a:extLst>
                  <a:ext uri="{FF2B5EF4-FFF2-40B4-BE49-F238E27FC236}">
                    <a16:creationId xmlns:a16="http://schemas.microsoft.com/office/drawing/2014/main" id="{A9BCC44B-9007-4A55-AD78-30F5AEF992BF}"/>
                  </a:ext>
                </a:extLst>
              </p:cNvPr>
              <p:cNvSpPr/>
              <p:nvPr/>
            </p:nvSpPr>
            <p:spPr bwMode="auto">
              <a:xfrm>
                <a:off x="1945" y="1307"/>
                <a:ext cx="33" cy="21"/>
              </a:xfrm>
              <a:custGeom>
                <a:avLst/>
                <a:gdLst>
                  <a:gd name="T0" fmla="*/ 15 w 16"/>
                  <a:gd name="T1" fmla="*/ 0 h 10"/>
                  <a:gd name="T2" fmla="*/ 0 w 16"/>
                  <a:gd name="T3" fmla="*/ 9 h 10"/>
                  <a:gd name="T4" fmla="*/ 1 w 16"/>
                  <a:gd name="T5" fmla="*/ 10 h 10"/>
                  <a:gd name="T6" fmla="*/ 16 w 16"/>
                  <a:gd name="T7" fmla="*/ 2 h 10"/>
                  <a:gd name="T8" fmla="*/ 16 w 16"/>
                  <a:gd name="T9" fmla="*/ 1 h 10"/>
                  <a:gd name="T10" fmla="*/ 15 w 16"/>
                  <a:gd name="T11" fmla="*/ 0 h 10"/>
                </a:gdLst>
                <a:ahLst/>
                <a:cxnLst>
                  <a:cxn ang="0">
                    <a:pos x="T0" y="T1"/>
                  </a:cxn>
                  <a:cxn ang="0">
                    <a:pos x="T2" y="T3"/>
                  </a:cxn>
                  <a:cxn ang="0">
                    <a:pos x="T4" y="T5"/>
                  </a:cxn>
                  <a:cxn ang="0">
                    <a:pos x="T6" y="T7"/>
                  </a:cxn>
                  <a:cxn ang="0">
                    <a:pos x="T8" y="T9"/>
                  </a:cxn>
                  <a:cxn ang="0">
                    <a:pos x="T10" y="T11"/>
                  </a:cxn>
                </a:cxnLst>
                <a:rect l="0" t="0" r="r" b="b"/>
                <a:pathLst>
                  <a:path w="16" h="10">
                    <a:moveTo>
                      <a:pt x="15" y="0"/>
                    </a:moveTo>
                    <a:cubicBezTo>
                      <a:pt x="0" y="9"/>
                      <a:pt x="0" y="9"/>
                      <a:pt x="0" y="9"/>
                    </a:cubicBezTo>
                    <a:cubicBezTo>
                      <a:pt x="1" y="10"/>
                      <a:pt x="1" y="10"/>
                      <a:pt x="1" y="10"/>
                    </a:cubicBezTo>
                    <a:cubicBezTo>
                      <a:pt x="16" y="2"/>
                      <a:pt x="16" y="2"/>
                      <a:pt x="16" y="2"/>
                    </a:cubicBezTo>
                    <a:cubicBezTo>
                      <a:pt x="16" y="1"/>
                      <a:pt x="16" y="1"/>
                      <a:pt x="16" y="1"/>
                    </a:cubicBezTo>
                    <a:cubicBezTo>
                      <a:pt x="16" y="1"/>
                      <a:pt x="15" y="1"/>
                      <a:pt x="1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8" name="íṥľiḋé">
                <a:extLst>
                  <a:ext uri="{FF2B5EF4-FFF2-40B4-BE49-F238E27FC236}">
                    <a16:creationId xmlns:a16="http://schemas.microsoft.com/office/drawing/2014/main" id="{C6E053D8-4C8A-4941-A558-90F9E33057A7}"/>
                  </a:ext>
                </a:extLst>
              </p:cNvPr>
              <p:cNvSpPr/>
              <p:nvPr/>
            </p:nvSpPr>
            <p:spPr bwMode="auto">
              <a:xfrm>
                <a:off x="1853" y="1330"/>
                <a:ext cx="85" cy="52"/>
              </a:xfrm>
              <a:custGeom>
                <a:avLst/>
                <a:gdLst>
                  <a:gd name="T0" fmla="*/ 41 w 41"/>
                  <a:gd name="T1" fmla="*/ 0 h 25"/>
                  <a:gd name="T2" fmla="*/ 0 w 41"/>
                  <a:gd name="T3" fmla="*/ 24 h 25"/>
                  <a:gd name="T4" fmla="*/ 1 w 41"/>
                  <a:gd name="T5" fmla="*/ 25 h 25"/>
                  <a:gd name="T6" fmla="*/ 41 w 41"/>
                  <a:gd name="T7" fmla="*/ 2 h 25"/>
                  <a:gd name="T8" fmla="*/ 41 w 41"/>
                  <a:gd name="T9" fmla="*/ 0 h 25"/>
                </a:gdLst>
                <a:ahLst/>
                <a:cxnLst>
                  <a:cxn ang="0">
                    <a:pos x="T0" y="T1"/>
                  </a:cxn>
                  <a:cxn ang="0">
                    <a:pos x="T2" y="T3"/>
                  </a:cxn>
                  <a:cxn ang="0">
                    <a:pos x="T4" y="T5"/>
                  </a:cxn>
                  <a:cxn ang="0">
                    <a:pos x="T6" y="T7"/>
                  </a:cxn>
                  <a:cxn ang="0">
                    <a:pos x="T8" y="T9"/>
                  </a:cxn>
                </a:cxnLst>
                <a:rect l="0" t="0" r="r" b="b"/>
                <a:pathLst>
                  <a:path w="41" h="25">
                    <a:moveTo>
                      <a:pt x="41" y="0"/>
                    </a:moveTo>
                    <a:cubicBezTo>
                      <a:pt x="0" y="24"/>
                      <a:pt x="0" y="24"/>
                      <a:pt x="0" y="24"/>
                    </a:cubicBezTo>
                    <a:cubicBezTo>
                      <a:pt x="1" y="25"/>
                      <a:pt x="1" y="25"/>
                      <a:pt x="1" y="25"/>
                    </a:cubicBezTo>
                    <a:cubicBezTo>
                      <a:pt x="41" y="2"/>
                      <a:pt x="41" y="2"/>
                      <a:pt x="41" y="2"/>
                    </a:cubicBezTo>
                    <a:cubicBezTo>
                      <a:pt x="41" y="1"/>
                      <a:pt x="41" y="1"/>
                      <a:pt x="4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9" name="î$ļide">
                <a:extLst>
                  <a:ext uri="{FF2B5EF4-FFF2-40B4-BE49-F238E27FC236}">
                    <a16:creationId xmlns:a16="http://schemas.microsoft.com/office/drawing/2014/main" id="{742CD4D8-AC58-427C-BD8D-F282DBF1AB5D}"/>
                  </a:ext>
                </a:extLst>
              </p:cNvPr>
              <p:cNvSpPr/>
              <p:nvPr/>
            </p:nvSpPr>
            <p:spPr bwMode="auto">
              <a:xfrm>
                <a:off x="1938" y="1328"/>
                <a:ext cx="7" cy="6"/>
              </a:xfrm>
              <a:custGeom>
                <a:avLst/>
                <a:gdLst>
                  <a:gd name="T0" fmla="*/ 2 w 3"/>
                  <a:gd name="T1" fmla="*/ 0 h 3"/>
                  <a:gd name="T2" fmla="*/ 0 w 3"/>
                  <a:gd name="T3" fmla="*/ 1 h 3"/>
                  <a:gd name="T4" fmla="*/ 0 w 3"/>
                  <a:gd name="T5" fmla="*/ 3 h 3"/>
                  <a:gd name="T6" fmla="*/ 3 w 3"/>
                  <a:gd name="T7" fmla="*/ 1 h 3"/>
                  <a:gd name="T8" fmla="*/ 2 w 3"/>
                  <a:gd name="T9" fmla="*/ 0 h 3"/>
                </a:gdLst>
                <a:ahLst/>
                <a:cxnLst>
                  <a:cxn ang="0">
                    <a:pos x="T0" y="T1"/>
                  </a:cxn>
                  <a:cxn ang="0">
                    <a:pos x="T2" y="T3"/>
                  </a:cxn>
                  <a:cxn ang="0">
                    <a:pos x="T4" y="T5"/>
                  </a:cxn>
                  <a:cxn ang="0">
                    <a:pos x="T6" y="T7"/>
                  </a:cxn>
                  <a:cxn ang="0">
                    <a:pos x="T8" y="T9"/>
                  </a:cxn>
                </a:cxnLst>
                <a:rect l="0" t="0" r="r" b="b"/>
                <a:pathLst>
                  <a:path w="3" h="3">
                    <a:moveTo>
                      <a:pt x="2" y="0"/>
                    </a:moveTo>
                    <a:cubicBezTo>
                      <a:pt x="0" y="1"/>
                      <a:pt x="0" y="1"/>
                      <a:pt x="0" y="1"/>
                    </a:cubicBezTo>
                    <a:cubicBezTo>
                      <a:pt x="0" y="2"/>
                      <a:pt x="0" y="2"/>
                      <a:pt x="0" y="3"/>
                    </a:cubicBezTo>
                    <a:cubicBezTo>
                      <a:pt x="3" y="1"/>
                      <a:pt x="3" y="1"/>
                      <a:pt x="3" y="1"/>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0" name="ïṣļidè">
                <a:extLst>
                  <a:ext uri="{FF2B5EF4-FFF2-40B4-BE49-F238E27FC236}">
                    <a16:creationId xmlns:a16="http://schemas.microsoft.com/office/drawing/2014/main" id="{C2BCC83A-1376-453B-B81E-05406EA35E3E}"/>
                  </a:ext>
                </a:extLst>
              </p:cNvPr>
              <p:cNvSpPr/>
              <p:nvPr/>
            </p:nvSpPr>
            <p:spPr bwMode="auto">
              <a:xfrm>
                <a:off x="1550" y="1380"/>
                <a:ext cx="303" cy="175"/>
              </a:xfrm>
              <a:custGeom>
                <a:avLst/>
                <a:gdLst>
                  <a:gd name="T0" fmla="*/ 144 w 145"/>
                  <a:gd name="T1" fmla="*/ 0 h 84"/>
                  <a:gd name="T2" fmla="*/ 0 w 145"/>
                  <a:gd name="T3" fmla="*/ 83 h 84"/>
                  <a:gd name="T4" fmla="*/ 1 w 145"/>
                  <a:gd name="T5" fmla="*/ 84 h 84"/>
                  <a:gd name="T6" fmla="*/ 1 w 145"/>
                  <a:gd name="T7" fmla="*/ 84 h 84"/>
                  <a:gd name="T8" fmla="*/ 3 w 145"/>
                  <a:gd name="T9" fmla="*/ 84 h 84"/>
                  <a:gd name="T10" fmla="*/ 145 w 145"/>
                  <a:gd name="T11" fmla="*/ 2 h 84"/>
                  <a:gd name="T12" fmla="*/ 144 w 145"/>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145" h="84">
                    <a:moveTo>
                      <a:pt x="144" y="0"/>
                    </a:moveTo>
                    <a:cubicBezTo>
                      <a:pt x="0" y="83"/>
                      <a:pt x="0" y="83"/>
                      <a:pt x="0" y="83"/>
                    </a:cubicBezTo>
                    <a:cubicBezTo>
                      <a:pt x="1" y="83"/>
                      <a:pt x="1" y="84"/>
                      <a:pt x="1" y="84"/>
                    </a:cubicBezTo>
                    <a:cubicBezTo>
                      <a:pt x="1" y="84"/>
                      <a:pt x="1" y="84"/>
                      <a:pt x="1" y="84"/>
                    </a:cubicBezTo>
                    <a:cubicBezTo>
                      <a:pt x="3" y="84"/>
                      <a:pt x="3" y="84"/>
                      <a:pt x="3" y="84"/>
                    </a:cubicBezTo>
                    <a:cubicBezTo>
                      <a:pt x="145" y="2"/>
                      <a:pt x="145" y="2"/>
                      <a:pt x="145" y="2"/>
                    </a:cubicBezTo>
                    <a:cubicBezTo>
                      <a:pt x="144" y="0"/>
                      <a:pt x="144" y="0"/>
                      <a:pt x="14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1" name="iṧḻîḓè">
                <a:extLst>
                  <a:ext uri="{FF2B5EF4-FFF2-40B4-BE49-F238E27FC236}">
                    <a16:creationId xmlns:a16="http://schemas.microsoft.com/office/drawing/2014/main" id="{BE818BEE-F0D0-41C3-B3D0-D727698565E3}"/>
                  </a:ext>
                </a:extLst>
              </p:cNvPr>
              <p:cNvSpPr/>
              <p:nvPr/>
            </p:nvSpPr>
            <p:spPr bwMode="auto">
              <a:xfrm>
                <a:off x="1880" y="986"/>
                <a:ext cx="100" cy="313"/>
              </a:xfrm>
              <a:custGeom>
                <a:avLst/>
                <a:gdLst>
                  <a:gd name="T0" fmla="*/ 42 w 48"/>
                  <a:gd name="T1" fmla="*/ 132 h 150"/>
                  <a:gd name="T2" fmla="*/ 47 w 48"/>
                  <a:gd name="T3" fmla="*/ 150 h 150"/>
                  <a:gd name="T4" fmla="*/ 48 w 48"/>
                  <a:gd name="T5" fmla="*/ 150 h 150"/>
                  <a:gd name="T6" fmla="*/ 48 w 48"/>
                  <a:gd name="T7" fmla="*/ 149 h 150"/>
                  <a:gd name="T8" fmla="*/ 44 w 48"/>
                  <a:gd name="T9" fmla="*/ 134 h 150"/>
                  <a:gd name="T10" fmla="*/ 42 w 48"/>
                  <a:gd name="T11" fmla="*/ 132 h 150"/>
                  <a:gd name="T12" fmla="*/ 38 w 48"/>
                  <a:gd name="T13" fmla="*/ 117 h 150"/>
                  <a:gd name="T14" fmla="*/ 37 w 48"/>
                  <a:gd name="T15" fmla="*/ 117 h 150"/>
                  <a:gd name="T16" fmla="*/ 39 w 48"/>
                  <a:gd name="T17" fmla="*/ 125 h 150"/>
                  <a:gd name="T18" fmla="*/ 40 w 48"/>
                  <a:gd name="T19" fmla="*/ 125 h 150"/>
                  <a:gd name="T20" fmla="*/ 40 w 48"/>
                  <a:gd name="T21" fmla="*/ 124 h 150"/>
                  <a:gd name="T22" fmla="*/ 40 w 48"/>
                  <a:gd name="T23" fmla="*/ 123 h 150"/>
                  <a:gd name="T24" fmla="*/ 39 w 48"/>
                  <a:gd name="T25" fmla="*/ 122 h 150"/>
                  <a:gd name="T26" fmla="*/ 40 w 48"/>
                  <a:gd name="T27" fmla="*/ 122 h 150"/>
                  <a:gd name="T28" fmla="*/ 38 w 48"/>
                  <a:gd name="T29" fmla="*/ 117 h 150"/>
                  <a:gd name="T30" fmla="*/ 24 w 48"/>
                  <a:gd name="T31" fmla="*/ 78 h 150"/>
                  <a:gd name="T32" fmla="*/ 30 w 48"/>
                  <a:gd name="T33" fmla="*/ 97 h 150"/>
                  <a:gd name="T34" fmla="*/ 32 w 48"/>
                  <a:gd name="T35" fmla="*/ 99 h 150"/>
                  <a:gd name="T36" fmla="*/ 26 w 48"/>
                  <a:gd name="T37" fmla="*/ 78 h 150"/>
                  <a:gd name="T38" fmla="*/ 24 w 48"/>
                  <a:gd name="T39" fmla="*/ 78 h 150"/>
                  <a:gd name="T40" fmla="*/ 0 w 48"/>
                  <a:gd name="T41" fmla="*/ 0 h 150"/>
                  <a:gd name="T42" fmla="*/ 0 w 48"/>
                  <a:gd name="T43" fmla="*/ 0 h 150"/>
                  <a:gd name="T44" fmla="*/ 0 w 48"/>
                  <a:gd name="T45" fmla="*/ 0 h 150"/>
                  <a:gd name="T46" fmla="*/ 24 w 48"/>
                  <a:gd name="T47" fmla="*/ 76 h 150"/>
                  <a:gd name="T48" fmla="*/ 25 w 48"/>
                  <a:gd name="T49" fmla="*/ 76 h 150"/>
                  <a:gd name="T50" fmla="*/ 4 w 48"/>
                  <a:gd name="T51" fmla="*/ 11 h 150"/>
                  <a:gd name="T52" fmla="*/ 0 w 48"/>
                  <a:gd name="T53"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150">
                    <a:moveTo>
                      <a:pt x="42" y="132"/>
                    </a:moveTo>
                    <a:cubicBezTo>
                      <a:pt x="47" y="150"/>
                      <a:pt x="47" y="150"/>
                      <a:pt x="47" y="150"/>
                    </a:cubicBezTo>
                    <a:cubicBezTo>
                      <a:pt x="47" y="150"/>
                      <a:pt x="48" y="150"/>
                      <a:pt x="48" y="150"/>
                    </a:cubicBezTo>
                    <a:cubicBezTo>
                      <a:pt x="48" y="150"/>
                      <a:pt x="48" y="150"/>
                      <a:pt x="48" y="149"/>
                    </a:cubicBezTo>
                    <a:cubicBezTo>
                      <a:pt x="44" y="134"/>
                      <a:pt x="44" y="134"/>
                      <a:pt x="44" y="134"/>
                    </a:cubicBezTo>
                    <a:cubicBezTo>
                      <a:pt x="43" y="134"/>
                      <a:pt x="42" y="133"/>
                      <a:pt x="42" y="132"/>
                    </a:cubicBezTo>
                    <a:moveTo>
                      <a:pt x="38" y="117"/>
                    </a:moveTo>
                    <a:cubicBezTo>
                      <a:pt x="38" y="117"/>
                      <a:pt x="37" y="117"/>
                      <a:pt x="37" y="117"/>
                    </a:cubicBezTo>
                    <a:cubicBezTo>
                      <a:pt x="39" y="125"/>
                      <a:pt x="39" y="125"/>
                      <a:pt x="39" y="125"/>
                    </a:cubicBezTo>
                    <a:cubicBezTo>
                      <a:pt x="40" y="125"/>
                      <a:pt x="40" y="125"/>
                      <a:pt x="40" y="125"/>
                    </a:cubicBezTo>
                    <a:cubicBezTo>
                      <a:pt x="40" y="124"/>
                      <a:pt x="40" y="124"/>
                      <a:pt x="40" y="124"/>
                    </a:cubicBezTo>
                    <a:cubicBezTo>
                      <a:pt x="40" y="123"/>
                      <a:pt x="40" y="123"/>
                      <a:pt x="40" y="123"/>
                    </a:cubicBezTo>
                    <a:cubicBezTo>
                      <a:pt x="40" y="123"/>
                      <a:pt x="39" y="122"/>
                      <a:pt x="39" y="122"/>
                    </a:cubicBezTo>
                    <a:cubicBezTo>
                      <a:pt x="39" y="122"/>
                      <a:pt x="39" y="122"/>
                      <a:pt x="40" y="122"/>
                    </a:cubicBezTo>
                    <a:cubicBezTo>
                      <a:pt x="38" y="117"/>
                      <a:pt x="38" y="117"/>
                      <a:pt x="38" y="117"/>
                    </a:cubicBezTo>
                    <a:moveTo>
                      <a:pt x="24" y="78"/>
                    </a:moveTo>
                    <a:cubicBezTo>
                      <a:pt x="30" y="97"/>
                      <a:pt x="30" y="97"/>
                      <a:pt x="30" y="97"/>
                    </a:cubicBezTo>
                    <a:cubicBezTo>
                      <a:pt x="31" y="98"/>
                      <a:pt x="32" y="98"/>
                      <a:pt x="32" y="99"/>
                    </a:cubicBezTo>
                    <a:cubicBezTo>
                      <a:pt x="26" y="78"/>
                      <a:pt x="26" y="78"/>
                      <a:pt x="26" y="78"/>
                    </a:cubicBezTo>
                    <a:cubicBezTo>
                      <a:pt x="24" y="78"/>
                      <a:pt x="24" y="78"/>
                      <a:pt x="24" y="78"/>
                    </a:cubicBezTo>
                    <a:moveTo>
                      <a:pt x="0" y="0"/>
                    </a:moveTo>
                    <a:cubicBezTo>
                      <a:pt x="0" y="0"/>
                      <a:pt x="0" y="0"/>
                      <a:pt x="0" y="0"/>
                    </a:cubicBezTo>
                    <a:cubicBezTo>
                      <a:pt x="0" y="0"/>
                      <a:pt x="0" y="0"/>
                      <a:pt x="0" y="0"/>
                    </a:cubicBezTo>
                    <a:cubicBezTo>
                      <a:pt x="24" y="76"/>
                      <a:pt x="24" y="76"/>
                      <a:pt x="24" y="76"/>
                    </a:cubicBezTo>
                    <a:cubicBezTo>
                      <a:pt x="25" y="76"/>
                      <a:pt x="25" y="76"/>
                      <a:pt x="25" y="76"/>
                    </a:cubicBezTo>
                    <a:cubicBezTo>
                      <a:pt x="4" y="11"/>
                      <a:pt x="4" y="11"/>
                      <a:pt x="4" y="11"/>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2" name="ísľídé">
                <a:extLst>
                  <a:ext uri="{FF2B5EF4-FFF2-40B4-BE49-F238E27FC236}">
                    <a16:creationId xmlns:a16="http://schemas.microsoft.com/office/drawing/2014/main" id="{7F388B33-C79D-4651-B218-1AA1678E6C9A}"/>
                  </a:ext>
                </a:extLst>
              </p:cNvPr>
              <p:cNvSpPr/>
              <p:nvPr/>
            </p:nvSpPr>
            <p:spPr bwMode="auto">
              <a:xfrm>
                <a:off x="1961" y="1240"/>
                <a:ext cx="21" cy="61"/>
              </a:xfrm>
              <a:custGeom>
                <a:avLst/>
                <a:gdLst>
                  <a:gd name="T0" fmla="*/ 9 w 10"/>
                  <a:gd name="T1" fmla="*/ 27 h 29"/>
                  <a:gd name="T2" fmla="*/ 9 w 10"/>
                  <a:gd name="T3" fmla="*/ 28 h 29"/>
                  <a:gd name="T4" fmla="*/ 8 w 10"/>
                  <a:gd name="T5" fmla="*/ 28 h 29"/>
                  <a:gd name="T6" fmla="*/ 9 w 10"/>
                  <a:gd name="T7" fmla="*/ 29 h 29"/>
                  <a:gd name="T8" fmla="*/ 10 w 10"/>
                  <a:gd name="T9" fmla="*/ 29 h 29"/>
                  <a:gd name="T10" fmla="*/ 10 w 10"/>
                  <a:gd name="T11" fmla="*/ 29 h 29"/>
                  <a:gd name="T12" fmla="*/ 9 w 10"/>
                  <a:gd name="T13" fmla="*/ 27 h 29"/>
                  <a:gd name="T14" fmla="*/ 1 w 10"/>
                  <a:gd name="T15" fmla="*/ 2 h 29"/>
                  <a:gd name="T16" fmla="*/ 1 w 10"/>
                  <a:gd name="T17" fmla="*/ 3 h 29"/>
                  <a:gd name="T18" fmla="*/ 0 w 10"/>
                  <a:gd name="T19" fmla="*/ 3 h 29"/>
                  <a:gd name="T20" fmla="*/ 3 w 10"/>
                  <a:gd name="T21" fmla="*/ 10 h 29"/>
                  <a:gd name="T22" fmla="*/ 5 w 10"/>
                  <a:gd name="T23" fmla="*/ 12 h 29"/>
                  <a:gd name="T24" fmla="*/ 1 w 10"/>
                  <a:gd name="T25" fmla="*/ 2 h 29"/>
                  <a:gd name="T26" fmla="*/ 0 w 10"/>
                  <a:gd name="T27" fmla="*/ 0 h 29"/>
                  <a:gd name="T28" fmla="*/ 1 w 10"/>
                  <a:gd name="T29" fmla="*/ 1 h 29"/>
                  <a:gd name="T30" fmla="*/ 1 w 10"/>
                  <a:gd name="T31" fmla="*/ 0 h 29"/>
                  <a:gd name="T32" fmla="*/ 0 w 10"/>
                  <a:gd name="T33"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 h="29">
                    <a:moveTo>
                      <a:pt x="9" y="27"/>
                    </a:moveTo>
                    <a:cubicBezTo>
                      <a:pt x="9" y="28"/>
                      <a:pt x="9" y="28"/>
                      <a:pt x="9" y="28"/>
                    </a:cubicBezTo>
                    <a:cubicBezTo>
                      <a:pt x="9" y="28"/>
                      <a:pt x="8" y="28"/>
                      <a:pt x="8" y="28"/>
                    </a:cubicBezTo>
                    <a:cubicBezTo>
                      <a:pt x="9" y="29"/>
                      <a:pt x="9" y="29"/>
                      <a:pt x="9" y="29"/>
                    </a:cubicBezTo>
                    <a:cubicBezTo>
                      <a:pt x="9" y="29"/>
                      <a:pt x="9" y="29"/>
                      <a:pt x="10" y="29"/>
                    </a:cubicBezTo>
                    <a:cubicBezTo>
                      <a:pt x="10" y="29"/>
                      <a:pt x="10" y="29"/>
                      <a:pt x="10" y="29"/>
                    </a:cubicBezTo>
                    <a:cubicBezTo>
                      <a:pt x="9" y="27"/>
                      <a:pt x="9" y="27"/>
                      <a:pt x="9" y="27"/>
                    </a:cubicBezTo>
                    <a:moveTo>
                      <a:pt x="1" y="2"/>
                    </a:moveTo>
                    <a:cubicBezTo>
                      <a:pt x="1" y="3"/>
                      <a:pt x="1" y="3"/>
                      <a:pt x="1" y="3"/>
                    </a:cubicBezTo>
                    <a:cubicBezTo>
                      <a:pt x="1" y="3"/>
                      <a:pt x="1" y="3"/>
                      <a:pt x="0" y="3"/>
                    </a:cubicBezTo>
                    <a:cubicBezTo>
                      <a:pt x="3" y="10"/>
                      <a:pt x="3" y="10"/>
                      <a:pt x="3" y="10"/>
                    </a:cubicBezTo>
                    <a:cubicBezTo>
                      <a:pt x="3" y="11"/>
                      <a:pt x="4" y="12"/>
                      <a:pt x="5" y="12"/>
                    </a:cubicBezTo>
                    <a:cubicBezTo>
                      <a:pt x="1" y="2"/>
                      <a:pt x="1" y="2"/>
                      <a:pt x="1" y="2"/>
                    </a:cubicBezTo>
                    <a:moveTo>
                      <a:pt x="0" y="0"/>
                    </a:moveTo>
                    <a:cubicBezTo>
                      <a:pt x="0" y="0"/>
                      <a:pt x="1" y="1"/>
                      <a:pt x="1" y="1"/>
                    </a:cubicBezTo>
                    <a:cubicBezTo>
                      <a:pt x="1" y="0"/>
                      <a:pt x="1" y="0"/>
                      <a:pt x="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3" name="îşliḋè">
                <a:extLst>
                  <a:ext uri="{FF2B5EF4-FFF2-40B4-BE49-F238E27FC236}">
                    <a16:creationId xmlns:a16="http://schemas.microsoft.com/office/drawing/2014/main" id="{813F23FE-533D-46DA-89D4-3CE59B9AB609}"/>
                  </a:ext>
                </a:extLst>
              </p:cNvPr>
              <p:cNvSpPr/>
              <p:nvPr/>
            </p:nvSpPr>
            <p:spPr bwMode="auto">
              <a:xfrm>
                <a:off x="1942" y="1188"/>
                <a:ext cx="17" cy="42"/>
              </a:xfrm>
              <a:custGeom>
                <a:avLst/>
                <a:gdLst>
                  <a:gd name="T0" fmla="*/ 0 w 8"/>
                  <a:gd name="T1" fmla="*/ 0 h 20"/>
                  <a:gd name="T2" fmla="*/ 7 w 8"/>
                  <a:gd name="T3" fmla="*/ 20 h 20"/>
                  <a:gd name="T4" fmla="*/ 8 w 8"/>
                  <a:gd name="T5" fmla="*/ 20 h 20"/>
                  <a:gd name="T6" fmla="*/ 2 w 8"/>
                  <a:gd name="T7" fmla="*/ 2 h 20"/>
                  <a:gd name="T8" fmla="*/ 0 w 8"/>
                  <a:gd name="T9" fmla="*/ 0 h 20"/>
                </a:gdLst>
                <a:ahLst/>
                <a:cxnLst>
                  <a:cxn ang="0">
                    <a:pos x="T0" y="T1"/>
                  </a:cxn>
                  <a:cxn ang="0">
                    <a:pos x="T2" y="T3"/>
                  </a:cxn>
                  <a:cxn ang="0">
                    <a:pos x="T4" y="T5"/>
                  </a:cxn>
                  <a:cxn ang="0">
                    <a:pos x="T6" y="T7"/>
                  </a:cxn>
                  <a:cxn ang="0">
                    <a:pos x="T8" y="T9"/>
                  </a:cxn>
                </a:cxnLst>
                <a:rect l="0" t="0" r="r" b="b"/>
                <a:pathLst>
                  <a:path w="8" h="20">
                    <a:moveTo>
                      <a:pt x="0" y="0"/>
                    </a:moveTo>
                    <a:cubicBezTo>
                      <a:pt x="7" y="20"/>
                      <a:pt x="7" y="20"/>
                      <a:pt x="7" y="20"/>
                    </a:cubicBezTo>
                    <a:cubicBezTo>
                      <a:pt x="7" y="20"/>
                      <a:pt x="8" y="20"/>
                      <a:pt x="8" y="20"/>
                    </a:cubicBezTo>
                    <a:cubicBezTo>
                      <a:pt x="2" y="2"/>
                      <a:pt x="2" y="2"/>
                      <a:pt x="2" y="2"/>
                    </a:cubicBezTo>
                    <a:cubicBezTo>
                      <a:pt x="2" y="1"/>
                      <a:pt x="1" y="1"/>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4" name="ïṥļïdê">
                <a:extLst>
                  <a:ext uri="{FF2B5EF4-FFF2-40B4-BE49-F238E27FC236}">
                    <a16:creationId xmlns:a16="http://schemas.microsoft.com/office/drawing/2014/main" id="{AEF6C1E5-6BF8-4F05-AAB2-836E044EB0E7}"/>
                  </a:ext>
                </a:extLst>
              </p:cNvPr>
              <p:cNvSpPr/>
              <p:nvPr/>
            </p:nvSpPr>
            <p:spPr bwMode="auto">
              <a:xfrm>
                <a:off x="1995" y="1330"/>
                <a:ext cx="23" cy="37"/>
              </a:xfrm>
              <a:custGeom>
                <a:avLst/>
                <a:gdLst>
                  <a:gd name="T0" fmla="*/ 0 w 11"/>
                  <a:gd name="T1" fmla="*/ 0 h 18"/>
                  <a:gd name="T2" fmla="*/ 0 w 11"/>
                  <a:gd name="T3" fmla="*/ 1 h 18"/>
                  <a:gd name="T4" fmla="*/ 9 w 11"/>
                  <a:gd name="T5" fmla="*/ 18 h 18"/>
                  <a:gd name="T6" fmla="*/ 11 w 11"/>
                  <a:gd name="T7" fmla="*/ 18 h 18"/>
                  <a:gd name="T8" fmla="*/ 5 w 11"/>
                  <a:gd name="T9" fmla="*/ 8 h 18"/>
                  <a:gd name="T10" fmla="*/ 0 w 11"/>
                  <a:gd name="T11" fmla="*/ 0 h 18"/>
                </a:gdLst>
                <a:ahLst/>
                <a:cxnLst>
                  <a:cxn ang="0">
                    <a:pos x="T0" y="T1"/>
                  </a:cxn>
                  <a:cxn ang="0">
                    <a:pos x="T2" y="T3"/>
                  </a:cxn>
                  <a:cxn ang="0">
                    <a:pos x="T4" y="T5"/>
                  </a:cxn>
                  <a:cxn ang="0">
                    <a:pos x="T6" y="T7"/>
                  </a:cxn>
                  <a:cxn ang="0">
                    <a:pos x="T8" y="T9"/>
                  </a:cxn>
                  <a:cxn ang="0">
                    <a:pos x="T10" y="T11"/>
                  </a:cxn>
                </a:cxnLst>
                <a:rect l="0" t="0" r="r" b="b"/>
                <a:pathLst>
                  <a:path w="11" h="18">
                    <a:moveTo>
                      <a:pt x="0" y="0"/>
                    </a:moveTo>
                    <a:cubicBezTo>
                      <a:pt x="0" y="0"/>
                      <a:pt x="0" y="0"/>
                      <a:pt x="0" y="1"/>
                    </a:cubicBezTo>
                    <a:cubicBezTo>
                      <a:pt x="9" y="18"/>
                      <a:pt x="9" y="18"/>
                      <a:pt x="9" y="18"/>
                    </a:cubicBezTo>
                    <a:cubicBezTo>
                      <a:pt x="10" y="18"/>
                      <a:pt x="10" y="18"/>
                      <a:pt x="11" y="18"/>
                    </a:cubicBezTo>
                    <a:cubicBezTo>
                      <a:pt x="5" y="8"/>
                      <a:pt x="5" y="8"/>
                      <a:pt x="5" y="8"/>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5" name="îš1ïḋe">
                <a:extLst>
                  <a:ext uri="{FF2B5EF4-FFF2-40B4-BE49-F238E27FC236}">
                    <a16:creationId xmlns:a16="http://schemas.microsoft.com/office/drawing/2014/main" id="{62F6B4EC-D36C-4CB3-A7F1-046B5290A8B3}"/>
                  </a:ext>
                </a:extLst>
              </p:cNvPr>
              <p:cNvSpPr/>
              <p:nvPr/>
            </p:nvSpPr>
            <p:spPr bwMode="auto">
              <a:xfrm>
                <a:off x="1984" y="1313"/>
                <a:ext cx="159" cy="282"/>
              </a:xfrm>
              <a:custGeom>
                <a:avLst/>
                <a:gdLst>
                  <a:gd name="T0" fmla="*/ 42 w 76"/>
                  <a:gd name="T1" fmla="*/ 73 h 135"/>
                  <a:gd name="T2" fmla="*/ 41 w 76"/>
                  <a:gd name="T3" fmla="*/ 75 h 135"/>
                  <a:gd name="T4" fmla="*/ 74 w 76"/>
                  <a:gd name="T5" fmla="*/ 135 h 135"/>
                  <a:gd name="T6" fmla="*/ 76 w 76"/>
                  <a:gd name="T7" fmla="*/ 135 h 135"/>
                  <a:gd name="T8" fmla="*/ 42 w 76"/>
                  <a:gd name="T9" fmla="*/ 73 h 135"/>
                  <a:gd name="T10" fmla="*/ 41 w 76"/>
                  <a:gd name="T11" fmla="*/ 72 h 135"/>
                  <a:gd name="T12" fmla="*/ 40 w 76"/>
                  <a:gd name="T13" fmla="*/ 73 h 135"/>
                  <a:gd name="T14" fmla="*/ 40 w 76"/>
                  <a:gd name="T15" fmla="*/ 73 h 135"/>
                  <a:gd name="T16" fmla="*/ 41 w 76"/>
                  <a:gd name="T17" fmla="*/ 72 h 135"/>
                  <a:gd name="T18" fmla="*/ 41 w 76"/>
                  <a:gd name="T19" fmla="*/ 72 h 135"/>
                  <a:gd name="T20" fmla="*/ 40 w 76"/>
                  <a:gd name="T21" fmla="*/ 70 h 135"/>
                  <a:gd name="T22" fmla="*/ 39 w 76"/>
                  <a:gd name="T23" fmla="*/ 70 h 135"/>
                  <a:gd name="T24" fmla="*/ 39 w 76"/>
                  <a:gd name="T25" fmla="*/ 71 h 135"/>
                  <a:gd name="T26" fmla="*/ 40 w 76"/>
                  <a:gd name="T27" fmla="*/ 70 h 135"/>
                  <a:gd name="T28" fmla="*/ 40 w 76"/>
                  <a:gd name="T29" fmla="*/ 70 h 135"/>
                  <a:gd name="T30" fmla="*/ 32 w 76"/>
                  <a:gd name="T31" fmla="*/ 58 h 135"/>
                  <a:gd name="T32" fmla="*/ 38 w 76"/>
                  <a:gd name="T33" fmla="*/ 69 h 135"/>
                  <a:gd name="T34" fmla="*/ 39 w 76"/>
                  <a:gd name="T35" fmla="*/ 69 h 135"/>
                  <a:gd name="T36" fmla="*/ 35 w 76"/>
                  <a:gd name="T37" fmla="*/ 61 h 135"/>
                  <a:gd name="T38" fmla="*/ 32 w 76"/>
                  <a:gd name="T39" fmla="*/ 58 h 135"/>
                  <a:gd name="T40" fmla="*/ 16 w 76"/>
                  <a:gd name="T41" fmla="*/ 26 h 135"/>
                  <a:gd name="T42" fmla="*/ 14 w 76"/>
                  <a:gd name="T43" fmla="*/ 26 h 135"/>
                  <a:gd name="T44" fmla="*/ 30 w 76"/>
                  <a:gd name="T45" fmla="*/ 54 h 135"/>
                  <a:gd name="T46" fmla="*/ 33 w 76"/>
                  <a:gd name="T47" fmla="*/ 57 h 135"/>
                  <a:gd name="T48" fmla="*/ 16 w 76"/>
                  <a:gd name="T49" fmla="*/ 26 h 135"/>
                  <a:gd name="T50" fmla="*/ 0 w 76"/>
                  <a:gd name="T51" fmla="*/ 0 h 135"/>
                  <a:gd name="T52" fmla="*/ 0 w 76"/>
                  <a:gd name="T53" fmla="*/ 0 h 135"/>
                  <a:gd name="T54" fmla="*/ 5 w 76"/>
                  <a:gd name="T55" fmla="*/ 9 h 135"/>
                  <a:gd name="T56" fmla="*/ 5 w 76"/>
                  <a:gd name="T57" fmla="*/ 8 h 135"/>
                  <a:gd name="T58" fmla="*/ 0 w 76"/>
                  <a:gd name="T59"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6" h="135">
                    <a:moveTo>
                      <a:pt x="42" y="73"/>
                    </a:moveTo>
                    <a:cubicBezTo>
                      <a:pt x="41" y="75"/>
                      <a:pt x="41" y="75"/>
                      <a:pt x="41" y="75"/>
                    </a:cubicBezTo>
                    <a:cubicBezTo>
                      <a:pt x="74" y="135"/>
                      <a:pt x="74" y="135"/>
                      <a:pt x="74" y="135"/>
                    </a:cubicBezTo>
                    <a:cubicBezTo>
                      <a:pt x="76" y="135"/>
                      <a:pt x="76" y="135"/>
                      <a:pt x="76" y="135"/>
                    </a:cubicBezTo>
                    <a:cubicBezTo>
                      <a:pt x="42" y="73"/>
                      <a:pt x="42" y="73"/>
                      <a:pt x="42" y="73"/>
                    </a:cubicBezTo>
                    <a:moveTo>
                      <a:pt x="41" y="72"/>
                    </a:moveTo>
                    <a:cubicBezTo>
                      <a:pt x="40" y="73"/>
                      <a:pt x="40" y="73"/>
                      <a:pt x="40" y="73"/>
                    </a:cubicBezTo>
                    <a:cubicBezTo>
                      <a:pt x="40" y="73"/>
                      <a:pt x="40" y="73"/>
                      <a:pt x="40" y="73"/>
                    </a:cubicBezTo>
                    <a:cubicBezTo>
                      <a:pt x="41" y="72"/>
                      <a:pt x="41" y="72"/>
                      <a:pt x="41" y="72"/>
                    </a:cubicBezTo>
                    <a:cubicBezTo>
                      <a:pt x="41" y="72"/>
                      <a:pt x="41" y="72"/>
                      <a:pt x="41" y="72"/>
                    </a:cubicBezTo>
                    <a:moveTo>
                      <a:pt x="40" y="70"/>
                    </a:moveTo>
                    <a:cubicBezTo>
                      <a:pt x="39" y="70"/>
                      <a:pt x="39" y="70"/>
                      <a:pt x="39" y="70"/>
                    </a:cubicBezTo>
                    <a:cubicBezTo>
                      <a:pt x="39" y="71"/>
                      <a:pt x="39" y="71"/>
                      <a:pt x="39" y="71"/>
                    </a:cubicBezTo>
                    <a:cubicBezTo>
                      <a:pt x="40" y="70"/>
                      <a:pt x="40" y="70"/>
                      <a:pt x="40" y="70"/>
                    </a:cubicBezTo>
                    <a:cubicBezTo>
                      <a:pt x="40" y="70"/>
                      <a:pt x="40" y="70"/>
                      <a:pt x="40" y="70"/>
                    </a:cubicBezTo>
                    <a:moveTo>
                      <a:pt x="32" y="58"/>
                    </a:moveTo>
                    <a:cubicBezTo>
                      <a:pt x="38" y="69"/>
                      <a:pt x="38" y="69"/>
                      <a:pt x="38" y="69"/>
                    </a:cubicBezTo>
                    <a:cubicBezTo>
                      <a:pt x="39" y="69"/>
                      <a:pt x="39" y="69"/>
                      <a:pt x="39" y="69"/>
                    </a:cubicBezTo>
                    <a:cubicBezTo>
                      <a:pt x="35" y="61"/>
                      <a:pt x="35" y="61"/>
                      <a:pt x="35" y="61"/>
                    </a:cubicBezTo>
                    <a:cubicBezTo>
                      <a:pt x="32" y="58"/>
                      <a:pt x="32" y="58"/>
                      <a:pt x="32" y="58"/>
                    </a:cubicBezTo>
                    <a:moveTo>
                      <a:pt x="16" y="26"/>
                    </a:moveTo>
                    <a:cubicBezTo>
                      <a:pt x="15" y="26"/>
                      <a:pt x="15" y="26"/>
                      <a:pt x="14" y="26"/>
                    </a:cubicBezTo>
                    <a:cubicBezTo>
                      <a:pt x="30" y="54"/>
                      <a:pt x="30" y="54"/>
                      <a:pt x="30" y="54"/>
                    </a:cubicBezTo>
                    <a:cubicBezTo>
                      <a:pt x="33" y="57"/>
                      <a:pt x="33" y="57"/>
                      <a:pt x="33" y="57"/>
                    </a:cubicBezTo>
                    <a:cubicBezTo>
                      <a:pt x="16" y="26"/>
                      <a:pt x="16" y="26"/>
                      <a:pt x="16" y="26"/>
                    </a:cubicBezTo>
                    <a:moveTo>
                      <a:pt x="0" y="0"/>
                    </a:moveTo>
                    <a:cubicBezTo>
                      <a:pt x="0" y="0"/>
                      <a:pt x="0" y="0"/>
                      <a:pt x="0" y="0"/>
                    </a:cubicBezTo>
                    <a:cubicBezTo>
                      <a:pt x="5" y="9"/>
                      <a:pt x="5" y="9"/>
                      <a:pt x="5" y="9"/>
                    </a:cubicBezTo>
                    <a:cubicBezTo>
                      <a:pt x="5" y="8"/>
                      <a:pt x="5" y="8"/>
                      <a:pt x="5" y="8"/>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6" name="ïṧlïḑé">
                <a:extLst>
                  <a:ext uri="{FF2B5EF4-FFF2-40B4-BE49-F238E27FC236}">
                    <a16:creationId xmlns:a16="http://schemas.microsoft.com/office/drawing/2014/main" id="{90F300E0-C292-4E0F-B9A0-66C04AA994EE}"/>
                  </a:ext>
                </a:extLst>
              </p:cNvPr>
              <p:cNvSpPr/>
              <p:nvPr/>
            </p:nvSpPr>
            <p:spPr bwMode="auto">
              <a:xfrm>
                <a:off x="2147" y="1605"/>
                <a:ext cx="75" cy="138"/>
              </a:xfrm>
              <a:custGeom>
                <a:avLst/>
                <a:gdLst>
                  <a:gd name="T0" fmla="*/ 0 w 36"/>
                  <a:gd name="T1" fmla="*/ 0 h 66"/>
                  <a:gd name="T2" fmla="*/ 0 w 36"/>
                  <a:gd name="T3" fmla="*/ 2 h 66"/>
                  <a:gd name="T4" fmla="*/ 2 w 36"/>
                  <a:gd name="T5" fmla="*/ 6 h 66"/>
                  <a:gd name="T6" fmla="*/ 2 w 36"/>
                  <a:gd name="T7" fmla="*/ 6 h 66"/>
                  <a:gd name="T8" fmla="*/ 4 w 36"/>
                  <a:gd name="T9" fmla="*/ 6 h 66"/>
                  <a:gd name="T10" fmla="*/ 3 w 36"/>
                  <a:gd name="T11" fmla="*/ 8 h 66"/>
                  <a:gd name="T12" fmla="*/ 35 w 36"/>
                  <a:gd name="T13" fmla="*/ 66 h 66"/>
                  <a:gd name="T14" fmla="*/ 36 w 36"/>
                  <a:gd name="T15" fmla="*/ 66 h 66"/>
                  <a:gd name="T16" fmla="*/ 18 w 36"/>
                  <a:gd name="T17" fmla="*/ 32 h 66"/>
                  <a:gd name="T18" fmla="*/ 0 w 36"/>
                  <a:gd name="T19"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66">
                    <a:moveTo>
                      <a:pt x="0" y="0"/>
                    </a:moveTo>
                    <a:cubicBezTo>
                      <a:pt x="0" y="0"/>
                      <a:pt x="0" y="1"/>
                      <a:pt x="0" y="2"/>
                    </a:cubicBezTo>
                    <a:cubicBezTo>
                      <a:pt x="2" y="6"/>
                      <a:pt x="2" y="6"/>
                      <a:pt x="2" y="6"/>
                    </a:cubicBezTo>
                    <a:cubicBezTo>
                      <a:pt x="2" y="6"/>
                      <a:pt x="2" y="6"/>
                      <a:pt x="2" y="6"/>
                    </a:cubicBezTo>
                    <a:cubicBezTo>
                      <a:pt x="3" y="6"/>
                      <a:pt x="3" y="6"/>
                      <a:pt x="4" y="6"/>
                    </a:cubicBezTo>
                    <a:cubicBezTo>
                      <a:pt x="4" y="6"/>
                      <a:pt x="3" y="7"/>
                      <a:pt x="3" y="8"/>
                    </a:cubicBezTo>
                    <a:cubicBezTo>
                      <a:pt x="35" y="66"/>
                      <a:pt x="35" y="66"/>
                      <a:pt x="35" y="66"/>
                    </a:cubicBezTo>
                    <a:cubicBezTo>
                      <a:pt x="36" y="66"/>
                      <a:pt x="36" y="66"/>
                      <a:pt x="36" y="66"/>
                    </a:cubicBezTo>
                    <a:cubicBezTo>
                      <a:pt x="18" y="32"/>
                      <a:pt x="18" y="32"/>
                      <a:pt x="18" y="32"/>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7" name="ïṧḷïḓe">
                <a:extLst>
                  <a:ext uri="{FF2B5EF4-FFF2-40B4-BE49-F238E27FC236}">
                    <a16:creationId xmlns:a16="http://schemas.microsoft.com/office/drawing/2014/main" id="{5A91C2E2-812E-4329-BC52-EFC382CF7C00}"/>
                  </a:ext>
                </a:extLst>
              </p:cNvPr>
              <p:cNvSpPr/>
              <p:nvPr/>
            </p:nvSpPr>
            <p:spPr bwMode="auto">
              <a:xfrm>
                <a:off x="2141" y="1597"/>
                <a:ext cx="14" cy="25"/>
              </a:xfrm>
              <a:custGeom>
                <a:avLst/>
                <a:gdLst>
                  <a:gd name="T0" fmla="*/ 5 w 7"/>
                  <a:gd name="T1" fmla="*/ 10 h 12"/>
                  <a:gd name="T2" fmla="*/ 5 w 7"/>
                  <a:gd name="T3" fmla="*/ 10 h 12"/>
                  <a:gd name="T4" fmla="*/ 6 w 7"/>
                  <a:gd name="T5" fmla="*/ 12 h 12"/>
                  <a:gd name="T6" fmla="*/ 7 w 7"/>
                  <a:gd name="T7" fmla="*/ 10 h 12"/>
                  <a:gd name="T8" fmla="*/ 5 w 7"/>
                  <a:gd name="T9" fmla="*/ 10 h 12"/>
                  <a:gd name="T10" fmla="*/ 1 w 7"/>
                  <a:gd name="T11" fmla="*/ 0 h 12"/>
                  <a:gd name="T12" fmla="*/ 0 w 7"/>
                  <a:gd name="T13" fmla="*/ 0 h 12"/>
                  <a:gd name="T14" fmla="*/ 3 w 7"/>
                  <a:gd name="T15" fmla="*/ 6 h 12"/>
                  <a:gd name="T16" fmla="*/ 3 w 7"/>
                  <a:gd name="T17" fmla="*/ 4 h 12"/>
                  <a:gd name="T18" fmla="*/ 1 w 7"/>
                  <a:gd name="T1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12">
                    <a:moveTo>
                      <a:pt x="5" y="10"/>
                    </a:moveTo>
                    <a:cubicBezTo>
                      <a:pt x="5" y="10"/>
                      <a:pt x="5" y="10"/>
                      <a:pt x="5" y="10"/>
                    </a:cubicBezTo>
                    <a:cubicBezTo>
                      <a:pt x="6" y="12"/>
                      <a:pt x="6" y="12"/>
                      <a:pt x="6" y="12"/>
                    </a:cubicBezTo>
                    <a:cubicBezTo>
                      <a:pt x="6" y="11"/>
                      <a:pt x="7" y="10"/>
                      <a:pt x="7" y="10"/>
                    </a:cubicBezTo>
                    <a:cubicBezTo>
                      <a:pt x="6" y="10"/>
                      <a:pt x="6" y="10"/>
                      <a:pt x="5" y="10"/>
                    </a:cubicBezTo>
                    <a:moveTo>
                      <a:pt x="1" y="0"/>
                    </a:moveTo>
                    <a:cubicBezTo>
                      <a:pt x="0" y="0"/>
                      <a:pt x="0" y="0"/>
                      <a:pt x="0" y="0"/>
                    </a:cubicBezTo>
                    <a:cubicBezTo>
                      <a:pt x="3" y="6"/>
                      <a:pt x="3" y="6"/>
                      <a:pt x="3" y="6"/>
                    </a:cubicBezTo>
                    <a:cubicBezTo>
                      <a:pt x="3" y="5"/>
                      <a:pt x="3" y="4"/>
                      <a:pt x="3" y="4"/>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8" name="íślïḋe">
                <a:extLst>
                  <a:ext uri="{FF2B5EF4-FFF2-40B4-BE49-F238E27FC236}">
                    <a16:creationId xmlns:a16="http://schemas.microsoft.com/office/drawing/2014/main" id="{FF20F3B9-EDA9-4D62-921B-AAF8E36D4D24}"/>
                  </a:ext>
                </a:extLst>
              </p:cNvPr>
              <p:cNvSpPr/>
              <p:nvPr/>
            </p:nvSpPr>
            <p:spPr bwMode="auto">
              <a:xfrm>
                <a:off x="1700" y="1801"/>
                <a:ext cx="92" cy="186"/>
              </a:xfrm>
              <a:custGeom>
                <a:avLst/>
                <a:gdLst>
                  <a:gd name="T0" fmla="*/ 0 w 44"/>
                  <a:gd name="T1" fmla="*/ 0 h 89"/>
                  <a:gd name="T2" fmla="*/ 0 w 44"/>
                  <a:gd name="T3" fmla="*/ 1 h 89"/>
                  <a:gd name="T4" fmla="*/ 34 w 44"/>
                  <a:gd name="T5" fmla="*/ 72 h 89"/>
                  <a:gd name="T6" fmla="*/ 44 w 44"/>
                  <a:gd name="T7" fmla="*/ 89 h 89"/>
                  <a:gd name="T8" fmla="*/ 44 w 44"/>
                  <a:gd name="T9" fmla="*/ 89 h 89"/>
                  <a:gd name="T10" fmla="*/ 0 w 44"/>
                  <a:gd name="T11" fmla="*/ 0 h 89"/>
                </a:gdLst>
                <a:ahLst/>
                <a:cxnLst>
                  <a:cxn ang="0">
                    <a:pos x="T0" y="T1"/>
                  </a:cxn>
                  <a:cxn ang="0">
                    <a:pos x="T2" y="T3"/>
                  </a:cxn>
                  <a:cxn ang="0">
                    <a:pos x="T4" y="T5"/>
                  </a:cxn>
                  <a:cxn ang="0">
                    <a:pos x="T6" y="T7"/>
                  </a:cxn>
                  <a:cxn ang="0">
                    <a:pos x="T8" y="T9"/>
                  </a:cxn>
                  <a:cxn ang="0">
                    <a:pos x="T10" y="T11"/>
                  </a:cxn>
                </a:cxnLst>
                <a:rect l="0" t="0" r="r" b="b"/>
                <a:pathLst>
                  <a:path w="44" h="89">
                    <a:moveTo>
                      <a:pt x="0" y="0"/>
                    </a:moveTo>
                    <a:cubicBezTo>
                      <a:pt x="0" y="0"/>
                      <a:pt x="0" y="1"/>
                      <a:pt x="0" y="1"/>
                    </a:cubicBezTo>
                    <a:cubicBezTo>
                      <a:pt x="34" y="72"/>
                      <a:pt x="34" y="72"/>
                      <a:pt x="34" y="72"/>
                    </a:cubicBezTo>
                    <a:cubicBezTo>
                      <a:pt x="44" y="89"/>
                      <a:pt x="44" y="89"/>
                      <a:pt x="44" y="89"/>
                    </a:cubicBezTo>
                    <a:cubicBezTo>
                      <a:pt x="44" y="89"/>
                      <a:pt x="44" y="89"/>
                      <a:pt x="44" y="89"/>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9" name="ïŝľíḋè">
                <a:extLst>
                  <a:ext uri="{FF2B5EF4-FFF2-40B4-BE49-F238E27FC236}">
                    <a16:creationId xmlns:a16="http://schemas.microsoft.com/office/drawing/2014/main" id="{DAD3CBED-F4D6-4F44-8E2D-3DDDA9006EBD}"/>
                  </a:ext>
                </a:extLst>
              </p:cNvPr>
              <p:cNvSpPr/>
              <p:nvPr/>
            </p:nvSpPr>
            <p:spPr bwMode="auto">
              <a:xfrm>
                <a:off x="1679" y="1761"/>
                <a:ext cx="21" cy="42"/>
              </a:xfrm>
              <a:custGeom>
                <a:avLst/>
                <a:gdLst>
                  <a:gd name="T0" fmla="*/ 1 w 10"/>
                  <a:gd name="T1" fmla="*/ 0 h 20"/>
                  <a:gd name="T2" fmla="*/ 0 w 10"/>
                  <a:gd name="T3" fmla="*/ 0 h 20"/>
                  <a:gd name="T4" fmla="*/ 0 w 10"/>
                  <a:gd name="T5" fmla="*/ 0 h 20"/>
                  <a:gd name="T6" fmla="*/ 10 w 10"/>
                  <a:gd name="T7" fmla="*/ 20 h 20"/>
                  <a:gd name="T8" fmla="*/ 10 w 10"/>
                  <a:gd name="T9" fmla="*/ 19 h 20"/>
                  <a:gd name="T10" fmla="*/ 1 w 10"/>
                  <a:gd name="T11" fmla="*/ 0 h 20"/>
                </a:gdLst>
                <a:ahLst/>
                <a:cxnLst>
                  <a:cxn ang="0">
                    <a:pos x="T0" y="T1"/>
                  </a:cxn>
                  <a:cxn ang="0">
                    <a:pos x="T2" y="T3"/>
                  </a:cxn>
                  <a:cxn ang="0">
                    <a:pos x="T4" y="T5"/>
                  </a:cxn>
                  <a:cxn ang="0">
                    <a:pos x="T6" y="T7"/>
                  </a:cxn>
                  <a:cxn ang="0">
                    <a:pos x="T8" y="T9"/>
                  </a:cxn>
                  <a:cxn ang="0">
                    <a:pos x="T10" y="T11"/>
                  </a:cxn>
                </a:cxnLst>
                <a:rect l="0" t="0" r="r" b="b"/>
                <a:pathLst>
                  <a:path w="10" h="20">
                    <a:moveTo>
                      <a:pt x="1" y="0"/>
                    </a:moveTo>
                    <a:cubicBezTo>
                      <a:pt x="1" y="0"/>
                      <a:pt x="1" y="0"/>
                      <a:pt x="0" y="0"/>
                    </a:cubicBezTo>
                    <a:cubicBezTo>
                      <a:pt x="0" y="0"/>
                      <a:pt x="0" y="0"/>
                      <a:pt x="0" y="0"/>
                    </a:cubicBezTo>
                    <a:cubicBezTo>
                      <a:pt x="10" y="20"/>
                      <a:pt x="10" y="20"/>
                      <a:pt x="10" y="20"/>
                    </a:cubicBezTo>
                    <a:cubicBezTo>
                      <a:pt x="10" y="20"/>
                      <a:pt x="10" y="19"/>
                      <a:pt x="10" y="19"/>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0" name="ïsḷidê">
                <a:extLst>
                  <a:ext uri="{FF2B5EF4-FFF2-40B4-BE49-F238E27FC236}">
                    <a16:creationId xmlns:a16="http://schemas.microsoft.com/office/drawing/2014/main" id="{3C1919ED-3CAC-4EC7-9098-46627B090771}"/>
                  </a:ext>
                </a:extLst>
              </p:cNvPr>
              <p:cNvSpPr/>
              <p:nvPr/>
            </p:nvSpPr>
            <p:spPr bwMode="auto">
              <a:xfrm>
                <a:off x="1771" y="1951"/>
                <a:ext cx="21" cy="36"/>
              </a:xfrm>
              <a:custGeom>
                <a:avLst/>
                <a:gdLst>
                  <a:gd name="T0" fmla="*/ 0 w 10"/>
                  <a:gd name="T1" fmla="*/ 0 h 17"/>
                  <a:gd name="T2" fmla="*/ 9 w 10"/>
                  <a:gd name="T3" fmla="*/ 17 h 17"/>
                  <a:gd name="T4" fmla="*/ 9 w 10"/>
                  <a:gd name="T5" fmla="*/ 17 h 17"/>
                  <a:gd name="T6" fmla="*/ 10 w 10"/>
                  <a:gd name="T7" fmla="*/ 17 h 17"/>
                  <a:gd name="T8" fmla="*/ 0 w 10"/>
                  <a:gd name="T9" fmla="*/ 0 h 17"/>
                </a:gdLst>
                <a:ahLst/>
                <a:cxnLst>
                  <a:cxn ang="0">
                    <a:pos x="T0" y="T1"/>
                  </a:cxn>
                  <a:cxn ang="0">
                    <a:pos x="T2" y="T3"/>
                  </a:cxn>
                  <a:cxn ang="0">
                    <a:pos x="T4" y="T5"/>
                  </a:cxn>
                  <a:cxn ang="0">
                    <a:pos x="T6" y="T7"/>
                  </a:cxn>
                  <a:cxn ang="0">
                    <a:pos x="T8" y="T9"/>
                  </a:cxn>
                </a:cxnLst>
                <a:rect l="0" t="0" r="r" b="b"/>
                <a:pathLst>
                  <a:path w="10" h="17">
                    <a:moveTo>
                      <a:pt x="0" y="0"/>
                    </a:moveTo>
                    <a:cubicBezTo>
                      <a:pt x="9" y="17"/>
                      <a:pt x="9" y="17"/>
                      <a:pt x="9" y="17"/>
                    </a:cubicBezTo>
                    <a:cubicBezTo>
                      <a:pt x="9" y="17"/>
                      <a:pt x="9" y="17"/>
                      <a:pt x="9" y="17"/>
                    </a:cubicBezTo>
                    <a:cubicBezTo>
                      <a:pt x="9" y="17"/>
                      <a:pt x="10" y="17"/>
                      <a:pt x="10" y="17"/>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1" name="íṩḷiḍe">
                <a:extLst>
                  <a:ext uri="{FF2B5EF4-FFF2-40B4-BE49-F238E27FC236}">
                    <a16:creationId xmlns:a16="http://schemas.microsoft.com/office/drawing/2014/main" id="{B356AD59-A2EC-42FD-B285-22ADE2D6141A}"/>
                  </a:ext>
                </a:extLst>
              </p:cNvPr>
              <p:cNvSpPr/>
              <p:nvPr/>
            </p:nvSpPr>
            <p:spPr bwMode="auto">
              <a:xfrm>
                <a:off x="1552" y="1561"/>
                <a:ext cx="4" cy="9"/>
              </a:xfrm>
              <a:custGeom>
                <a:avLst/>
                <a:gdLst>
                  <a:gd name="T0" fmla="*/ 0 w 2"/>
                  <a:gd name="T1" fmla="*/ 0 h 4"/>
                  <a:gd name="T2" fmla="*/ 0 w 2"/>
                  <a:gd name="T3" fmla="*/ 0 h 4"/>
                  <a:gd name="T4" fmla="*/ 2 w 2"/>
                  <a:gd name="T5" fmla="*/ 4 h 4"/>
                  <a:gd name="T6" fmla="*/ 2 w 2"/>
                  <a:gd name="T7" fmla="*/ 4 h 4"/>
                  <a:gd name="T8" fmla="*/ 0 w 2"/>
                  <a:gd name="T9" fmla="*/ 0 h 4"/>
                </a:gdLst>
                <a:ahLst/>
                <a:cxnLst>
                  <a:cxn ang="0">
                    <a:pos x="T0" y="T1"/>
                  </a:cxn>
                  <a:cxn ang="0">
                    <a:pos x="T2" y="T3"/>
                  </a:cxn>
                  <a:cxn ang="0">
                    <a:pos x="T4" y="T5"/>
                  </a:cxn>
                  <a:cxn ang="0">
                    <a:pos x="T6" y="T7"/>
                  </a:cxn>
                  <a:cxn ang="0">
                    <a:pos x="T8" y="T9"/>
                  </a:cxn>
                </a:cxnLst>
                <a:rect l="0" t="0" r="r" b="b"/>
                <a:pathLst>
                  <a:path w="2" h="4">
                    <a:moveTo>
                      <a:pt x="0" y="0"/>
                    </a:moveTo>
                    <a:cubicBezTo>
                      <a:pt x="0" y="0"/>
                      <a:pt x="0" y="0"/>
                      <a:pt x="0" y="0"/>
                    </a:cubicBezTo>
                    <a:cubicBezTo>
                      <a:pt x="2" y="4"/>
                      <a:pt x="2" y="4"/>
                      <a:pt x="2" y="4"/>
                    </a:cubicBezTo>
                    <a:cubicBezTo>
                      <a:pt x="2" y="4"/>
                      <a:pt x="2" y="4"/>
                      <a:pt x="2" y="4"/>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2" name="íşlíḍé">
                <a:extLst>
                  <a:ext uri="{FF2B5EF4-FFF2-40B4-BE49-F238E27FC236}">
                    <a16:creationId xmlns:a16="http://schemas.microsoft.com/office/drawing/2014/main" id="{BA0BE56F-2DCE-476A-8092-B5FD441E8D5F}"/>
                  </a:ext>
                </a:extLst>
              </p:cNvPr>
              <p:cNvSpPr/>
              <p:nvPr/>
            </p:nvSpPr>
            <p:spPr bwMode="auto">
              <a:xfrm>
                <a:off x="1556" y="1570"/>
                <a:ext cx="119" cy="181"/>
              </a:xfrm>
              <a:custGeom>
                <a:avLst/>
                <a:gdLst>
                  <a:gd name="T0" fmla="*/ 0 w 57"/>
                  <a:gd name="T1" fmla="*/ 0 h 87"/>
                  <a:gd name="T2" fmla="*/ 6 w 57"/>
                  <a:gd name="T3" fmla="*/ 11 h 87"/>
                  <a:gd name="T4" fmla="*/ 52 w 57"/>
                  <a:gd name="T5" fmla="*/ 81 h 87"/>
                  <a:gd name="T6" fmla="*/ 56 w 57"/>
                  <a:gd name="T7" fmla="*/ 87 h 87"/>
                  <a:gd name="T8" fmla="*/ 57 w 57"/>
                  <a:gd name="T9" fmla="*/ 86 h 87"/>
                  <a:gd name="T10" fmla="*/ 0 w 57"/>
                  <a:gd name="T11" fmla="*/ 0 h 87"/>
                  <a:gd name="T12" fmla="*/ 0 w 57"/>
                  <a:gd name="T13" fmla="*/ 0 h 87"/>
                </a:gdLst>
                <a:ahLst/>
                <a:cxnLst>
                  <a:cxn ang="0">
                    <a:pos x="T0" y="T1"/>
                  </a:cxn>
                  <a:cxn ang="0">
                    <a:pos x="T2" y="T3"/>
                  </a:cxn>
                  <a:cxn ang="0">
                    <a:pos x="T4" y="T5"/>
                  </a:cxn>
                  <a:cxn ang="0">
                    <a:pos x="T6" y="T7"/>
                  </a:cxn>
                  <a:cxn ang="0">
                    <a:pos x="T8" y="T9"/>
                  </a:cxn>
                  <a:cxn ang="0">
                    <a:pos x="T10" y="T11"/>
                  </a:cxn>
                  <a:cxn ang="0">
                    <a:pos x="T12" y="T13"/>
                  </a:cxn>
                </a:cxnLst>
                <a:rect l="0" t="0" r="r" b="b"/>
                <a:pathLst>
                  <a:path w="57" h="87">
                    <a:moveTo>
                      <a:pt x="0" y="0"/>
                    </a:moveTo>
                    <a:cubicBezTo>
                      <a:pt x="6" y="11"/>
                      <a:pt x="6" y="11"/>
                      <a:pt x="6" y="11"/>
                    </a:cubicBezTo>
                    <a:cubicBezTo>
                      <a:pt x="52" y="81"/>
                      <a:pt x="52" y="81"/>
                      <a:pt x="52" y="81"/>
                    </a:cubicBezTo>
                    <a:cubicBezTo>
                      <a:pt x="56" y="87"/>
                      <a:pt x="56" y="87"/>
                      <a:pt x="56" y="87"/>
                    </a:cubicBezTo>
                    <a:cubicBezTo>
                      <a:pt x="56" y="87"/>
                      <a:pt x="57" y="86"/>
                      <a:pt x="57" y="86"/>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3" name="îšḷíḑé">
                <a:extLst>
                  <a:ext uri="{FF2B5EF4-FFF2-40B4-BE49-F238E27FC236}">
                    <a16:creationId xmlns:a16="http://schemas.microsoft.com/office/drawing/2014/main" id="{CCF16945-FF8A-4D2F-8C47-D187BA99198F}"/>
                  </a:ext>
                </a:extLst>
              </p:cNvPr>
              <p:cNvSpPr/>
              <p:nvPr/>
            </p:nvSpPr>
            <p:spPr bwMode="auto">
              <a:xfrm>
                <a:off x="1550" y="1561"/>
                <a:ext cx="6" cy="9"/>
              </a:xfrm>
              <a:custGeom>
                <a:avLst/>
                <a:gdLst>
                  <a:gd name="T0" fmla="*/ 1 w 3"/>
                  <a:gd name="T1" fmla="*/ 0 h 4"/>
                  <a:gd name="T2" fmla="*/ 0 w 3"/>
                  <a:gd name="T3" fmla="*/ 1 h 4"/>
                  <a:gd name="T4" fmla="*/ 0 w 3"/>
                  <a:gd name="T5" fmla="*/ 1 h 4"/>
                  <a:gd name="T6" fmla="*/ 2 w 3"/>
                  <a:gd name="T7" fmla="*/ 4 h 4"/>
                  <a:gd name="T8" fmla="*/ 3 w 3"/>
                  <a:gd name="T9" fmla="*/ 4 h 4"/>
                  <a:gd name="T10" fmla="*/ 1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1" y="0"/>
                    </a:moveTo>
                    <a:cubicBezTo>
                      <a:pt x="0" y="1"/>
                      <a:pt x="0" y="1"/>
                      <a:pt x="0" y="1"/>
                    </a:cubicBezTo>
                    <a:cubicBezTo>
                      <a:pt x="0" y="1"/>
                      <a:pt x="0" y="1"/>
                      <a:pt x="0" y="1"/>
                    </a:cubicBezTo>
                    <a:cubicBezTo>
                      <a:pt x="2" y="4"/>
                      <a:pt x="2" y="4"/>
                      <a:pt x="2" y="4"/>
                    </a:cubicBezTo>
                    <a:cubicBezTo>
                      <a:pt x="2" y="4"/>
                      <a:pt x="2" y="4"/>
                      <a:pt x="3" y="4"/>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4" name="îṥļïdé">
                <a:extLst>
                  <a:ext uri="{FF2B5EF4-FFF2-40B4-BE49-F238E27FC236}">
                    <a16:creationId xmlns:a16="http://schemas.microsoft.com/office/drawing/2014/main" id="{BE000D31-1FAA-4186-9179-E2166389DB59}"/>
                  </a:ext>
                </a:extLst>
              </p:cNvPr>
              <p:cNvSpPr/>
              <p:nvPr/>
            </p:nvSpPr>
            <p:spPr bwMode="auto">
              <a:xfrm>
                <a:off x="1554" y="1570"/>
                <a:ext cx="15" cy="23"/>
              </a:xfrm>
              <a:custGeom>
                <a:avLst/>
                <a:gdLst>
                  <a:gd name="T0" fmla="*/ 0 w 7"/>
                  <a:gd name="T1" fmla="*/ 0 h 11"/>
                  <a:gd name="T2" fmla="*/ 7 w 7"/>
                  <a:gd name="T3" fmla="*/ 11 h 11"/>
                  <a:gd name="T4" fmla="*/ 1 w 7"/>
                  <a:gd name="T5" fmla="*/ 0 h 11"/>
                  <a:gd name="T6" fmla="*/ 0 w 7"/>
                  <a:gd name="T7" fmla="*/ 0 h 11"/>
                </a:gdLst>
                <a:ahLst/>
                <a:cxnLst>
                  <a:cxn ang="0">
                    <a:pos x="T0" y="T1"/>
                  </a:cxn>
                  <a:cxn ang="0">
                    <a:pos x="T2" y="T3"/>
                  </a:cxn>
                  <a:cxn ang="0">
                    <a:pos x="T4" y="T5"/>
                  </a:cxn>
                  <a:cxn ang="0">
                    <a:pos x="T6" y="T7"/>
                  </a:cxn>
                </a:cxnLst>
                <a:rect l="0" t="0" r="r" b="b"/>
                <a:pathLst>
                  <a:path w="7" h="11">
                    <a:moveTo>
                      <a:pt x="0" y="0"/>
                    </a:moveTo>
                    <a:cubicBezTo>
                      <a:pt x="7" y="11"/>
                      <a:pt x="7" y="11"/>
                      <a:pt x="7" y="11"/>
                    </a:cubicBezTo>
                    <a:cubicBezTo>
                      <a:pt x="1" y="0"/>
                      <a:pt x="1" y="0"/>
                      <a:pt x="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5" name="ïṥļïďé">
                <a:extLst>
                  <a:ext uri="{FF2B5EF4-FFF2-40B4-BE49-F238E27FC236}">
                    <a16:creationId xmlns:a16="http://schemas.microsoft.com/office/drawing/2014/main" id="{9F391FFE-80E9-482B-B7B3-BFE5BB69B966}"/>
                  </a:ext>
                </a:extLst>
              </p:cNvPr>
              <p:cNvSpPr/>
              <p:nvPr/>
            </p:nvSpPr>
            <p:spPr bwMode="auto">
              <a:xfrm>
                <a:off x="1909" y="1747"/>
                <a:ext cx="311" cy="6"/>
              </a:xfrm>
              <a:custGeom>
                <a:avLst/>
                <a:gdLst>
                  <a:gd name="T0" fmla="*/ 39 w 149"/>
                  <a:gd name="T1" fmla="*/ 1 h 3"/>
                  <a:gd name="T2" fmla="*/ 1 w 149"/>
                  <a:gd name="T3" fmla="*/ 2 h 3"/>
                  <a:gd name="T4" fmla="*/ 0 w 149"/>
                  <a:gd name="T5" fmla="*/ 3 h 3"/>
                  <a:gd name="T6" fmla="*/ 38 w 149"/>
                  <a:gd name="T7" fmla="*/ 3 h 3"/>
                  <a:gd name="T8" fmla="*/ 39 w 149"/>
                  <a:gd name="T9" fmla="*/ 1 h 3"/>
                  <a:gd name="T10" fmla="*/ 148 w 149"/>
                  <a:gd name="T11" fmla="*/ 0 h 3"/>
                  <a:gd name="T12" fmla="*/ 79 w 149"/>
                  <a:gd name="T13" fmla="*/ 1 h 3"/>
                  <a:gd name="T14" fmla="*/ 79 w 149"/>
                  <a:gd name="T15" fmla="*/ 2 h 3"/>
                  <a:gd name="T16" fmla="*/ 149 w 149"/>
                  <a:gd name="T17" fmla="*/ 1 h 3"/>
                  <a:gd name="T18" fmla="*/ 149 w 149"/>
                  <a:gd name="T19" fmla="*/ 1 h 3"/>
                  <a:gd name="T20" fmla="*/ 149 w 149"/>
                  <a:gd name="T21" fmla="*/ 0 h 3"/>
                  <a:gd name="T22" fmla="*/ 149 w 149"/>
                  <a:gd name="T23" fmla="*/ 0 h 3"/>
                  <a:gd name="T24" fmla="*/ 149 w 149"/>
                  <a:gd name="T25" fmla="*/ 0 h 3"/>
                  <a:gd name="T26" fmla="*/ 149 w 149"/>
                  <a:gd name="T27" fmla="*/ 0 h 3"/>
                  <a:gd name="T28" fmla="*/ 149 w 149"/>
                  <a:gd name="T29" fmla="*/ 0 h 3"/>
                  <a:gd name="T30" fmla="*/ 149 w 149"/>
                  <a:gd name="T31" fmla="*/ 0 h 3"/>
                  <a:gd name="T32" fmla="*/ 148 w 149"/>
                  <a:gd name="T3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 h="3">
                    <a:moveTo>
                      <a:pt x="39" y="1"/>
                    </a:moveTo>
                    <a:cubicBezTo>
                      <a:pt x="1" y="2"/>
                      <a:pt x="1" y="2"/>
                      <a:pt x="1" y="2"/>
                    </a:cubicBezTo>
                    <a:cubicBezTo>
                      <a:pt x="0" y="3"/>
                      <a:pt x="0" y="3"/>
                      <a:pt x="0" y="3"/>
                    </a:cubicBezTo>
                    <a:cubicBezTo>
                      <a:pt x="38" y="3"/>
                      <a:pt x="38" y="3"/>
                      <a:pt x="38" y="3"/>
                    </a:cubicBezTo>
                    <a:cubicBezTo>
                      <a:pt x="38" y="2"/>
                      <a:pt x="38" y="2"/>
                      <a:pt x="39" y="1"/>
                    </a:cubicBezTo>
                    <a:moveTo>
                      <a:pt x="148" y="0"/>
                    </a:moveTo>
                    <a:cubicBezTo>
                      <a:pt x="79" y="1"/>
                      <a:pt x="79" y="1"/>
                      <a:pt x="79" y="1"/>
                    </a:cubicBezTo>
                    <a:cubicBezTo>
                      <a:pt x="79" y="1"/>
                      <a:pt x="79" y="2"/>
                      <a:pt x="79" y="2"/>
                    </a:cubicBezTo>
                    <a:cubicBezTo>
                      <a:pt x="149" y="1"/>
                      <a:pt x="149" y="1"/>
                      <a:pt x="149" y="1"/>
                    </a:cubicBezTo>
                    <a:cubicBezTo>
                      <a:pt x="149" y="1"/>
                      <a:pt x="149" y="1"/>
                      <a:pt x="149" y="1"/>
                    </a:cubicBezTo>
                    <a:cubicBezTo>
                      <a:pt x="149" y="1"/>
                      <a:pt x="149" y="0"/>
                      <a:pt x="149" y="0"/>
                    </a:cubicBezTo>
                    <a:cubicBezTo>
                      <a:pt x="149" y="0"/>
                      <a:pt x="149" y="0"/>
                      <a:pt x="149" y="0"/>
                    </a:cubicBezTo>
                    <a:cubicBezTo>
                      <a:pt x="149" y="0"/>
                      <a:pt x="149" y="0"/>
                      <a:pt x="149" y="0"/>
                    </a:cubicBezTo>
                    <a:cubicBezTo>
                      <a:pt x="149" y="0"/>
                      <a:pt x="149" y="0"/>
                      <a:pt x="149" y="0"/>
                    </a:cubicBezTo>
                    <a:cubicBezTo>
                      <a:pt x="149" y="0"/>
                      <a:pt x="149" y="0"/>
                      <a:pt x="149" y="0"/>
                    </a:cubicBezTo>
                    <a:cubicBezTo>
                      <a:pt x="149" y="0"/>
                      <a:pt x="149" y="0"/>
                      <a:pt x="149" y="0"/>
                    </a:cubicBezTo>
                    <a:cubicBezTo>
                      <a:pt x="148" y="0"/>
                      <a:pt x="148" y="0"/>
                      <a:pt x="14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6" name="iṣļïḑè">
                <a:extLst>
                  <a:ext uri="{FF2B5EF4-FFF2-40B4-BE49-F238E27FC236}">
                    <a16:creationId xmlns:a16="http://schemas.microsoft.com/office/drawing/2014/main" id="{F7DCD560-7333-4955-98CF-59D62A7524D9}"/>
                  </a:ext>
                </a:extLst>
              </p:cNvPr>
              <p:cNvSpPr/>
              <p:nvPr/>
            </p:nvSpPr>
            <p:spPr bwMode="auto">
              <a:xfrm>
                <a:off x="1988" y="1749"/>
                <a:ext cx="86" cy="4"/>
              </a:xfrm>
              <a:custGeom>
                <a:avLst/>
                <a:gdLst>
                  <a:gd name="T0" fmla="*/ 41 w 41"/>
                  <a:gd name="T1" fmla="*/ 0 h 2"/>
                  <a:gd name="T2" fmla="*/ 1 w 41"/>
                  <a:gd name="T3" fmla="*/ 0 h 2"/>
                  <a:gd name="T4" fmla="*/ 0 w 41"/>
                  <a:gd name="T5" fmla="*/ 2 h 2"/>
                  <a:gd name="T6" fmla="*/ 41 w 41"/>
                  <a:gd name="T7" fmla="*/ 1 h 2"/>
                  <a:gd name="T8" fmla="*/ 41 w 41"/>
                  <a:gd name="T9" fmla="*/ 0 h 2"/>
                </a:gdLst>
                <a:ahLst/>
                <a:cxnLst>
                  <a:cxn ang="0">
                    <a:pos x="T0" y="T1"/>
                  </a:cxn>
                  <a:cxn ang="0">
                    <a:pos x="T2" y="T3"/>
                  </a:cxn>
                  <a:cxn ang="0">
                    <a:pos x="T4" y="T5"/>
                  </a:cxn>
                  <a:cxn ang="0">
                    <a:pos x="T6" y="T7"/>
                  </a:cxn>
                  <a:cxn ang="0">
                    <a:pos x="T8" y="T9"/>
                  </a:cxn>
                </a:cxnLst>
                <a:rect l="0" t="0" r="r" b="b"/>
                <a:pathLst>
                  <a:path w="41" h="2">
                    <a:moveTo>
                      <a:pt x="41" y="0"/>
                    </a:moveTo>
                    <a:cubicBezTo>
                      <a:pt x="1" y="0"/>
                      <a:pt x="1" y="0"/>
                      <a:pt x="1" y="0"/>
                    </a:cubicBezTo>
                    <a:cubicBezTo>
                      <a:pt x="0" y="1"/>
                      <a:pt x="0" y="1"/>
                      <a:pt x="0" y="2"/>
                    </a:cubicBezTo>
                    <a:cubicBezTo>
                      <a:pt x="41" y="1"/>
                      <a:pt x="41" y="1"/>
                      <a:pt x="41" y="1"/>
                    </a:cubicBezTo>
                    <a:cubicBezTo>
                      <a:pt x="41" y="1"/>
                      <a:pt x="41" y="0"/>
                      <a:pt x="4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7" name="ísḻïḑè">
                <a:extLst>
                  <a:ext uri="{FF2B5EF4-FFF2-40B4-BE49-F238E27FC236}">
                    <a16:creationId xmlns:a16="http://schemas.microsoft.com/office/drawing/2014/main" id="{EE3316A5-8C7D-40DD-B7CA-BA2F9C0B32CA}"/>
                  </a:ext>
                </a:extLst>
              </p:cNvPr>
              <p:cNvSpPr/>
              <p:nvPr/>
            </p:nvSpPr>
            <p:spPr bwMode="auto">
              <a:xfrm>
                <a:off x="1698" y="1751"/>
                <a:ext cx="209" cy="6"/>
              </a:xfrm>
              <a:custGeom>
                <a:avLst/>
                <a:gdLst>
                  <a:gd name="T0" fmla="*/ 0 w 100"/>
                  <a:gd name="T1" fmla="*/ 1 h 3"/>
                  <a:gd name="T2" fmla="*/ 0 w 100"/>
                  <a:gd name="T3" fmla="*/ 1 h 3"/>
                  <a:gd name="T4" fmla="*/ 0 w 100"/>
                  <a:gd name="T5" fmla="*/ 3 h 3"/>
                  <a:gd name="T6" fmla="*/ 0 w 100"/>
                  <a:gd name="T7" fmla="*/ 3 h 3"/>
                  <a:gd name="T8" fmla="*/ 0 w 100"/>
                  <a:gd name="T9" fmla="*/ 1 h 3"/>
                  <a:gd name="T10" fmla="*/ 100 w 100"/>
                  <a:gd name="T11" fmla="*/ 0 h 3"/>
                  <a:gd name="T12" fmla="*/ 21 w 100"/>
                  <a:gd name="T13" fmla="*/ 1 h 3"/>
                  <a:gd name="T14" fmla="*/ 21 w 100"/>
                  <a:gd name="T15" fmla="*/ 3 h 3"/>
                  <a:gd name="T16" fmla="*/ 100 w 100"/>
                  <a:gd name="T17" fmla="*/ 1 h 3"/>
                  <a:gd name="T18" fmla="*/ 100 w 100"/>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 h="3">
                    <a:moveTo>
                      <a:pt x="0" y="1"/>
                    </a:moveTo>
                    <a:cubicBezTo>
                      <a:pt x="0" y="1"/>
                      <a:pt x="0" y="1"/>
                      <a:pt x="0" y="1"/>
                    </a:cubicBezTo>
                    <a:cubicBezTo>
                      <a:pt x="0" y="2"/>
                      <a:pt x="0" y="2"/>
                      <a:pt x="0" y="3"/>
                    </a:cubicBezTo>
                    <a:cubicBezTo>
                      <a:pt x="0" y="3"/>
                      <a:pt x="0" y="3"/>
                      <a:pt x="0" y="3"/>
                    </a:cubicBezTo>
                    <a:cubicBezTo>
                      <a:pt x="0" y="2"/>
                      <a:pt x="0" y="2"/>
                      <a:pt x="0" y="1"/>
                    </a:cubicBezTo>
                    <a:moveTo>
                      <a:pt x="100" y="0"/>
                    </a:moveTo>
                    <a:cubicBezTo>
                      <a:pt x="21" y="1"/>
                      <a:pt x="21" y="1"/>
                      <a:pt x="21" y="1"/>
                    </a:cubicBezTo>
                    <a:cubicBezTo>
                      <a:pt x="21" y="2"/>
                      <a:pt x="21" y="2"/>
                      <a:pt x="21" y="3"/>
                    </a:cubicBezTo>
                    <a:cubicBezTo>
                      <a:pt x="100" y="1"/>
                      <a:pt x="100" y="1"/>
                      <a:pt x="100" y="1"/>
                    </a:cubicBezTo>
                    <a:cubicBezTo>
                      <a:pt x="100" y="0"/>
                      <a:pt x="100" y="0"/>
                      <a:pt x="10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8" name="ïṡľïḓè">
                <a:extLst>
                  <a:ext uri="{FF2B5EF4-FFF2-40B4-BE49-F238E27FC236}">
                    <a16:creationId xmlns:a16="http://schemas.microsoft.com/office/drawing/2014/main" id="{A267478C-B81B-4BCD-81EE-371E8B6B6642}"/>
                  </a:ext>
                </a:extLst>
              </p:cNvPr>
              <p:cNvSpPr/>
              <p:nvPr/>
            </p:nvSpPr>
            <p:spPr bwMode="auto">
              <a:xfrm>
                <a:off x="1684" y="1753"/>
                <a:ext cx="58" cy="4"/>
              </a:xfrm>
              <a:custGeom>
                <a:avLst/>
                <a:gdLst>
                  <a:gd name="T0" fmla="*/ 7 w 28"/>
                  <a:gd name="T1" fmla="*/ 0 h 2"/>
                  <a:gd name="T2" fmla="*/ 3 w 28"/>
                  <a:gd name="T3" fmla="*/ 0 h 2"/>
                  <a:gd name="T4" fmla="*/ 0 w 28"/>
                  <a:gd name="T5" fmla="*/ 2 h 2"/>
                  <a:gd name="T6" fmla="*/ 7 w 28"/>
                  <a:gd name="T7" fmla="*/ 2 h 2"/>
                  <a:gd name="T8" fmla="*/ 7 w 28"/>
                  <a:gd name="T9" fmla="*/ 0 h 2"/>
                  <a:gd name="T10" fmla="*/ 28 w 28"/>
                  <a:gd name="T11" fmla="*/ 0 h 2"/>
                  <a:gd name="T12" fmla="*/ 7 w 28"/>
                  <a:gd name="T13" fmla="*/ 0 h 2"/>
                  <a:gd name="T14" fmla="*/ 7 w 28"/>
                  <a:gd name="T15" fmla="*/ 2 h 2"/>
                  <a:gd name="T16" fmla="*/ 28 w 28"/>
                  <a:gd name="T17" fmla="*/ 2 h 2"/>
                  <a:gd name="T18" fmla="*/ 28 w 28"/>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
                    <a:moveTo>
                      <a:pt x="7" y="0"/>
                    </a:moveTo>
                    <a:cubicBezTo>
                      <a:pt x="3" y="0"/>
                      <a:pt x="3" y="0"/>
                      <a:pt x="3" y="0"/>
                    </a:cubicBezTo>
                    <a:cubicBezTo>
                      <a:pt x="0" y="2"/>
                      <a:pt x="0" y="2"/>
                      <a:pt x="0" y="2"/>
                    </a:cubicBezTo>
                    <a:cubicBezTo>
                      <a:pt x="7" y="2"/>
                      <a:pt x="7" y="2"/>
                      <a:pt x="7" y="2"/>
                    </a:cubicBezTo>
                    <a:cubicBezTo>
                      <a:pt x="7" y="1"/>
                      <a:pt x="7" y="1"/>
                      <a:pt x="7" y="0"/>
                    </a:cubicBezTo>
                    <a:moveTo>
                      <a:pt x="28" y="0"/>
                    </a:moveTo>
                    <a:cubicBezTo>
                      <a:pt x="7" y="0"/>
                      <a:pt x="7" y="0"/>
                      <a:pt x="7" y="0"/>
                    </a:cubicBezTo>
                    <a:cubicBezTo>
                      <a:pt x="7" y="1"/>
                      <a:pt x="7" y="1"/>
                      <a:pt x="7" y="2"/>
                    </a:cubicBezTo>
                    <a:cubicBezTo>
                      <a:pt x="28" y="2"/>
                      <a:pt x="28" y="2"/>
                      <a:pt x="28" y="2"/>
                    </a:cubicBezTo>
                    <a:cubicBezTo>
                      <a:pt x="28" y="1"/>
                      <a:pt x="28" y="1"/>
                      <a:pt x="2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9" name="îṩľïḑé">
                <a:extLst>
                  <a:ext uri="{FF2B5EF4-FFF2-40B4-BE49-F238E27FC236}">
                    <a16:creationId xmlns:a16="http://schemas.microsoft.com/office/drawing/2014/main" id="{47209589-E778-4351-A8AF-751E412623E8}"/>
                  </a:ext>
                </a:extLst>
              </p:cNvPr>
              <p:cNvSpPr/>
              <p:nvPr/>
            </p:nvSpPr>
            <p:spPr bwMode="auto">
              <a:xfrm>
                <a:off x="2220" y="1749"/>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0" name="íṡľiḍê">
                <a:extLst>
                  <a:ext uri="{FF2B5EF4-FFF2-40B4-BE49-F238E27FC236}">
                    <a16:creationId xmlns:a16="http://schemas.microsoft.com/office/drawing/2014/main" id="{5CC5352B-1519-4029-81D6-A358FCCB854C}"/>
                  </a:ext>
                </a:extLst>
              </p:cNvPr>
              <p:cNvSpPr/>
              <p:nvPr/>
            </p:nvSpPr>
            <p:spPr bwMode="auto">
              <a:xfrm>
                <a:off x="1970" y="1459"/>
                <a:ext cx="102" cy="79"/>
              </a:xfrm>
              <a:custGeom>
                <a:avLst/>
                <a:gdLst>
                  <a:gd name="T0" fmla="*/ 46 w 49"/>
                  <a:gd name="T1" fmla="*/ 1 h 38"/>
                  <a:gd name="T2" fmla="*/ 0 w 49"/>
                  <a:gd name="T3" fmla="*/ 36 h 38"/>
                  <a:gd name="T4" fmla="*/ 0 w 49"/>
                  <a:gd name="T5" fmla="*/ 38 h 38"/>
                  <a:gd name="T6" fmla="*/ 47 w 49"/>
                  <a:gd name="T7" fmla="*/ 3 h 38"/>
                  <a:gd name="T8" fmla="*/ 46 w 49"/>
                  <a:gd name="T9" fmla="*/ 1 h 38"/>
                  <a:gd name="T10" fmla="*/ 49 w 49"/>
                  <a:gd name="T11" fmla="*/ 0 h 38"/>
                  <a:gd name="T12" fmla="*/ 48 w 49"/>
                  <a:gd name="T13" fmla="*/ 0 h 38"/>
                  <a:gd name="T14" fmla="*/ 47 w 49"/>
                  <a:gd name="T15" fmla="*/ 0 h 38"/>
                  <a:gd name="T16" fmla="*/ 48 w 49"/>
                  <a:gd name="T17" fmla="*/ 2 h 38"/>
                  <a:gd name="T18" fmla="*/ 49 w 49"/>
                  <a:gd name="T19" fmla="*/ 1 h 38"/>
                  <a:gd name="T20" fmla="*/ 49 w 49"/>
                  <a:gd name="T21" fmla="*/ 0 h 38"/>
                  <a:gd name="T22" fmla="*/ 49 w 49"/>
                  <a:gd name="T23" fmla="*/ 0 h 38"/>
                  <a:gd name="T24" fmla="*/ 49 w 49"/>
                  <a:gd name="T2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38">
                    <a:moveTo>
                      <a:pt x="46" y="1"/>
                    </a:moveTo>
                    <a:cubicBezTo>
                      <a:pt x="0" y="36"/>
                      <a:pt x="0" y="36"/>
                      <a:pt x="0" y="36"/>
                    </a:cubicBezTo>
                    <a:cubicBezTo>
                      <a:pt x="0" y="38"/>
                      <a:pt x="0" y="38"/>
                      <a:pt x="0" y="38"/>
                    </a:cubicBezTo>
                    <a:cubicBezTo>
                      <a:pt x="47" y="3"/>
                      <a:pt x="47" y="3"/>
                      <a:pt x="47" y="3"/>
                    </a:cubicBezTo>
                    <a:cubicBezTo>
                      <a:pt x="46" y="1"/>
                      <a:pt x="46" y="1"/>
                      <a:pt x="46" y="1"/>
                    </a:cubicBezTo>
                    <a:moveTo>
                      <a:pt x="49" y="0"/>
                    </a:moveTo>
                    <a:cubicBezTo>
                      <a:pt x="48" y="0"/>
                      <a:pt x="48" y="0"/>
                      <a:pt x="48" y="0"/>
                    </a:cubicBezTo>
                    <a:cubicBezTo>
                      <a:pt x="47" y="0"/>
                      <a:pt x="47" y="0"/>
                      <a:pt x="47" y="0"/>
                    </a:cubicBezTo>
                    <a:cubicBezTo>
                      <a:pt x="48" y="2"/>
                      <a:pt x="48" y="2"/>
                      <a:pt x="48" y="2"/>
                    </a:cubicBezTo>
                    <a:cubicBezTo>
                      <a:pt x="49" y="1"/>
                      <a:pt x="49" y="1"/>
                      <a:pt x="49" y="1"/>
                    </a:cubicBezTo>
                    <a:cubicBezTo>
                      <a:pt x="49" y="0"/>
                      <a:pt x="49" y="0"/>
                      <a:pt x="49" y="0"/>
                    </a:cubicBezTo>
                    <a:cubicBezTo>
                      <a:pt x="49" y="0"/>
                      <a:pt x="49" y="0"/>
                      <a:pt x="49" y="0"/>
                    </a:cubicBezTo>
                    <a:cubicBezTo>
                      <a:pt x="49" y="0"/>
                      <a:pt x="49" y="0"/>
                      <a:pt x="4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1" name="îŝḻïḍé">
                <a:extLst>
                  <a:ext uri="{FF2B5EF4-FFF2-40B4-BE49-F238E27FC236}">
                    <a16:creationId xmlns:a16="http://schemas.microsoft.com/office/drawing/2014/main" id="{D04E65EB-7466-447C-BEF3-B9BC01C5C66F}"/>
                  </a:ext>
                </a:extLst>
              </p:cNvPr>
              <p:cNvSpPr/>
              <p:nvPr/>
            </p:nvSpPr>
            <p:spPr bwMode="auto">
              <a:xfrm>
                <a:off x="2066" y="1459"/>
                <a:ext cx="4" cy="6"/>
              </a:xfrm>
              <a:custGeom>
                <a:avLst/>
                <a:gdLst>
                  <a:gd name="T0" fmla="*/ 2 w 4"/>
                  <a:gd name="T1" fmla="*/ 0 h 6"/>
                  <a:gd name="T2" fmla="*/ 0 w 4"/>
                  <a:gd name="T3" fmla="*/ 2 h 6"/>
                  <a:gd name="T4" fmla="*/ 2 w 4"/>
                  <a:gd name="T5" fmla="*/ 6 h 6"/>
                  <a:gd name="T6" fmla="*/ 4 w 4"/>
                  <a:gd name="T7" fmla="*/ 4 h 6"/>
                  <a:gd name="T8" fmla="*/ 2 w 4"/>
                  <a:gd name="T9" fmla="*/ 0 h 6"/>
                </a:gdLst>
                <a:ahLst/>
                <a:cxnLst>
                  <a:cxn ang="0">
                    <a:pos x="T0" y="T1"/>
                  </a:cxn>
                  <a:cxn ang="0">
                    <a:pos x="T2" y="T3"/>
                  </a:cxn>
                  <a:cxn ang="0">
                    <a:pos x="T4" y="T5"/>
                  </a:cxn>
                  <a:cxn ang="0">
                    <a:pos x="T6" y="T7"/>
                  </a:cxn>
                  <a:cxn ang="0">
                    <a:pos x="T8" y="T9"/>
                  </a:cxn>
                </a:cxnLst>
                <a:rect l="0" t="0" r="r" b="b"/>
                <a:pathLst>
                  <a:path w="4" h="6">
                    <a:moveTo>
                      <a:pt x="2" y="0"/>
                    </a:moveTo>
                    <a:lnTo>
                      <a:pt x="0" y="2"/>
                    </a:lnTo>
                    <a:lnTo>
                      <a:pt x="2" y="6"/>
                    </a:lnTo>
                    <a:lnTo>
                      <a:pt x="4" y="4"/>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2" name="ïŝľídè">
                <a:extLst>
                  <a:ext uri="{FF2B5EF4-FFF2-40B4-BE49-F238E27FC236}">
                    <a16:creationId xmlns:a16="http://schemas.microsoft.com/office/drawing/2014/main" id="{F97415F8-F1ED-4EB6-AAEA-F6A61D715E62}"/>
                  </a:ext>
                </a:extLst>
              </p:cNvPr>
              <p:cNvSpPr/>
              <p:nvPr/>
            </p:nvSpPr>
            <p:spPr bwMode="auto">
              <a:xfrm>
                <a:off x="2066" y="1459"/>
                <a:ext cx="4" cy="6"/>
              </a:xfrm>
              <a:custGeom>
                <a:avLst/>
                <a:gdLst>
                  <a:gd name="T0" fmla="*/ 2 w 4"/>
                  <a:gd name="T1" fmla="*/ 0 h 6"/>
                  <a:gd name="T2" fmla="*/ 0 w 4"/>
                  <a:gd name="T3" fmla="*/ 2 h 6"/>
                  <a:gd name="T4" fmla="*/ 2 w 4"/>
                  <a:gd name="T5" fmla="*/ 6 h 6"/>
                  <a:gd name="T6" fmla="*/ 4 w 4"/>
                  <a:gd name="T7" fmla="*/ 4 h 6"/>
                  <a:gd name="T8" fmla="*/ 2 w 4"/>
                  <a:gd name="T9" fmla="*/ 0 h 6"/>
                </a:gdLst>
                <a:ahLst/>
                <a:cxnLst>
                  <a:cxn ang="0">
                    <a:pos x="T0" y="T1"/>
                  </a:cxn>
                  <a:cxn ang="0">
                    <a:pos x="T2" y="T3"/>
                  </a:cxn>
                  <a:cxn ang="0">
                    <a:pos x="T4" y="T5"/>
                  </a:cxn>
                  <a:cxn ang="0">
                    <a:pos x="T6" y="T7"/>
                  </a:cxn>
                  <a:cxn ang="0">
                    <a:pos x="T8" y="T9"/>
                  </a:cxn>
                </a:cxnLst>
                <a:rect l="0" t="0" r="r" b="b"/>
                <a:pathLst>
                  <a:path w="4" h="6">
                    <a:moveTo>
                      <a:pt x="2" y="0"/>
                    </a:moveTo>
                    <a:lnTo>
                      <a:pt x="0" y="2"/>
                    </a:lnTo>
                    <a:lnTo>
                      <a:pt x="2" y="6"/>
                    </a:lnTo>
                    <a:lnTo>
                      <a:pt x="4" y="4"/>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3" name="ïṣ1idé">
                <a:extLst>
                  <a:ext uri="{FF2B5EF4-FFF2-40B4-BE49-F238E27FC236}">
                    <a16:creationId xmlns:a16="http://schemas.microsoft.com/office/drawing/2014/main" id="{DE5EB77F-DE1D-4ACB-8CE2-C7F80666949A}"/>
                  </a:ext>
                </a:extLst>
              </p:cNvPr>
              <p:cNvSpPr/>
              <p:nvPr/>
            </p:nvSpPr>
            <p:spPr bwMode="auto">
              <a:xfrm>
                <a:off x="1930" y="1536"/>
                <a:ext cx="37" cy="32"/>
              </a:xfrm>
              <a:custGeom>
                <a:avLst/>
                <a:gdLst>
                  <a:gd name="T0" fmla="*/ 37 w 37"/>
                  <a:gd name="T1" fmla="*/ 0 h 32"/>
                  <a:gd name="T2" fmla="*/ 0 w 37"/>
                  <a:gd name="T3" fmla="*/ 27 h 32"/>
                  <a:gd name="T4" fmla="*/ 2 w 37"/>
                  <a:gd name="T5" fmla="*/ 32 h 32"/>
                  <a:gd name="T6" fmla="*/ 35 w 37"/>
                  <a:gd name="T7" fmla="*/ 4 h 32"/>
                  <a:gd name="T8" fmla="*/ 37 w 37"/>
                  <a:gd name="T9" fmla="*/ 0 h 32"/>
                </a:gdLst>
                <a:ahLst/>
                <a:cxnLst>
                  <a:cxn ang="0">
                    <a:pos x="T0" y="T1"/>
                  </a:cxn>
                  <a:cxn ang="0">
                    <a:pos x="T2" y="T3"/>
                  </a:cxn>
                  <a:cxn ang="0">
                    <a:pos x="T4" y="T5"/>
                  </a:cxn>
                  <a:cxn ang="0">
                    <a:pos x="T6" y="T7"/>
                  </a:cxn>
                  <a:cxn ang="0">
                    <a:pos x="T8" y="T9"/>
                  </a:cxn>
                </a:cxnLst>
                <a:rect l="0" t="0" r="r" b="b"/>
                <a:pathLst>
                  <a:path w="37" h="32">
                    <a:moveTo>
                      <a:pt x="37" y="0"/>
                    </a:moveTo>
                    <a:lnTo>
                      <a:pt x="0" y="27"/>
                    </a:lnTo>
                    <a:lnTo>
                      <a:pt x="2" y="32"/>
                    </a:lnTo>
                    <a:lnTo>
                      <a:pt x="35" y="4"/>
                    </a:lnTo>
                    <a:lnTo>
                      <a:pt x="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4" name="iSḷidé">
                <a:extLst>
                  <a:ext uri="{FF2B5EF4-FFF2-40B4-BE49-F238E27FC236}">
                    <a16:creationId xmlns:a16="http://schemas.microsoft.com/office/drawing/2014/main" id="{D3DC026C-3704-45DD-9D07-110DE088191A}"/>
                  </a:ext>
                </a:extLst>
              </p:cNvPr>
              <p:cNvSpPr/>
              <p:nvPr/>
            </p:nvSpPr>
            <p:spPr bwMode="auto">
              <a:xfrm>
                <a:off x="1930" y="1536"/>
                <a:ext cx="37" cy="32"/>
              </a:xfrm>
              <a:custGeom>
                <a:avLst/>
                <a:gdLst>
                  <a:gd name="T0" fmla="*/ 37 w 37"/>
                  <a:gd name="T1" fmla="*/ 0 h 32"/>
                  <a:gd name="T2" fmla="*/ 0 w 37"/>
                  <a:gd name="T3" fmla="*/ 27 h 32"/>
                  <a:gd name="T4" fmla="*/ 2 w 37"/>
                  <a:gd name="T5" fmla="*/ 32 h 32"/>
                  <a:gd name="T6" fmla="*/ 35 w 37"/>
                  <a:gd name="T7" fmla="*/ 4 h 32"/>
                  <a:gd name="T8" fmla="*/ 37 w 37"/>
                  <a:gd name="T9" fmla="*/ 0 h 32"/>
                </a:gdLst>
                <a:ahLst/>
                <a:cxnLst>
                  <a:cxn ang="0">
                    <a:pos x="T0" y="T1"/>
                  </a:cxn>
                  <a:cxn ang="0">
                    <a:pos x="T2" y="T3"/>
                  </a:cxn>
                  <a:cxn ang="0">
                    <a:pos x="T4" y="T5"/>
                  </a:cxn>
                  <a:cxn ang="0">
                    <a:pos x="T6" y="T7"/>
                  </a:cxn>
                  <a:cxn ang="0">
                    <a:pos x="T8" y="T9"/>
                  </a:cxn>
                </a:cxnLst>
                <a:rect l="0" t="0" r="r" b="b"/>
                <a:pathLst>
                  <a:path w="37" h="32">
                    <a:moveTo>
                      <a:pt x="37" y="0"/>
                    </a:moveTo>
                    <a:lnTo>
                      <a:pt x="0" y="27"/>
                    </a:lnTo>
                    <a:lnTo>
                      <a:pt x="2" y="32"/>
                    </a:lnTo>
                    <a:lnTo>
                      <a:pt x="35" y="4"/>
                    </a:lnTo>
                    <a:lnTo>
                      <a:pt x="3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5" name="iS1iḍe">
                <a:extLst>
                  <a:ext uri="{FF2B5EF4-FFF2-40B4-BE49-F238E27FC236}">
                    <a16:creationId xmlns:a16="http://schemas.microsoft.com/office/drawing/2014/main" id="{3C14A9A3-8920-414C-BE82-C7CB895C62CC}"/>
                  </a:ext>
                </a:extLst>
              </p:cNvPr>
              <p:cNvSpPr/>
              <p:nvPr/>
            </p:nvSpPr>
            <p:spPr bwMode="auto">
              <a:xfrm>
                <a:off x="1857" y="1578"/>
                <a:ext cx="56" cy="42"/>
              </a:xfrm>
              <a:custGeom>
                <a:avLst/>
                <a:gdLst>
                  <a:gd name="T0" fmla="*/ 26 w 27"/>
                  <a:gd name="T1" fmla="*/ 0 h 20"/>
                  <a:gd name="T2" fmla="*/ 0 w 27"/>
                  <a:gd name="T3" fmla="*/ 20 h 20"/>
                  <a:gd name="T4" fmla="*/ 2 w 27"/>
                  <a:gd name="T5" fmla="*/ 20 h 20"/>
                  <a:gd name="T6" fmla="*/ 27 w 27"/>
                  <a:gd name="T7" fmla="*/ 1 h 20"/>
                  <a:gd name="T8" fmla="*/ 26 w 27"/>
                  <a:gd name="T9" fmla="*/ 0 h 20"/>
                </a:gdLst>
                <a:ahLst/>
                <a:cxnLst>
                  <a:cxn ang="0">
                    <a:pos x="T0" y="T1"/>
                  </a:cxn>
                  <a:cxn ang="0">
                    <a:pos x="T2" y="T3"/>
                  </a:cxn>
                  <a:cxn ang="0">
                    <a:pos x="T4" y="T5"/>
                  </a:cxn>
                  <a:cxn ang="0">
                    <a:pos x="T6" y="T7"/>
                  </a:cxn>
                  <a:cxn ang="0">
                    <a:pos x="T8" y="T9"/>
                  </a:cxn>
                </a:cxnLst>
                <a:rect l="0" t="0" r="r" b="b"/>
                <a:pathLst>
                  <a:path w="27" h="20">
                    <a:moveTo>
                      <a:pt x="26" y="0"/>
                    </a:moveTo>
                    <a:cubicBezTo>
                      <a:pt x="0" y="20"/>
                      <a:pt x="0" y="20"/>
                      <a:pt x="0" y="20"/>
                    </a:cubicBezTo>
                    <a:cubicBezTo>
                      <a:pt x="2" y="20"/>
                      <a:pt x="2" y="20"/>
                      <a:pt x="2" y="20"/>
                    </a:cubicBezTo>
                    <a:cubicBezTo>
                      <a:pt x="27" y="1"/>
                      <a:pt x="27" y="1"/>
                      <a:pt x="27" y="1"/>
                    </a:cubicBezTo>
                    <a:cubicBezTo>
                      <a:pt x="26" y="1"/>
                      <a:pt x="26" y="1"/>
                      <a:pt x="2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6" name="ïsḷïḋê">
                <a:extLst>
                  <a:ext uri="{FF2B5EF4-FFF2-40B4-BE49-F238E27FC236}">
                    <a16:creationId xmlns:a16="http://schemas.microsoft.com/office/drawing/2014/main" id="{A74759DA-A3DA-4B06-BFF2-8BD8EFFABB7B}"/>
                  </a:ext>
                </a:extLst>
              </p:cNvPr>
              <p:cNvSpPr/>
              <p:nvPr/>
            </p:nvSpPr>
            <p:spPr bwMode="auto">
              <a:xfrm>
                <a:off x="1911" y="1566"/>
                <a:ext cx="19" cy="14"/>
              </a:xfrm>
              <a:custGeom>
                <a:avLst/>
                <a:gdLst>
                  <a:gd name="T0" fmla="*/ 8 w 9"/>
                  <a:gd name="T1" fmla="*/ 0 h 7"/>
                  <a:gd name="T2" fmla="*/ 0 w 9"/>
                  <a:gd name="T3" fmla="*/ 6 h 7"/>
                  <a:gd name="T4" fmla="*/ 1 w 9"/>
                  <a:gd name="T5" fmla="*/ 7 h 7"/>
                  <a:gd name="T6" fmla="*/ 9 w 9"/>
                  <a:gd name="T7" fmla="*/ 1 h 7"/>
                  <a:gd name="T8" fmla="*/ 8 w 9"/>
                  <a:gd name="T9" fmla="*/ 0 h 7"/>
                </a:gdLst>
                <a:ahLst/>
                <a:cxnLst>
                  <a:cxn ang="0">
                    <a:pos x="T0" y="T1"/>
                  </a:cxn>
                  <a:cxn ang="0">
                    <a:pos x="T2" y="T3"/>
                  </a:cxn>
                  <a:cxn ang="0">
                    <a:pos x="T4" y="T5"/>
                  </a:cxn>
                  <a:cxn ang="0">
                    <a:pos x="T6" y="T7"/>
                  </a:cxn>
                  <a:cxn ang="0">
                    <a:pos x="T8" y="T9"/>
                  </a:cxn>
                </a:cxnLst>
                <a:rect l="0" t="0" r="r" b="b"/>
                <a:pathLst>
                  <a:path w="9" h="7">
                    <a:moveTo>
                      <a:pt x="8" y="0"/>
                    </a:moveTo>
                    <a:cubicBezTo>
                      <a:pt x="0" y="6"/>
                      <a:pt x="0" y="6"/>
                      <a:pt x="0" y="6"/>
                    </a:cubicBezTo>
                    <a:cubicBezTo>
                      <a:pt x="0" y="7"/>
                      <a:pt x="0" y="7"/>
                      <a:pt x="1" y="7"/>
                    </a:cubicBezTo>
                    <a:cubicBezTo>
                      <a:pt x="9" y="1"/>
                      <a:pt x="9" y="1"/>
                      <a:pt x="9" y="1"/>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7" name="íSḻîďe">
                <a:extLst>
                  <a:ext uri="{FF2B5EF4-FFF2-40B4-BE49-F238E27FC236}">
                    <a16:creationId xmlns:a16="http://schemas.microsoft.com/office/drawing/2014/main" id="{3CA33E6E-A3DB-463D-A14A-9845CBE904FB}"/>
                  </a:ext>
                </a:extLst>
              </p:cNvPr>
              <p:cNvSpPr/>
              <p:nvPr/>
            </p:nvSpPr>
            <p:spPr bwMode="auto">
              <a:xfrm>
                <a:off x="1696" y="1622"/>
                <a:ext cx="161" cy="121"/>
              </a:xfrm>
              <a:custGeom>
                <a:avLst/>
                <a:gdLst>
                  <a:gd name="T0" fmla="*/ 0 w 77"/>
                  <a:gd name="T1" fmla="*/ 56 h 58"/>
                  <a:gd name="T2" fmla="*/ 0 w 77"/>
                  <a:gd name="T3" fmla="*/ 56 h 58"/>
                  <a:gd name="T4" fmla="*/ 0 w 77"/>
                  <a:gd name="T5" fmla="*/ 58 h 58"/>
                  <a:gd name="T6" fmla="*/ 0 w 77"/>
                  <a:gd name="T7" fmla="*/ 58 h 58"/>
                  <a:gd name="T8" fmla="*/ 0 w 77"/>
                  <a:gd name="T9" fmla="*/ 56 h 58"/>
                  <a:gd name="T10" fmla="*/ 75 w 77"/>
                  <a:gd name="T11" fmla="*/ 0 h 58"/>
                  <a:gd name="T12" fmla="*/ 35 w 77"/>
                  <a:gd name="T13" fmla="*/ 30 h 58"/>
                  <a:gd name="T14" fmla="*/ 35 w 77"/>
                  <a:gd name="T15" fmla="*/ 30 h 58"/>
                  <a:gd name="T16" fmla="*/ 35 w 77"/>
                  <a:gd name="T17" fmla="*/ 31 h 58"/>
                  <a:gd name="T18" fmla="*/ 35 w 77"/>
                  <a:gd name="T19" fmla="*/ 32 h 58"/>
                  <a:gd name="T20" fmla="*/ 77 w 77"/>
                  <a:gd name="T21" fmla="*/ 0 h 58"/>
                  <a:gd name="T22" fmla="*/ 75 w 77"/>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58">
                    <a:moveTo>
                      <a:pt x="0" y="56"/>
                    </a:moveTo>
                    <a:cubicBezTo>
                      <a:pt x="0" y="56"/>
                      <a:pt x="0" y="56"/>
                      <a:pt x="0" y="56"/>
                    </a:cubicBezTo>
                    <a:cubicBezTo>
                      <a:pt x="0" y="57"/>
                      <a:pt x="0" y="57"/>
                      <a:pt x="0" y="58"/>
                    </a:cubicBezTo>
                    <a:cubicBezTo>
                      <a:pt x="0" y="58"/>
                      <a:pt x="0" y="58"/>
                      <a:pt x="0" y="58"/>
                    </a:cubicBezTo>
                    <a:cubicBezTo>
                      <a:pt x="0" y="57"/>
                      <a:pt x="0" y="57"/>
                      <a:pt x="0" y="56"/>
                    </a:cubicBezTo>
                    <a:moveTo>
                      <a:pt x="75" y="0"/>
                    </a:moveTo>
                    <a:cubicBezTo>
                      <a:pt x="35" y="30"/>
                      <a:pt x="35" y="30"/>
                      <a:pt x="35" y="30"/>
                    </a:cubicBezTo>
                    <a:cubicBezTo>
                      <a:pt x="35" y="30"/>
                      <a:pt x="35" y="30"/>
                      <a:pt x="35" y="30"/>
                    </a:cubicBezTo>
                    <a:cubicBezTo>
                      <a:pt x="35" y="31"/>
                      <a:pt x="35" y="31"/>
                      <a:pt x="35" y="31"/>
                    </a:cubicBezTo>
                    <a:cubicBezTo>
                      <a:pt x="35" y="31"/>
                      <a:pt x="35" y="31"/>
                      <a:pt x="35" y="32"/>
                    </a:cubicBezTo>
                    <a:cubicBezTo>
                      <a:pt x="77" y="0"/>
                      <a:pt x="77" y="0"/>
                      <a:pt x="77" y="0"/>
                    </a:cubicBezTo>
                    <a:cubicBezTo>
                      <a:pt x="75" y="0"/>
                      <a:pt x="75" y="0"/>
                      <a:pt x="7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8" name="ï$ľïdê">
                <a:extLst>
                  <a:ext uri="{FF2B5EF4-FFF2-40B4-BE49-F238E27FC236}">
                    <a16:creationId xmlns:a16="http://schemas.microsoft.com/office/drawing/2014/main" id="{09F16899-EC04-4774-86D6-6D17588DF4FC}"/>
                  </a:ext>
                </a:extLst>
              </p:cNvPr>
              <p:cNvSpPr/>
              <p:nvPr/>
            </p:nvSpPr>
            <p:spPr bwMode="auto">
              <a:xfrm>
                <a:off x="1679" y="1684"/>
                <a:ext cx="90" cy="69"/>
              </a:xfrm>
              <a:custGeom>
                <a:avLst/>
                <a:gdLst>
                  <a:gd name="T0" fmla="*/ 8 w 43"/>
                  <a:gd name="T1" fmla="*/ 26 h 33"/>
                  <a:gd name="T2" fmla="*/ 0 w 43"/>
                  <a:gd name="T3" fmla="*/ 32 h 33"/>
                  <a:gd name="T4" fmla="*/ 1 w 43"/>
                  <a:gd name="T5" fmla="*/ 33 h 33"/>
                  <a:gd name="T6" fmla="*/ 4 w 43"/>
                  <a:gd name="T7" fmla="*/ 32 h 33"/>
                  <a:gd name="T8" fmla="*/ 8 w 43"/>
                  <a:gd name="T9" fmla="*/ 28 h 33"/>
                  <a:gd name="T10" fmla="*/ 8 w 43"/>
                  <a:gd name="T11" fmla="*/ 26 h 33"/>
                  <a:gd name="T12" fmla="*/ 43 w 43"/>
                  <a:gd name="T13" fmla="*/ 0 h 33"/>
                  <a:gd name="T14" fmla="*/ 8 w 43"/>
                  <a:gd name="T15" fmla="*/ 26 h 33"/>
                  <a:gd name="T16" fmla="*/ 8 w 43"/>
                  <a:gd name="T17" fmla="*/ 28 h 33"/>
                  <a:gd name="T18" fmla="*/ 43 w 43"/>
                  <a:gd name="T19" fmla="*/ 2 h 33"/>
                  <a:gd name="T20" fmla="*/ 43 w 43"/>
                  <a:gd name="T21" fmla="*/ 1 h 33"/>
                  <a:gd name="T22" fmla="*/ 43 w 43"/>
                  <a:gd name="T23" fmla="*/ 0 h 33"/>
                  <a:gd name="T24" fmla="*/ 43 w 43"/>
                  <a:gd name="T25"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33">
                    <a:moveTo>
                      <a:pt x="8" y="26"/>
                    </a:moveTo>
                    <a:cubicBezTo>
                      <a:pt x="0" y="32"/>
                      <a:pt x="0" y="32"/>
                      <a:pt x="0" y="32"/>
                    </a:cubicBezTo>
                    <a:cubicBezTo>
                      <a:pt x="1" y="32"/>
                      <a:pt x="1" y="32"/>
                      <a:pt x="1" y="33"/>
                    </a:cubicBezTo>
                    <a:cubicBezTo>
                      <a:pt x="4" y="32"/>
                      <a:pt x="4" y="32"/>
                      <a:pt x="4" y="32"/>
                    </a:cubicBezTo>
                    <a:cubicBezTo>
                      <a:pt x="8" y="28"/>
                      <a:pt x="8" y="28"/>
                      <a:pt x="8" y="28"/>
                    </a:cubicBezTo>
                    <a:cubicBezTo>
                      <a:pt x="8" y="27"/>
                      <a:pt x="8" y="27"/>
                      <a:pt x="8" y="26"/>
                    </a:cubicBezTo>
                    <a:moveTo>
                      <a:pt x="43" y="0"/>
                    </a:moveTo>
                    <a:cubicBezTo>
                      <a:pt x="8" y="26"/>
                      <a:pt x="8" y="26"/>
                      <a:pt x="8" y="26"/>
                    </a:cubicBezTo>
                    <a:cubicBezTo>
                      <a:pt x="8" y="27"/>
                      <a:pt x="8" y="27"/>
                      <a:pt x="8" y="28"/>
                    </a:cubicBezTo>
                    <a:cubicBezTo>
                      <a:pt x="43" y="2"/>
                      <a:pt x="43" y="2"/>
                      <a:pt x="43" y="2"/>
                    </a:cubicBezTo>
                    <a:cubicBezTo>
                      <a:pt x="43" y="1"/>
                      <a:pt x="43" y="1"/>
                      <a:pt x="43" y="1"/>
                    </a:cubicBezTo>
                    <a:cubicBezTo>
                      <a:pt x="43" y="0"/>
                      <a:pt x="43" y="0"/>
                      <a:pt x="43" y="0"/>
                    </a:cubicBezTo>
                    <a:cubicBezTo>
                      <a:pt x="43" y="0"/>
                      <a:pt x="43" y="0"/>
                      <a:pt x="4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9" name="îslîdè">
                <a:extLst>
                  <a:ext uri="{FF2B5EF4-FFF2-40B4-BE49-F238E27FC236}">
                    <a16:creationId xmlns:a16="http://schemas.microsoft.com/office/drawing/2014/main" id="{848B8A0A-2457-4112-A4B5-301BDCC98C50}"/>
                  </a:ext>
                </a:extLst>
              </p:cNvPr>
              <p:cNvSpPr/>
              <p:nvPr/>
            </p:nvSpPr>
            <p:spPr bwMode="auto">
              <a:xfrm>
                <a:off x="1995" y="1326"/>
                <a:ext cx="27" cy="41"/>
              </a:xfrm>
              <a:custGeom>
                <a:avLst/>
                <a:gdLst>
                  <a:gd name="T0" fmla="*/ 1 w 13"/>
                  <a:gd name="T1" fmla="*/ 0 h 20"/>
                  <a:gd name="T2" fmla="*/ 0 w 13"/>
                  <a:gd name="T3" fmla="*/ 1 h 20"/>
                  <a:gd name="T4" fmla="*/ 5 w 13"/>
                  <a:gd name="T5" fmla="*/ 10 h 20"/>
                  <a:gd name="T6" fmla="*/ 11 w 13"/>
                  <a:gd name="T7" fmla="*/ 20 h 20"/>
                  <a:gd name="T8" fmla="*/ 13 w 13"/>
                  <a:gd name="T9" fmla="*/ 20 h 20"/>
                  <a:gd name="T10" fmla="*/ 1 w 13"/>
                  <a:gd name="T11" fmla="*/ 0 h 20"/>
                </a:gdLst>
                <a:ahLst/>
                <a:cxnLst>
                  <a:cxn ang="0">
                    <a:pos x="T0" y="T1"/>
                  </a:cxn>
                  <a:cxn ang="0">
                    <a:pos x="T2" y="T3"/>
                  </a:cxn>
                  <a:cxn ang="0">
                    <a:pos x="T4" y="T5"/>
                  </a:cxn>
                  <a:cxn ang="0">
                    <a:pos x="T6" y="T7"/>
                  </a:cxn>
                  <a:cxn ang="0">
                    <a:pos x="T8" y="T9"/>
                  </a:cxn>
                  <a:cxn ang="0">
                    <a:pos x="T10" y="T11"/>
                  </a:cxn>
                </a:cxnLst>
                <a:rect l="0" t="0" r="r" b="b"/>
                <a:pathLst>
                  <a:path w="13" h="20">
                    <a:moveTo>
                      <a:pt x="1" y="0"/>
                    </a:moveTo>
                    <a:cubicBezTo>
                      <a:pt x="1" y="0"/>
                      <a:pt x="1" y="1"/>
                      <a:pt x="0" y="1"/>
                    </a:cubicBezTo>
                    <a:cubicBezTo>
                      <a:pt x="5" y="10"/>
                      <a:pt x="5" y="10"/>
                      <a:pt x="5" y="10"/>
                    </a:cubicBezTo>
                    <a:cubicBezTo>
                      <a:pt x="11" y="20"/>
                      <a:pt x="11" y="20"/>
                      <a:pt x="11" y="20"/>
                    </a:cubicBezTo>
                    <a:cubicBezTo>
                      <a:pt x="12" y="20"/>
                      <a:pt x="12" y="20"/>
                      <a:pt x="13" y="2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0" name="iṥļíḓè">
                <a:extLst>
                  <a:ext uri="{FF2B5EF4-FFF2-40B4-BE49-F238E27FC236}">
                    <a16:creationId xmlns:a16="http://schemas.microsoft.com/office/drawing/2014/main" id="{BC7F9755-3EE9-4E37-A4ED-CAEDB952151D}"/>
                  </a:ext>
                </a:extLst>
              </p:cNvPr>
              <p:cNvSpPr/>
              <p:nvPr/>
            </p:nvSpPr>
            <p:spPr bwMode="auto">
              <a:xfrm>
                <a:off x="1986" y="1311"/>
                <a:ext cx="86" cy="140"/>
              </a:xfrm>
              <a:custGeom>
                <a:avLst/>
                <a:gdLst>
                  <a:gd name="T0" fmla="*/ 17 w 41"/>
                  <a:gd name="T1" fmla="*/ 27 h 67"/>
                  <a:gd name="T2" fmla="*/ 15 w 41"/>
                  <a:gd name="T3" fmla="*/ 27 h 67"/>
                  <a:gd name="T4" fmla="*/ 40 w 41"/>
                  <a:gd name="T5" fmla="*/ 65 h 67"/>
                  <a:gd name="T6" fmla="*/ 41 w 41"/>
                  <a:gd name="T7" fmla="*/ 67 h 67"/>
                  <a:gd name="T8" fmla="*/ 40 w 41"/>
                  <a:gd name="T9" fmla="*/ 63 h 67"/>
                  <a:gd name="T10" fmla="*/ 17 w 41"/>
                  <a:gd name="T11" fmla="*/ 27 h 67"/>
                  <a:gd name="T12" fmla="*/ 0 w 41"/>
                  <a:gd name="T13" fmla="*/ 0 h 67"/>
                  <a:gd name="T14" fmla="*/ 4 w 41"/>
                  <a:gd name="T15" fmla="*/ 8 h 67"/>
                  <a:gd name="T16" fmla="*/ 5 w 41"/>
                  <a:gd name="T17" fmla="*/ 7 h 67"/>
                  <a:gd name="T18" fmla="*/ 0 w 41"/>
                  <a:gd name="T19" fmla="*/ 0 h 67"/>
                  <a:gd name="T20" fmla="*/ 0 w 41"/>
                  <a:gd name="T21"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67">
                    <a:moveTo>
                      <a:pt x="17" y="27"/>
                    </a:moveTo>
                    <a:cubicBezTo>
                      <a:pt x="16" y="27"/>
                      <a:pt x="16" y="27"/>
                      <a:pt x="15" y="27"/>
                    </a:cubicBezTo>
                    <a:cubicBezTo>
                      <a:pt x="40" y="65"/>
                      <a:pt x="40" y="65"/>
                      <a:pt x="40" y="65"/>
                    </a:cubicBezTo>
                    <a:cubicBezTo>
                      <a:pt x="41" y="67"/>
                      <a:pt x="41" y="67"/>
                      <a:pt x="41" y="67"/>
                    </a:cubicBezTo>
                    <a:cubicBezTo>
                      <a:pt x="40" y="63"/>
                      <a:pt x="40" y="63"/>
                      <a:pt x="40" y="63"/>
                    </a:cubicBezTo>
                    <a:cubicBezTo>
                      <a:pt x="17" y="27"/>
                      <a:pt x="17" y="27"/>
                      <a:pt x="17" y="27"/>
                    </a:cubicBezTo>
                    <a:moveTo>
                      <a:pt x="0" y="0"/>
                    </a:moveTo>
                    <a:cubicBezTo>
                      <a:pt x="4" y="8"/>
                      <a:pt x="4" y="8"/>
                      <a:pt x="4" y="8"/>
                    </a:cubicBezTo>
                    <a:cubicBezTo>
                      <a:pt x="5" y="8"/>
                      <a:pt x="5" y="7"/>
                      <a:pt x="5" y="7"/>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1" name="îšlíḑê">
                <a:extLst>
                  <a:ext uri="{FF2B5EF4-FFF2-40B4-BE49-F238E27FC236}">
                    <a16:creationId xmlns:a16="http://schemas.microsoft.com/office/drawing/2014/main" id="{FA2F60DD-C1E5-467A-82C3-638B597F8E0F}"/>
                  </a:ext>
                </a:extLst>
              </p:cNvPr>
              <p:cNvSpPr/>
              <p:nvPr/>
            </p:nvSpPr>
            <p:spPr bwMode="auto">
              <a:xfrm>
                <a:off x="1995" y="1328"/>
                <a:ext cx="10" cy="19"/>
              </a:xfrm>
              <a:custGeom>
                <a:avLst/>
                <a:gdLst>
                  <a:gd name="T0" fmla="*/ 0 w 5"/>
                  <a:gd name="T1" fmla="*/ 0 h 9"/>
                  <a:gd name="T2" fmla="*/ 0 w 5"/>
                  <a:gd name="T3" fmla="*/ 1 h 9"/>
                  <a:gd name="T4" fmla="*/ 5 w 5"/>
                  <a:gd name="T5" fmla="*/ 9 h 9"/>
                  <a:gd name="T6" fmla="*/ 0 w 5"/>
                  <a:gd name="T7" fmla="*/ 0 h 9"/>
                </a:gdLst>
                <a:ahLst/>
                <a:cxnLst>
                  <a:cxn ang="0">
                    <a:pos x="T0" y="T1"/>
                  </a:cxn>
                  <a:cxn ang="0">
                    <a:pos x="T2" y="T3"/>
                  </a:cxn>
                  <a:cxn ang="0">
                    <a:pos x="T4" y="T5"/>
                  </a:cxn>
                  <a:cxn ang="0">
                    <a:pos x="T6" y="T7"/>
                  </a:cxn>
                </a:cxnLst>
                <a:rect l="0" t="0" r="r" b="b"/>
                <a:pathLst>
                  <a:path w="5" h="9">
                    <a:moveTo>
                      <a:pt x="0" y="0"/>
                    </a:moveTo>
                    <a:cubicBezTo>
                      <a:pt x="0" y="0"/>
                      <a:pt x="0" y="0"/>
                      <a:pt x="0" y="1"/>
                    </a:cubicBezTo>
                    <a:cubicBezTo>
                      <a:pt x="5" y="9"/>
                      <a:pt x="5" y="9"/>
                      <a:pt x="5" y="9"/>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2" name="ïşľíḓe">
                <a:extLst>
                  <a:ext uri="{FF2B5EF4-FFF2-40B4-BE49-F238E27FC236}">
                    <a16:creationId xmlns:a16="http://schemas.microsoft.com/office/drawing/2014/main" id="{4B0B96A9-B65D-4A60-9B78-06741414EF2D}"/>
                  </a:ext>
                </a:extLst>
              </p:cNvPr>
              <p:cNvSpPr/>
              <p:nvPr/>
            </p:nvSpPr>
            <p:spPr bwMode="auto">
              <a:xfrm>
                <a:off x="1984" y="1311"/>
                <a:ext cx="11" cy="19"/>
              </a:xfrm>
              <a:custGeom>
                <a:avLst/>
                <a:gdLst>
                  <a:gd name="T0" fmla="*/ 1 w 5"/>
                  <a:gd name="T1" fmla="*/ 0 h 9"/>
                  <a:gd name="T2" fmla="*/ 1 w 5"/>
                  <a:gd name="T3" fmla="*/ 0 h 9"/>
                  <a:gd name="T4" fmla="*/ 0 w 5"/>
                  <a:gd name="T5" fmla="*/ 1 h 9"/>
                  <a:gd name="T6" fmla="*/ 5 w 5"/>
                  <a:gd name="T7" fmla="*/ 9 h 9"/>
                  <a:gd name="T8" fmla="*/ 5 w 5"/>
                  <a:gd name="T9" fmla="*/ 8 h 9"/>
                  <a:gd name="T10" fmla="*/ 1 w 5"/>
                  <a:gd name="T11" fmla="*/ 0 h 9"/>
                  <a:gd name="T12" fmla="*/ 1 w 5"/>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5" h="9">
                    <a:moveTo>
                      <a:pt x="1" y="0"/>
                    </a:moveTo>
                    <a:cubicBezTo>
                      <a:pt x="1" y="0"/>
                      <a:pt x="1" y="0"/>
                      <a:pt x="1" y="0"/>
                    </a:cubicBezTo>
                    <a:cubicBezTo>
                      <a:pt x="1" y="0"/>
                      <a:pt x="0" y="0"/>
                      <a:pt x="0" y="1"/>
                    </a:cubicBezTo>
                    <a:cubicBezTo>
                      <a:pt x="5" y="9"/>
                      <a:pt x="5" y="9"/>
                      <a:pt x="5" y="9"/>
                    </a:cubicBezTo>
                    <a:cubicBezTo>
                      <a:pt x="5" y="8"/>
                      <a:pt x="5" y="8"/>
                      <a:pt x="5" y="8"/>
                    </a:cubicBezTo>
                    <a:cubicBezTo>
                      <a:pt x="1" y="0"/>
                      <a:pt x="1" y="0"/>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3" name="îṥ1îdê">
                <a:extLst>
                  <a:ext uri="{FF2B5EF4-FFF2-40B4-BE49-F238E27FC236}">
                    <a16:creationId xmlns:a16="http://schemas.microsoft.com/office/drawing/2014/main" id="{54C94156-B38F-448A-9245-BF51CA1E2A76}"/>
                  </a:ext>
                </a:extLst>
              </p:cNvPr>
              <p:cNvSpPr/>
              <p:nvPr/>
            </p:nvSpPr>
            <p:spPr bwMode="auto">
              <a:xfrm>
                <a:off x="2109" y="1155"/>
                <a:ext cx="159" cy="248"/>
              </a:xfrm>
              <a:custGeom>
                <a:avLst/>
                <a:gdLst>
                  <a:gd name="T0" fmla="*/ 6 w 76"/>
                  <a:gd name="T1" fmla="*/ 108 h 119"/>
                  <a:gd name="T2" fmla="*/ 0 w 76"/>
                  <a:gd name="T3" fmla="*/ 118 h 119"/>
                  <a:gd name="T4" fmla="*/ 1 w 76"/>
                  <a:gd name="T5" fmla="*/ 119 h 119"/>
                  <a:gd name="T6" fmla="*/ 2 w 76"/>
                  <a:gd name="T7" fmla="*/ 118 h 119"/>
                  <a:gd name="T8" fmla="*/ 2 w 76"/>
                  <a:gd name="T9" fmla="*/ 117 h 119"/>
                  <a:gd name="T10" fmla="*/ 2 w 76"/>
                  <a:gd name="T11" fmla="*/ 116 h 119"/>
                  <a:gd name="T12" fmla="*/ 2 w 76"/>
                  <a:gd name="T13" fmla="*/ 116 h 119"/>
                  <a:gd name="T14" fmla="*/ 3 w 76"/>
                  <a:gd name="T15" fmla="*/ 116 h 119"/>
                  <a:gd name="T16" fmla="*/ 7 w 76"/>
                  <a:gd name="T17" fmla="*/ 110 h 119"/>
                  <a:gd name="T18" fmla="*/ 6 w 76"/>
                  <a:gd name="T19" fmla="*/ 108 h 119"/>
                  <a:gd name="T20" fmla="*/ 18 w 76"/>
                  <a:gd name="T21" fmla="*/ 90 h 119"/>
                  <a:gd name="T22" fmla="*/ 15 w 76"/>
                  <a:gd name="T23" fmla="*/ 94 h 119"/>
                  <a:gd name="T24" fmla="*/ 16 w 76"/>
                  <a:gd name="T25" fmla="*/ 96 h 119"/>
                  <a:gd name="T26" fmla="*/ 18 w 76"/>
                  <a:gd name="T27" fmla="*/ 92 h 119"/>
                  <a:gd name="T28" fmla="*/ 18 w 76"/>
                  <a:gd name="T29" fmla="*/ 90 h 119"/>
                  <a:gd name="T30" fmla="*/ 20 w 76"/>
                  <a:gd name="T31" fmla="*/ 87 h 119"/>
                  <a:gd name="T32" fmla="*/ 20 w 76"/>
                  <a:gd name="T33" fmla="*/ 87 h 119"/>
                  <a:gd name="T34" fmla="*/ 20 w 76"/>
                  <a:gd name="T35" fmla="*/ 89 h 119"/>
                  <a:gd name="T36" fmla="*/ 21 w 76"/>
                  <a:gd name="T37" fmla="*/ 88 h 119"/>
                  <a:gd name="T38" fmla="*/ 20 w 76"/>
                  <a:gd name="T39" fmla="*/ 87 h 119"/>
                  <a:gd name="T40" fmla="*/ 75 w 76"/>
                  <a:gd name="T41" fmla="*/ 0 h 119"/>
                  <a:gd name="T42" fmla="*/ 75 w 76"/>
                  <a:gd name="T43" fmla="*/ 1 h 119"/>
                  <a:gd name="T44" fmla="*/ 20 w 76"/>
                  <a:gd name="T45" fmla="*/ 86 h 119"/>
                  <a:gd name="T46" fmla="*/ 21 w 76"/>
                  <a:gd name="T47" fmla="*/ 88 h 119"/>
                  <a:gd name="T48" fmla="*/ 76 w 76"/>
                  <a:gd name="T49" fmla="*/ 1 h 119"/>
                  <a:gd name="T50" fmla="*/ 75 w 76"/>
                  <a:gd name="T51"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6" h="119">
                    <a:moveTo>
                      <a:pt x="6" y="108"/>
                    </a:moveTo>
                    <a:cubicBezTo>
                      <a:pt x="0" y="118"/>
                      <a:pt x="0" y="118"/>
                      <a:pt x="0" y="118"/>
                    </a:cubicBezTo>
                    <a:cubicBezTo>
                      <a:pt x="1" y="119"/>
                      <a:pt x="1" y="119"/>
                      <a:pt x="1" y="119"/>
                    </a:cubicBezTo>
                    <a:cubicBezTo>
                      <a:pt x="2" y="118"/>
                      <a:pt x="2" y="118"/>
                      <a:pt x="2" y="118"/>
                    </a:cubicBezTo>
                    <a:cubicBezTo>
                      <a:pt x="2" y="117"/>
                      <a:pt x="2" y="117"/>
                      <a:pt x="2" y="117"/>
                    </a:cubicBezTo>
                    <a:cubicBezTo>
                      <a:pt x="1" y="117"/>
                      <a:pt x="2" y="116"/>
                      <a:pt x="2" y="116"/>
                    </a:cubicBezTo>
                    <a:cubicBezTo>
                      <a:pt x="2" y="116"/>
                      <a:pt x="2" y="116"/>
                      <a:pt x="2" y="116"/>
                    </a:cubicBezTo>
                    <a:cubicBezTo>
                      <a:pt x="2" y="116"/>
                      <a:pt x="2" y="116"/>
                      <a:pt x="3" y="116"/>
                    </a:cubicBezTo>
                    <a:cubicBezTo>
                      <a:pt x="7" y="110"/>
                      <a:pt x="7" y="110"/>
                      <a:pt x="7" y="110"/>
                    </a:cubicBezTo>
                    <a:cubicBezTo>
                      <a:pt x="7" y="109"/>
                      <a:pt x="7" y="109"/>
                      <a:pt x="6" y="108"/>
                    </a:cubicBezTo>
                    <a:moveTo>
                      <a:pt x="18" y="90"/>
                    </a:moveTo>
                    <a:cubicBezTo>
                      <a:pt x="15" y="94"/>
                      <a:pt x="15" y="94"/>
                      <a:pt x="15" y="94"/>
                    </a:cubicBezTo>
                    <a:cubicBezTo>
                      <a:pt x="15" y="95"/>
                      <a:pt x="16" y="95"/>
                      <a:pt x="16" y="96"/>
                    </a:cubicBezTo>
                    <a:cubicBezTo>
                      <a:pt x="18" y="92"/>
                      <a:pt x="18" y="92"/>
                      <a:pt x="18" y="92"/>
                    </a:cubicBezTo>
                    <a:cubicBezTo>
                      <a:pt x="18" y="91"/>
                      <a:pt x="18" y="91"/>
                      <a:pt x="18" y="90"/>
                    </a:cubicBezTo>
                    <a:moveTo>
                      <a:pt x="20" y="87"/>
                    </a:moveTo>
                    <a:cubicBezTo>
                      <a:pt x="20" y="87"/>
                      <a:pt x="20" y="87"/>
                      <a:pt x="20" y="87"/>
                    </a:cubicBezTo>
                    <a:cubicBezTo>
                      <a:pt x="20" y="88"/>
                      <a:pt x="20" y="88"/>
                      <a:pt x="20" y="89"/>
                    </a:cubicBezTo>
                    <a:cubicBezTo>
                      <a:pt x="21" y="88"/>
                      <a:pt x="21" y="88"/>
                      <a:pt x="21" y="88"/>
                    </a:cubicBezTo>
                    <a:cubicBezTo>
                      <a:pt x="20" y="88"/>
                      <a:pt x="20" y="87"/>
                      <a:pt x="20" y="87"/>
                    </a:cubicBezTo>
                    <a:moveTo>
                      <a:pt x="75" y="0"/>
                    </a:moveTo>
                    <a:cubicBezTo>
                      <a:pt x="75" y="1"/>
                      <a:pt x="75" y="1"/>
                      <a:pt x="75" y="1"/>
                    </a:cubicBezTo>
                    <a:cubicBezTo>
                      <a:pt x="20" y="86"/>
                      <a:pt x="20" y="86"/>
                      <a:pt x="20" y="86"/>
                    </a:cubicBezTo>
                    <a:cubicBezTo>
                      <a:pt x="21" y="88"/>
                      <a:pt x="21" y="88"/>
                      <a:pt x="21" y="88"/>
                    </a:cubicBezTo>
                    <a:cubicBezTo>
                      <a:pt x="76" y="1"/>
                      <a:pt x="76" y="1"/>
                      <a:pt x="76" y="1"/>
                    </a:cubicBezTo>
                    <a:cubicBezTo>
                      <a:pt x="75" y="1"/>
                      <a:pt x="75" y="1"/>
                      <a:pt x="7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4" name="iS1iḑè">
                <a:extLst>
                  <a:ext uri="{FF2B5EF4-FFF2-40B4-BE49-F238E27FC236}">
                    <a16:creationId xmlns:a16="http://schemas.microsoft.com/office/drawing/2014/main" id="{6E06CD5C-B751-44AE-8293-2182345E18B7}"/>
                  </a:ext>
                </a:extLst>
              </p:cNvPr>
              <p:cNvSpPr/>
              <p:nvPr/>
            </p:nvSpPr>
            <p:spPr bwMode="auto">
              <a:xfrm>
                <a:off x="2122" y="1336"/>
                <a:ext cx="29" cy="48"/>
              </a:xfrm>
              <a:custGeom>
                <a:avLst/>
                <a:gdLst>
                  <a:gd name="T0" fmla="*/ 9 w 14"/>
                  <a:gd name="T1" fmla="*/ 7 h 23"/>
                  <a:gd name="T2" fmla="*/ 0 w 14"/>
                  <a:gd name="T3" fmla="*/ 21 h 23"/>
                  <a:gd name="T4" fmla="*/ 1 w 14"/>
                  <a:gd name="T5" fmla="*/ 23 h 23"/>
                  <a:gd name="T6" fmla="*/ 10 w 14"/>
                  <a:gd name="T7" fmla="*/ 9 h 23"/>
                  <a:gd name="T8" fmla="*/ 9 w 14"/>
                  <a:gd name="T9" fmla="*/ 7 h 23"/>
                  <a:gd name="T10" fmla="*/ 14 w 14"/>
                  <a:gd name="T11" fmla="*/ 0 h 23"/>
                  <a:gd name="T12" fmla="*/ 12 w 14"/>
                  <a:gd name="T13" fmla="*/ 3 h 23"/>
                  <a:gd name="T14" fmla="*/ 12 w 14"/>
                  <a:gd name="T15" fmla="*/ 5 h 23"/>
                  <a:gd name="T16" fmla="*/ 14 w 14"/>
                  <a:gd name="T17" fmla="*/ 2 h 23"/>
                  <a:gd name="T18" fmla="*/ 14 w 14"/>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23">
                    <a:moveTo>
                      <a:pt x="9" y="7"/>
                    </a:moveTo>
                    <a:cubicBezTo>
                      <a:pt x="0" y="21"/>
                      <a:pt x="0" y="21"/>
                      <a:pt x="0" y="21"/>
                    </a:cubicBezTo>
                    <a:cubicBezTo>
                      <a:pt x="1" y="22"/>
                      <a:pt x="1" y="22"/>
                      <a:pt x="1" y="23"/>
                    </a:cubicBezTo>
                    <a:cubicBezTo>
                      <a:pt x="10" y="9"/>
                      <a:pt x="10" y="9"/>
                      <a:pt x="10" y="9"/>
                    </a:cubicBezTo>
                    <a:cubicBezTo>
                      <a:pt x="10" y="8"/>
                      <a:pt x="9" y="8"/>
                      <a:pt x="9" y="7"/>
                    </a:cubicBezTo>
                    <a:moveTo>
                      <a:pt x="14" y="0"/>
                    </a:moveTo>
                    <a:cubicBezTo>
                      <a:pt x="12" y="3"/>
                      <a:pt x="12" y="3"/>
                      <a:pt x="12" y="3"/>
                    </a:cubicBezTo>
                    <a:cubicBezTo>
                      <a:pt x="12" y="4"/>
                      <a:pt x="12" y="4"/>
                      <a:pt x="12" y="5"/>
                    </a:cubicBezTo>
                    <a:cubicBezTo>
                      <a:pt x="14" y="2"/>
                      <a:pt x="14" y="2"/>
                      <a:pt x="14" y="2"/>
                    </a:cubicBezTo>
                    <a:cubicBezTo>
                      <a:pt x="14" y="1"/>
                      <a:pt x="14" y="1"/>
                      <a:pt x="1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5" name="ï$1íḓé">
                <a:extLst>
                  <a:ext uri="{FF2B5EF4-FFF2-40B4-BE49-F238E27FC236}">
                    <a16:creationId xmlns:a16="http://schemas.microsoft.com/office/drawing/2014/main" id="{9364AF95-974B-4C35-B5EC-79E3123CE653}"/>
                  </a:ext>
                </a:extLst>
              </p:cNvPr>
              <p:cNvSpPr/>
              <p:nvPr/>
            </p:nvSpPr>
            <p:spPr bwMode="auto">
              <a:xfrm>
                <a:off x="2151" y="1334"/>
                <a:ext cx="2" cy="4"/>
              </a:xfrm>
              <a:custGeom>
                <a:avLst/>
                <a:gdLst>
                  <a:gd name="T0" fmla="*/ 0 w 1"/>
                  <a:gd name="T1" fmla="*/ 0 h 2"/>
                  <a:gd name="T2" fmla="*/ 0 w 1"/>
                  <a:gd name="T3" fmla="*/ 1 h 2"/>
                  <a:gd name="T4" fmla="*/ 1 w 1"/>
                  <a:gd name="T5" fmla="*/ 2 h 2"/>
                  <a:gd name="T6" fmla="*/ 1 w 1"/>
                  <a:gd name="T7" fmla="*/ 2 h 2"/>
                  <a:gd name="T8" fmla="*/ 0 w 1"/>
                  <a:gd name="T9" fmla="*/ 0 h 2"/>
                </a:gdLst>
                <a:ahLst/>
                <a:cxnLst>
                  <a:cxn ang="0">
                    <a:pos x="T0" y="T1"/>
                  </a:cxn>
                  <a:cxn ang="0">
                    <a:pos x="T2" y="T3"/>
                  </a:cxn>
                  <a:cxn ang="0">
                    <a:pos x="T4" y="T5"/>
                  </a:cxn>
                  <a:cxn ang="0">
                    <a:pos x="T6" y="T7"/>
                  </a:cxn>
                  <a:cxn ang="0">
                    <a:pos x="T8" y="T9"/>
                  </a:cxn>
                </a:cxnLst>
                <a:rect l="0" t="0" r="r" b="b"/>
                <a:pathLst>
                  <a:path w="1" h="2">
                    <a:moveTo>
                      <a:pt x="0" y="0"/>
                    </a:moveTo>
                    <a:cubicBezTo>
                      <a:pt x="0" y="1"/>
                      <a:pt x="0" y="1"/>
                      <a:pt x="0" y="1"/>
                    </a:cubicBezTo>
                    <a:cubicBezTo>
                      <a:pt x="0" y="1"/>
                      <a:pt x="0" y="2"/>
                      <a:pt x="1" y="2"/>
                    </a:cubicBezTo>
                    <a:cubicBezTo>
                      <a:pt x="1" y="2"/>
                      <a:pt x="1" y="2"/>
                      <a:pt x="1" y="2"/>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6" name="işľîďe">
                <a:extLst>
                  <a:ext uri="{FF2B5EF4-FFF2-40B4-BE49-F238E27FC236}">
                    <a16:creationId xmlns:a16="http://schemas.microsoft.com/office/drawing/2014/main" id="{9F3DBEA8-2020-4DB6-A8A5-C9F633E0CAA6}"/>
                  </a:ext>
                </a:extLst>
              </p:cNvPr>
              <p:cNvSpPr/>
              <p:nvPr/>
            </p:nvSpPr>
            <p:spPr bwMode="auto">
              <a:xfrm>
                <a:off x="2111" y="1397"/>
                <a:ext cx="5" cy="4"/>
              </a:xfrm>
              <a:custGeom>
                <a:avLst/>
                <a:gdLst>
                  <a:gd name="T0" fmla="*/ 1 w 2"/>
                  <a:gd name="T1" fmla="*/ 0 h 2"/>
                  <a:gd name="T2" fmla="*/ 1 w 2"/>
                  <a:gd name="T3" fmla="*/ 0 h 2"/>
                  <a:gd name="T4" fmla="*/ 1 w 2"/>
                  <a:gd name="T5" fmla="*/ 1 h 2"/>
                  <a:gd name="T6" fmla="*/ 1 w 2"/>
                  <a:gd name="T7" fmla="*/ 2 h 2"/>
                  <a:gd name="T8" fmla="*/ 2 w 2"/>
                  <a:gd name="T9" fmla="*/ 0 h 2"/>
                  <a:gd name="T10" fmla="*/ 1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1" y="0"/>
                    </a:moveTo>
                    <a:cubicBezTo>
                      <a:pt x="1" y="0"/>
                      <a:pt x="1" y="0"/>
                      <a:pt x="1" y="0"/>
                    </a:cubicBezTo>
                    <a:cubicBezTo>
                      <a:pt x="1" y="0"/>
                      <a:pt x="0" y="1"/>
                      <a:pt x="1" y="1"/>
                    </a:cubicBezTo>
                    <a:cubicBezTo>
                      <a:pt x="1" y="1"/>
                      <a:pt x="1" y="1"/>
                      <a:pt x="1" y="2"/>
                    </a:cubicBezTo>
                    <a:cubicBezTo>
                      <a:pt x="2" y="0"/>
                      <a:pt x="2" y="0"/>
                      <a:pt x="2"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7" name="ïŝļîḋe">
                <a:extLst>
                  <a:ext uri="{FF2B5EF4-FFF2-40B4-BE49-F238E27FC236}">
                    <a16:creationId xmlns:a16="http://schemas.microsoft.com/office/drawing/2014/main" id="{171864A6-CB96-4089-9029-07D8760300C2}"/>
                  </a:ext>
                </a:extLst>
              </p:cNvPr>
              <p:cNvSpPr/>
              <p:nvPr/>
            </p:nvSpPr>
            <p:spPr bwMode="auto">
              <a:xfrm>
                <a:off x="2091" y="1403"/>
                <a:ext cx="18" cy="29"/>
              </a:xfrm>
              <a:custGeom>
                <a:avLst/>
                <a:gdLst>
                  <a:gd name="T0" fmla="*/ 8 w 9"/>
                  <a:gd name="T1" fmla="*/ 0 h 14"/>
                  <a:gd name="T2" fmla="*/ 0 w 9"/>
                  <a:gd name="T3" fmla="*/ 13 h 14"/>
                  <a:gd name="T4" fmla="*/ 1 w 9"/>
                  <a:gd name="T5" fmla="*/ 14 h 14"/>
                  <a:gd name="T6" fmla="*/ 9 w 9"/>
                  <a:gd name="T7" fmla="*/ 1 h 14"/>
                  <a:gd name="T8" fmla="*/ 8 w 9"/>
                  <a:gd name="T9" fmla="*/ 0 h 14"/>
                </a:gdLst>
                <a:ahLst/>
                <a:cxnLst>
                  <a:cxn ang="0">
                    <a:pos x="T0" y="T1"/>
                  </a:cxn>
                  <a:cxn ang="0">
                    <a:pos x="T2" y="T3"/>
                  </a:cxn>
                  <a:cxn ang="0">
                    <a:pos x="T4" y="T5"/>
                  </a:cxn>
                  <a:cxn ang="0">
                    <a:pos x="T6" y="T7"/>
                  </a:cxn>
                  <a:cxn ang="0">
                    <a:pos x="T8" y="T9"/>
                  </a:cxn>
                </a:cxnLst>
                <a:rect l="0" t="0" r="r" b="b"/>
                <a:pathLst>
                  <a:path w="9" h="14">
                    <a:moveTo>
                      <a:pt x="8" y="0"/>
                    </a:moveTo>
                    <a:cubicBezTo>
                      <a:pt x="0" y="13"/>
                      <a:pt x="0" y="13"/>
                      <a:pt x="0" y="13"/>
                    </a:cubicBezTo>
                    <a:cubicBezTo>
                      <a:pt x="0" y="14"/>
                      <a:pt x="1" y="14"/>
                      <a:pt x="1" y="14"/>
                    </a:cubicBezTo>
                    <a:cubicBezTo>
                      <a:pt x="9" y="1"/>
                      <a:pt x="9" y="1"/>
                      <a:pt x="9" y="1"/>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8" name="îśľiďé">
                <a:extLst>
                  <a:ext uri="{FF2B5EF4-FFF2-40B4-BE49-F238E27FC236}">
                    <a16:creationId xmlns:a16="http://schemas.microsoft.com/office/drawing/2014/main" id="{DE24BC4D-C002-4AEC-99DC-9EE4AD9101A2}"/>
                  </a:ext>
                </a:extLst>
              </p:cNvPr>
              <p:cNvSpPr/>
              <p:nvPr/>
            </p:nvSpPr>
            <p:spPr bwMode="auto">
              <a:xfrm>
                <a:off x="2078" y="1430"/>
                <a:ext cx="15" cy="23"/>
              </a:xfrm>
              <a:custGeom>
                <a:avLst/>
                <a:gdLst>
                  <a:gd name="T0" fmla="*/ 6 w 7"/>
                  <a:gd name="T1" fmla="*/ 0 h 11"/>
                  <a:gd name="T2" fmla="*/ 0 w 7"/>
                  <a:gd name="T3" fmla="*/ 10 h 11"/>
                  <a:gd name="T4" fmla="*/ 1 w 7"/>
                  <a:gd name="T5" fmla="*/ 11 h 11"/>
                  <a:gd name="T6" fmla="*/ 7 w 7"/>
                  <a:gd name="T7" fmla="*/ 1 h 11"/>
                  <a:gd name="T8" fmla="*/ 6 w 7"/>
                  <a:gd name="T9" fmla="*/ 0 h 11"/>
                </a:gdLst>
                <a:ahLst/>
                <a:cxnLst>
                  <a:cxn ang="0">
                    <a:pos x="T0" y="T1"/>
                  </a:cxn>
                  <a:cxn ang="0">
                    <a:pos x="T2" y="T3"/>
                  </a:cxn>
                  <a:cxn ang="0">
                    <a:pos x="T4" y="T5"/>
                  </a:cxn>
                  <a:cxn ang="0">
                    <a:pos x="T6" y="T7"/>
                  </a:cxn>
                  <a:cxn ang="0">
                    <a:pos x="T8" y="T9"/>
                  </a:cxn>
                </a:cxnLst>
                <a:rect l="0" t="0" r="r" b="b"/>
                <a:pathLst>
                  <a:path w="7" h="11">
                    <a:moveTo>
                      <a:pt x="6" y="0"/>
                    </a:moveTo>
                    <a:cubicBezTo>
                      <a:pt x="0" y="10"/>
                      <a:pt x="0" y="10"/>
                      <a:pt x="0" y="10"/>
                    </a:cubicBezTo>
                    <a:cubicBezTo>
                      <a:pt x="0" y="10"/>
                      <a:pt x="1" y="10"/>
                      <a:pt x="1" y="11"/>
                    </a:cubicBezTo>
                    <a:cubicBezTo>
                      <a:pt x="7" y="1"/>
                      <a:pt x="7" y="1"/>
                      <a:pt x="7" y="1"/>
                    </a:cubicBezTo>
                    <a:cubicBezTo>
                      <a:pt x="7" y="1"/>
                      <a:pt x="6" y="1"/>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9" name="iṡľîḍé">
                <a:extLst>
                  <a:ext uri="{FF2B5EF4-FFF2-40B4-BE49-F238E27FC236}">
                    <a16:creationId xmlns:a16="http://schemas.microsoft.com/office/drawing/2014/main" id="{22F77B40-F7A9-4475-8B63-BC4A49753EB2}"/>
                  </a:ext>
                </a:extLst>
              </p:cNvPr>
              <p:cNvSpPr/>
              <p:nvPr/>
            </p:nvSpPr>
            <p:spPr bwMode="auto">
              <a:xfrm>
                <a:off x="2266" y="1155"/>
                <a:ext cx="0" cy="2"/>
              </a:xfrm>
              <a:custGeom>
                <a:avLst/>
                <a:gdLst>
                  <a:gd name="T0" fmla="*/ 0 h 1"/>
                  <a:gd name="T1" fmla="*/ 1 h 1"/>
                  <a:gd name="T2" fmla="*/ 0 h 1"/>
                  <a:gd name="T3" fmla="*/ 0 h 1"/>
                </a:gdLst>
                <a:ahLst/>
                <a:cxnLst>
                  <a:cxn ang="0">
                    <a:pos x="0" y="T0"/>
                  </a:cxn>
                  <a:cxn ang="0">
                    <a:pos x="0" y="T1"/>
                  </a:cxn>
                  <a:cxn ang="0">
                    <a:pos x="0" y="T2"/>
                  </a:cxn>
                  <a:cxn ang="0">
                    <a:pos x="0" y="T3"/>
                  </a:cxn>
                </a:cxnLst>
                <a:rect l="0" t="0" r="r" b="b"/>
                <a:pathLst>
                  <a:path h="1">
                    <a:moveTo>
                      <a:pt x="0" y="0"/>
                    </a:moveTo>
                    <a:cubicBezTo>
                      <a:pt x="0" y="1"/>
                      <a:pt x="0" y="1"/>
                      <a:pt x="0" y="1"/>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0" name="íṣlïḍè">
                <a:extLst>
                  <a:ext uri="{FF2B5EF4-FFF2-40B4-BE49-F238E27FC236}">
                    <a16:creationId xmlns:a16="http://schemas.microsoft.com/office/drawing/2014/main" id="{D07EFF57-5A30-40EC-AD65-4849B490D304}"/>
                  </a:ext>
                </a:extLst>
              </p:cNvPr>
              <p:cNvSpPr/>
              <p:nvPr/>
            </p:nvSpPr>
            <p:spPr bwMode="auto">
              <a:xfrm>
                <a:off x="1974" y="1455"/>
                <a:ext cx="98" cy="23"/>
              </a:xfrm>
              <a:custGeom>
                <a:avLst/>
                <a:gdLst>
                  <a:gd name="T0" fmla="*/ 43 w 47"/>
                  <a:gd name="T1" fmla="*/ 1 h 11"/>
                  <a:gd name="T2" fmla="*/ 0 w 47"/>
                  <a:gd name="T3" fmla="*/ 9 h 11"/>
                  <a:gd name="T4" fmla="*/ 0 w 47"/>
                  <a:gd name="T5" fmla="*/ 11 h 11"/>
                  <a:gd name="T6" fmla="*/ 44 w 47"/>
                  <a:gd name="T7" fmla="*/ 2 h 11"/>
                  <a:gd name="T8" fmla="*/ 43 w 47"/>
                  <a:gd name="T9" fmla="*/ 1 h 11"/>
                  <a:gd name="T10" fmla="*/ 46 w 47"/>
                  <a:gd name="T11" fmla="*/ 0 h 11"/>
                  <a:gd name="T12" fmla="*/ 44 w 47"/>
                  <a:gd name="T13" fmla="*/ 1 h 11"/>
                  <a:gd name="T14" fmla="*/ 45 w 47"/>
                  <a:gd name="T15" fmla="*/ 2 h 11"/>
                  <a:gd name="T16" fmla="*/ 46 w 47"/>
                  <a:gd name="T17" fmla="*/ 2 h 11"/>
                  <a:gd name="T18" fmla="*/ 47 w 47"/>
                  <a:gd name="T19" fmla="*/ 2 h 11"/>
                  <a:gd name="T20" fmla="*/ 46 w 47"/>
                  <a:gd name="T2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11">
                    <a:moveTo>
                      <a:pt x="43" y="1"/>
                    </a:moveTo>
                    <a:cubicBezTo>
                      <a:pt x="0" y="9"/>
                      <a:pt x="0" y="9"/>
                      <a:pt x="0" y="9"/>
                    </a:cubicBezTo>
                    <a:cubicBezTo>
                      <a:pt x="0" y="11"/>
                      <a:pt x="0" y="11"/>
                      <a:pt x="0" y="11"/>
                    </a:cubicBezTo>
                    <a:cubicBezTo>
                      <a:pt x="44" y="2"/>
                      <a:pt x="44" y="2"/>
                      <a:pt x="44" y="2"/>
                    </a:cubicBezTo>
                    <a:cubicBezTo>
                      <a:pt x="43" y="1"/>
                      <a:pt x="43" y="1"/>
                      <a:pt x="43" y="1"/>
                    </a:cubicBezTo>
                    <a:moveTo>
                      <a:pt x="46" y="0"/>
                    </a:moveTo>
                    <a:cubicBezTo>
                      <a:pt x="44" y="1"/>
                      <a:pt x="44" y="1"/>
                      <a:pt x="44" y="1"/>
                    </a:cubicBezTo>
                    <a:cubicBezTo>
                      <a:pt x="45" y="2"/>
                      <a:pt x="45" y="2"/>
                      <a:pt x="45" y="2"/>
                    </a:cubicBezTo>
                    <a:cubicBezTo>
                      <a:pt x="46" y="2"/>
                      <a:pt x="46" y="2"/>
                      <a:pt x="46" y="2"/>
                    </a:cubicBezTo>
                    <a:cubicBezTo>
                      <a:pt x="47" y="2"/>
                      <a:pt x="47" y="2"/>
                      <a:pt x="47" y="2"/>
                    </a:cubicBezTo>
                    <a:cubicBezTo>
                      <a:pt x="46" y="1"/>
                      <a:pt x="46" y="1"/>
                      <a:pt x="4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1" name="îṡ1îdê">
                <a:extLst>
                  <a:ext uri="{FF2B5EF4-FFF2-40B4-BE49-F238E27FC236}">
                    <a16:creationId xmlns:a16="http://schemas.microsoft.com/office/drawing/2014/main" id="{0A25023D-45E6-46E1-A1AB-0C7F0CA55FC1}"/>
                  </a:ext>
                </a:extLst>
              </p:cNvPr>
              <p:cNvSpPr/>
              <p:nvPr/>
            </p:nvSpPr>
            <p:spPr bwMode="auto">
              <a:xfrm>
                <a:off x="2063" y="1457"/>
                <a:ext cx="5" cy="2"/>
              </a:xfrm>
              <a:custGeom>
                <a:avLst/>
                <a:gdLst>
                  <a:gd name="T0" fmla="*/ 3 w 5"/>
                  <a:gd name="T1" fmla="*/ 0 h 2"/>
                  <a:gd name="T2" fmla="*/ 0 w 5"/>
                  <a:gd name="T3" fmla="*/ 0 h 2"/>
                  <a:gd name="T4" fmla="*/ 3 w 5"/>
                  <a:gd name="T5" fmla="*/ 2 h 2"/>
                  <a:gd name="T6" fmla="*/ 5 w 5"/>
                  <a:gd name="T7" fmla="*/ 2 h 2"/>
                  <a:gd name="T8" fmla="*/ 3 w 5"/>
                  <a:gd name="T9" fmla="*/ 0 h 2"/>
                </a:gdLst>
                <a:ahLst/>
                <a:cxnLst>
                  <a:cxn ang="0">
                    <a:pos x="T0" y="T1"/>
                  </a:cxn>
                  <a:cxn ang="0">
                    <a:pos x="T2" y="T3"/>
                  </a:cxn>
                  <a:cxn ang="0">
                    <a:pos x="T4" y="T5"/>
                  </a:cxn>
                  <a:cxn ang="0">
                    <a:pos x="T6" y="T7"/>
                  </a:cxn>
                  <a:cxn ang="0">
                    <a:pos x="T8" y="T9"/>
                  </a:cxn>
                </a:cxnLst>
                <a:rect l="0" t="0" r="r" b="b"/>
                <a:pathLst>
                  <a:path w="5" h="2">
                    <a:moveTo>
                      <a:pt x="3" y="0"/>
                    </a:moveTo>
                    <a:lnTo>
                      <a:pt x="0" y="0"/>
                    </a:lnTo>
                    <a:lnTo>
                      <a:pt x="3" y="2"/>
                    </a:lnTo>
                    <a:lnTo>
                      <a:pt x="5"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2" name="îsļiďè">
                <a:extLst>
                  <a:ext uri="{FF2B5EF4-FFF2-40B4-BE49-F238E27FC236}">
                    <a16:creationId xmlns:a16="http://schemas.microsoft.com/office/drawing/2014/main" id="{53035EC4-2C9F-418E-9F62-1BCADCF19266}"/>
                  </a:ext>
                </a:extLst>
              </p:cNvPr>
              <p:cNvSpPr/>
              <p:nvPr/>
            </p:nvSpPr>
            <p:spPr bwMode="auto">
              <a:xfrm>
                <a:off x="2063" y="1457"/>
                <a:ext cx="5" cy="2"/>
              </a:xfrm>
              <a:custGeom>
                <a:avLst/>
                <a:gdLst>
                  <a:gd name="T0" fmla="*/ 3 w 5"/>
                  <a:gd name="T1" fmla="*/ 0 h 2"/>
                  <a:gd name="T2" fmla="*/ 0 w 5"/>
                  <a:gd name="T3" fmla="*/ 0 h 2"/>
                  <a:gd name="T4" fmla="*/ 3 w 5"/>
                  <a:gd name="T5" fmla="*/ 2 h 2"/>
                  <a:gd name="T6" fmla="*/ 5 w 5"/>
                  <a:gd name="T7" fmla="*/ 2 h 2"/>
                  <a:gd name="T8" fmla="*/ 3 w 5"/>
                  <a:gd name="T9" fmla="*/ 0 h 2"/>
                </a:gdLst>
                <a:ahLst/>
                <a:cxnLst>
                  <a:cxn ang="0">
                    <a:pos x="T0" y="T1"/>
                  </a:cxn>
                  <a:cxn ang="0">
                    <a:pos x="T2" y="T3"/>
                  </a:cxn>
                  <a:cxn ang="0">
                    <a:pos x="T4" y="T5"/>
                  </a:cxn>
                  <a:cxn ang="0">
                    <a:pos x="T6" y="T7"/>
                  </a:cxn>
                  <a:cxn ang="0">
                    <a:pos x="T8" y="T9"/>
                  </a:cxn>
                </a:cxnLst>
                <a:rect l="0" t="0" r="r" b="b"/>
                <a:pathLst>
                  <a:path w="5" h="2">
                    <a:moveTo>
                      <a:pt x="3" y="0"/>
                    </a:moveTo>
                    <a:lnTo>
                      <a:pt x="0" y="0"/>
                    </a:lnTo>
                    <a:lnTo>
                      <a:pt x="3" y="2"/>
                    </a:lnTo>
                    <a:lnTo>
                      <a:pt x="5" y="2"/>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3" name="íṥḷïḍe">
                <a:extLst>
                  <a:ext uri="{FF2B5EF4-FFF2-40B4-BE49-F238E27FC236}">
                    <a16:creationId xmlns:a16="http://schemas.microsoft.com/office/drawing/2014/main" id="{41D04E4A-3F40-4BAC-A5B9-5ACEE7079F68}"/>
                  </a:ext>
                </a:extLst>
              </p:cNvPr>
              <p:cNvSpPr/>
              <p:nvPr/>
            </p:nvSpPr>
            <p:spPr bwMode="auto">
              <a:xfrm>
                <a:off x="1899" y="1476"/>
                <a:ext cx="71" cy="14"/>
              </a:xfrm>
              <a:custGeom>
                <a:avLst/>
                <a:gdLst>
                  <a:gd name="T0" fmla="*/ 71 w 71"/>
                  <a:gd name="T1" fmla="*/ 0 h 14"/>
                  <a:gd name="T2" fmla="*/ 0 w 71"/>
                  <a:gd name="T3" fmla="*/ 12 h 14"/>
                  <a:gd name="T4" fmla="*/ 2 w 71"/>
                  <a:gd name="T5" fmla="*/ 14 h 14"/>
                  <a:gd name="T6" fmla="*/ 71 w 71"/>
                  <a:gd name="T7" fmla="*/ 2 h 14"/>
                  <a:gd name="T8" fmla="*/ 71 w 71"/>
                  <a:gd name="T9" fmla="*/ 0 h 14"/>
                </a:gdLst>
                <a:ahLst/>
                <a:cxnLst>
                  <a:cxn ang="0">
                    <a:pos x="T0" y="T1"/>
                  </a:cxn>
                  <a:cxn ang="0">
                    <a:pos x="T2" y="T3"/>
                  </a:cxn>
                  <a:cxn ang="0">
                    <a:pos x="T4" y="T5"/>
                  </a:cxn>
                  <a:cxn ang="0">
                    <a:pos x="T6" y="T7"/>
                  </a:cxn>
                  <a:cxn ang="0">
                    <a:pos x="T8" y="T9"/>
                  </a:cxn>
                </a:cxnLst>
                <a:rect l="0" t="0" r="r" b="b"/>
                <a:pathLst>
                  <a:path w="71" h="14">
                    <a:moveTo>
                      <a:pt x="71" y="0"/>
                    </a:moveTo>
                    <a:lnTo>
                      <a:pt x="0" y="12"/>
                    </a:lnTo>
                    <a:lnTo>
                      <a:pt x="2" y="14"/>
                    </a:lnTo>
                    <a:lnTo>
                      <a:pt x="71" y="2"/>
                    </a:lnTo>
                    <a:lnTo>
                      <a:pt x="7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4" name="iṧlîḋè">
                <a:extLst>
                  <a:ext uri="{FF2B5EF4-FFF2-40B4-BE49-F238E27FC236}">
                    <a16:creationId xmlns:a16="http://schemas.microsoft.com/office/drawing/2014/main" id="{C583256D-4E22-4AB8-90CE-98FA76FACA67}"/>
                  </a:ext>
                </a:extLst>
              </p:cNvPr>
              <p:cNvSpPr/>
              <p:nvPr/>
            </p:nvSpPr>
            <p:spPr bwMode="auto">
              <a:xfrm>
                <a:off x="1899" y="1476"/>
                <a:ext cx="71" cy="14"/>
              </a:xfrm>
              <a:custGeom>
                <a:avLst/>
                <a:gdLst>
                  <a:gd name="T0" fmla="*/ 71 w 71"/>
                  <a:gd name="T1" fmla="*/ 0 h 14"/>
                  <a:gd name="T2" fmla="*/ 0 w 71"/>
                  <a:gd name="T3" fmla="*/ 12 h 14"/>
                  <a:gd name="T4" fmla="*/ 2 w 71"/>
                  <a:gd name="T5" fmla="*/ 14 h 14"/>
                  <a:gd name="T6" fmla="*/ 71 w 71"/>
                  <a:gd name="T7" fmla="*/ 2 h 14"/>
                  <a:gd name="T8" fmla="*/ 71 w 71"/>
                  <a:gd name="T9" fmla="*/ 0 h 14"/>
                </a:gdLst>
                <a:ahLst/>
                <a:cxnLst>
                  <a:cxn ang="0">
                    <a:pos x="T0" y="T1"/>
                  </a:cxn>
                  <a:cxn ang="0">
                    <a:pos x="T2" y="T3"/>
                  </a:cxn>
                  <a:cxn ang="0">
                    <a:pos x="T4" y="T5"/>
                  </a:cxn>
                  <a:cxn ang="0">
                    <a:pos x="T6" y="T7"/>
                  </a:cxn>
                  <a:cxn ang="0">
                    <a:pos x="T8" y="T9"/>
                  </a:cxn>
                </a:cxnLst>
                <a:rect l="0" t="0" r="r" b="b"/>
                <a:pathLst>
                  <a:path w="71" h="14">
                    <a:moveTo>
                      <a:pt x="71" y="0"/>
                    </a:moveTo>
                    <a:lnTo>
                      <a:pt x="0" y="12"/>
                    </a:lnTo>
                    <a:lnTo>
                      <a:pt x="2" y="14"/>
                    </a:lnTo>
                    <a:lnTo>
                      <a:pt x="71" y="2"/>
                    </a:lnTo>
                    <a:lnTo>
                      <a:pt x="7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5" name="iṩļîḍè">
                <a:extLst>
                  <a:ext uri="{FF2B5EF4-FFF2-40B4-BE49-F238E27FC236}">
                    <a16:creationId xmlns:a16="http://schemas.microsoft.com/office/drawing/2014/main" id="{22CC02A7-78CC-4F1E-AC25-D553214D72A2}"/>
                  </a:ext>
                </a:extLst>
              </p:cNvPr>
              <p:cNvSpPr/>
              <p:nvPr/>
            </p:nvSpPr>
            <p:spPr bwMode="auto">
              <a:xfrm>
                <a:off x="1552" y="1490"/>
                <a:ext cx="342" cy="67"/>
              </a:xfrm>
              <a:custGeom>
                <a:avLst/>
                <a:gdLst>
                  <a:gd name="T0" fmla="*/ 164 w 164"/>
                  <a:gd name="T1" fmla="*/ 0 h 32"/>
                  <a:gd name="T2" fmla="*/ 2 w 164"/>
                  <a:gd name="T3" fmla="*/ 31 h 32"/>
                  <a:gd name="T4" fmla="*/ 0 w 164"/>
                  <a:gd name="T5" fmla="*/ 31 h 32"/>
                  <a:gd name="T6" fmla="*/ 0 w 164"/>
                  <a:gd name="T7" fmla="*/ 32 h 32"/>
                  <a:gd name="T8" fmla="*/ 1 w 164"/>
                  <a:gd name="T9" fmla="*/ 32 h 32"/>
                  <a:gd name="T10" fmla="*/ 164 w 164"/>
                  <a:gd name="T11" fmla="*/ 1 h 32"/>
                  <a:gd name="T12" fmla="*/ 164 w 16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164" h="32">
                    <a:moveTo>
                      <a:pt x="164" y="0"/>
                    </a:moveTo>
                    <a:cubicBezTo>
                      <a:pt x="2" y="31"/>
                      <a:pt x="2" y="31"/>
                      <a:pt x="2" y="31"/>
                    </a:cubicBezTo>
                    <a:cubicBezTo>
                      <a:pt x="0" y="31"/>
                      <a:pt x="0" y="31"/>
                      <a:pt x="0" y="31"/>
                    </a:cubicBezTo>
                    <a:cubicBezTo>
                      <a:pt x="0" y="32"/>
                      <a:pt x="0" y="32"/>
                      <a:pt x="0" y="32"/>
                    </a:cubicBezTo>
                    <a:cubicBezTo>
                      <a:pt x="1" y="32"/>
                      <a:pt x="1" y="32"/>
                      <a:pt x="1" y="32"/>
                    </a:cubicBezTo>
                    <a:cubicBezTo>
                      <a:pt x="164" y="1"/>
                      <a:pt x="164" y="1"/>
                      <a:pt x="164" y="1"/>
                    </a:cubicBezTo>
                    <a:cubicBezTo>
                      <a:pt x="164" y="1"/>
                      <a:pt x="164" y="0"/>
                      <a:pt x="16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6" name="îşlíďê">
                <a:extLst>
                  <a:ext uri="{FF2B5EF4-FFF2-40B4-BE49-F238E27FC236}">
                    <a16:creationId xmlns:a16="http://schemas.microsoft.com/office/drawing/2014/main" id="{FB0E9CAF-F964-46F8-98A7-F5C86C53AD4B}"/>
                  </a:ext>
                </a:extLst>
              </p:cNvPr>
              <p:cNvSpPr/>
              <p:nvPr/>
            </p:nvSpPr>
            <p:spPr bwMode="auto">
              <a:xfrm>
                <a:off x="1894" y="1488"/>
                <a:ext cx="2" cy="5"/>
              </a:xfrm>
              <a:custGeom>
                <a:avLst/>
                <a:gdLst>
                  <a:gd name="T0" fmla="*/ 1 w 1"/>
                  <a:gd name="T1" fmla="*/ 0 h 2"/>
                  <a:gd name="T2" fmla="*/ 0 w 1"/>
                  <a:gd name="T3" fmla="*/ 1 h 2"/>
                  <a:gd name="T4" fmla="*/ 0 w 1"/>
                  <a:gd name="T5" fmla="*/ 2 h 2"/>
                  <a:gd name="T6" fmla="*/ 1 w 1"/>
                  <a:gd name="T7" fmla="*/ 2 h 2"/>
                  <a:gd name="T8" fmla="*/ 1 w 1"/>
                  <a:gd name="T9" fmla="*/ 0 h 2"/>
                </a:gdLst>
                <a:ahLst/>
                <a:cxnLst>
                  <a:cxn ang="0">
                    <a:pos x="T0" y="T1"/>
                  </a:cxn>
                  <a:cxn ang="0">
                    <a:pos x="T2" y="T3"/>
                  </a:cxn>
                  <a:cxn ang="0">
                    <a:pos x="T4" y="T5"/>
                  </a:cxn>
                  <a:cxn ang="0">
                    <a:pos x="T6" y="T7"/>
                  </a:cxn>
                  <a:cxn ang="0">
                    <a:pos x="T8" y="T9"/>
                  </a:cxn>
                </a:cxnLst>
                <a:rect l="0" t="0" r="r" b="b"/>
                <a:pathLst>
                  <a:path w="1" h="2">
                    <a:moveTo>
                      <a:pt x="1" y="0"/>
                    </a:moveTo>
                    <a:cubicBezTo>
                      <a:pt x="0" y="1"/>
                      <a:pt x="0" y="1"/>
                      <a:pt x="0" y="1"/>
                    </a:cubicBezTo>
                    <a:cubicBezTo>
                      <a:pt x="0" y="1"/>
                      <a:pt x="0" y="2"/>
                      <a:pt x="0" y="2"/>
                    </a:cubicBezTo>
                    <a:cubicBezTo>
                      <a:pt x="1" y="2"/>
                      <a:pt x="1" y="2"/>
                      <a:pt x="1" y="2"/>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7" name="ïšlîḍê">
                <a:extLst>
                  <a:ext uri="{FF2B5EF4-FFF2-40B4-BE49-F238E27FC236}">
                    <a16:creationId xmlns:a16="http://schemas.microsoft.com/office/drawing/2014/main" id="{59C9A726-49D8-45C4-AEDB-E075919585D7}"/>
                  </a:ext>
                </a:extLst>
              </p:cNvPr>
              <p:cNvSpPr/>
              <p:nvPr/>
            </p:nvSpPr>
            <p:spPr bwMode="auto">
              <a:xfrm>
                <a:off x="1552" y="1555"/>
                <a:ext cx="4" cy="0"/>
              </a:xfrm>
              <a:custGeom>
                <a:avLst/>
                <a:gdLst>
                  <a:gd name="T0" fmla="*/ 2 w 2"/>
                  <a:gd name="T1" fmla="*/ 0 w 2"/>
                  <a:gd name="T2" fmla="*/ 0 w 2"/>
                  <a:gd name="T3" fmla="*/ 2 w 2"/>
                </a:gdLst>
                <a:ahLst/>
                <a:cxnLst>
                  <a:cxn ang="0">
                    <a:pos x="T0" y="0"/>
                  </a:cxn>
                  <a:cxn ang="0">
                    <a:pos x="T1" y="0"/>
                  </a:cxn>
                  <a:cxn ang="0">
                    <a:pos x="T2" y="0"/>
                  </a:cxn>
                  <a:cxn ang="0">
                    <a:pos x="T3" y="0"/>
                  </a:cxn>
                </a:cxnLst>
                <a:rect l="0" t="0" r="r" b="b"/>
                <a:pathLst>
                  <a:path w="2">
                    <a:moveTo>
                      <a:pt x="2" y="0"/>
                    </a:moveTo>
                    <a:cubicBezTo>
                      <a:pt x="0" y="0"/>
                      <a:pt x="0" y="0"/>
                      <a:pt x="0" y="0"/>
                    </a:cubicBezTo>
                    <a:cubicBezTo>
                      <a:pt x="0" y="0"/>
                      <a:pt x="0" y="0"/>
                      <a:pt x="0" y="0"/>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8" name="ïsľiḍê">
                <a:extLst>
                  <a:ext uri="{FF2B5EF4-FFF2-40B4-BE49-F238E27FC236}">
                    <a16:creationId xmlns:a16="http://schemas.microsoft.com/office/drawing/2014/main" id="{41170BA1-8EBB-4820-94E0-EF71DDD790FB}"/>
                  </a:ext>
                </a:extLst>
              </p:cNvPr>
              <p:cNvSpPr/>
              <p:nvPr/>
            </p:nvSpPr>
            <p:spPr bwMode="auto">
              <a:xfrm>
                <a:off x="2070" y="1459"/>
                <a:ext cx="2" cy="0"/>
              </a:xfrm>
              <a:custGeom>
                <a:avLst/>
                <a:gdLst>
                  <a:gd name="T0" fmla="*/ 1 w 1"/>
                  <a:gd name="T1" fmla="*/ 0 w 1"/>
                  <a:gd name="T2" fmla="*/ 1 w 1"/>
                  <a:gd name="T3" fmla="*/ 1 w 1"/>
                </a:gdLst>
                <a:ahLst/>
                <a:cxnLst>
                  <a:cxn ang="0">
                    <a:pos x="T0" y="0"/>
                  </a:cxn>
                  <a:cxn ang="0">
                    <a:pos x="T1" y="0"/>
                  </a:cxn>
                  <a:cxn ang="0">
                    <a:pos x="T2" y="0"/>
                  </a:cxn>
                  <a:cxn ang="0">
                    <a:pos x="T3" y="0"/>
                  </a:cxn>
                </a:cxnLst>
                <a:rect l="0" t="0" r="r" b="b"/>
                <a:pathLst>
                  <a:path w="1">
                    <a:moveTo>
                      <a:pt x="1" y="0"/>
                    </a:moveTo>
                    <a:cubicBezTo>
                      <a:pt x="0" y="0"/>
                      <a:pt x="0" y="0"/>
                      <a:pt x="0" y="0"/>
                    </a:cubicBezTo>
                    <a:cubicBezTo>
                      <a:pt x="1" y="0"/>
                      <a:pt x="1" y="0"/>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9" name="ïṡliďé">
                <a:extLst>
                  <a:ext uri="{FF2B5EF4-FFF2-40B4-BE49-F238E27FC236}">
                    <a16:creationId xmlns:a16="http://schemas.microsoft.com/office/drawing/2014/main" id="{93FDD470-CC0D-4BF1-818D-369D060568E8}"/>
                  </a:ext>
                </a:extLst>
              </p:cNvPr>
              <p:cNvSpPr/>
              <p:nvPr/>
            </p:nvSpPr>
            <p:spPr bwMode="auto">
              <a:xfrm>
                <a:off x="1882" y="986"/>
                <a:ext cx="100" cy="242"/>
              </a:xfrm>
              <a:custGeom>
                <a:avLst/>
                <a:gdLst>
                  <a:gd name="T0" fmla="*/ 31 w 48"/>
                  <a:gd name="T1" fmla="*/ 78 h 116"/>
                  <a:gd name="T2" fmla="*/ 47 w 48"/>
                  <a:gd name="T3" fmla="*/ 116 h 116"/>
                  <a:gd name="T4" fmla="*/ 48 w 48"/>
                  <a:gd name="T5" fmla="*/ 115 h 116"/>
                  <a:gd name="T6" fmla="*/ 32 w 48"/>
                  <a:gd name="T7" fmla="*/ 78 h 116"/>
                  <a:gd name="T8" fmla="*/ 31 w 48"/>
                  <a:gd name="T9" fmla="*/ 78 h 116"/>
                  <a:gd name="T10" fmla="*/ 0 w 48"/>
                  <a:gd name="T11" fmla="*/ 0 h 116"/>
                  <a:gd name="T12" fmla="*/ 0 w 48"/>
                  <a:gd name="T13" fmla="*/ 0 h 116"/>
                  <a:gd name="T14" fmla="*/ 0 w 48"/>
                  <a:gd name="T15" fmla="*/ 0 h 116"/>
                  <a:gd name="T16" fmla="*/ 3 w 48"/>
                  <a:gd name="T17" fmla="*/ 11 h 116"/>
                  <a:gd name="T18" fmla="*/ 30 w 48"/>
                  <a:gd name="T19" fmla="*/ 77 h 116"/>
                  <a:gd name="T20" fmla="*/ 32 w 48"/>
                  <a:gd name="T21" fmla="*/ 77 h 116"/>
                  <a:gd name="T22" fmla="*/ 0 w 48"/>
                  <a:gd name="T23"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116">
                    <a:moveTo>
                      <a:pt x="31" y="78"/>
                    </a:moveTo>
                    <a:cubicBezTo>
                      <a:pt x="47" y="116"/>
                      <a:pt x="47" y="116"/>
                      <a:pt x="47" y="116"/>
                    </a:cubicBezTo>
                    <a:cubicBezTo>
                      <a:pt x="47" y="116"/>
                      <a:pt x="47" y="116"/>
                      <a:pt x="48" y="115"/>
                    </a:cubicBezTo>
                    <a:cubicBezTo>
                      <a:pt x="32" y="78"/>
                      <a:pt x="32" y="78"/>
                      <a:pt x="32" y="78"/>
                    </a:cubicBezTo>
                    <a:cubicBezTo>
                      <a:pt x="31" y="78"/>
                      <a:pt x="31" y="78"/>
                      <a:pt x="31" y="78"/>
                    </a:cubicBezTo>
                    <a:moveTo>
                      <a:pt x="0" y="0"/>
                    </a:moveTo>
                    <a:cubicBezTo>
                      <a:pt x="0" y="0"/>
                      <a:pt x="0" y="0"/>
                      <a:pt x="0" y="0"/>
                    </a:cubicBezTo>
                    <a:cubicBezTo>
                      <a:pt x="0" y="0"/>
                      <a:pt x="0" y="0"/>
                      <a:pt x="0" y="0"/>
                    </a:cubicBezTo>
                    <a:cubicBezTo>
                      <a:pt x="3" y="11"/>
                      <a:pt x="3" y="11"/>
                      <a:pt x="3" y="11"/>
                    </a:cubicBezTo>
                    <a:cubicBezTo>
                      <a:pt x="30" y="77"/>
                      <a:pt x="30" y="77"/>
                      <a:pt x="30" y="77"/>
                    </a:cubicBezTo>
                    <a:cubicBezTo>
                      <a:pt x="32" y="77"/>
                      <a:pt x="32" y="77"/>
                      <a:pt x="32" y="77"/>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0" name="is1îḍé">
                <a:extLst>
                  <a:ext uri="{FF2B5EF4-FFF2-40B4-BE49-F238E27FC236}">
                    <a16:creationId xmlns:a16="http://schemas.microsoft.com/office/drawing/2014/main" id="{7C47E38A-C2FF-4D58-9130-C4E069DA93AD}"/>
                  </a:ext>
                </a:extLst>
              </p:cNvPr>
              <p:cNvSpPr/>
              <p:nvPr/>
            </p:nvSpPr>
            <p:spPr bwMode="auto">
              <a:xfrm>
                <a:off x="1980" y="1226"/>
                <a:ext cx="29" cy="66"/>
              </a:xfrm>
              <a:custGeom>
                <a:avLst/>
                <a:gdLst>
                  <a:gd name="T0" fmla="*/ 1 w 14"/>
                  <a:gd name="T1" fmla="*/ 0 h 32"/>
                  <a:gd name="T2" fmla="*/ 0 w 14"/>
                  <a:gd name="T3" fmla="*/ 1 h 32"/>
                  <a:gd name="T4" fmla="*/ 13 w 14"/>
                  <a:gd name="T5" fmla="*/ 32 h 32"/>
                  <a:gd name="T6" fmla="*/ 14 w 14"/>
                  <a:gd name="T7" fmla="*/ 31 h 32"/>
                  <a:gd name="T8" fmla="*/ 1 w 14"/>
                  <a:gd name="T9" fmla="*/ 0 h 32"/>
                </a:gdLst>
                <a:ahLst/>
                <a:cxnLst>
                  <a:cxn ang="0">
                    <a:pos x="T0" y="T1"/>
                  </a:cxn>
                  <a:cxn ang="0">
                    <a:pos x="T2" y="T3"/>
                  </a:cxn>
                  <a:cxn ang="0">
                    <a:pos x="T4" y="T5"/>
                  </a:cxn>
                  <a:cxn ang="0">
                    <a:pos x="T6" y="T7"/>
                  </a:cxn>
                  <a:cxn ang="0">
                    <a:pos x="T8" y="T9"/>
                  </a:cxn>
                </a:cxnLst>
                <a:rect l="0" t="0" r="r" b="b"/>
                <a:pathLst>
                  <a:path w="14" h="32">
                    <a:moveTo>
                      <a:pt x="1" y="0"/>
                    </a:moveTo>
                    <a:cubicBezTo>
                      <a:pt x="0" y="1"/>
                      <a:pt x="0" y="1"/>
                      <a:pt x="0" y="1"/>
                    </a:cubicBezTo>
                    <a:cubicBezTo>
                      <a:pt x="13" y="32"/>
                      <a:pt x="13" y="32"/>
                      <a:pt x="13" y="32"/>
                    </a:cubicBezTo>
                    <a:cubicBezTo>
                      <a:pt x="14" y="31"/>
                      <a:pt x="14" y="31"/>
                      <a:pt x="14" y="31"/>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1" name="iSḷiḍê">
                <a:extLst>
                  <a:ext uri="{FF2B5EF4-FFF2-40B4-BE49-F238E27FC236}">
                    <a16:creationId xmlns:a16="http://schemas.microsoft.com/office/drawing/2014/main" id="{93CD8F46-294B-4841-9C86-24FC42F7411B}"/>
                  </a:ext>
                </a:extLst>
              </p:cNvPr>
              <p:cNvSpPr/>
              <p:nvPr/>
            </p:nvSpPr>
            <p:spPr bwMode="auto">
              <a:xfrm>
                <a:off x="2009" y="1301"/>
                <a:ext cx="21" cy="39"/>
              </a:xfrm>
              <a:custGeom>
                <a:avLst/>
                <a:gdLst>
                  <a:gd name="T0" fmla="*/ 2 w 10"/>
                  <a:gd name="T1" fmla="*/ 0 h 19"/>
                  <a:gd name="T2" fmla="*/ 0 w 10"/>
                  <a:gd name="T3" fmla="*/ 0 h 19"/>
                  <a:gd name="T4" fmla="*/ 8 w 10"/>
                  <a:gd name="T5" fmla="*/ 18 h 19"/>
                  <a:gd name="T6" fmla="*/ 10 w 10"/>
                  <a:gd name="T7" fmla="*/ 19 h 19"/>
                  <a:gd name="T8" fmla="*/ 2 w 10"/>
                  <a:gd name="T9" fmla="*/ 0 h 19"/>
                </a:gdLst>
                <a:ahLst/>
                <a:cxnLst>
                  <a:cxn ang="0">
                    <a:pos x="T0" y="T1"/>
                  </a:cxn>
                  <a:cxn ang="0">
                    <a:pos x="T2" y="T3"/>
                  </a:cxn>
                  <a:cxn ang="0">
                    <a:pos x="T4" y="T5"/>
                  </a:cxn>
                  <a:cxn ang="0">
                    <a:pos x="T6" y="T7"/>
                  </a:cxn>
                  <a:cxn ang="0">
                    <a:pos x="T8" y="T9"/>
                  </a:cxn>
                </a:cxnLst>
                <a:rect l="0" t="0" r="r" b="b"/>
                <a:pathLst>
                  <a:path w="10" h="19">
                    <a:moveTo>
                      <a:pt x="2" y="0"/>
                    </a:moveTo>
                    <a:cubicBezTo>
                      <a:pt x="1" y="0"/>
                      <a:pt x="1" y="0"/>
                      <a:pt x="0" y="0"/>
                    </a:cubicBezTo>
                    <a:cubicBezTo>
                      <a:pt x="8" y="18"/>
                      <a:pt x="8" y="18"/>
                      <a:pt x="8" y="18"/>
                    </a:cubicBezTo>
                    <a:cubicBezTo>
                      <a:pt x="10" y="19"/>
                      <a:pt x="10" y="19"/>
                      <a:pt x="10" y="19"/>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2" name="iSḷïdé">
                <a:extLst>
                  <a:ext uri="{FF2B5EF4-FFF2-40B4-BE49-F238E27FC236}">
                    <a16:creationId xmlns:a16="http://schemas.microsoft.com/office/drawing/2014/main" id="{1A0FD14F-5109-491A-833E-CAD7881BF7AA}"/>
                  </a:ext>
                </a:extLst>
              </p:cNvPr>
              <p:cNvSpPr/>
              <p:nvPr/>
            </p:nvSpPr>
            <p:spPr bwMode="auto">
              <a:xfrm>
                <a:off x="2007" y="1292"/>
                <a:ext cx="6" cy="9"/>
              </a:xfrm>
              <a:custGeom>
                <a:avLst/>
                <a:gdLst>
                  <a:gd name="T0" fmla="*/ 1 w 3"/>
                  <a:gd name="T1" fmla="*/ 0 h 4"/>
                  <a:gd name="T2" fmla="*/ 0 w 3"/>
                  <a:gd name="T3" fmla="*/ 1 h 4"/>
                  <a:gd name="T4" fmla="*/ 1 w 3"/>
                  <a:gd name="T5" fmla="*/ 4 h 4"/>
                  <a:gd name="T6" fmla="*/ 3 w 3"/>
                  <a:gd name="T7" fmla="*/ 4 h 4"/>
                  <a:gd name="T8" fmla="*/ 1 w 3"/>
                  <a:gd name="T9" fmla="*/ 0 h 4"/>
                </a:gdLst>
                <a:ahLst/>
                <a:cxnLst>
                  <a:cxn ang="0">
                    <a:pos x="T0" y="T1"/>
                  </a:cxn>
                  <a:cxn ang="0">
                    <a:pos x="T2" y="T3"/>
                  </a:cxn>
                  <a:cxn ang="0">
                    <a:pos x="T4" y="T5"/>
                  </a:cxn>
                  <a:cxn ang="0">
                    <a:pos x="T6" y="T7"/>
                  </a:cxn>
                  <a:cxn ang="0">
                    <a:pos x="T8" y="T9"/>
                  </a:cxn>
                </a:cxnLst>
                <a:rect l="0" t="0" r="r" b="b"/>
                <a:pathLst>
                  <a:path w="3" h="4">
                    <a:moveTo>
                      <a:pt x="1" y="0"/>
                    </a:moveTo>
                    <a:cubicBezTo>
                      <a:pt x="0" y="1"/>
                      <a:pt x="0" y="1"/>
                      <a:pt x="0" y="1"/>
                    </a:cubicBezTo>
                    <a:cubicBezTo>
                      <a:pt x="1" y="4"/>
                      <a:pt x="1" y="4"/>
                      <a:pt x="1" y="4"/>
                    </a:cubicBezTo>
                    <a:cubicBezTo>
                      <a:pt x="2" y="4"/>
                      <a:pt x="2" y="4"/>
                      <a:pt x="3" y="4"/>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3" name="iṩľíḑe">
                <a:extLst>
                  <a:ext uri="{FF2B5EF4-FFF2-40B4-BE49-F238E27FC236}">
                    <a16:creationId xmlns:a16="http://schemas.microsoft.com/office/drawing/2014/main" id="{E35627D6-1ACB-4383-91A0-89037C05A22D}"/>
                  </a:ext>
                </a:extLst>
              </p:cNvPr>
              <p:cNvSpPr/>
              <p:nvPr/>
            </p:nvSpPr>
            <p:spPr bwMode="auto">
              <a:xfrm>
                <a:off x="2028" y="1342"/>
                <a:ext cx="13" cy="23"/>
              </a:xfrm>
              <a:custGeom>
                <a:avLst/>
                <a:gdLst>
                  <a:gd name="T0" fmla="*/ 0 w 6"/>
                  <a:gd name="T1" fmla="*/ 0 h 11"/>
                  <a:gd name="T2" fmla="*/ 4 w 6"/>
                  <a:gd name="T3" fmla="*/ 11 h 11"/>
                  <a:gd name="T4" fmla="*/ 6 w 6"/>
                  <a:gd name="T5" fmla="*/ 11 h 11"/>
                  <a:gd name="T6" fmla="*/ 2 w 6"/>
                  <a:gd name="T7" fmla="*/ 1 h 11"/>
                  <a:gd name="T8" fmla="*/ 0 w 6"/>
                  <a:gd name="T9" fmla="*/ 0 h 11"/>
                </a:gdLst>
                <a:ahLst/>
                <a:cxnLst>
                  <a:cxn ang="0">
                    <a:pos x="T0" y="T1"/>
                  </a:cxn>
                  <a:cxn ang="0">
                    <a:pos x="T2" y="T3"/>
                  </a:cxn>
                  <a:cxn ang="0">
                    <a:pos x="T4" y="T5"/>
                  </a:cxn>
                  <a:cxn ang="0">
                    <a:pos x="T6" y="T7"/>
                  </a:cxn>
                  <a:cxn ang="0">
                    <a:pos x="T8" y="T9"/>
                  </a:cxn>
                </a:cxnLst>
                <a:rect l="0" t="0" r="r" b="b"/>
                <a:pathLst>
                  <a:path w="6" h="11">
                    <a:moveTo>
                      <a:pt x="0" y="0"/>
                    </a:moveTo>
                    <a:cubicBezTo>
                      <a:pt x="4" y="11"/>
                      <a:pt x="4" y="11"/>
                      <a:pt x="4" y="11"/>
                    </a:cubicBezTo>
                    <a:cubicBezTo>
                      <a:pt x="5" y="11"/>
                      <a:pt x="5" y="11"/>
                      <a:pt x="6" y="11"/>
                    </a:cubicBezTo>
                    <a:cubicBezTo>
                      <a:pt x="2" y="1"/>
                      <a:pt x="2" y="1"/>
                      <a:pt x="2" y="1"/>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4" name="ï$1ïďe">
                <a:extLst>
                  <a:ext uri="{FF2B5EF4-FFF2-40B4-BE49-F238E27FC236}">
                    <a16:creationId xmlns:a16="http://schemas.microsoft.com/office/drawing/2014/main" id="{11CED19C-0769-4F5C-8FD3-A61C19DB9C65}"/>
                  </a:ext>
                </a:extLst>
              </p:cNvPr>
              <p:cNvSpPr/>
              <p:nvPr/>
            </p:nvSpPr>
            <p:spPr bwMode="auto">
              <a:xfrm>
                <a:off x="2036" y="1365"/>
                <a:ext cx="40" cy="86"/>
              </a:xfrm>
              <a:custGeom>
                <a:avLst/>
                <a:gdLst>
                  <a:gd name="T0" fmla="*/ 0 w 19"/>
                  <a:gd name="T1" fmla="*/ 0 h 41"/>
                  <a:gd name="T2" fmla="*/ 16 w 19"/>
                  <a:gd name="T3" fmla="*/ 37 h 41"/>
                  <a:gd name="T4" fmla="*/ 18 w 19"/>
                  <a:gd name="T5" fmla="*/ 41 h 41"/>
                  <a:gd name="T6" fmla="*/ 19 w 19"/>
                  <a:gd name="T7" fmla="*/ 41 h 41"/>
                  <a:gd name="T8" fmla="*/ 2 w 19"/>
                  <a:gd name="T9" fmla="*/ 0 h 41"/>
                  <a:gd name="T10" fmla="*/ 0 w 19"/>
                  <a:gd name="T11" fmla="*/ 0 h 41"/>
                </a:gdLst>
                <a:ahLst/>
                <a:cxnLst>
                  <a:cxn ang="0">
                    <a:pos x="T0" y="T1"/>
                  </a:cxn>
                  <a:cxn ang="0">
                    <a:pos x="T2" y="T3"/>
                  </a:cxn>
                  <a:cxn ang="0">
                    <a:pos x="T4" y="T5"/>
                  </a:cxn>
                  <a:cxn ang="0">
                    <a:pos x="T6" y="T7"/>
                  </a:cxn>
                  <a:cxn ang="0">
                    <a:pos x="T8" y="T9"/>
                  </a:cxn>
                  <a:cxn ang="0">
                    <a:pos x="T10" y="T11"/>
                  </a:cxn>
                </a:cxnLst>
                <a:rect l="0" t="0" r="r" b="b"/>
                <a:pathLst>
                  <a:path w="19" h="41">
                    <a:moveTo>
                      <a:pt x="0" y="0"/>
                    </a:moveTo>
                    <a:cubicBezTo>
                      <a:pt x="16" y="37"/>
                      <a:pt x="16" y="37"/>
                      <a:pt x="16" y="37"/>
                    </a:cubicBezTo>
                    <a:cubicBezTo>
                      <a:pt x="18" y="41"/>
                      <a:pt x="18" y="41"/>
                      <a:pt x="18" y="41"/>
                    </a:cubicBezTo>
                    <a:cubicBezTo>
                      <a:pt x="18" y="41"/>
                      <a:pt x="18" y="41"/>
                      <a:pt x="19" y="41"/>
                    </a:cubicBezTo>
                    <a:cubicBezTo>
                      <a:pt x="2" y="0"/>
                      <a:pt x="2" y="0"/>
                      <a:pt x="2" y="0"/>
                    </a:cubicBezTo>
                    <a:cubicBezTo>
                      <a:pt x="1" y="0"/>
                      <a:pt x="1"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5" name="iṣ1îḋé">
                <a:extLst>
                  <a:ext uri="{FF2B5EF4-FFF2-40B4-BE49-F238E27FC236}">
                    <a16:creationId xmlns:a16="http://schemas.microsoft.com/office/drawing/2014/main" id="{D3C1DF47-2B3B-4F0B-91AA-DE9A01B27DB1}"/>
                  </a:ext>
                </a:extLst>
              </p:cNvPr>
              <p:cNvSpPr/>
              <p:nvPr/>
            </p:nvSpPr>
            <p:spPr bwMode="auto">
              <a:xfrm>
                <a:off x="2007" y="1290"/>
                <a:ext cx="2" cy="5"/>
              </a:xfrm>
              <a:custGeom>
                <a:avLst/>
                <a:gdLst>
                  <a:gd name="T0" fmla="*/ 2 w 2"/>
                  <a:gd name="T1" fmla="*/ 0 h 5"/>
                  <a:gd name="T2" fmla="*/ 0 w 2"/>
                  <a:gd name="T3" fmla="*/ 2 h 5"/>
                  <a:gd name="T4" fmla="*/ 0 w 2"/>
                  <a:gd name="T5" fmla="*/ 5 h 5"/>
                  <a:gd name="T6" fmla="*/ 2 w 2"/>
                  <a:gd name="T7" fmla="*/ 2 h 5"/>
                  <a:gd name="T8" fmla="*/ 2 w 2"/>
                  <a:gd name="T9" fmla="*/ 0 h 5"/>
                </a:gdLst>
                <a:ahLst/>
                <a:cxnLst>
                  <a:cxn ang="0">
                    <a:pos x="T0" y="T1"/>
                  </a:cxn>
                  <a:cxn ang="0">
                    <a:pos x="T2" y="T3"/>
                  </a:cxn>
                  <a:cxn ang="0">
                    <a:pos x="T4" y="T5"/>
                  </a:cxn>
                  <a:cxn ang="0">
                    <a:pos x="T6" y="T7"/>
                  </a:cxn>
                  <a:cxn ang="0">
                    <a:pos x="T8" y="T9"/>
                  </a:cxn>
                </a:cxnLst>
                <a:rect l="0" t="0" r="r" b="b"/>
                <a:pathLst>
                  <a:path w="2" h="5">
                    <a:moveTo>
                      <a:pt x="2" y="0"/>
                    </a:moveTo>
                    <a:lnTo>
                      <a:pt x="0" y="2"/>
                    </a:lnTo>
                    <a:lnTo>
                      <a:pt x="0" y="5"/>
                    </a:lnTo>
                    <a:lnTo>
                      <a:pt x="2"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6" name="ï$ľîḍè">
                <a:extLst>
                  <a:ext uri="{FF2B5EF4-FFF2-40B4-BE49-F238E27FC236}">
                    <a16:creationId xmlns:a16="http://schemas.microsoft.com/office/drawing/2014/main" id="{B5C0E0AA-2C68-4943-9465-5CBD9EEAE2AC}"/>
                  </a:ext>
                </a:extLst>
              </p:cNvPr>
              <p:cNvSpPr/>
              <p:nvPr/>
            </p:nvSpPr>
            <p:spPr bwMode="auto">
              <a:xfrm>
                <a:off x="2007" y="1290"/>
                <a:ext cx="2" cy="5"/>
              </a:xfrm>
              <a:custGeom>
                <a:avLst/>
                <a:gdLst>
                  <a:gd name="T0" fmla="*/ 2 w 2"/>
                  <a:gd name="T1" fmla="*/ 0 h 5"/>
                  <a:gd name="T2" fmla="*/ 0 w 2"/>
                  <a:gd name="T3" fmla="*/ 2 h 5"/>
                  <a:gd name="T4" fmla="*/ 0 w 2"/>
                  <a:gd name="T5" fmla="*/ 5 h 5"/>
                  <a:gd name="T6" fmla="*/ 2 w 2"/>
                  <a:gd name="T7" fmla="*/ 2 h 5"/>
                  <a:gd name="T8" fmla="*/ 2 w 2"/>
                  <a:gd name="T9" fmla="*/ 0 h 5"/>
                </a:gdLst>
                <a:ahLst/>
                <a:cxnLst>
                  <a:cxn ang="0">
                    <a:pos x="T0" y="T1"/>
                  </a:cxn>
                  <a:cxn ang="0">
                    <a:pos x="T2" y="T3"/>
                  </a:cxn>
                  <a:cxn ang="0">
                    <a:pos x="T4" y="T5"/>
                  </a:cxn>
                  <a:cxn ang="0">
                    <a:pos x="T6" y="T7"/>
                  </a:cxn>
                  <a:cxn ang="0">
                    <a:pos x="T8" y="T9"/>
                  </a:cxn>
                </a:cxnLst>
                <a:rect l="0" t="0" r="r" b="b"/>
                <a:pathLst>
                  <a:path w="2" h="5">
                    <a:moveTo>
                      <a:pt x="2" y="0"/>
                    </a:moveTo>
                    <a:lnTo>
                      <a:pt x="0" y="2"/>
                    </a:lnTo>
                    <a:lnTo>
                      <a:pt x="0" y="5"/>
                    </a:lnTo>
                    <a:lnTo>
                      <a:pt x="2" y="2"/>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7" name="iṧḷíďè">
                <a:extLst>
                  <a:ext uri="{FF2B5EF4-FFF2-40B4-BE49-F238E27FC236}">
                    <a16:creationId xmlns:a16="http://schemas.microsoft.com/office/drawing/2014/main" id="{800DC39D-1FE9-4A07-9D10-C778FE9B3943}"/>
                  </a:ext>
                </a:extLst>
              </p:cNvPr>
              <p:cNvSpPr/>
              <p:nvPr/>
            </p:nvSpPr>
            <p:spPr bwMode="auto">
              <a:xfrm>
                <a:off x="1880" y="986"/>
                <a:ext cx="8" cy="23"/>
              </a:xfrm>
              <a:custGeom>
                <a:avLst/>
                <a:gdLst>
                  <a:gd name="T0" fmla="*/ 1 w 4"/>
                  <a:gd name="T1" fmla="*/ 0 h 11"/>
                  <a:gd name="T2" fmla="*/ 0 w 4"/>
                  <a:gd name="T3" fmla="*/ 0 h 11"/>
                  <a:gd name="T4" fmla="*/ 4 w 4"/>
                  <a:gd name="T5" fmla="*/ 11 h 11"/>
                  <a:gd name="T6" fmla="*/ 1 w 4"/>
                  <a:gd name="T7" fmla="*/ 0 h 11"/>
                </a:gdLst>
                <a:ahLst/>
                <a:cxnLst>
                  <a:cxn ang="0">
                    <a:pos x="T0" y="T1"/>
                  </a:cxn>
                  <a:cxn ang="0">
                    <a:pos x="T2" y="T3"/>
                  </a:cxn>
                  <a:cxn ang="0">
                    <a:pos x="T4" y="T5"/>
                  </a:cxn>
                  <a:cxn ang="0">
                    <a:pos x="T6" y="T7"/>
                  </a:cxn>
                </a:cxnLst>
                <a:rect l="0" t="0" r="r" b="b"/>
                <a:pathLst>
                  <a:path w="4" h="11">
                    <a:moveTo>
                      <a:pt x="1" y="0"/>
                    </a:moveTo>
                    <a:cubicBezTo>
                      <a:pt x="0" y="0"/>
                      <a:pt x="0" y="0"/>
                      <a:pt x="0" y="0"/>
                    </a:cubicBezTo>
                    <a:cubicBezTo>
                      <a:pt x="4" y="11"/>
                      <a:pt x="4" y="11"/>
                      <a:pt x="4" y="11"/>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8" name="išlîdè">
                <a:extLst>
                  <a:ext uri="{FF2B5EF4-FFF2-40B4-BE49-F238E27FC236}">
                    <a16:creationId xmlns:a16="http://schemas.microsoft.com/office/drawing/2014/main" id="{876469A9-B495-477F-8E02-D90F113D0870}"/>
                  </a:ext>
                </a:extLst>
              </p:cNvPr>
              <p:cNvSpPr/>
              <p:nvPr/>
            </p:nvSpPr>
            <p:spPr bwMode="auto">
              <a:xfrm>
                <a:off x="2070" y="1443"/>
                <a:ext cx="4" cy="8"/>
              </a:xfrm>
              <a:custGeom>
                <a:avLst/>
                <a:gdLst>
                  <a:gd name="T0" fmla="*/ 0 w 2"/>
                  <a:gd name="T1" fmla="*/ 0 h 4"/>
                  <a:gd name="T2" fmla="*/ 1 w 2"/>
                  <a:gd name="T3" fmla="*/ 4 h 4"/>
                  <a:gd name="T4" fmla="*/ 1 w 2"/>
                  <a:gd name="T5" fmla="*/ 4 h 4"/>
                  <a:gd name="T6" fmla="*/ 1 w 2"/>
                  <a:gd name="T7" fmla="*/ 4 h 4"/>
                  <a:gd name="T8" fmla="*/ 2 w 2"/>
                  <a:gd name="T9" fmla="*/ 4 h 4"/>
                  <a:gd name="T10" fmla="*/ 0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0" y="0"/>
                    </a:moveTo>
                    <a:cubicBezTo>
                      <a:pt x="1" y="4"/>
                      <a:pt x="1" y="4"/>
                      <a:pt x="1" y="4"/>
                    </a:cubicBezTo>
                    <a:cubicBezTo>
                      <a:pt x="1" y="4"/>
                      <a:pt x="1" y="4"/>
                      <a:pt x="1" y="4"/>
                    </a:cubicBezTo>
                    <a:cubicBezTo>
                      <a:pt x="1" y="4"/>
                      <a:pt x="1" y="4"/>
                      <a:pt x="1" y="4"/>
                    </a:cubicBezTo>
                    <a:cubicBezTo>
                      <a:pt x="2" y="4"/>
                      <a:pt x="2" y="4"/>
                      <a:pt x="2" y="4"/>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9" name="iṥļiḓe">
                <a:extLst>
                  <a:ext uri="{FF2B5EF4-FFF2-40B4-BE49-F238E27FC236}">
                    <a16:creationId xmlns:a16="http://schemas.microsoft.com/office/drawing/2014/main" id="{A3590FB3-0478-475F-B6EC-86AF6486174F}"/>
                  </a:ext>
                </a:extLst>
              </p:cNvPr>
              <p:cNvSpPr/>
              <p:nvPr/>
            </p:nvSpPr>
            <p:spPr bwMode="auto">
              <a:xfrm>
                <a:off x="2078" y="1461"/>
                <a:ext cx="69" cy="134"/>
              </a:xfrm>
              <a:custGeom>
                <a:avLst/>
                <a:gdLst>
                  <a:gd name="T0" fmla="*/ 1 w 33"/>
                  <a:gd name="T1" fmla="*/ 0 h 64"/>
                  <a:gd name="T2" fmla="*/ 1 w 33"/>
                  <a:gd name="T3" fmla="*/ 0 h 64"/>
                  <a:gd name="T4" fmla="*/ 0 w 33"/>
                  <a:gd name="T5" fmla="*/ 0 h 64"/>
                  <a:gd name="T6" fmla="*/ 32 w 33"/>
                  <a:gd name="T7" fmla="*/ 64 h 64"/>
                  <a:gd name="T8" fmla="*/ 33 w 33"/>
                  <a:gd name="T9" fmla="*/ 63 h 64"/>
                  <a:gd name="T10" fmla="*/ 1 w 33"/>
                  <a:gd name="T11" fmla="*/ 0 h 64"/>
                </a:gdLst>
                <a:ahLst/>
                <a:cxnLst>
                  <a:cxn ang="0">
                    <a:pos x="T0" y="T1"/>
                  </a:cxn>
                  <a:cxn ang="0">
                    <a:pos x="T2" y="T3"/>
                  </a:cxn>
                  <a:cxn ang="0">
                    <a:pos x="T4" y="T5"/>
                  </a:cxn>
                  <a:cxn ang="0">
                    <a:pos x="T6" y="T7"/>
                  </a:cxn>
                  <a:cxn ang="0">
                    <a:pos x="T8" y="T9"/>
                  </a:cxn>
                  <a:cxn ang="0">
                    <a:pos x="T10" y="T11"/>
                  </a:cxn>
                </a:cxnLst>
                <a:rect l="0" t="0" r="r" b="b"/>
                <a:pathLst>
                  <a:path w="33" h="64">
                    <a:moveTo>
                      <a:pt x="1" y="0"/>
                    </a:moveTo>
                    <a:cubicBezTo>
                      <a:pt x="1" y="0"/>
                      <a:pt x="1" y="0"/>
                      <a:pt x="1" y="0"/>
                    </a:cubicBezTo>
                    <a:cubicBezTo>
                      <a:pt x="0" y="0"/>
                      <a:pt x="0" y="0"/>
                      <a:pt x="0" y="0"/>
                    </a:cubicBezTo>
                    <a:cubicBezTo>
                      <a:pt x="32" y="64"/>
                      <a:pt x="32" y="64"/>
                      <a:pt x="32" y="64"/>
                    </a:cubicBezTo>
                    <a:cubicBezTo>
                      <a:pt x="33" y="63"/>
                      <a:pt x="33" y="63"/>
                      <a:pt x="33" y="63"/>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0" name="îṡ1îďé">
                <a:extLst>
                  <a:ext uri="{FF2B5EF4-FFF2-40B4-BE49-F238E27FC236}">
                    <a16:creationId xmlns:a16="http://schemas.microsoft.com/office/drawing/2014/main" id="{E3D51760-34BD-4CC1-869C-4BD18F960126}"/>
                  </a:ext>
                </a:extLst>
              </p:cNvPr>
              <p:cNvSpPr/>
              <p:nvPr/>
            </p:nvSpPr>
            <p:spPr bwMode="auto">
              <a:xfrm>
                <a:off x="2149" y="1597"/>
                <a:ext cx="75" cy="146"/>
              </a:xfrm>
              <a:custGeom>
                <a:avLst/>
                <a:gdLst>
                  <a:gd name="T0" fmla="*/ 0 w 36"/>
                  <a:gd name="T1" fmla="*/ 0 h 70"/>
                  <a:gd name="T2" fmla="*/ 0 w 36"/>
                  <a:gd name="T3" fmla="*/ 0 h 70"/>
                  <a:gd name="T4" fmla="*/ 0 w 36"/>
                  <a:gd name="T5" fmla="*/ 0 h 70"/>
                  <a:gd name="T6" fmla="*/ 0 w 36"/>
                  <a:gd name="T7" fmla="*/ 1 h 70"/>
                  <a:gd name="T8" fmla="*/ 17 w 36"/>
                  <a:gd name="T9" fmla="*/ 36 h 70"/>
                  <a:gd name="T10" fmla="*/ 36 w 36"/>
                  <a:gd name="T11" fmla="*/ 70 h 70"/>
                  <a:gd name="T12" fmla="*/ 36 w 36"/>
                  <a:gd name="T13" fmla="*/ 70 h 70"/>
                  <a:gd name="T14" fmla="*/ 1 w 36"/>
                  <a:gd name="T15" fmla="*/ 1 h 70"/>
                  <a:gd name="T16" fmla="*/ 0 w 36"/>
                  <a:gd name="T17" fmla="*/ 1 h 70"/>
                  <a:gd name="T18" fmla="*/ 0 w 36"/>
                  <a:gd name="T19" fmla="*/ 0 h 70"/>
                  <a:gd name="T20" fmla="*/ 0 w 36"/>
                  <a:gd name="T21"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0" y="0"/>
                    </a:moveTo>
                    <a:cubicBezTo>
                      <a:pt x="0" y="0"/>
                      <a:pt x="0" y="0"/>
                      <a:pt x="0" y="0"/>
                    </a:cubicBezTo>
                    <a:cubicBezTo>
                      <a:pt x="0" y="0"/>
                      <a:pt x="0" y="0"/>
                      <a:pt x="0" y="0"/>
                    </a:cubicBezTo>
                    <a:cubicBezTo>
                      <a:pt x="0" y="0"/>
                      <a:pt x="0" y="1"/>
                      <a:pt x="0" y="1"/>
                    </a:cubicBezTo>
                    <a:cubicBezTo>
                      <a:pt x="17" y="36"/>
                      <a:pt x="17" y="36"/>
                      <a:pt x="17" y="36"/>
                    </a:cubicBezTo>
                    <a:cubicBezTo>
                      <a:pt x="36" y="70"/>
                      <a:pt x="36" y="70"/>
                      <a:pt x="36" y="70"/>
                    </a:cubicBezTo>
                    <a:cubicBezTo>
                      <a:pt x="36" y="70"/>
                      <a:pt x="36" y="70"/>
                      <a:pt x="36" y="70"/>
                    </a:cubicBezTo>
                    <a:cubicBezTo>
                      <a:pt x="1" y="1"/>
                      <a:pt x="1" y="1"/>
                      <a:pt x="1" y="1"/>
                    </a:cubicBezTo>
                    <a:cubicBezTo>
                      <a:pt x="1" y="1"/>
                      <a:pt x="1" y="1"/>
                      <a:pt x="0" y="1"/>
                    </a:cubicBezTo>
                    <a:cubicBezTo>
                      <a:pt x="0" y="1"/>
                      <a:pt x="0" y="1"/>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1" name="ïṡḷïdê">
                <a:extLst>
                  <a:ext uri="{FF2B5EF4-FFF2-40B4-BE49-F238E27FC236}">
                    <a16:creationId xmlns:a16="http://schemas.microsoft.com/office/drawing/2014/main" id="{B8432208-DF64-4451-A699-577E12A658A3}"/>
                  </a:ext>
                </a:extLst>
              </p:cNvPr>
              <p:cNvSpPr/>
              <p:nvPr/>
            </p:nvSpPr>
            <p:spPr bwMode="auto">
              <a:xfrm>
                <a:off x="2147" y="1597"/>
                <a:ext cx="4" cy="2"/>
              </a:xfrm>
              <a:custGeom>
                <a:avLst/>
                <a:gdLst>
                  <a:gd name="T0" fmla="*/ 1 w 2"/>
                  <a:gd name="T1" fmla="*/ 0 h 1"/>
                  <a:gd name="T2" fmla="*/ 1 w 2"/>
                  <a:gd name="T3" fmla="*/ 1 h 1"/>
                  <a:gd name="T4" fmla="*/ 2 w 2"/>
                  <a:gd name="T5" fmla="*/ 1 h 1"/>
                  <a:gd name="T6" fmla="*/ 1 w 2"/>
                  <a:gd name="T7" fmla="*/ 0 h 1"/>
                  <a:gd name="T8" fmla="*/ 1 w 2"/>
                  <a:gd name="T9" fmla="*/ 0 h 1"/>
                  <a:gd name="T10" fmla="*/ 0 w 2"/>
                  <a:gd name="T11" fmla="*/ 0 h 1"/>
                  <a:gd name="T12" fmla="*/ 1 w 2"/>
                  <a:gd name="T13" fmla="*/ 1 h 1"/>
                  <a:gd name="T14" fmla="*/ 1 w 2"/>
                  <a:gd name="T15" fmla="*/ 0 h 1"/>
                  <a:gd name="T16" fmla="*/ 1 w 2"/>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1">
                    <a:moveTo>
                      <a:pt x="1" y="0"/>
                    </a:moveTo>
                    <a:cubicBezTo>
                      <a:pt x="1" y="1"/>
                      <a:pt x="1" y="1"/>
                      <a:pt x="1" y="1"/>
                    </a:cubicBezTo>
                    <a:cubicBezTo>
                      <a:pt x="2" y="1"/>
                      <a:pt x="2" y="1"/>
                      <a:pt x="2" y="1"/>
                    </a:cubicBezTo>
                    <a:cubicBezTo>
                      <a:pt x="1" y="0"/>
                      <a:pt x="1" y="0"/>
                      <a:pt x="1" y="0"/>
                    </a:cubicBezTo>
                    <a:moveTo>
                      <a:pt x="1" y="0"/>
                    </a:moveTo>
                    <a:cubicBezTo>
                      <a:pt x="0" y="0"/>
                      <a:pt x="0" y="0"/>
                      <a:pt x="0" y="0"/>
                    </a:cubicBezTo>
                    <a:cubicBezTo>
                      <a:pt x="1" y="1"/>
                      <a:pt x="1" y="1"/>
                      <a:pt x="1" y="1"/>
                    </a:cubicBezTo>
                    <a:cubicBezTo>
                      <a:pt x="1" y="1"/>
                      <a:pt x="1" y="0"/>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2" name="iṩ1iḋê">
                <a:extLst>
                  <a:ext uri="{FF2B5EF4-FFF2-40B4-BE49-F238E27FC236}">
                    <a16:creationId xmlns:a16="http://schemas.microsoft.com/office/drawing/2014/main" id="{4EF5A0D0-947B-45EB-B6C2-8EBC8156940A}"/>
                  </a:ext>
                </a:extLst>
              </p:cNvPr>
              <p:cNvSpPr/>
              <p:nvPr/>
            </p:nvSpPr>
            <p:spPr bwMode="auto">
              <a:xfrm>
                <a:off x="2185" y="1672"/>
                <a:ext cx="39" cy="71"/>
              </a:xfrm>
              <a:custGeom>
                <a:avLst/>
                <a:gdLst>
                  <a:gd name="T0" fmla="*/ 0 w 19"/>
                  <a:gd name="T1" fmla="*/ 0 h 34"/>
                  <a:gd name="T2" fmla="*/ 18 w 19"/>
                  <a:gd name="T3" fmla="*/ 34 h 34"/>
                  <a:gd name="T4" fmla="*/ 18 w 19"/>
                  <a:gd name="T5" fmla="*/ 34 h 34"/>
                  <a:gd name="T6" fmla="*/ 19 w 19"/>
                  <a:gd name="T7" fmla="*/ 34 h 34"/>
                  <a:gd name="T8" fmla="*/ 0 w 19"/>
                  <a:gd name="T9" fmla="*/ 0 h 34"/>
                </a:gdLst>
                <a:ahLst/>
                <a:cxnLst>
                  <a:cxn ang="0">
                    <a:pos x="T0" y="T1"/>
                  </a:cxn>
                  <a:cxn ang="0">
                    <a:pos x="T2" y="T3"/>
                  </a:cxn>
                  <a:cxn ang="0">
                    <a:pos x="T4" y="T5"/>
                  </a:cxn>
                  <a:cxn ang="0">
                    <a:pos x="T6" y="T7"/>
                  </a:cxn>
                  <a:cxn ang="0">
                    <a:pos x="T8" y="T9"/>
                  </a:cxn>
                </a:cxnLst>
                <a:rect l="0" t="0" r="r" b="b"/>
                <a:pathLst>
                  <a:path w="19" h="34">
                    <a:moveTo>
                      <a:pt x="0" y="0"/>
                    </a:moveTo>
                    <a:cubicBezTo>
                      <a:pt x="18" y="34"/>
                      <a:pt x="18" y="34"/>
                      <a:pt x="18" y="34"/>
                    </a:cubicBezTo>
                    <a:cubicBezTo>
                      <a:pt x="18" y="34"/>
                      <a:pt x="18" y="34"/>
                      <a:pt x="18" y="34"/>
                    </a:cubicBezTo>
                    <a:cubicBezTo>
                      <a:pt x="18" y="34"/>
                      <a:pt x="18" y="34"/>
                      <a:pt x="19" y="34"/>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3" name="íṥľîḑe">
                <a:extLst>
                  <a:ext uri="{FF2B5EF4-FFF2-40B4-BE49-F238E27FC236}">
                    <a16:creationId xmlns:a16="http://schemas.microsoft.com/office/drawing/2014/main" id="{F4FB4064-1E36-47E3-B824-46165476BC87}"/>
                  </a:ext>
                </a:extLst>
              </p:cNvPr>
              <p:cNvSpPr/>
              <p:nvPr/>
            </p:nvSpPr>
            <p:spPr bwMode="auto">
              <a:xfrm>
                <a:off x="2070" y="1461"/>
                <a:ext cx="4" cy="4"/>
              </a:xfrm>
              <a:custGeom>
                <a:avLst/>
                <a:gdLst>
                  <a:gd name="T0" fmla="*/ 1 w 2"/>
                  <a:gd name="T1" fmla="*/ 0 h 2"/>
                  <a:gd name="T2" fmla="*/ 1 w 2"/>
                  <a:gd name="T3" fmla="*/ 0 h 2"/>
                  <a:gd name="T4" fmla="*/ 0 w 2"/>
                  <a:gd name="T5" fmla="*/ 1 h 2"/>
                  <a:gd name="T6" fmla="*/ 1 w 2"/>
                  <a:gd name="T7" fmla="*/ 2 h 2"/>
                  <a:gd name="T8" fmla="*/ 2 w 2"/>
                  <a:gd name="T9" fmla="*/ 0 h 2"/>
                  <a:gd name="T10" fmla="*/ 1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1" y="0"/>
                    </a:moveTo>
                    <a:cubicBezTo>
                      <a:pt x="1" y="0"/>
                      <a:pt x="1" y="0"/>
                      <a:pt x="1" y="0"/>
                    </a:cubicBezTo>
                    <a:cubicBezTo>
                      <a:pt x="0" y="1"/>
                      <a:pt x="0" y="1"/>
                      <a:pt x="0" y="1"/>
                    </a:cubicBezTo>
                    <a:cubicBezTo>
                      <a:pt x="1" y="2"/>
                      <a:pt x="1" y="2"/>
                      <a:pt x="1" y="2"/>
                    </a:cubicBezTo>
                    <a:cubicBezTo>
                      <a:pt x="2" y="0"/>
                      <a:pt x="2" y="0"/>
                      <a:pt x="2" y="0"/>
                    </a:cubicBezTo>
                    <a:cubicBezTo>
                      <a:pt x="2" y="0"/>
                      <a:pt x="2"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4" name="îṣļïḍé">
                <a:extLst>
                  <a:ext uri="{FF2B5EF4-FFF2-40B4-BE49-F238E27FC236}">
                    <a16:creationId xmlns:a16="http://schemas.microsoft.com/office/drawing/2014/main" id="{35CAC5E3-E952-42BC-A520-EDEF16378D88}"/>
                  </a:ext>
                </a:extLst>
              </p:cNvPr>
              <p:cNvSpPr/>
              <p:nvPr/>
            </p:nvSpPr>
            <p:spPr bwMode="auto">
              <a:xfrm>
                <a:off x="1963" y="1603"/>
                <a:ext cx="25" cy="35"/>
              </a:xfrm>
              <a:custGeom>
                <a:avLst/>
                <a:gdLst>
                  <a:gd name="T0" fmla="*/ 12 w 12"/>
                  <a:gd name="T1" fmla="*/ 0 h 17"/>
                  <a:gd name="T2" fmla="*/ 10 w 12"/>
                  <a:gd name="T3" fmla="*/ 0 h 17"/>
                  <a:gd name="T4" fmla="*/ 0 w 12"/>
                  <a:gd name="T5" fmla="*/ 16 h 17"/>
                  <a:gd name="T6" fmla="*/ 1 w 12"/>
                  <a:gd name="T7" fmla="*/ 17 h 17"/>
                  <a:gd name="T8" fmla="*/ 12 w 12"/>
                  <a:gd name="T9" fmla="*/ 0 h 17"/>
                </a:gdLst>
                <a:ahLst/>
                <a:cxnLst>
                  <a:cxn ang="0">
                    <a:pos x="T0" y="T1"/>
                  </a:cxn>
                  <a:cxn ang="0">
                    <a:pos x="T2" y="T3"/>
                  </a:cxn>
                  <a:cxn ang="0">
                    <a:pos x="T4" y="T5"/>
                  </a:cxn>
                  <a:cxn ang="0">
                    <a:pos x="T6" y="T7"/>
                  </a:cxn>
                  <a:cxn ang="0">
                    <a:pos x="T8" y="T9"/>
                  </a:cxn>
                </a:cxnLst>
                <a:rect l="0" t="0" r="r" b="b"/>
                <a:pathLst>
                  <a:path w="12" h="17">
                    <a:moveTo>
                      <a:pt x="12" y="0"/>
                    </a:moveTo>
                    <a:cubicBezTo>
                      <a:pt x="11" y="0"/>
                      <a:pt x="10" y="0"/>
                      <a:pt x="10" y="0"/>
                    </a:cubicBezTo>
                    <a:cubicBezTo>
                      <a:pt x="0" y="16"/>
                      <a:pt x="0" y="16"/>
                      <a:pt x="0" y="16"/>
                    </a:cubicBezTo>
                    <a:cubicBezTo>
                      <a:pt x="0" y="16"/>
                      <a:pt x="1" y="16"/>
                      <a:pt x="1" y="17"/>
                    </a:cubicBezTo>
                    <a:cubicBezTo>
                      <a:pt x="12" y="0"/>
                      <a:pt x="12" y="0"/>
                      <a:pt x="1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5" name="iŝľidê">
                <a:extLst>
                  <a:ext uri="{FF2B5EF4-FFF2-40B4-BE49-F238E27FC236}">
                    <a16:creationId xmlns:a16="http://schemas.microsoft.com/office/drawing/2014/main" id="{3CE12459-BE20-4DF2-9134-8DF85EB2A578}"/>
                  </a:ext>
                </a:extLst>
              </p:cNvPr>
              <p:cNvSpPr/>
              <p:nvPr/>
            </p:nvSpPr>
            <p:spPr bwMode="auto">
              <a:xfrm>
                <a:off x="1984" y="1465"/>
                <a:ext cx="86" cy="138"/>
              </a:xfrm>
              <a:custGeom>
                <a:avLst/>
                <a:gdLst>
                  <a:gd name="T0" fmla="*/ 40 w 41"/>
                  <a:gd name="T1" fmla="*/ 0 h 66"/>
                  <a:gd name="T2" fmla="*/ 0 w 41"/>
                  <a:gd name="T3" fmla="*/ 66 h 66"/>
                  <a:gd name="T4" fmla="*/ 2 w 41"/>
                  <a:gd name="T5" fmla="*/ 66 h 66"/>
                  <a:gd name="T6" fmla="*/ 41 w 41"/>
                  <a:gd name="T7" fmla="*/ 2 h 66"/>
                  <a:gd name="T8" fmla="*/ 40 w 41"/>
                  <a:gd name="T9" fmla="*/ 0 h 66"/>
                </a:gdLst>
                <a:ahLst/>
                <a:cxnLst>
                  <a:cxn ang="0">
                    <a:pos x="T0" y="T1"/>
                  </a:cxn>
                  <a:cxn ang="0">
                    <a:pos x="T2" y="T3"/>
                  </a:cxn>
                  <a:cxn ang="0">
                    <a:pos x="T4" y="T5"/>
                  </a:cxn>
                  <a:cxn ang="0">
                    <a:pos x="T6" y="T7"/>
                  </a:cxn>
                  <a:cxn ang="0">
                    <a:pos x="T8" y="T9"/>
                  </a:cxn>
                </a:cxnLst>
                <a:rect l="0" t="0" r="r" b="b"/>
                <a:pathLst>
                  <a:path w="41" h="66">
                    <a:moveTo>
                      <a:pt x="40" y="0"/>
                    </a:moveTo>
                    <a:cubicBezTo>
                      <a:pt x="0" y="66"/>
                      <a:pt x="0" y="66"/>
                      <a:pt x="0" y="66"/>
                    </a:cubicBezTo>
                    <a:cubicBezTo>
                      <a:pt x="0" y="66"/>
                      <a:pt x="1" y="66"/>
                      <a:pt x="2" y="66"/>
                    </a:cubicBezTo>
                    <a:cubicBezTo>
                      <a:pt x="41" y="2"/>
                      <a:pt x="41" y="2"/>
                      <a:pt x="41" y="2"/>
                    </a:cubicBezTo>
                    <a:cubicBezTo>
                      <a:pt x="40" y="0"/>
                      <a:pt x="40" y="0"/>
                      <a:pt x="4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6" name="iṩḷiḑè">
                <a:extLst>
                  <a:ext uri="{FF2B5EF4-FFF2-40B4-BE49-F238E27FC236}">
                    <a16:creationId xmlns:a16="http://schemas.microsoft.com/office/drawing/2014/main" id="{DFB6FBF6-0958-4D12-AE03-9CD02B381A13}"/>
                  </a:ext>
                </a:extLst>
              </p:cNvPr>
              <p:cNvSpPr/>
              <p:nvPr/>
            </p:nvSpPr>
            <p:spPr bwMode="auto">
              <a:xfrm>
                <a:off x="2068" y="1463"/>
                <a:ext cx="4" cy="7"/>
              </a:xfrm>
              <a:custGeom>
                <a:avLst/>
                <a:gdLst>
                  <a:gd name="T0" fmla="*/ 2 w 4"/>
                  <a:gd name="T1" fmla="*/ 0 h 7"/>
                  <a:gd name="T2" fmla="*/ 0 w 4"/>
                  <a:gd name="T3" fmla="*/ 2 h 7"/>
                  <a:gd name="T4" fmla="*/ 2 w 4"/>
                  <a:gd name="T5" fmla="*/ 7 h 7"/>
                  <a:gd name="T6" fmla="*/ 4 w 4"/>
                  <a:gd name="T7" fmla="*/ 2 h 7"/>
                  <a:gd name="T8" fmla="*/ 2 w 4"/>
                  <a:gd name="T9" fmla="*/ 0 h 7"/>
                </a:gdLst>
                <a:ahLst/>
                <a:cxnLst>
                  <a:cxn ang="0">
                    <a:pos x="T0" y="T1"/>
                  </a:cxn>
                  <a:cxn ang="0">
                    <a:pos x="T2" y="T3"/>
                  </a:cxn>
                  <a:cxn ang="0">
                    <a:pos x="T4" y="T5"/>
                  </a:cxn>
                  <a:cxn ang="0">
                    <a:pos x="T6" y="T7"/>
                  </a:cxn>
                  <a:cxn ang="0">
                    <a:pos x="T8" y="T9"/>
                  </a:cxn>
                </a:cxnLst>
                <a:rect l="0" t="0" r="r" b="b"/>
                <a:pathLst>
                  <a:path w="4" h="7">
                    <a:moveTo>
                      <a:pt x="2" y="0"/>
                    </a:moveTo>
                    <a:lnTo>
                      <a:pt x="0" y="2"/>
                    </a:lnTo>
                    <a:lnTo>
                      <a:pt x="2" y="7"/>
                    </a:lnTo>
                    <a:lnTo>
                      <a:pt x="4"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7" name="îsḷíḍé">
                <a:extLst>
                  <a:ext uri="{FF2B5EF4-FFF2-40B4-BE49-F238E27FC236}">
                    <a16:creationId xmlns:a16="http://schemas.microsoft.com/office/drawing/2014/main" id="{8F2FBC4B-10ED-4EDE-9B86-CEAFE81A7AF4}"/>
                  </a:ext>
                </a:extLst>
              </p:cNvPr>
              <p:cNvSpPr/>
              <p:nvPr/>
            </p:nvSpPr>
            <p:spPr bwMode="auto">
              <a:xfrm>
                <a:off x="2068" y="1463"/>
                <a:ext cx="4" cy="7"/>
              </a:xfrm>
              <a:custGeom>
                <a:avLst/>
                <a:gdLst>
                  <a:gd name="T0" fmla="*/ 2 w 4"/>
                  <a:gd name="T1" fmla="*/ 0 h 7"/>
                  <a:gd name="T2" fmla="*/ 0 w 4"/>
                  <a:gd name="T3" fmla="*/ 2 h 7"/>
                  <a:gd name="T4" fmla="*/ 2 w 4"/>
                  <a:gd name="T5" fmla="*/ 7 h 7"/>
                  <a:gd name="T6" fmla="*/ 4 w 4"/>
                  <a:gd name="T7" fmla="*/ 2 h 7"/>
                  <a:gd name="T8" fmla="*/ 2 w 4"/>
                  <a:gd name="T9" fmla="*/ 0 h 7"/>
                </a:gdLst>
                <a:ahLst/>
                <a:cxnLst>
                  <a:cxn ang="0">
                    <a:pos x="T0" y="T1"/>
                  </a:cxn>
                  <a:cxn ang="0">
                    <a:pos x="T2" y="T3"/>
                  </a:cxn>
                  <a:cxn ang="0">
                    <a:pos x="T4" y="T5"/>
                  </a:cxn>
                  <a:cxn ang="0">
                    <a:pos x="T6" y="T7"/>
                  </a:cxn>
                  <a:cxn ang="0">
                    <a:pos x="T8" y="T9"/>
                  </a:cxn>
                </a:cxnLst>
                <a:rect l="0" t="0" r="r" b="b"/>
                <a:pathLst>
                  <a:path w="4" h="7">
                    <a:moveTo>
                      <a:pt x="2" y="0"/>
                    </a:moveTo>
                    <a:lnTo>
                      <a:pt x="0" y="2"/>
                    </a:lnTo>
                    <a:lnTo>
                      <a:pt x="2" y="7"/>
                    </a:lnTo>
                    <a:lnTo>
                      <a:pt x="4" y="2"/>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8" name="i$lïḓe">
                <a:extLst>
                  <a:ext uri="{FF2B5EF4-FFF2-40B4-BE49-F238E27FC236}">
                    <a16:creationId xmlns:a16="http://schemas.microsoft.com/office/drawing/2014/main" id="{1FDC9045-B32D-4975-BB59-79B090292B35}"/>
                  </a:ext>
                </a:extLst>
              </p:cNvPr>
              <p:cNvSpPr/>
              <p:nvPr/>
            </p:nvSpPr>
            <p:spPr bwMode="auto">
              <a:xfrm>
                <a:off x="2072" y="1459"/>
                <a:ext cx="0" cy="2"/>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1"/>
                      <a:pt x="0" y="1"/>
                      <a:pt x="0" y="1"/>
                    </a:cubicBezTo>
                    <a:cubicBezTo>
                      <a:pt x="0" y="1"/>
                      <a:pt x="0" y="1"/>
                      <a:pt x="0" y="1"/>
                    </a:cubicBezTo>
                    <a:cubicBezTo>
                      <a:pt x="0" y="1"/>
                      <a:pt x="0" y="1"/>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9" name="ïṧḷiďè">
                <a:extLst>
                  <a:ext uri="{FF2B5EF4-FFF2-40B4-BE49-F238E27FC236}">
                    <a16:creationId xmlns:a16="http://schemas.microsoft.com/office/drawing/2014/main" id="{F39BB5E2-899D-4103-8F6B-51ECE142E34E}"/>
                  </a:ext>
                </a:extLst>
              </p:cNvPr>
              <p:cNvSpPr/>
              <p:nvPr/>
            </p:nvSpPr>
            <p:spPr bwMode="auto">
              <a:xfrm>
                <a:off x="1698" y="1643"/>
                <a:ext cx="257" cy="106"/>
              </a:xfrm>
              <a:custGeom>
                <a:avLst/>
                <a:gdLst>
                  <a:gd name="T0" fmla="*/ 0 w 123"/>
                  <a:gd name="T1" fmla="*/ 50 h 51"/>
                  <a:gd name="T2" fmla="*/ 0 w 123"/>
                  <a:gd name="T3" fmla="*/ 50 h 51"/>
                  <a:gd name="T4" fmla="*/ 0 w 123"/>
                  <a:gd name="T5" fmla="*/ 51 h 51"/>
                  <a:gd name="T6" fmla="*/ 0 w 123"/>
                  <a:gd name="T7" fmla="*/ 51 h 51"/>
                  <a:gd name="T8" fmla="*/ 0 w 123"/>
                  <a:gd name="T9" fmla="*/ 50 h 51"/>
                  <a:gd name="T10" fmla="*/ 123 w 123"/>
                  <a:gd name="T11" fmla="*/ 0 h 51"/>
                  <a:gd name="T12" fmla="*/ 21 w 123"/>
                  <a:gd name="T13" fmla="*/ 41 h 51"/>
                  <a:gd name="T14" fmla="*/ 21 w 123"/>
                  <a:gd name="T15" fmla="*/ 42 h 51"/>
                  <a:gd name="T16" fmla="*/ 123 w 123"/>
                  <a:gd name="T17" fmla="*/ 0 h 51"/>
                  <a:gd name="T18" fmla="*/ 123 w 123"/>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51">
                    <a:moveTo>
                      <a:pt x="0" y="50"/>
                    </a:moveTo>
                    <a:cubicBezTo>
                      <a:pt x="0" y="50"/>
                      <a:pt x="0" y="50"/>
                      <a:pt x="0" y="50"/>
                    </a:cubicBezTo>
                    <a:cubicBezTo>
                      <a:pt x="0" y="50"/>
                      <a:pt x="0" y="50"/>
                      <a:pt x="0" y="51"/>
                    </a:cubicBezTo>
                    <a:cubicBezTo>
                      <a:pt x="0" y="51"/>
                      <a:pt x="0" y="51"/>
                      <a:pt x="0" y="51"/>
                    </a:cubicBezTo>
                    <a:cubicBezTo>
                      <a:pt x="0" y="50"/>
                      <a:pt x="0" y="50"/>
                      <a:pt x="0" y="50"/>
                    </a:cubicBezTo>
                    <a:moveTo>
                      <a:pt x="123" y="0"/>
                    </a:moveTo>
                    <a:cubicBezTo>
                      <a:pt x="21" y="41"/>
                      <a:pt x="21" y="41"/>
                      <a:pt x="21" y="41"/>
                    </a:cubicBezTo>
                    <a:cubicBezTo>
                      <a:pt x="21" y="41"/>
                      <a:pt x="21" y="42"/>
                      <a:pt x="21" y="42"/>
                    </a:cubicBezTo>
                    <a:cubicBezTo>
                      <a:pt x="123" y="0"/>
                      <a:pt x="123" y="0"/>
                      <a:pt x="123" y="0"/>
                    </a:cubicBezTo>
                    <a:cubicBezTo>
                      <a:pt x="123" y="0"/>
                      <a:pt x="123" y="0"/>
                      <a:pt x="12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0" name="isḻïďè">
                <a:extLst>
                  <a:ext uri="{FF2B5EF4-FFF2-40B4-BE49-F238E27FC236}">
                    <a16:creationId xmlns:a16="http://schemas.microsoft.com/office/drawing/2014/main" id="{79B222F4-E02A-4620-8BCA-B2DA09639A32}"/>
                  </a:ext>
                </a:extLst>
              </p:cNvPr>
              <p:cNvSpPr/>
              <p:nvPr/>
            </p:nvSpPr>
            <p:spPr bwMode="auto">
              <a:xfrm>
                <a:off x="1682" y="1728"/>
                <a:ext cx="60" cy="27"/>
              </a:xfrm>
              <a:custGeom>
                <a:avLst/>
                <a:gdLst>
                  <a:gd name="T0" fmla="*/ 8 w 29"/>
                  <a:gd name="T1" fmla="*/ 9 h 13"/>
                  <a:gd name="T2" fmla="*/ 3 w 29"/>
                  <a:gd name="T3" fmla="*/ 11 h 13"/>
                  <a:gd name="T4" fmla="*/ 0 w 29"/>
                  <a:gd name="T5" fmla="*/ 12 h 13"/>
                  <a:gd name="T6" fmla="*/ 0 w 29"/>
                  <a:gd name="T7" fmla="*/ 13 h 13"/>
                  <a:gd name="T8" fmla="*/ 8 w 29"/>
                  <a:gd name="T9" fmla="*/ 10 h 13"/>
                  <a:gd name="T10" fmla="*/ 8 w 29"/>
                  <a:gd name="T11" fmla="*/ 9 h 13"/>
                  <a:gd name="T12" fmla="*/ 29 w 29"/>
                  <a:gd name="T13" fmla="*/ 0 h 13"/>
                  <a:gd name="T14" fmla="*/ 8 w 29"/>
                  <a:gd name="T15" fmla="*/ 9 h 13"/>
                  <a:gd name="T16" fmla="*/ 8 w 29"/>
                  <a:gd name="T17" fmla="*/ 10 h 13"/>
                  <a:gd name="T18" fmla="*/ 29 w 29"/>
                  <a:gd name="T19" fmla="*/ 1 h 13"/>
                  <a:gd name="T20" fmla="*/ 29 w 29"/>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13">
                    <a:moveTo>
                      <a:pt x="8" y="9"/>
                    </a:moveTo>
                    <a:cubicBezTo>
                      <a:pt x="3" y="11"/>
                      <a:pt x="3" y="11"/>
                      <a:pt x="3" y="11"/>
                    </a:cubicBezTo>
                    <a:cubicBezTo>
                      <a:pt x="0" y="12"/>
                      <a:pt x="0" y="12"/>
                      <a:pt x="0" y="12"/>
                    </a:cubicBezTo>
                    <a:cubicBezTo>
                      <a:pt x="0" y="12"/>
                      <a:pt x="0" y="12"/>
                      <a:pt x="0" y="13"/>
                    </a:cubicBezTo>
                    <a:cubicBezTo>
                      <a:pt x="8" y="10"/>
                      <a:pt x="8" y="10"/>
                      <a:pt x="8" y="10"/>
                    </a:cubicBezTo>
                    <a:cubicBezTo>
                      <a:pt x="8" y="9"/>
                      <a:pt x="8" y="9"/>
                      <a:pt x="8" y="9"/>
                    </a:cubicBezTo>
                    <a:moveTo>
                      <a:pt x="29" y="0"/>
                    </a:moveTo>
                    <a:cubicBezTo>
                      <a:pt x="8" y="9"/>
                      <a:pt x="8" y="9"/>
                      <a:pt x="8" y="9"/>
                    </a:cubicBezTo>
                    <a:cubicBezTo>
                      <a:pt x="8" y="9"/>
                      <a:pt x="8" y="9"/>
                      <a:pt x="8" y="10"/>
                    </a:cubicBezTo>
                    <a:cubicBezTo>
                      <a:pt x="29" y="1"/>
                      <a:pt x="29" y="1"/>
                      <a:pt x="29" y="1"/>
                    </a:cubicBezTo>
                    <a:cubicBezTo>
                      <a:pt x="29" y="1"/>
                      <a:pt x="29" y="0"/>
                      <a:pt x="2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1" name="íşľiḓê">
                <a:extLst>
                  <a:ext uri="{FF2B5EF4-FFF2-40B4-BE49-F238E27FC236}">
                    <a16:creationId xmlns:a16="http://schemas.microsoft.com/office/drawing/2014/main" id="{57B17614-8552-4457-A7F6-602664B590A3}"/>
                  </a:ext>
                </a:extLst>
              </p:cNvPr>
              <p:cNvSpPr/>
              <p:nvPr/>
            </p:nvSpPr>
            <p:spPr bwMode="auto">
              <a:xfrm>
                <a:off x="1682" y="1751"/>
                <a:ext cx="6" cy="2"/>
              </a:xfrm>
              <a:custGeom>
                <a:avLst/>
                <a:gdLst>
                  <a:gd name="T0" fmla="*/ 3 w 3"/>
                  <a:gd name="T1" fmla="*/ 0 h 1"/>
                  <a:gd name="T2" fmla="*/ 0 w 3"/>
                  <a:gd name="T3" fmla="*/ 1 h 1"/>
                  <a:gd name="T4" fmla="*/ 0 w 3"/>
                  <a:gd name="T5" fmla="*/ 1 h 1"/>
                  <a:gd name="T6" fmla="*/ 0 w 3"/>
                  <a:gd name="T7" fmla="*/ 1 h 1"/>
                  <a:gd name="T8" fmla="*/ 3 w 3"/>
                  <a:gd name="T9" fmla="*/ 0 h 1"/>
                </a:gdLst>
                <a:ahLst/>
                <a:cxnLst>
                  <a:cxn ang="0">
                    <a:pos x="T0" y="T1"/>
                  </a:cxn>
                  <a:cxn ang="0">
                    <a:pos x="T2" y="T3"/>
                  </a:cxn>
                  <a:cxn ang="0">
                    <a:pos x="T4" y="T5"/>
                  </a:cxn>
                  <a:cxn ang="0">
                    <a:pos x="T6" y="T7"/>
                  </a:cxn>
                  <a:cxn ang="0">
                    <a:pos x="T8" y="T9"/>
                  </a:cxn>
                </a:cxnLst>
                <a:rect l="0" t="0" r="r" b="b"/>
                <a:pathLst>
                  <a:path w="3" h="1">
                    <a:moveTo>
                      <a:pt x="3" y="0"/>
                    </a:moveTo>
                    <a:cubicBezTo>
                      <a:pt x="0" y="1"/>
                      <a:pt x="0" y="1"/>
                      <a:pt x="0" y="1"/>
                    </a:cubicBezTo>
                    <a:cubicBezTo>
                      <a:pt x="0" y="1"/>
                      <a:pt x="0" y="1"/>
                      <a:pt x="0" y="1"/>
                    </a:cubicBezTo>
                    <a:cubicBezTo>
                      <a:pt x="0" y="1"/>
                      <a:pt x="0" y="1"/>
                      <a:pt x="0" y="1"/>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2" name="ïśḻïdè">
                <a:extLst>
                  <a:ext uri="{FF2B5EF4-FFF2-40B4-BE49-F238E27FC236}">
                    <a16:creationId xmlns:a16="http://schemas.microsoft.com/office/drawing/2014/main" id="{79C6E1C2-ECF9-440E-95A3-046CE5986C90}"/>
                  </a:ext>
                </a:extLst>
              </p:cNvPr>
              <p:cNvSpPr/>
              <p:nvPr/>
            </p:nvSpPr>
            <p:spPr bwMode="auto">
              <a:xfrm>
                <a:off x="1978" y="1357"/>
                <a:ext cx="2" cy="4"/>
              </a:xfrm>
              <a:custGeom>
                <a:avLst/>
                <a:gdLst>
                  <a:gd name="T0" fmla="*/ 2 w 2"/>
                  <a:gd name="T1" fmla="*/ 0 h 4"/>
                  <a:gd name="T2" fmla="*/ 0 w 2"/>
                  <a:gd name="T3" fmla="*/ 2 h 4"/>
                  <a:gd name="T4" fmla="*/ 0 w 2"/>
                  <a:gd name="T5" fmla="*/ 2 h 4"/>
                  <a:gd name="T6" fmla="*/ 2 w 2"/>
                  <a:gd name="T7" fmla="*/ 4 h 4"/>
                  <a:gd name="T8" fmla="*/ 2 w 2"/>
                  <a:gd name="T9" fmla="*/ 0 h 4"/>
                </a:gdLst>
                <a:ahLst/>
                <a:cxnLst>
                  <a:cxn ang="0">
                    <a:pos x="T0" y="T1"/>
                  </a:cxn>
                  <a:cxn ang="0">
                    <a:pos x="T2" y="T3"/>
                  </a:cxn>
                  <a:cxn ang="0">
                    <a:pos x="T4" y="T5"/>
                  </a:cxn>
                  <a:cxn ang="0">
                    <a:pos x="T6" y="T7"/>
                  </a:cxn>
                  <a:cxn ang="0">
                    <a:pos x="T8" y="T9"/>
                  </a:cxn>
                </a:cxnLst>
                <a:rect l="0" t="0" r="r" b="b"/>
                <a:pathLst>
                  <a:path w="2" h="4">
                    <a:moveTo>
                      <a:pt x="2" y="0"/>
                    </a:moveTo>
                    <a:lnTo>
                      <a:pt x="0" y="2"/>
                    </a:lnTo>
                    <a:lnTo>
                      <a:pt x="0" y="2"/>
                    </a:lnTo>
                    <a:lnTo>
                      <a:pt x="2" y="4"/>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3" name="íśliḑe">
                <a:extLst>
                  <a:ext uri="{FF2B5EF4-FFF2-40B4-BE49-F238E27FC236}">
                    <a16:creationId xmlns:a16="http://schemas.microsoft.com/office/drawing/2014/main" id="{03AE8F82-7734-43F9-9726-6FD23690E8EF}"/>
                  </a:ext>
                </a:extLst>
              </p:cNvPr>
              <p:cNvSpPr/>
              <p:nvPr/>
            </p:nvSpPr>
            <p:spPr bwMode="auto">
              <a:xfrm>
                <a:off x="1978" y="1357"/>
                <a:ext cx="2" cy="4"/>
              </a:xfrm>
              <a:custGeom>
                <a:avLst/>
                <a:gdLst>
                  <a:gd name="T0" fmla="*/ 2 w 2"/>
                  <a:gd name="T1" fmla="*/ 0 h 4"/>
                  <a:gd name="T2" fmla="*/ 0 w 2"/>
                  <a:gd name="T3" fmla="*/ 2 h 4"/>
                  <a:gd name="T4" fmla="*/ 0 w 2"/>
                  <a:gd name="T5" fmla="*/ 2 h 4"/>
                  <a:gd name="T6" fmla="*/ 2 w 2"/>
                  <a:gd name="T7" fmla="*/ 4 h 4"/>
                  <a:gd name="T8" fmla="*/ 2 w 2"/>
                  <a:gd name="T9" fmla="*/ 0 h 4"/>
                </a:gdLst>
                <a:ahLst/>
                <a:cxnLst>
                  <a:cxn ang="0">
                    <a:pos x="T0" y="T1"/>
                  </a:cxn>
                  <a:cxn ang="0">
                    <a:pos x="T2" y="T3"/>
                  </a:cxn>
                  <a:cxn ang="0">
                    <a:pos x="T4" y="T5"/>
                  </a:cxn>
                  <a:cxn ang="0">
                    <a:pos x="T6" y="T7"/>
                  </a:cxn>
                  <a:cxn ang="0">
                    <a:pos x="T8" y="T9"/>
                  </a:cxn>
                </a:cxnLst>
                <a:rect l="0" t="0" r="r" b="b"/>
                <a:pathLst>
                  <a:path w="2" h="4">
                    <a:moveTo>
                      <a:pt x="2" y="0"/>
                    </a:moveTo>
                    <a:lnTo>
                      <a:pt x="0" y="2"/>
                    </a:lnTo>
                    <a:lnTo>
                      <a:pt x="0" y="2"/>
                    </a:lnTo>
                    <a:lnTo>
                      <a:pt x="2" y="4"/>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4" name="íś1íḋè">
                <a:extLst>
                  <a:ext uri="{FF2B5EF4-FFF2-40B4-BE49-F238E27FC236}">
                    <a16:creationId xmlns:a16="http://schemas.microsoft.com/office/drawing/2014/main" id="{CA7FECE5-19F9-4BD7-962C-A4C09CB9CD3F}"/>
                  </a:ext>
                </a:extLst>
              </p:cNvPr>
              <p:cNvSpPr/>
              <p:nvPr/>
            </p:nvSpPr>
            <p:spPr bwMode="auto">
              <a:xfrm>
                <a:off x="1978" y="1311"/>
                <a:ext cx="6" cy="48"/>
              </a:xfrm>
              <a:custGeom>
                <a:avLst/>
                <a:gdLst>
                  <a:gd name="T0" fmla="*/ 1 w 3"/>
                  <a:gd name="T1" fmla="*/ 0 h 23"/>
                  <a:gd name="T2" fmla="*/ 0 w 3"/>
                  <a:gd name="T3" fmla="*/ 23 h 23"/>
                  <a:gd name="T4" fmla="*/ 1 w 3"/>
                  <a:gd name="T5" fmla="*/ 22 h 23"/>
                  <a:gd name="T6" fmla="*/ 3 w 3"/>
                  <a:gd name="T7" fmla="*/ 1 h 23"/>
                  <a:gd name="T8" fmla="*/ 2 w 3"/>
                  <a:gd name="T9" fmla="*/ 1 h 23"/>
                  <a:gd name="T10" fmla="*/ 1 w 3"/>
                  <a:gd name="T11" fmla="*/ 0 h 23"/>
                </a:gdLst>
                <a:ahLst/>
                <a:cxnLst>
                  <a:cxn ang="0">
                    <a:pos x="T0" y="T1"/>
                  </a:cxn>
                  <a:cxn ang="0">
                    <a:pos x="T2" y="T3"/>
                  </a:cxn>
                  <a:cxn ang="0">
                    <a:pos x="T4" y="T5"/>
                  </a:cxn>
                  <a:cxn ang="0">
                    <a:pos x="T6" y="T7"/>
                  </a:cxn>
                  <a:cxn ang="0">
                    <a:pos x="T8" y="T9"/>
                  </a:cxn>
                  <a:cxn ang="0">
                    <a:pos x="T10" y="T11"/>
                  </a:cxn>
                </a:cxnLst>
                <a:rect l="0" t="0" r="r" b="b"/>
                <a:pathLst>
                  <a:path w="3" h="23">
                    <a:moveTo>
                      <a:pt x="1" y="0"/>
                    </a:moveTo>
                    <a:cubicBezTo>
                      <a:pt x="0" y="23"/>
                      <a:pt x="0" y="23"/>
                      <a:pt x="0" y="23"/>
                    </a:cubicBezTo>
                    <a:cubicBezTo>
                      <a:pt x="1" y="22"/>
                      <a:pt x="1" y="22"/>
                      <a:pt x="1" y="22"/>
                    </a:cubicBezTo>
                    <a:cubicBezTo>
                      <a:pt x="3" y="1"/>
                      <a:pt x="3" y="1"/>
                      <a:pt x="3" y="1"/>
                    </a:cubicBezTo>
                    <a:cubicBezTo>
                      <a:pt x="2" y="1"/>
                      <a:pt x="2" y="1"/>
                      <a:pt x="2" y="1"/>
                    </a:cubicBezTo>
                    <a:cubicBezTo>
                      <a:pt x="2" y="1"/>
                      <a:pt x="2" y="1"/>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5" name="i$ľíďé">
                <a:extLst>
                  <a:ext uri="{FF2B5EF4-FFF2-40B4-BE49-F238E27FC236}">
                    <a16:creationId xmlns:a16="http://schemas.microsoft.com/office/drawing/2014/main" id="{19C84ABF-2972-4359-9FAA-0D53EFA99AAA}"/>
                  </a:ext>
                </a:extLst>
              </p:cNvPr>
              <p:cNvSpPr/>
              <p:nvPr/>
            </p:nvSpPr>
            <p:spPr bwMode="auto">
              <a:xfrm>
                <a:off x="1976" y="1363"/>
                <a:ext cx="4" cy="11"/>
              </a:xfrm>
              <a:custGeom>
                <a:avLst/>
                <a:gdLst>
                  <a:gd name="T0" fmla="*/ 1 w 2"/>
                  <a:gd name="T1" fmla="*/ 0 h 5"/>
                  <a:gd name="T2" fmla="*/ 0 w 2"/>
                  <a:gd name="T3" fmla="*/ 5 h 5"/>
                  <a:gd name="T4" fmla="*/ 1 w 2"/>
                  <a:gd name="T5" fmla="*/ 5 h 5"/>
                  <a:gd name="T6" fmla="*/ 2 w 2"/>
                  <a:gd name="T7" fmla="*/ 5 h 5"/>
                  <a:gd name="T8" fmla="*/ 2 w 2"/>
                  <a:gd name="T9" fmla="*/ 1 h 5"/>
                  <a:gd name="T10" fmla="*/ 1 w 2"/>
                  <a:gd name="T11" fmla="*/ 0 h 5"/>
                </a:gdLst>
                <a:ahLst/>
                <a:cxnLst>
                  <a:cxn ang="0">
                    <a:pos x="T0" y="T1"/>
                  </a:cxn>
                  <a:cxn ang="0">
                    <a:pos x="T2" y="T3"/>
                  </a:cxn>
                  <a:cxn ang="0">
                    <a:pos x="T4" y="T5"/>
                  </a:cxn>
                  <a:cxn ang="0">
                    <a:pos x="T6" y="T7"/>
                  </a:cxn>
                  <a:cxn ang="0">
                    <a:pos x="T8" y="T9"/>
                  </a:cxn>
                  <a:cxn ang="0">
                    <a:pos x="T10" y="T11"/>
                  </a:cxn>
                </a:cxnLst>
                <a:rect l="0" t="0" r="r" b="b"/>
                <a:pathLst>
                  <a:path w="2" h="5">
                    <a:moveTo>
                      <a:pt x="1" y="0"/>
                    </a:moveTo>
                    <a:cubicBezTo>
                      <a:pt x="0" y="5"/>
                      <a:pt x="0" y="5"/>
                      <a:pt x="0" y="5"/>
                    </a:cubicBezTo>
                    <a:cubicBezTo>
                      <a:pt x="0" y="5"/>
                      <a:pt x="1" y="5"/>
                      <a:pt x="1" y="5"/>
                    </a:cubicBezTo>
                    <a:cubicBezTo>
                      <a:pt x="1" y="5"/>
                      <a:pt x="1" y="5"/>
                      <a:pt x="2" y="5"/>
                    </a:cubicBezTo>
                    <a:cubicBezTo>
                      <a:pt x="2" y="1"/>
                      <a:pt x="2" y="1"/>
                      <a:pt x="2" y="1"/>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6" name="îṣlídè">
                <a:extLst>
                  <a:ext uri="{FF2B5EF4-FFF2-40B4-BE49-F238E27FC236}">
                    <a16:creationId xmlns:a16="http://schemas.microsoft.com/office/drawing/2014/main" id="{D3763CB5-921C-448D-A642-8ECF437555C0}"/>
                  </a:ext>
                </a:extLst>
              </p:cNvPr>
              <p:cNvSpPr/>
              <p:nvPr/>
            </p:nvSpPr>
            <p:spPr bwMode="auto">
              <a:xfrm>
                <a:off x="1967" y="1374"/>
                <a:ext cx="13" cy="162"/>
              </a:xfrm>
              <a:custGeom>
                <a:avLst/>
                <a:gdLst>
                  <a:gd name="T0" fmla="*/ 3 w 6"/>
                  <a:gd name="T1" fmla="*/ 50 h 78"/>
                  <a:gd name="T2" fmla="*/ 1 w 6"/>
                  <a:gd name="T3" fmla="*/ 50 h 78"/>
                  <a:gd name="T4" fmla="*/ 0 w 6"/>
                  <a:gd name="T5" fmla="*/ 78 h 78"/>
                  <a:gd name="T6" fmla="*/ 1 w 6"/>
                  <a:gd name="T7" fmla="*/ 77 h 78"/>
                  <a:gd name="T8" fmla="*/ 3 w 6"/>
                  <a:gd name="T9" fmla="*/ 50 h 78"/>
                  <a:gd name="T10" fmla="*/ 5 w 6"/>
                  <a:gd name="T11" fmla="*/ 0 h 78"/>
                  <a:gd name="T12" fmla="*/ 4 w 6"/>
                  <a:gd name="T13" fmla="*/ 0 h 78"/>
                  <a:gd name="T14" fmla="*/ 1 w 6"/>
                  <a:gd name="T15" fmla="*/ 49 h 78"/>
                  <a:gd name="T16" fmla="*/ 3 w 6"/>
                  <a:gd name="T17" fmla="*/ 48 h 78"/>
                  <a:gd name="T18" fmla="*/ 6 w 6"/>
                  <a:gd name="T19" fmla="*/ 0 h 78"/>
                  <a:gd name="T20" fmla="*/ 5 w 6"/>
                  <a:gd name="T21"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78">
                    <a:moveTo>
                      <a:pt x="3" y="50"/>
                    </a:moveTo>
                    <a:cubicBezTo>
                      <a:pt x="1" y="50"/>
                      <a:pt x="1" y="50"/>
                      <a:pt x="1" y="50"/>
                    </a:cubicBezTo>
                    <a:cubicBezTo>
                      <a:pt x="0" y="78"/>
                      <a:pt x="0" y="78"/>
                      <a:pt x="0" y="78"/>
                    </a:cubicBezTo>
                    <a:cubicBezTo>
                      <a:pt x="1" y="77"/>
                      <a:pt x="1" y="77"/>
                      <a:pt x="1" y="77"/>
                    </a:cubicBezTo>
                    <a:cubicBezTo>
                      <a:pt x="3" y="50"/>
                      <a:pt x="3" y="50"/>
                      <a:pt x="3" y="50"/>
                    </a:cubicBezTo>
                    <a:moveTo>
                      <a:pt x="5" y="0"/>
                    </a:moveTo>
                    <a:cubicBezTo>
                      <a:pt x="5" y="0"/>
                      <a:pt x="4" y="0"/>
                      <a:pt x="4" y="0"/>
                    </a:cubicBezTo>
                    <a:cubicBezTo>
                      <a:pt x="1" y="49"/>
                      <a:pt x="1" y="49"/>
                      <a:pt x="1" y="49"/>
                    </a:cubicBezTo>
                    <a:cubicBezTo>
                      <a:pt x="3" y="48"/>
                      <a:pt x="3" y="48"/>
                      <a:pt x="3" y="48"/>
                    </a:cubicBezTo>
                    <a:cubicBezTo>
                      <a:pt x="6" y="0"/>
                      <a:pt x="6" y="0"/>
                      <a:pt x="6" y="0"/>
                    </a:cubicBezTo>
                    <a:cubicBezTo>
                      <a:pt x="5" y="0"/>
                      <a:pt x="5"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7" name="işľíďè">
                <a:extLst>
                  <a:ext uri="{FF2B5EF4-FFF2-40B4-BE49-F238E27FC236}">
                    <a16:creationId xmlns:a16="http://schemas.microsoft.com/office/drawing/2014/main" id="{66967222-8D3F-4309-AB89-E341A3320A71}"/>
                  </a:ext>
                </a:extLst>
              </p:cNvPr>
              <p:cNvSpPr/>
              <p:nvPr/>
            </p:nvSpPr>
            <p:spPr bwMode="auto">
              <a:xfrm>
                <a:off x="1961" y="1605"/>
                <a:ext cx="4" cy="31"/>
              </a:xfrm>
              <a:custGeom>
                <a:avLst/>
                <a:gdLst>
                  <a:gd name="T0" fmla="*/ 2 w 2"/>
                  <a:gd name="T1" fmla="*/ 0 h 15"/>
                  <a:gd name="T2" fmla="*/ 0 w 2"/>
                  <a:gd name="T3" fmla="*/ 1 h 15"/>
                  <a:gd name="T4" fmla="*/ 0 w 2"/>
                  <a:gd name="T5" fmla="*/ 15 h 15"/>
                  <a:gd name="T6" fmla="*/ 0 w 2"/>
                  <a:gd name="T7" fmla="*/ 15 h 15"/>
                  <a:gd name="T8" fmla="*/ 1 w 2"/>
                  <a:gd name="T9" fmla="*/ 15 h 15"/>
                  <a:gd name="T10" fmla="*/ 2 w 2"/>
                  <a:gd name="T11" fmla="*/ 0 h 15"/>
                </a:gdLst>
                <a:ahLst/>
                <a:cxnLst>
                  <a:cxn ang="0">
                    <a:pos x="T0" y="T1"/>
                  </a:cxn>
                  <a:cxn ang="0">
                    <a:pos x="T2" y="T3"/>
                  </a:cxn>
                  <a:cxn ang="0">
                    <a:pos x="T4" y="T5"/>
                  </a:cxn>
                  <a:cxn ang="0">
                    <a:pos x="T6" y="T7"/>
                  </a:cxn>
                  <a:cxn ang="0">
                    <a:pos x="T8" y="T9"/>
                  </a:cxn>
                  <a:cxn ang="0">
                    <a:pos x="T10" y="T11"/>
                  </a:cxn>
                </a:cxnLst>
                <a:rect l="0" t="0" r="r" b="b"/>
                <a:pathLst>
                  <a:path w="2" h="15">
                    <a:moveTo>
                      <a:pt x="2" y="0"/>
                    </a:moveTo>
                    <a:cubicBezTo>
                      <a:pt x="1" y="1"/>
                      <a:pt x="1" y="1"/>
                      <a:pt x="0" y="1"/>
                    </a:cubicBezTo>
                    <a:cubicBezTo>
                      <a:pt x="0" y="15"/>
                      <a:pt x="0" y="15"/>
                      <a:pt x="0" y="15"/>
                    </a:cubicBezTo>
                    <a:cubicBezTo>
                      <a:pt x="0" y="15"/>
                      <a:pt x="0" y="15"/>
                      <a:pt x="0" y="15"/>
                    </a:cubicBezTo>
                    <a:cubicBezTo>
                      <a:pt x="0" y="15"/>
                      <a:pt x="1" y="15"/>
                      <a:pt x="1" y="15"/>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8" name="íSļíḓé">
                <a:extLst>
                  <a:ext uri="{FF2B5EF4-FFF2-40B4-BE49-F238E27FC236}">
                    <a16:creationId xmlns:a16="http://schemas.microsoft.com/office/drawing/2014/main" id="{3094F59D-8621-44FA-B862-E96532FB2AD7}"/>
                  </a:ext>
                </a:extLst>
              </p:cNvPr>
              <p:cNvSpPr/>
              <p:nvPr/>
            </p:nvSpPr>
            <p:spPr bwMode="auto">
              <a:xfrm>
                <a:off x="1961" y="1538"/>
                <a:ext cx="9" cy="69"/>
              </a:xfrm>
              <a:custGeom>
                <a:avLst/>
                <a:gdLst>
                  <a:gd name="T0" fmla="*/ 4 w 4"/>
                  <a:gd name="T1" fmla="*/ 0 h 33"/>
                  <a:gd name="T2" fmla="*/ 2 w 4"/>
                  <a:gd name="T3" fmla="*/ 1 h 33"/>
                  <a:gd name="T4" fmla="*/ 0 w 4"/>
                  <a:gd name="T5" fmla="*/ 33 h 33"/>
                  <a:gd name="T6" fmla="*/ 2 w 4"/>
                  <a:gd name="T7" fmla="*/ 32 h 33"/>
                  <a:gd name="T8" fmla="*/ 4 w 4"/>
                  <a:gd name="T9" fmla="*/ 0 h 33"/>
                </a:gdLst>
                <a:ahLst/>
                <a:cxnLst>
                  <a:cxn ang="0">
                    <a:pos x="T0" y="T1"/>
                  </a:cxn>
                  <a:cxn ang="0">
                    <a:pos x="T2" y="T3"/>
                  </a:cxn>
                  <a:cxn ang="0">
                    <a:pos x="T4" y="T5"/>
                  </a:cxn>
                  <a:cxn ang="0">
                    <a:pos x="T6" y="T7"/>
                  </a:cxn>
                  <a:cxn ang="0">
                    <a:pos x="T8" y="T9"/>
                  </a:cxn>
                </a:cxnLst>
                <a:rect l="0" t="0" r="r" b="b"/>
                <a:pathLst>
                  <a:path w="4" h="33">
                    <a:moveTo>
                      <a:pt x="4" y="0"/>
                    </a:moveTo>
                    <a:cubicBezTo>
                      <a:pt x="2" y="1"/>
                      <a:pt x="2" y="1"/>
                      <a:pt x="2" y="1"/>
                    </a:cubicBezTo>
                    <a:cubicBezTo>
                      <a:pt x="0" y="33"/>
                      <a:pt x="0" y="33"/>
                      <a:pt x="0" y="33"/>
                    </a:cubicBezTo>
                    <a:cubicBezTo>
                      <a:pt x="1" y="33"/>
                      <a:pt x="1" y="33"/>
                      <a:pt x="2" y="32"/>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9" name="iSļîḍé">
                <a:extLst>
                  <a:ext uri="{FF2B5EF4-FFF2-40B4-BE49-F238E27FC236}">
                    <a16:creationId xmlns:a16="http://schemas.microsoft.com/office/drawing/2014/main" id="{B7D523EB-F4DE-49D4-A078-1B44C8FADB08}"/>
                  </a:ext>
                </a:extLst>
              </p:cNvPr>
              <p:cNvSpPr/>
              <p:nvPr/>
            </p:nvSpPr>
            <p:spPr bwMode="auto">
              <a:xfrm>
                <a:off x="1965" y="1534"/>
                <a:ext cx="5" cy="6"/>
              </a:xfrm>
              <a:custGeom>
                <a:avLst/>
                <a:gdLst>
                  <a:gd name="T0" fmla="*/ 5 w 5"/>
                  <a:gd name="T1" fmla="*/ 0 h 6"/>
                  <a:gd name="T2" fmla="*/ 2 w 5"/>
                  <a:gd name="T3" fmla="*/ 2 h 6"/>
                  <a:gd name="T4" fmla="*/ 0 w 5"/>
                  <a:gd name="T5" fmla="*/ 6 h 6"/>
                  <a:gd name="T6" fmla="*/ 5 w 5"/>
                  <a:gd name="T7" fmla="*/ 4 h 6"/>
                  <a:gd name="T8" fmla="*/ 5 w 5"/>
                  <a:gd name="T9" fmla="*/ 0 h 6"/>
                </a:gdLst>
                <a:ahLst/>
                <a:cxnLst>
                  <a:cxn ang="0">
                    <a:pos x="T0" y="T1"/>
                  </a:cxn>
                  <a:cxn ang="0">
                    <a:pos x="T2" y="T3"/>
                  </a:cxn>
                  <a:cxn ang="0">
                    <a:pos x="T4" y="T5"/>
                  </a:cxn>
                  <a:cxn ang="0">
                    <a:pos x="T6" y="T7"/>
                  </a:cxn>
                  <a:cxn ang="0">
                    <a:pos x="T8" y="T9"/>
                  </a:cxn>
                </a:cxnLst>
                <a:rect l="0" t="0" r="r" b="b"/>
                <a:pathLst>
                  <a:path w="5" h="6">
                    <a:moveTo>
                      <a:pt x="5" y="0"/>
                    </a:moveTo>
                    <a:lnTo>
                      <a:pt x="2" y="2"/>
                    </a:lnTo>
                    <a:lnTo>
                      <a:pt x="0" y="6"/>
                    </a:lnTo>
                    <a:lnTo>
                      <a:pt x="5" y="4"/>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0" name="íSḷidé">
                <a:extLst>
                  <a:ext uri="{FF2B5EF4-FFF2-40B4-BE49-F238E27FC236}">
                    <a16:creationId xmlns:a16="http://schemas.microsoft.com/office/drawing/2014/main" id="{D7AF90C5-E2D9-4241-AA08-43AF12A0AFEB}"/>
                  </a:ext>
                </a:extLst>
              </p:cNvPr>
              <p:cNvSpPr/>
              <p:nvPr/>
            </p:nvSpPr>
            <p:spPr bwMode="auto">
              <a:xfrm>
                <a:off x="1965" y="1534"/>
                <a:ext cx="5" cy="6"/>
              </a:xfrm>
              <a:custGeom>
                <a:avLst/>
                <a:gdLst>
                  <a:gd name="T0" fmla="*/ 5 w 5"/>
                  <a:gd name="T1" fmla="*/ 0 h 6"/>
                  <a:gd name="T2" fmla="*/ 2 w 5"/>
                  <a:gd name="T3" fmla="*/ 2 h 6"/>
                  <a:gd name="T4" fmla="*/ 0 w 5"/>
                  <a:gd name="T5" fmla="*/ 6 h 6"/>
                  <a:gd name="T6" fmla="*/ 5 w 5"/>
                  <a:gd name="T7" fmla="*/ 4 h 6"/>
                  <a:gd name="T8" fmla="*/ 5 w 5"/>
                  <a:gd name="T9" fmla="*/ 0 h 6"/>
                </a:gdLst>
                <a:ahLst/>
                <a:cxnLst>
                  <a:cxn ang="0">
                    <a:pos x="T0" y="T1"/>
                  </a:cxn>
                  <a:cxn ang="0">
                    <a:pos x="T2" y="T3"/>
                  </a:cxn>
                  <a:cxn ang="0">
                    <a:pos x="T4" y="T5"/>
                  </a:cxn>
                  <a:cxn ang="0">
                    <a:pos x="T6" y="T7"/>
                  </a:cxn>
                  <a:cxn ang="0">
                    <a:pos x="T8" y="T9"/>
                  </a:cxn>
                </a:cxnLst>
                <a:rect l="0" t="0" r="r" b="b"/>
                <a:pathLst>
                  <a:path w="5" h="6">
                    <a:moveTo>
                      <a:pt x="5" y="0"/>
                    </a:moveTo>
                    <a:lnTo>
                      <a:pt x="2" y="2"/>
                    </a:lnTo>
                    <a:lnTo>
                      <a:pt x="0" y="6"/>
                    </a:lnTo>
                    <a:lnTo>
                      <a:pt x="5" y="4"/>
                    </a:lnTo>
                    <a:lnTo>
                      <a:pt x="5"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1" name="íṩlíḍè">
                <a:extLst>
                  <a:ext uri="{FF2B5EF4-FFF2-40B4-BE49-F238E27FC236}">
                    <a16:creationId xmlns:a16="http://schemas.microsoft.com/office/drawing/2014/main" id="{F6FC8C00-64AD-4FCE-9251-823BC1E69505}"/>
                  </a:ext>
                </a:extLst>
              </p:cNvPr>
              <p:cNvSpPr/>
              <p:nvPr/>
            </p:nvSpPr>
            <p:spPr bwMode="auto">
              <a:xfrm>
                <a:off x="1970" y="1474"/>
                <a:ext cx="4" cy="4"/>
              </a:xfrm>
              <a:custGeom>
                <a:avLst/>
                <a:gdLst>
                  <a:gd name="T0" fmla="*/ 4 w 4"/>
                  <a:gd name="T1" fmla="*/ 0 h 4"/>
                  <a:gd name="T2" fmla="*/ 0 w 4"/>
                  <a:gd name="T3" fmla="*/ 2 h 4"/>
                  <a:gd name="T4" fmla="*/ 0 w 4"/>
                  <a:gd name="T5" fmla="*/ 4 h 4"/>
                  <a:gd name="T6" fmla="*/ 4 w 4"/>
                  <a:gd name="T7" fmla="*/ 4 h 4"/>
                  <a:gd name="T8" fmla="*/ 4 w 4"/>
                  <a:gd name="T9" fmla="*/ 0 h 4"/>
                </a:gdLst>
                <a:ahLst/>
                <a:cxnLst>
                  <a:cxn ang="0">
                    <a:pos x="T0" y="T1"/>
                  </a:cxn>
                  <a:cxn ang="0">
                    <a:pos x="T2" y="T3"/>
                  </a:cxn>
                  <a:cxn ang="0">
                    <a:pos x="T4" y="T5"/>
                  </a:cxn>
                  <a:cxn ang="0">
                    <a:pos x="T6" y="T7"/>
                  </a:cxn>
                  <a:cxn ang="0">
                    <a:pos x="T8" y="T9"/>
                  </a:cxn>
                </a:cxnLst>
                <a:rect l="0" t="0" r="r" b="b"/>
                <a:pathLst>
                  <a:path w="4" h="4">
                    <a:moveTo>
                      <a:pt x="4" y="0"/>
                    </a:moveTo>
                    <a:lnTo>
                      <a:pt x="0" y="2"/>
                    </a:lnTo>
                    <a:lnTo>
                      <a:pt x="0" y="4"/>
                    </a:lnTo>
                    <a:lnTo>
                      <a:pt x="4" y="4"/>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2" name="iSlïdé">
                <a:extLst>
                  <a:ext uri="{FF2B5EF4-FFF2-40B4-BE49-F238E27FC236}">
                    <a16:creationId xmlns:a16="http://schemas.microsoft.com/office/drawing/2014/main" id="{93F8F020-329D-42EB-A7A3-EF5E3B4D58F1}"/>
                  </a:ext>
                </a:extLst>
              </p:cNvPr>
              <p:cNvSpPr/>
              <p:nvPr/>
            </p:nvSpPr>
            <p:spPr bwMode="auto">
              <a:xfrm>
                <a:off x="1970" y="1474"/>
                <a:ext cx="4" cy="4"/>
              </a:xfrm>
              <a:custGeom>
                <a:avLst/>
                <a:gdLst>
                  <a:gd name="T0" fmla="*/ 4 w 4"/>
                  <a:gd name="T1" fmla="*/ 0 h 4"/>
                  <a:gd name="T2" fmla="*/ 0 w 4"/>
                  <a:gd name="T3" fmla="*/ 2 h 4"/>
                  <a:gd name="T4" fmla="*/ 0 w 4"/>
                  <a:gd name="T5" fmla="*/ 4 h 4"/>
                  <a:gd name="T6" fmla="*/ 4 w 4"/>
                  <a:gd name="T7" fmla="*/ 4 h 4"/>
                  <a:gd name="T8" fmla="*/ 4 w 4"/>
                  <a:gd name="T9" fmla="*/ 0 h 4"/>
                </a:gdLst>
                <a:ahLst/>
                <a:cxnLst>
                  <a:cxn ang="0">
                    <a:pos x="T0" y="T1"/>
                  </a:cxn>
                  <a:cxn ang="0">
                    <a:pos x="T2" y="T3"/>
                  </a:cxn>
                  <a:cxn ang="0">
                    <a:pos x="T4" y="T5"/>
                  </a:cxn>
                  <a:cxn ang="0">
                    <a:pos x="T6" y="T7"/>
                  </a:cxn>
                  <a:cxn ang="0">
                    <a:pos x="T8" y="T9"/>
                  </a:cxn>
                </a:cxnLst>
                <a:rect l="0" t="0" r="r" b="b"/>
                <a:pathLst>
                  <a:path w="4" h="4">
                    <a:moveTo>
                      <a:pt x="4" y="0"/>
                    </a:moveTo>
                    <a:lnTo>
                      <a:pt x="0" y="2"/>
                    </a:lnTo>
                    <a:lnTo>
                      <a:pt x="0" y="4"/>
                    </a:lnTo>
                    <a:lnTo>
                      <a:pt x="4" y="4"/>
                    </a:lnTo>
                    <a:lnTo>
                      <a:pt x="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3" name="ïsľîďe">
                <a:extLst>
                  <a:ext uri="{FF2B5EF4-FFF2-40B4-BE49-F238E27FC236}">
                    <a16:creationId xmlns:a16="http://schemas.microsoft.com/office/drawing/2014/main" id="{0A5006AA-C650-4969-91D5-1C6BB121EF2A}"/>
                  </a:ext>
                </a:extLst>
              </p:cNvPr>
              <p:cNvSpPr/>
              <p:nvPr/>
            </p:nvSpPr>
            <p:spPr bwMode="auto">
              <a:xfrm>
                <a:off x="1794" y="1647"/>
                <a:ext cx="165" cy="340"/>
              </a:xfrm>
              <a:custGeom>
                <a:avLst/>
                <a:gdLst>
                  <a:gd name="T0" fmla="*/ 55 w 79"/>
                  <a:gd name="T1" fmla="*/ 51 h 163"/>
                  <a:gd name="T2" fmla="*/ 54 w 79"/>
                  <a:gd name="T3" fmla="*/ 51 h 163"/>
                  <a:gd name="T4" fmla="*/ 0 w 79"/>
                  <a:gd name="T5" fmla="*/ 163 h 163"/>
                  <a:gd name="T6" fmla="*/ 1 w 79"/>
                  <a:gd name="T7" fmla="*/ 163 h 163"/>
                  <a:gd name="T8" fmla="*/ 55 w 79"/>
                  <a:gd name="T9" fmla="*/ 51 h 163"/>
                  <a:gd name="T10" fmla="*/ 78 w 79"/>
                  <a:gd name="T11" fmla="*/ 0 h 163"/>
                  <a:gd name="T12" fmla="*/ 54 w 79"/>
                  <a:gd name="T13" fmla="*/ 50 h 163"/>
                  <a:gd name="T14" fmla="*/ 56 w 79"/>
                  <a:gd name="T15" fmla="*/ 50 h 163"/>
                  <a:gd name="T16" fmla="*/ 79 w 79"/>
                  <a:gd name="T17" fmla="*/ 0 h 163"/>
                  <a:gd name="T18" fmla="*/ 78 w 79"/>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163">
                    <a:moveTo>
                      <a:pt x="55" y="51"/>
                    </a:moveTo>
                    <a:cubicBezTo>
                      <a:pt x="54" y="51"/>
                      <a:pt x="54" y="51"/>
                      <a:pt x="54" y="51"/>
                    </a:cubicBezTo>
                    <a:cubicBezTo>
                      <a:pt x="0" y="163"/>
                      <a:pt x="0" y="163"/>
                      <a:pt x="0" y="163"/>
                    </a:cubicBezTo>
                    <a:cubicBezTo>
                      <a:pt x="1" y="163"/>
                      <a:pt x="1" y="163"/>
                      <a:pt x="1" y="163"/>
                    </a:cubicBezTo>
                    <a:cubicBezTo>
                      <a:pt x="55" y="51"/>
                      <a:pt x="55" y="51"/>
                      <a:pt x="55" y="51"/>
                    </a:cubicBezTo>
                    <a:moveTo>
                      <a:pt x="78" y="0"/>
                    </a:moveTo>
                    <a:cubicBezTo>
                      <a:pt x="54" y="50"/>
                      <a:pt x="54" y="50"/>
                      <a:pt x="54" y="50"/>
                    </a:cubicBezTo>
                    <a:cubicBezTo>
                      <a:pt x="56" y="50"/>
                      <a:pt x="56" y="50"/>
                      <a:pt x="56" y="50"/>
                    </a:cubicBezTo>
                    <a:cubicBezTo>
                      <a:pt x="79" y="0"/>
                      <a:pt x="79" y="0"/>
                      <a:pt x="79" y="0"/>
                    </a:cubicBezTo>
                    <a:cubicBezTo>
                      <a:pt x="79" y="0"/>
                      <a:pt x="79" y="0"/>
                      <a:pt x="7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4" name="îşľïḋê">
                <a:extLst>
                  <a:ext uri="{FF2B5EF4-FFF2-40B4-BE49-F238E27FC236}">
                    <a16:creationId xmlns:a16="http://schemas.microsoft.com/office/drawing/2014/main" id="{B1E6EB45-C500-4609-8A96-2140E49F9BEB}"/>
                  </a:ext>
                </a:extLst>
              </p:cNvPr>
              <p:cNvSpPr/>
              <p:nvPr/>
            </p:nvSpPr>
            <p:spPr bwMode="auto">
              <a:xfrm>
                <a:off x="1907" y="1751"/>
                <a:ext cx="4" cy="2"/>
              </a:xfrm>
              <a:custGeom>
                <a:avLst/>
                <a:gdLst>
                  <a:gd name="T0" fmla="*/ 4 w 4"/>
                  <a:gd name="T1" fmla="*/ 0 h 2"/>
                  <a:gd name="T2" fmla="*/ 0 w 4"/>
                  <a:gd name="T3" fmla="*/ 0 h 2"/>
                  <a:gd name="T4" fmla="*/ 0 w 4"/>
                  <a:gd name="T5" fmla="*/ 2 h 2"/>
                  <a:gd name="T6" fmla="*/ 2 w 4"/>
                  <a:gd name="T7" fmla="*/ 2 h 2"/>
                  <a:gd name="T8" fmla="*/ 4 w 4"/>
                  <a:gd name="T9" fmla="*/ 0 h 2"/>
                </a:gdLst>
                <a:ahLst/>
                <a:cxnLst>
                  <a:cxn ang="0">
                    <a:pos x="T0" y="T1"/>
                  </a:cxn>
                  <a:cxn ang="0">
                    <a:pos x="T2" y="T3"/>
                  </a:cxn>
                  <a:cxn ang="0">
                    <a:pos x="T4" y="T5"/>
                  </a:cxn>
                  <a:cxn ang="0">
                    <a:pos x="T6" y="T7"/>
                  </a:cxn>
                  <a:cxn ang="0">
                    <a:pos x="T8" y="T9"/>
                  </a:cxn>
                </a:cxnLst>
                <a:rect l="0" t="0" r="r" b="b"/>
                <a:pathLst>
                  <a:path w="4" h="2">
                    <a:moveTo>
                      <a:pt x="4" y="0"/>
                    </a:moveTo>
                    <a:lnTo>
                      <a:pt x="0" y="0"/>
                    </a:lnTo>
                    <a:lnTo>
                      <a:pt x="0" y="2"/>
                    </a:lnTo>
                    <a:lnTo>
                      <a:pt x="2" y="2"/>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5" name="iṧ1îďe">
                <a:extLst>
                  <a:ext uri="{FF2B5EF4-FFF2-40B4-BE49-F238E27FC236}">
                    <a16:creationId xmlns:a16="http://schemas.microsoft.com/office/drawing/2014/main" id="{56135840-F34B-49F4-9304-0319095503AC}"/>
                  </a:ext>
                </a:extLst>
              </p:cNvPr>
              <p:cNvSpPr/>
              <p:nvPr/>
            </p:nvSpPr>
            <p:spPr bwMode="auto">
              <a:xfrm>
                <a:off x="1907" y="1751"/>
                <a:ext cx="4" cy="2"/>
              </a:xfrm>
              <a:custGeom>
                <a:avLst/>
                <a:gdLst>
                  <a:gd name="T0" fmla="*/ 4 w 4"/>
                  <a:gd name="T1" fmla="*/ 0 h 2"/>
                  <a:gd name="T2" fmla="*/ 0 w 4"/>
                  <a:gd name="T3" fmla="*/ 0 h 2"/>
                  <a:gd name="T4" fmla="*/ 0 w 4"/>
                  <a:gd name="T5" fmla="*/ 2 h 2"/>
                  <a:gd name="T6" fmla="*/ 2 w 4"/>
                  <a:gd name="T7" fmla="*/ 2 h 2"/>
                  <a:gd name="T8" fmla="*/ 4 w 4"/>
                  <a:gd name="T9" fmla="*/ 0 h 2"/>
                </a:gdLst>
                <a:ahLst/>
                <a:cxnLst>
                  <a:cxn ang="0">
                    <a:pos x="T0" y="T1"/>
                  </a:cxn>
                  <a:cxn ang="0">
                    <a:pos x="T2" y="T3"/>
                  </a:cxn>
                  <a:cxn ang="0">
                    <a:pos x="T4" y="T5"/>
                  </a:cxn>
                  <a:cxn ang="0">
                    <a:pos x="T6" y="T7"/>
                  </a:cxn>
                  <a:cxn ang="0">
                    <a:pos x="T8" y="T9"/>
                  </a:cxn>
                </a:cxnLst>
                <a:rect l="0" t="0" r="r" b="b"/>
                <a:pathLst>
                  <a:path w="4" h="2">
                    <a:moveTo>
                      <a:pt x="4" y="0"/>
                    </a:moveTo>
                    <a:lnTo>
                      <a:pt x="0" y="0"/>
                    </a:lnTo>
                    <a:lnTo>
                      <a:pt x="0" y="2"/>
                    </a:lnTo>
                    <a:lnTo>
                      <a:pt x="2" y="2"/>
                    </a:lnTo>
                    <a:lnTo>
                      <a:pt x="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6" name="îšḻïďè">
                <a:extLst>
                  <a:ext uri="{FF2B5EF4-FFF2-40B4-BE49-F238E27FC236}">
                    <a16:creationId xmlns:a16="http://schemas.microsoft.com/office/drawing/2014/main" id="{49DE5465-ED63-4225-BD59-0779F06D77C8}"/>
                  </a:ext>
                </a:extLst>
              </p:cNvPr>
              <p:cNvSpPr/>
              <p:nvPr/>
            </p:nvSpPr>
            <p:spPr bwMode="auto">
              <a:xfrm>
                <a:off x="1552" y="1557"/>
                <a:ext cx="403" cy="86"/>
              </a:xfrm>
              <a:custGeom>
                <a:avLst/>
                <a:gdLst>
                  <a:gd name="T0" fmla="*/ 148 w 193"/>
                  <a:gd name="T1" fmla="*/ 30 h 41"/>
                  <a:gd name="T2" fmla="*/ 146 w 193"/>
                  <a:gd name="T3" fmla="*/ 31 h 41"/>
                  <a:gd name="T4" fmla="*/ 193 w 193"/>
                  <a:gd name="T5" fmla="*/ 41 h 41"/>
                  <a:gd name="T6" fmla="*/ 193 w 193"/>
                  <a:gd name="T7" fmla="*/ 40 h 41"/>
                  <a:gd name="T8" fmla="*/ 193 w 193"/>
                  <a:gd name="T9" fmla="*/ 40 h 41"/>
                  <a:gd name="T10" fmla="*/ 193 w 193"/>
                  <a:gd name="T11" fmla="*/ 40 h 41"/>
                  <a:gd name="T12" fmla="*/ 193 w 193"/>
                  <a:gd name="T13" fmla="*/ 40 h 41"/>
                  <a:gd name="T14" fmla="*/ 193 w 193"/>
                  <a:gd name="T15" fmla="*/ 40 h 41"/>
                  <a:gd name="T16" fmla="*/ 193 w 193"/>
                  <a:gd name="T17" fmla="*/ 40 h 41"/>
                  <a:gd name="T18" fmla="*/ 193 w 193"/>
                  <a:gd name="T19" fmla="*/ 40 h 41"/>
                  <a:gd name="T20" fmla="*/ 193 w 193"/>
                  <a:gd name="T21" fmla="*/ 40 h 41"/>
                  <a:gd name="T22" fmla="*/ 193 w 193"/>
                  <a:gd name="T23" fmla="*/ 39 h 41"/>
                  <a:gd name="T24" fmla="*/ 148 w 193"/>
                  <a:gd name="T25" fmla="*/ 30 h 41"/>
                  <a:gd name="T26" fmla="*/ 1 w 193"/>
                  <a:gd name="T27" fmla="*/ 0 h 41"/>
                  <a:gd name="T28" fmla="*/ 0 w 193"/>
                  <a:gd name="T29" fmla="*/ 0 h 41"/>
                  <a:gd name="T30" fmla="*/ 0 w 193"/>
                  <a:gd name="T31" fmla="*/ 0 h 41"/>
                  <a:gd name="T32" fmla="*/ 0 w 193"/>
                  <a:gd name="T33" fmla="*/ 0 h 41"/>
                  <a:gd name="T34" fmla="*/ 0 w 193"/>
                  <a:gd name="T35" fmla="*/ 0 h 41"/>
                  <a:gd name="T36" fmla="*/ 0 w 193"/>
                  <a:gd name="T37" fmla="*/ 0 h 41"/>
                  <a:gd name="T38" fmla="*/ 0 w 193"/>
                  <a:gd name="T39" fmla="*/ 0 h 41"/>
                  <a:gd name="T40" fmla="*/ 0 w 193"/>
                  <a:gd name="T41" fmla="*/ 0 h 41"/>
                  <a:gd name="T42" fmla="*/ 0 w 193"/>
                  <a:gd name="T43" fmla="*/ 0 h 41"/>
                  <a:gd name="T44" fmla="*/ 0 w 193"/>
                  <a:gd name="T45" fmla="*/ 1 h 41"/>
                  <a:gd name="T46" fmla="*/ 144 w 193"/>
                  <a:gd name="T47" fmla="*/ 31 h 41"/>
                  <a:gd name="T48" fmla="*/ 146 w 193"/>
                  <a:gd name="T49" fmla="*/ 30 h 41"/>
                  <a:gd name="T50" fmla="*/ 1 w 193"/>
                  <a:gd name="T5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3" h="41">
                    <a:moveTo>
                      <a:pt x="148" y="30"/>
                    </a:moveTo>
                    <a:cubicBezTo>
                      <a:pt x="146" y="31"/>
                      <a:pt x="146" y="31"/>
                      <a:pt x="146" y="31"/>
                    </a:cubicBezTo>
                    <a:cubicBezTo>
                      <a:pt x="193" y="41"/>
                      <a:pt x="193" y="41"/>
                      <a:pt x="193" y="41"/>
                    </a:cubicBezTo>
                    <a:cubicBezTo>
                      <a:pt x="193" y="41"/>
                      <a:pt x="193" y="40"/>
                      <a:pt x="193" y="40"/>
                    </a:cubicBezTo>
                    <a:cubicBezTo>
                      <a:pt x="193" y="40"/>
                      <a:pt x="193" y="40"/>
                      <a:pt x="193" y="40"/>
                    </a:cubicBezTo>
                    <a:cubicBezTo>
                      <a:pt x="193" y="40"/>
                      <a:pt x="193" y="40"/>
                      <a:pt x="193" y="40"/>
                    </a:cubicBezTo>
                    <a:cubicBezTo>
                      <a:pt x="193" y="40"/>
                      <a:pt x="193" y="40"/>
                      <a:pt x="193" y="40"/>
                    </a:cubicBezTo>
                    <a:cubicBezTo>
                      <a:pt x="193" y="40"/>
                      <a:pt x="193" y="40"/>
                      <a:pt x="193" y="40"/>
                    </a:cubicBezTo>
                    <a:cubicBezTo>
                      <a:pt x="193" y="40"/>
                      <a:pt x="193" y="40"/>
                      <a:pt x="193" y="40"/>
                    </a:cubicBezTo>
                    <a:cubicBezTo>
                      <a:pt x="193" y="40"/>
                      <a:pt x="193" y="40"/>
                      <a:pt x="193" y="40"/>
                    </a:cubicBezTo>
                    <a:cubicBezTo>
                      <a:pt x="193" y="40"/>
                      <a:pt x="193" y="40"/>
                      <a:pt x="193" y="40"/>
                    </a:cubicBezTo>
                    <a:cubicBezTo>
                      <a:pt x="193" y="40"/>
                      <a:pt x="193" y="40"/>
                      <a:pt x="193" y="39"/>
                    </a:cubicBezTo>
                    <a:cubicBezTo>
                      <a:pt x="148" y="30"/>
                      <a:pt x="148" y="30"/>
                      <a:pt x="148" y="30"/>
                    </a:cubicBezTo>
                    <a:moveTo>
                      <a:pt x="1"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144" y="31"/>
                      <a:pt x="144" y="31"/>
                      <a:pt x="144" y="31"/>
                    </a:cubicBezTo>
                    <a:cubicBezTo>
                      <a:pt x="146" y="30"/>
                      <a:pt x="146" y="30"/>
                      <a:pt x="146" y="3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7" name="iSḷidé">
                <a:extLst>
                  <a:ext uri="{FF2B5EF4-FFF2-40B4-BE49-F238E27FC236}">
                    <a16:creationId xmlns:a16="http://schemas.microsoft.com/office/drawing/2014/main" id="{7F105851-C1C7-4106-B123-6093AC6DAF3D}"/>
                  </a:ext>
                </a:extLst>
              </p:cNvPr>
              <p:cNvSpPr/>
              <p:nvPr/>
            </p:nvSpPr>
            <p:spPr bwMode="auto">
              <a:xfrm>
                <a:off x="1853" y="1620"/>
                <a:ext cx="8" cy="2"/>
              </a:xfrm>
              <a:custGeom>
                <a:avLst/>
                <a:gdLst>
                  <a:gd name="T0" fmla="*/ 4 w 8"/>
                  <a:gd name="T1" fmla="*/ 0 h 2"/>
                  <a:gd name="T2" fmla="*/ 0 w 8"/>
                  <a:gd name="T3" fmla="*/ 2 h 2"/>
                  <a:gd name="T4" fmla="*/ 4 w 8"/>
                  <a:gd name="T5" fmla="*/ 2 h 2"/>
                  <a:gd name="T6" fmla="*/ 8 w 8"/>
                  <a:gd name="T7" fmla="*/ 0 h 2"/>
                  <a:gd name="T8" fmla="*/ 4 w 8"/>
                  <a:gd name="T9" fmla="*/ 0 h 2"/>
                </a:gdLst>
                <a:ahLst/>
                <a:cxnLst>
                  <a:cxn ang="0">
                    <a:pos x="T0" y="T1"/>
                  </a:cxn>
                  <a:cxn ang="0">
                    <a:pos x="T2" y="T3"/>
                  </a:cxn>
                  <a:cxn ang="0">
                    <a:pos x="T4" y="T5"/>
                  </a:cxn>
                  <a:cxn ang="0">
                    <a:pos x="T6" y="T7"/>
                  </a:cxn>
                  <a:cxn ang="0">
                    <a:pos x="T8" y="T9"/>
                  </a:cxn>
                </a:cxnLst>
                <a:rect l="0" t="0" r="r" b="b"/>
                <a:pathLst>
                  <a:path w="8" h="2">
                    <a:moveTo>
                      <a:pt x="4" y="0"/>
                    </a:moveTo>
                    <a:lnTo>
                      <a:pt x="0" y="2"/>
                    </a:lnTo>
                    <a:lnTo>
                      <a:pt x="4" y="2"/>
                    </a:lnTo>
                    <a:lnTo>
                      <a:pt x="8" y="0"/>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8" name="íṩ1ïďè">
                <a:extLst>
                  <a:ext uri="{FF2B5EF4-FFF2-40B4-BE49-F238E27FC236}">
                    <a16:creationId xmlns:a16="http://schemas.microsoft.com/office/drawing/2014/main" id="{414DE722-C1DE-429B-AA7E-5348BDC9165E}"/>
                  </a:ext>
                </a:extLst>
              </p:cNvPr>
              <p:cNvSpPr/>
              <p:nvPr/>
            </p:nvSpPr>
            <p:spPr bwMode="auto">
              <a:xfrm>
                <a:off x="1853" y="1620"/>
                <a:ext cx="8" cy="2"/>
              </a:xfrm>
              <a:custGeom>
                <a:avLst/>
                <a:gdLst>
                  <a:gd name="T0" fmla="*/ 4 w 8"/>
                  <a:gd name="T1" fmla="*/ 0 h 2"/>
                  <a:gd name="T2" fmla="*/ 0 w 8"/>
                  <a:gd name="T3" fmla="*/ 2 h 2"/>
                  <a:gd name="T4" fmla="*/ 4 w 8"/>
                  <a:gd name="T5" fmla="*/ 2 h 2"/>
                  <a:gd name="T6" fmla="*/ 8 w 8"/>
                  <a:gd name="T7" fmla="*/ 0 h 2"/>
                  <a:gd name="T8" fmla="*/ 4 w 8"/>
                  <a:gd name="T9" fmla="*/ 0 h 2"/>
                </a:gdLst>
                <a:ahLst/>
                <a:cxnLst>
                  <a:cxn ang="0">
                    <a:pos x="T0" y="T1"/>
                  </a:cxn>
                  <a:cxn ang="0">
                    <a:pos x="T2" y="T3"/>
                  </a:cxn>
                  <a:cxn ang="0">
                    <a:pos x="T4" y="T5"/>
                  </a:cxn>
                  <a:cxn ang="0">
                    <a:pos x="T6" y="T7"/>
                  </a:cxn>
                  <a:cxn ang="0">
                    <a:pos x="T8" y="T9"/>
                  </a:cxn>
                </a:cxnLst>
                <a:rect l="0" t="0" r="r" b="b"/>
                <a:pathLst>
                  <a:path w="8" h="2">
                    <a:moveTo>
                      <a:pt x="4" y="0"/>
                    </a:moveTo>
                    <a:lnTo>
                      <a:pt x="0" y="2"/>
                    </a:lnTo>
                    <a:lnTo>
                      <a:pt x="4" y="2"/>
                    </a:lnTo>
                    <a:lnTo>
                      <a:pt x="8" y="0"/>
                    </a:lnTo>
                    <a:lnTo>
                      <a:pt x="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9" name="iŝ1îḑe">
                <a:extLst>
                  <a:ext uri="{FF2B5EF4-FFF2-40B4-BE49-F238E27FC236}">
                    <a16:creationId xmlns:a16="http://schemas.microsoft.com/office/drawing/2014/main" id="{D8BAB8EE-6DAC-4B71-954E-722F1F523D72}"/>
                  </a:ext>
                </a:extLst>
              </p:cNvPr>
              <p:cNvSpPr/>
              <p:nvPr/>
            </p:nvSpPr>
            <p:spPr bwMode="auto">
              <a:xfrm>
                <a:off x="1552" y="1557"/>
                <a:ext cx="2"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0" y="0"/>
                    </a:cubicBezTo>
                    <a:cubicBezTo>
                      <a:pt x="1" y="0"/>
                      <a:pt x="1" y="0"/>
                      <a:pt x="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0" name="iṣlíḋé">
                <a:extLst>
                  <a:ext uri="{FF2B5EF4-FFF2-40B4-BE49-F238E27FC236}">
                    <a16:creationId xmlns:a16="http://schemas.microsoft.com/office/drawing/2014/main" id="{F88DDC8C-9E93-42C4-BEBF-027A567D29E0}"/>
                  </a:ext>
                </a:extLst>
              </p:cNvPr>
              <p:cNvSpPr/>
              <p:nvPr/>
            </p:nvSpPr>
            <p:spPr bwMode="auto">
              <a:xfrm>
                <a:off x="1967" y="1643"/>
                <a:ext cx="253" cy="104"/>
              </a:xfrm>
              <a:custGeom>
                <a:avLst/>
                <a:gdLst>
                  <a:gd name="T0" fmla="*/ 66 w 121"/>
                  <a:gd name="T1" fmla="*/ 26 h 50"/>
                  <a:gd name="T2" fmla="*/ 65 w 121"/>
                  <a:gd name="T3" fmla="*/ 28 h 50"/>
                  <a:gd name="T4" fmla="*/ 120 w 121"/>
                  <a:gd name="T5" fmla="*/ 50 h 50"/>
                  <a:gd name="T6" fmla="*/ 121 w 121"/>
                  <a:gd name="T7" fmla="*/ 50 h 50"/>
                  <a:gd name="T8" fmla="*/ 121 w 121"/>
                  <a:gd name="T9" fmla="*/ 49 h 50"/>
                  <a:gd name="T10" fmla="*/ 66 w 121"/>
                  <a:gd name="T11" fmla="*/ 26 h 50"/>
                  <a:gd name="T12" fmla="*/ 0 w 121"/>
                  <a:gd name="T13" fmla="*/ 0 h 50"/>
                  <a:gd name="T14" fmla="*/ 0 w 121"/>
                  <a:gd name="T15" fmla="*/ 1 h 50"/>
                  <a:gd name="T16" fmla="*/ 24 w 121"/>
                  <a:gd name="T17" fmla="*/ 11 h 50"/>
                  <a:gd name="T18" fmla="*/ 24 w 121"/>
                  <a:gd name="T19" fmla="*/ 11 h 50"/>
                  <a:gd name="T20" fmla="*/ 24 w 121"/>
                  <a:gd name="T21" fmla="*/ 10 h 50"/>
                  <a:gd name="T22" fmla="*/ 0 w 121"/>
                  <a:gd name="T2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 h="50">
                    <a:moveTo>
                      <a:pt x="66" y="26"/>
                    </a:moveTo>
                    <a:cubicBezTo>
                      <a:pt x="65" y="27"/>
                      <a:pt x="65" y="27"/>
                      <a:pt x="65" y="28"/>
                    </a:cubicBezTo>
                    <a:cubicBezTo>
                      <a:pt x="120" y="50"/>
                      <a:pt x="120" y="50"/>
                      <a:pt x="120" y="50"/>
                    </a:cubicBezTo>
                    <a:cubicBezTo>
                      <a:pt x="121" y="50"/>
                      <a:pt x="121" y="50"/>
                      <a:pt x="121" y="50"/>
                    </a:cubicBezTo>
                    <a:cubicBezTo>
                      <a:pt x="121" y="49"/>
                      <a:pt x="121" y="49"/>
                      <a:pt x="121" y="49"/>
                    </a:cubicBezTo>
                    <a:cubicBezTo>
                      <a:pt x="66" y="26"/>
                      <a:pt x="66" y="26"/>
                      <a:pt x="66" y="26"/>
                    </a:cubicBezTo>
                    <a:moveTo>
                      <a:pt x="0" y="0"/>
                    </a:moveTo>
                    <a:cubicBezTo>
                      <a:pt x="0" y="0"/>
                      <a:pt x="0" y="1"/>
                      <a:pt x="0" y="1"/>
                    </a:cubicBezTo>
                    <a:cubicBezTo>
                      <a:pt x="24" y="11"/>
                      <a:pt x="24" y="11"/>
                      <a:pt x="24" y="11"/>
                    </a:cubicBezTo>
                    <a:cubicBezTo>
                      <a:pt x="24" y="11"/>
                      <a:pt x="24" y="11"/>
                      <a:pt x="24" y="11"/>
                    </a:cubicBezTo>
                    <a:cubicBezTo>
                      <a:pt x="24" y="10"/>
                      <a:pt x="24" y="10"/>
                      <a:pt x="24" y="1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1" name="íṥ1ide">
                <a:extLst>
                  <a:ext uri="{FF2B5EF4-FFF2-40B4-BE49-F238E27FC236}">
                    <a16:creationId xmlns:a16="http://schemas.microsoft.com/office/drawing/2014/main" id="{83B3456A-7445-406D-A077-12B92462947C}"/>
                  </a:ext>
                </a:extLst>
              </p:cNvPr>
              <p:cNvSpPr/>
              <p:nvPr/>
            </p:nvSpPr>
            <p:spPr bwMode="auto">
              <a:xfrm>
                <a:off x="2018" y="1663"/>
                <a:ext cx="87" cy="38"/>
              </a:xfrm>
              <a:custGeom>
                <a:avLst/>
                <a:gdLst>
                  <a:gd name="T0" fmla="*/ 0 w 42"/>
                  <a:gd name="T1" fmla="*/ 0 h 18"/>
                  <a:gd name="T2" fmla="*/ 0 w 42"/>
                  <a:gd name="T3" fmla="*/ 1 h 18"/>
                  <a:gd name="T4" fmla="*/ 0 w 42"/>
                  <a:gd name="T5" fmla="*/ 1 h 18"/>
                  <a:gd name="T6" fmla="*/ 41 w 42"/>
                  <a:gd name="T7" fmla="*/ 18 h 18"/>
                  <a:gd name="T8" fmla="*/ 42 w 42"/>
                  <a:gd name="T9" fmla="*/ 16 h 18"/>
                  <a:gd name="T10" fmla="*/ 0 w 42"/>
                  <a:gd name="T11" fmla="*/ 0 h 18"/>
                </a:gdLst>
                <a:ahLst/>
                <a:cxnLst>
                  <a:cxn ang="0">
                    <a:pos x="T0" y="T1"/>
                  </a:cxn>
                  <a:cxn ang="0">
                    <a:pos x="T2" y="T3"/>
                  </a:cxn>
                  <a:cxn ang="0">
                    <a:pos x="T4" y="T5"/>
                  </a:cxn>
                  <a:cxn ang="0">
                    <a:pos x="T6" y="T7"/>
                  </a:cxn>
                  <a:cxn ang="0">
                    <a:pos x="T8" y="T9"/>
                  </a:cxn>
                  <a:cxn ang="0">
                    <a:pos x="T10" y="T11"/>
                  </a:cxn>
                </a:cxnLst>
                <a:rect l="0" t="0" r="r" b="b"/>
                <a:pathLst>
                  <a:path w="42" h="18">
                    <a:moveTo>
                      <a:pt x="0" y="0"/>
                    </a:moveTo>
                    <a:cubicBezTo>
                      <a:pt x="0" y="0"/>
                      <a:pt x="0" y="0"/>
                      <a:pt x="0" y="1"/>
                    </a:cubicBezTo>
                    <a:cubicBezTo>
                      <a:pt x="0" y="1"/>
                      <a:pt x="0" y="1"/>
                      <a:pt x="0" y="1"/>
                    </a:cubicBezTo>
                    <a:cubicBezTo>
                      <a:pt x="41" y="18"/>
                      <a:pt x="41" y="18"/>
                      <a:pt x="41" y="18"/>
                    </a:cubicBezTo>
                    <a:cubicBezTo>
                      <a:pt x="41" y="17"/>
                      <a:pt x="41" y="17"/>
                      <a:pt x="42" y="16"/>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2" name="îşliḑê">
                <a:extLst>
                  <a:ext uri="{FF2B5EF4-FFF2-40B4-BE49-F238E27FC236}">
                    <a16:creationId xmlns:a16="http://schemas.microsoft.com/office/drawing/2014/main" id="{045F6903-644E-40B5-B837-A96F774B148B}"/>
                  </a:ext>
                </a:extLst>
              </p:cNvPr>
              <p:cNvSpPr/>
              <p:nvPr/>
            </p:nvSpPr>
            <p:spPr bwMode="auto">
              <a:xfrm>
                <a:off x="2218" y="1747"/>
                <a:ext cx="2" cy="0"/>
              </a:xfrm>
              <a:custGeom>
                <a:avLst/>
                <a:gdLst>
                  <a:gd name="T0" fmla="*/ 1 w 1"/>
                  <a:gd name="T1" fmla="*/ 0 w 1"/>
                  <a:gd name="T2" fmla="*/ 1 w 1"/>
                  <a:gd name="T3" fmla="*/ 1 w 1"/>
                </a:gdLst>
                <a:ahLst/>
                <a:cxnLst>
                  <a:cxn ang="0">
                    <a:pos x="T0" y="0"/>
                  </a:cxn>
                  <a:cxn ang="0">
                    <a:pos x="T1" y="0"/>
                  </a:cxn>
                  <a:cxn ang="0">
                    <a:pos x="T2" y="0"/>
                  </a:cxn>
                  <a:cxn ang="0">
                    <a:pos x="T3" y="0"/>
                  </a:cxn>
                </a:cxnLst>
                <a:rect l="0" t="0" r="r" b="b"/>
                <a:pathLst>
                  <a:path w="1">
                    <a:moveTo>
                      <a:pt x="1" y="0"/>
                    </a:moveTo>
                    <a:cubicBezTo>
                      <a:pt x="0" y="0"/>
                      <a:pt x="0" y="0"/>
                      <a:pt x="0" y="0"/>
                    </a:cubicBezTo>
                    <a:cubicBezTo>
                      <a:pt x="1" y="0"/>
                      <a:pt x="1" y="0"/>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3" name="îṩḻîḍê">
                <a:extLst>
                  <a:ext uri="{FF2B5EF4-FFF2-40B4-BE49-F238E27FC236}">
                    <a16:creationId xmlns:a16="http://schemas.microsoft.com/office/drawing/2014/main" id="{2DB1D90A-43DA-474D-8F10-AB83C0B3DB17}"/>
                  </a:ext>
                </a:extLst>
              </p:cNvPr>
              <p:cNvSpPr/>
              <p:nvPr/>
            </p:nvSpPr>
            <p:spPr bwMode="auto">
              <a:xfrm>
                <a:off x="1755" y="1149"/>
                <a:ext cx="139" cy="333"/>
              </a:xfrm>
              <a:custGeom>
                <a:avLst/>
                <a:gdLst>
                  <a:gd name="T0" fmla="*/ 48 w 67"/>
                  <a:gd name="T1" fmla="*/ 112 h 160"/>
                  <a:gd name="T2" fmla="*/ 47 w 67"/>
                  <a:gd name="T3" fmla="*/ 113 h 160"/>
                  <a:gd name="T4" fmla="*/ 66 w 67"/>
                  <a:gd name="T5" fmla="*/ 160 h 160"/>
                  <a:gd name="T6" fmla="*/ 67 w 67"/>
                  <a:gd name="T7" fmla="*/ 159 h 160"/>
                  <a:gd name="T8" fmla="*/ 48 w 67"/>
                  <a:gd name="T9" fmla="*/ 112 h 160"/>
                  <a:gd name="T10" fmla="*/ 1 w 67"/>
                  <a:gd name="T11" fmla="*/ 0 h 160"/>
                  <a:gd name="T12" fmla="*/ 1 w 67"/>
                  <a:gd name="T13" fmla="*/ 0 h 160"/>
                  <a:gd name="T14" fmla="*/ 0 w 67"/>
                  <a:gd name="T15" fmla="*/ 1 h 160"/>
                  <a:gd name="T16" fmla="*/ 46 w 67"/>
                  <a:gd name="T17" fmla="*/ 111 h 160"/>
                  <a:gd name="T18" fmla="*/ 47 w 67"/>
                  <a:gd name="T19" fmla="*/ 111 h 160"/>
                  <a:gd name="T20" fmla="*/ 1 w 67"/>
                  <a:gd name="T21" fmla="*/ 0 h 160"/>
                  <a:gd name="T22" fmla="*/ 1 w 67"/>
                  <a:gd name="T23"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 h="160">
                    <a:moveTo>
                      <a:pt x="48" y="112"/>
                    </a:moveTo>
                    <a:cubicBezTo>
                      <a:pt x="47" y="113"/>
                      <a:pt x="47" y="113"/>
                      <a:pt x="47" y="113"/>
                    </a:cubicBezTo>
                    <a:cubicBezTo>
                      <a:pt x="66" y="160"/>
                      <a:pt x="66" y="160"/>
                      <a:pt x="66" y="160"/>
                    </a:cubicBezTo>
                    <a:cubicBezTo>
                      <a:pt x="67" y="160"/>
                      <a:pt x="67" y="160"/>
                      <a:pt x="67" y="159"/>
                    </a:cubicBezTo>
                    <a:cubicBezTo>
                      <a:pt x="48" y="112"/>
                      <a:pt x="48" y="112"/>
                      <a:pt x="48" y="112"/>
                    </a:cubicBezTo>
                    <a:moveTo>
                      <a:pt x="1" y="0"/>
                    </a:moveTo>
                    <a:cubicBezTo>
                      <a:pt x="1" y="0"/>
                      <a:pt x="1" y="0"/>
                      <a:pt x="1" y="0"/>
                    </a:cubicBezTo>
                    <a:cubicBezTo>
                      <a:pt x="1" y="1"/>
                      <a:pt x="0" y="1"/>
                      <a:pt x="0" y="1"/>
                    </a:cubicBezTo>
                    <a:cubicBezTo>
                      <a:pt x="46" y="111"/>
                      <a:pt x="46" y="111"/>
                      <a:pt x="46" y="111"/>
                    </a:cubicBezTo>
                    <a:cubicBezTo>
                      <a:pt x="47" y="111"/>
                      <a:pt x="47" y="111"/>
                      <a:pt x="47" y="111"/>
                    </a:cubicBezTo>
                    <a:cubicBezTo>
                      <a:pt x="1" y="0"/>
                      <a:pt x="1" y="0"/>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4" name="ïSḻïḍe">
                <a:extLst>
                  <a:ext uri="{FF2B5EF4-FFF2-40B4-BE49-F238E27FC236}">
                    <a16:creationId xmlns:a16="http://schemas.microsoft.com/office/drawing/2014/main" id="{45FBB277-3330-46DB-BAFE-1B64F5312F85}"/>
                  </a:ext>
                </a:extLst>
              </p:cNvPr>
              <p:cNvSpPr/>
              <p:nvPr/>
            </p:nvSpPr>
            <p:spPr bwMode="auto">
              <a:xfrm>
                <a:off x="1892" y="1480"/>
                <a:ext cx="38" cy="86"/>
              </a:xfrm>
              <a:custGeom>
                <a:avLst/>
                <a:gdLst>
                  <a:gd name="T0" fmla="*/ 4 w 18"/>
                  <a:gd name="T1" fmla="*/ 5 h 41"/>
                  <a:gd name="T2" fmla="*/ 2 w 18"/>
                  <a:gd name="T3" fmla="*/ 6 h 41"/>
                  <a:gd name="T4" fmla="*/ 17 w 18"/>
                  <a:gd name="T5" fmla="*/ 41 h 41"/>
                  <a:gd name="T6" fmla="*/ 18 w 18"/>
                  <a:gd name="T7" fmla="*/ 40 h 41"/>
                  <a:gd name="T8" fmla="*/ 4 w 18"/>
                  <a:gd name="T9" fmla="*/ 5 h 41"/>
                  <a:gd name="T10" fmla="*/ 1 w 18"/>
                  <a:gd name="T11" fmla="*/ 0 h 41"/>
                  <a:gd name="T12" fmla="*/ 0 w 18"/>
                  <a:gd name="T13" fmla="*/ 1 h 41"/>
                  <a:gd name="T14" fmla="*/ 2 w 18"/>
                  <a:gd name="T15" fmla="*/ 4 h 41"/>
                  <a:gd name="T16" fmla="*/ 3 w 18"/>
                  <a:gd name="T17" fmla="*/ 4 h 41"/>
                  <a:gd name="T18" fmla="*/ 1 w 18"/>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41">
                    <a:moveTo>
                      <a:pt x="4" y="5"/>
                    </a:moveTo>
                    <a:cubicBezTo>
                      <a:pt x="2" y="6"/>
                      <a:pt x="2" y="6"/>
                      <a:pt x="2" y="6"/>
                    </a:cubicBezTo>
                    <a:cubicBezTo>
                      <a:pt x="17" y="41"/>
                      <a:pt x="17" y="41"/>
                      <a:pt x="17" y="41"/>
                    </a:cubicBezTo>
                    <a:cubicBezTo>
                      <a:pt x="18" y="40"/>
                      <a:pt x="18" y="40"/>
                      <a:pt x="18" y="40"/>
                    </a:cubicBezTo>
                    <a:cubicBezTo>
                      <a:pt x="4" y="5"/>
                      <a:pt x="4" y="5"/>
                      <a:pt x="4" y="5"/>
                    </a:cubicBezTo>
                    <a:moveTo>
                      <a:pt x="1" y="0"/>
                    </a:moveTo>
                    <a:cubicBezTo>
                      <a:pt x="1" y="1"/>
                      <a:pt x="1" y="1"/>
                      <a:pt x="0" y="1"/>
                    </a:cubicBezTo>
                    <a:cubicBezTo>
                      <a:pt x="2" y="4"/>
                      <a:pt x="2" y="4"/>
                      <a:pt x="2" y="4"/>
                    </a:cubicBezTo>
                    <a:cubicBezTo>
                      <a:pt x="3" y="4"/>
                      <a:pt x="3" y="4"/>
                      <a:pt x="3" y="4"/>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5" name="ï$lïḑè">
                <a:extLst>
                  <a:ext uri="{FF2B5EF4-FFF2-40B4-BE49-F238E27FC236}">
                    <a16:creationId xmlns:a16="http://schemas.microsoft.com/office/drawing/2014/main" id="{626CE0CB-EA9D-4DFC-B8F9-4140D31425F1}"/>
                  </a:ext>
                </a:extLst>
              </p:cNvPr>
              <p:cNvSpPr/>
              <p:nvPr/>
            </p:nvSpPr>
            <p:spPr bwMode="auto">
              <a:xfrm>
                <a:off x="1947" y="1609"/>
                <a:ext cx="14" cy="27"/>
              </a:xfrm>
              <a:custGeom>
                <a:avLst/>
                <a:gdLst>
                  <a:gd name="T0" fmla="*/ 1 w 7"/>
                  <a:gd name="T1" fmla="*/ 0 h 13"/>
                  <a:gd name="T2" fmla="*/ 0 w 7"/>
                  <a:gd name="T3" fmla="*/ 0 h 13"/>
                  <a:gd name="T4" fmla="*/ 5 w 7"/>
                  <a:gd name="T5" fmla="*/ 13 h 13"/>
                  <a:gd name="T6" fmla="*/ 5 w 7"/>
                  <a:gd name="T7" fmla="*/ 13 h 13"/>
                  <a:gd name="T8" fmla="*/ 7 w 7"/>
                  <a:gd name="T9" fmla="*/ 13 h 13"/>
                  <a:gd name="T10" fmla="*/ 1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1" y="0"/>
                    </a:moveTo>
                    <a:cubicBezTo>
                      <a:pt x="1" y="0"/>
                      <a:pt x="0" y="0"/>
                      <a:pt x="0" y="0"/>
                    </a:cubicBezTo>
                    <a:cubicBezTo>
                      <a:pt x="5" y="13"/>
                      <a:pt x="5" y="13"/>
                      <a:pt x="5" y="13"/>
                    </a:cubicBezTo>
                    <a:cubicBezTo>
                      <a:pt x="5" y="13"/>
                      <a:pt x="5" y="13"/>
                      <a:pt x="5" y="13"/>
                    </a:cubicBezTo>
                    <a:cubicBezTo>
                      <a:pt x="6" y="13"/>
                      <a:pt x="6" y="13"/>
                      <a:pt x="7" y="13"/>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6" name="iŝḷiďè">
                <a:extLst>
                  <a:ext uri="{FF2B5EF4-FFF2-40B4-BE49-F238E27FC236}">
                    <a16:creationId xmlns:a16="http://schemas.microsoft.com/office/drawing/2014/main" id="{93A5322A-864A-40BB-9925-BE7F8D5F04B7}"/>
                  </a:ext>
                </a:extLst>
              </p:cNvPr>
              <p:cNvSpPr/>
              <p:nvPr/>
            </p:nvSpPr>
            <p:spPr bwMode="auto">
              <a:xfrm>
                <a:off x="1930" y="1568"/>
                <a:ext cx="19" cy="41"/>
              </a:xfrm>
              <a:custGeom>
                <a:avLst/>
                <a:gdLst>
                  <a:gd name="T0" fmla="*/ 1 w 9"/>
                  <a:gd name="T1" fmla="*/ 0 h 20"/>
                  <a:gd name="T2" fmla="*/ 0 w 9"/>
                  <a:gd name="T3" fmla="*/ 0 h 20"/>
                  <a:gd name="T4" fmla="*/ 8 w 9"/>
                  <a:gd name="T5" fmla="*/ 20 h 20"/>
                  <a:gd name="T6" fmla="*/ 9 w 9"/>
                  <a:gd name="T7" fmla="*/ 20 h 20"/>
                  <a:gd name="T8" fmla="*/ 1 w 9"/>
                  <a:gd name="T9" fmla="*/ 0 h 20"/>
                </a:gdLst>
                <a:ahLst/>
                <a:cxnLst>
                  <a:cxn ang="0">
                    <a:pos x="T0" y="T1"/>
                  </a:cxn>
                  <a:cxn ang="0">
                    <a:pos x="T2" y="T3"/>
                  </a:cxn>
                  <a:cxn ang="0">
                    <a:pos x="T4" y="T5"/>
                  </a:cxn>
                  <a:cxn ang="0">
                    <a:pos x="T6" y="T7"/>
                  </a:cxn>
                  <a:cxn ang="0">
                    <a:pos x="T8" y="T9"/>
                  </a:cxn>
                </a:cxnLst>
                <a:rect l="0" t="0" r="r" b="b"/>
                <a:pathLst>
                  <a:path w="9" h="20">
                    <a:moveTo>
                      <a:pt x="1" y="0"/>
                    </a:moveTo>
                    <a:cubicBezTo>
                      <a:pt x="0" y="0"/>
                      <a:pt x="0" y="0"/>
                      <a:pt x="0" y="0"/>
                    </a:cubicBezTo>
                    <a:cubicBezTo>
                      <a:pt x="8" y="20"/>
                      <a:pt x="8" y="20"/>
                      <a:pt x="8" y="20"/>
                    </a:cubicBezTo>
                    <a:cubicBezTo>
                      <a:pt x="8" y="20"/>
                      <a:pt x="9" y="20"/>
                      <a:pt x="9" y="2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7" name="îśľïḍê">
                <a:extLst>
                  <a:ext uri="{FF2B5EF4-FFF2-40B4-BE49-F238E27FC236}">
                    <a16:creationId xmlns:a16="http://schemas.microsoft.com/office/drawing/2014/main" id="{E618453E-0E37-45A6-A00F-0E11E041D309}"/>
                  </a:ext>
                </a:extLst>
              </p:cNvPr>
              <p:cNvSpPr/>
              <p:nvPr/>
            </p:nvSpPr>
            <p:spPr bwMode="auto">
              <a:xfrm>
                <a:off x="1851" y="1380"/>
                <a:ext cx="4" cy="4"/>
              </a:xfrm>
              <a:custGeom>
                <a:avLst/>
                <a:gdLst>
                  <a:gd name="T0" fmla="*/ 2 w 4"/>
                  <a:gd name="T1" fmla="*/ 0 h 4"/>
                  <a:gd name="T2" fmla="*/ 0 w 4"/>
                  <a:gd name="T3" fmla="*/ 0 h 4"/>
                  <a:gd name="T4" fmla="*/ 2 w 4"/>
                  <a:gd name="T5" fmla="*/ 4 h 4"/>
                  <a:gd name="T6" fmla="*/ 4 w 4"/>
                  <a:gd name="T7" fmla="*/ 2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lnTo>
                      <a:pt x="0" y="0"/>
                    </a:lnTo>
                    <a:lnTo>
                      <a:pt x="2" y="4"/>
                    </a:lnTo>
                    <a:lnTo>
                      <a:pt x="4"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8" name="isliďe">
                <a:extLst>
                  <a:ext uri="{FF2B5EF4-FFF2-40B4-BE49-F238E27FC236}">
                    <a16:creationId xmlns:a16="http://schemas.microsoft.com/office/drawing/2014/main" id="{0D2D7603-2E66-4B0F-A0CA-663EAA4342DC}"/>
                  </a:ext>
                </a:extLst>
              </p:cNvPr>
              <p:cNvSpPr/>
              <p:nvPr/>
            </p:nvSpPr>
            <p:spPr bwMode="auto">
              <a:xfrm>
                <a:off x="1851" y="1380"/>
                <a:ext cx="4" cy="4"/>
              </a:xfrm>
              <a:custGeom>
                <a:avLst/>
                <a:gdLst>
                  <a:gd name="T0" fmla="*/ 2 w 4"/>
                  <a:gd name="T1" fmla="*/ 0 h 4"/>
                  <a:gd name="T2" fmla="*/ 0 w 4"/>
                  <a:gd name="T3" fmla="*/ 0 h 4"/>
                  <a:gd name="T4" fmla="*/ 2 w 4"/>
                  <a:gd name="T5" fmla="*/ 4 h 4"/>
                  <a:gd name="T6" fmla="*/ 4 w 4"/>
                  <a:gd name="T7" fmla="*/ 2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lnTo>
                      <a:pt x="0" y="0"/>
                    </a:lnTo>
                    <a:lnTo>
                      <a:pt x="2" y="4"/>
                    </a:lnTo>
                    <a:lnTo>
                      <a:pt x="4" y="2"/>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9" name="iṥlíḍè">
                <a:extLst>
                  <a:ext uri="{FF2B5EF4-FFF2-40B4-BE49-F238E27FC236}">
                    <a16:creationId xmlns:a16="http://schemas.microsoft.com/office/drawing/2014/main" id="{44B4B067-4279-4309-A2CA-5B9FF9D17840}"/>
                  </a:ext>
                </a:extLst>
              </p:cNvPr>
              <p:cNvSpPr/>
              <p:nvPr/>
            </p:nvSpPr>
            <p:spPr bwMode="auto">
              <a:xfrm>
                <a:off x="1928" y="1563"/>
                <a:ext cx="4" cy="5"/>
              </a:xfrm>
              <a:custGeom>
                <a:avLst/>
                <a:gdLst>
                  <a:gd name="T0" fmla="*/ 2 w 4"/>
                  <a:gd name="T1" fmla="*/ 0 h 5"/>
                  <a:gd name="T2" fmla="*/ 0 w 4"/>
                  <a:gd name="T3" fmla="*/ 3 h 5"/>
                  <a:gd name="T4" fmla="*/ 2 w 4"/>
                  <a:gd name="T5" fmla="*/ 5 h 5"/>
                  <a:gd name="T6" fmla="*/ 4 w 4"/>
                  <a:gd name="T7" fmla="*/ 5 h 5"/>
                  <a:gd name="T8" fmla="*/ 2 w 4"/>
                  <a:gd name="T9" fmla="*/ 0 h 5"/>
                </a:gdLst>
                <a:ahLst/>
                <a:cxnLst>
                  <a:cxn ang="0">
                    <a:pos x="T0" y="T1"/>
                  </a:cxn>
                  <a:cxn ang="0">
                    <a:pos x="T2" y="T3"/>
                  </a:cxn>
                  <a:cxn ang="0">
                    <a:pos x="T4" y="T5"/>
                  </a:cxn>
                  <a:cxn ang="0">
                    <a:pos x="T6" y="T7"/>
                  </a:cxn>
                  <a:cxn ang="0">
                    <a:pos x="T8" y="T9"/>
                  </a:cxn>
                </a:cxnLst>
                <a:rect l="0" t="0" r="r" b="b"/>
                <a:pathLst>
                  <a:path w="4" h="5">
                    <a:moveTo>
                      <a:pt x="2" y="0"/>
                    </a:moveTo>
                    <a:lnTo>
                      <a:pt x="0" y="3"/>
                    </a:lnTo>
                    <a:lnTo>
                      <a:pt x="2" y="5"/>
                    </a:lnTo>
                    <a:lnTo>
                      <a:pt x="4" y="5"/>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0" name="îṥ1ïḋê">
                <a:extLst>
                  <a:ext uri="{FF2B5EF4-FFF2-40B4-BE49-F238E27FC236}">
                    <a16:creationId xmlns:a16="http://schemas.microsoft.com/office/drawing/2014/main" id="{5ADADF10-05CA-45EB-ACFB-CD06104CD2C9}"/>
                  </a:ext>
                </a:extLst>
              </p:cNvPr>
              <p:cNvSpPr/>
              <p:nvPr/>
            </p:nvSpPr>
            <p:spPr bwMode="auto">
              <a:xfrm>
                <a:off x="1928" y="1563"/>
                <a:ext cx="4" cy="5"/>
              </a:xfrm>
              <a:custGeom>
                <a:avLst/>
                <a:gdLst>
                  <a:gd name="T0" fmla="*/ 2 w 4"/>
                  <a:gd name="T1" fmla="*/ 0 h 5"/>
                  <a:gd name="T2" fmla="*/ 0 w 4"/>
                  <a:gd name="T3" fmla="*/ 3 h 5"/>
                  <a:gd name="T4" fmla="*/ 2 w 4"/>
                  <a:gd name="T5" fmla="*/ 5 h 5"/>
                  <a:gd name="T6" fmla="*/ 4 w 4"/>
                  <a:gd name="T7" fmla="*/ 5 h 5"/>
                  <a:gd name="T8" fmla="*/ 2 w 4"/>
                  <a:gd name="T9" fmla="*/ 0 h 5"/>
                </a:gdLst>
                <a:ahLst/>
                <a:cxnLst>
                  <a:cxn ang="0">
                    <a:pos x="T0" y="T1"/>
                  </a:cxn>
                  <a:cxn ang="0">
                    <a:pos x="T2" y="T3"/>
                  </a:cxn>
                  <a:cxn ang="0">
                    <a:pos x="T4" y="T5"/>
                  </a:cxn>
                  <a:cxn ang="0">
                    <a:pos x="T6" y="T7"/>
                  </a:cxn>
                  <a:cxn ang="0">
                    <a:pos x="T8" y="T9"/>
                  </a:cxn>
                </a:cxnLst>
                <a:rect l="0" t="0" r="r" b="b"/>
                <a:pathLst>
                  <a:path w="4" h="5">
                    <a:moveTo>
                      <a:pt x="2" y="0"/>
                    </a:moveTo>
                    <a:lnTo>
                      <a:pt x="0" y="3"/>
                    </a:lnTo>
                    <a:lnTo>
                      <a:pt x="2" y="5"/>
                    </a:lnTo>
                    <a:lnTo>
                      <a:pt x="4" y="5"/>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1" name="ïṣlïďê">
                <a:extLst>
                  <a:ext uri="{FF2B5EF4-FFF2-40B4-BE49-F238E27FC236}">
                    <a16:creationId xmlns:a16="http://schemas.microsoft.com/office/drawing/2014/main" id="{63AB1063-22C3-4ADE-8563-E20DDD35062C}"/>
                  </a:ext>
                </a:extLst>
              </p:cNvPr>
              <p:cNvSpPr/>
              <p:nvPr/>
            </p:nvSpPr>
            <p:spPr bwMode="auto">
              <a:xfrm>
                <a:off x="1896" y="1488"/>
                <a:ext cx="5" cy="5"/>
              </a:xfrm>
              <a:custGeom>
                <a:avLst/>
                <a:gdLst>
                  <a:gd name="T0" fmla="*/ 3 w 5"/>
                  <a:gd name="T1" fmla="*/ 0 h 5"/>
                  <a:gd name="T2" fmla="*/ 0 w 5"/>
                  <a:gd name="T3" fmla="*/ 0 h 5"/>
                  <a:gd name="T4" fmla="*/ 0 w 5"/>
                  <a:gd name="T5" fmla="*/ 5 h 5"/>
                  <a:gd name="T6" fmla="*/ 5 w 5"/>
                  <a:gd name="T7" fmla="*/ 2 h 5"/>
                  <a:gd name="T8" fmla="*/ 3 w 5"/>
                  <a:gd name="T9" fmla="*/ 0 h 5"/>
                </a:gdLst>
                <a:ahLst/>
                <a:cxnLst>
                  <a:cxn ang="0">
                    <a:pos x="T0" y="T1"/>
                  </a:cxn>
                  <a:cxn ang="0">
                    <a:pos x="T2" y="T3"/>
                  </a:cxn>
                  <a:cxn ang="0">
                    <a:pos x="T4" y="T5"/>
                  </a:cxn>
                  <a:cxn ang="0">
                    <a:pos x="T6" y="T7"/>
                  </a:cxn>
                  <a:cxn ang="0">
                    <a:pos x="T8" y="T9"/>
                  </a:cxn>
                </a:cxnLst>
                <a:rect l="0" t="0" r="r" b="b"/>
                <a:pathLst>
                  <a:path w="5" h="5">
                    <a:moveTo>
                      <a:pt x="3" y="0"/>
                    </a:moveTo>
                    <a:lnTo>
                      <a:pt x="0" y="0"/>
                    </a:lnTo>
                    <a:lnTo>
                      <a:pt x="0" y="5"/>
                    </a:lnTo>
                    <a:lnTo>
                      <a:pt x="5"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2" name="iṡļíďe">
                <a:extLst>
                  <a:ext uri="{FF2B5EF4-FFF2-40B4-BE49-F238E27FC236}">
                    <a16:creationId xmlns:a16="http://schemas.microsoft.com/office/drawing/2014/main" id="{480AAE2A-F16D-42F2-8B47-A760F1BD86DC}"/>
                  </a:ext>
                </a:extLst>
              </p:cNvPr>
              <p:cNvSpPr/>
              <p:nvPr/>
            </p:nvSpPr>
            <p:spPr bwMode="auto">
              <a:xfrm>
                <a:off x="1896" y="1488"/>
                <a:ext cx="5" cy="5"/>
              </a:xfrm>
              <a:custGeom>
                <a:avLst/>
                <a:gdLst>
                  <a:gd name="T0" fmla="*/ 3 w 5"/>
                  <a:gd name="T1" fmla="*/ 0 h 5"/>
                  <a:gd name="T2" fmla="*/ 0 w 5"/>
                  <a:gd name="T3" fmla="*/ 0 h 5"/>
                  <a:gd name="T4" fmla="*/ 0 w 5"/>
                  <a:gd name="T5" fmla="*/ 5 h 5"/>
                  <a:gd name="T6" fmla="*/ 5 w 5"/>
                  <a:gd name="T7" fmla="*/ 2 h 5"/>
                  <a:gd name="T8" fmla="*/ 3 w 5"/>
                  <a:gd name="T9" fmla="*/ 0 h 5"/>
                </a:gdLst>
                <a:ahLst/>
                <a:cxnLst>
                  <a:cxn ang="0">
                    <a:pos x="T0" y="T1"/>
                  </a:cxn>
                  <a:cxn ang="0">
                    <a:pos x="T2" y="T3"/>
                  </a:cxn>
                  <a:cxn ang="0">
                    <a:pos x="T4" y="T5"/>
                  </a:cxn>
                  <a:cxn ang="0">
                    <a:pos x="T6" y="T7"/>
                  </a:cxn>
                  <a:cxn ang="0">
                    <a:pos x="T8" y="T9"/>
                  </a:cxn>
                </a:cxnLst>
                <a:rect l="0" t="0" r="r" b="b"/>
                <a:pathLst>
                  <a:path w="5" h="5">
                    <a:moveTo>
                      <a:pt x="3" y="0"/>
                    </a:moveTo>
                    <a:lnTo>
                      <a:pt x="0" y="0"/>
                    </a:lnTo>
                    <a:lnTo>
                      <a:pt x="0" y="5"/>
                    </a:lnTo>
                    <a:lnTo>
                      <a:pt x="5" y="2"/>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3" name="íSļïḑè">
                <a:extLst>
                  <a:ext uri="{FF2B5EF4-FFF2-40B4-BE49-F238E27FC236}">
                    <a16:creationId xmlns:a16="http://schemas.microsoft.com/office/drawing/2014/main" id="{52AF42EE-0CA3-48E2-9C40-FCDA772F203A}"/>
                  </a:ext>
                </a:extLst>
              </p:cNvPr>
              <p:cNvSpPr/>
              <p:nvPr/>
            </p:nvSpPr>
            <p:spPr bwMode="auto">
              <a:xfrm>
                <a:off x="1757" y="1149"/>
                <a:ext cx="179" cy="175"/>
              </a:xfrm>
              <a:custGeom>
                <a:avLst/>
                <a:gdLst>
                  <a:gd name="T0" fmla="*/ 0 w 86"/>
                  <a:gd name="T1" fmla="*/ 0 h 84"/>
                  <a:gd name="T2" fmla="*/ 0 w 86"/>
                  <a:gd name="T3" fmla="*/ 0 h 84"/>
                  <a:gd name="T4" fmla="*/ 0 w 86"/>
                  <a:gd name="T5" fmla="*/ 0 h 84"/>
                  <a:gd name="T6" fmla="*/ 86 w 86"/>
                  <a:gd name="T7" fmla="*/ 84 h 84"/>
                  <a:gd name="T8" fmla="*/ 86 w 86"/>
                  <a:gd name="T9" fmla="*/ 82 h 84"/>
                  <a:gd name="T10" fmla="*/ 5 w 86"/>
                  <a:gd name="T11" fmla="*/ 3 h 84"/>
                  <a:gd name="T12" fmla="*/ 0 w 8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86" h="84">
                    <a:moveTo>
                      <a:pt x="0" y="0"/>
                    </a:moveTo>
                    <a:cubicBezTo>
                      <a:pt x="0" y="0"/>
                      <a:pt x="0" y="0"/>
                      <a:pt x="0" y="0"/>
                    </a:cubicBezTo>
                    <a:cubicBezTo>
                      <a:pt x="0" y="0"/>
                      <a:pt x="0" y="0"/>
                      <a:pt x="0" y="0"/>
                    </a:cubicBezTo>
                    <a:cubicBezTo>
                      <a:pt x="86" y="84"/>
                      <a:pt x="86" y="84"/>
                      <a:pt x="86" y="84"/>
                    </a:cubicBezTo>
                    <a:cubicBezTo>
                      <a:pt x="86" y="83"/>
                      <a:pt x="86" y="82"/>
                      <a:pt x="86" y="82"/>
                    </a:cubicBezTo>
                    <a:cubicBezTo>
                      <a:pt x="5" y="3"/>
                      <a:pt x="5" y="3"/>
                      <a:pt x="5" y="3"/>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4" name="ïṣliḓe">
                <a:extLst>
                  <a:ext uri="{FF2B5EF4-FFF2-40B4-BE49-F238E27FC236}">
                    <a16:creationId xmlns:a16="http://schemas.microsoft.com/office/drawing/2014/main" id="{818CF628-89EE-4D2F-8BB1-58899B9CCEC5}"/>
                  </a:ext>
                </a:extLst>
              </p:cNvPr>
              <p:cNvSpPr/>
              <p:nvPr/>
            </p:nvSpPr>
            <p:spPr bwMode="auto">
              <a:xfrm>
                <a:off x="1936" y="1320"/>
                <a:ext cx="9" cy="8"/>
              </a:xfrm>
              <a:custGeom>
                <a:avLst/>
                <a:gdLst>
                  <a:gd name="T0" fmla="*/ 0 w 4"/>
                  <a:gd name="T1" fmla="*/ 0 h 4"/>
                  <a:gd name="T2" fmla="*/ 0 w 4"/>
                  <a:gd name="T3" fmla="*/ 2 h 4"/>
                  <a:gd name="T4" fmla="*/ 3 w 4"/>
                  <a:gd name="T5" fmla="*/ 4 h 4"/>
                  <a:gd name="T6" fmla="*/ 4 w 4"/>
                  <a:gd name="T7" fmla="*/ 3 h 4"/>
                  <a:gd name="T8" fmla="*/ 0 w 4"/>
                  <a:gd name="T9" fmla="*/ 0 h 4"/>
                </a:gdLst>
                <a:ahLst/>
                <a:cxnLst>
                  <a:cxn ang="0">
                    <a:pos x="T0" y="T1"/>
                  </a:cxn>
                  <a:cxn ang="0">
                    <a:pos x="T2" y="T3"/>
                  </a:cxn>
                  <a:cxn ang="0">
                    <a:pos x="T4" y="T5"/>
                  </a:cxn>
                  <a:cxn ang="0">
                    <a:pos x="T6" y="T7"/>
                  </a:cxn>
                  <a:cxn ang="0">
                    <a:pos x="T8" y="T9"/>
                  </a:cxn>
                </a:cxnLst>
                <a:rect l="0" t="0" r="r" b="b"/>
                <a:pathLst>
                  <a:path w="4" h="4">
                    <a:moveTo>
                      <a:pt x="0" y="0"/>
                    </a:moveTo>
                    <a:cubicBezTo>
                      <a:pt x="0" y="0"/>
                      <a:pt x="0" y="1"/>
                      <a:pt x="0" y="2"/>
                    </a:cubicBezTo>
                    <a:cubicBezTo>
                      <a:pt x="3" y="4"/>
                      <a:pt x="3" y="4"/>
                      <a:pt x="3" y="4"/>
                    </a:cubicBezTo>
                    <a:cubicBezTo>
                      <a:pt x="4" y="3"/>
                      <a:pt x="4" y="3"/>
                      <a:pt x="4" y="3"/>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5" name="iŝlíḑè">
                <a:extLst>
                  <a:ext uri="{FF2B5EF4-FFF2-40B4-BE49-F238E27FC236}">
                    <a16:creationId xmlns:a16="http://schemas.microsoft.com/office/drawing/2014/main" id="{39C047FB-3EA2-4B65-83C0-8DC5BF9BCE8D}"/>
                  </a:ext>
                </a:extLst>
              </p:cNvPr>
              <p:cNvSpPr/>
              <p:nvPr/>
            </p:nvSpPr>
            <p:spPr bwMode="auto">
              <a:xfrm>
                <a:off x="1974" y="1359"/>
                <a:ext cx="4" cy="4"/>
              </a:xfrm>
              <a:custGeom>
                <a:avLst/>
                <a:gdLst>
                  <a:gd name="T0" fmla="*/ 4 w 4"/>
                  <a:gd name="T1" fmla="*/ 0 h 4"/>
                  <a:gd name="T2" fmla="*/ 0 w 4"/>
                  <a:gd name="T3" fmla="*/ 0 h 4"/>
                  <a:gd name="T4" fmla="*/ 4 w 4"/>
                  <a:gd name="T5" fmla="*/ 4 h 4"/>
                  <a:gd name="T6" fmla="*/ 4 w 4"/>
                  <a:gd name="T7" fmla="*/ 0 h 4"/>
                  <a:gd name="T8" fmla="*/ 4 w 4"/>
                  <a:gd name="T9" fmla="*/ 0 h 4"/>
                </a:gdLst>
                <a:ahLst/>
                <a:cxnLst>
                  <a:cxn ang="0">
                    <a:pos x="T0" y="T1"/>
                  </a:cxn>
                  <a:cxn ang="0">
                    <a:pos x="T2" y="T3"/>
                  </a:cxn>
                  <a:cxn ang="0">
                    <a:pos x="T4" y="T5"/>
                  </a:cxn>
                  <a:cxn ang="0">
                    <a:pos x="T6" y="T7"/>
                  </a:cxn>
                  <a:cxn ang="0">
                    <a:pos x="T8" y="T9"/>
                  </a:cxn>
                </a:cxnLst>
                <a:rect l="0" t="0" r="r" b="b"/>
                <a:pathLst>
                  <a:path w="4" h="4">
                    <a:moveTo>
                      <a:pt x="4" y="0"/>
                    </a:moveTo>
                    <a:lnTo>
                      <a:pt x="0" y="0"/>
                    </a:lnTo>
                    <a:lnTo>
                      <a:pt x="4" y="4"/>
                    </a:lnTo>
                    <a:lnTo>
                      <a:pt x="4" y="0"/>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6" name="íṧḻîdê">
                <a:extLst>
                  <a:ext uri="{FF2B5EF4-FFF2-40B4-BE49-F238E27FC236}">
                    <a16:creationId xmlns:a16="http://schemas.microsoft.com/office/drawing/2014/main" id="{85250BDE-EFBF-4A0A-9B59-F4477B64EDBE}"/>
                  </a:ext>
                </a:extLst>
              </p:cNvPr>
              <p:cNvSpPr/>
              <p:nvPr/>
            </p:nvSpPr>
            <p:spPr bwMode="auto">
              <a:xfrm>
                <a:off x="1974" y="1359"/>
                <a:ext cx="4" cy="4"/>
              </a:xfrm>
              <a:custGeom>
                <a:avLst/>
                <a:gdLst>
                  <a:gd name="T0" fmla="*/ 4 w 4"/>
                  <a:gd name="T1" fmla="*/ 0 h 4"/>
                  <a:gd name="T2" fmla="*/ 0 w 4"/>
                  <a:gd name="T3" fmla="*/ 0 h 4"/>
                  <a:gd name="T4" fmla="*/ 4 w 4"/>
                  <a:gd name="T5" fmla="*/ 4 h 4"/>
                  <a:gd name="T6" fmla="*/ 4 w 4"/>
                  <a:gd name="T7" fmla="*/ 0 h 4"/>
                  <a:gd name="T8" fmla="*/ 4 w 4"/>
                  <a:gd name="T9" fmla="*/ 0 h 4"/>
                </a:gdLst>
                <a:ahLst/>
                <a:cxnLst>
                  <a:cxn ang="0">
                    <a:pos x="T0" y="T1"/>
                  </a:cxn>
                  <a:cxn ang="0">
                    <a:pos x="T2" y="T3"/>
                  </a:cxn>
                  <a:cxn ang="0">
                    <a:pos x="T4" y="T5"/>
                  </a:cxn>
                  <a:cxn ang="0">
                    <a:pos x="T6" y="T7"/>
                  </a:cxn>
                  <a:cxn ang="0">
                    <a:pos x="T8" y="T9"/>
                  </a:cxn>
                </a:cxnLst>
                <a:rect l="0" t="0" r="r" b="b"/>
                <a:pathLst>
                  <a:path w="4" h="4">
                    <a:moveTo>
                      <a:pt x="4" y="0"/>
                    </a:moveTo>
                    <a:lnTo>
                      <a:pt x="0" y="0"/>
                    </a:lnTo>
                    <a:lnTo>
                      <a:pt x="4" y="4"/>
                    </a:lnTo>
                    <a:lnTo>
                      <a:pt x="4" y="0"/>
                    </a:lnTo>
                    <a:lnTo>
                      <a:pt x="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7" name="îślídé">
                <a:extLst>
                  <a:ext uri="{FF2B5EF4-FFF2-40B4-BE49-F238E27FC236}">
                    <a16:creationId xmlns:a16="http://schemas.microsoft.com/office/drawing/2014/main" id="{B02CF16B-D765-4EA0-90CC-31D7493A0B61}"/>
                  </a:ext>
                </a:extLst>
              </p:cNvPr>
              <p:cNvSpPr/>
              <p:nvPr/>
            </p:nvSpPr>
            <p:spPr bwMode="auto">
              <a:xfrm>
                <a:off x="1945" y="1328"/>
                <a:ext cx="33" cy="31"/>
              </a:xfrm>
              <a:custGeom>
                <a:avLst/>
                <a:gdLst>
                  <a:gd name="T0" fmla="*/ 2 w 33"/>
                  <a:gd name="T1" fmla="*/ 0 h 31"/>
                  <a:gd name="T2" fmla="*/ 0 w 33"/>
                  <a:gd name="T3" fmla="*/ 2 h 31"/>
                  <a:gd name="T4" fmla="*/ 29 w 33"/>
                  <a:gd name="T5" fmla="*/ 31 h 31"/>
                  <a:gd name="T6" fmla="*/ 33 w 33"/>
                  <a:gd name="T7" fmla="*/ 31 h 31"/>
                  <a:gd name="T8" fmla="*/ 2 w 33"/>
                  <a:gd name="T9" fmla="*/ 0 h 31"/>
                </a:gdLst>
                <a:ahLst/>
                <a:cxnLst>
                  <a:cxn ang="0">
                    <a:pos x="T0" y="T1"/>
                  </a:cxn>
                  <a:cxn ang="0">
                    <a:pos x="T2" y="T3"/>
                  </a:cxn>
                  <a:cxn ang="0">
                    <a:pos x="T4" y="T5"/>
                  </a:cxn>
                  <a:cxn ang="0">
                    <a:pos x="T6" y="T7"/>
                  </a:cxn>
                  <a:cxn ang="0">
                    <a:pos x="T8" y="T9"/>
                  </a:cxn>
                </a:cxnLst>
                <a:rect l="0" t="0" r="r" b="b"/>
                <a:pathLst>
                  <a:path w="33" h="31">
                    <a:moveTo>
                      <a:pt x="2" y="0"/>
                    </a:moveTo>
                    <a:lnTo>
                      <a:pt x="0" y="2"/>
                    </a:lnTo>
                    <a:lnTo>
                      <a:pt x="29" y="31"/>
                    </a:lnTo>
                    <a:lnTo>
                      <a:pt x="33" y="3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8" name="îṣļidè">
                <a:extLst>
                  <a:ext uri="{FF2B5EF4-FFF2-40B4-BE49-F238E27FC236}">
                    <a16:creationId xmlns:a16="http://schemas.microsoft.com/office/drawing/2014/main" id="{291863FD-3F1D-4D57-B72A-56935C253E7C}"/>
                  </a:ext>
                </a:extLst>
              </p:cNvPr>
              <p:cNvSpPr/>
              <p:nvPr/>
            </p:nvSpPr>
            <p:spPr bwMode="auto">
              <a:xfrm>
                <a:off x="1945" y="1328"/>
                <a:ext cx="33" cy="31"/>
              </a:xfrm>
              <a:custGeom>
                <a:avLst/>
                <a:gdLst>
                  <a:gd name="T0" fmla="*/ 2 w 33"/>
                  <a:gd name="T1" fmla="*/ 0 h 31"/>
                  <a:gd name="T2" fmla="*/ 0 w 33"/>
                  <a:gd name="T3" fmla="*/ 2 h 31"/>
                  <a:gd name="T4" fmla="*/ 29 w 33"/>
                  <a:gd name="T5" fmla="*/ 31 h 31"/>
                  <a:gd name="T6" fmla="*/ 33 w 33"/>
                  <a:gd name="T7" fmla="*/ 31 h 31"/>
                  <a:gd name="T8" fmla="*/ 2 w 33"/>
                  <a:gd name="T9" fmla="*/ 0 h 31"/>
                </a:gdLst>
                <a:ahLst/>
                <a:cxnLst>
                  <a:cxn ang="0">
                    <a:pos x="T0" y="T1"/>
                  </a:cxn>
                  <a:cxn ang="0">
                    <a:pos x="T2" y="T3"/>
                  </a:cxn>
                  <a:cxn ang="0">
                    <a:pos x="T4" y="T5"/>
                  </a:cxn>
                  <a:cxn ang="0">
                    <a:pos x="T6" y="T7"/>
                  </a:cxn>
                  <a:cxn ang="0">
                    <a:pos x="T8" y="T9"/>
                  </a:cxn>
                </a:cxnLst>
                <a:rect l="0" t="0" r="r" b="b"/>
                <a:pathLst>
                  <a:path w="33" h="31">
                    <a:moveTo>
                      <a:pt x="2" y="0"/>
                    </a:moveTo>
                    <a:lnTo>
                      <a:pt x="0" y="2"/>
                    </a:lnTo>
                    <a:lnTo>
                      <a:pt x="29" y="31"/>
                    </a:lnTo>
                    <a:lnTo>
                      <a:pt x="33" y="31"/>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9" name="îṣḻîďé">
                <a:extLst>
                  <a:ext uri="{FF2B5EF4-FFF2-40B4-BE49-F238E27FC236}">
                    <a16:creationId xmlns:a16="http://schemas.microsoft.com/office/drawing/2014/main" id="{7A000E19-1C48-4AAE-B18C-E9B75D39C949}"/>
                  </a:ext>
                </a:extLst>
              </p:cNvPr>
              <p:cNvSpPr/>
              <p:nvPr/>
            </p:nvSpPr>
            <p:spPr bwMode="auto">
              <a:xfrm>
                <a:off x="1980" y="1361"/>
                <a:ext cx="15" cy="15"/>
              </a:xfrm>
              <a:custGeom>
                <a:avLst/>
                <a:gdLst>
                  <a:gd name="T0" fmla="*/ 0 w 7"/>
                  <a:gd name="T1" fmla="*/ 0 h 7"/>
                  <a:gd name="T2" fmla="*/ 0 w 7"/>
                  <a:gd name="T3" fmla="*/ 2 h 7"/>
                  <a:gd name="T4" fmla="*/ 5 w 7"/>
                  <a:gd name="T5" fmla="*/ 7 h 7"/>
                  <a:gd name="T6" fmla="*/ 7 w 7"/>
                  <a:gd name="T7" fmla="*/ 7 h 7"/>
                  <a:gd name="T8" fmla="*/ 0 w 7"/>
                  <a:gd name="T9" fmla="*/ 0 h 7"/>
                </a:gdLst>
                <a:ahLst/>
                <a:cxnLst>
                  <a:cxn ang="0">
                    <a:pos x="T0" y="T1"/>
                  </a:cxn>
                  <a:cxn ang="0">
                    <a:pos x="T2" y="T3"/>
                  </a:cxn>
                  <a:cxn ang="0">
                    <a:pos x="T4" y="T5"/>
                  </a:cxn>
                  <a:cxn ang="0">
                    <a:pos x="T6" y="T7"/>
                  </a:cxn>
                  <a:cxn ang="0">
                    <a:pos x="T8" y="T9"/>
                  </a:cxn>
                </a:cxnLst>
                <a:rect l="0" t="0" r="r" b="b"/>
                <a:pathLst>
                  <a:path w="7" h="7">
                    <a:moveTo>
                      <a:pt x="0" y="0"/>
                    </a:moveTo>
                    <a:cubicBezTo>
                      <a:pt x="0" y="2"/>
                      <a:pt x="0" y="2"/>
                      <a:pt x="0" y="2"/>
                    </a:cubicBezTo>
                    <a:cubicBezTo>
                      <a:pt x="5" y="7"/>
                      <a:pt x="5" y="7"/>
                      <a:pt x="5" y="7"/>
                    </a:cubicBezTo>
                    <a:cubicBezTo>
                      <a:pt x="6" y="7"/>
                      <a:pt x="6" y="7"/>
                      <a:pt x="7" y="7"/>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0" name="îŝḷiḓe">
                <a:extLst>
                  <a:ext uri="{FF2B5EF4-FFF2-40B4-BE49-F238E27FC236}">
                    <a16:creationId xmlns:a16="http://schemas.microsoft.com/office/drawing/2014/main" id="{37052C4C-07EA-436F-9167-87D8DDEE78BE}"/>
                  </a:ext>
                </a:extLst>
              </p:cNvPr>
              <p:cNvSpPr/>
              <p:nvPr/>
            </p:nvSpPr>
            <p:spPr bwMode="auto">
              <a:xfrm>
                <a:off x="1990" y="1376"/>
                <a:ext cx="82" cy="77"/>
              </a:xfrm>
              <a:custGeom>
                <a:avLst/>
                <a:gdLst>
                  <a:gd name="T0" fmla="*/ 30 w 39"/>
                  <a:gd name="T1" fmla="*/ 27 h 37"/>
                  <a:gd name="T2" fmla="*/ 32 w 39"/>
                  <a:gd name="T3" fmla="*/ 31 h 37"/>
                  <a:gd name="T4" fmla="*/ 39 w 39"/>
                  <a:gd name="T5" fmla="*/ 37 h 37"/>
                  <a:gd name="T6" fmla="*/ 39 w 39"/>
                  <a:gd name="T7" fmla="*/ 36 h 37"/>
                  <a:gd name="T8" fmla="*/ 38 w 39"/>
                  <a:gd name="T9" fmla="*/ 34 h 37"/>
                  <a:gd name="T10" fmla="*/ 30 w 39"/>
                  <a:gd name="T11" fmla="*/ 27 h 37"/>
                  <a:gd name="T12" fmla="*/ 2 w 39"/>
                  <a:gd name="T13" fmla="*/ 0 h 37"/>
                  <a:gd name="T14" fmla="*/ 0 w 39"/>
                  <a:gd name="T15" fmla="*/ 0 h 37"/>
                  <a:gd name="T16" fmla="*/ 29 w 39"/>
                  <a:gd name="T17" fmla="*/ 28 h 37"/>
                  <a:gd name="T18" fmla="*/ 27 w 39"/>
                  <a:gd name="T19" fmla="*/ 24 h 37"/>
                  <a:gd name="T20" fmla="*/ 2 w 39"/>
                  <a:gd name="T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37">
                    <a:moveTo>
                      <a:pt x="30" y="27"/>
                    </a:moveTo>
                    <a:cubicBezTo>
                      <a:pt x="32" y="31"/>
                      <a:pt x="32" y="31"/>
                      <a:pt x="32" y="31"/>
                    </a:cubicBezTo>
                    <a:cubicBezTo>
                      <a:pt x="39" y="37"/>
                      <a:pt x="39" y="37"/>
                      <a:pt x="39" y="37"/>
                    </a:cubicBezTo>
                    <a:cubicBezTo>
                      <a:pt x="39" y="37"/>
                      <a:pt x="39" y="37"/>
                      <a:pt x="39" y="36"/>
                    </a:cubicBezTo>
                    <a:cubicBezTo>
                      <a:pt x="38" y="34"/>
                      <a:pt x="38" y="34"/>
                      <a:pt x="38" y="34"/>
                    </a:cubicBezTo>
                    <a:cubicBezTo>
                      <a:pt x="30" y="27"/>
                      <a:pt x="30" y="27"/>
                      <a:pt x="30" y="27"/>
                    </a:cubicBezTo>
                    <a:moveTo>
                      <a:pt x="2" y="0"/>
                    </a:moveTo>
                    <a:cubicBezTo>
                      <a:pt x="1" y="0"/>
                      <a:pt x="1" y="0"/>
                      <a:pt x="0" y="0"/>
                    </a:cubicBezTo>
                    <a:cubicBezTo>
                      <a:pt x="29" y="28"/>
                      <a:pt x="29" y="28"/>
                      <a:pt x="29" y="28"/>
                    </a:cubicBezTo>
                    <a:cubicBezTo>
                      <a:pt x="27" y="24"/>
                      <a:pt x="27" y="24"/>
                      <a:pt x="27" y="24"/>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1" name="îŝḷíde">
                <a:extLst>
                  <a:ext uri="{FF2B5EF4-FFF2-40B4-BE49-F238E27FC236}">
                    <a16:creationId xmlns:a16="http://schemas.microsoft.com/office/drawing/2014/main" id="{0B0B51E3-6EB1-402B-BE43-6ED226861A55}"/>
                  </a:ext>
                </a:extLst>
              </p:cNvPr>
              <p:cNvSpPr/>
              <p:nvPr/>
            </p:nvSpPr>
            <p:spPr bwMode="auto">
              <a:xfrm>
                <a:off x="1942" y="1326"/>
                <a:ext cx="5" cy="4"/>
              </a:xfrm>
              <a:custGeom>
                <a:avLst/>
                <a:gdLst>
                  <a:gd name="T0" fmla="*/ 3 w 5"/>
                  <a:gd name="T1" fmla="*/ 0 h 4"/>
                  <a:gd name="T2" fmla="*/ 0 w 5"/>
                  <a:gd name="T3" fmla="*/ 2 h 4"/>
                  <a:gd name="T4" fmla="*/ 3 w 5"/>
                  <a:gd name="T5" fmla="*/ 4 h 4"/>
                  <a:gd name="T6" fmla="*/ 5 w 5"/>
                  <a:gd name="T7" fmla="*/ 2 h 4"/>
                  <a:gd name="T8" fmla="*/ 3 w 5"/>
                  <a:gd name="T9" fmla="*/ 0 h 4"/>
                </a:gdLst>
                <a:ahLst/>
                <a:cxnLst>
                  <a:cxn ang="0">
                    <a:pos x="T0" y="T1"/>
                  </a:cxn>
                  <a:cxn ang="0">
                    <a:pos x="T2" y="T3"/>
                  </a:cxn>
                  <a:cxn ang="0">
                    <a:pos x="T4" y="T5"/>
                  </a:cxn>
                  <a:cxn ang="0">
                    <a:pos x="T6" y="T7"/>
                  </a:cxn>
                  <a:cxn ang="0">
                    <a:pos x="T8" y="T9"/>
                  </a:cxn>
                </a:cxnLst>
                <a:rect l="0" t="0" r="r" b="b"/>
                <a:pathLst>
                  <a:path w="5" h="4">
                    <a:moveTo>
                      <a:pt x="3" y="0"/>
                    </a:moveTo>
                    <a:lnTo>
                      <a:pt x="0" y="2"/>
                    </a:lnTo>
                    <a:lnTo>
                      <a:pt x="3" y="4"/>
                    </a:lnTo>
                    <a:lnTo>
                      <a:pt x="5"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2" name="iš1ïḋè">
                <a:extLst>
                  <a:ext uri="{FF2B5EF4-FFF2-40B4-BE49-F238E27FC236}">
                    <a16:creationId xmlns:a16="http://schemas.microsoft.com/office/drawing/2014/main" id="{E932823B-32F5-4D31-BDA8-B0F761A64229}"/>
                  </a:ext>
                </a:extLst>
              </p:cNvPr>
              <p:cNvSpPr/>
              <p:nvPr/>
            </p:nvSpPr>
            <p:spPr bwMode="auto">
              <a:xfrm>
                <a:off x="1942" y="1326"/>
                <a:ext cx="5" cy="4"/>
              </a:xfrm>
              <a:custGeom>
                <a:avLst/>
                <a:gdLst>
                  <a:gd name="T0" fmla="*/ 3 w 5"/>
                  <a:gd name="T1" fmla="*/ 0 h 4"/>
                  <a:gd name="T2" fmla="*/ 0 w 5"/>
                  <a:gd name="T3" fmla="*/ 2 h 4"/>
                  <a:gd name="T4" fmla="*/ 3 w 5"/>
                  <a:gd name="T5" fmla="*/ 4 h 4"/>
                  <a:gd name="T6" fmla="*/ 5 w 5"/>
                  <a:gd name="T7" fmla="*/ 2 h 4"/>
                  <a:gd name="T8" fmla="*/ 3 w 5"/>
                  <a:gd name="T9" fmla="*/ 0 h 4"/>
                </a:gdLst>
                <a:ahLst/>
                <a:cxnLst>
                  <a:cxn ang="0">
                    <a:pos x="T0" y="T1"/>
                  </a:cxn>
                  <a:cxn ang="0">
                    <a:pos x="T2" y="T3"/>
                  </a:cxn>
                  <a:cxn ang="0">
                    <a:pos x="T4" y="T5"/>
                  </a:cxn>
                  <a:cxn ang="0">
                    <a:pos x="T6" y="T7"/>
                  </a:cxn>
                  <a:cxn ang="0">
                    <a:pos x="T8" y="T9"/>
                  </a:cxn>
                </a:cxnLst>
                <a:rect l="0" t="0" r="r" b="b"/>
                <a:pathLst>
                  <a:path w="5" h="4">
                    <a:moveTo>
                      <a:pt x="3" y="0"/>
                    </a:moveTo>
                    <a:lnTo>
                      <a:pt x="0" y="2"/>
                    </a:lnTo>
                    <a:lnTo>
                      <a:pt x="3" y="4"/>
                    </a:lnTo>
                    <a:lnTo>
                      <a:pt x="5" y="2"/>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3" name="iṣļîḑe">
                <a:extLst>
                  <a:ext uri="{FF2B5EF4-FFF2-40B4-BE49-F238E27FC236}">
                    <a16:creationId xmlns:a16="http://schemas.microsoft.com/office/drawing/2014/main" id="{3E06BC24-F20A-46A9-AE4E-1971C8626003}"/>
                  </a:ext>
                </a:extLst>
              </p:cNvPr>
              <p:cNvSpPr/>
              <p:nvPr/>
            </p:nvSpPr>
            <p:spPr bwMode="auto">
              <a:xfrm>
                <a:off x="2047" y="1426"/>
                <a:ext cx="10" cy="14"/>
              </a:xfrm>
              <a:custGeom>
                <a:avLst/>
                <a:gdLst>
                  <a:gd name="T0" fmla="*/ 0 w 10"/>
                  <a:gd name="T1" fmla="*/ 0 h 14"/>
                  <a:gd name="T2" fmla="*/ 4 w 10"/>
                  <a:gd name="T3" fmla="*/ 8 h 14"/>
                  <a:gd name="T4" fmla="*/ 10 w 10"/>
                  <a:gd name="T5" fmla="*/ 14 h 14"/>
                  <a:gd name="T6" fmla="*/ 6 w 10"/>
                  <a:gd name="T7" fmla="*/ 6 h 14"/>
                  <a:gd name="T8" fmla="*/ 0 w 10"/>
                  <a:gd name="T9" fmla="*/ 0 h 14"/>
                </a:gdLst>
                <a:ahLst/>
                <a:cxnLst>
                  <a:cxn ang="0">
                    <a:pos x="T0" y="T1"/>
                  </a:cxn>
                  <a:cxn ang="0">
                    <a:pos x="T2" y="T3"/>
                  </a:cxn>
                  <a:cxn ang="0">
                    <a:pos x="T4" y="T5"/>
                  </a:cxn>
                  <a:cxn ang="0">
                    <a:pos x="T6" y="T7"/>
                  </a:cxn>
                  <a:cxn ang="0">
                    <a:pos x="T8" y="T9"/>
                  </a:cxn>
                </a:cxnLst>
                <a:rect l="0" t="0" r="r" b="b"/>
                <a:pathLst>
                  <a:path w="10" h="14">
                    <a:moveTo>
                      <a:pt x="0" y="0"/>
                    </a:moveTo>
                    <a:lnTo>
                      <a:pt x="4" y="8"/>
                    </a:lnTo>
                    <a:lnTo>
                      <a:pt x="10" y="14"/>
                    </a:lnTo>
                    <a:lnTo>
                      <a:pt x="6" y="6"/>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4" name="îşḷïďê">
                <a:extLst>
                  <a:ext uri="{FF2B5EF4-FFF2-40B4-BE49-F238E27FC236}">
                    <a16:creationId xmlns:a16="http://schemas.microsoft.com/office/drawing/2014/main" id="{25B0F1FA-87E4-4EC9-863B-FE7A19785CF6}"/>
                  </a:ext>
                </a:extLst>
              </p:cNvPr>
              <p:cNvSpPr/>
              <p:nvPr/>
            </p:nvSpPr>
            <p:spPr bwMode="auto">
              <a:xfrm>
                <a:off x="2047" y="1426"/>
                <a:ext cx="10" cy="14"/>
              </a:xfrm>
              <a:custGeom>
                <a:avLst/>
                <a:gdLst>
                  <a:gd name="T0" fmla="*/ 0 w 10"/>
                  <a:gd name="T1" fmla="*/ 0 h 14"/>
                  <a:gd name="T2" fmla="*/ 4 w 10"/>
                  <a:gd name="T3" fmla="*/ 8 h 14"/>
                  <a:gd name="T4" fmla="*/ 10 w 10"/>
                  <a:gd name="T5" fmla="*/ 14 h 14"/>
                  <a:gd name="T6" fmla="*/ 6 w 10"/>
                  <a:gd name="T7" fmla="*/ 6 h 14"/>
                  <a:gd name="T8" fmla="*/ 0 w 10"/>
                  <a:gd name="T9" fmla="*/ 0 h 14"/>
                </a:gdLst>
                <a:ahLst/>
                <a:cxnLst>
                  <a:cxn ang="0">
                    <a:pos x="T0" y="T1"/>
                  </a:cxn>
                  <a:cxn ang="0">
                    <a:pos x="T2" y="T3"/>
                  </a:cxn>
                  <a:cxn ang="0">
                    <a:pos x="T4" y="T5"/>
                  </a:cxn>
                  <a:cxn ang="0">
                    <a:pos x="T6" y="T7"/>
                  </a:cxn>
                  <a:cxn ang="0">
                    <a:pos x="T8" y="T9"/>
                  </a:cxn>
                </a:cxnLst>
                <a:rect l="0" t="0" r="r" b="b"/>
                <a:pathLst>
                  <a:path w="10" h="14">
                    <a:moveTo>
                      <a:pt x="0" y="0"/>
                    </a:moveTo>
                    <a:lnTo>
                      <a:pt x="4" y="8"/>
                    </a:lnTo>
                    <a:lnTo>
                      <a:pt x="10" y="14"/>
                    </a:lnTo>
                    <a:lnTo>
                      <a:pt x="6" y="6"/>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5" name="íṣḻíḓè">
                <a:extLst>
                  <a:ext uri="{FF2B5EF4-FFF2-40B4-BE49-F238E27FC236}">
                    <a16:creationId xmlns:a16="http://schemas.microsoft.com/office/drawing/2014/main" id="{4F6867E1-C26D-4ECC-A8C9-3A6864903C92}"/>
                  </a:ext>
                </a:extLst>
              </p:cNvPr>
              <p:cNvSpPr/>
              <p:nvPr/>
            </p:nvSpPr>
            <p:spPr bwMode="auto">
              <a:xfrm>
                <a:off x="2070" y="1447"/>
                <a:ext cx="2" cy="4"/>
              </a:xfrm>
              <a:custGeom>
                <a:avLst/>
                <a:gdLst>
                  <a:gd name="T0" fmla="*/ 0 w 1"/>
                  <a:gd name="T1" fmla="*/ 0 h 2"/>
                  <a:gd name="T2" fmla="*/ 1 w 1"/>
                  <a:gd name="T3" fmla="*/ 2 h 2"/>
                  <a:gd name="T4" fmla="*/ 1 w 1"/>
                  <a:gd name="T5" fmla="*/ 2 h 2"/>
                  <a:gd name="T6" fmla="*/ 1 w 1"/>
                  <a:gd name="T7" fmla="*/ 2 h 2"/>
                  <a:gd name="T8" fmla="*/ 0 w 1"/>
                  <a:gd name="T9" fmla="*/ 0 h 2"/>
                </a:gdLst>
                <a:ahLst/>
                <a:cxnLst>
                  <a:cxn ang="0">
                    <a:pos x="T0" y="T1"/>
                  </a:cxn>
                  <a:cxn ang="0">
                    <a:pos x="T2" y="T3"/>
                  </a:cxn>
                  <a:cxn ang="0">
                    <a:pos x="T4" y="T5"/>
                  </a:cxn>
                  <a:cxn ang="0">
                    <a:pos x="T6" y="T7"/>
                  </a:cxn>
                  <a:cxn ang="0">
                    <a:pos x="T8" y="T9"/>
                  </a:cxn>
                </a:cxnLst>
                <a:rect l="0" t="0" r="r" b="b"/>
                <a:pathLst>
                  <a:path w="1" h="2">
                    <a:moveTo>
                      <a:pt x="0" y="0"/>
                    </a:moveTo>
                    <a:cubicBezTo>
                      <a:pt x="1" y="2"/>
                      <a:pt x="1" y="2"/>
                      <a:pt x="1" y="2"/>
                    </a:cubicBezTo>
                    <a:cubicBezTo>
                      <a:pt x="1" y="2"/>
                      <a:pt x="1" y="2"/>
                      <a:pt x="1" y="2"/>
                    </a:cubicBezTo>
                    <a:cubicBezTo>
                      <a:pt x="1" y="2"/>
                      <a:pt x="1" y="2"/>
                      <a:pt x="1" y="2"/>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6" name="ïṩļïḓè">
                <a:extLst>
                  <a:ext uri="{FF2B5EF4-FFF2-40B4-BE49-F238E27FC236}">
                    <a16:creationId xmlns:a16="http://schemas.microsoft.com/office/drawing/2014/main" id="{B106B812-6C41-47EF-B2FA-0953F8E21265}"/>
                  </a:ext>
                </a:extLst>
              </p:cNvPr>
              <p:cNvSpPr/>
              <p:nvPr/>
            </p:nvSpPr>
            <p:spPr bwMode="auto">
              <a:xfrm>
                <a:off x="2072" y="145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7" name="ïśļíde">
                <a:extLst>
                  <a:ext uri="{FF2B5EF4-FFF2-40B4-BE49-F238E27FC236}">
                    <a16:creationId xmlns:a16="http://schemas.microsoft.com/office/drawing/2014/main" id="{F53728BD-FFAB-47BE-AC1B-78AEC2AF702B}"/>
                  </a:ext>
                </a:extLst>
              </p:cNvPr>
              <p:cNvSpPr/>
              <p:nvPr/>
            </p:nvSpPr>
            <p:spPr bwMode="auto">
              <a:xfrm>
                <a:off x="1978" y="1359"/>
                <a:ext cx="2" cy="6"/>
              </a:xfrm>
              <a:custGeom>
                <a:avLst/>
                <a:gdLst>
                  <a:gd name="T0" fmla="*/ 0 w 2"/>
                  <a:gd name="T1" fmla="*/ 0 h 6"/>
                  <a:gd name="T2" fmla="*/ 0 w 2"/>
                  <a:gd name="T3" fmla="*/ 4 h 6"/>
                  <a:gd name="T4" fmla="*/ 2 w 2"/>
                  <a:gd name="T5" fmla="*/ 6 h 6"/>
                  <a:gd name="T6" fmla="*/ 2 w 2"/>
                  <a:gd name="T7" fmla="*/ 2 h 6"/>
                  <a:gd name="T8" fmla="*/ 0 w 2"/>
                  <a:gd name="T9" fmla="*/ 0 h 6"/>
                </a:gdLst>
                <a:ahLst/>
                <a:cxnLst>
                  <a:cxn ang="0">
                    <a:pos x="T0" y="T1"/>
                  </a:cxn>
                  <a:cxn ang="0">
                    <a:pos x="T2" y="T3"/>
                  </a:cxn>
                  <a:cxn ang="0">
                    <a:pos x="T4" y="T5"/>
                  </a:cxn>
                  <a:cxn ang="0">
                    <a:pos x="T6" y="T7"/>
                  </a:cxn>
                  <a:cxn ang="0">
                    <a:pos x="T8" y="T9"/>
                  </a:cxn>
                </a:cxnLst>
                <a:rect l="0" t="0" r="r" b="b"/>
                <a:pathLst>
                  <a:path w="2" h="6">
                    <a:moveTo>
                      <a:pt x="0" y="0"/>
                    </a:moveTo>
                    <a:lnTo>
                      <a:pt x="0" y="4"/>
                    </a:lnTo>
                    <a:lnTo>
                      <a:pt x="2" y="6"/>
                    </a:lnTo>
                    <a:lnTo>
                      <a:pt x="2"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8" name="íṧľîḑe">
                <a:extLst>
                  <a:ext uri="{FF2B5EF4-FFF2-40B4-BE49-F238E27FC236}">
                    <a16:creationId xmlns:a16="http://schemas.microsoft.com/office/drawing/2014/main" id="{859600E9-70F1-47AD-9B7F-63E2580642C2}"/>
                  </a:ext>
                </a:extLst>
              </p:cNvPr>
              <p:cNvSpPr/>
              <p:nvPr/>
            </p:nvSpPr>
            <p:spPr bwMode="auto">
              <a:xfrm>
                <a:off x="1978" y="1359"/>
                <a:ext cx="2" cy="6"/>
              </a:xfrm>
              <a:custGeom>
                <a:avLst/>
                <a:gdLst>
                  <a:gd name="T0" fmla="*/ 0 w 2"/>
                  <a:gd name="T1" fmla="*/ 0 h 6"/>
                  <a:gd name="T2" fmla="*/ 0 w 2"/>
                  <a:gd name="T3" fmla="*/ 4 h 6"/>
                  <a:gd name="T4" fmla="*/ 2 w 2"/>
                  <a:gd name="T5" fmla="*/ 6 h 6"/>
                  <a:gd name="T6" fmla="*/ 2 w 2"/>
                  <a:gd name="T7" fmla="*/ 2 h 6"/>
                  <a:gd name="T8" fmla="*/ 0 w 2"/>
                  <a:gd name="T9" fmla="*/ 0 h 6"/>
                </a:gdLst>
                <a:ahLst/>
                <a:cxnLst>
                  <a:cxn ang="0">
                    <a:pos x="T0" y="T1"/>
                  </a:cxn>
                  <a:cxn ang="0">
                    <a:pos x="T2" y="T3"/>
                  </a:cxn>
                  <a:cxn ang="0">
                    <a:pos x="T4" y="T5"/>
                  </a:cxn>
                  <a:cxn ang="0">
                    <a:pos x="T6" y="T7"/>
                  </a:cxn>
                  <a:cxn ang="0">
                    <a:pos x="T8" y="T9"/>
                  </a:cxn>
                </a:cxnLst>
                <a:rect l="0" t="0" r="r" b="b"/>
                <a:pathLst>
                  <a:path w="2" h="6">
                    <a:moveTo>
                      <a:pt x="0" y="0"/>
                    </a:moveTo>
                    <a:lnTo>
                      <a:pt x="0" y="4"/>
                    </a:lnTo>
                    <a:lnTo>
                      <a:pt x="2" y="6"/>
                    </a:lnTo>
                    <a:lnTo>
                      <a:pt x="2" y="2"/>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9" name="islîḑê">
                <a:extLst>
                  <a:ext uri="{FF2B5EF4-FFF2-40B4-BE49-F238E27FC236}">
                    <a16:creationId xmlns:a16="http://schemas.microsoft.com/office/drawing/2014/main" id="{DC6E9DB7-5C29-4D1F-B391-B61CBA67C938}"/>
                  </a:ext>
                </a:extLst>
              </p:cNvPr>
              <p:cNvSpPr/>
              <p:nvPr/>
            </p:nvSpPr>
            <p:spPr bwMode="auto">
              <a:xfrm>
                <a:off x="1757" y="1149"/>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0" name="îṧḷïďè">
                <a:extLst>
                  <a:ext uri="{FF2B5EF4-FFF2-40B4-BE49-F238E27FC236}">
                    <a16:creationId xmlns:a16="http://schemas.microsoft.com/office/drawing/2014/main" id="{1361F37A-32C8-4B13-B5C2-4CF125DF8227}"/>
                  </a:ext>
                </a:extLst>
              </p:cNvPr>
              <p:cNvSpPr/>
              <p:nvPr/>
            </p:nvSpPr>
            <p:spPr bwMode="auto">
              <a:xfrm>
                <a:off x="1759" y="1147"/>
                <a:ext cx="213" cy="152"/>
              </a:xfrm>
              <a:custGeom>
                <a:avLst/>
                <a:gdLst>
                  <a:gd name="T0" fmla="*/ 0 w 102"/>
                  <a:gd name="T1" fmla="*/ 0 h 73"/>
                  <a:gd name="T2" fmla="*/ 0 w 102"/>
                  <a:gd name="T3" fmla="*/ 0 h 73"/>
                  <a:gd name="T4" fmla="*/ 4 w 102"/>
                  <a:gd name="T5" fmla="*/ 4 h 73"/>
                  <a:gd name="T6" fmla="*/ 100 w 102"/>
                  <a:gd name="T7" fmla="*/ 73 h 73"/>
                  <a:gd name="T8" fmla="*/ 102 w 102"/>
                  <a:gd name="T9" fmla="*/ 73 h 73"/>
                  <a:gd name="T10" fmla="*/ 100 w 102"/>
                  <a:gd name="T11" fmla="*/ 71 h 73"/>
                  <a:gd name="T12" fmla="*/ 0 w 102"/>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102" h="73">
                    <a:moveTo>
                      <a:pt x="0" y="0"/>
                    </a:moveTo>
                    <a:cubicBezTo>
                      <a:pt x="0" y="0"/>
                      <a:pt x="0" y="0"/>
                      <a:pt x="0" y="0"/>
                    </a:cubicBezTo>
                    <a:cubicBezTo>
                      <a:pt x="4" y="4"/>
                      <a:pt x="4" y="4"/>
                      <a:pt x="4" y="4"/>
                    </a:cubicBezTo>
                    <a:cubicBezTo>
                      <a:pt x="100" y="73"/>
                      <a:pt x="100" y="73"/>
                      <a:pt x="100" y="73"/>
                    </a:cubicBezTo>
                    <a:cubicBezTo>
                      <a:pt x="101" y="73"/>
                      <a:pt x="101" y="73"/>
                      <a:pt x="102" y="73"/>
                    </a:cubicBezTo>
                    <a:cubicBezTo>
                      <a:pt x="100" y="71"/>
                      <a:pt x="100" y="71"/>
                      <a:pt x="100" y="71"/>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1" name="íṧ1îďê">
                <a:extLst>
                  <a:ext uri="{FF2B5EF4-FFF2-40B4-BE49-F238E27FC236}">
                    <a16:creationId xmlns:a16="http://schemas.microsoft.com/office/drawing/2014/main" id="{8130B5AF-0B6E-43D2-9CAD-5583C57C45D4}"/>
                  </a:ext>
                </a:extLst>
              </p:cNvPr>
              <p:cNvSpPr/>
              <p:nvPr/>
            </p:nvSpPr>
            <p:spPr bwMode="auto">
              <a:xfrm>
                <a:off x="1967" y="1299"/>
                <a:ext cx="9" cy="6"/>
              </a:xfrm>
              <a:custGeom>
                <a:avLst/>
                <a:gdLst>
                  <a:gd name="T0" fmla="*/ 0 w 4"/>
                  <a:gd name="T1" fmla="*/ 0 h 3"/>
                  <a:gd name="T2" fmla="*/ 4 w 4"/>
                  <a:gd name="T3" fmla="*/ 3 h 3"/>
                  <a:gd name="T4" fmla="*/ 4 w 4"/>
                  <a:gd name="T5" fmla="*/ 2 h 3"/>
                  <a:gd name="T6" fmla="*/ 2 w 4"/>
                  <a:gd name="T7" fmla="*/ 0 h 3"/>
                  <a:gd name="T8" fmla="*/ 0 w 4"/>
                  <a:gd name="T9" fmla="*/ 0 h 3"/>
                </a:gdLst>
                <a:ahLst/>
                <a:cxnLst>
                  <a:cxn ang="0">
                    <a:pos x="T0" y="T1"/>
                  </a:cxn>
                  <a:cxn ang="0">
                    <a:pos x="T2" y="T3"/>
                  </a:cxn>
                  <a:cxn ang="0">
                    <a:pos x="T4" y="T5"/>
                  </a:cxn>
                  <a:cxn ang="0">
                    <a:pos x="T6" y="T7"/>
                  </a:cxn>
                  <a:cxn ang="0">
                    <a:pos x="T8" y="T9"/>
                  </a:cxn>
                </a:cxnLst>
                <a:rect l="0" t="0" r="r" b="b"/>
                <a:pathLst>
                  <a:path w="4" h="3">
                    <a:moveTo>
                      <a:pt x="0" y="0"/>
                    </a:moveTo>
                    <a:cubicBezTo>
                      <a:pt x="4" y="3"/>
                      <a:pt x="4" y="3"/>
                      <a:pt x="4" y="3"/>
                    </a:cubicBezTo>
                    <a:cubicBezTo>
                      <a:pt x="4" y="2"/>
                      <a:pt x="4" y="2"/>
                      <a:pt x="4" y="2"/>
                    </a:cubicBezTo>
                    <a:cubicBezTo>
                      <a:pt x="2" y="0"/>
                      <a:pt x="2" y="0"/>
                      <a:pt x="2" y="0"/>
                    </a:cubicBezTo>
                    <a:cubicBezTo>
                      <a:pt x="1" y="0"/>
                      <a:pt x="1"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2" name="ï$ḻiḓe">
                <a:extLst>
                  <a:ext uri="{FF2B5EF4-FFF2-40B4-BE49-F238E27FC236}">
                    <a16:creationId xmlns:a16="http://schemas.microsoft.com/office/drawing/2014/main" id="{E0B57706-80A6-4AEA-899E-613F28D43A19}"/>
                  </a:ext>
                </a:extLst>
              </p:cNvPr>
              <p:cNvSpPr/>
              <p:nvPr/>
            </p:nvSpPr>
            <p:spPr bwMode="auto">
              <a:xfrm>
                <a:off x="1757" y="1147"/>
                <a:ext cx="10" cy="8"/>
              </a:xfrm>
              <a:custGeom>
                <a:avLst/>
                <a:gdLst>
                  <a:gd name="T0" fmla="*/ 1 w 5"/>
                  <a:gd name="T1" fmla="*/ 0 h 4"/>
                  <a:gd name="T2" fmla="*/ 0 w 5"/>
                  <a:gd name="T3" fmla="*/ 1 h 4"/>
                  <a:gd name="T4" fmla="*/ 5 w 5"/>
                  <a:gd name="T5" fmla="*/ 4 h 4"/>
                  <a:gd name="T6" fmla="*/ 1 w 5"/>
                  <a:gd name="T7" fmla="*/ 0 h 4"/>
                </a:gdLst>
                <a:ahLst/>
                <a:cxnLst>
                  <a:cxn ang="0">
                    <a:pos x="T0" y="T1"/>
                  </a:cxn>
                  <a:cxn ang="0">
                    <a:pos x="T2" y="T3"/>
                  </a:cxn>
                  <a:cxn ang="0">
                    <a:pos x="T4" y="T5"/>
                  </a:cxn>
                  <a:cxn ang="0">
                    <a:pos x="T6" y="T7"/>
                  </a:cxn>
                </a:cxnLst>
                <a:rect l="0" t="0" r="r" b="b"/>
                <a:pathLst>
                  <a:path w="5" h="4">
                    <a:moveTo>
                      <a:pt x="1" y="0"/>
                    </a:moveTo>
                    <a:cubicBezTo>
                      <a:pt x="1" y="1"/>
                      <a:pt x="1" y="1"/>
                      <a:pt x="0" y="1"/>
                    </a:cubicBezTo>
                    <a:cubicBezTo>
                      <a:pt x="5" y="4"/>
                      <a:pt x="5" y="4"/>
                      <a:pt x="5" y="4"/>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3" name="îśḻîḍe">
                <a:extLst>
                  <a:ext uri="{FF2B5EF4-FFF2-40B4-BE49-F238E27FC236}">
                    <a16:creationId xmlns:a16="http://schemas.microsoft.com/office/drawing/2014/main" id="{7C329127-5BB5-4F58-8247-BB984A5423AE}"/>
                  </a:ext>
                </a:extLst>
              </p:cNvPr>
              <p:cNvSpPr/>
              <p:nvPr/>
            </p:nvSpPr>
            <p:spPr bwMode="auto">
              <a:xfrm>
                <a:off x="1759" y="1142"/>
                <a:ext cx="505" cy="11"/>
              </a:xfrm>
              <a:custGeom>
                <a:avLst/>
                <a:gdLst>
                  <a:gd name="T0" fmla="*/ 133 w 242"/>
                  <a:gd name="T1" fmla="*/ 2 h 5"/>
                  <a:gd name="T2" fmla="*/ 134 w 242"/>
                  <a:gd name="T3" fmla="*/ 4 h 5"/>
                  <a:gd name="T4" fmla="*/ 242 w 242"/>
                  <a:gd name="T5" fmla="*/ 5 h 5"/>
                  <a:gd name="T6" fmla="*/ 242 w 242"/>
                  <a:gd name="T7" fmla="*/ 5 h 5"/>
                  <a:gd name="T8" fmla="*/ 242 w 242"/>
                  <a:gd name="T9" fmla="*/ 4 h 5"/>
                  <a:gd name="T10" fmla="*/ 242 w 242"/>
                  <a:gd name="T11" fmla="*/ 4 h 5"/>
                  <a:gd name="T12" fmla="*/ 242 w 242"/>
                  <a:gd name="T13" fmla="*/ 4 h 5"/>
                  <a:gd name="T14" fmla="*/ 242 w 242"/>
                  <a:gd name="T15" fmla="*/ 4 h 5"/>
                  <a:gd name="T16" fmla="*/ 242 w 242"/>
                  <a:gd name="T17" fmla="*/ 4 h 5"/>
                  <a:gd name="T18" fmla="*/ 242 w 242"/>
                  <a:gd name="T19" fmla="*/ 4 h 5"/>
                  <a:gd name="T20" fmla="*/ 241 w 242"/>
                  <a:gd name="T21" fmla="*/ 4 h 5"/>
                  <a:gd name="T22" fmla="*/ 133 w 242"/>
                  <a:gd name="T23" fmla="*/ 2 h 5"/>
                  <a:gd name="T24" fmla="*/ 131 w 242"/>
                  <a:gd name="T25" fmla="*/ 2 h 5"/>
                  <a:gd name="T26" fmla="*/ 132 w 242"/>
                  <a:gd name="T27" fmla="*/ 4 h 5"/>
                  <a:gd name="T28" fmla="*/ 133 w 242"/>
                  <a:gd name="T29" fmla="*/ 4 h 5"/>
                  <a:gd name="T30" fmla="*/ 131 w 242"/>
                  <a:gd name="T31" fmla="*/ 2 h 5"/>
                  <a:gd name="T32" fmla="*/ 131 w 242"/>
                  <a:gd name="T33" fmla="*/ 2 h 5"/>
                  <a:gd name="T34" fmla="*/ 114 w 242"/>
                  <a:gd name="T35" fmla="*/ 2 h 5"/>
                  <a:gd name="T36" fmla="*/ 115 w 242"/>
                  <a:gd name="T37" fmla="*/ 3 h 5"/>
                  <a:gd name="T38" fmla="*/ 120 w 242"/>
                  <a:gd name="T39" fmla="*/ 3 h 5"/>
                  <a:gd name="T40" fmla="*/ 119 w 242"/>
                  <a:gd name="T41" fmla="*/ 2 h 5"/>
                  <a:gd name="T42" fmla="*/ 114 w 242"/>
                  <a:gd name="T43" fmla="*/ 2 h 5"/>
                  <a:gd name="T44" fmla="*/ 91 w 242"/>
                  <a:gd name="T45" fmla="*/ 2 h 5"/>
                  <a:gd name="T46" fmla="*/ 91 w 242"/>
                  <a:gd name="T47" fmla="*/ 3 h 5"/>
                  <a:gd name="T48" fmla="*/ 93 w 242"/>
                  <a:gd name="T49" fmla="*/ 3 h 5"/>
                  <a:gd name="T50" fmla="*/ 93 w 242"/>
                  <a:gd name="T51" fmla="*/ 2 h 5"/>
                  <a:gd name="T52" fmla="*/ 91 w 242"/>
                  <a:gd name="T53" fmla="*/ 2 h 5"/>
                  <a:gd name="T54" fmla="*/ 83 w 242"/>
                  <a:gd name="T55" fmla="*/ 1 h 5"/>
                  <a:gd name="T56" fmla="*/ 84 w 242"/>
                  <a:gd name="T57" fmla="*/ 3 h 5"/>
                  <a:gd name="T58" fmla="*/ 90 w 242"/>
                  <a:gd name="T59" fmla="*/ 3 h 5"/>
                  <a:gd name="T60" fmla="*/ 89 w 242"/>
                  <a:gd name="T61" fmla="*/ 2 h 5"/>
                  <a:gd name="T62" fmla="*/ 83 w 242"/>
                  <a:gd name="T63" fmla="*/ 1 h 5"/>
                  <a:gd name="T64" fmla="*/ 28 w 242"/>
                  <a:gd name="T65" fmla="*/ 1 h 5"/>
                  <a:gd name="T66" fmla="*/ 29 w 242"/>
                  <a:gd name="T67" fmla="*/ 2 h 5"/>
                  <a:gd name="T68" fmla="*/ 82 w 242"/>
                  <a:gd name="T69" fmla="*/ 3 h 5"/>
                  <a:gd name="T70" fmla="*/ 82 w 242"/>
                  <a:gd name="T71" fmla="*/ 1 h 5"/>
                  <a:gd name="T72" fmla="*/ 28 w 242"/>
                  <a:gd name="T73" fmla="*/ 1 h 5"/>
                  <a:gd name="T74" fmla="*/ 0 w 242"/>
                  <a:gd name="T75" fmla="*/ 0 h 5"/>
                  <a:gd name="T76" fmla="*/ 0 w 242"/>
                  <a:gd name="T77" fmla="*/ 1 h 5"/>
                  <a:gd name="T78" fmla="*/ 0 w 242"/>
                  <a:gd name="T79" fmla="*/ 1 h 5"/>
                  <a:gd name="T80" fmla="*/ 0 w 242"/>
                  <a:gd name="T81" fmla="*/ 1 h 5"/>
                  <a:gd name="T82" fmla="*/ 0 w 242"/>
                  <a:gd name="T83" fmla="*/ 1 h 5"/>
                  <a:gd name="T84" fmla="*/ 0 w 242"/>
                  <a:gd name="T85" fmla="*/ 1 h 5"/>
                  <a:gd name="T86" fmla="*/ 0 w 242"/>
                  <a:gd name="T87" fmla="*/ 1 h 5"/>
                  <a:gd name="T88" fmla="*/ 0 w 242"/>
                  <a:gd name="T89" fmla="*/ 1 h 5"/>
                  <a:gd name="T90" fmla="*/ 0 w 242"/>
                  <a:gd name="T91" fmla="*/ 1 h 5"/>
                  <a:gd name="T92" fmla="*/ 0 w 242"/>
                  <a:gd name="T93" fmla="*/ 1 h 5"/>
                  <a:gd name="T94" fmla="*/ 0 w 242"/>
                  <a:gd name="T95" fmla="*/ 1 h 5"/>
                  <a:gd name="T96" fmla="*/ 0 w 242"/>
                  <a:gd name="T97" fmla="*/ 2 h 5"/>
                  <a:gd name="T98" fmla="*/ 26 w 242"/>
                  <a:gd name="T99" fmla="*/ 2 h 5"/>
                  <a:gd name="T100" fmla="*/ 24 w 242"/>
                  <a:gd name="T101" fmla="*/ 0 h 5"/>
                  <a:gd name="T102" fmla="*/ 0 w 242"/>
                  <a:gd name="T103"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2" h="5">
                    <a:moveTo>
                      <a:pt x="133" y="2"/>
                    </a:moveTo>
                    <a:cubicBezTo>
                      <a:pt x="134" y="4"/>
                      <a:pt x="134" y="4"/>
                      <a:pt x="134" y="4"/>
                    </a:cubicBezTo>
                    <a:cubicBezTo>
                      <a:pt x="242" y="5"/>
                      <a:pt x="242" y="5"/>
                      <a:pt x="242" y="5"/>
                    </a:cubicBezTo>
                    <a:cubicBezTo>
                      <a:pt x="242" y="5"/>
                      <a:pt x="242" y="5"/>
                      <a:pt x="242" y="5"/>
                    </a:cubicBezTo>
                    <a:cubicBezTo>
                      <a:pt x="242" y="5"/>
                      <a:pt x="242" y="5"/>
                      <a:pt x="242" y="4"/>
                    </a:cubicBezTo>
                    <a:cubicBezTo>
                      <a:pt x="242" y="4"/>
                      <a:pt x="242" y="4"/>
                      <a:pt x="242" y="4"/>
                    </a:cubicBezTo>
                    <a:cubicBezTo>
                      <a:pt x="242" y="4"/>
                      <a:pt x="242" y="4"/>
                      <a:pt x="242" y="4"/>
                    </a:cubicBezTo>
                    <a:cubicBezTo>
                      <a:pt x="242" y="4"/>
                      <a:pt x="242" y="4"/>
                      <a:pt x="242" y="4"/>
                    </a:cubicBezTo>
                    <a:cubicBezTo>
                      <a:pt x="242" y="4"/>
                      <a:pt x="242" y="4"/>
                      <a:pt x="242" y="4"/>
                    </a:cubicBezTo>
                    <a:cubicBezTo>
                      <a:pt x="242" y="4"/>
                      <a:pt x="242" y="4"/>
                      <a:pt x="242" y="4"/>
                    </a:cubicBezTo>
                    <a:cubicBezTo>
                      <a:pt x="241" y="4"/>
                      <a:pt x="241" y="4"/>
                      <a:pt x="241" y="4"/>
                    </a:cubicBezTo>
                    <a:cubicBezTo>
                      <a:pt x="133" y="2"/>
                      <a:pt x="133" y="2"/>
                      <a:pt x="133" y="2"/>
                    </a:cubicBezTo>
                    <a:moveTo>
                      <a:pt x="131" y="2"/>
                    </a:moveTo>
                    <a:cubicBezTo>
                      <a:pt x="131" y="3"/>
                      <a:pt x="132" y="3"/>
                      <a:pt x="132" y="4"/>
                    </a:cubicBezTo>
                    <a:cubicBezTo>
                      <a:pt x="133" y="4"/>
                      <a:pt x="133" y="4"/>
                      <a:pt x="133" y="4"/>
                    </a:cubicBezTo>
                    <a:cubicBezTo>
                      <a:pt x="132" y="3"/>
                      <a:pt x="132" y="3"/>
                      <a:pt x="131" y="2"/>
                    </a:cubicBezTo>
                    <a:cubicBezTo>
                      <a:pt x="131" y="2"/>
                      <a:pt x="131" y="2"/>
                      <a:pt x="131" y="2"/>
                    </a:cubicBezTo>
                    <a:moveTo>
                      <a:pt x="114" y="2"/>
                    </a:moveTo>
                    <a:cubicBezTo>
                      <a:pt x="115" y="2"/>
                      <a:pt x="115" y="3"/>
                      <a:pt x="115" y="3"/>
                    </a:cubicBezTo>
                    <a:cubicBezTo>
                      <a:pt x="120" y="3"/>
                      <a:pt x="120" y="3"/>
                      <a:pt x="120" y="3"/>
                    </a:cubicBezTo>
                    <a:cubicBezTo>
                      <a:pt x="120" y="3"/>
                      <a:pt x="120" y="2"/>
                      <a:pt x="119" y="2"/>
                    </a:cubicBezTo>
                    <a:cubicBezTo>
                      <a:pt x="114" y="2"/>
                      <a:pt x="114" y="2"/>
                      <a:pt x="114" y="2"/>
                    </a:cubicBezTo>
                    <a:moveTo>
                      <a:pt x="91" y="2"/>
                    </a:moveTo>
                    <a:cubicBezTo>
                      <a:pt x="91" y="3"/>
                      <a:pt x="91" y="3"/>
                      <a:pt x="91" y="3"/>
                    </a:cubicBezTo>
                    <a:cubicBezTo>
                      <a:pt x="93" y="3"/>
                      <a:pt x="93" y="3"/>
                      <a:pt x="93" y="3"/>
                    </a:cubicBezTo>
                    <a:cubicBezTo>
                      <a:pt x="93" y="2"/>
                      <a:pt x="93" y="2"/>
                      <a:pt x="93" y="2"/>
                    </a:cubicBezTo>
                    <a:cubicBezTo>
                      <a:pt x="91" y="2"/>
                      <a:pt x="91" y="2"/>
                      <a:pt x="91" y="2"/>
                    </a:cubicBezTo>
                    <a:moveTo>
                      <a:pt x="83" y="1"/>
                    </a:moveTo>
                    <a:cubicBezTo>
                      <a:pt x="84" y="3"/>
                      <a:pt x="84" y="3"/>
                      <a:pt x="84" y="3"/>
                    </a:cubicBezTo>
                    <a:cubicBezTo>
                      <a:pt x="90" y="3"/>
                      <a:pt x="90" y="3"/>
                      <a:pt x="90" y="3"/>
                    </a:cubicBezTo>
                    <a:cubicBezTo>
                      <a:pt x="89" y="2"/>
                      <a:pt x="89" y="2"/>
                      <a:pt x="89" y="2"/>
                    </a:cubicBezTo>
                    <a:cubicBezTo>
                      <a:pt x="83" y="1"/>
                      <a:pt x="83" y="1"/>
                      <a:pt x="83" y="1"/>
                    </a:cubicBezTo>
                    <a:moveTo>
                      <a:pt x="28" y="1"/>
                    </a:moveTo>
                    <a:cubicBezTo>
                      <a:pt x="29" y="2"/>
                      <a:pt x="29" y="2"/>
                      <a:pt x="29" y="2"/>
                    </a:cubicBezTo>
                    <a:cubicBezTo>
                      <a:pt x="82" y="3"/>
                      <a:pt x="82" y="3"/>
                      <a:pt x="82" y="3"/>
                    </a:cubicBezTo>
                    <a:cubicBezTo>
                      <a:pt x="82" y="1"/>
                      <a:pt x="82" y="1"/>
                      <a:pt x="82" y="1"/>
                    </a:cubicBezTo>
                    <a:cubicBezTo>
                      <a:pt x="28" y="1"/>
                      <a:pt x="28" y="1"/>
                      <a:pt x="28" y="1"/>
                    </a:cubicBezTo>
                    <a:moveTo>
                      <a:pt x="0" y="0"/>
                    </a:moveTo>
                    <a:cubicBezTo>
                      <a:pt x="0" y="0"/>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2"/>
                    </a:cubicBezTo>
                    <a:cubicBezTo>
                      <a:pt x="26" y="2"/>
                      <a:pt x="26" y="2"/>
                      <a:pt x="26" y="2"/>
                    </a:cubicBezTo>
                    <a:cubicBezTo>
                      <a:pt x="24" y="0"/>
                      <a:pt x="24" y="0"/>
                      <a:pt x="24"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4" name="îš1îḋé">
                <a:extLst>
                  <a:ext uri="{FF2B5EF4-FFF2-40B4-BE49-F238E27FC236}">
                    <a16:creationId xmlns:a16="http://schemas.microsoft.com/office/drawing/2014/main" id="{90B1D1E9-6ED7-4419-98CB-7913BF85C4D2}"/>
                  </a:ext>
                </a:extLst>
              </p:cNvPr>
              <p:cNvSpPr/>
              <p:nvPr/>
            </p:nvSpPr>
            <p:spPr bwMode="auto">
              <a:xfrm>
                <a:off x="1953" y="1147"/>
                <a:ext cx="85" cy="4"/>
              </a:xfrm>
              <a:custGeom>
                <a:avLst/>
                <a:gdLst>
                  <a:gd name="T0" fmla="*/ 38 w 41"/>
                  <a:gd name="T1" fmla="*/ 0 h 2"/>
                  <a:gd name="T2" fmla="*/ 40 w 41"/>
                  <a:gd name="T3" fmla="*/ 2 h 2"/>
                  <a:gd name="T4" fmla="*/ 41 w 41"/>
                  <a:gd name="T5" fmla="*/ 2 h 2"/>
                  <a:gd name="T6" fmla="*/ 40 w 41"/>
                  <a:gd name="T7" fmla="*/ 0 h 2"/>
                  <a:gd name="T8" fmla="*/ 38 w 41"/>
                  <a:gd name="T9" fmla="*/ 0 h 2"/>
                  <a:gd name="T10" fmla="*/ 26 w 41"/>
                  <a:gd name="T11" fmla="*/ 0 h 2"/>
                  <a:gd name="T12" fmla="*/ 27 w 41"/>
                  <a:gd name="T13" fmla="*/ 1 h 2"/>
                  <a:gd name="T14" fmla="*/ 39 w 41"/>
                  <a:gd name="T15" fmla="*/ 2 h 2"/>
                  <a:gd name="T16" fmla="*/ 38 w 41"/>
                  <a:gd name="T17" fmla="*/ 0 h 2"/>
                  <a:gd name="T18" fmla="*/ 26 w 41"/>
                  <a:gd name="T19" fmla="*/ 0 h 2"/>
                  <a:gd name="T20" fmla="*/ 0 w 41"/>
                  <a:gd name="T21" fmla="*/ 0 h 2"/>
                  <a:gd name="T22" fmla="*/ 0 w 41"/>
                  <a:gd name="T23" fmla="*/ 1 h 2"/>
                  <a:gd name="T24" fmla="*/ 22 w 41"/>
                  <a:gd name="T25" fmla="*/ 1 h 2"/>
                  <a:gd name="T26" fmla="*/ 21 w 41"/>
                  <a:gd name="T27" fmla="*/ 0 h 2"/>
                  <a:gd name="T28" fmla="*/ 0 w 41"/>
                  <a:gd name="T2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 h="2">
                    <a:moveTo>
                      <a:pt x="38" y="0"/>
                    </a:moveTo>
                    <a:cubicBezTo>
                      <a:pt x="39" y="1"/>
                      <a:pt x="39" y="1"/>
                      <a:pt x="40" y="2"/>
                    </a:cubicBezTo>
                    <a:cubicBezTo>
                      <a:pt x="41" y="2"/>
                      <a:pt x="41" y="2"/>
                      <a:pt x="41" y="2"/>
                    </a:cubicBezTo>
                    <a:cubicBezTo>
                      <a:pt x="40" y="0"/>
                      <a:pt x="40" y="0"/>
                      <a:pt x="40" y="0"/>
                    </a:cubicBezTo>
                    <a:cubicBezTo>
                      <a:pt x="38" y="0"/>
                      <a:pt x="38" y="0"/>
                      <a:pt x="38" y="0"/>
                    </a:cubicBezTo>
                    <a:moveTo>
                      <a:pt x="26" y="0"/>
                    </a:moveTo>
                    <a:cubicBezTo>
                      <a:pt x="27" y="0"/>
                      <a:pt x="27" y="1"/>
                      <a:pt x="27" y="1"/>
                    </a:cubicBezTo>
                    <a:cubicBezTo>
                      <a:pt x="39" y="2"/>
                      <a:pt x="39" y="2"/>
                      <a:pt x="39" y="2"/>
                    </a:cubicBezTo>
                    <a:cubicBezTo>
                      <a:pt x="39" y="1"/>
                      <a:pt x="38" y="1"/>
                      <a:pt x="38" y="0"/>
                    </a:cubicBezTo>
                    <a:cubicBezTo>
                      <a:pt x="26" y="0"/>
                      <a:pt x="26" y="0"/>
                      <a:pt x="26" y="0"/>
                    </a:cubicBezTo>
                    <a:moveTo>
                      <a:pt x="0" y="0"/>
                    </a:moveTo>
                    <a:cubicBezTo>
                      <a:pt x="0" y="0"/>
                      <a:pt x="0" y="0"/>
                      <a:pt x="0" y="1"/>
                    </a:cubicBezTo>
                    <a:cubicBezTo>
                      <a:pt x="22" y="1"/>
                      <a:pt x="22" y="1"/>
                      <a:pt x="22" y="1"/>
                    </a:cubicBezTo>
                    <a:cubicBezTo>
                      <a:pt x="22" y="1"/>
                      <a:pt x="22" y="0"/>
                      <a:pt x="2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5" name="iśḻîḍê">
                <a:extLst>
                  <a:ext uri="{FF2B5EF4-FFF2-40B4-BE49-F238E27FC236}">
                    <a16:creationId xmlns:a16="http://schemas.microsoft.com/office/drawing/2014/main" id="{8F7083BA-6E12-4347-98D0-9D1A6168A47C}"/>
                  </a:ext>
                </a:extLst>
              </p:cNvPr>
              <p:cNvSpPr/>
              <p:nvPr/>
            </p:nvSpPr>
            <p:spPr bwMode="auto">
              <a:xfrm>
                <a:off x="2262" y="1151"/>
                <a:ext cx="2"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1" y="0"/>
                      <a:pt x="1" y="0"/>
                      <a:pt x="1" y="0"/>
                    </a:cubicBezTo>
                    <a:cubicBezTo>
                      <a:pt x="1" y="0"/>
                      <a:pt x="1" y="0"/>
                      <a:pt x="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6" name="îşľide">
                <a:extLst>
                  <a:ext uri="{FF2B5EF4-FFF2-40B4-BE49-F238E27FC236}">
                    <a16:creationId xmlns:a16="http://schemas.microsoft.com/office/drawing/2014/main" id="{61879F2C-F4BB-46CC-9799-E1E29568CAD9}"/>
                  </a:ext>
                </a:extLst>
              </p:cNvPr>
              <p:cNvSpPr/>
              <p:nvPr/>
            </p:nvSpPr>
            <p:spPr bwMode="auto">
              <a:xfrm>
                <a:off x="2264" y="115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7" name="iŝḻîḓè">
                <a:extLst>
                  <a:ext uri="{FF2B5EF4-FFF2-40B4-BE49-F238E27FC236}">
                    <a16:creationId xmlns:a16="http://schemas.microsoft.com/office/drawing/2014/main" id="{D9E1B013-5D5C-43B5-BDE3-7791412B6CE3}"/>
                  </a:ext>
                </a:extLst>
              </p:cNvPr>
              <p:cNvSpPr/>
              <p:nvPr/>
            </p:nvSpPr>
            <p:spPr bwMode="auto">
              <a:xfrm>
                <a:off x="1930" y="1144"/>
                <a:ext cx="4" cy="5"/>
              </a:xfrm>
              <a:custGeom>
                <a:avLst/>
                <a:gdLst>
                  <a:gd name="T0" fmla="*/ 0 w 4"/>
                  <a:gd name="T1" fmla="*/ 0 h 5"/>
                  <a:gd name="T2" fmla="*/ 0 w 4"/>
                  <a:gd name="T3" fmla="*/ 5 h 5"/>
                  <a:gd name="T4" fmla="*/ 4 w 4"/>
                  <a:gd name="T5" fmla="*/ 5 h 5"/>
                  <a:gd name="T6" fmla="*/ 2 w 4"/>
                  <a:gd name="T7" fmla="*/ 0 h 5"/>
                  <a:gd name="T8" fmla="*/ 0 w 4"/>
                  <a:gd name="T9" fmla="*/ 0 h 5"/>
                </a:gdLst>
                <a:ahLst/>
                <a:cxnLst>
                  <a:cxn ang="0">
                    <a:pos x="T0" y="T1"/>
                  </a:cxn>
                  <a:cxn ang="0">
                    <a:pos x="T2" y="T3"/>
                  </a:cxn>
                  <a:cxn ang="0">
                    <a:pos x="T4" y="T5"/>
                  </a:cxn>
                  <a:cxn ang="0">
                    <a:pos x="T6" y="T7"/>
                  </a:cxn>
                  <a:cxn ang="0">
                    <a:pos x="T8" y="T9"/>
                  </a:cxn>
                </a:cxnLst>
                <a:rect l="0" t="0" r="r" b="b"/>
                <a:pathLst>
                  <a:path w="4" h="5">
                    <a:moveTo>
                      <a:pt x="0" y="0"/>
                    </a:moveTo>
                    <a:lnTo>
                      <a:pt x="0" y="5"/>
                    </a:lnTo>
                    <a:lnTo>
                      <a:pt x="4" y="5"/>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8" name="íšľïdè">
                <a:extLst>
                  <a:ext uri="{FF2B5EF4-FFF2-40B4-BE49-F238E27FC236}">
                    <a16:creationId xmlns:a16="http://schemas.microsoft.com/office/drawing/2014/main" id="{010A44F5-FD75-4B72-8720-AD10525F50B0}"/>
                  </a:ext>
                </a:extLst>
              </p:cNvPr>
              <p:cNvSpPr/>
              <p:nvPr/>
            </p:nvSpPr>
            <p:spPr bwMode="auto">
              <a:xfrm>
                <a:off x="1930" y="1144"/>
                <a:ext cx="4" cy="5"/>
              </a:xfrm>
              <a:custGeom>
                <a:avLst/>
                <a:gdLst>
                  <a:gd name="T0" fmla="*/ 0 w 4"/>
                  <a:gd name="T1" fmla="*/ 0 h 5"/>
                  <a:gd name="T2" fmla="*/ 0 w 4"/>
                  <a:gd name="T3" fmla="*/ 5 h 5"/>
                  <a:gd name="T4" fmla="*/ 4 w 4"/>
                  <a:gd name="T5" fmla="*/ 5 h 5"/>
                  <a:gd name="T6" fmla="*/ 2 w 4"/>
                  <a:gd name="T7" fmla="*/ 0 h 5"/>
                  <a:gd name="T8" fmla="*/ 0 w 4"/>
                  <a:gd name="T9" fmla="*/ 0 h 5"/>
                </a:gdLst>
                <a:ahLst/>
                <a:cxnLst>
                  <a:cxn ang="0">
                    <a:pos x="T0" y="T1"/>
                  </a:cxn>
                  <a:cxn ang="0">
                    <a:pos x="T2" y="T3"/>
                  </a:cxn>
                  <a:cxn ang="0">
                    <a:pos x="T4" y="T5"/>
                  </a:cxn>
                  <a:cxn ang="0">
                    <a:pos x="T6" y="T7"/>
                  </a:cxn>
                  <a:cxn ang="0">
                    <a:pos x="T8" y="T9"/>
                  </a:cxn>
                </a:cxnLst>
                <a:rect l="0" t="0" r="r" b="b"/>
                <a:pathLst>
                  <a:path w="4" h="5">
                    <a:moveTo>
                      <a:pt x="0" y="0"/>
                    </a:moveTo>
                    <a:lnTo>
                      <a:pt x="0" y="5"/>
                    </a:lnTo>
                    <a:lnTo>
                      <a:pt x="4" y="5"/>
                    </a:lnTo>
                    <a:lnTo>
                      <a:pt x="2" y="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9" name="ïşľïḍê">
                <a:extLst>
                  <a:ext uri="{FF2B5EF4-FFF2-40B4-BE49-F238E27FC236}">
                    <a16:creationId xmlns:a16="http://schemas.microsoft.com/office/drawing/2014/main" id="{15715CE1-9B89-4094-8E7C-E9C061C24561}"/>
                  </a:ext>
                </a:extLst>
              </p:cNvPr>
              <p:cNvSpPr/>
              <p:nvPr/>
            </p:nvSpPr>
            <p:spPr bwMode="auto">
              <a:xfrm>
                <a:off x="1945" y="1147"/>
                <a:ext cx="4" cy="2"/>
              </a:xfrm>
              <a:custGeom>
                <a:avLst/>
                <a:gdLst>
                  <a:gd name="T0" fmla="*/ 0 w 4"/>
                  <a:gd name="T1" fmla="*/ 0 h 2"/>
                  <a:gd name="T2" fmla="*/ 2 w 4"/>
                  <a:gd name="T3" fmla="*/ 2 h 2"/>
                  <a:gd name="T4" fmla="*/ 4 w 4"/>
                  <a:gd name="T5" fmla="*/ 2 h 2"/>
                  <a:gd name="T6" fmla="*/ 4 w 4"/>
                  <a:gd name="T7" fmla="*/ 0 h 2"/>
                  <a:gd name="T8" fmla="*/ 0 w 4"/>
                  <a:gd name="T9" fmla="*/ 0 h 2"/>
                </a:gdLst>
                <a:ahLst/>
                <a:cxnLst>
                  <a:cxn ang="0">
                    <a:pos x="T0" y="T1"/>
                  </a:cxn>
                  <a:cxn ang="0">
                    <a:pos x="T2" y="T3"/>
                  </a:cxn>
                  <a:cxn ang="0">
                    <a:pos x="T4" y="T5"/>
                  </a:cxn>
                  <a:cxn ang="0">
                    <a:pos x="T6" y="T7"/>
                  </a:cxn>
                  <a:cxn ang="0">
                    <a:pos x="T8" y="T9"/>
                  </a:cxn>
                </a:cxnLst>
                <a:rect l="0" t="0" r="r" b="b"/>
                <a:pathLst>
                  <a:path w="4" h="2">
                    <a:moveTo>
                      <a:pt x="0" y="0"/>
                    </a:moveTo>
                    <a:lnTo>
                      <a:pt x="2" y="2"/>
                    </a:lnTo>
                    <a:lnTo>
                      <a:pt x="4" y="2"/>
                    </a:lnTo>
                    <a:lnTo>
                      <a:pt x="4"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0" name="íṣļíḑé">
                <a:extLst>
                  <a:ext uri="{FF2B5EF4-FFF2-40B4-BE49-F238E27FC236}">
                    <a16:creationId xmlns:a16="http://schemas.microsoft.com/office/drawing/2014/main" id="{9818F942-5C6C-4FB4-BF10-59163200C754}"/>
                  </a:ext>
                </a:extLst>
              </p:cNvPr>
              <p:cNvSpPr/>
              <p:nvPr/>
            </p:nvSpPr>
            <p:spPr bwMode="auto">
              <a:xfrm>
                <a:off x="1945" y="1147"/>
                <a:ext cx="4" cy="2"/>
              </a:xfrm>
              <a:custGeom>
                <a:avLst/>
                <a:gdLst>
                  <a:gd name="T0" fmla="*/ 0 w 4"/>
                  <a:gd name="T1" fmla="*/ 0 h 2"/>
                  <a:gd name="T2" fmla="*/ 2 w 4"/>
                  <a:gd name="T3" fmla="*/ 2 h 2"/>
                  <a:gd name="T4" fmla="*/ 4 w 4"/>
                  <a:gd name="T5" fmla="*/ 2 h 2"/>
                  <a:gd name="T6" fmla="*/ 4 w 4"/>
                  <a:gd name="T7" fmla="*/ 0 h 2"/>
                  <a:gd name="T8" fmla="*/ 0 w 4"/>
                  <a:gd name="T9" fmla="*/ 0 h 2"/>
                </a:gdLst>
                <a:ahLst/>
                <a:cxnLst>
                  <a:cxn ang="0">
                    <a:pos x="T0" y="T1"/>
                  </a:cxn>
                  <a:cxn ang="0">
                    <a:pos x="T2" y="T3"/>
                  </a:cxn>
                  <a:cxn ang="0">
                    <a:pos x="T4" y="T5"/>
                  </a:cxn>
                  <a:cxn ang="0">
                    <a:pos x="T6" y="T7"/>
                  </a:cxn>
                  <a:cxn ang="0">
                    <a:pos x="T8" y="T9"/>
                  </a:cxn>
                </a:cxnLst>
                <a:rect l="0" t="0" r="r" b="b"/>
                <a:pathLst>
                  <a:path w="4" h="2">
                    <a:moveTo>
                      <a:pt x="0" y="0"/>
                    </a:moveTo>
                    <a:lnTo>
                      <a:pt x="2" y="2"/>
                    </a:lnTo>
                    <a:lnTo>
                      <a:pt x="4" y="2"/>
                    </a:lnTo>
                    <a:lnTo>
                      <a:pt x="4" y="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1" name="ïsḷiḓé">
                <a:extLst>
                  <a:ext uri="{FF2B5EF4-FFF2-40B4-BE49-F238E27FC236}">
                    <a16:creationId xmlns:a16="http://schemas.microsoft.com/office/drawing/2014/main" id="{502D48D9-6322-4BA7-9CE9-941F70FEA9B9}"/>
                  </a:ext>
                </a:extLst>
              </p:cNvPr>
              <p:cNvSpPr/>
              <p:nvPr/>
            </p:nvSpPr>
            <p:spPr bwMode="auto">
              <a:xfrm>
                <a:off x="1548" y="1149"/>
                <a:ext cx="204" cy="404"/>
              </a:xfrm>
              <a:custGeom>
                <a:avLst/>
                <a:gdLst>
                  <a:gd name="T0" fmla="*/ 97 w 98"/>
                  <a:gd name="T1" fmla="*/ 0 h 194"/>
                  <a:gd name="T2" fmla="*/ 96 w 98"/>
                  <a:gd name="T3" fmla="*/ 0 h 194"/>
                  <a:gd name="T4" fmla="*/ 0 w 98"/>
                  <a:gd name="T5" fmla="*/ 193 h 194"/>
                  <a:gd name="T6" fmla="*/ 1 w 98"/>
                  <a:gd name="T7" fmla="*/ 194 h 194"/>
                  <a:gd name="T8" fmla="*/ 98 w 98"/>
                  <a:gd name="T9" fmla="*/ 1 h 194"/>
                  <a:gd name="T10" fmla="*/ 97 w 98"/>
                  <a:gd name="T11" fmla="*/ 0 h 194"/>
                </a:gdLst>
                <a:ahLst/>
                <a:cxnLst>
                  <a:cxn ang="0">
                    <a:pos x="T0" y="T1"/>
                  </a:cxn>
                  <a:cxn ang="0">
                    <a:pos x="T2" y="T3"/>
                  </a:cxn>
                  <a:cxn ang="0">
                    <a:pos x="T4" y="T5"/>
                  </a:cxn>
                  <a:cxn ang="0">
                    <a:pos x="T6" y="T7"/>
                  </a:cxn>
                  <a:cxn ang="0">
                    <a:pos x="T8" y="T9"/>
                  </a:cxn>
                  <a:cxn ang="0">
                    <a:pos x="T10" y="T11"/>
                  </a:cxn>
                </a:cxnLst>
                <a:rect l="0" t="0" r="r" b="b"/>
                <a:pathLst>
                  <a:path w="98" h="194">
                    <a:moveTo>
                      <a:pt x="97" y="0"/>
                    </a:moveTo>
                    <a:cubicBezTo>
                      <a:pt x="96" y="0"/>
                      <a:pt x="96" y="0"/>
                      <a:pt x="96" y="0"/>
                    </a:cubicBezTo>
                    <a:cubicBezTo>
                      <a:pt x="0" y="193"/>
                      <a:pt x="0" y="193"/>
                      <a:pt x="0" y="193"/>
                    </a:cubicBezTo>
                    <a:cubicBezTo>
                      <a:pt x="1" y="194"/>
                      <a:pt x="1" y="194"/>
                      <a:pt x="1" y="194"/>
                    </a:cubicBezTo>
                    <a:cubicBezTo>
                      <a:pt x="98" y="1"/>
                      <a:pt x="98" y="1"/>
                      <a:pt x="98" y="1"/>
                    </a:cubicBezTo>
                    <a:cubicBezTo>
                      <a:pt x="97" y="0"/>
                      <a:pt x="97" y="0"/>
                      <a:pt x="9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2" name="ïṥlîḑé">
                <a:extLst>
                  <a:ext uri="{FF2B5EF4-FFF2-40B4-BE49-F238E27FC236}">
                    <a16:creationId xmlns:a16="http://schemas.microsoft.com/office/drawing/2014/main" id="{17294755-3F73-486D-823E-08679CE7E26A}"/>
                  </a:ext>
                </a:extLst>
              </p:cNvPr>
              <p:cNvSpPr/>
              <p:nvPr/>
            </p:nvSpPr>
            <p:spPr bwMode="auto">
              <a:xfrm>
                <a:off x="1780" y="984"/>
                <a:ext cx="96" cy="125"/>
              </a:xfrm>
              <a:custGeom>
                <a:avLst/>
                <a:gdLst>
                  <a:gd name="T0" fmla="*/ 1 w 46"/>
                  <a:gd name="T1" fmla="*/ 57 h 60"/>
                  <a:gd name="T2" fmla="*/ 0 w 46"/>
                  <a:gd name="T3" fmla="*/ 59 h 60"/>
                  <a:gd name="T4" fmla="*/ 1 w 46"/>
                  <a:gd name="T5" fmla="*/ 60 h 60"/>
                  <a:gd name="T6" fmla="*/ 2 w 46"/>
                  <a:gd name="T7" fmla="*/ 58 h 60"/>
                  <a:gd name="T8" fmla="*/ 1 w 46"/>
                  <a:gd name="T9" fmla="*/ 57 h 60"/>
                  <a:gd name="T10" fmla="*/ 45 w 46"/>
                  <a:gd name="T11" fmla="*/ 0 h 60"/>
                  <a:gd name="T12" fmla="*/ 3 w 46"/>
                  <a:gd name="T13" fmla="*/ 55 h 60"/>
                  <a:gd name="T14" fmla="*/ 4 w 46"/>
                  <a:gd name="T15" fmla="*/ 55 h 60"/>
                  <a:gd name="T16" fmla="*/ 4 w 46"/>
                  <a:gd name="T17" fmla="*/ 56 h 60"/>
                  <a:gd name="T18" fmla="*/ 46 w 46"/>
                  <a:gd name="T19" fmla="*/ 1 h 60"/>
                  <a:gd name="T20" fmla="*/ 45 w 46"/>
                  <a:gd name="T21"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60">
                    <a:moveTo>
                      <a:pt x="1" y="57"/>
                    </a:moveTo>
                    <a:cubicBezTo>
                      <a:pt x="0" y="59"/>
                      <a:pt x="0" y="59"/>
                      <a:pt x="0" y="59"/>
                    </a:cubicBezTo>
                    <a:cubicBezTo>
                      <a:pt x="1" y="60"/>
                      <a:pt x="1" y="60"/>
                      <a:pt x="1" y="60"/>
                    </a:cubicBezTo>
                    <a:cubicBezTo>
                      <a:pt x="2" y="58"/>
                      <a:pt x="2" y="58"/>
                      <a:pt x="2" y="58"/>
                    </a:cubicBezTo>
                    <a:cubicBezTo>
                      <a:pt x="2" y="58"/>
                      <a:pt x="2" y="58"/>
                      <a:pt x="1" y="57"/>
                    </a:cubicBezTo>
                    <a:moveTo>
                      <a:pt x="45" y="0"/>
                    </a:moveTo>
                    <a:cubicBezTo>
                      <a:pt x="3" y="55"/>
                      <a:pt x="3" y="55"/>
                      <a:pt x="3" y="55"/>
                    </a:cubicBezTo>
                    <a:cubicBezTo>
                      <a:pt x="3" y="55"/>
                      <a:pt x="4" y="55"/>
                      <a:pt x="4" y="55"/>
                    </a:cubicBezTo>
                    <a:cubicBezTo>
                      <a:pt x="4" y="56"/>
                      <a:pt x="4" y="56"/>
                      <a:pt x="4" y="56"/>
                    </a:cubicBezTo>
                    <a:cubicBezTo>
                      <a:pt x="46" y="1"/>
                      <a:pt x="46" y="1"/>
                      <a:pt x="46" y="1"/>
                    </a:cubicBezTo>
                    <a:cubicBezTo>
                      <a:pt x="46" y="1"/>
                      <a:pt x="45" y="0"/>
                      <a:pt x="4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3" name="iş1îḍè">
                <a:extLst>
                  <a:ext uri="{FF2B5EF4-FFF2-40B4-BE49-F238E27FC236}">
                    <a16:creationId xmlns:a16="http://schemas.microsoft.com/office/drawing/2014/main" id="{FA43ED56-AF84-4AA0-94EE-58CA03C5ECB6}"/>
                  </a:ext>
                </a:extLst>
              </p:cNvPr>
              <p:cNvSpPr/>
              <p:nvPr/>
            </p:nvSpPr>
            <p:spPr bwMode="auto">
              <a:xfrm>
                <a:off x="1782" y="1099"/>
                <a:ext cx="6" cy="6"/>
              </a:xfrm>
              <a:custGeom>
                <a:avLst/>
                <a:gdLst>
                  <a:gd name="T0" fmla="*/ 2 w 3"/>
                  <a:gd name="T1" fmla="*/ 0 h 3"/>
                  <a:gd name="T2" fmla="*/ 0 w 3"/>
                  <a:gd name="T3" fmla="*/ 2 h 3"/>
                  <a:gd name="T4" fmla="*/ 1 w 3"/>
                  <a:gd name="T5" fmla="*/ 3 h 3"/>
                  <a:gd name="T6" fmla="*/ 3 w 3"/>
                  <a:gd name="T7" fmla="*/ 1 h 3"/>
                  <a:gd name="T8" fmla="*/ 3 w 3"/>
                  <a:gd name="T9" fmla="*/ 0 h 3"/>
                  <a:gd name="T10" fmla="*/ 2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2" y="0"/>
                    </a:moveTo>
                    <a:cubicBezTo>
                      <a:pt x="0" y="2"/>
                      <a:pt x="0" y="2"/>
                      <a:pt x="0" y="2"/>
                    </a:cubicBezTo>
                    <a:cubicBezTo>
                      <a:pt x="1" y="3"/>
                      <a:pt x="1" y="3"/>
                      <a:pt x="1" y="3"/>
                    </a:cubicBezTo>
                    <a:cubicBezTo>
                      <a:pt x="3" y="1"/>
                      <a:pt x="3" y="1"/>
                      <a:pt x="3" y="1"/>
                    </a:cubicBezTo>
                    <a:cubicBezTo>
                      <a:pt x="3" y="1"/>
                      <a:pt x="3" y="1"/>
                      <a:pt x="3" y="0"/>
                    </a:cubicBezTo>
                    <a:cubicBezTo>
                      <a:pt x="3"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10" name="í$lîḓé">
              <a:extLst>
                <a:ext uri="{FF2B5EF4-FFF2-40B4-BE49-F238E27FC236}">
                  <a16:creationId xmlns:a16="http://schemas.microsoft.com/office/drawing/2014/main" id="{1BF0EB92-26C6-406D-B4BC-3F34D7A0B20D}"/>
                </a:ext>
              </a:extLst>
            </p:cNvPr>
            <p:cNvSpPr/>
            <p:nvPr/>
          </p:nvSpPr>
          <p:spPr bwMode="auto">
            <a:xfrm>
              <a:off x="6006981" y="1997489"/>
              <a:ext cx="114127" cy="141518"/>
            </a:xfrm>
            <a:custGeom>
              <a:avLst/>
              <a:gdLst>
                <a:gd name="T0" fmla="*/ 10 w 12"/>
                <a:gd name="T1" fmla="*/ 1 h 15"/>
                <a:gd name="T2" fmla="*/ 0 w 12"/>
                <a:gd name="T3" fmla="*/ 14 h 15"/>
                <a:gd name="T4" fmla="*/ 1 w 12"/>
                <a:gd name="T5" fmla="*/ 15 h 15"/>
                <a:gd name="T6" fmla="*/ 11 w 12"/>
                <a:gd name="T7" fmla="*/ 2 h 15"/>
                <a:gd name="T8" fmla="*/ 10 w 12"/>
                <a:gd name="T9" fmla="*/ 1 h 15"/>
                <a:gd name="T10" fmla="*/ 11 w 12"/>
                <a:gd name="T11" fmla="*/ 0 h 15"/>
                <a:gd name="T12" fmla="*/ 11 w 12"/>
                <a:gd name="T13" fmla="*/ 0 h 15"/>
                <a:gd name="T14" fmla="*/ 12 w 12"/>
                <a:gd name="T15" fmla="*/ 1 h 15"/>
                <a:gd name="T16" fmla="*/ 12 w 12"/>
                <a:gd name="T17" fmla="*/ 1 h 15"/>
                <a:gd name="T18" fmla="*/ 11 w 12"/>
                <a:gd name="T1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5">
                  <a:moveTo>
                    <a:pt x="10" y="1"/>
                  </a:moveTo>
                  <a:cubicBezTo>
                    <a:pt x="0" y="14"/>
                    <a:pt x="0" y="14"/>
                    <a:pt x="0" y="14"/>
                  </a:cubicBezTo>
                  <a:cubicBezTo>
                    <a:pt x="1" y="14"/>
                    <a:pt x="1" y="15"/>
                    <a:pt x="1" y="15"/>
                  </a:cubicBezTo>
                  <a:cubicBezTo>
                    <a:pt x="11" y="2"/>
                    <a:pt x="11" y="2"/>
                    <a:pt x="11" y="2"/>
                  </a:cubicBezTo>
                  <a:cubicBezTo>
                    <a:pt x="10" y="1"/>
                    <a:pt x="10" y="1"/>
                    <a:pt x="10" y="1"/>
                  </a:cubicBezTo>
                  <a:moveTo>
                    <a:pt x="11" y="0"/>
                  </a:moveTo>
                  <a:cubicBezTo>
                    <a:pt x="11" y="0"/>
                    <a:pt x="11" y="0"/>
                    <a:pt x="11" y="0"/>
                  </a:cubicBezTo>
                  <a:cubicBezTo>
                    <a:pt x="12" y="1"/>
                    <a:pt x="12" y="1"/>
                    <a:pt x="12" y="1"/>
                  </a:cubicBezTo>
                  <a:cubicBezTo>
                    <a:pt x="12" y="1"/>
                    <a:pt x="12" y="1"/>
                    <a:pt x="12" y="1"/>
                  </a:cubicBezTo>
                  <a:cubicBezTo>
                    <a:pt x="11" y="0"/>
                    <a:pt x="11" y="0"/>
                    <a:pt x="1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 name="íṧļíḓè">
              <a:extLst>
                <a:ext uri="{FF2B5EF4-FFF2-40B4-BE49-F238E27FC236}">
                  <a16:creationId xmlns:a16="http://schemas.microsoft.com/office/drawing/2014/main" id="{8290F95B-A32C-4ED2-A2DE-09F32599D509}"/>
                </a:ext>
              </a:extLst>
            </p:cNvPr>
            <p:cNvSpPr/>
            <p:nvPr/>
          </p:nvSpPr>
          <p:spPr bwMode="auto">
            <a:xfrm>
              <a:off x="5080266" y="2170963"/>
              <a:ext cx="903889" cy="598028"/>
            </a:xfrm>
            <a:custGeom>
              <a:avLst/>
              <a:gdLst>
                <a:gd name="T0" fmla="*/ 1 w 95"/>
                <a:gd name="T1" fmla="*/ 62 h 63"/>
                <a:gd name="T2" fmla="*/ 0 w 95"/>
                <a:gd name="T3" fmla="*/ 62 h 63"/>
                <a:gd name="T4" fmla="*/ 1 w 95"/>
                <a:gd name="T5" fmla="*/ 63 h 63"/>
                <a:gd name="T6" fmla="*/ 1 w 95"/>
                <a:gd name="T7" fmla="*/ 62 h 63"/>
                <a:gd name="T8" fmla="*/ 17 w 95"/>
                <a:gd name="T9" fmla="*/ 51 h 63"/>
                <a:gd name="T10" fmla="*/ 2 w 95"/>
                <a:gd name="T11" fmla="*/ 61 h 63"/>
                <a:gd name="T12" fmla="*/ 3 w 95"/>
                <a:gd name="T13" fmla="*/ 62 h 63"/>
                <a:gd name="T14" fmla="*/ 3 w 95"/>
                <a:gd name="T15" fmla="*/ 62 h 63"/>
                <a:gd name="T16" fmla="*/ 15 w 95"/>
                <a:gd name="T17" fmla="*/ 54 h 63"/>
                <a:gd name="T18" fmla="*/ 15 w 95"/>
                <a:gd name="T19" fmla="*/ 54 h 63"/>
                <a:gd name="T20" fmla="*/ 15 w 95"/>
                <a:gd name="T21" fmla="*/ 53 h 63"/>
                <a:gd name="T22" fmla="*/ 17 w 95"/>
                <a:gd name="T23" fmla="*/ 51 h 63"/>
                <a:gd name="T24" fmla="*/ 94 w 95"/>
                <a:gd name="T25" fmla="*/ 0 h 63"/>
                <a:gd name="T26" fmla="*/ 27 w 95"/>
                <a:gd name="T27" fmla="*/ 44 h 63"/>
                <a:gd name="T28" fmla="*/ 28 w 95"/>
                <a:gd name="T29" fmla="*/ 45 h 63"/>
                <a:gd name="T30" fmla="*/ 28 w 95"/>
                <a:gd name="T31" fmla="*/ 46 h 63"/>
                <a:gd name="T32" fmla="*/ 94 w 95"/>
                <a:gd name="T33" fmla="*/ 1 h 63"/>
                <a:gd name="T34" fmla="*/ 95 w 95"/>
                <a:gd name="T35" fmla="*/ 1 h 63"/>
                <a:gd name="T36" fmla="*/ 94 w 95"/>
                <a:gd name="T37" fmla="*/ 0 h 63"/>
                <a:gd name="T38" fmla="*/ 94 w 95"/>
                <a:gd name="T39"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 h="63">
                  <a:moveTo>
                    <a:pt x="1" y="62"/>
                  </a:moveTo>
                  <a:cubicBezTo>
                    <a:pt x="0" y="62"/>
                    <a:pt x="0" y="62"/>
                    <a:pt x="0" y="62"/>
                  </a:cubicBezTo>
                  <a:cubicBezTo>
                    <a:pt x="0" y="62"/>
                    <a:pt x="1" y="63"/>
                    <a:pt x="1" y="63"/>
                  </a:cubicBezTo>
                  <a:cubicBezTo>
                    <a:pt x="1" y="62"/>
                    <a:pt x="1" y="62"/>
                    <a:pt x="1" y="62"/>
                  </a:cubicBezTo>
                  <a:moveTo>
                    <a:pt x="17" y="51"/>
                  </a:moveTo>
                  <a:cubicBezTo>
                    <a:pt x="2" y="61"/>
                    <a:pt x="2" y="61"/>
                    <a:pt x="2" y="61"/>
                  </a:cubicBezTo>
                  <a:cubicBezTo>
                    <a:pt x="2" y="61"/>
                    <a:pt x="2" y="62"/>
                    <a:pt x="3" y="62"/>
                  </a:cubicBezTo>
                  <a:cubicBezTo>
                    <a:pt x="3" y="62"/>
                    <a:pt x="3" y="62"/>
                    <a:pt x="3" y="62"/>
                  </a:cubicBezTo>
                  <a:cubicBezTo>
                    <a:pt x="15" y="54"/>
                    <a:pt x="15" y="54"/>
                    <a:pt x="15" y="54"/>
                  </a:cubicBezTo>
                  <a:cubicBezTo>
                    <a:pt x="15" y="54"/>
                    <a:pt x="15" y="54"/>
                    <a:pt x="15" y="54"/>
                  </a:cubicBezTo>
                  <a:cubicBezTo>
                    <a:pt x="15" y="54"/>
                    <a:pt x="15" y="54"/>
                    <a:pt x="15" y="53"/>
                  </a:cubicBezTo>
                  <a:cubicBezTo>
                    <a:pt x="16" y="52"/>
                    <a:pt x="16" y="51"/>
                    <a:pt x="17" y="51"/>
                  </a:cubicBezTo>
                  <a:moveTo>
                    <a:pt x="94" y="0"/>
                  </a:moveTo>
                  <a:cubicBezTo>
                    <a:pt x="27" y="44"/>
                    <a:pt x="27" y="44"/>
                    <a:pt x="27" y="44"/>
                  </a:cubicBezTo>
                  <a:cubicBezTo>
                    <a:pt x="27" y="44"/>
                    <a:pt x="27" y="45"/>
                    <a:pt x="28" y="45"/>
                  </a:cubicBezTo>
                  <a:cubicBezTo>
                    <a:pt x="28" y="45"/>
                    <a:pt x="28" y="46"/>
                    <a:pt x="28" y="46"/>
                  </a:cubicBezTo>
                  <a:cubicBezTo>
                    <a:pt x="94" y="1"/>
                    <a:pt x="94" y="1"/>
                    <a:pt x="94" y="1"/>
                  </a:cubicBezTo>
                  <a:cubicBezTo>
                    <a:pt x="95" y="1"/>
                    <a:pt x="95" y="1"/>
                    <a:pt x="95" y="1"/>
                  </a:cubicBezTo>
                  <a:cubicBezTo>
                    <a:pt x="94" y="1"/>
                    <a:pt x="94" y="0"/>
                    <a:pt x="94" y="0"/>
                  </a:cubicBezTo>
                  <a:cubicBezTo>
                    <a:pt x="94" y="0"/>
                    <a:pt x="94" y="0"/>
                    <a:pt x="9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 name="îṣ1íḑé">
              <a:extLst>
                <a:ext uri="{FF2B5EF4-FFF2-40B4-BE49-F238E27FC236}">
                  <a16:creationId xmlns:a16="http://schemas.microsoft.com/office/drawing/2014/main" id="{63C18397-FF04-4D67-9F47-3E146294D15E}"/>
                </a:ext>
              </a:extLst>
            </p:cNvPr>
            <p:cNvSpPr/>
            <p:nvPr/>
          </p:nvSpPr>
          <p:spPr bwMode="auto">
            <a:xfrm>
              <a:off x="5221784" y="2586388"/>
              <a:ext cx="127823" cy="95867"/>
            </a:xfrm>
            <a:custGeom>
              <a:avLst/>
              <a:gdLst>
                <a:gd name="T0" fmla="*/ 12 w 13"/>
                <a:gd name="T1" fmla="*/ 0 h 10"/>
                <a:gd name="T2" fmla="*/ 2 w 13"/>
                <a:gd name="T3" fmla="*/ 7 h 10"/>
                <a:gd name="T4" fmla="*/ 0 w 13"/>
                <a:gd name="T5" fmla="*/ 9 h 10"/>
                <a:gd name="T6" fmla="*/ 0 w 13"/>
                <a:gd name="T7" fmla="*/ 10 h 10"/>
                <a:gd name="T8" fmla="*/ 0 w 13"/>
                <a:gd name="T9" fmla="*/ 10 h 10"/>
                <a:gd name="T10" fmla="*/ 13 w 13"/>
                <a:gd name="T11" fmla="*/ 2 h 10"/>
                <a:gd name="T12" fmla="*/ 13 w 13"/>
                <a:gd name="T13" fmla="*/ 1 h 10"/>
                <a:gd name="T14" fmla="*/ 12 w 13"/>
                <a:gd name="T15" fmla="*/ 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0">
                  <a:moveTo>
                    <a:pt x="12" y="0"/>
                  </a:moveTo>
                  <a:cubicBezTo>
                    <a:pt x="2" y="7"/>
                    <a:pt x="2" y="7"/>
                    <a:pt x="2" y="7"/>
                  </a:cubicBezTo>
                  <a:cubicBezTo>
                    <a:pt x="1" y="7"/>
                    <a:pt x="1" y="8"/>
                    <a:pt x="0" y="9"/>
                  </a:cubicBezTo>
                  <a:cubicBezTo>
                    <a:pt x="0" y="10"/>
                    <a:pt x="0" y="10"/>
                    <a:pt x="0" y="10"/>
                  </a:cubicBezTo>
                  <a:cubicBezTo>
                    <a:pt x="0" y="10"/>
                    <a:pt x="0" y="10"/>
                    <a:pt x="0" y="10"/>
                  </a:cubicBezTo>
                  <a:cubicBezTo>
                    <a:pt x="13" y="2"/>
                    <a:pt x="13" y="2"/>
                    <a:pt x="13" y="2"/>
                  </a:cubicBezTo>
                  <a:cubicBezTo>
                    <a:pt x="13" y="2"/>
                    <a:pt x="13" y="1"/>
                    <a:pt x="13" y="1"/>
                  </a:cubicBezTo>
                  <a:cubicBezTo>
                    <a:pt x="12" y="1"/>
                    <a:pt x="12" y="0"/>
                    <a:pt x="1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 name="îślîḋè">
              <a:extLst>
                <a:ext uri="{FF2B5EF4-FFF2-40B4-BE49-F238E27FC236}">
                  <a16:creationId xmlns:a16="http://schemas.microsoft.com/office/drawing/2014/main" id="{669BEF92-1CA5-44B9-9D97-0985FDDDAAE8}"/>
                </a:ext>
              </a:extLst>
            </p:cNvPr>
            <p:cNvSpPr/>
            <p:nvPr/>
          </p:nvSpPr>
          <p:spPr bwMode="auto">
            <a:xfrm>
              <a:off x="4272245" y="2750731"/>
              <a:ext cx="835412" cy="561508"/>
            </a:xfrm>
            <a:custGeom>
              <a:avLst/>
              <a:gdLst>
                <a:gd name="T0" fmla="*/ 87 w 88"/>
                <a:gd name="T1" fmla="*/ 0 h 59"/>
                <a:gd name="T2" fmla="*/ 86 w 88"/>
                <a:gd name="T3" fmla="*/ 1 h 59"/>
                <a:gd name="T4" fmla="*/ 86 w 88"/>
                <a:gd name="T5" fmla="*/ 2 h 59"/>
                <a:gd name="T6" fmla="*/ 85 w 88"/>
                <a:gd name="T7" fmla="*/ 1 h 59"/>
                <a:gd name="T8" fmla="*/ 0 w 88"/>
                <a:gd name="T9" fmla="*/ 58 h 59"/>
                <a:gd name="T10" fmla="*/ 0 w 88"/>
                <a:gd name="T11" fmla="*/ 58 h 59"/>
                <a:gd name="T12" fmla="*/ 0 w 88"/>
                <a:gd name="T13" fmla="*/ 59 h 59"/>
                <a:gd name="T14" fmla="*/ 1 w 88"/>
                <a:gd name="T15" fmla="*/ 59 h 59"/>
                <a:gd name="T16" fmla="*/ 88 w 88"/>
                <a:gd name="T17" fmla="*/ 1 h 59"/>
                <a:gd name="T18" fmla="*/ 88 w 88"/>
                <a:gd name="T19" fmla="*/ 1 h 59"/>
                <a:gd name="T20" fmla="*/ 87 w 88"/>
                <a:gd name="T21"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59">
                  <a:moveTo>
                    <a:pt x="87" y="0"/>
                  </a:moveTo>
                  <a:cubicBezTo>
                    <a:pt x="86" y="1"/>
                    <a:pt x="86" y="1"/>
                    <a:pt x="86" y="1"/>
                  </a:cubicBezTo>
                  <a:cubicBezTo>
                    <a:pt x="86" y="1"/>
                    <a:pt x="86" y="1"/>
                    <a:pt x="86" y="2"/>
                  </a:cubicBezTo>
                  <a:cubicBezTo>
                    <a:pt x="86" y="2"/>
                    <a:pt x="85" y="1"/>
                    <a:pt x="85" y="1"/>
                  </a:cubicBezTo>
                  <a:cubicBezTo>
                    <a:pt x="0" y="58"/>
                    <a:pt x="0" y="58"/>
                    <a:pt x="0" y="58"/>
                  </a:cubicBezTo>
                  <a:cubicBezTo>
                    <a:pt x="0" y="58"/>
                    <a:pt x="0" y="58"/>
                    <a:pt x="0" y="58"/>
                  </a:cubicBezTo>
                  <a:cubicBezTo>
                    <a:pt x="0" y="58"/>
                    <a:pt x="0" y="58"/>
                    <a:pt x="0" y="59"/>
                  </a:cubicBezTo>
                  <a:cubicBezTo>
                    <a:pt x="1" y="59"/>
                    <a:pt x="1" y="59"/>
                    <a:pt x="1" y="59"/>
                  </a:cubicBezTo>
                  <a:cubicBezTo>
                    <a:pt x="88" y="1"/>
                    <a:pt x="88" y="1"/>
                    <a:pt x="88" y="1"/>
                  </a:cubicBezTo>
                  <a:cubicBezTo>
                    <a:pt x="88" y="1"/>
                    <a:pt x="88" y="1"/>
                    <a:pt x="88" y="1"/>
                  </a:cubicBezTo>
                  <a:cubicBezTo>
                    <a:pt x="87" y="1"/>
                    <a:pt x="87" y="0"/>
                    <a:pt x="8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i$ľïḓè">
              <a:extLst>
                <a:ext uri="{FF2B5EF4-FFF2-40B4-BE49-F238E27FC236}">
                  <a16:creationId xmlns:a16="http://schemas.microsoft.com/office/drawing/2014/main" id="{FC7FFE23-21E9-4932-B629-24DAA4994409}"/>
                </a:ext>
              </a:extLst>
            </p:cNvPr>
            <p:cNvSpPr/>
            <p:nvPr/>
          </p:nvSpPr>
          <p:spPr bwMode="auto">
            <a:xfrm>
              <a:off x="5975025" y="2180094"/>
              <a:ext cx="9130" cy="0"/>
            </a:xfrm>
            <a:custGeom>
              <a:avLst/>
              <a:gdLst>
                <a:gd name="T0" fmla="*/ 1 w 1"/>
                <a:gd name="T1" fmla="*/ 0 w 1"/>
                <a:gd name="T2" fmla="*/ 1 w 1"/>
                <a:gd name="T3" fmla="*/ 1 w 1"/>
              </a:gdLst>
              <a:ahLst/>
              <a:cxnLst>
                <a:cxn ang="0">
                  <a:pos x="T0" y="0"/>
                </a:cxn>
                <a:cxn ang="0">
                  <a:pos x="T1" y="0"/>
                </a:cxn>
                <a:cxn ang="0">
                  <a:pos x="T2" y="0"/>
                </a:cxn>
                <a:cxn ang="0">
                  <a:pos x="T3" y="0"/>
                </a:cxn>
              </a:cxnLst>
              <a:rect l="0" t="0" r="r" b="b"/>
              <a:pathLst>
                <a:path w="1">
                  <a:moveTo>
                    <a:pt x="1" y="0"/>
                  </a:moveTo>
                  <a:cubicBezTo>
                    <a:pt x="0" y="0"/>
                    <a:pt x="0" y="0"/>
                    <a:pt x="0" y="0"/>
                  </a:cubicBezTo>
                  <a:cubicBezTo>
                    <a:pt x="1" y="0"/>
                    <a:pt x="1" y="0"/>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ïŝlidè">
              <a:extLst>
                <a:ext uri="{FF2B5EF4-FFF2-40B4-BE49-F238E27FC236}">
                  <a16:creationId xmlns:a16="http://schemas.microsoft.com/office/drawing/2014/main" id="{6FC350B9-0BFC-4055-ABC1-D56B50D52EBB}"/>
                </a:ext>
              </a:extLst>
            </p:cNvPr>
            <p:cNvSpPr/>
            <p:nvPr/>
          </p:nvSpPr>
          <p:spPr bwMode="auto">
            <a:xfrm>
              <a:off x="4422893" y="3531364"/>
              <a:ext cx="506726" cy="570638"/>
            </a:xfrm>
            <a:custGeom>
              <a:avLst/>
              <a:gdLst>
                <a:gd name="T0" fmla="*/ 43 w 53"/>
                <a:gd name="T1" fmla="*/ 48 h 60"/>
                <a:gd name="T2" fmla="*/ 42 w 53"/>
                <a:gd name="T3" fmla="*/ 49 h 60"/>
                <a:gd name="T4" fmla="*/ 52 w 53"/>
                <a:gd name="T5" fmla="*/ 60 h 60"/>
                <a:gd name="T6" fmla="*/ 53 w 53"/>
                <a:gd name="T7" fmla="*/ 60 h 60"/>
                <a:gd name="T8" fmla="*/ 43 w 53"/>
                <a:gd name="T9" fmla="*/ 48 h 60"/>
                <a:gd name="T10" fmla="*/ 2 w 53"/>
                <a:gd name="T11" fmla="*/ 0 h 60"/>
                <a:gd name="T12" fmla="*/ 0 w 53"/>
                <a:gd name="T13" fmla="*/ 0 h 60"/>
                <a:gd name="T14" fmla="*/ 22 w 53"/>
                <a:gd name="T15" fmla="*/ 26 h 60"/>
                <a:gd name="T16" fmla="*/ 25 w 53"/>
                <a:gd name="T17" fmla="*/ 27 h 60"/>
                <a:gd name="T18" fmla="*/ 35 w 53"/>
                <a:gd name="T19" fmla="*/ 40 h 60"/>
                <a:gd name="T20" fmla="*/ 35 w 53"/>
                <a:gd name="T21" fmla="*/ 40 h 60"/>
                <a:gd name="T22" fmla="*/ 40 w 53"/>
                <a:gd name="T23" fmla="*/ 46 h 60"/>
                <a:gd name="T24" fmla="*/ 38 w 53"/>
                <a:gd name="T25" fmla="*/ 42 h 60"/>
                <a:gd name="T26" fmla="*/ 38 w 53"/>
                <a:gd name="T27" fmla="*/ 42 h 60"/>
                <a:gd name="T28" fmla="*/ 2 w 53"/>
                <a:gd name="T29"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3" h="60">
                  <a:moveTo>
                    <a:pt x="43" y="48"/>
                  </a:moveTo>
                  <a:cubicBezTo>
                    <a:pt x="43" y="49"/>
                    <a:pt x="43" y="49"/>
                    <a:pt x="42" y="49"/>
                  </a:cubicBezTo>
                  <a:cubicBezTo>
                    <a:pt x="52" y="60"/>
                    <a:pt x="52" y="60"/>
                    <a:pt x="52" y="60"/>
                  </a:cubicBezTo>
                  <a:cubicBezTo>
                    <a:pt x="52" y="60"/>
                    <a:pt x="52" y="60"/>
                    <a:pt x="53" y="60"/>
                  </a:cubicBezTo>
                  <a:cubicBezTo>
                    <a:pt x="43" y="48"/>
                    <a:pt x="43" y="48"/>
                    <a:pt x="43" y="48"/>
                  </a:cubicBezTo>
                  <a:moveTo>
                    <a:pt x="2" y="0"/>
                  </a:moveTo>
                  <a:cubicBezTo>
                    <a:pt x="1" y="0"/>
                    <a:pt x="1" y="0"/>
                    <a:pt x="0" y="0"/>
                  </a:cubicBezTo>
                  <a:cubicBezTo>
                    <a:pt x="22" y="26"/>
                    <a:pt x="22" y="26"/>
                    <a:pt x="22" y="26"/>
                  </a:cubicBezTo>
                  <a:cubicBezTo>
                    <a:pt x="23" y="26"/>
                    <a:pt x="24" y="27"/>
                    <a:pt x="25" y="27"/>
                  </a:cubicBezTo>
                  <a:cubicBezTo>
                    <a:pt x="25" y="27"/>
                    <a:pt x="35" y="39"/>
                    <a:pt x="35" y="40"/>
                  </a:cubicBezTo>
                  <a:cubicBezTo>
                    <a:pt x="35" y="40"/>
                    <a:pt x="35" y="40"/>
                    <a:pt x="35" y="40"/>
                  </a:cubicBezTo>
                  <a:cubicBezTo>
                    <a:pt x="40" y="46"/>
                    <a:pt x="40" y="46"/>
                    <a:pt x="40" y="46"/>
                  </a:cubicBezTo>
                  <a:cubicBezTo>
                    <a:pt x="40" y="45"/>
                    <a:pt x="39" y="44"/>
                    <a:pt x="38" y="42"/>
                  </a:cubicBezTo>
                  <a:cubicBezTo>
                    <a:pt x="38" y="42"/>
                    <a:pt x="38" y="42"/>
                    <a:pt x="38" y="42"/>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iśliḑê">
              <a:extLst>
                <a:ext uri="{FF2B5EF4-FFF2-40B4-BE49-F238E27FC236}">
                  <a16:creationId xmlns:a16="http://schemas.microsoft.com/office/drawing/2014/main" id="{2807197F-86A8-4EB4-AC9C-84880C244267}"/>
                </a:ext>
              </a:extLst>
            </p:cNvPr>
            <p:cNvSpPr/>
            <p:nvPr/>
          </p:nvSpPr>
          <p:spPr bwMode="auto">
            <a:xfrm>
              <a:off x="4632887" y="3777879"/>
              <a:ext cx="123258" cy="132388"/>
            </a:xfrm>
            <a:custGeom>
              <a:avLst/>
              <a:gdLst>
                <a:gd name="T0" fmla="*/ 0 w 13"/>
                <a:gd name="T1" fmla="*/ 0 h 14"/>
                <a:gd name="T2" fmla="*/ 13 w 13"/>
                <a:gd name="T3" fmla="*/ 14 h 14"/>
                <a:gd name="T4" fmla="*/ 13 w 13"/>
                <a:gd name="T5" fmla="*/ 14 h 14"/>
                <a:gd name="T6" fmla="*/ 3 w 13"/>
                <a:gd name="T7" fmla="*/ 1 h 14"/>
                <a:gd name="T8" fmla="*/ 0 w 13"/>
                <a:gd name="T9" fmla="*/ 0 h 14"/>
              </a:gdLst>
              <a:ahLst/>
              <a:cxnLst>
                <a:cxn ang="0">
                  <a:pos x="T0" y="T1"/>
                </a:cxn>
                <a:cxn ang="0">
                  <a:pos x="T2" y="T3"/>
                </a:cxn>
                <a:cxn ang="0">
                  <a:pos x="T4" y="T5"/>
                </a:cxn>
                <a:cxn ang="0">
                  <a:pos x="T6" y="T7"/>
                </a:cxn>
                <a:cxn ang="0">
                  <a:pos x="T8" y="T9"/>
                </a:cxn>
              </a:cxnLst>
              <a:rect l="0" t="0" r="r" b="b"/>
              <a:pathLst>
                <a:path w="13" h="14">
                  <a:moveTo>
                    <a:pt x="0" y="0"/>
                  </a:moveTo>
                  <a:cubicBezTo>
                    <a:pt x="13" y="14"/>
                    <a:pt x="13" y="14"/>
                    <a:pt x="13" y="14"/>
                  </a:cubicBezTo>
                  <a:cubicBezTo>
                    <a:pt x="13" y="14"/>
                    <a:pt x="13" y="14"/>
                    <a:pt x="13" y="14"/>
                  </a:cubicBezTo>
                  <a:cubicBezTo>
                    <a:pt x="13" y="13"/>
                    <a:pt x="3" y="1"/>
                    <a:pt x="3" y="1"/>
                  </a:cubicBezTo>
                  <a:cubicBezTo>
                    <a:pt x="2" y="1"/>
                    <a:pt x="1"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iśḻïďê">
              <a:extLst>
                <a:ext uri="{FF2B5EF4-FFF2-40B4-BE49-F238E27FC236}">
                  <a16:creationId xmlns:a16="http://schemas.microsoft.com/office/drawing/2014/main" id="{33394514-6038-40BE-9814-B2E0C2B9C87B}"/>
                </a:ext>
              </a:extLst>
            </p:cNvPr>
            <p:cNvSpPr/>
            <p:nvPr/>
          </p:nvSpPr>
          <p:spPr bwMode="auto">
            <a:xfrm>
              <a:off x="4783535" y="3928528"/>
              <a:ext cx="50216" cy="68477"/>
            </a:xfrm>
            <a:custGeom>
              <a:avLst/>
              <a:gdLst>
                <a:gd name="T0" fmla="*/ 0 w 5"/>
                <a:gd name="T1" fmla="*/ 0 h 7"/>
                <a:gd name="T2" fmla="*/ 0 w 5"/>
                <a:gd name="T3" fmla="*/ 0 h 7"/>
                <a:gd name="T4" fmla="*/ 2 w 5"/>
                <a:gd name="T5" fmla="*/ 4 h 7"/>
                <a:gd name="T6" fmla="*/ 4 w 5"/>
                <a:gd name="T7" fmla="*/ 7 h 7"/>
                <a:gd name="T8" fmla="*/ 5 w 5"/>
                <a:gd name="T9" fmla="*/ 6 h 7"/>
                <a:gd name="T10" fmla="*/ 0 w 5"/>
                <a:gd name="T11" fmla="*/ 0 h 7"/>
              </a:gdLst>
              <a:ahLst/>
              <a:cxnLst>
                <a:cxn ang="0">
                  <a:pos x="T0" y="T1"/>
                </a:cxn>
                <a:cxn ang="0">
                  <a:pos x="T2" y="T3"/>
                </a:cxn>
                <a:cxn ang="0">
                  <a:pos x="T4" y="T5"/>
                </a:cxn>
                <a:cxn ang="0">
                  <a:pos x="T6" y="T7"/>
                </a:cxn>
                <a:cxn ang="0">
                  <a:pos x="T8" y="T9"/>
                </a:cxn>
                <a:cxn ang="0">
                  <a:pos x="T10" y="T11"/>
                </a:cxn>
              </a:cxnLst>
              <a:rect l="0" t="0" r="r" b="b"/>
              <a:pathLst>
                <a:path w="5" h="7">
                  <a:moveTo>
                    <a:pt x="0" y="0"/>
                  </a:moveTo>
                  <a:cubicBezTo>
                    <a:pt x="0" y="0"/>
                    <a:pt x="0" y="0"/>
                    <a:pt x="0" y="0"/>
                  </a:cubicBezTo>
                  <a:cubicBezTo>
                    <a:pt x="1" y="2"/>
                    <a:pt x="2" y="3"/>
                    <a:pt x="2" y="4"/>
                  </a:cubicBezTo>
                  <a:cubicBezTo>
                    <a:pt x="4" y="7"/>
                    <a:pt x="4" y="7"/>
                    <a:pt x="4" y="7"/>
                  </a:cubicBezTo>
                  <a:cubicBezTo>
                    <a:pt x="5" y="7"/>
                    <a:pt x="5" y="7"/>
                    <a:pt x="5" y="6"/>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îṣľîďe">
              <a:extLst>
                <a:ext uri="{FF2B5EF4-FFF2-40B4-BE49-F238E27FC236}">
                  <a16:creationId xmlns:a16="http://schemas.microsoft.com/office/drawing/2014/main" id="{5FB0AC4F-D79A-4B28-9259-30B91236478B}"/>
                </a:ext>
              </a:extLst>
            </p:cNvPr>
            <p:cNvSpPr/>
            <p:nvPr/>
          </p:nvSpPr>
          <p:spPr bwMode="auto">
            <a:xfrm>
              <a:off x="4272245" y="3339629"/>
              <a:ext cx="1360398" cy="1588655"/>
            </a:xfrm>
            <a:custGeom>
              <a:avLst/>
              <a:gdLst>
                <a:gd name="T0" fmla="*/ 121 w 143"/>
                <a:gd name="T1" fmla="*/ 140 h 167"/>
                <a:gd name="T2" fmla="*/ 124 w 143"/>
                <a:gd name="T3" fmla="*/ 146 h 167"/>
                <a:gd name="T4" fmla="*/ 142 w 143"/>
                <a:gd name="T5" fmla="*/ 167 h 167"/>
                <a:gd name="T6" fmla="*/ 143 w 143"/>
                <a:gd name="T7" fmla="*/ 167 h 167"/>
                <a:gd name="T8" fmla="*/ 139 w 143"/>
                <a:gd name="T9" fmla="*/ 161 h 167"/>
                <a:gd name="T10" fmla="*/ 121 w 143"/>
                <a:gd name="T11" fmla="*/ 140 h 167"/>
                <a:gd name="T12" fmla="*/ 81 w 143"/>
                <a:gd name="T13" fmla="*/ 93 h 167"/>
                <a:gd name="T14" fmla="*/ 80 w 143"/>
                <a:gd name="T15" fmla="*/ 95 h 167"/>
                <a:gd name="T16" fmla="*/ 120 w 143"/>
                <a:gd name="T17" fmla="*/ 141 h 167"/>
                <a:gd name="T18" fmla="*/ 116 w 143"/>
                <a:gd name="T19" fmla="*/ 135 h 167"/>
                <a:gd name="T20" fmla="*/ 81 w 143"/>
                <a:gd name="T21" fmla="*/ 93 h 167"/>
                <a:gd name="T22" fmla="*/ 69 w 143"/>
                <a:gd name="T23" fmla="*/ 80 h 167"/>
                <a:gd name="T24" fmla="*/ 68 w 143"/>
                <a:gd name="T25" fmla="*/ 80 h 167"/>
                <a:gd name="T26" fmla="*/ 79 w 143"/>
                <a:gd name="T27" fmla="*/ 94 h 167"/>
                <a:gd name="T28" fmla="*/ 79 w 143"/>
                <a:gd name="T29" fmla="*/ 92 h 167"/>
                <a:gd name="T30" fmla="*/ 69 w 143"/>
                <a:gd name="T31" fmla="*/ 80 h 167"/>
                <a:gd name="T32" fmla="*/ 0 w 143"/>
                <a:gd name="T33" fmla="*/ 0 h 167"/>
                <a:gd name="T34" fmla="*/ 0 w 143"/>
                <a:gd name="T35" fmla="*/ 1 h 167"/>
                <a:gd name="T36" fmla="*/ 0 w 143"/>
                <a:gd name="T37" fmla="*/ 1 h 167"/>
                <a:gd name="T38" fmla="*/ 0 w 143"/>
                <a:gd name="T39" fmla="*/ 1 h 167"/>
                <a:gd name="T40" fmla="*/ 16 w 143"/>
                <a:gd name="T41" fmla="*/ 20 h 167"/>
                <a:gd name="T42" fmla="*/ 18 w 143"/>
                <a:gd name="T43" fmla="*/ 20 h 167"/>
                <a:gd name="T44" fmla="*/ 5 w 143"/>
                <a:gd name="T45" fmla="*/ 5 h 167"/>
                <a:gd name="T46" fmla="*/ 0 w 143"/>
                <a:gd name="T47"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3" h="167">
                  <a:moveTo>
                    <a:pt x="121" y="140"/>
                  </a:moveTo>
                  <a:cubicBezTo>
                    <a:pt x="124" y="146"/>
                    <a:pt x="124" y="146"/>
                    <a:pt x="124" y="146"/>
                  </a:cubicBezTo>
                  <a:cubicBezTo>
                    <a:pt x="142" y="167"/>
                    <a:pt x="142" y="167"/>
                    <a:pt x="142" y="167"/>
                  </a:cubicBezTo>
                  <a:cubicBezTo>
                    <a:pt x="142" y="167"/>
                    <a:pt x="143" y="167"/>
                    <a:pt x="143" y="167"/>
                  </a:cubicBezTo>
                  <a:cubicBezTo>
                    <a:pt x="139" y="161"/>
                    <a:pt x="139" y="161"/>
                    <a:pt x="139" y="161"/>
                  </a:cubicBezTo>
                  <a:cubicBezTo>
                    <a:pt x="121" y="140"/>
                    <a:pt x="121" y="140"/>
                    <a:pt x="121" y="140"/>
                  </a:cubicBezTo>
                  <a:moveTo>
                    <a:pt x="81" y="93"/>
                  </a:moveTo>
                  <a:cubicBezTo>
                    <a:pt x="80" y="95"/>
                    <a:pt x="80" y="95"/>
                    <a:pt x="80" y="95"/>
                  </a:cubicBezTo>
                  <a:cubicBezTo>
                    <a:pt x="120" y="141"/>
                    <a:pt x="120" y="141"/>
                    <a:pt x="120" y="141"/>
                  </a:cubicBezTo>
                  <a:cubicBezTo>
                    <a:pt x="116" y="135"/>
                    <a:pt x="116" y="135"/>
                    <a:pt x="116" y="135"/>
                  </a:cubicBezTo>
                  <a:cubicBezTo>
                    <a:pt x="81" y="93"/>
                    <a:pt x="81" y="93"/>
                    <a:pt x="81" y="93"/>
                  </a:cubicBezTo>
                  <a:moveTo>
                    <a:pt x="69" y="80"/>
                  </a:moveTo>
                  <a:cubicBezTo>
                    <a:pt x="68" y="80"/>
                    <a:pt x="68" y="80"/>
                    <a:pt x="68" y="80"/>
                  </a:cubicBezTo>
                  <a:cubicBezTo>
                    <a:pt x="79" y="94"/>
                    <a:pt x="79" y="94"/>
                    <a:pt x="79" y="94"/>
                  </a:cubicBezTo>
                  <a:cubicBezTo>
                    <a:pt x="79" y="92"/>
                    <a:pt x="79" y="92"/>
                    <a:pt x="79" y="92"/>
                  </a:cubicBezTo>
                  <a:cubicBezTo>
                    <a:pt x="69" y="80"/>
                    <a:pt x="69" y="80"/>
                    <a:pt x="69" y="80"/>
                  </a:cubicBezTo>
                  <a:moveTo>
                    <a:pt x="0" y="0"/>
                  </a:moveTo>
                  <a:cubicBezTo>
                    <a:pt x="0" y="1"/>
                    <a:pt x="0" y="1"/>
                    <a:pt x="0" y="1"/>
                  </a:cubicBezTo>
                  <a:cubicBezTo>
                    <a:pt x="0" y="1"/>
                    <a:pt x="0" y="1"/>
                    <a:pt x="0" y="1"/>
                  </a:cubicBezTo>
                  <a:cubicBezTo>
                    <a:pt x="0" y="1"/>
                    <a:pt x="0" y="1"/>
                    <a:pt x="0" y="1"/>
                  </a:cubicBezTo>
                  <a:cubicBezTo>
                    <a:pt x="16" y="20"/>
                    <a:pt x="16" y="20"/>
                    <a:pt x="16" y="20"/>
                  </a:cubicBezTo>
                  <a:cubicBezTo>
                    <a:pt x="17" y="20"/>
                    <a:pt x="17" y="20"/>
                    <a:pt x="18" y="20"/>
                  </a:cubicBezTo>
                  <a:cubicBezTo>
                    <a:pt x="5" y="5"/>
                    <a:pt x="5" y="5"/>
                    <a:pt x="5" y="5"/>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íṥ1ïḑé">
              <a:extLst>
                <a:ext uri="{FF2B5EF4-FFF2-40B4-BE49-F238E27FC236}">
                  <a16:creationId xmlns:a16="http://schemas.microsoft.com/office/drawing/2014/main" id="{A9543CBA-2AA6-4E3C-B7AC-5AEC3A91BC57}"/>
                </a:ext>
              </a:extLst>
            </p:cNvPr>
            <p:cNvSpPr/>
            <p:nvPr/>
          </p:nvSpPr>
          <p:spPr bwMode="auto">
            <a:xfrm>
              <a:off x="5376998" y="4622423"/>
              <a:ext cx="77607" cy="104997"/>
            </a:xfrm>
            <a:custGeom>
              <a:avLst/>
              <a:gdLst>
                <a:gd name="T0" fmla="*/ 0 w 17"/>
                <a:gd name="T1" fmla="*/ 0 h 23"/>
                <a:gd name="T2" fmla="*/ 8 w 17"/>
                <a:gd name="T3" fmla="*/ 13 h 23"/>
                <a:gd name="T4" fmla="*/ 17 w 17"/>
                <a:gd name="T5" fmla="*/ 23 h 23"/>
                <a:gd name="T6" fmla="*/ 10 w 17"/>
                <a:gd name="T7" fmla="*/ 11 h 23"/>
                <a:gd name="T8" fmla="*/ 0 w 17"/>
                <a:gd name="T9" fmla="*/ 0 h 23"/>
              </a:gdLst>
              <a:ahLst/>
              <a:cxnLst>
                <a:cxn ang="0">
                  <a:pos x="T0" y="T1"/>
                </a:cxn>
                <a:cxn ang="0">
                  <a:pos x="T2" y="T3"/>
                </a:cxn>
                <a:cxn ang="0">
                  <a:pos x="T4" y="T5"/>
                </a:cxn>
                <a:cxn ang="0">
                  <a:pos x="T6" y="T7"/>
                </a:cxn>
                <a:cxn ang="0">
                  <a:pos x="T8" y="T9"/>
                </a:cxn>
              </a:cxnLst>
              <a:rect l="0" t="0" r="r" b="b"/>
              <a:pathLst>
                <a:path w="17" h="23">
                  <a:moveTo>
                    <a:pt x="0" y="0"/>
                  </a:moveTo>
                  <a:lnTo>
                    <a:pt x="8" y="13"/>
                  </a:lnTo>
                  <a:lnTo>
                    <a:pt x="17" y="23"/>
                  </a:lnTo>
                  <a:lnTo>
                    <a:pt x="10" y="1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 name="iŝ1íḑê">
              <a:extLst>
                <a:ext uri="{FF2B5EF4-FFF2-40B4-BE49-F238E27FC236}">
                  <a16:creationId xmlns:a16="http://schemas.microsoft.com/office/drawing/2014/main" id="{F3C04783-CD51-4039-BB06-749EC252322F}"/>
                </a:ext>
              </a:extLst>
            </p:cNvPr>
            <p:cNvSpPr/>
            <p:nvPr/>
          </p:nvSpPr>
          <p:spPr bwMode="auto">
            <a:xfrm>
              <a:off x="5376998" y="4622423"/>
              <a:ext cx="77607" cy="104997"/>
            </a:xfrm>
            <a:custGeom>
              <a:avLst/>
              <a:gdLst>
                <a:gd name="T0" fmla="*/ 0 w 17"/>
                <a:gd name="T1" fmla="*/ 0 h 23"/>
                <a:gd name="T2" fmla="*/ 8 w 17"/>
                <a:gd name="T3" fmla="*/ 13 h 23"/>
                <a:gd name="T4" fmla="*/ 17 w 17"/>
                <a:gd name="T5" fmla="*/ 23 h 23"/>
                <a:gd name="T6" fmla="*/ 10 w 17"/>
                <a:gd name="T7" fmla="*/ 11 h 23"/>
                <a:gd name="T8" fmla="*/ 0 w 17"/>
                <a:gd name="T9" fmla="*/ 0 h 23"/>
              </a:gdLst>
              <a:ahLst/>
              <a:cxnLst>
                <a:cxn ang="0">
                  <a:pos x="T0" y="T1"/>
                </a:cxn>
                <a:cxn ang="0">
                  <a:pos x="T2" y="T3"/>
                </a:cxn>
                <a:cxn ang="0">
                  <a:pos x="T4" y="T5"/>
                </a:cxn>
                <a:cxn ang="0">
                  <a:pos x="T6" y="T7"/>
                </a:cxn>
                <a:cxn ang="0">
                  <a:pos x="T8" y="T9"/>
                </a:cxn>
              </a:cxnLst>
              <a:rect l="0" t="0" r="r" b="b"/>
              <a:pathLst>
                <a:path w="17" h="23">
                  <a:moveTo>
                    <a:pt x="0" y="0"/>
                  </a:moveTo>
                  <a:lnTo>
                    <a:pt x="8" y="13"/>
                  </a:lnTo>
                  <a:lnTo>
                    <a:pt x="17" y="23"/>
                  </a:lnTo>
                  <a:lnTo>
                    <a:pt x="10" y="11"/>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iṥļïḋè">
              <a:extLst>
                <a:ext uri="{FF2B5EF4-FFF2-40B4-BE49-F238E27FC236}">
                  <a16:creationId xmlns:a16="http://schemas.microsoft.com/office/drawing/2014/main" id="{BE59F486-8D82-4B4D-BD72-E17AC82618D1}"/>
                </a:ext>
              </a:extLst>
            </p:cNvPr>
            <p:cNvSpPr/>
            <p:nvPr/>
          </p:nvSpPr>
          <p:spPr bwMode="auto">
            <a:xfrm>
              <a:off x="5596122" y="4873504"/>
              <a:ext cx="36521" cy="54781"/>
            </a:xfrm>
            <a:custGeom>
              <a:avLst/>
              <a:gdLst>
                <a:gd name="T0" fmla="*/ 0 w 4"/>
                <a:gd name="T1" fmla="*/ 0 h 6"/>
                <a:gd name="T2" fmla="*/ 4 w 4"/>
                <a:gd name="T3" fmla="*/ 6 h 6"/>
                <a:gd name="T4" fmla="*/ 4 w 4"/>
                <a:gd name="T5" fmla="*/ 6 h 6"/>
                <a:gd name="T6" fmla="*/ 4 w 4"/>
                <a:gd name="T7" fmla="*/ 6 h 6"/>
                <a:gd name="T8" fmla="*/ 0 w 4"/>
                <a:gd name="T9" fmla="*/ 0 h 6"/>
              </a:gdLst>
              <a:ahLst/>
              <a:cxnLst>
                <a:cxn ang="0">
                  <a:pos x="T0" y="T1"/>
                </a:cxn>
                <a:cxn ang="0">
                  <a:pos x="T2" y="T3"/>
                </a:cxn>
                <a:cxn ang="0">
                  <a:pos x="T4" y="T5"/>
                </a:cxn>
                <a:cxn ang="0">
                  <a:pos x="T6" y="T7"/>
                </a:cxn>
                <a:cxn ang="0">
                  <a:pos x="T8" y="T9"/>
                </a:cxn>
              </a:cxnLst>
              <a:rect l="0" t="0" r="r" b="b"/>
              <a:pathLst>
                <a:path w="4" h="6">
                  <a:moveTo>
                    <a:pt x="0" y="0"/>
                  </a:moveTo>
                  <a:cubicBezTo>
                    <a:pt x="4" y="6"/>
                    <a:pt x="4" y="6"/>
                    <a:pt x="4" y="6"/>
                  </a:cubicBezTo>
                  <a:cubicBezTo>
                    <a:pt x="4" y="6"/>
                    <a:pt x="4" y="6"/>
                    <a:pt x="4" y="6"/>
                  </a:cubicBezTo>
                  <a:cubicBezTo>
                    <a:pt x="4" y="6"/>
                    <a:pt x="4" y="6"/>
                    <a:pt x="4" y="6"/>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 name="íṥḷíḑê">
              <a:extLst>
                <a:ext uri="{FF2B5EF4-FFF2-40B4-BE49-F238E27FC236}">
                  <a16:creationId xmlns:a16="http://schemas.microsoft.com/office/drawing/2014/main" id="{BD5E6855-5972-4CF4-A3D7-3080B32246AE}"/>
                </a:ext>
              </a:extLst>
            </p:cNvPr>
            <p:cNvSpPr/>
            <p:nvPr/>
          </p:nvSpPr>
          <p:spPr bwMode="auto">
            <a:xfrm>
              <a:off x="4473109" y="3531364"/>
              <a:ext cx="561507" cy="502161"/>
            </a:xfrm>
            <a:custGeom>
              <a:avLst/>
              <a:gdLst>
                <a:gd name="T0" fmla="*/ 59 w 59"/>
                <a:gd name="T1" fmla="*/ 52 h 53"/>
                <a:gd name="T2" fmla="*/ 59 w 59"/>
                <a:gd name="T3" fmla="*/ 52 h 53"/>
                <a:gd name="T4" fmla="*/ 59 w 59"/>
                <a:gd name="T5" fmla="*/ 53 h 53"/>
                <a:gd name="T6" fmla="*/ 59 w 59"/>
                <a:gd name="T7" fmla="*/ 52 h 53"/>
                <a:gd name="T8" fmla="*/ 16 w 59"/>
                <a:gd name="T9" fmla="*/ 12 h 53"/>
                <a:gd name="T10" fmla="*/ 16 w 59"/>
                <a:gd name="T11" fmla="*/ 14 h 53"/>
                <a:gd name="T12" fmla="*/ 56 w 59"/>
                <a:gd name="T13" fmla="*/ 50 h 53"/>
                <a:gd name="T14" fmla="*/ 58 w 59"/>
                <a:gd name="T15" fmla="*/ 51 h 53"/>
                <a:gd name="T16" fmla="*/ 59 w 59"/>
                <a:gd name="T17" fmla="*/ 51 h 53"/>
                <a:gd name="T18" fmla="*/ 16 w 59"/>
                <a:gd name="T19" fmla="*/ 12 h 53"/>
                <a:gd name="T20" fmla="*/ 2 w 59"/>
                <a:gd name="T21" fmla="*/ 0 h 53"/>
                <a:gd name="T22" fmla="*/ 0 w 59"/>
                <a:gd name="T23" fmla="*/ 0 h 53"/>
                <a:gd name="T24" fmla="*/ 8 w 59"/>
                <a:gd name="T25" fmla="*/ 7 h 53"/>
                <a:gd name="T26" fmla="*/ 8 w 59"/>
                <a:gd name="T27" fmla="*/ 5 h 53"/>
                <a:gd name="T28" fmla="*/ 2 w 59"/>
                <a:gd name="T29"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9" h="53">
                  <a:moveTo>
                    <a:pt x="59" y="52"/>
                  </a:moveTo>
                  <a:cubicBezTo>
                    <a:pt x="59" y="52"/>
                    <a:pt x="59" y="52"/>
                    <a:pt x="59" y="52"/>
                  </a:cubicBezTo>
                  <a:cubicBezTo>
                    <a:pt x="59" y="53"/>
                    <a:pt x="59" y="53"/>
                    <a:pt x="59" y="53"/>
                  </a:cubicBezTo>
                  <a:cubicBezTo>
                    <a:pt x="59" y="53"/>
                    <a:pt x="59" y="52"/>
                    <a:pt x="59" y="52"/>
                  </a:cubicBezTo>
                  <a:moveTo>
                    <a:pt x="16" y="12"/>
                  </a:moveTo>
                  <a:cubicBezTo>
                    <a:pt x="16" y="13"/>
                    <a:pt x="16" y="13"/>
                    <a:pt x="16" y="14"/>
                  </a:cubicBezTo>
                  <a:cubicBezTo>
                    <a:pt x="56" y="50"/>
                    <a:pt x="56" y="50"/>
                    <a:pt x="56" y="50"/>
                  </a:cubicBezTo>
                  <a:cubicBezTo>
                    <a:pt x="56" y="50"/>
                    <a:pt x="57" y="50"/>
                    <a:pt x="58" y="51"/>
                  </a:cubicBezTo>
                  <a:cubicBezTo>
                    <a:pt x="58" y="51"/>
                    <a:pt x="58" y="51"/>
                    <a:pt x="59" y="51"/>
                  </a:cubicBezTo>
                  <a:cubicBezTo>
                    <a:pt x="16" y="12"/>
                    <a:pt x="16" y="12"/>
                    <a:pt x="16" y="12"/>
                  </a:cubicBezTo>
                  <a:moveTo>
                    <a:pt x="2" y="0"/>
                  </a:moveTo>
                  <a:cubicBezTo>
                    <a:pt x="2" y="0"/>
                    <a:pt x="1" y="0"/>
                    <a:pt x="0" y="0"/>
                  </a:cubicBezTo>
                  <a:cubicBezTo>
                    <a:pt x="8" y="7"/>
                    <a:pt x="8" y="7"/>
                    <a:pt x="8" y="7"/>
                  </a:cubicBezTo>
                  <a:cubicBezTo>
                    <a:pt x="8" y="6"/>
                    <a:pt x="8" y="5"/>
                    <a:pt x="8" y="5"/>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 name="î$lîḋe">
              <a:extLst>
                <a:ext uri="{FF2B5EF4-FFF2-40B4-BE49-F238E27FC236}">
                  <a16:creationId xmlns:a16="http://schemas.microsoft.com/office/drawing/2014/main" id="{256B0705-3AE6-49E0-B084-2EF2D8483EA9}"/>
                </a:ext>
              </a:extLst>
            </p:cNvPr>
            <p:cNvSpPr/>
            <p:nvPr/>
          </p:nvSpPr>
          <p:spPr bwMode="auto">
            <a:xfrm>
              <a:off x="4281375" y="3330499"/>
              <a:ext cx="342382" cy="333252"/>
            </a:xfrm>
            <a:custGeom>
              <a:avLst/>
              <a:gdLst>
                <a:gd name="T0" fmla="*/ 28 w 36"/>
                <a:gd name="T1" fmla="*/ 26 h 35"/>
                <a:gd name="T2" fmla="*/ 28 w 36"/>
                <a:gd name="T3" fmla="*/ 28 h 35"/>
                <a:gd name="T4" fmla="*/ 36 w 36"/>
                <a:gd name="T5" fmla="*/ 35 h 35"/>
                <a:gd name="T6" fmla="*/ 36 w 36"/>
                <a:gd name="T7" fmla="*/ 33 h 35"/>
                <a:gd name="T8" fmla="*/ 28 w 36"/>
                <a:gd name="T9" fmla="*/ 26 h 35"/>
                <a:gd name="T10" fmla="*/ 0 w 36"/>
                <a:gd name="T11" fmla="*/ 0 h 35"/>
                <a:gd name="T12" fmla="*/ 0 w 36"/>
                <a:gd name="T13" fmla="*/ 1 h 35"/>
                <a:gd name="T14" fmla="*/ 4 w 36"/>
                <a:gd name="T15" fmla="*/ 6 h 35"/>
                <a:gd name="T16" fmla="*/ 20 w 36"/>
                <a:gd name="T17" fmla="*/ 21 h 35"/>
                <a:gd name="T18" fmla="*/ 22 w 36"/>
                <a:gd name="T19" fmla="*/ 21 h 35"/>
                <a:gd name="T20" fmla="*/ 0 w 36"/>
                <a:gd name="T21"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35">
                  <a:moveTo>
                    <a:pt x="28" y="26"/>
                  </a:moveTo>
                  <a:cubicBezTo>
                    <a:pt x="28" y="26"/>
                    <a:pt x="28" y="27"/>
                    <a:pt x="28" y="28"/>
                  </a:cubicBezTo>
                  <a:cubicBezTo>
                    <a:pt x="36" y="35"/>
                    <a:pt x="36" y="35"/>
                    <a:pt x="36" y="35"/>
                  </a:cubicBezTo>
                  <a:cubicBezTo>
                    <a:pt x="36" y="34"/>
                    <a:pt x="36" y="34"/>
                    <a:pt x="36" y="33"/>
                  </a:cubicBezTo>
                  <a:cubicBezTo>
                    <a:pt x="28" y="26"/>
                    <a:pt x="28" y="26"/>
                    <a:pt x="28" y="26"/>
                  </a:cubicBezTo>
                  <a:moveTo>
                    <a:pt x="0" y="0"/>
                  </a:moveTo>
                  <a:cubicBezTo>
                    <a:pt x="0" y="1"/>
                    <a:pt x="0" y="1"/>
                    <a:pt x="0" y="1"/>
                  </a:cubicBezTo>
                  <a:cubicBezTo>
                    <a:pt x="4" y="6"/>
                    <a:pt x="4" y="6"/>
                    <a:pt x="4" y="6"/>
                  </a:cubicBezTo>
                  <a:cubicBezTo>
                    <a:pt x="20" y="21"/>
                    <a:pt x="20" y="21"/>
                    <a:pt x="20" y="21"/>
                  </a:cubicBezTo>
                  <a:cubicBezTo>
                    <a:pt x="21" y="21"/>
                    <a:pt x="22" y="21"/>
                    <a:pt x="22" y="21"/>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iśḷiďé">
              <a:extLst>
                <a:ext uri="{FF2B5EF4-FFF2-40B4-BE49-F238E27FC236}">
                  <a16:creationId xmlns:a16="http://schemas.microsoft.com/office/drawing/2014/main" id="{F8C601F1-63D3-47AE-AEE3-D01019696CF0}"/>
                </a:ext>
              </a:extLst>
            </p:cNvPr>
            <p:cNvSpPr/>
            <p:nvPr/>
          </p:nvSpPr>
          <p:spPr bwMode="auto">
            <a:xfrm>
              <a:off x="5002660" y="4006134"/>
              <a:ext cx="41086" cy="18260"/>
            </a:xfrm>
            <a:custGeom>
              <a:avLst/>
              <a:gdLst>
                <a:gd name="T0" fmla="*/ 0 w 4"/>
                <a:gd name="T1" fmla="*/ 0 h 2"/>
                <a:gd name="T2" fmla="*/ 3 w 4"/>
                <a:gd name="T3" fmla="*/ 2 h 2"/>
                <a:gd name="T4" fmla="*/ 3 w 4"/>
                <a:gd name="T5" fmla="*/ 2 h 2"/>
                <a:gd name="T6" fmla="*/ 4 w 4"/>
                <a:gd name="T7" fmla="*/ 2 h 2"/>
                <a:gd name="T8" fmla="*/ 3 w 4"/>
                <a:gd name="T9" fmla="*/ 1 h 2"/>
                <a:gd name="T10" fmla="*/ 2 w 4"/>
                <a:gd name="T11" fmla="*/ 1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cubicBezTo>
                    <a:pt x="3" y="2"/>
                    <a:pt x="3" y="2"/>
                    <a:pt x="3" y="2"/>
                  </a:cubicBezTo>
                  <a:cubicBezTo>
                    <a:pt x="3" y="2"/>
                    <a:pt x="3" y="2"/>
                    <a:pt x="3" y="2"/>
                  </a:cubicBezTo>
                  <a:cubicBezTo>
                    <a:pt x="3" y="2"/>
                    <a:pt x="3" y="2"/>
                    <a:pt x="4" y="2"/>
                  </a:cubicBezTo>
                  <a:cubicBezTo>
                    <a:pt x="3" y="1"/>
                    <a:pt x="3" y="1"/>
                    <a:pt x="3" y="1"/>
                  </a:cubicBezTo>
                  <a:cubicBezTo>
                    <a:pt x="2" y="1"/>
                    <a:pt x="2" y="1"/>
                    <a:pt x="2" y="1"/>
                  </a:cubicBezTo>
                  <a:cubicBezTo>
                    <a:pt x="1"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 name="íṩļîdê">
              <a:extLst>
                <a:ext uri="{FF2B5EF4-FFF2-40B4-BE49-F238E27FC236}">
                  <a16:creationId xmlns:a16="http://schemas.microsoft.com/office/drawing/2014/main" id="{E1454856-AB6D-4509-B8F2-C776282C1362}"/>
                </a:ext>
              </a:extLst>
            </p:cNvPr>
            <p:cNvSpPr/>
            <p:nvPr/>
          </p:nvSpPr>
          <p:spPr bwMode="auto">
            <a:xfrm>
              <a:off x="4272245" y="3339629"/>
              <a:ext cx="45651" cy="45651"/>
            </a:xfrm>
            <a:custGeom>
              <a:avLst/>
              <a:gdLst>
                <a:gd name="T0" fmla="*/ 1 w 5"/>
                <a:gd name="T1" fmla="*/ 0 h 5"/>
                <a:gd name="T2" fmla="*/ 0 w 5"/>
                <a:gd name="T3" fmla="*/ 0 h 5"/>
                <a:gd name="T4" fmla="*/ 5 w 5"/>
                <a:gd name="T5" fmla="*/ 5 h 5"/>
                <a:gd name="T6" fmla="*/ 1 w 5"/>
                <a:gd name="T7" fmla="*/ 0 h 5"/>
              </a:gdLst>
              <a:ahLst/>
              <a:cxnLst>
                <a:cxn ang="0">
                  <a:pos x="T0" y="T1"/>
                </a:cxn>
                <a:cxn ang="0">
                  <a:pos x="T2" y="T3"/>
                </a:cxn>
                <a:cxn ang="0">
                  <a:pos x="T4" y="T5"/>
                </a:cxn>
                <a:cxn ang="0">
                  <a:pos x="T6" y="T7"/>
                </a:cxn>
              </a:cxnLst>
              <a:rect l="0" t="0" r="r" b="b"/>
              <a:pathLst>
                <a:path w="5" h="5">
                  <a:moveTo>
                    <a:pt x="1" y="0"/>
                  </a:moveTo>
                  <a:cubicBezTo>
                    <a:pt x="0" y="0"/>
                    <a:pt x="0" y="0"/>
                    <a:pt x="0" y="0"/>
                  </a:cubicBezTo>
                  <a:cubicBezTo>
                    <a:pt x="5" y="5"/>
                    <a:pt x="5" y="5"/>
                    <a:pt x="5" y="5"/>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 name="ïṧļïḓè">
              <a:extLst>
                <a:ext uri="{FF2B5EF4-FFF2-40B4-BE49-F238E27FC236}">
                  <a16:creationId xmlns:a16="http://schemas.microsoft.com/office/drawing/2014/main" id="{9F8F7211-CAC4-4BA8-A2A9-933DF9AFFB2A}"/>
                </a:ext>
              </a:extLst>
            </p:cNvPr>
            <p:cNvSpPr/>
            <p:nvPr/>
          </p:nvSpPr>
          <p:spPr bwMode="auto">
            <a:xfrm>
              <a:off x="7805628" y="4024395"/>
              <a:ext cx="707590" cy="200864"/>
            </a:xfrm>
            <a:custGeom>
              <a:avLst/>
              <a:gdLst>
                <a:gd name="T0" fmla="*/ 0 w 74"/>
                <a:gd name="T1" fmla="*/ 19 h 21"/>
                <a:gd name="T2" fmla="*/ 0 w 74"/>
                <a:gd name="T3" fmla="*/ 19 h 21"/>
                <a:gd name="T4" fmla="*/ 0 w 74"/>
                <a:gd name="T5" fmla="*/ 20 h 21"/>
                <a:gd name="T6" fmla="*/ 0 w 74"/>
                <a:gd name="T7" fmla="*/ 21 h 21"/>
                <a:gd name="T8" fmla="*/ 0 w 74"/>
                <a:gd name="T9" fmla="*/ 20 h 21"/>
                <a:gd name="T10" fmla="*/ 0 w 74"/>
                <a:gd name="T11" fmla="*/ 19 h 21"/>
                <a:gd name="T12" fmla="*/ 74 w 74"/>
                <a:gd name="T13" fmla="*/ 0 h 21"/>
                <a:gd name="T14" fmla="*/ 6 w 74"/>
                <a:gd name="T15" fmla="*/ 18 h 21"/>
                <a:gd name="T16" fmla="*/ 5 w 74"/>
                <a:gd name="T17" fmla="*/ 19 h 21"/>
                <a:gd name="T18" fmla="*/ 74 w 74"/>
                <a:gd name="T19" fmla="*/ 2 h 21"/>
                <a:gd name="T20" fmla="*/ 74 w 74"/>
                <a:gd name="T2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21">
                  <a:moveTo>
                    <a:pt x="0" y="19"/>
                  </a:moveTo>
                  <a:cubicBezTo>
                    <a:pt x="0" y="19"/>
                    <a:pt x="0" y="19"/>
                    <a:pt x="0" y="19"/>
                  </a:cubicBezTo>
                  <a:cubicBezTo>
                    <a:pt x="0" y="19"/>
                    <a:pt x="0" y="20"/>
                    <a:pt x="0" y="20"/>
                  </a:cubicBezTo>
                  <a:cubicBezTo>
                    <a:pt x="0" y="21"/>
                    <a:pt x="0" y="21"/>
                    <a:pt x="0" y="21"/>
                  </a:cubicBezTo>
                  <a:cubicBezTo>
                    <a:pt x="0" y="20"/>
                    <a:pt x="0" y="20"/>
                    <a:pt x="0" y="20"/>
                  </a:cubicBezTo>
                  <a:cubicBezTo>
                    <a:pt x="0" y="20"/>
                    <a:pt x="0" y="19"/>
                    <a:pt x="0" y="19"/>
                  </a:cubicBezTo>
                  <a:moveTo>
                    <a:pt x="74" y="0"/>
                  </a:moveTo>
                  <a:cubicBezTo>
                    <a:pt x="6" y="18"/>
                    <a:pt x="6" y="18"/>
                    <a:pt x="6" y="18"/>
                  </a:cubicBezTo>
                  <a:cubicBezTo>
                    <a:pt x="5" y="18"/>
                    <a:pt x="5" y="19"/>
                    <a:pt x="5" y="19"/>
                  </a:cubicBezTo>
                  <a:cubicBezTo>
                    <a:pt x="74" y="2"/>
                    <a:pt x="74" y="2"/>
                    <a:pt x="74" y="2"/>
                  </a:cubicBezTo>
                  <a:cubicBezTo>
                    <a:pt x="74" y="1"/>
                    <a:pt x="74" y="1"/>
                    <a:pt x="7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íŝľïḋè">
              <a:extLst>
                <a:ext uri="{FF2B5EF4-FFF2-40B4-BE49-F238E27FC236}">
                  <a16:creationId xmlns:a16="http://schemas.microsoft.com/office/drawing/2014/main" id="{B7A96717-A78F-4125-8EB3-98F6832FA833}"/>
                </a:ext>
              </a:extLst>
            </p:cNvPr>
            <p:cNvSpPr/>
            <p:nvPr/>
          </p:nvSpPr>
          <p:spPr bwMode="auto">
            <a:xfrm>
              <a:off x="7778238" y="4197869"/>
              <a:ext cx="86737" cy="27391"/>
            </a:xfrm>
            <a:custGeom>
              <a:avLst/>
              <a:gdLst>
                <a:gd name="T0" fmla="*/ 1 w 9"/>
                <a:gd name="T1" fmla="*/ 2 h 3"/>
                <a:gd name="T2" fmla="*/ 0 w 9"/>
                <a:gd name="T3" fmla="*/ 2 h 3"/>
                <a:gd name="T4" fmla="*/ 0 w 9"/>
                <a:gd name="T5" fmla="*/ 3 h 3"/>
                <a:gd name="T6" fmla="*/ 2 w 9"/>
                <a:gd name="T7" fmla="*/ 3 h 3"/>
                <a:gd name="T8" fmla="*/ 1 w 9"/>
                <a:gd name="T9" fmla="*/ 2 h 3"/>
                <a:gd name="T10" fmla="*/ 3 w 9"/>
                <a:gd name="T11" fmla="*/ 1 h 3"/>
                <a:gd name="T12" fmla="*/ 2 w 9"/>
                <a:gd name="T13" fmla="*/ 1 h 3"/>
                <a:gd name="T14" fmla="*/ 3 w 9"/>
                <a:gd name="T15" fmla="*/ 2 h 3"/>
                <a:gd name="T16" fmla="*/ 3 w 9"/>
                <a:gd name="T17" fmla="*/ 1 h 3"/>
                <a:gd name="T18" fmla="*/ 9 w 9"/>
                <a:gd name="T19" fmla="*/ 0 h 3"/>
                <a:gd name="T20" fmla="*/ 3 w 9"/>
                <a:gd name="T21" fmla="*/ 1 h 3"/>
                <a:gd name="T22" fmla="*/ 3 w 9"/>
                <a:gd name="T23" fmla="*/ 2 h 3"/>
                <a:gd name="T24" fmla="*/ 8 w 9"/>
                <a:gd name="T25" fmla="*/ 1 h 3"/>
                <a:gd name="T26" fmla="*/ 9 w 9"/>
                <a:gd name="T2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3">
                  <a:moveTo>
                    <a:pt x="1" y="2"/>
                  </a:moveTo>
                  <a:cubicBezTo>
                    <a:pt x="0" y="2"/>
                    <a:pt x="0" y="2"/>
                    <a:pt x="0" y="2"/>
                  </a:cubicBezTo>
                  <a:cubicBezTo>
                    <a:pt x="0" y="3"/>
                    <a:pt x="0" y="3"/>
                    <a:pt x="0" y="3"/>
                  </a:cubicBezTo>
                  <a:cubicBezTo>
                    <a:pt x="2" y="3"/>
                    <a:pt x="2" y="3"/>
                    <a:pt x="2" y="3"/>
                  </a:cubicBezTo>
                  <a:cubicBezTo>
                    <a:pt x="1" y="2"/>
                    <a:pt x="1" y="2"/>
                    <a:pt x="1" y="2"/>
                  </a:cubicBezTo>
                  <a:moveTo>
                    <a:pt x="3" y="1"/>
                  </a:moveTo>
                  <a:cubicBezTo>
                    <a:pt x="2" y="1"/>
                    <a:pt x="2" y="1"/>
                    <a:pt x="2" y="1"/>
                  </a:cubicBezTo>
                  <a:cubicBezTo>
                    <a:pt x="3" y="2"/>
                    <a:pt x="3" y="2"/>
                    <a:pt x="3" y="2"/>
                  </a:cubicBezTo>
                  <a:cubicBezTo>
                    <a:pt x="3" y="2"/>
                    <a:pt x="3" y="1"/>
                    <a:pt x="3" y="1"/>
                  </a:cubicBezTo>
                  <a:moveTo>
                    <a:pt x="9" y="0"/>
                  </a:moveTo>
                  <a:cubicBezTo>
                    <a:pt x="3" y="1"/>
                    <a:pt x="3" y="1"/>
                    <a:pt x="3" y="1"/>
                  </a:cubicBezTo>
                  <a:cubicBezTo>
                    <a:pt x="3" y="1"/>
                    <a:pt x="3" y="2"/>
                    <a:pt x="3" y="2"/>
                  </a:cubicBezTo>
                  <a:cubicBezTo>
                    <a:pt x="8" y="1"/>
                    <a:pt x="8" y="1"/>
                    <a:pt x="8" y="1"/>
                  </a:cubicBezTo>
                  <a:cubicBezTo>
                    <a:pt x="8" y="1"/>
                    <a:pt x="8" y="0"/>
                    <a:pt x="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 name="íşḻidè">
              <a:extLst>
                <a:ext uri="{FF2B5EF4-FFF2-40B4-BE49-F238E27FC236}">
                  <a16:creationId xmlns:a16="http://schemas.microsoft.com/office/drawing/2014/main" id="{487F9BE9-3831-413A-B82F-EC12408B6C07}"/>
                </a:ext>
              </a:extLst>
            </p:cNvPr>
            <p:cNvSpPr/>
            <p:nvPr/>
          </p:nvSpPr>
          <p:spPr bwMode="auto">
            <a:xfrm>
              <a:off x="6965651" y="4348517"/>
              <a:ext cx="287601" cy="86737"/>
            </a:xfrm>
            <a:custGeom>
              <a:avLst/>
              <a:gdLst>
                <a:gd name="T0" fmla="*/ 30 w 30"/>
                <a:gd name="T1" fmla="*/ 0 h 9"/>
                <a:gd name="T2" fmla="*/ 0 w 30"/>
                <a:gd name="T3" fmla="*/ 7 h 9"/>
                <a:gd name="T4" fmla="*/ 1 w 30"/>
                <a:gd name="T5" fmla="*/ 9 h 9"/>
                <a:gd name="T6" fmla="*/ 30 w 30"/>
                <a:gd name="T7" fmla="*/ 1 h 9"/>
                <a:gd name="T8" fmla="*/ 30 w 30"/>
                <a:gd name="T9" fmla="*/ 0 h 9"/>
              </a:gdLst>
              <a:ahLst/>
              <a:cxnLst>
                <a:cxn ang="0">
                  <a:pos x="T0" y="T1"/>
                </a:cxn>
                <a:cxn ang="0">
                  <a:pos x="T2" y="T3"/>
                </a:cxn>
                <a:cxn ang="0">
                  <a:pos x="T4" y="T5"/>
                </a:cxn>
                <a:cxn ang="0">
                  <a:pos x="T6" y="T7"/>
                </a:cxn>
                <a:cxn ang="0">
                  <a:pos x="T8" y="T9"/>
                </a:cxn>
              </a:cxnLst>
              <a:rect l="0" t="0" r="r" b="b"/>
              <a:pathLst>
                <a:path w="30" h="9">
                  <a:moveTo>
                    <a:pt x="30" y="0"/>
                  </a:moveTo>
                  <a:cubicBezTo>
                    <a:pt x="0" y="7"/>
                    <a:pt x="0" y="7"/>
                    <a:pt x="0" y="7"/>
                  </a:cubicBezTo>
                  <a:cubicBezTo>
                    <a:pt x="1" y="8"/>
                    <a:pt x="1" y="8"/>
                    <a:pt x="1" y="9"/>
                  </a:cubicBezTo>
                  <a:cubicBezTo>
                    <a:pt x="30" y="1"/>
                    <a:pt x="30" y="1"/>
                    <a:pt x="30" y="1"/>
                  </a:cubicBezTo>
                  <a:cubicBezTo>
                    <a:pt x="30" y="1"/>
                    <a:pt x="30" y="0"/>
                    <a:pt x="3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 name="íṩľïḋè">
              <a:extLst>
                <a:ext uri="{FF2B5EF4-FFF2-40B4-BE49-F238E27FC236}">
                  <a16:creationId xmlns:a16="http://schemas.microsoft.com/office/drawing/2014/main" id="{3DB398C6-0F84-4915-AD4B-F6F1D585F2EE}"/>
                </a:ext>
              </a:extLst>
            </p:cNvPr>
            <p:cNvSpPr/>
            <p:nvPr/>
          </p:nvSpPr>
          <p:spPr bwMode="auto">
            <a:xfrm>
              <a:off x="7253252" y="4216129"/>
              <a:ext cx="515856" cy="141518"/>
            </a:xfrm>
            <a:custGeom>
              <a:avLst/>
              <a:gdLst>
                <a:gd name="T0" fmla="*/ 53 w 54"/>
                <a:gd name="T1" fmla="*/ 0 h 15"/>
                <a:gd name="T2" fmla="*/ 0 w 54"/>
                <a:gd name="T3" fmla="*/ 14 h 15"/>
                <a:gd name="T4" fmla="*/ 0 w 54"/>
                <a:gd name="T5" fmla="*/ 15 h 15"/>
                <a:gd name="T6" fmla="*/ 54 w 54"/>
                <a:gd name="T7" fmla="*/ 1 h 15"/>
                <a:gd name="T8" fmla="*/ 53 w 54"/>
                <a:gd name="T9" fmla="*/ 0 h 15"/>
              </a:gdLst>
              <a:ahLst/>
              <a:cxnLst>
                <a:cxn ang="0">
                  <a:pos x="T0" y="T1"/>
                </a:cxn>
                <a:cxn ang="0">
                  <a:pos x="T2" y="T3"/>
                </a:cxn>
                <a:cxn ang="0">
                  <a:pos x="T4" y="T5"/>
                </a:cxn>
                <a:cxn ang="0">
                  <a:pos x="T6" y="T7"/>
                </a:cxn>
                <a:cxn ang="0">
                  <a:pos x="T8" y="T9"/>
                </a:cxn>
              </a:cxnLst>
              <a:rect l="0" t="0" r="r" b="b"/>
              <a:pathLst>
                <a:path w="54" h="15">
                  <a:moveTo>
                    <a:pt x="53" y="0"/>
                  </a:moveTo>
                  <a:cubicBezTo>
                    <a:pt x="0" y="14"/>
                    <a:pt x="0" y="14"/>
                    <a:pt x="0" y="14"/>
                  </a:cubicBezTo>
                  <a:cubicBezTo>
                    <a:pt x="0" y="14"/>
                    <a:pt x="0" y="15"/>
                    <a:pt x="0" y="15"/>
                  </a:cubicBezTo>
                  <a:cubicBezTo>
                    <a:pt x="54" y="1"/>
                    <a:pt x="54" y="1"/>
                    <a:pt x="54" y="1"/>
                  </a:cubicBezTo>
                  <a:cubicBezTo>
                    <a:pt x="53" y="0"/>
                    <a:pt x="53" y="0"/>
                    <a:pt x="5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 name="íšḷïḍê">
              <a:extLst>
                <a:ext uri="{FF2B5EF4-FFF2-40B4-BE49-F238E27FC236}">
                  <a16:creationId xmlns:a16="http://schemas.microsoft.com/office/drawing/2014/main" id="{8E2F9B93-A8FA-4095-AB4E-DAFF5003C0EC}"/>
                </a:ext>
              </a:extLst>
            </p:cNvPr>
            <p:cNvSpPr/>
            <p:nvPr/>
          </p:nvSpPr>
          <p:spPr bwMode="auto">
            <a:xfrm>
              <a:off x="7759977" y="4216129"/>
              <a:ext cx="18260" cy="9130"/>
            </a:xfrm>
            <a:custGeom>
              <a:avLst/>
              <a:gdLst>
                <a:gd name="T0" fmla="*/ 4 w 4"/>
                <a:gd name="T1" fmla="*/ 0 h 2"/>
                <a:gd name="T2" fmla="*/ 0 w 4"/>
                <a:gd name="T3" fmla="*/ 0 h 2"/>
                <a:gd name="T4" fmla="*/ 2 w 4"/>
                <a:gd name="T5" fmla="*/ 2 h 2"/>
                <a:gd name="T6" fmla="*/ 4 w 4"/>
                <a:gd name="T7" fmla="*/ 2 h 2"/>
                <a:gd name="T8" fmla="*/ 4 w 4"/>
                <a:gd name="T9" fmla="*/ 0 h 2"/>
              </a:gdLst>
              <a:ahLst/>
              <a:cxnLst>
                <a:cxn ang="0">
                  <a:pos x="T0" y="T1"/>
                </a:cxn>
                <a:cxn ang="0">
                  <a:pos x="T2" y="T3"/>
                </a:cxn>
                <a:cxn ang="0">
                  <a:pos x="T4" y="T5"/>
                </a:cxn>
                <a:cxn ang="0">
                  <a:pos x="T6" y="T7"/>
                </a:cxn>
                <a:cxn ang="0">
                  <a:pos x="T8" y="T9"/>
                </a:cxn>
              </a:cxnLst>
              <a:rect l="0" t="0" r="r" b="b"/>
              <a:pathLst>
                <a:path w="4" h="2">
                  <a:moveTo>
                    <a:pt x="4" y="0"/>
                  </a:moveTo>
                  <a:lnTo>
                    <a:pt x="0" y="0"/>
                  </a:lnTo>
                  <a:lnTo>
                    <a:pt x="2" y="2"/>
                  </a:lnTo>
                  <a:lnTo>
                    <a:pt x="4" y="2"/>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 name="îŝľïḍê">
              <a:extLst>
                <a:ext uri="{FF2B5EF4-FFF2-40B4-BE49-F238E27FC236}">
                  <a16:creationId xmlns:a16="http://schemas.microsoft.com/office/drawing/2014/main" id="{596652E3-9E1C-49F9-AEF4-654DC032463B}"/>
                </a:ext>
              </a:extLst>
            </p:cNvPr>
            <p:cNvSpPr/>
            <p:nvPr/>
          </p:nvSpPr>
          <p:spPr bwMode="auto">
            <a:xfrm>
              <a:off x="7759977" y="4216129"/>
              <a:ext cx="18260" cy="9130"/>
            </a:xfrm>
            <a:custGeom>
              <a:avLst/>
              <a:gdLst>
                <a:gd name="T0" fmla="*/ 4 w 4"/>
                <a:gd name="T1" fmla="*/ 0 h 2"/>
                <a:gd name="T2" fmla="*/ 0 w 4"/>
                <a:gd name="T3" fmla="*/ 0 h 2"/>
                <a:gd name="T4" fmla="*/ 2 w 4"/>
                <a:gd name="T5" fmla="*/ 2 h 2"/>
                <a:gd name="T6" fmla="*/ 4 w 4"/>
                <a:gd name="T7" fmla="*/ 2 h 2"/>
                <a:gd name="T8" fmla="*/ 4 w 4"/>
                <a:gd name="T9" fmla="*/ 0 h 2"/>
              </a:gdLst>
              <a:ahLst/>
              <a:cxnLst>
                <a:cxn ang="0">
                  <a:pos x="T0" y="T1"/>
                </a:cxn>
                <a:cxn ang="0">
                  <a:pos x="T2" y="T3"/>
                </a:cxn>
                <a:cxn ang="0">
                  <a:pos x="T4" y="T5"/>
                </a:cxn>
                <a:cxn ang="0">
                  <a:pos x="T6" y="T7"/>
                </a:cxn>
                <a:cxn ang="0">
                  <a:pos x="T8" y="T9"/>
                </a:cxn>
              </a:cxnLst>
              <a:rect l="0" t="0" r="r" b="b"/>
              <a:pathLst>
                <a:path w="4" h="2">
                  <a:moveTo>
                    <a:pt x="4" y="0"/>
                  </a:moveTo>
                  <a:lnTo>
                    <a:pt x="0" y="0"/>
                  </a:lnTo>
                  <a:lnTo>
                    <a:pt x="2" y="2"/>
                  </a:lnTo>
                  <a:lnTo>
                    <a:pt x="4" y="2"/>
                  </a:lnTo>
                  <a:lnTo>
                    <a:pt x="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 name="iṧļïḋé">
              <a:extLst>
                <a:ext uri="{FF2B5EF4-FFF2-40B4-BE49-F238E27FC236}">
                  <a16:creationId xmlns:a16="http://schemas.microsoft.com/office/drawing/2014/main" id="{C2B90B43-FBB6-4BAF-9CD2-6A2C7C9BBF78}"/>
                </a:ext>
              </a:extLst>
            </p:cNvPr>
            <p:cNvSpPr/>
            <p:nvPr/>
          </p:nvSpPr>
          <p:spPr bwMode="auto">
            <a:xfrm>
              <a:off x="7805628" y="4216129"/>
              <a:ext cx="0" cy="9130"/>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1"/>
                  </a:cubicBezTo>
                  <a:cubicBezTo>
                    <a:pt x="0" y="1"/>
                    <a:pt x="0" y="1"/>
                    <a:pt x="0" y="1"/>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îS1iďê">
              <a:extLst>
                <a:ext uri="{FF2B5EF4-FFF2-40B4-BE49-F238E27FC236}">
                  <a16:creationId xmlns:a16="http://schemas.microsoft.com/office/drawing/2014/main" id="{174024EE-8A07-41C4-9D67-F6B09DE942AE}"/>
                </a:ext>
              </a:extLst>
            </p:cNvPr>
            <p:cNvSpPr/>
            <p:nvPr/>
          </p:nvSpPr>
          <p:spPr bwMode="auto">
            <a:xfrm>
              <a:off x="7787368" y="4206999"/>
              <a:ext cx="18260" cy="18260"/>
            </a:xfrm>
            <a:custGeom>
              <a:avLst/>
              <a:gdLst>
                <a:gd name="T0" fmla="*/ 1 w 2"/>
                <a:gd name="T1" fmla="*/ 0 h 2"/>
                <a:gd name="T2" fmla="*/ 0 w 2"/>
                <a:gd name="T3" fmla="*/ 1 h 2"/>
                <a:gd name="T4" fmla="*/ 1 w 2"/>
                <a:gd name="T5" fmla="*/ 2 h 2"/>
                <a:gd name="T6" fmla="*/ 2 w 2"/>
                <a:gd name="T7" fmla="*/ 2 h 2"/>
                <a:gd name="T8" fmla="*/ 2 w 2"/>
                <a:gd name="T9" fmla="*/ 1 h 2"/>
                <a:gd name="T10" fmla="*/ 1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1" y="0"/>
                  </a:moveTo>
                  <a:cubicBezTo>
                    <a:pt x="0" y="1"/>
                    <a:pt x="0" y="1"/>
                    <a:pt x="0" y="1"/>
                  </a:cubicBezTo>
                  <a:cubicBezTo>
                    <a:pt x="1" y="2"/>
                    <a:pt x="1" y="2"/>
                    <a:pt x="1" y="2"/>
                  </a:cubicBezTo>
                  <a:cubicBezTo>
                    <a:pt x="2" y="2"/>
                    <a:pt x="2" y="2"/>
                    <a:pt x="2" y="2"/>
                  </a:cubicBezTo>
                  <a:cubicBezTo>
                    <a:pt x="2" y="1"/>
                    <a:pt x="2" y="1"/>
                    <a:pt x="2" y="1"/>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îśliḍé">
              <a:extLst>
                <a:ext uri="{FF2B5EF4-FFF2-40B4-BE49-F238E27FC236}">
                  <a16:creationId xmlns:a16="http://schemas.microsoft.com/office/drawing/2014/main" id="{1051CE49-6CEA-4A94-A921-F6A895036F48}"/>
                </a:ext>
              </a:extLst>
            </p:cNvPr>
            <p:cNvSpPr/>
            <p:nvPr/>
          </p:nvSpPr>
          <p:spPr bwMode="auto">
            <a:xfrm>
              <a:off x="7796498" y="3709403"/>
              <a:ext cx="716720" cy="314992"/>
            </a:xfrm>
            <a:custGeom>
              <a:avLst/>
              <a:gdLst>
                <a:gd name="T0" fmla="*/ 14 w 75"/>
                <a:gd name="T1" fmla="*/ 6 h 33"/>
                <a:gd name="T2" fmla="*/ 14 w 75"/>
                <a:gd name="T3" fmla="*/ 7 h 33"/>
                <a:gd name="T4" fmla="*/ 75 w 75"/>
                <a:gd name="T5" fmla="*/ 33 h 33"/>
                <a:gd name="T6" fmla="*/ 75 w 75"/>
                <a:gd name="T7" fmla="*/ 32 h 33"/>
                <a:gd name="T8" fmla="*/ 73 w 75"/>
                <a:gd name="T9" fmla="*/ 31 h 33"/>
                <a:gd name="T10" fmla="*/ 14 w 75"/>
                <a:gd name="T11" fmla="*/ 6 h 33"/>
                <a:gd name="T12" fmla="*/ 12 w 75"/>
                <a:gd name="T13" fmla="*/ 5 h 33"/>
                <a:gd name="T14" fmla="*/ 12 w 75"/>
                <a:gd name="T15" fmla="*/ 6 h 33"/>
                <a:gd name="T16" fmla="*/ 13 w 75"/>
                <a:gd name="T17" fmla="*/ 7 h 33"/>
                <a:gd name="T18" fmla="*/ 13 w 75"/>
                <a:gd name="T19" fmla="*/ 6 h 33"/>
                <a:gd name="T20" fmla="*/ 12 w 75"/>
                <a:gd name="T21" fmla="*/ 5 h 33"/>
                <a:gd name="T22" fmla="*/ 0 w 75"/>
                <a:gd name="T23" fmla="*/ 0 h 33"/>
                <a:gd name="T24" fmla="*/ 0 w 75"/>
                <a:gd name="T25" fmla="*/ 1 h 33"/>
                <a:gd name="T26" fmla="*/ 3 w 75"/>
                <a:gd name="T27" fmla="*/ 3 h 33"/>
                <a:gd name="T28" fmla="*/ 3 w 75"/>
                <a:gd name="T29" fmla="*/ 1 h 33"/>
                <a:gd name="T30" fmla="*/ 0 w 75"/>
                <a:gd name="T3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5" h="33">
                  <a:moveTo>
                    <a:pt x="14" y="6"/>
                  </a:moveTo>
                  <a:cubicBezTo>
                    <a:pt x="14" y="6"/>
                    <a:pt x="14" y="7"/>
                    <a:pt x="14" y="7"/>
                  </a:cubicBezTo>
                  <a:cubicBezTo>
                    <a:pt x="75" y="33"/>
                    <a:pt x="75" y="33"/>
                    <a:pt x="75" y="33"/>
                  </a:cubicBezTo>
                  <a:cubicBezTo>
                    <a:pt x="75" y="33"/>
                    <a:pt x="75" y="32"/>
                    <a:pt x="75" y="32"/>
                  </a:cubicBezTo>
                  <a:cubicBezTo>
                    <a:pt x="73" y="31"/>
                    <a:pt x="73" y="31"/>
                    <a:pt x="73" y="31"/>
                  </a:cubicBezTo>
                  <a:cubicBezTo>
                    <a:pt x="14" y="6"/>
                    <a:pt x="14" y="6"/>
                    <a:pt x="14" y="6"/>
                  </a:cubicBezTo>
                  <a:moveTo>
                    <a:pt x="12" y="5"/>
                  </a:moveTo>
                  <a:cubicBezTo>
                    <a:pt x="12" y="5"/>
                    <a:pt x="12" y="6"/>
                    <a:pt x="12" y="6"/>
                  </a:cubicBezTo>
                  <a:cubicBezTo>
                    <a:pt x="13" y="7"/>
                    <a:pt x="13" y="7"/>
                    <a:pt x="13" y="7"/>
                  </a:cubicBezTo>
                  <a:cubicBezTo>
                    <a:pt x="13" y="7"/>
                    <a:pt x="13" y="6"/>
                    <a:pt x="13" y="6"/>
                  </a:cubicBezTo>
                  <a:cubicBezTo>
                    <a:pt x="12" y="5"/>
                    <a:pt x="12" y="5"/>
                    <a:pt x="12" y="5"/>
                  </a:cubicBezTo>
                  <a:moveTo>
                    <a:pt x="0" y="0"/>
                  </a:moveTo>
                  <a:cubicBezTo>
                    <a:pt x="0" y="1"/>
                    <a:pt x="0" y="1"/>
                    <a:pt x="0" y="1"/>
                  </a:cubicBezTo>
                  <a:cubicBezTo>
                    <a:pt x="3" y="3"/>
                    <a:pt x="3" y="3"/>
                    <a:pt x="3" y="3"/>
                  </a:cubicBezTo>
                  <a:cubicBezTo>
                    <a:pt x="3" y="2"/>
                    <a:pt x="3" y="2"/>
                    <a:pt x="3" y="1"/>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íšļíḑê">
              <a:extLst>
                <a:ext uri="{FF2B5EF4-FFF2-40B4-BE49-F238E27FC236}">
                  <a16:creationId xmlns:a16="http://schemas.microsoft.com/office/drawing/2014/main" id="{067DFA08-6F35-4B4E-9D11-7F6060DEF986}"/>
                </a:ext>
              </a:extLst>
            </p:cNvPr>
            <p:cNvSpPr/>
            <p:nvPr/>
          </p:nvSpPr>
          <p:spPr bwMode="auto">
            <a:xfrm>
              <a:off x="7499767" y="3586145"/>
              <a:ext cx="429119" cy="191734"/>
            </a:xfrm>
            <a:custGeom>
              <a:avLst/>
              <a:gdLst>
                <a:gd name="T0" fmla="*/ 44 w 45"/>
                <a:gd name="T1" fmla="*/ 19 h 20"/>
                <a:gd name="T2" fmla="*/ 44 w 45"/>
                <a:gd name="T3" fmla="*/ 20 h 20"/>
                <a:gd name="T4" fmla="*/ 45 w 45"/>
                <a:gd name="T5" fmla="*/ 20 h 20"/>
                <a:gd name="T6" fmla="*/ 45 w 45"/>
                <a:gd name="T7" fmla="*/ 19 h 20"/>
                <a:gd name="T8" fmla="*/ 44 w 45"/>
                <a:gd name="T9" fmla="*/ 19 h 20"/>
                <a:gd name="T10" fmla="*/ 34 w 45"/>
                <a:gd name="T11" fmla="*/ 14 h 20"/>
                <a:gd name="T12" fmla="*/ 34 w 45"/>
                <a:gd name="T13" fmla="*/ 16 h 20"/>
                <a:gd name="T14" fmla="*/ 43 w 45"/>
                <a:gd name="T15" fmla="*/ 19 h 20"/>
                <a:gd name="T16" fmla="*/ 43 w 45"/>
                <a:gd name="T17" fmla="*/ 18 h 20"/>
                <a:gd name="T18" fmla="*/ 34 w 45"/>
                <a:gd name="T19" fmla="*/ 14 h 20"/>
                <a:gd name="T20" fmla="*/ 0 w 45"/>
                <a:gd name="T21" fmla="*/ 0 h 20"/>
                <a:gd name="T22" fmla="*/ 0 w 45"/>
                <a:gd name="T23" fmla="*/ 1 h 20"/>
                <a:gd name="T24" fmla="*/ 31 w 45"/>
                <a:gd name="T25" fmla="*/ 14 h 20"/>
                <a:gd name="T26" fmla="*/ 31 w 45"/>
                <a:gd name="T27" fmla="*/ 13 h 20"/>
                <a:gd name="T28" fmla="*/ 0 w 45"/>
                <a:gd name="T2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20">
                  <a:moveTo>
                    <a:pt x="44" y="19"/>
                  </a:moveTo>
                  <a:cubicBezTo>
                    <a:pt x="44" y="19"/>
                    <a:pt x="44" y="20"/>
                    <a:pt x="44" y="20"/>
                  </a:cubicBezTo>
                  <a:cubicBezTo>
                    <a:pt x="45" y="20"/>
                    <a:pt x="45" y="20"/>
                    <a:pt x="45" y="20"/>
                  </a:cubicBezTo>
                  <a:cubicBezTo>
                    <a:pt x="45" y="20"/>
                    <a:pt x="45" y="19"/>
                    <a:pt x="45" y="19"/>
                  </a:cubicBezTo>
                  <a:cubicBezTo>
                    <a:pt x="44" y="19"/>
                    <a:pt x="44" y="19"/>
                    <a:pt x="44" y="19"/>
                  </a:cubicBezTo>
                  <a:moveTo>
                    <a:pt x="34" y="14"/>
                  </a:moveTo>
                  <a:cubicBezTo>
                    <a:pt x="34" y="15"/>
                    <a:pt x="34" y="15"/>
                    <a:pt x="34" y="16"/>
                  </a:cubicBezTo>
                  <a:cubicBezTo>
                    <a:pt x="43" y="19"/>
                    <a:pt x="43" y="19"/>
                    <a:pt x="43" y="19"/>
                  </a:cubicBezTo>
                  <a:cubicBezTo>
                    <a:pt x="43" y="19"/>
                    <a:pt x="43" y="18"/>
                    <a:pt x="43" y="18"/>
                  </a:cubicBezTo>
                  <a:cubicBezTo>
                    <a:pt x="34" y="14"/>
                    <a:pt x="34" y="14"/>
                    <a:pt x="34" y="14"/>
                  </a:cubicBezTo>
                  <a:moveTo>
                    <a:pt x="0" y="0"/>
                  </a:moveTo>
                  <a:cubicBezTo>
                    <a:pt x="0" y="0"/>
                    <a:pt x="0" y="1"/>
                    <a:pt x="0" y="1"/>
                  </a:cubicBezTo>
                  <a:cubicBezTo>
                    <a:pt x="31" y="14"/>
                    <a:pt x="31" y="14"/>
                    <a:pt x="31" y="14"/>
                  </a:cubicBezTo>
                  <a:cubicBezTo>
                    <a:pt x="31" y="13"/>
                    <a:pt x="31" y="13"/>
                    <a:pt x="31" y="13"/>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îṡlîḋé">
              <a:extLst>
                <a:ext uri="{FF2B5EF4-FFF2-40B4-BE49-F238E27FC236}">
                  <a16:creationId xmlns:a16="http://schemas.microsoft.com/office/drawing/2014/main" id="{1EC15FBC-43EA-4827-BD7B-675479DD176A}"/>
                </a:ext>
              </a:extLst>
            </p:cNvPr>
            <p:cNvSpPr/>
            <p:nvPr/>
          </p:nvSpPr>
          <p:spPr bwMode="auto">
            <a:xfrm>
              <a:off x="7120864" y="2960726"/>
              <a:ext cx="132388" cy="100432"/>
            </a:xfrm>
            <a:custGeom>
              <a:avLst/>
              <a:gdLst>
                <a:gd name="T0" fmla="*/ 1 w 14"/>
                <a:gd name="T1" fmla="*/ 0 h 11"/>
                <a:gd name="T2" fmla="*/ 0 w 14"/>
                <a:gd name="T3" fmla="*/ 1 h 11"/>
                <a:gd name="T4" fmla="*/ 14 w 14"/>
                <a:gd name="T5" fmla="*/ 11 h 11"/>
                <a:gd name="T6" fmla="*/ 13 w 14"/>
                <a:gd name="T7" fmla="*/ 9 h 11"/>
                <a:gd name="T8" fmla="*/ 1 w 14"/>
                <a:gd name="T9" fmla="*/ 0 h 11"/>
              </a:gdLst>
              <a:ahLst/>
              <a:cxnLst>
                <a:cxn ang="0">
                  <a:pos x="T0" y="T1"/>
                </a:cxn>
                <a:cxn ang="0">
                  <a:pos x="T2" y="T3"/>
                </a:cxn>
                <a:cxn ang="0">
                  <a:pos x="T4" y="T5"/>
                </a:cxn>
                <a:cxn ang="0">
                  <a:pos x="T6" y="T7"/>
                </a:cxn>
                <a:cxn ang="0">
                  <a:pos x="T8" y="T9"/>
                </a:cxn>
              </a:cxnLst>
              <a:rect l="0" t="0" r="r" b="b"/>
              <a:pathLst>
                <a:path w="14" h="11">
                  <a:moveTo>
                    <a:pt x="1" y="0"/>
                  </a:moveTo>
                  <a:cubicBezTo>
                    <a:pt x="1" y="0"/>
                    <a:pt x="1" y="0"/>
                    <a:pt x="0" y="1"/>
                  </a:cubicBezTo>
                  <a:cubicBezTo>
                    <a:pt x="14" y="11"/>
                    <a:pt x="14" y="11"/>
                    <a:pt x="14" y="11"/>
                  </a:cubicBezTo>
                  <a:cubicBezTo>
                    <a:pt x="13" y="9"/>
                    <a:pt x="13" y="9"/>
                    <a:pt x="13" y="9"/>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iṩļiďè">
              <a:extLst>
                <a:ext uri="{FF2B5EF4-FFF2-40B4-BE49-F238E27FC236}">
                  <a16:creationId xmlns:a16="http://schemas.microsoft.com/office/drawing/2014/main" id="{3B3E68F7-FD8B-4358-9542-80676E7A07DE}"/>
                </a:ext>
              </a:extLst>
            </p:cNvPr>
            <p:cNvSpPr/>
            <p:nvPr/>
          </p:nvSpPr>
          <p:spPr bwMode="auto">
            <a:xfrm>
              <a:off x="7061518" y="2910510"/>
              <a:ext cx="68476" cy="59346"/>
            </a:xfrm>
            <a:custGeom>
              <a:avLst/>
              <a:gdLst>
                <a:gd name="T0" fmla="*/ 1 w 7"/>
                <a:gd name="T1" fmla="*/ 0 h 6"/>
                <a:gd name="T2" fmla="*/ 0 w 7"/>
                <a:gd name="T3" fmla="*/ 1 h 6"/>
                <a:gd name="T4" fmla="*/ 0 w 7"/>
                <a:gd name="T5" fmla="*/ 1 h 6"/>
                <a:gd name="T6" fmla="*/ 6 w 7"/>
                <a:gd name="T7" fmla="*/ 6 h 6"/>
                <a:gd name="T8" fmla="*/ 7 w 7"/>
                <a:gd name="T9" fmla="*/ 5 h 6"/>
                <a:gd name="T10" fmla="*/ 1 w 7"/>
                <a:gd name="T11" fmla="*/ 0 h 6"/>
              </a:gdLst>
              <a:ahLst/>
              <a:cxnLst>
                <a:cxn ang="0">
                  <a:pos x="T0" y="T1"/>
                </a:cxn>
                <a:cxn ang="0">
                  <a:pos x="T2" y="T3"/>
                </a:cxn>
                <a:cxn ang="0">
                  <a:pos x="T4" y="T5"/>
                </a:cxn>
                <a:cxn ang="0">
                  <a:pos x="T6" y="T7"/>
                </a:cxn>
                <a:cxn ang="0">
                  <a:pos x="T8" y="T9"/>
                </a:cxn>
                <a:cxn ang="0">
                  <a:pos x="T10" y="T11"/>
                </a:cxn>
              </a:cxnLst>
              <a:rect l="0" t="0" r="r" b="b"/>
              <a:pathLst>
                <a:path w="7" h="6">
                  <a:moveTo>
                    <a:pt x="1" y="0"/>
                  </a:moveTo>
                  <a:cubicBezTo>
                    <a:pt x="1" y="0"/>
                    <a:pt x="0" y="1"/>
                    <a:pt x="0" y="1"/>
                  </a:cubicBezTo>
                  <a:cubicBezTo>
                    <a:pt x="0" y="1"/>
                    <a:pt x="0" y="1"/>
                    <a:pt x="0" y="1"/>
                  </a:cubicBezTo>
                  <a:cubicBezTo>
                    <a:pt x="6" y="6"/>
                    <a:pt x="6" y="6"/>
                    <a:pt x="6" y="6"/>
                  </a:cubicBezTo>
                  <a:cubicBezTo>
                    <a:pt x="7" y="5"/>
                    <a:pt x="7" y="5"/>
                    <a:pt x="7" y="5"/>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ïṩlïḍe">
              <a:extLst>
                <a:ext uri="{FF2B5EF4-FFF2-40B4-BE49-F238E27FC236}">
                  <a16:creationId xmlns:a16="http://schemas.microsoft.com/office/drawing/2014/main" id="{61934E43-F0E7-4AF3-9FCB-CEEE9015B2C7}"/>
                </a:ext>
              </a:extLst>
            </p:cNvPr>
            <p:cNvSpPr/>
            <p:nvPr/>
          </p:nvSpPr>
          <p:spPr bwMode="auto">
            <a:xfrm>
              <a:off x="7262382" y="3052028"/>
              <a:ext cx="360643" cy="287601"/>
            </a:xfrm>
            <a:custGeom>
              <a:avLst/>
              <a:gdLst>
                <a:gd name="T0" fmla="*/ 0 w 38"/>
                <a:gd name="T1" fmla="*/ 0 h 30"/>
                <a:gd name="T2" fmla="*/ 1 w 38"/>
                <a:gd name="T3" fmla="*/ 2 h 30"/>
                <a:gd name="T4" fmla="*/ 37 w 38"/>
                <a:gd name="T5" fmla="*/ 30 h 30"/>
                <a:gd name="T6" fmla="*/ 38 w 38"/>
                <a:gd name="T7" fmla="*/ 29 h 30"/>
                <a:gd name="T8" fmla="*/ 23 w 38"/>
                <a:gd name="T9" fmla="*/ 18 h 30"/>
                <a:gd name="T10" fmla="*/ 23 w 38"/>
                <a:gd name="T11" fmla="*/ 18 h 30"/>
                <a:gd name="T12" fmla="*/ 21 w 38"/>
                <a:gd name="T13" fmla="*/ 16 h 30"/>
                <a:gd name="T14" fmla="*/ 0 w 38"/>
                <a:gd name="T15" fmla="*/ 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30">
                  <a:moveTo>
                    <a:pt x="0" y="0"/>
                  </a:moveTo>
                  <a:cubicBezTo>
                    <a:pt x="1" y="2"/>
                    <a:pt x="1" y="2"/>
                    <a:pt x="1" y="2"/>
                  </a:cubicBezTo>
                  <a:cubicBezTo>
                    <a:pt x="37" y="30"/>
                    <a:pt x="37" y="30"/>
                    <a:pt x="37" y="30"/>
                  </a:cubicBezTo>
                  <a:cubicBezTo>
                    <a:pt x="38" y="29"/>
                    <a:pt x="38" y="29"/>
                    <a:pt x="38" y="29"/>
                  </a:cubicBezTo>
                  <a:cubicBezTo>
                    <a:pt x="23" y="18"/>
                    <a:pt x="23" y="18"/>
                    <a:pt x="23" y="18"/>
                  </a:cubicBezTo>
                  <a:cubicBezTo>
                    <a:pt x="23" y="18"/>
                    <a:pt x="23" y="18"/>
                    <a:pt x="23" y="18"/>
                  </a:cubicBezTo>
                  <a:cubicBezTo>
                    <a:pt x="23" y="18"/>
                    <a:pt x="22" y="17"/>
                    <a:pt x="21" y="16"/>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 name="íSḻïḋe">
              <a:extLst>
                <a:ext uri="{FF2B5EF4-FFF2-40B4-BE49-F238E27FC236}">
                  <a16:creationId xmlns:a16="http://schemas.microsoft.com/office/drawing/2014/main" id="{F5E2F88E-B5B9-428F-8CCA-EF3F03D16046}"/>
                </a:ext>
              </a:extLst>
            </p:cNvPr>
            <p:cNvSpPr/>
            <p:nvPr/>
          </p:nvSpPr>
          <p:spPr bwMode="auto">
            <a:xfrm>
              <a:off x="7463246" y="3207241"/>
              <a:ext cx="18260" cy="18260"/>
            </a:xfrm>
            <a:custGeom>
              <a:avLst/>
              <a:gdLst>
                <a:gd name="T0" fmla="*/ 0 w 2"/>
                <a:gd name="T1" fmla="*/ 0 h 2"/>
                <a:gd name="T2" fmla="*/ 2 w 2"/>
                <a:gd name="T3" fmla="*/ 2 h 2"/>
                <a:gd name="T4" fmla="*/ 2 w 2"/>
                <a:gd name="T5" fmla="*/ 2 h 2"/>
                <a:gd name="T6" fmla="*/ 0 w 2"/>
                <a:gd name="T7" fmla="*/ 0 h 2"/>
              </a:gdLst>
              <a:ahLst/>
              <a:cxnLst>
                <a:cxn ang="0">
                  <a:pos x="T0" y="T1"/>
                </a:cxn>
                <a:cxn ang="0">
                  <a:pos x="T2" y="T3"/>
                </a:cxn>
                <a:cxn ang="0">
                  <a:pos x="T4" y="T5"/>
                </a:cxn>
                <a:cxn ang="0">
                  <a:pos x="T6" y="T7"/>
                </a:cxn>
              </a:cxnLst>
              <a:rect l="0" t="0" r="r" b="b"/>
              <a:pathLst>
                <a:path w="2" h="2">
                  <a:moveTo>
                    <a:pt x="0" y="0"/>
                  </a:moveTo>
                  <a:cubicBezTo>
                    <a:pt x="1" y="1"/>
                    <a:pt x="2" y="2"/>
                    <a:pt x="2" y="2"/>
                  </a:cubicBezTo>
                  <a:cubicBezTo>
                    <a:pt x="2" y="2"/>
                    <a:pt x="2" y="2"/>
                    <a:pt x="2" y="2"/>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 name="îṥlîḍé">
              <a:extLst>
                <a:ext uri="{FF2B5EF4-FFF2-40B4-BE49-F238E27FC236}">
                  <a16:creationId xmlns:a16="http://schemas.microsoft.com/office/drawing/2014/main" id="{6D4DD702-C8A6-4CA6-8CCD-EB18520EC82D}"/>
                </a:ext>
              </a:extLst>
            </p:cNvPr>
            <p:cNvSpPr/>
            <p:nvPr/>
          </p:nvSpPr>
          <p:spPr bwMode="auto">
            <a:xfrm>
              <a:off x="7623024" y="3339629"/>
              <a:ext cx="899324" cy="675635"/>
            </a:xfrm>
            <a:custGeom>
              <a:avLst/>
              <a:gdLst>
                <a:gd name="T0" fmla="*/ 31 w 94"/>
                <a:gd name="T1" fmla="*/ 23 h 71"/>
                <a:gd name="T2" fmla="*/ 31 w 94"/>
                <a:gd name="T3" fmla="*/ 25 h 71"/>
                <a:gd name="T4" fmla="*/ 91 w 94"/>
                <a:gd name="T5" fmla="*/ 70 h 71"/>
                <a:gd name="T6" fmla="*/ 93 w 94"/>
                <a:gd name="T7" fmla="*/ 71 h 71"/>
                <a:gd name="T8" fmla="*/ 94 w 94"/>
                <a:gd name="T9" fmla="*/ 70 h 71"/>
                <a:gd name="T10" fmla="*/ 31 w 94"/>
                <a:gd name="T11" fmla="*/ 23 h 71"/>
                <a:gd name="T12" fmla="*/ 1 w 94"/>
                <a:gd name="T13" fmla="*/ 0 h 71"/>
                <a:gd name="T14" fmla="*/ 0 w 94"/>
                <a:gd name="T15" fmla="*/ 1 h 71"/>
                <a:gd name="T16" fmla="*/ 20 w 94"/>
                <a:gd name="T17" fmla="*/ 16 h 71"/>
                <a:gd name="T18" fmla="*/ 20 w 94"/>
                <a:gd name="T19" fmla="*/ 14 h 71"/>
                <a:gd name="T20" fmla="*/ 1 w 94"/>
                <a:gd name="T2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71">
                  <a:moveTo>
                    <a:pt x="31" y="23"/>
                  </a:moveTo>
                  <a:cubicBezTo>
                    <a:pt x="31" y="23"/>
                    <a:pt x="31" y="24"/>
                    <a:pt x="31" y="25"/>
                  </a:cubicBezTo>
                  <a:cubicBezTo>
                    <a:pt x="91" y="70"/>
                    <a:pt x="91" y="70"/>
                    <a:pt x="91" y="70"/>
                  </a:cubicBezTo>
                  <a:cubicBezTo>
                    <a:pt x="93" y="71"/>
                    <a:pt x="93" y="71"/>
                    <a:pt x="93" y="71"/>
                  </a:cubicBezTo>
                  <a:cubicBezTo>
                    <a:pt x="93" y="70"/>
                    <a:pt x="93" y="70"/>
                    <a:pt x="94" y="70"/>
                  </a:cubicBezTo>
                  <a:cubicBezTo>
                    <a:pt x="31" y="23"/>
                    <a:pt x="31" y="23"/>
                    <a:pt x="31" y="23"/>
                  </a:cubicBezTo>
                  <a:moveTo>
                    <a:pt x="1" y="0"/>
                  </a:moveTo>
                  <a:cubicBezTo>
                    <a:pt x="0" y="1"/>
                    <a:pt x="0" y="1"/>
                    <a:pt x="0" y="1"/>
                  </a:cubicBezTo>
                  <a:cubicBezTo>
                    <a:pt x="20" y="16"/>
                    <a:pt x="20" y="16"/>
                    <a:pt x="20" y="16"/>
                  </a:cubicBezTo>
                  <a:cubicBezTo>
                    <a:pt x="20" y="15"/>
                    <a:pt x="20" y="14"/>
                    <a:pt x="20" y="14"/>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 name="işlîḋê">
              <a:extLst>
                <a:ext uri="{FF2B5EF4-FFF2-40B4-BE49-F238E27FC236}">
                  <a16:creationId xmlns:a16="http://schemas.microsoft.com/office/drawing/2014/main" id="{9E0862B8-CE76-45BA-8B7D-F104690D4397}"/>
                </a:ext>
              </a:extLst>
            </p:cNvPr>
            <p:cNvSpPr/>
            <p:nvPr/>
          </p:nvSpPr>
          <p:spPr bwMode="auto">
            <a:xfrm>
              <a:off x="7814758" y="3472017"/>
              <a:ext cx="104997" cy="104997"/>
            </a:xfrm>
            <a:custGeom>
              <a:avLst/>
              <a:gdLst>
                <a:gd name="T0" fmla="*/ 0 w 11"/>
                <a:gd name="T1" fmla="*/ 0 h 11"/>
                <a:gd name="T2" fmla="*/ 0 w 11"/>
                <a:gd name="T3" fmla="*/ 2 h 11"/>
                <a:gd name="T4" fmla="*/ 11 w 11"/>
                <a:gd name="T5" fmla="*/ 11 h 11"/>
                <a:gd name="T6" fmla="*/ 11 w 11"/>
                <a:gd name="T7" fmla="*/ 9 h 11"/>
                <a:gd name="T8" fmla="*/ 0 w 11"/>
                <a:gd name="T9" fmla="*/ 0 h 11"/>
              </a:gdLst>
              <a:ahLst/>
              <a:cxnLst>
                <a:cxn ang="0">
                  <a:pos x="T0" y="T1"/>
                </a:cxn>
                <a:cxn ang="0">
                  <a:pos x="T2" y="T3"/>
                </a:cxn>
                <a:cxn ang="0">
                  <a:pos x="T4" y="T5"/>
                </a:cxn>
                <a:cxn ang="0">
                  <a:pos x="T6" y="T7"/>
                </a:cxn>
                <a:cxn ang="0">
                  <a:pos x="T8" y="T9"/>
                </a:cxn>
              </a:cxnLst>
              <a:rect l="0" t="0" r="r" b="b"/>
              <a:pathLst>
                <a:path w="11" h="11">
                  <a:moveTo>
                    <a:pt x="0" y="0"/>
                  </a:moveTo>
                  <a:cubicBezTo>
                    <a:pt x="0" y="0"/>
                    <a:pt x="0" y="1"/>
                    <a:pt x="0" y="2"/>
                  </a:cubicBezTo>
                  <a:cubicBezTo>
                    <a:pt x="11" y="11"/>
                    <a:pt x="11" y="11"/>
                    <a:pt x="11" y="11"/>
                  </a:cubicBezTo>
                  <a:cubicBezTo>
                    <a:pt x="11" y="10"/>
                    <a:pt x="11" y="9"/>
                    <a:pt x="11" y="9"/>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 name="iSḻîdé">
              <a:extLst>
                <a:ext uri="{FF2B5EF4-FFF2-40B4-BE49-F238E27FC236}">
                  <a16:creationId xmlns:a16="http://schemas.microsoft.com/office/drawing/2014/main" id="{2924E309-D763-44ED-98AC-3369CD43FD7B}"/>
                </a:ext>
              </a:extLst>
            </p:cNvPr>
            <p:cNvSpPr/>
            <p:nvPr/>
          </p:nvSpPr>
          <p:spPr bwMode="auto">
            <a:xfrm>
              <a:off x="7061518" y="2919640"/>
              <a:ext cx="4565" cy="456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 name="íṣľïḋê">
              <a:extLst>
                <a:ext uri="{FF2B5EF4-FFF2-40B4-BE49-F238E27FC236}">
                  <a16:creationId xmlns:a16="http://schemas.microsoft.com/office/drawing/2014/main" id="{FB87DE04-6287-4AD9-9486-001D7CE49A9C}"/>
                </a:ext>
              </a:extLst>
            </p:cNvPr>
            <p:cNvSpPr/>
            <p:nvPr/>
          </p:nvSpPr>
          <p:spPr bwMode="auto">
            <a:xfrm>
              <a:off x="7061518" y="2919640"/>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îṥļíďé">
              <a:extLst>
                <a:ext uri="{FF2B5EF4-FFF2-40B4-BE49-F238E27FC236}">
                  <a16:creationId xmlns:a16="http://schemas.microsoft.com/office/drawing/2014/main" id="{892EF016-A6CD-45C7-9358-F4F6C25F38A1}"/>
                </a:ext>
              </a:extLst>
            </p:cNvPr>
            <p:cNvSpPr/>
            <p:nvPr/>
          </p:nvSpPr>
          <p:spPr bwMode="auto">
            <a:xfrm>
              <a:off x="7613894" y="3330499"/>
              <a:ext cx="18260" cy="18260"/>
            </a:xfrm>
            <a:custGeom>
              <a:avLst/>
              <a:gdLst>
                <a:gd name="T0" fmla="*/ 2 w 4"/>
                <a:gd name="T1" fmla="*/ 0 h 4"/>
                <a:gd name="T2" fmla="*/ 0 w 4"/>
                <a:gd name="T3" fmla="*/ 2 h 4"/>
                <a:gd name="T4" fmla="*/ 2 w 4"/>
                <a:gd name="T5" fmla="*/ 4 h 4"/>
                <a:gd name="T6" fmla="*/ 4 w 4"/>
                <a:gd name="T7" fmla="*/ 2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lnTo>
                    <a:pt x="0" y="2"/>
                  </a:lnTo>
                  <a:lnTo>
                    <a:pt x="2" y="4"/>
                  </a:lnTo>
                  <a:lnTo>
                    <a:pt x="4"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ïšlidé">
              <a:extLst>
                <a:ext uri="{FF2B5EF4-FFF2-40B4-BE49-F238E27FC236}">
                  <a16:creationId xmlns:a16="http://schemas.microsoft.com/office/drawing/2014/main" id="{77BC276E-7021-46C5-9B5A-A0425BEA3E3B}"/>
                </a:ext>
              </a:extLst>
            </p:cNvPr>
            <p:cNvSpPr/>
            <p:nvPr/>
          </p:nvSpPr>
          <p:spPr bwMode="auto">
            <a:xfrm>
              <a:off x="7613894" y="3330499"/>
              <a:ext cx="18260" cy="18260"/>
            </a:xfrm>
            <a:custGeom>
              <a:avLst/>
              <a:gdLst>
                <a:gd name="T0" fmla="*/ 2 w 4"/>
                <a:gd name="T1" fmla="*/ 0 h 4"/>
                <a:gd name="T2" fmla="*/ 0 w 4"/>
                <a:gd name="T3" fmla="*/ 2 h 4"/>
                <a:gd name="T4" fmla="*/ 2 w 4"/>
                <a:gd name="T5" fmla="*/ 4 h 4"/>
                <a:gd name="T6" fmla="*/ 4 w 4"/>
                <a:gd name="T7" fmla="*/ 2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lnTo>
                    <a:pt x="0" y="2"/>
                  </a:lnTo>
                  <a:lnTo>
                    <a:pt x="2" y="4"/>
                  </a:lnTo>
                  <a:lnTo>
                    <a:pt x="4" y="2"/>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iṡ1ïďê">
              <a:extLst>
                <a:ext uri="{FF2B5EF4-FFF2-40B4-BE49-F238E27FC236}">
                  <a16:creationId xmlns:a16="http://schemas.microsoft.com/office/drawing/2014/main" id="{A1FB00F8-173B-48FF-A017-514CCBC75912}"/>
                </a:ext>
              </a:extLst>
            </p:cNvPr>
            <p:cNvSpPr/>
            <p:nvPr/>
          </p:nvSpPr>
          <p:spPr bwMode="auto">
            <a:xfrm>
              <a:off x="7244121" y="3042898"/>
              <a:ext cx="27391" cy="31956"/>
            </a:xfrm>
            <a:custGeom>
              <a:avLst/>
              <a:gdLst>
                <a:gd name="T0" fmla="*/ 0 w 6"/>
                <a:gd name="T1" fmla="*/ 0 h 7"/>
                <a:gd name="T2" fmla="*/ 2 w 6"/>
                <a:gd name="T3" fmla="*/ 4 h 7"/>
                <a:gd name="T4" fmla="*/ 6 w 6"/>
                <a:gd name="T5" fmla="*/ 7 h 7"/>
                <a:gd name="T6" fmla="*/ 4 w 6"/>
                <a:gd name="T7" fmla="*/ 2 h 7"/>
                <a:gd name="T8" fmla="*/ 0 w 6"/>
                <a:gd name="T9" fmla="*/ 0 h 7"/>
              </a:gdLst>
              <a:ahLst/>
              <a:cxnLst>
                <a:cxn ang="0">
                  <a:pos x="T0" y="T1"/>
                </a:cxn>
                <a:cxn ang="0">
                  <a:pos x="T2" y="T3"/>
                </a:cxn>
                <a:cxn ang="0">
                  <a:pos x="T4" y="T5"/>
                </a:cxn>
                <a:cxn ang="0">
                  <a:pos x="T6" y="T7"/>
                </a:cxn>
                <a:cxn ang="0">
                  <a:pos x="T8" y="T9"/>
                </a:cxn>
              </a:cxnLst>
              <a:rect l="0" t="0" r="r" b="b"/>
              <a:pathLst>
                <a:path w="6" h="7">
                  <a:moveTo>
                    <a:pt x="0" y="0"/>
                  </a:moveTo>
                  <a:lnTo>
                    <a:pt x="2" y="4"/>
                  </a:lnTo>
                  <a:lnTo>
                    <a:pt x="6" y="7"/>
                  </a:lnTo>
                  <a:lnTo>
                    <a:pt x="4"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i$líḓè">
              <a:extLst>
                <a:ext uri="{FF2B5EF4-FFF2-40B4-BE49-F238E27FC236}">
                  <a16:creationId xmlns:a16="http://schemas.microsoft.com/office/drawing/2014/main" id="{CB25EEF0-A79D-412C-8DF9-A53A56D2A0BD}"/>
                </a:ext>
              </a:extLst>
            </p:cNvPr>
            <p:cNvSpPr/>
            <p:nvPr/>
          </p:nvSpPr>
          <p:spPr bwMode="auto">
            <a:xfrm>
              <a:off x="7244121" y="3042898"/>
              <a:ext cx="27391" cy="31956"/>
            </a:xfrm>
            <a:custGeom>
              <a:avLst/>
              <a:gdLst>
                <a:gd name="T0" fmla="*/ 0 w 6"/>
                <a:gd name="T1" fmla="*/ 0 h 7"/>
                <a:gd name="T2" fmla="*/ 2 w 6"/>
                <a:gd name="T3" fmla="*/ 4 h 7"/>
                <a:gd name="T4" fmla="*/ 6 w 6"/>
                <a:gd name="T5" fmla="*/ 7 h 7"/>
                <a:gd name="T6" fmla="*/ 4 w 6"/>
                <a:gd name="T7" fmla="*/ 2 h 7"/>
                <a:gd name="T8" fmla="*/ 0 w 6"/>
                <a:gd name="T9" fmla="*/ 0 h 7"/>
              </a:gdLst>
              <a:ahLst/>
              <a:cxnLst>
                <a:cxn ang="0">
                  <a:pos x="T0" y="T1"/>
                </a:cxn>
                <a:cxn ang="0">
                  <a:pos x="T2" y="T3"/>
                </a:cxn>
                <a:cxn ang="0">
                  <a:pos x="T4" y="T5"/>
                </a:cxn>
                <a:cxn ang="0">
                  <a:pos x="T6" y="T7"/>
                </a:cxn>
                <a:cxn ang="0">
                  <a:pos x="T8" y="T9"/>
                </a:cxn>
              </a:cxnLst>
              <a:rect l="0" t="0" r="r" b="b"/>
              <a:pathLst>
                <a:path w="6" h="7">
                  <a:moveTo>
                    <a:pt x="0" y="0"/>
                  </a:moveTo>
                  <a:lnTo>
                    <a:pt x="2" y="4"/>
                  </a:lnTo>
                  <a:lnTo>
                    <a:pt x="6" y="7"/>
                  </a:lnTo>
                  <a:lnTo>
                    <a:pt x="4" y="2"/>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íŝḻíḍé">
              <a:extLst>
                <a:ext uri="{FF2B5EF4-FFF2-40B4-BE49-F238E27FC236}">
                  <a16:creationId xmlns:a16="http://schemas.microsoft.com/office/drawing/2014/main" id="{48ABA018-B0B1-4E4E-9B28-0FF77F0B53CC}"/>
                </a:ext>
              </a:extLst>
            </p:cNvPr>
            <p:cNvSpPr/>
            <p:nvPr/>
          </p:nvSpPr>
          <p:spPr bwMode="auto">
            <a:xfrm>
              <a:off x="8490392" y="4006134"/>
              <a:ext cx="22825" cy="9130"/>
            </a:xfrm>
            <a:custGeom>
              <a:avLst/>
              <a:gdLst>
                <a:gd name="T0" fmla="*/ 0 w 2"/>
                <a:gd name="T1" fmla="*/ 0 h 1"/>
                <a:gd name="T2" fmla="*/ 2 w 2"/>
                <a:gd name="T3" fmla="*/ 1 h 1"/>
                <a:gd name="T4" fmla="*/ 2 w 2"/>
                <a:gd name="T5" fmla="*/ 1 h 1"/>
                <a:gd name="T6" fmla="*/ 0 w 2"/>
                <a:gd name="T7" fmla="*/ 0 h 1"/>
              </a:gdLst>
              <a:ahLst/>
              <a:cxnLst>
                <a:cxn ang="0">
                  <a:pos x="T0" y="T1"/>
                </a:cxn>
                <a:cxn ang="0">
                  <a:pos x="T2" y="T3"/>
                </a:cxn>
                <a:cxn ang="0">
                  <a:pos x="T4" y="T5"/>
                </a:cxn>
                <a:cxn ang="0">
                  <a:pos x="T6" y="T7"/>
                </a:cxn>
              </a:cxnLst>
              <a:rect l="0" t="0" r="r" b="b"/>
              <a:pathLst>
                <a:path w="2" h="1">
                  <a:moveTo>
                    <a:pt x="0" y="0"/>
                  </a:moveTo>
                  <a:cubicBezTo>
                    <a:pt x="2" y="1"/>
                    <a:pt x="2" y="1"/>
                    <a:pt x="2" y="1"/>
                  </a:cubicBezTo>
                  <a:cubicBezTo>
                    <a:pt x="2" y="1"/>
                    <a:pt x="2" y="1"/>
                    <a:pt x="2" y="1"/>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ïŝlíḋê">
              <a:extLst>
                <a:ext uri="{FF2B5EF4-FFF2-40B4-BE49-F238E27FC236}">
                  <a16:creationId xmlns:a16="http://schemas.microsoft.com/office/drawing/2014/main" id="{F6F97A04-A384-4C8B-8F91-AE4B41000602}"/>
                </a:ext>
              </a:extLst>
            </p:cNvPr>
            <p:cNvSpPr/>
            <p:nvPr/>
          </p:nvSpPr>
          <p:spPr bwMode="auto">
            <a:xfrm>
              <a:off x="8348874" y="2216614"/>
              <a:ext cx="191734" cy="1780390"/>
            </a:xfrm>
            <a:custGeom>
              <a:avLst/>
              <a:gdLst>
                <a:gd name="T0" fmla="*/ 0 w 20"/>
                <a:gd name="T1" fmla="*/ 0 h 187"/>
                <a:gd name="T2" fmla="*/ 19 w 20"/>
                <a:gd name="T3" fmla="*/ 187 h 187"/>
                <a:gd name="T4" fmla="*/ 19 w 20"/>
                <a:gd name="T5" fmla="*/ 187 h 187"/>
                <a:gd name="T6" fmla="*/ 20 w 20"/>
                <a:gd name="T7" fmla="*/ 187 h 187"/>
                <a:gd name="T8" fmla="*/ 2 w 20"/>
                <a:gd name="T9" fmla="*/ 0 h 187"/>
                <a:gd name="T10" fmla="*/ 1 w 20"/>
                <a:gd name="T11" fmla="*/ 1 h 187"/>
                <a:gd name="T12" fmla="*/ 0 w 20"/>
                <a:gd name="T13" fmla="*/ 0 h 187"/>
              </a:gdLst>
              <a:ahLst/>
              <a:cxnLst>
                <a:cxn ang="0">
                  <a:pos x="T0" y="T1"/>
                </a:cxn>
                <a:cxn ang="0">
                  <a:pos x="T2" y="T3"/>
                </a:cxn>
                <a:cxn ang="0">
                  <a:pos x="T4" y="T5"/>
                </a:cxn>
                <a:cxn ang="0">
                  <a:pos x="T6" y="T7"/>
                </a:cxn>
                <a:cxn ang="0">
                  <a:pos x="T8" y="T9"/>
                </a:cxn>
                <a:cxn ang="0">
                  <a:pos x="T10" y="T11"/>
                </a:cxn>
                <a:cxn ang="0">
                  <a:pos x="T12" y="T13"/>
                </a:cxn>
              </a:cxnLst>
              <a:rect l="0" t="0" r="r" b="b"/>
              <a:pathLst>
                <a:path w="20" h="187">
                  <a:moveTo>
                    <a:pt x="0" y="0"/>
                  </a:moveTo>
                  <a:cubicBezTo>
                    <a:pt x="19" y="187"/>
                    <a:pt x="19" y="187"/>
                    <a:pt x="19" y="187"/>
                  </a:cubicBezTo>
                  <a:cubicBezTo>
                    <a:pt x="19" y="187"/>
                    <a:pt x="19" y="187"/>
                    <a:pt x="19" y="187"/>
                  </a:cubicBezTo>
                  <a:cubicBezTo>
                    <a:pt x="20" y="187"/>
                    <a:pt x="20" y="187"/>
                    <a:pt x="20" y="187"/>
                  </a:cubicBezTo>
                  <a:cubicBezTo>
                    <a:pt x="2" y="0"/>
                    <a:pt x="2" y="0"/>
                    <a:pt x="2" y="0"/>
                  </a:cubicBezTo>
                  <a:cubicBezTo>
                    <a:pt x="1" y="1"/>
                    <a:pt x="1" y="1"/>
                    <a:pt x="1" y="1"/>
                  </a:cubicBezTo>
                  <a:cubicBezTo>
                    <a:pt x="1" y="1"/>
                    <a:pt x="1" y="1"/>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iṧḻîďè">
              <a:extLst>
                <a:ext uri="{FF2B5EF4-FFF2-40B4-BE49-F238E27FC236}">
                  <a16:creationId xmlns:a16="http://schemas.microsoft.com/office/drawing/2014/main" id="{27686705-E907-4A2D-A9A1-75209F8B7E23}"/>
                </a:ext>
              </a:extLst>
            </p:cNvPr>
            <p:cNvSpPr/>
            <p:nvPr/>
          </p:nvSpPr>
          <p:spPr bwMode="auto">
            <a:xfrm>
              <a:off x="8157140" y="4042655"/>
              <a:ext cx="374338" cy="849109"/>
            </a:xfrm>
            <a:custGeom>
              <a:avLst/>
              <a:gdLst>
                <a:gd name="T0" fmla="*/ 38 w 39"/>
                <a:gd name="T1" fmla="*/ 0 h 89"/>
                <a:gd name="T2" fmla="*/ 0 w 39"/>
                <a:gd name="T3" fmla="*/ 89 h 89"/>
                <a:gd name="T4" fmla="*/ 1 w 39"/>
                <a:gd name="T5" fmla="*/ 89 h 89"/>
                <a:gd name="T6" fmla="*/ 39 w 39"/>
                <a:gd name="T7" fmla="*/ 1 h 89"/>
                <a:gd name="T8" fmla="*/ 38 w 39"/>
                <a:gd name="T9" fmla="*/ 0 h 89"/>
              </a:gdLst>
              <a:ahLst/>
              <a:cxnLst>
                <a:cxn ang="0">
                  <a:pos x="T0" y="T1"/>
                </a:cxn>
                <a:cxn ang="0">
                  <a:pos x="T2" y="T3"/>
                </a:cxn>
                <a:cxn ang="0">
                  <a:pos x="T4" y="T5"/>
                </a:cxn>
                <a:cxn ang="0">
                  <a:pos x="T6" y="T7"/>
                </a:cxn>
                <a:cxn ang="0">
                  <a:pos x="T8" y="T9"/>
                </a:cxn>
              </a:cxnLst>
              <a:rect l="0" t="0" r="r" b="b"/>
              <a:pathLst>
                <a:path w="39" h="89">
                  <a:moveTo>
                    <a:pt x="38" y="0"/>
                  </a:moveTo>
                  <a:cubicBezTo>
                    <a:pt x="0" y="89"/>
                    <a:pt x="0" y="89"/>
                    <a:pt x="0" y="89"/>
                  </a:cubicBezTo>
                  <a:cubicBezTo>
                    <a:pt x="0" y="89"/>
                    <a:pt x="1" y="89"/>
                    <a:pt x="1" y="89"/>
                  </a:cubicBezTo>
                  <a:cubicBezTo>
                    <a:pt x="39" y="1"/>
                    <a:pt x="39" y="1"/>
                    <a:pt x="39" y="1"/>
                  </a:cubicBezTo>
                  <a:cubicBezTo>
                    <a:pt x="39" y="1"/>
                    <a:pt x="38" y="1"/>
                    <a:pt x="3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 name="îSḻiḍé">
              <a:extLst>
                <a:ext uri="{FF2B5EF4-FFF2-40B4-BE49-F238E27FC236}">
                  <a16:creationId xmlns:a16="http://schemas.microsoft.com/office/drawing/2014/main" id="{71A2561A-4D5C-4E5C-8AEB-B6AA2B4C9D77}"/>
                </a:ext>
              </a:extLst>
            </p:cNvPr>
            <p:cNvSpPr/>
            <p:nvPr/>
          </p:nvSpPr>
          <p:spPr bwMode="auto">
            <a:xfrm>
              <a:off x="4642017" y="1303594"/>
              <a:ext cx="707590" cy="1291924"/>
            </a:xfrm>
            <a:custGeom>
              <a:avLst/>
              <a:gdLst>
                <a:gd name="T0" fmla="*/ 6 w 74"/>
                <a:gd name="T1" fmla="*/ 124 h 136"/>
                <a:gd name="T2" fmla="*/ 0 w 74"/>
                <a:gd name="T3" fmla="*/ 136 h 136"/>
                <a:gd name="T4" fmla="*/ 1 w 74"/>
                <a:gd name="T5" fmla="*/ 136 h 136"/>
                <a:gd name="T6" fmla="*/ 6 w 74"/>
                <a:gd name="T7" fmla="*/ 127 h 136"/>
                <a:gd name="T8" fmla="*/ 6 w 74"/>
                <a:gd name="T9" fmla="*/ 124 h 136"/>
                <a:gd name="T10" fmla="*/ 14 w 74"/>
                <a:gd name="T11" fmla="*/ 109 h 136"/>
                <a:gd name="T12" fmla="*/ 6 w 74"/>
                <a:gd name="T13" fmla="*/ 124 h 136"/>
                <a:gd name="T14" fmla="*/ 7 w 74"/>
                <a:gd name="T15" fmla="*/ 123 h 136"/>
                <a:gd name="T16" fmla="*/ 9 w 74"/>
                <a:gd name="T17" fmla="*/ 121 h 136"/>
                <a:gd name="T18" fmla="*/ 15 w 74"/>
                <a:gd name="T19" fmla="*/ 111 h 136"/>
                <a:gd name="T20" fmla="*/ 14 w 74"/>
                <a:gd name="T21" fmla="*/ 109 h 136"/>
                <a:gd name="T22" fmla="*/ 29 w 74"/>
                <a:gd name="T23" fmla="*/ 84 h 136"/>
                <a:gd name="T24" fmla="*/ 27 w 74"/>
                <a:gd name="T25" fmla="*/ 84 h 136"/>
                <a:gd name="T26" fmla="*/ 23 w 74"/>
                <a:gd name="T27" fmla="*/ 92 h 136"/>
                <a:gd name="T28" fmla="*/ 25 w 74"/>
                <a:gd name="T29" fmla="*/ 92 h 136"/>
                <a:gd name="T30" fmla="*/ 29 w 74"/>
                <a:gd name="T31" fmla="*/ 84 h 136"/>
                <a:gd name="T32" fmla="*/ 29 w 74"/>
                <a:gd name="T33" fmla="*/ 84 h 136"/>
                <a:gd name="T34" fmla="*/ 35 w 74"/>
                <a:gd name="T35" fmla="*/ 69 h 136"/>
                <a:gd name="T36" fmla="*/ 29 w 74"/>
                <a:gd name="T37" fmla="*/ 81 h 136"/>
                <a:gd name="T38" fmla="*/ 31 w 74"/>
                <a:gd name="T39" fmla="*/ 80 h 136"/>
                <a:gd name="T40" fmla="*/ 37 w 74"/>
                <a:gd name="T41" fmla="*/ 70 h 136"/>
                <a:gd name="T42" fmla="*/ 35 w 74"/>
                <a:gd name="T43" fmla="*/ 69 h 136"/>
                <a:gd name="T44" fmla="*/ 58 w 74"/>
                <a:gd name="T45" fmla="*/ 31 h 136"/>
                <a:gd name="T46" fmla="*/ 56 w 74"/>
                <a:gd name="T47" fmla="*/ 31 h 136"/>
                <a:gd name="T48" fmla="*/ 56 w 74"/>
                <a:gd name="T49" fmla="*/ 31 h 136"/>
                <a:gd name="T50" fmla="*/ 55 w 74"/>
                <a:gd name="T51" fmla="*/ 33 h 136"/>
                <a:gd name="T52" fmla="*/ 43 w 74"/>
                <a:gd name="T53" fmla="*/ 55 h 136"/>
                <a:gd name="T54" fmla="*/ 43 w 74"/>
                <a:gd name="T55" fmla="*/ 55 h 136"/>
                <a:gd name="T56" fmla="*/ 43 w 74"/>
                <a:gd name="T57" fmla="*/ 55 h 136"/>
                <a:gd name="T58" fmla="*/ 44 w 74"/>
                <a:gd name="T59" fmla="*/ 55 h 136"/>
                <a:gd name="T60" fmla="*/ 44 w 74"/>
                <a:gd name="T61" fmla="*/ 55 h 136"/>
                <a:gd name="T62" fmla="*/ 55 w 74"/>
                <a:gd name="T63" fmla="*/ 35 h 136"/>
                <a:gd name="T64" fmla="*/ 56 w 74"/>
                <a:gd name="T65" fmla="*/ 33 h 136"/>
                <a:gd name="T66" fmla="*/ 56 w 74"/>
                <a:gd name="T67" fmla="*/ 33 h 136"/>
                <a:gd name="T68" fmla="*/ 58 w 74"/>
                <a:gd name="T69" fmla="*/ 31 h 136"/>
                <a:gd name="T70" fmla="*/ 59 w 74"/>
                <a:gd name="T71" fmla="*/ 28 h 136"/>
                <a:gd name="T72" fmla="*/ 57 w 74"/>
                <a:gd name="T73" fmla="*/ 29 h 136"/>
                <a:gd name="T74" fmla="*/ 57 w 74"/>
                <a:gd name="T75" fmla="*/ 29 h 136"/>
                <a:gd name="T76" fmla="*/ 59 w 74"/>
                <a:gd name="T77" fmla="*/ 28 h 136"/>
                <a:gd name="T78" fmla="*/ 59 w 74"/>
                <a:gd name="T79" fmla="*/ 28 h 136"/>
                <a:gd name="T80" fmla="*/ 72 w 74"/>
                <a:gd name="T81" fmla="*/ 0 h 136"/>
                <a:gd name="T82" fmla="*/ 58 w 74"/>
                <a:gd name="T83" fmla="*/ 28 h 136"/>
                <a:gd name="T84" fmla="*/ 58 w 74"/>
                <a:gd name="T85" fmla="*/ 28 h 136"/>
                <a:gd name="T86" fmla="*/ 59 w 74"/>
                <a:gd name="T87" fmla="*/ 28 h 136"/>
                <a:gd name="T88" fmla="*/ 59 w 74"/>
                <a:gd name="T89" fmla="*/ 27 h 136"/>
                <a:gd name="T90" fmla="*/ 60 w 74"/>
                <a:gd name="T91" fmla="*/ 27 h 136"/>
                <a:gd name="T92" fmla="*/ 74 w 74"/>
                <a:gd name="T93" fmla="*/ 1 h 136"/>
                <a:gd name="T94" fmla="*/ 72 w 74"/>
                <a:gd name="T95"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4" h="136">
                  <a:moveTo>
                    <a:pt x="6" y="124"/>
                  </a:moveTo>
                  <a:cubicBezTo>
                    <a:pt x="0" y="136"/>
                    <a:pt x="0" y="136"/>
                    <a:pt x="0" y="136"/>
                  </a:cubicBezTo>
                  <a:cubicBezTo>
                    <a:pt x="0" y="136"/>
                    <a:pt x="1" y="136"/>
                    <a:pt x="1" y="136"/>
                  </a:cubicBezTo>
                  <a:cubicBezTo>
                    <a:pt x="6" y="127"/>
                    <a:pt x="6" y="127"/>
                    <a:pt x="6" y="127"/>
                  </a:cubicBezTo>
                  <a:cubicBezTo>
                    <a:pt x="6" y="126"/>
                    <a:pt x="6" y="125"/>
                    <a:pt x="6" y="124"/>
                  </a:cubicBezTo>
                  <a:moveTo>
                    <a:pt x="14" y="109"/>
                  </a:moveTo>
                  <a:cubicBezTo>
                    <a:pt x="6" y="124"/>
                    <a:pt x="6" y="124"/>
                    <a:pt x="6" y="124"/>
                  </a:cubicBezTo>
                  <a:cubicBezTo>
                    <a:pt x="7" y="123"/>
                    <a:pt x="7" y="123"/>
                    <a:pt x="7" y="123"/>
                  </a:cubicBezTo>
                  <a:cubicBezTo>
                    <a:pt x="7" y="122"/>
                    <a:pt x="8" y="121"/>
                    <a:pt x="9" y="121"/>
                  </a:cubicBezTo>
                  <a:cubicBezTo>
                    <a:pt x="15" y="111"/>
                    <a:pt x="15" y="111"/>
                    <a:pt x="15" y="111"/>
                  </a:cubicBezTo>
                  <a:cubicBezTo>
                    <a:pt x="14" y="110"/>
                    <a:pt x="14" y="110"/>
                    <a:pt x="14" y="109"/>
                  </a:cubicBezTo>
                  <a:moveTo>
                    <a:pt x="29" y="84"/>
                  </a:moveTo>
                  <a:cubicBezTo>
                    <a:pt x="28" y="84"/>
                    <a:pt x="28" y="84"/>
                    <a:pt x="27" y="84"/>
                  </a:cubicBezTo>
                  <a:cubicBezTo>
                    <a:pt x="23" y="92"/>
                    <a:pt x="23" y="92"/>
                    <a:pt x="23" y="92"/>
                  </a:cubicBezTo>
                  <a:cubicBezTo>
                    <a:pt x="24" y="92"/>
                    <a:pt x="24" y="92"/>
                    <a:pt x="25" y="92"/>
                  </a:cubicBezTo>
                  <a:cubicBezTo>
                    <a:pt x="29" y="84"/>
                    <a:pt x="29" y="84"/>
                    <a:pt x="29" y="84"/>
                  </a:cubicBezTo>
                  <a:cubicBezTo>
                    <a:pt x="29" y="84"/>
                    <a:pt x="29" y="84"/>
                    <a:pt x="29" y="84"/>
                  </a:cubicBezTo>
                  <a:moveTo>
                    <a:pt x="35" y="69"/>
                  </a:moveTo>
                  <a:cubicBezTo>
                    <a:pt x="29" y="81"/>
                    <a:pt x="29" y="81"/>
                    <a:pt x="29" y="81"/>
                  </a:cubicBezTo>
                  <a:cubicBezTo>
                    <a:pt x="30" y="80"/>
                    <a:pt x="31" y="80"/>
                    <a:pt x="31" y="80"/>
                  </a:cubicBezTo>
                  <a:cubicBezTo>
                    <a:pt x="37" y="70"/>
                    <a:pt x="37" y="70"/>
                    <a:pt x="37" y="70"/>
                  </a:cubicBezTo>
                  <a:cubicBezTo>
                    <a:pt x="36" y="70"/>
                    <a:pt x="36" y="69"/>
                    <a:pt x="35" y="69"/>
                  </a:cubicBezTo>
                  <a:moveTo>
                    <a:pt x="58" y="31"/>
                  </a:moveTo>
                  <a:cubicBezTo>
                    <a:pt x="57" y="31"/>
                    <a:pt x="57" y="31"/>
                    <a:pt x="56" y="31"/>
                  </a:cubicBezTo>
                  <a:cubicBezTo>
                    <a:pt x="56" y="31"/>
                    <a:pt x="56" y="31"/>
                    <a:pt x="56" y="31"/>
                  </a:cubicBezTo>
                  <a:cubicBezTo>
                    <a:pt x="56" y="32"/>
                    <a:pt x="56" y="32"/>
                    <a:pt x="55" y="33"/>
                  </a:cubicBezTo>
                  <a:cubicBezTo>
                    <a:pt x="43" y="55"/>
                    <a:pt x="43" y="55"/>
                    <a:pt x="43" y="55"/>
                  </a:cubicBezTo>
                  <a:cubicBezTo>
                    <a:pt x="43" y="55"/>
                    <a:pt x="43" y="55"/>
                    <a:pt x="43" y="55"/>
                  </a:cubicBezTo>
                  <a:cubicBezTo>
                    <a:pt x="43" y="55"/>
                    <a:pt x="43" y="55"/>
                    <a:pt x="43" y="55"/>
                  </a:cubicBezTo>
                  <a:cubicBezTo>
                    <a:pt x="44" y="55"/>
                    <a:pt x="44" y="55"/>
                    <a:pt x="44" y="55"/>
                  </a:cubicBezTo>
                  <a:cubicBezTo>
                    <a:pt x="44" y="55"/>
                    <a:pt x="44" y="55"/>
                    <a:pt x="44" y="55"/>
                  </a:cubicBezTo>
                  <a:cubicBezTo>
                    <a:pt x="55" y="35"/>
                    <a:pt x="55" y="35"/>
                    <a:pt x="55" y="35"/>
                  </a:cubicBezTo>
                  <a:cubicBezTo>
                    <a:pt x="55" y="35"/>
                    <a:pt x="55" y="34"/>
                    <a:pt x="56" y="33"/>
                  </a:cubicBezTo>
                  <a:cubicBezTo>
                    <a:pt x="56" y="33"/>
                    <a:pt x="56" y="33"/>
                    <a:pt x="56" y="33"/>
                  </a:cubicBezTo>
                  <a:cubicBezTo>
                    <a:pt x="58" y="31"/>
                    <a:pt x="58" y="31"/>
                    <a:pt x="58" y="31"/>
                  </a:cubicBezTo>
                  <a:moveTo>
                    <a:pt x="59" y="28"/>
                  </a:moveTo>
                  <a:cubicBezTo>
                    <a:pt x="59" y="28"/>
                    <a:pt x="58" y="29"/>
                    <a:pt x="57" y="29"/>
                  </a:cubicBezTo>
                  <a:cubicBezTo>
                    <a:pt x="57" y="29"/>
                    <a:pt x="57" y="29"/>
                    <a:pt x="57" y="29"/>
                  </a:cubicBezTo>
                  <a:cubicBezTo>
                    <a:pt x="58" y="29"/>
                    <a:pt x="58" y="29"/>
                    <a:pt x="59" y="28"/>
                  </a:cubicBezTo>
                  <a:cubicBezTo>
                    <a:pt x="59" y="28"/>
                    <a:pt x="59" y="28"/>
                    <a:pt x="59" y="28"/>
                  </a:cubicBezTo>
                  <a:moveTo>
                    <a:pt x="72" y="0"/>
                  </a:moveTo>
                  <a:cubicBezTo>
                    <a:pt x="58" y="28"/>
                    <a:pt x="58" y="28"/>
                    <a:pt x="58" y="28"/>
                  </a:cubicBezTo>
                  <a:cubicBezTo>
                    <a:pt x="58" y="28"/>
                    <a:pt x="58" y="28"/>
                    <a:pt x="58" y="28"/>
                  </a:cubicBezTo>
                  <a:cubicBezTo>
                    <a:pt x="59" y="28"/>
                    <a:pt x="59" y="28"/>
                    <a:pt x="59" y="28"/>
                  </a:cubicBezTo>
                  <a:cubicBezTo>
                    <a:pt x="59" y="27"/>
                    <a:pt x="59" y="27"/>
                    <a:pt x="59" y="27"/>
                  </a:cubicBezTo>
                  <a:cubicBezTo>
                    <a:pt x="59" y="27"/>
                    <a:pt x="59" y="27"/>
                    <a:pt x="60" y="27"/>
                  </a:cubicBezTo>
                  <a:cubicBezTo>
                    <a:pt x="74" y="1"/>
                    <a:pt x="74" y="1"/>
                    <a:pt x="74" y="1"/>
                  </a:cubicBezTo>
                  <a:cubicBezTo>
                    <a:pt x="73" y="1"/>
                    <a:pt x="73" y="1"/>
                    <a:pt x="7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 name="îṡḷíḑe">
              <a:extLst>
                <a:ext uri="{FF2B5EF4-FFF2-40B4-BE49-F238E27FC236}">
                  <a16:creationId xmlns:a16="http://schemas.microsoft.com/office/drawing/2014/main" id="{48A77278-B85B-4A11-B5AC-91E09FB956B5}"/>
                </a:ext>
              </a:extLst>
            </p:cNvPr>
            <p:cNvSpPr/>
            <p:nvPr/>
          </p:nvSpPr>
          <p:spPr bwMode="auto">
            <a:xfrm>
              <a:off x="5167003" y="1618586"/>
              <a:ext cx="9130" cy="18260"/>
            </a:xfrm>
            <a:custGeom>
              <a:avLst/>
              <a:gdLst>
                <a:gd name="T0" fmla="*/ 1 w 1"/>
                <a:gd name="T1" fmla="*/ 0 h 2"/>
                <a:gd name="T2" fmla="*/ 1 w 1"/>
                <a:gd name="T3" fmla="*/ 0 h 2"/>
                <a:gd name="T4" fmla="*/ 0 w 1"/>
                <a:gd name="T5" fmla="*/ 2 h 2"/>
                <a:gd name="T6" fmla="*/ 1 w 1"/>
                <a:gd name="T7" fmla="*/ 0 h 2"/>
              </a:gdLst>
              <a:ahLst/>
              <a:cxnLst>
                <a:cxn ang="0">
                  <a:pos x="T0" y="T1"/>
                </a:cxn>
                <a:cxn ang="0">
                  <a:pos x="T2" y="T3"/>
                </a:cxn>
                <a:cxn ang="0">
                  <a:pos x="T4" y="T5"/>
                </a:cxn>
                <a:cxn ang="0">
                  <a:pos x="T6" y="T7"/>
                </a:cxn>
              </a:cxnLst>
              <a:rect l="0" t="0" r="r" b="b"/>
              <a:pathLst>
                <a:path w="1" h="2">
                  <a:moveTo>
                    <a:pt x="1" y="0"/>
                  </a:moveTo>
                  <a:cubicBezTo>
                    <a:pt x="1" y="0"/>
                    <a:pt x="1" y="0"/>
                    <a:pt x="1" y="0"/>
                  </a:cubicBezTo>
                  <a:cubicBezTo>
                    <a:pt x="0" y="1"/>
                    <a:pt x="0" y="2"/>
                    <a:pt x="0" y="2"/>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 name="î$ḻidè">
              <a:extLst>
                <a:ext uri="{FF2B5EF4-FFF2-40B4-BE49-F238E27FC236}">
                  <a16:creationId xmlns:a16="http://schemas.microsoft.com/office/drawing/2014/main" id="{467F63B7-8CCF-4D02-A4C8-17B3522B569A}"/>
                </a:ext>
              </a:extLst>
            </p:cNvPr>
            <p:cNvSpPr/>
            <p:nvPr/>
          </p:nvSpPr>
          <p:spPr bwMode="auto">
            <a:xfrm>
              <a:off x="5167003" y="1559240"/>
              <a:ext cx="45651" cy="59346"/>
            </a:xfrm>
            <a:custGeom>
              <a:avLst/>
              <a:gdLst>
                <a:gd name="T0" fmla="*/ 4 w 5"/>
                <a:gd name="T1" fmla="*/ 1 h 6"/>
                <a:gd name="T2" fmla="*/ 2 w 5"/>
                <a:gd name="T3" fmla="*/ 2 h 6"/>
                <a:gd name="T4" fmla="*/ 0 w 5"/>
                <a:gd name="T5" fmla="*/ 6 h 6"/>
                <a:gd name="T6" fmla="*/ 1 w 5"/>
                <a:gd name="T7" fmla="*/ 4 h 6"/>
                <a:gd name="T8" fmla="*/ 1 w 5"/>
                <a:gd name="T9" fmla="*/ 4 h 6"/>
                <a:gd name="T10" fmla="*/ 3 w 5"/>
                <a:gd name="T11" fmla="*/ 4 h 6"/>
                <a:gd name="T12" fmla="*/ 4 w 5"/>
                <a:gd name="T13" fmla="*/ 1 h 6"/>
                <a:gd name="T14" fmla="*/ 5 w 5"/>
                <a:gd name="T15" fmla="*/ 0 h 6"/>
                <a:gd name="T16" fmla="*/ 4 w 5"/>
                <a:gd name="T17" fmla="*/ 0 h 6"/>
                <a:gd name="T18" fmla="*/ 4 w 5"/>
                <a:gd name="T19" fmla="*/ 1 h 6"/>
                <a:gd name="T20" fmla="*/ 3 w 5"/>
                <a:gd name="T21" fmla="*/ 1 h 6"/>
                <a:gd name="T22" fmla="*/ 3 w 5"/>
                <a:gd name="T23" fmla="*/ 1 h 6"/>
                <a:gd name="T24" fmla="*/ 2 w 5"/>
                <a:gd name="T25" fmla="*/ 2 h 6"/>
                <a:gd name="T26" fmla="*/ 4 w 5"/>
                <a:gd name="T27" fmla="*/ 1 h 6"/>
                <a:gd name="T28" fmla="*/ 5 w 5"/>
                <a:gd name="T2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6">
                  <a:moveTo>
                    <a:pt x="4" y="1"/>
                  </a:moveTo>
                  <a:cubicBezTo>
                    <a:pt x="3" y="2"/>
                    <a:pt x="3" y="2"/>
                    <a:pt x="2" y="2"/>
                  </a:cubicBezTo>
                  <a:cubicBezTo>
                    <a:pt x="0" y="6"/>
                    <a:pt x="0" y="6"/>
                    <a:pt x="0" y="6"/>
                  </a:cubicBezTo>
                  <a:cubicBezTo>
                    <a:pt x="1" y="5"/>
                    <a:pt x="1" y="5"/>
                    <a:pt x="1" y="4"/>
                  </a:cubicBezTo>
                  <a:cubicBezTo>
                    <a:pt x="1" y="4"/>
                    <a:pt x="1" y="4"/>
                    <a:pt x="1" y="4"/>
                  </a:cubicBezTo>
                  <a:cubicBezTo>
                    <a:pt x="2" y="4"/>
                    <a:pt x="2" y="4"/>
                    <a:pt x="3" y="4"/>
                  </a:cubicBezTo>
                  <a:cubicBezTo>
                    <a:pt x="4" y="1"/>
                    <a:pt x="4" y="1"/>
                    <a:pt x="4" y="1"/>
                  </a:cubicBezTo>
                  <a:moveTo>
                    <a:pt x="5" y="0"/>
                  </a:moveTo>
                  <a:cubicBezTo>
                    <a:pt x="4" y="0"/>
                    <a:pt x="4" y="0"/>
                    <a:pt x="4" y="0"/>
                  </a:cubicBezTo>
                  <a:cubicBezTo>
                    <a:pt x="4" y="1"/>
                    <a:pt x="4" y="1"/>
                    <a:pt x="4" y="1"/>
                  </a:cubicBezTo>
                  <a:cubicBezTo>
                    <a:pt x="4" y="1"/>
                    <a:pt x="4" y="1"/>
                    <a:pt x="3" y="1"/>
                  </a:cubicBezTo>
                  <a:cubicBezTo>
                    <a:pt x="3" y="1"/>
                    <a:pt x="3" y="1"/>
                    <a:pt x="3" y="1"/>
                  </a:cubicBezTo>
                  <a:cubicBezTo>
                    <a:pt x="2" y="2"/>
                    <a:pt x="2" y="2"/>
                    <a:pt x="2" y="2"/>
                  </a:cubicBezTo>
                  <a:cubicBezTo>
                    <a:pt x="3" y="2"/>
                    <a:pt x="4" y="1"/>
                    <a:pt x="4" y="1"/>
                  </a:cubicBezTo>
                  <a:cubicBezTo>
                    <a:pt x="5" y="0"/>
                    <a:pt x="5"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4" name="îṡľîḍè">
              <a:extLst>
                <a:ext uri="{FF2B5EF4-FFF2-40B4-BE49-F238E27FC236}">
                  <a16:creationId xmlns:a16="http://schemas.microsoft.com/office/drawing/2014/main" id="{5BCB349F-36F4-4F44-8BBD-BE2CE89E9A88}"/>
                </a:ext>
              </a:extLst>
            </p:cNvPr>
            <p:cNvSpPr/>
            <p:nvPr/>
          </p:nvSpPr>
          <p:spPr bwMode="auto">
            <a:xfrm>
              <a:off x="4897663" y="1824016"/>
              <a:ext cx="164343" cy="278471"/>
            </a:xfrm>
            <a:custGeom>
              <a:avLst/>
              <a:gdLst>
                <a:gd name="T0" fmla="*/ 4 w 17"/>
                <a:gd name="T1" fmla="*/ 25 h 29"/>
                <a:gd name="T2" fmla="*/ 2 w 17"/>
                <a:gd name="T3" fmla="*/ 26 h 29"/>
                <a:gd name="T4" fmla="*/ 0 w 17"/>
                <a:gd name="T5" fmla="*/ 29 h 29"/>
                <a:gd name="T6" fmla="*/ 2 w 17"/>
                <a:gd name="T7" fmla="*/ 29 h 29"/>
                <a:gd name="T8" fmla="*/ 2 w 17"/>
                <a:gd name="T9" fmla="*/ 29 h 29"/>
                <a:gd name="T10" fmla="*/ 4 w 17"/>
                <a:gd name="T11" fmla="*/ 25 h 29"/>
                <a:gd name="T12" fmla="*/ 16 w 17"/>
                <a:gd name="T13" fmla="*/ 0 h 29"/>
                <a:gd name="T14" fmla="*/ 16 w 17"/>
                <a:gd name="T15" fmla="*/ 0 h 29"/>
                <a:gd name="T16" fmla="*/ 16 w 17"/>
                <a:gd name="T17" fmla="*/ 0 h 29"/>
                <a:gd name="T18" fmla="*/ 8 w 17"/>
                <a:gd name="T19" fmla="*/ 14 h 29"/>
                <a:gd name="T20" fmla="*/ 10 w 17"/>
                <a:gd name="T21" fmla="*/ 15 h 29"/>
                <a:gd name="T22" fmla="*/ 17 w 17"/>
                <a:gd name="T23" fmla="*/ 0 h 29"/>
                <a:gd name="T24" fmla="*/ 17 w 17"/>
                <a:gd name="T25" fmla="*/ 0 h 29"/>
                <a:gd name="T26" fmla="*/ 16 w 17"/>
                <a:gd name="T2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29">
                  <a:moveTo>
                    <a:pt x="4" y="25"/>
                  </a:moveTo>
                  <a:cubicBezTo>
                    <a:pt x="4" y="25"/>
                    <a:pt x="3" y="25"/>
                    <a:pt x="2" y="26"/>
                  </a:cubicBezTo>
                  <a:cubicBezTo>
                    <a:pt x="0" y="29"/>
                    <a:pt x="0" y="29"/>
                    <a:pt x="0" y="29"/>
                  </a:cubicBezTo>
                  <a:cubicBezTo>
                    <a:pt x="1" y="29"/>
                    <a:pt x="1" y="29"/>
                    <a:pt x="2" y="29"/>
                  </a:cubicBezTo>
                  <a:cubicBezTo>
                    <a:pt x="2" y="29"/>
                    <a:pt x="2" y="29"/>
                    <a:pt x="2" y="29"/>
                  </a:cubicBezTo>
                  <a:cubicBezTo>
                    <a:pt x="4" y="25"/>
                    <a:pt x="4" y="25"/>
                    <a:pt x="4" y="25"/>
                  </a:cubicBezTo>
                  <a:moveTo>
                    <a:pt x="16" y="0"/>
                  </a:moveTo>
                  <a:cubicBezTo>
                    <a:pt x="16" y="0"/>
                    <a:pt x="16" y="0"/>
                    <a:pt x="16" y="0"/>
                  </a:cubicBezTo>
                  <a:cubicBezTo>
                    <a:pt x="16" y="0"/>
                    <a:pt x="16" y="0"/>
                    <a:pt x="16" y="0"/>
                  </a:cubicBezTo>
                  <a:cubicBezTo>
                    <a:pt x="8" y="14"/>
                    <a:pt x="8" y="14"/>
                    <a:pt x="8" y="14"/>
                  </a:cubicBezTo>
                  <a:cubicBezTo>
                    <a:pt x="9" y="14"/>
                    <a:pt x="9" y="15"/>
                    <a:pt x="10" y="15"/>
                  </a:cubicBezTo>
                  <a:cubicBezTo>
                    <a:pt x="17" y="0"/>
                    <a:pt x="17" y="0"/>
                    <a:pt x="17" y="0"/>
                  </a:cubicBezTo>
                  <a:cubicBezTo>
                    <a:pt x="17" y="0"/>
                    <a:pt x="17" y="0"/>
                    <a:pt x="17" y="0"/>
                  </a:cubicBezTo>
                  <a:cubicBezTo>
                    <a:pt x="17" y="0"/>
                    <a:pt x="17" y="0"/>
                    <a:pt x="1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5" name="íṧliďe">
              <a:extLst>
                <a:ext uri="{FF2B5EF4-FFF2-40B4-BE49-F238E27FC236}">
                  <a16:creationId xmlns:a16="http://schemas.microsoft.com/office/drawing/2014/main" id="{EFE25A94-258D-47E7-B1C3-367C099F0A0E}"/>
                </a:ext>
              </a:extLst>
            </p:cNvPr>
            <p:cNvSpPr/>
            <p:nvPr/>
          </p:nvSpPr>
          <p:spPr bwMode="auto">
            <a:xfrm>
              <a:off x="4272245" y="2180094"/>
              <a:ext cx="607158" cy="1123015"/>
            </a:xfrm>
            <a:custGeom>
              <a:avLst/>
              <a:gdLst>
                <a:gd name="T0" fmla="*/ 39 w 64"/>
                <a:gd name="T1" fmla="*/ 44 h 118"/>
                <a:gd name="T2" fmla="*/ 0 w 64"/>
                <a:gd name="T3" fmla="*/ 118 h 118"/>
                <a:gd name="T4" fmla="*/ 0 w 64"/>
                <a:gd name="T5" fmla="*/ 118 h 118"/>
                <a:gd name="T6" fmla="*/ 40 w 64"/>
                <a:gd name="T7" fmla="*/ 44 h 118"/>
                <a:gd name="T8" fmla="*/ 39 w 64"/>
                <a:gd name="T9" fmla="*/ 44 h 118"/>
                <a:gd name="T10" fmla="*/ 48 w 64"/>
                <a:gd name="T11" fmla="*/ 29 h 118"/>
                <a:gd name="T12" fmla="*/ 46 w 64"/>
                <a:gd name="T13" fmla="*/ 31 h 118"/>
                <a:gd name="T14" fmla="*/ 45 w 64"/>
                <a:gd name="T15" fmla="*/ 32 h 118"/>
                <a:gd name="T16" fmla="*/ 45 w 64"/>
                <a:gd name="T17" fmla="*/ 32 h 118"/>
                <a:gd name="T18" fmla="*/ 45 w 64"/>
                <a:gd name="T19" fmla="*/ 35 h 118"/>
                <a:gd name="T20" fmla="*/ 48 w 64"/>
                <a:gd name="T21" fmla="*/ 29 h 118"/>
                <a:gd name="T22" fmla="*/ 64 w 64"/>
                <a:gd name="T23" fmla="*/ 0 h 118"/>
                <a:gd name="T24" fmla="*/ 62 w 64"/>
                <a:gd name="T25" fmla="*/ 0 h 118"/>
                <a:gd name="T26" fmla="*/ 61 w 64"/>
                <a:gd name="T27" fmla="*/ 2 h 118"/>
                <a:gd name="T28" fmla="*/ 53 w 64"/>
                <a:gd name="T29" fmla="*/ 17 h 118"/>
                <a:gd name="T30" fmla="*/ 54 w 64"/>
                <a:gd name="T31" fmla="*/ 19 h 118"/>
                <a:gd name="T32" fmla="*/ 64 w 64"/>
                <a:gd name="T33"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 h="118">
                  <a:moveTo>
                    <a:pt x="39" y="44"/>
                  </a:moveTo>
                  <a:cubicBezTo>
                    <a:pt x="0" y="118"/>
                    <a:pt x="0" y="118"/>
                    <a:pt x="0" y="118"/>
                  </a:cubicBezTo>
                  <a:cubicBezTo>
                    <a:pt x="0" y="118"/>
                    <a:pt x="0" y="118"/>
                    <a:pt x="0" y="118"/>
                  </a:cubicBezTo>
                  <a:cubicBezTo>
                    <a:pt x="40" y="44"/>
                    <a:pt x="40" y="44"/>
                    <a:pt x="40" y="44"/>
                  </a:cubicBezTo>
                  <a:cubicBezTo>
                    <a:pt x="40" y="44"/>
                    <a:pt x="39" y="44"/>
                    <a:pt x="39" y="44"/>
                  </a:cubicBezTo>
                  <a:moveTo>
                    <a:pt x="48" y="29"/>
                  </a:moveTo>
                  <a:cubicBezTo>
                    <a:pt x="47" y="29"/>
                    <a:pt x="46" y="30"/>
                    <a:pt x="46" y="31"/>
                  </a:cubicBezTo>
                  <a:cubicBezTo>
                    <a:pt x="46" y="31"/>
                    <a:pt x="46" y="31"/>
                    <a:pt x="45" y="32"/>
                  </a:cubicBezTo>
                  <a:cubicBezTo>
                    <a:pt x="45" y="32"/>
                    <a:pt x="45" y="32"/>
                    <a:pt x="45" y="32"/>
                  </a:cubicBezTo>
                  <a:cubicBezTo>
                    <a:pt x="45" y="33"/>
                    <a:pt x="45" y="34"/>
                    <a:pt x="45" y="35"/>
                  </a:cubicBezTo>
                  <a:cubicBezTo>
                    <a:pt x="48" y="29"/>
                    <a:pt x="48" y="29"/>
                    <a:pt x="48" y="29"/>
                  </a:cubicBezTo>
                  <a:moveTo>
                    <a:pt x="64" y="0"/>
                  </a:moveTo>
                  <a:cubicBezTo>
                    <a:pt x="63" y="0"/>
                    <a:pt x="63" y="0"/>
                    <a:pt x="62" y="0"/>
                  </a:cubicBezTo>
                  <a:cubicBezTo>
                    <a:pt x="61" y="2"/>
                    <a:pt x="61" y="2"/>
                    <a:pt x="61" y="2"/>
                  </a:cubicBezTo>
                  <a:cubicBezTo>
                    <a:pt x="53" y="17"/>
                    <a:pt x="53" y="17"/>
                    <a:pt x="53" y="17"/>
                  </a:cubicBezTo>
                  <a:cubicBezTo>
                    <a:pt x="53" y="18"/>
                    <a:pt x="53" y="18"/>
                    <a:pt x="54" y="19"/>
                  </a:cubicBezTo>
                  <a:cubicBezTo>
                    <a:pt x="64" y="0"/>
                    <a:pt x="64" y="0"/>
                    <a:pt x="6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6" name="iṣlïḑé">
              <a:extLst>
                <a:ext uri="{FF2B5EF4-FFF2-40B4-BE49-F238E27FC236}">
                  <a16:creationId xmlns:a16="http://schemas.microsoft.com/office/drawing/2014/main" id="{D19E83E7-A50F-4BC8-B734-72B20D5AD998}"/>
                </a:ext>
              </a:extLst>
            </p:cNvPr>
            <p:cNvSpPr/>
            <p:nvPr/>
          </p:nvSpPr>
          <p:spPr bwMode="auto">
            <a:xfrm>
              <a:off x="4272245" y="3303109"/>
              <a:ext cx="4565" cy="456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7" name="ísliďe">
              <a:extLst>
                <a:ext uri="{FF2B5EF4-FFF2-40B4-BE49-F238E27FC236}">
                  <a16:creationId xmlns:a16="http://schemas.microsoft.com/office/drawing/2014/main" id="{E736B96C-13AA-417D-91CB-C9DCE4349A96}"/>
                </a:ext>
              </a:extLst>
            </p:cNvPr>
            <p:cNvSpPr/>
            <p:nvPr/>
          </p:nvSpPr>
          <p:spPr bwMode="auto">
            <a:xfrm>
              <a:off x="5367867" y="1312724"/>
              <a:ext cx="607158" cy="826283"/>
            </a:xfrm>
            <a:custGeom>
              <a:avLst/>
              <a:gdLst>
                <a:gd name="T0" fmla="*/ 50 w 64"/>
                <a:gd name="T1" fmla="*/ 67 h 87"/>
                <a:gd name="T2" fmla="*/ 50 w 64"/>
                <a:gd name="T3" fmla="*/ 67 h 87"/>
                <a:gd name="T4" fmla="*/ 64 w 64"/>
                <a:gd name="T5" fmla="*/ 87 h 87"/>
                <a:gd name="T6" fmla="*/ 64 w 64"/>
                <a:gd name="T7" fmla="*/ 87 h 87"/>
                <a:gd name="T8" fmla="*/ 50 w 64"/>
                <a:gd name="T9" fmla="*/ 67 h 87"/>
                <a:gd name="T10" fmla="*/ 16 w 64"/>
                <a:gd name="T11" fmla="*/ 22 h 87"/>
                <a:gd name="T12" fmla="*/ 16 w 64"/>
                <a:gd name="T13" fmla="*/ 22 h 87"/>
                <a:gd name="T14" fmla="*/ 16 w 64"/>
                <a:gd name="T15" fmla="*/ 22 h 87"/>
                <a:gd name="T16" fmla="*/ 16 w 64"/>
                <a:gd name="T17" fmla="*/ 22 h 87"/>
                <a:gd name="T18" fmla="*/ 0 w 64"/>
                <a:gd name="T19" fmla="*/ 0 h 87"/>
                <a:gd name="T20" fmla="*/ 0 w 64"/>
                <a:gd name="T21" fmla="*/ 0 h 87"/>
                <a:gd name="T22" fmla="*/ 0 w 64"/>
                <a:gd name="T23" fmla="*/ 0 h 87"/>
                <a:gd name="T24" fmla="*/ 15 w 64"/>
                <a:gd name="T25" fmla="*/ 21 h 87"/>
                <a:gd name="T26" fmla="*/ 17 w 64"/>
                <a:gd name="T27" fmla="*/ 21 h 87"/>
                <a:gd name="T28" fmla="*/ 3 w 64"/>
                <a:gd name="T29" fmla="*/ 3 h 87"/>
                <a:gd name="T30" fmla="*/ 0 w 64"/>
                <a:gd name="T31"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 h="87">
                  <a:moveTo>
                    <a:pt x="50" y="67"/>
                  </a:moveTo>
                  <a:cubicBezTo>
                    <a:pt x="50" y="67"/>
                    <a:pt x="50" y="67"/>
                    <a:pt x="50" y="67"/>
                  </a:cubicBezTo>
                  <a:cubicBezTo>
                    <a:pt x="64" y="87"/>
                    <a:pt x="64" y="87"/>
                    <a:pt x="64" y="87"/>
                  </a:cubicBezTo>
                  <a:cubicBezTo>
                    <a:pt x="64" y="87"/>
                    <a:pt x="64" y="87"/>
                    <a:pt x="64" y="87"/>
                  </a:cubicBezTo>
                  <a:cubicBezTo>
                    <a:pt x="50" y="67"/>
                    <a:pt x="50" y="67"/>
                    <a:pt x="50" y="67"/>
                  </a:cubicBezTo>
                  <a:moveTo>
                    <a:pt x="16" y="22"/>
                  </a:moveTo>
                  <a:cubicBezTo>
                    <a:pt x="16" y="22"/>
                    <a:pt x="16" y="22"/>
                    <a:pt x="16" y="22"/>
                  </a:cubicBezTo>
                  <a:cubicBezTo>
                    <a:pt x="16" y="22"/>
                    <a:pt x="16" y="22"/>
                    <a:pt x="16" y="22"/>
                  </a:cubicBezTo>
                  <a:cubicBezTo>
                    <a:pt x="16" y="22"/>
                    <a:pt x="16" y="22"/>
                    <a:pt x="16" y="22"/>
                  </a:cubicBezTo>
                  <a:moveTo>
                    <a:pt x="0" y="0"/>
                  </a:moveTo>
                  <a:cubicBezTo>
                    <a:pt x="0" y="0"/>
                    <a:pt x="0" y="0"/>
                    <a:pt x="0" y="0"/>
                  </a:cubicBezTo>
                  <a:cubicBezTo>
                    <a:pt x="0" y="0"/>
                    <a:pt x="0" y="0"/>
                    <a:pt x="0" y="0"/>
                  </a:cubicBezTo>
                  <a:cubicBezTo>
                    <a:pt x="15" y="21"/>
                    <a:pt x="15" y="21"/>
                    <a:pt x="15" y="21"/>
                  </a:cubicBezTo>
                  <a:cubicBezTo>
                    <a:pt x="16" y="21"/>
                    <a:pt x="16" y="21"/>
                    <a:pt x="17" y="21"/>
                  </a:cubicBezTo>
                  <a:cubicBezTo>
                    <a:pt x="3" y="3"/>
                    <a:pt x="3" y="3"/>
                    <a:pt x="3" y="3"/>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8" name="ïṡ1iḓê">
              <a:extLst>
                <a:ext uri="{FF2B5EF4-FFF2-40B4-BE49-F238E27FC236}">
                  <a16:creationId xmlns:a16="http://schemas.microsoft.com/office/drawing/2014/main" id="{6209F813-9F34-4C0E-802E-1FF08CD79F5F}"/>
                </a:ext>
              </a:extLst>
            </p:cNvPr>
            <p:cNvSpPr/>
            <p:nvPr/>
          </p:nvSpPr>
          <p:spPr bwMode="auto">
            <a:xfrm>
              <a:off x="5509385" y="1513589"/>
              <a:ext cx="333252" cy="438250"/>
            </a:xfrm>
            <a:custGeom>
              <a:avLst/>
              <a:gdLst>
                <a:gd name="T0" fmla="*/ 2 w 35"/>
                <a:gd name="T1" fmla="*/ 0 h 46"/>
                <a:gd name="T2" fmla="*/ 0 w 35"/>
                <a:gd name="T3" fmla="*/ 0 h 46"/>
                <a:gd name="T4" fmla="*/ 1 w 35"/>
                <a:gd name="T5" fmla="*/ 1 h 46"/>
                <a:gd name="T6" fmla="*/ 1 w 35"/>
                <a:gd name="T7" fmla="*/ 1 h 46"/>
                <a:gd name="T8" fmla="*/ 1 w 35"/>
                <a:gd name="T9" fmla="*/ 1 h 46"/>
                <a:gd name="T10" fmla="*/ 35 w 35"/>
                <a:gd name="T11" fmla="*/ 46 h 46"/>
                <a:gd name="T12" fmla="*/ 35 w 35"/>
                <a:gd name="T13" fmla="*/ 46 h 46"/>
                <a:gd name="T14" fmla="*/ 5 w 35"/>
                <a:gd name="T15" fmla="*/ 5 h 46"/>
                <a:gd name="T16" fmla="*/ 2 w 35"/>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46">
                  <a:moveTo>
                    <a:pt x="2" y="0"/>
                  </a:moveTo>
                  <a:cubicBezTo>
                    <a:pt x="1" y="0"/>
                    <a:pt x="1" y="0"/>
                    <a:pt x="0" y="0"/>
                  </a:cubicBezTo>
                  <a:cubicBezTo>
                    <a:pt x="1" y="1"/>
                    <a:pt x="1" y="1"/>
                    <a:pt x="1" y="1"/>
                  </a:cubicBezTo>
                  <a:cubicBezTo>
                    <a:pt x="1" y="1"/>
                    <a:pt x="1" y="1"/>
                    <a:pt x="1" y="1"/>
                  </a:cubicBezTo>
                  <a:cubicBezTo>
                    <a:pt x="1" y="1"/>
                    <a:pt x="1" y="1"/>
                    <a:pt x="1" y="1"/>
                  </a:cubicBezTo>
                  <a:cubicBezTo>
                    <a:pt x="35" y="46"/>
                    <a:pt x="35" y="46"/>
                    <a:pt x="35" y="46"/>
                  </a:cubicBezTo>
                  <a:cubicBezTo>
                    <a:pt x="35" y="46"/>
                    <a:pt x="35" y="46"/>
                    <a:pt x="35" y="46"/>
                  </a:cubicBezTo>
                  <a:cubicBezTo>
                    <a:pt x="5" y="5"/>
                    <a:pt x="5" y="5"/>
                    <a:pt x="5" y="5"/>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9" name="ïšḷîďé">
              <a:extLst>
                <a:ext uri="{FF2B5EF4-FFF2-40B4-BE49-F238E27FC236}">
                  <a16:creationId xmlns:a16="http://schemas.microsoft.com/office/drawing/2014/main" id="{F0EBD58E-F1C2-48B5-A5AF-6B0779DAEDEC}"/>
                </a:ext>
              </a:extLst>
            </p:cNvPr>
            <p:cNvSpPr/>
            <p:nvPr/>
          </p:nvSpPr>
          <p:spPr bwMode="auto">
            <a:xfrm>
              <a:off x="5376998" y="1303594"/>
              <a:ext cx="734980" cy="703026"/>
            </a:xfrm>
            <a:custGeom>
              <a:avLst/>
              <a:gdLst>
                <a:gd name="T0" fmla="*/ 62 w 77"/>
                <a:gd name="T1" fmla="*/ 59 h 74"/>
                <a:gd name="T2" fmla="*/ 60 w 77"/>
                <a:gd name="T3" fmla="*/ 59 h 74"/>
                <a:gd name="T4" fmla="*/ 76 w 77"/>
                <a:gd name="T5" fmla="*/ 74 h 74"/>
                <a:gd name="T6" fmla="*/ 77 w 77"/>
                <a:gd name="T7" fmla="*/ 73 h 74"/>
                <a:gd name="T8" fmla="*/ 62 w 77"/>
                <a:gd name="T9" fmla="*/ 59 h 74"/>
                <a:gd name="T10" fmla="*/ 5 w 77"/>
                <a:gd name="T11" fmla="*/ 5 h 74"/>
                <a:gd name="T12" fmla="*/ 9 w 77"/>
                <a:gd name="T13" fmla="*/ 10 h 74"/>
                <a:gd name="T14" fmla="*/ 21 w 77"/>
                <a:gd name="T15" fmla="*/ 22 h 74"/>
                <a:gd name="T16" fmla="*/ 23 w 77"/>
                <a:gd name="T17" fmla="*/ 22 h 74"/>
                <a:gd name="T18" fmla="*/ 5 w 77"/>
                <a:gd name="T19" fmla="*/ 5 h 74"/>
                <a:gd name="T20" fmla="*/ 0 w 77"/>
                <a:gd name="T21" fmla="*/ 0 h 74"/>
                <a:gd name="T22" fmla="*/ 0 w 77"/>
                <a:gd name="T23" fmla="*/ 0 h 74"/>
                <a:gd name="T24" fmla="*/ 2 w 77"/>
                <a:gd name="T25" fmla="*/ 4 h 74"/>
                <a:gd name="T26" fmla="*/ 4 w 77"/>
                <a:gd name="T27" fmla="*/ 6 h 74"/>
                <a:gd name="T28" fmla="*/ 0 w 77"/>
                <a:gd name="T29" fmla="*/ 0 h 74"/>
                <a:gd name="T30" fmla="*/ 0 w 77"/>
                <a:gd name="T31"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7" h="74">
                  <a:moveTo>
                    <a:pt x="62" y="59"/>
                  </a:moveTo>
                  <a:cubicBezTo>
                    <a:pt x="61" y="59"/>
                    <a:pt x="61" y="59"/>
                    <a:pt x="60" y="59"/>
                  </a:cubicBezTo>
                  <a:cubicBezTo>
                    <a:pt x="76" y="74"/>
                    <a:pt x="76" y="74"/>
                    <a:pt x="76" y="74"/>
                  </a:cubicBezTo>
                  <a:cubicBezTo>
                    <a:pt x="77" y="73"/>
                    <a:pt x="77" y="73"/>
                    <a:pt x="77" y="73"/>
                  </a:cubicBezTo>
                  <a:cubicBezTo>
                    <a:pt x="62" y="59"/>
                    <a:pt x="62" y="59"/>
                    <a:pt x="62" y="59"/>
                  </a:cubicBezTo>
                  <a:moveTo>
                    <a:pt x="5" y="5"/>
                  </a:moveTo>
                  <a:cubicBezTo>
                    <a:pt x="9" y="10"/>
                    <a:pt x="9" y="10"/>
                    <a:pt x="9" y="10"/>
                  </a:cubicBezTo>
                  <a:cubicBezTo>
                    <a:pt x="21" y="22"/>
                    <a:pt x="21" y="22"/>
                    <a:pt x="21" y="22"/>
                  </a:cubicBezTo>
                  <a:cubicBezTo>
                    <a:pt x="21" y="22"/>
                    <a:pt x="22" y="22"/>
                    <a:pt x="23" y="22"/>
                  </a:cubicBezTo>
                  <a:cubicBezTo>
                    <a:pt x="5" y="5"/>
                    <a:pt x="5" y="5"/>
                    <a:pt x="5" y="5"/>
                  </a:cubicBezTo>
                  <a:moveTo>
                    <a:pt x="0" y="0"/>
                  </a:moveTo>
                  <a:cubicBezTo>
                    <a:pt x="0" y="0"/>
                    <a:pt x="0" y="0"/>
                    <a:pt x="0" y="0"/>
                  </a:cubicBezTo>
                  <a:cubicBezTo>
                    <a:pt x="2" y="4"/>
                    <a:pt x="2" y="4"/>
                    <a:pt x="2" y="4"/>
                  </a:cubicBezTo>
                  <a:cubicBezTo>
                    <a:pt x="4" y="6"/>
                    <a:pt x="4" y="6"/>
                    <a:pt x="4" y="6"/>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0" name="ïsḷîḓé">
              <a:extLst>
                <a:ext uri="{FF2B5EF4-FFF2-40B4-BE49-F238E27FC236}">
                  <a16:creationId xmlns:a16="http://schemas.microsoft.com/office/drawing/2014/main" id="{58DDCBD5-715B-4BD6-89AA-AA3F41F52A65}"/>
                </a:ext>
              </a:extLst>
            </p:cNvPr>
            <p:cNvSpPr/>
            <p:nvPr/>
          </p:nvSpPr>
          <p:spPr bwMode="auto">
            <a:xfrm>
              <a:off x="5577862" y="1513589"/>
              <a:ext cx="388033" cy="351513"/>
            </a:xfrm>
            <a:custGeom>
              <a:avLst/>
              <a:gdLst>
                <a:gd name="T0" fmla="*/ 2 w 41"/>
                <a:gd name="T1" fmla="*/ 0 h 37"/>
                <a:gd name="T2" fmla="*/ 0 w 41"/>
                <a:gd name="T3" fmla="*/ 0 h 37"/>
                <a:gd name="T4" fmla="*/ 39 w 41"/>
                <a:gd name="T5" fmla="*/ 37 h 37"/>
                <a:gd name="T6" fmla="*/ 41 w 41"/>
                <a:gd name="T7" fmla="*/ 37 h 37"/>
                <a:gd name="T8" fmla="*/ 2 w 41"/>
                <a:gd name="T9" fmla="*/ 0 h 37"/>
              </a:gdLst>
              <a:ahLst/>
              <a:cxnLst>
                <a:cxn ang="0">
                  <a:pos x="T0" y="T1"/>
                </a:cxn>
                <a:cxn ang="0">
                  <a:pos x="T2" y="T3"/>
                </a:cxn>
                <a:cxn ang="0">
                  <a:pos x="T4" y="T5"/>
                </a:cxn>
                <a:cxn ang="0">
                  <a:pos x="T6" y="T7"/>
                </a:cxn>
                <a:cxn ang="0">
                  <a:pos x="T8" y="T9"/>
                </a:cxn>
              </a:cxnLst>
              <a:rect l="0" t="0" r="r" b="b"/>
              <a:pathLst>
                <a:path w="41" h="37">
                  <a:moveTo>
                    <a:pt x="2" y="0"/>
                  </a:moveTo>
                  <a:cubicBezTo>
                    <a:pt x="1" y="0"/>
                    <a:pt x="0" y="0"/>
                    <a:pt x="0" y="0"/>
                  </a:cubicBezTo>
                  <a:cubicBezTo>
                    <a:pt x="39" y="37"/>
                    <a:pt x="39" y="37"/>
                    <a:pt x="39" y="37"/>
                  </a:cubicBezTo>
                  <a:cubicBezTo>
                    <a:pt x="40" y="37"/>
                    <a:pt x="40" y="37"/>
                    <a:pt x="41" y="37"/>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1" name="îṡľïḍe">
              <a:extLst>
                <a:ext uri="{FF2B5EF4-FFF2-40B4-BE49-F238E27FC236}">
                  <a16:creationId xmlns:a16="http://schemas.microsoft.com/office/drawing/2014/main" id="{3FECCF13-81D3-4A72-AF20-2EE75712F175}"/>
                </a:ext>
              </a:extLst>
            </p:cNvPr>
            <p:cNvSpPr/>
            <p:nvPr/>
          </p:nvSpPr>
          <p:spPr bwMode="auto">
            <a:xfrm>
              <a:off x="6111978" y="2006620"/>
              <a:ext cx="876498" cy="839979"/>
            </a:xfrm>
            <a:custGeom>
              <a:avLst/>
              <a:gdLst>
                <a:gd name="T0" fmla="*/ 35 w 192"/>
                <a:gd name="T1" fmla="*/ 36 h 184"/>
                <a:gd name="T2" fmla="*/ 189 w 192"/>
                <a:gd name="T3" fmla="*/ 184 h 184"/>
                <a:gd name="T4" fmla="*/ 192 w 192"/>
                <a:gd name="T5" fmla="*/ 184 h 184"/>
                <a:gd name="T6" fmla="*/ 37 w 192"/>
                <a:gd name="T7" fmla="*/ 36 h 184"/>
                <a:gd name="T8" fmla="*/ 35 w 192"/>
                <a:gd name="T9" fmla="*/ 36 h 184"/>
                <a:gd name="T10" fmla="*/ 2 w 192"/>
                <a:gd name="T11" fmla="*/ 0 h 184"/>
                <a:gd name="T12" fmla="*/ 0 w 192"/>
                <a:gd name="T13" fmla="*/ 2 h 184"/>
                <a:gd name="T14" fmla="*/ 31 w 192"/>
                <a:gd name="T15" fmla="*/ 31 h 184"/>
                <a:gd name="T16" fmla="*/ 35 w 192"/>
                <a:gd name="T17" fmla="*/ 33 h 184"/>
                <a:gd name="T18" fmla="*/ 14 w 192"/>
                <a:gd name="T19" fmla="*/ 13 h 184"/>
                <a:gd name="T20" fmla="*/ 2 w 192"/>
                <a:gd name="T21"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84">
                  <a:moveTo>
                    <a:pt x="35" y="36"/>
                  </a:moveTo>
                  <a:lnTo>
                    <a:pt x="189" y="184"/>
                  </a:lnTo>
                  <a:lnTo>
                    <a:pt x="192" y="184"/>
                  </a:lnTo>
                  <a:lnTo>
                    <a:pt x="37" y="36"/>
                  </a:lnTo>
                  <a:lnTo>
                    <a:pt x="35" y="36"/>
                  </a:lnTo>
                  <a:close/>
                  <a:moveTo>
                    <a:pt x="2" y="0"/>
                  </a:moveTo>
                  <a:lnTo>
                    <a:pt x="0" y="2"/>
                  </a:lnTo>
                  <a:lnTo>
                    <a:pt x="31" y="31"/>
                  </a:lnTo>
                  <a:lnTo>
                    <a:pt x="35" y="33"/>
                  </a:lnTo>
                  <a:lnTo>
                    <a:pt x="14" y="13"/>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2" name="ïŝḷiďe">
              <a:extLst>
                <a:ext uri="{FF2B5EF4-FFF2-40B4-BE49-F238E27FC236}">
                  <a16:creationId xmlns:a16="http://schemas.microsoft.com/office/drawing/2014/main" id="{35736A52-66E6-4E01-A7F2-BEC81EE3F4F7}"/>
                </a:ext>
              </a:extLst>
            </p:cNvPr>
            <p:cNvSpPr/>
            <p:nvPr/>
          </p:nvSpPr>
          <p:spPr bwMode="auto">
            <a:xfrm>
              <a:off x="6111978" y="2006620"/>
              <a:ext cx="876498" cy="839979"/>
            </a:xfrm>
            <a:custGeom>
              <a:avLst/>
              <a:gdLst>
                <a:gd name="T0" fmla="*/ 35 w 192"/>
                <a:gd name="T1" fmla="*/ 36 h 184"/>
                <a:gd name="T2" fmla="*/ 189 w 192"/>
                <a:gd name="T3" fmla="*/ 184 h 184"/>
                <a:gd name="T4" fmla="*/ 192 w 192"/>
                <a:gd name="T5" fmla="*/ 184 h 184"/>
                <a:gd name="T6" fmla="*/ 37 w 192"/>
                <a:gd name="T7" fmla="*/ 36 h 184"/>
                <a:gd name="T8" fmla="*/ 35 w 192"/>
                <a:gd name="T9" fmla="*/ 36 h 184"/>
                <a:gd name="T10" fmla="*/ 2 w 192"/>
                <a:gd name="T11" fmla="*/ 0 h 184"/>
                <a:gd name="T12" fmla="*/ 0 w 192"/>
                <a:gd name="T13" fmla="*/ 2 h 184"/>
                <a:gd name="T14" fmla="*/ 31 w 192"/>
                <a:gd name="T15" fmla="*/ 31 h 184"/>
                <a:gd name="T16" fmla="*/ 35 w 192"/>
                <a:gd name="T17" fmla="*/ 33 h 184"/>
                <a:gd name="T18" fmla="*/ 14 w 192"/>
                <a:gd name="T19" fmla="*/ 13 h 184"/>
                <a:gd name="T20" fmla="*/ 2 w 192"/>
                <a:gd name="T21"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84">
                  <a:moveTo>
                    <a:pt x="35" y="36"/>
                  </a:moveTo>
                  <a:lnTo>
                    <a:pt x="189" y="184"/>
                  </a:lnTo>
                  <a:lnTo>
                    <a:pt x="192" y="184"/>
                  </a:lnTo>
                  <a:lnTo>
                    <a:pt x="37" y="36"/>
                  </a:lnTo>
                  <a:lnTo>
                    <a:pt x="35" y="36"/>
                  </a:lnTo>
                  <a:moveTo>
                    <a:pt x="2" y="0"/>
                  </a:moveTo>
                  <a:lnTo>
                    <a:pt x="0" y="2"/>
                  </a:lnTo>
                  <a:lnTo>
                    <a:pt x="31" y="31"/>
                  </a:lnTo>
                  <a:lnTo>
                    <a:pt x="35" y="33"/>
                  </a:lnTo>
                  <a:lnTo>
                    <a:pt x="14" y="13"/>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 name="iṩľíḓê">
              <a:extLst>
                <a:ext uri="{FF2B5EF4-FFF2-40B4-BE49-F238E27FC236}">
                  <a16:creationId xmlns:a16="http://schemas.microsoft.com/office/drawing/2014/main" id="{ABDA2937-47C4-4468-8016-5FF20AE0A18E}"/>
                </a:ext>
              </a:extLst>
            </p:cNvPr>
            <p:cNvSpPr/>
            <p:nvPr/>
          </p:nvSpPr>
          <p:spPr bwMode="auto">
            <a:xfrm>
              <a:off x="6974781" y="2846598"/>
              <a:ext cx="22825" cy="18260"/>
            </a:xfrm>
            <a:custGeom>
              <a:avLst/>
              <a:gdLst>
                <a:gd name="T0" fmla="*/ 0 w 2"/>
                <a:gd name="T1" fmla="*/ 0 h 2"/>
                <a:gd name="T2" fmla="*/ 2 w 2"/>
                <a:gd name="T3" fmla="*/ 2 h 2"/>
                <a:gd name="T4" fmla="*/ 2 w 2"/>
                <a:gd name="T5" fmla="*/ 2 h 2"/>
                <a:gd name="T6" fmla="*/ 1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cubicBezTo>
                    <a:pt x="2" y="2"/>
                    <a:pt x="2" y="2"/>
                    <a:pt x="2" y="2"/>
                  </a:cubicBezTo>
                  <a:cubicBezTo>
                    <a:pt x="2" y="2"/>
                    <a:pt x="2" y="2"/>
                    <a:pt x="2" y="2"/>
                  </a:cubicBezTo>
                  <a:cubicBezTo>
                    <a:pt x="1" y="0"/>
                    <a:pt x="1" y="0"/>
                    <a:pt x="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 name="íṡ1íde">
              <a:extLst>
                <a:ext uri="{FF2B5EF4-FFF2-40B4-BE49-F238E27FC236}">
                  <a16:creationId xmlns:a16="http://schemas.microsoft.com/office/drawing/2014/main" id="{6280640B-D6BE-444D-84A5-F86D5022C7F7}"/>
                </a:ext>
              </a:extLst>
            </p:cNvPr>
            <p:cNvSpPr/>
            <p:nvPr/>
          </p:nvSpPr>
          <p:spPr bwMode="auto">
            <a:xfrm>
              <a:off x="6997606" y="2864859"/>
              <a:ext cx="18260" cy="18260"/>
            </a:xfrm>
            <a:custGeom>
              <a:avLst/>
              <a:gdLst>
                <a:gd name="T0" fmla="*/ 0 w 2"/>
                <a:gd name="T1" fmla="*/ 0 h 2"/>
                <a:gd name="T2" fmla="*/ 2 w 2"/>
                <a:gd name="T3" fmla="*/ 2 h 2"/>
                <a:gd name="T4" fmla="*/ 2 w 2"/>
                <a:gd name="T5" fmla="*/ 2 h 2"/>
                <a:gd name="T6" fmla="*/ 0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cubicBezTo>
                    <a:pt x="2" y="2"/>
                    <a:pt x="2" y="2"/>
                    <a:pt x="2" y="2"/>
                  </a:cubicBezTo>
                  <a:cubicBezTo>
                    <a:pt x="2" y="2"/>
                    <a:pt x="2" y="2"/>
                    <a:pt x="2" y="2"/>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 name="íṡļîdè">
              <a:extLst>
                <a:ext uri="{FF2B5EF4-FFF2-40B4-BE49-F238E27FC236}">
                  <a16:creationId xmlns:a16="http://schemas.microsoft.com/office/drawing/2014/main" id="{C5E2D551-144A-447F-9E59-4462539DB3B0}"/>
                </a:ext>
              </a:extLst>
            </p:cNvPr>
            <p:cNvSpPr/>
            <p:nvPr/>
          </p:nvSpPr>
          <p:spPr bwMode="auto">
            <a:xfrm>
              <a:off x="6253496" y="2148138"/>
              <a:ext cx="27391" cy="22826"/>
            </a:xfrm>
            <a:custGeom>
              <a:avLst/>
              <a:gdLst>
                <a:gd name="T0" fmla="*/ 0 w 6"/>
                <a:gd name="T1" fmla="*/ 0 h 5"/>
                <a:gd name="T2" fmla="*/ 4 w 6"/>
                <a:gd name="T3" fmla="*/ 5 h 5"/>
                <a:gd name="T4" fmla="*/ 6 w 6"/>
                <a:gd name="T5" fmla="*/ 5 h 5"/>
                <a:gd name="T6" fmla="*/ 4 w 6"/>
                <a:gd name="T7" fmla="*/ 2 h 5"/>
                <a:gd name="T8" fmla="*/ 0 w 6"/>
                <a:gd name="T9" fmla="*/ 0 h 5"/>
              </a:gdLst>
              <a:ahLst/>
              <a:cxnLst>
                <a:cxn ang="0">
                  <a:pos x="T0" y="T1"/>
                </a:cxn>
                <a:cxn ang="0">
                  <a:pos x="T2" y="T3"/>
                </a:cxn>
                <a:cxn ang="0">
                  <a:pos x="T4" y="T5"/>
                </a:cxn>
                <a:cxn ang="0">
                  <a:pos x="T6" y="T7"/>
                </a:cxn>
                <a:cxn ang="0">
                  <a:pos x="T8" y="T9"/>
                </a:cxn>
              </a:cxnLst>
              <a:rect l="0" t="0" r="r" b="b"/>
              <a:pathLst>
                <a:path w="6" h="5">
                  <a:moveTo>
                    <a:pt x="0" y="0"/>
                  </a:moveTo>
                  <a:lnTo>
                    <a:pt x="4" y="5"/>
                  </a:lnTo>
                  <a:lnTo>
                    <a:pt x="6" y="5"/>
                  </a:lnTo>
                  <a:lnTo>
                    <a:pt x="4"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 name="ïṣľîḓé">
              <a:extLst>
                <a:ext uri="{FF2B5EF4-FFF2-40B4-BE49-F238E27FC236}">
                  <a16:creationId xmlns:a16="http://schemas.microsoft.com/office/drawing/2014/main" id="{822DF4D8-81F1-4755-B2A1-2DAC23433F33}"/>
                </a:ext>
              </a:extLst>
            </p:cNvPr>
            <p:cNvSpPr/>
            <p:nvPr/>
          </p:nvSpPr>
          <p:spPr bwMode="auto">
            <a:xfrm>
              <a:off x="6253496" y="2148138"/>
              <a:ext cx="27391" cy="22826"/>
            </a:xfrm>
            <a:custGeom>
              <a:avLst/>
              <a:gdLst>
                <a:gd name="T0" fmla="*/ 0 w 6"/>
                <a:gd name="T1" fmla="*/ 0 h 5"/>
                <a:gd name="T2" fmla="*/ 4 w 6"/>
                <a:gd name="T3" fmla="*/ 5 h 5"/>
                <a:gd name="T4" fmla="*/ 6 w 6"/>
                <a:gd name="T5" fmla="*/ 5 h 5"/>
                <a:gd name="T6" fmla="*/ 4 w 6"/>
                <a:gd name="T7" fmla="*/ 2 h 5"/>
                <a:gd name="T8" fmla="*/ 0 w 6"/>
                <a:gd name="T9" fmla="*/ 0 h 5"/>
              </a:gdLst>
              <a:ahLst/>
              <a:cxnLst>
                <a:cxn ang="0">
                  <a:pos x="T0" y="T1"/>
                </a:cxn>
                <a:cxn ang="0">
                  <a:pos x="T2" y="T3"/>
                </a:cxn>
                <a:cxn ang="0">
                  <a:pos x="T4" y="T5"/>
                </a:cxn>
                <a:cxn ang="0">
                  <a:pos x="T6" y="T7"/>
                </a:cxn>
                <a:cxn ang="0">
                  <a:pos x="T8" y="T9"/>
                </a:cxn>
              </a:cxnLst>
              <a:rect l="0" t="0" r="r" b="b"/>
              <a:pathLst>
                <a:path w="6" h="5">
                  <a:moveTo>
                    <a:pt x="0" y="0"/>
                  </a:moveTo>
                  <a:lnTo>
                    <a:pt x="4" y="5"/>
                  </a:lnTo>
                  <a:lnTo>
                    <a:pt x="6" y="5"/>
                  </a:lnTo>
                  <a:lnTo>
                    <a:pt x="4" y="2"/>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 name="îş1iḋê">
              <a:extLst>
                <a:ext uri="{FF2B5EF4-FFF2-40B4-BE49-F238E27FC236}">
                  <a16:creationId xmlns:a16="http://schemas.microsoft.com/office/drawing/2014/main" id="{33D729EA-1CAC-4C5F-A72E-65FE5454F77F}"/>
                </a:ext>
              </a:extLst>
            </p:cNvPr>
            <p:cNvSpPr/>
            <p:nvPr/>
          </p:nvSpPr>
          <p:spPr bwMode="auto">
            <a:xfrm>
              <a:off x="6098283" y="1997489"/>
              <a:ext cx="22825" cy="18260"/>
            </a:xfrm>
            <a:custGeom>
              <a:avLst/>
              <a:gdLst>
                <a:gd name="T0" fmla="*/ 3 w 5"/>
                <a:gd name="T1" fmla="*/ 0 h 4"/>
                <a:gd name="T2" fmla="*/ 0 w 5"/>
                <a:gd name="T3" fmla="*/ 2 h 4"/>
                <a:gd name="T4" fmla="*/ 3 w 5"/>
                <a:gd name="T5" fmla="*/ 4 h 4"/>
                <a:gd name="T6" fmla="*/ 5 w 5"/>
                <a:gd name="T7" fmla="*/ 2 h 4"/>
                <a:gd name="T8" fmla="*/ 3 w 5"/>
                <a:gd name="T9" fmla="*/ 0 h 4"/>
              </a:gdLst>
              <a:ahLst/>
              <a:cxnLst>
                <a:cxn ang="0">
                  <a:pos x="T0" y="T1"/>
                </a:cxn>
                <a:cxn ang="0">
                  <a:pos x="T2" y="T3"/>
                </a:cxn>
                <a:cxn ang="0">
                  <a:pos x="T4" y="T5"/>
                </a:cxn>
                <a:cxn ang="0">
                  <a:pos x="T6" y="T7"/>
                </a:cxn>
                <a:cxn ang="0">
                  <a:pos x="T8" y="T9"/>
                </a:cxn>
              </a:cxnLst>
              <a:rect l="0" t="0" r="r" b="b"/>
              <a:pathLst>
                <a:path w="5" h="4">
                  <a:moveTo>
                    <a:pt x="3" y="0"/>
                  </a:moveTo>
                  <a:lnTo>
                    <a:pt x="0" y="2"/>
                  </a:lnTo>
                  <a:lnTo>
                    <a:pt x="3" y="4"/>
                  </a:lnTo>
                  <a:lnTo>
                    <a:pt x="5"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 name="íŝḻîḑé">
              <a:extLst>
                <a:ext uri="{FF2B5EF4-FFF2-40B4-BE49-F238E27FC236}">
                  <a16:creationId xmlns:a16="http://schemas.microsoft.com/office/drawing/2014/main" id="{8C06BD38-8591-47D8-9361-818EA9787C82}"/>
                </a:ext>
              </a:extLst>
            </p:cNvPr>
            <p:cNvSpPr/>
            <p:nvPr/>
          </p:nvSpPr>
          <p:spPr bwMode="auto">
            <a:xfrm>
              <a:off x="6098283" y="1997489"/>
              <a:ext cx="22825" cy="18260"/>
            </a:xfrm>
            <a:custGeom>
              <a:avLst/>
              <a:gdLst>
                <a:gd name="T0" fmla="*/ 3 w 5"/>
                <a:gd name="T1" fmla="*/ 0 h 4"/>
                <a:gd name="T2" fmla="*/ 0 w 5"/>
                <a:gd name="T3" fmla="*/ 2 h 4"/>
                <a:gd name="T4" fmla="*/ 3 w 5"/>
                <a:gd name="T5" fmla="*/ 4 h 4"/>
                <a:gd name="T6" fmla="*/ 5 w 5"/>
                <a:gd name="T7" fmla="*/ 2 h 4"/>
                <a:gd name="T8" fmla="*/ 3 w 5"/>
                <a:gd name="T9" fmla="*/ 0 h 4"/>
              </a:gdLst>
              <a:ahLst/>
              <a:cxnLst>
                <a:cxn ang="0">
                  <a:pos x="T0" y="T1"/>
                </a:cxn>
                <a:cxn ang="0">
                  <a:pos x="T2" y="T3"/>
                </a:cxn>
                <a:cxn ang="0">
                  <a:pos x="T4" y="T5"/>
                </a:cxn>
                <a:cxn ang="0">
                  <a:pos x="T6" y="T7"/>
                </a:cxn>
                <a:cxn ang="0">
                  <a:pos x="T8" y="T9"/>
                </a:cxn>
              </a:cxnLst>
              <a:rect l="0" t="0" r="r" b="b"/>
              <a:pathLst>
                <a:path w="5" h="4">
                  <a:moveTo>
                    <a:pt x="3" y="0"/>
                  </a:moveTo>
                  <a:lnTo>
                    <a:pt x="0" y="2"/>
                  </a:lnTo>
                  <a:lnTo>
                    <a:pt x="3" y="4"/>
                  </a:lnTo>
                  <a:lnTo>
                    <a:pt x="5" y="2"/>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 name="iṥlïḍè">
              <a:extLst>
                <a:ext uri="{FF2B5EF4-FFF2-40B4-BE49-F238E27FC236}">
                  <a16:creationId xmlns:a16="http://schemas.microsoft.com/office/drawing/2014/main" id="{585564B4-0336-40BD-B850-54ED8BA42379}"/>
                </a:ext>
              </a:extLst>
            </p:cNvPr>
            <p:cNvSpPr/>
            <p:nvPr/>
          </p:nvSpPr>
          <p:spPr bwMode="auto">
            <a:xfrm>
              <a:off x="5367867" y="1303594"/>
              <a:ext cx="27391" cy="36521"/>
            </a:xfrm>
            <a:custGeom>
              <a:avLst/>
              <a:gdLst>
                <a:gd name="T0" fmla="*/ 1 w 3"/>
                <a:gd name="T1" fmla="*/ 0 h 4"/>
                <a:gd name="T2" fmla="*/ 0 w 3"/>
                <a:gd name="T3" fmla="*/ 1 h 4"/>
                <a:gd name="T4" fmla="*/ 3 w 3"/>
                <a:gd name="T5" fmla="*/ 4 h 4"/>
                <a:gd name="T6" fmla="*/ 1 w 3"/>
                <a:gd name="T7" fmla="*/ 0 h 4"/>
              </a:gdLst>
              <a:ahLst/>
              <a:cxnLst>
                <a:cxn ang="0">
                  <a:pos x="T0" y="T1"/>
                </a:cxn>
                <a:cxn ang="0">
                  <a:pos x="T2" y="T3"/>
                </a:cxn>
                <a:cxn ang="0">
                  <a:pos x="T4" y="T5"/>
                </a:cxn>
                <a:cxn ang="0">
                  <a:pos x="T6" y="T7"/>
                </a:cxn>
              </a:cxnLst>
              <a:rect l="0" t="0" r="r" b="b"/>
              <a:pathLst>
                <a:path w="3" h="4">
                  <a:moveTo>
                    <a:pt x="1" y="0"/>
                  </a:moveTo>
                  <a:cubicBezTo>
                    <a:pt x="0" y="1"/>
                    <a:pt x="0" y="1"/>
                    <a:pt x="0" y="1"/>
                  </a:cubicBezTo>
                  <a:cubicBezTo>
                    <a:pt x="3" y="4"/>
                    <a:pt x="3" y="4"/>
                    <a:pt x="3" y="4"/>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0" name="î$líḍe">
              <a:extLst>
                <a:ext uri="{FF2B5EF4-FFF2-40B4-BE49-F238E27FC236}">
                  <a16:creationId xmlns:a16="http://schemas.microsoft.com/office/drawing/2014/main" id="{8EB80409-F6FB-447E-BE53-07B45CE4819D}"/>
                </a:ext>
              </a:extLst>
            </p:cNvPr>
            <p:cNvSpPr/>
            <p:nvPr/>
          </p:nvSpPr>
          <p:spPr bwMode="auto">
            <a:xfrm>
              <a:off x="5395258" y="1285334"/>
              <a:ext cx="1154969" cy="132388"/>
            </a:xfrm>
            <a:custGeom>
              <a:avLst/>
              <a:gdLst>
                <a:gd name="T0" fmla="*/ 0 w 121"/>
                <a:gd name="T1" fmla="*/ 0 h 14"/>
                <a:gd name="T2" fmla="*/ 1 w 121"/>
                <a:gd name="T3" fmla="*/ 2 h 14"/>
                <a:gd name="T4" fmla="*/ 121 w 121"/>
                <a:gd name="T5" fmla="*/ 14 h 14"/>
                <a:gd name="T6" fmla="*/ 121 w 121"/>
                <a:gd name="T7" fmla="*/ 14 h 14"/>
                <a:gd name="T8" fmla="*/ 80 w 121"/>
                <a:gd name="T9" fmla="*/ 8 h 14"/>
                <a:gd name="T10" fmla="*/ 0 w 121"/>
                <a:gd name="T11" fmla="*/ 0 h 14"/>
              </a:gdLst>
              <a:ahLst/>
              <a:cxnLst>
                <a:cxn ang="0">
                  <a:pos x="T0" y="T1"/>
                </a:cxn>
                <a:cxn ang="0">
                  <a:pos x="T2" y="T3"/>
                </a:cxn>
                <a:cxn ang="0">
                  <a:pos x="T4" y="T5"/>
                </a:cxn>
                <a:cxn ang="0">
                  <a:pos x="T6" y="T7"/>
                </a:cxn>
                <a:cxn ang="0">
                  <a:pos x="T8" y="T9"/>
                </a:cxn>
                <a:cxn ang="0">
                  <a:pos x="T10" y="T11"/>
                </a:cxn>
              </a:cxnLst>
              <a:rect l="0" t="0" r="r" b="b"/>
              <a:pathLst>
                <a:path w="121" h="14">
                  <a:moveTo>
                    <a:pt x="0" y="0"/>
                  </a:moveTo>
                  <a:cubicBezTo>
                    <a:pt x="1" y="2"/>
                    <a:pt x="1" y="2"/>
                    <a:pt x="1" y="2"/>
                  </a:cubicBezTo>
                  <a:cubicBezTo>
                    <a:pt x="121" y="14"/>
                    <a:pt x="121" y="14"/>
                    <a:pt x="121" y="14"/>
                  </a:cubicBezTo>
                  <a:cubicBezTo>
                    <a:pt x="121" y="14"/>
                    <a:pt x="121" y="14"/>
                    <a:pt x="121" y="14"/>
                  </a:cubicBezTo>
                  <a:cubicBezTo>
                    <a:pt x="80" y="8"/>
                    <a:pt x="80" y="8"/>
                    <a:pt x="80" y="8"/>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1" name="í$ļíḋè">
              <a:extLst>
                <a:ext uri="{FF2B5EF4-FFF2-40B4-BE49-F238E27FC236}">
                  <a16:creationId xmlns:a16="http://schemas.microsoft.com/office/drawing/2014/main" id="{0FF08E6B-4BC1-4C6E-828F-B71DB0C46578}"/>
                </a:ext>
              </a:extLst>
            </p:cNvPr>
            <p:cNvSpPr/>
            <p:nvPr/>
          </p:nvSpPr>
          <p:spPr bwMode="auto">
            <a:xfrm>
              <a:off x="4632887" y="1262508"/>
              <a:ext cx="693894" cy="1323880"/>
            </a:xfrm>
            <a:custGeom>
              <a:avLst/>
              <a:gdLst>
                <a:gd name="T0" fmla="*/ 14 w 73"/>
                <a:gd name="T1" fmla="*/ 112 h 139"/>
                <a:gd name="T2" fmla="*/ 0 w 73"/>
                <a:gd name="T3" fmla="*/ 139 h 139"/>
                <a:gd name="T4" fmla="*/ 1 w 73"/>
                <a:gd name="T5" fmla="*/ 139 h 139"/>
                <a:gd name="T6" fmla="*/ 15 w 73"/>
                <a:gd name="T7" fmla="*/ 113 h 139"/>
                <a:gd name="T8" fmla="*/ 14 w 73"/>
                <a:gd name="T9" fmla="*/ 112 h 139"/>
                <a:gd name="T10" fmla="*/ 28 w 73"/>
                <a:gd name="T11" fmla="*/ 88 h 139"/>
                <a:gd name="T12" fmla="*/ 27 w 73"/>
                <a:gd name="T13" fmla="*/ 89 h 139"/>
                <a:gd name="T14" fmla="*/ 26 w 73"/>
                <a:gd name="T15" fmla="*/ 89 h 139"/>
                <a:gd name="T16" fmla="*/ 22 w 73"/>
                <a:gd name="T17" fmla="*/ 96 h 139"/>
                <a:gd name="T18" fmla="*/ 24 w 73"/>
                <a:gd name="T19" fmla="*/ 96 h 139"/>
                <a:gd name="T20" fmla="*/ 28 w 73"/>
                <a:gd name="T21" fmla="*/ 88 h 139"/>
                <a:gd name="T22" fmla="*/ 35 w 73"/>
                <a:gd name="T23" fmla="*/ 72 h 139"/>
                <a:gd name="T24" fmla="*/ 28 w 73"/>
                <a:gd name="T25" fmla="*/ 85 h 139"/>
                <a:gd name="T26" fmla="*/ 29 w 73"/>
                <a:gd name="T27" fmla="*/ 85 h 139"/>
                <a:gd name="T28" fmla="*/ 30 w 73"/>
                <a:gd name="T29" fmla="*/ 85 h 139"/>
                <a:gd name="T30" fmla="*/ 36 w 73"/>
                <a:gd name="T31" fmla="*/ 73 h 139"/>
                <a:gd name="T32" fmla="*/ 35 w 73"/>
                <a:gd name="T33" fmla="*/ 72 h 139"/>
                <a:gd name="T34" fmla="*/ 55 w 73"/>
                <a:gd name="T35" fmla="*/ 37 h 139"/>
                <a:gd name="T36" fmla="*/ 53 w 73"/>
                <a:gd name="T37" fmla="*/ 38 h 139"/>
                <a:gd name="T38" fmla="*/ 42 w 73"/>
                <a:gd name="T39" fmla="*/ 59 h 139"/>
                <a:gd name="T40" fmla="*/ 43 w 73"/>
                <a:gd name="T41" fmla="*/ 59 h 139"/>
                <a:gd name="T42" fmla="*/ 55 w 73"/>
                <a:gd name="T43" fmla="*/ 37 h 139"/>
                <a:gd name="T44" fmla="*/ 57 w 73"/>
                <a:gd name="T45" fmla="*/ 33 h 139"/>
                <a:gd name="T46" fmla="*/ 55 w 73"/>
                <a:gd name="T47" fmla="*/ 34 h 139"/>
                <a:gd name="T48" fmla="*/ 55 w 73"/>
                <a:gd name="T49" fmla="*/ 34 h 139"/>
                <a:gd name="T50" fmla="*/ 57 w 73"/>
                <a:gd name="T51" fmla="*/ 33 h 139"/>
                <a:gd name="T52" fmla="*/ 57 w 73"/>
                <a:gd name="T53" fmla="*/ 33 h 139"/>
                <a:gd name="T54" fmla="*/ 73 w 73"/>
                <a:gd name="T55" fmla="*/ 0 h 139"/>
                <a:gd name="T56" fmla="*/ 56 w 73"/>
                <a:gd name="T57" fmla="*/ 32 h 139"/>
                <a:gd name="T58" fmla="*/ 58 w 73"/>
                <a:gd name="T59" fmla="*/ 32 h 139"/>
                <a:gd name="T60" fmla="*/ 73 w 73"/>
                <a:gd name="T61" fmla="*/ 3 h 139"/>
                <a:gd name="T62" fmla="*/ 73 w 73"/>
                <a:gd name="T63" fmla="*/ 2 h 139"/>
                <a:gd name="T64" fmla="*/ 73 w 73"/>
                <a:gd name="T65" fmla="*/ 2 h 139"/>
                <a:gd name="T66" fmla="*/ 73 w 73"/>
                <a:gd name="T67" fmla="*/ 2 h 139"/>
                <a:gd name="T68" fmla="*/ 73 w 73"/>
                <a:gd name="T69" fmla="*/ 2 h 139"/>
                <a:gd name="T70" fmla="*/ 73 w 73"/>
                <a:gd name="T71" fmla="*/ 2 h 139"/>
                <a:gd name="T72" fmla="*/ 73 w 73"/>
                <a:gd name="T73" fmla="*/ 2 h 139"/>
                <a:gd name="T74" fmla="*/ 73 w 73"/>
                <a:gd name="T75" fmla="*/ 2 h 139"/>
                <a:gd name="T76" fmla="*/ 73 w 73"/>
                <a:gd name="T77" fmla="*/ 2 h 139"/>
                <a:gd name="T78" fmla="*/ 73 w 73"/>
                <a:gd name="T79" fmla="*/ 2 h 139"/>
                <a:gd name="T80" fmla="*/ 73 w 73"/>
                <a:gd name="T81" fmla="*/ 2 h 139"/>
                <a:gd name="T82" fmla="*/ 73 w 73"/>
                <a:gd name="T83" fmla="*/ 2 h 139"/>
                <a:gd name="T84" fmla="*/ 73 w 73"/>
                <a:gd name="T85" fmla="*/ 0 h 139"/>
                <a:gd name="T86" fmla="*/ 73 w 73"/>
                <a:gd name="T8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 h="139">
                  <a:moveTo>
                    <a:pt x="14" y="112"/>
                  </a:moveTo>
                  <a:cubicBezTo>
                    <a:pt x="0" y="139"/>
                    <a:pt x="0" y="139"/>
                    <a:pt x="0" y="139"/>
                  </a:cubicBezTo>
                  <a:cubicBezTo>
                    <a:pt x="0" y="139"/>
                    <a:pt x="0" y="139"/>
                    <a:pt x="1" y="139"/>
                  </a:cubicBezTo>
                  <a:cubicBezTo>
                    <a:pt x="15" y="113"/>
                    <a:pt x="15" y="113"/>
                    <a:pt x="15" y="113"/>
                  </a:cubicBezTo>
                  <a:cubicBezTo>
                    <a:pt x="15" y="113"/>
                    <a:pt x="14" y="112"/>
                    <a:pt x="14" y="112"/>
                  </a:cubicBezTo>
                  <a:moveTo>
                    <a:pt x="28" y="88"/>
                  </a:moveTo>
                  <a:cubicBezTo>
                    <a:pt x="28" y="89"/>
                    <a:pt x="27" y="89"/>
                    <a:pt x="27" y="89"/>
                  </a:cubicBezTo>
                  <a:cubicBezTo>
                    <a:pt x="26" y="89"/>
                    <a:pt x="26" y="89"/>
                    <a:pt x="26" y="89"/>
                  </a:cubicBezTo>
                  <a:cubicBezTo>
                    <a:pt x="22" y="96"/>
                    <a:pt x="22" y="96"/>
                    <a:pt x="22" y="96"/>
                  </a:cubicBezTo>
                  <a:cubicBezTo>
                    <a:pt x="23" y="96"/>
                    <a:pt x="23" y="96"/>
                    <a:pt x="24" y="96"/>
                  </a:cubicBezTo>
                  <a:cubicBezTo>
                    <a:pt x="28" y="88"/>
                    <a:pt x="28" y="88"/>
                    <a:pt x="28" y="88"/>
                  </a:cubicBezTo>
                  <a:moveTo>
                    <a:pt x="35" y="72"/>
                  </a:moveTo>
                  <a:cubicBezTo>
                    <a:pt x="28" y="85"/>
                    <a:pt x="28" y="85"/>
                    <a:pt x="28" y="85"/>
                  </a:cubicBezTo>
                  <a:cubicBezTo>
                    <a:pt x="28" y="85"/>
                    <a:pt x="29" y="85"/>
                    <a:pt x="29" y="85"/>
                  </a:cubicBezTo>
                  <a:cubicBezTo>
                    <a:pt x="29" y="85"/>
                    <a:pt x="30" y="85"/>
                    <a:pt x="30" y="85"/>
                  </a:cubicBezTo>
                  <a:cubicBezTo>
                    <a:pt x="36" y="73"/>
                    <a:pt x="36" y="73"/>
                    <a:pt x="36" y="73"/>
                  </a:cubicBezTo>
                  <a:cubicBezTo>
                    <a:pt x="36" y="73"/>
                    <a:pt x="35" y="73"/>
                    <a:pt x="35" y="72"/>
                  </a:cubicBezTo>
                  <a:moveTo>
                    <a:pt x="55" y="37"/>
                  </a:moveTo>
                  <a:cubicBezTo>
                    <a:pt x="54" y="38"/>
                    <a:pt x="54" y="38"/>
                    <a:pt x="53" y="38"/>
                  </a:cubicBezTo>
                  <a:cubicBezTo>
                    <a:pt x="42" y="59"/>
                    <a:pt x="42" y="59"/>
                    <a:pt x="42" y="59"/>
                  </a:cubicBezTo>
                  <a:cubicBezTo>
                    <a:pt x="42" y="59"/>
                    <a:pt x="43" y="59"/>
                    <a:pt x="43" y="59"/>
                  </a:cubicBezTo>
                  <a:cubicBezTo>
                    <a:pt x="55" y="37"/>
                    <a:pt x="55" y="37"/>
                    <a:pt x="55" y="37"/>
                  </a:cubicBezTo>
                  <a:moveTo>
                    <a:pt x="57" y="33"/>
                  </a:moveTo>
                  <a:cubicBezTo>
                    <a:pt x="57" y="33"/>
                    <a:pt x="56" y="33"/>
                    <a:pt x="55" y="34"/>
                  </a:cubicBezTo>
                  <a:cubicBezTo>
                    <a:pt x="55" y="34"/>
                    <a:pt x="55" y="34"/>
                    <a:pt x="55" y="34"/>
                  </a:cubicBezTo>
                  <a:cubicBezTo>
                    <a:pt x="56" y="34"/>
                    <a:pt x="56" y="34"/>
                    <a:pt x="57" y="33"/>
                  </a:cubicBezTo>
                  <a:cubicBezTo>
                    <a:pt x="57" y="33"/>
                    <a:pt x="57" y="33"/>
                    <a:pt x="57" y="33"/>
                  </a:cubicBezTo>
                  <a:moveTo>
                    <a:pt x="73" y="0"/>
                  </a:moveTo>
                  <a:cubicBezTo>
                    <a:pt x="56" y="32"/>
                    <a:pt x="56" y="32"/>
                    <a:pt x="56" y="32"/>
                  </a:cubicBezTo>
                  <a:cubicBezTo>
                    <a:pt x="57" y="32"/>
                    <a:pt x="57" y="32"/>
                    <a:pt x="58" y="32"/>
                  </a:cubicBezTo>
                  <a:cubicBezTo>
                    <a:pt x="73" y="3"/>
                    <a:pt x="73" y="3"/>
                    <a:pt x="73" y="3"/>
                  </a:cubicBezTo>
                  <a:cubicBezTo>
                    <a:pt x="73" y="3"/>
                    <a:pt x="73" y="2"/>
                    <a:pt x="73" y="2"/>
                  </a:cubicBezTo>
                  <a:cubicBezTo>
                    <a:pt x="73" y="2"/>
                    <a:pt x="73" y="2"/>
                    <a:pt x="73" y="2"/>
                  </a:cubicBezTo>
                  <a:cubicBezTo>
                    <a:pt x="73" y="2"/>
                    <a:pt x="73" y="2"/>
                    <a:pt x="73" y="2"/>
                  </a:cubicBezTo>
                  <a:cubicBezTo>
                    <a:pt x="73" y="2"/>
                    <a:pt x="73" y="2"/>
                    <a:pt x="73" y="2"/>
                  </a:cubicBezTo>
                  <a:cubicBezTo>
                    <a:pt x="73" y="2"/>
                    <a:pt x="73" y="2"/>
                    <a:pt x="73" y="2"/>
                  </a:cubicBezTo>
                  <a:cubicBezTo>
                    <a:pt x="73" y="2"/>
                    <a:pt x="73" y="2"/>
                    <a:pt x="73" y="2"/>
                  </a:cubicBezTo>
                  <a:cubicBezTo>
                    <a:pt x="73" y="2"/>
                    <a:pt x="73" y="2"/>
                    <a:pt x="73" y="2"/>
                  </a:cubicBezTo>
                  <a:cubicBezTo>
                    <a:pt x="73" y="2"/>
                    <a:pt x="73" y="2"/>
                    <a:pt x="73" y="2"/>
                  </a:cubicBezTo>
                  <a:cubicBezTo>
                    <a:pt x="73" y="2"/>
                    <a:pt x="73" y="2"/>
                    <a:pt x="73" y="2"/>
                  </a:cubicBezTo>
                  <a:cubicBezTo>
                    <a:pt x="73" y="2"/>
                    <a:pt x="73" y="2"/>
                    <a:pt x="73" y="2"/>
                  </a:cubicBezTo>
                  <a:cubicBezTo>
                    <a:pt x="73" y="2"/>
                    <a:pt x="73" y="2"/>
                    <a:pt x="73" y="2"/>
                  </a:cubicBezTo>
                  <a:cubicBezTo>
                    <a:pt x="73" y="1"/>
                    <a:pt x="73" y="1"/>
                    <a:pt x="73" y="0"/>
                  </a:cubicBezTo>
                  <a:cubicBezTo>
                    <a:pt x="73" y="0"/>
                    <a:pt x="73" y="0"/>
                    <a:pt x="7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2" name="îṡḷïḑê">
              <a:extLst>
                <a:ext uri="{FF2B5EF4-FFF2-40B4-BE49-F238E27FC236}">
                  <a16:creationId xmlns:a16="http://schemas.microsoft.com/office/drawing/2014/main" id="{8D40F41D-DFF2-4B3C-BC55-262954756734}"/>
                </a:ext>
              </a:extLst>
            </p:cNvPr>
            <p:cNvSpPr/>
            <p:nvPr/>
          </p:nvSpPr>
          <p:spPr bwMode="auto">
            <a:xfrm>
              <a:off x="5139613" y="1568370"/>
              <a:ext cx="45651" cy="59346"/>
            </a:xfrm>
            <a:custGeom>
              <a:avLst/>
              <a:gdLst>
                <a:gd name="T0" fmla="*/ 4 w 5"/>
                <a:gd name="T1" fmla="*/ 1 h 6"/>
                <a:gd name="T2" fmla="*/ 2 w 5"/>
                <a:gd name="T3" fmla="*/ 2 h 6"/>
                <a:gd name="T4" fmla="*/ 0 w 5"/>
                <a:gd name="T5" fmla="*/ 6 h 6"/>
                <a:gd name="T6" fmla="*/ 2 w 5"/>
                <a:gd name="T7" fmla="*/ 5 h 6"/>
                <a:gd name="T8" fmla="*/ 4 w 5"/>
                <a:gd name="T9" fmla="*/ 1 h 6"/>
                <a:gd name="T10" fmla="*/ 5 w 5"/>
                <a:gd name="T11" fmla="*/ 0 h 6"/>
                <a:gd name="T12" fmla="*/ 3 w 5"/>
                <a:gd name="T13" fmla="*/ 0 h 6"/>
                <a:gd name="T14" fmla="*/ 2 w 5"/>
                <a:gd name="T15" fmla="*/ 2 h 6"/>
                <a:gd name="T16" fmla="*/ 4 w 5"/>
                <a:gd name="T17" fmla="*/ 1 h 6"/>
                <a:gd name="T18" fmla="*/ 5 w 5"/>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6">
                  <a:moveTo>
                    <a:pt x="4" y="1"/>
                  </a:moveTo>
                  <a:cubicBezTo>
                    <a:pt x="3" y="2"/>
                    <a:pt x="3" y="2"/>
                    <a:pt x="2" y="2"/>
                  </a:cubicBezTo>
                  <a:cubicBezTo>
                    <a:pt x="0" y="6"/>
                    <a:pt x="0" y="6"/>
                    <a:pt x="0" y="6"/>
                  </a:cubicBezTo>
                  <a:cubicBezTo>
                    <a:pt x="1" y="6"/>
                    <a:pt x="1" y="6"/>
                    <a:pt x="2" y="5"/>
                  </a:cubicBezTo>
                  <a:cubicBezTo>
                    <a:pt x="4" y="1"/>
                    <a:pt x="4" y="1"/>
                    <a:pt x="4" y="1"/>
                  </a:cubicBezTo>
                  <a:moveTo>
                    <a:pt x="5" y="0"/>
                  </a:moveTo>
                  <a:cubicBezTo>
                    <a:pt x="4" y="0"/>
                    <a:pt x="4" y="0"/>
                    <a:pt x="3" y="0"/>
                  </a:cubicBezTo>
                  <a:cubicBezTo>
                    <a:pt x="2" y="2"/>
                    <a:pt x="2" y="2"/>
                    <a:pt x="2" y="2"/>
                  </a:cubicBezTo>
                  <a:cubicBezTo>
                    <a:pt x="3" y="1"/>
                    <a:pt x="4" y="1"/>
                    <a:pt x="4" y="1"/>
                  </a:cubicBezTo>
                  <a:cubicBezTo>
                    <a:pt x="5" y="0"/>
                    <a:pt x="5"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3" name="ïśliďè">
              <a:extLst>
                <a:ext uri="{FF2B5EF4-FFF2-40B4-BE49-F238E27FC236}">
                  <a16:creationId xmlns:a16="http://schemas.microsoft.com/office/drawing/2014/main" id="{1248C16E-70A9-4FA6-8B9A-D352EE8F4B3B}"/>
                </a:ext>
              </a:extLst>
            </p:cNvPr>
            <p:cNvSpPr/>
            <p:nvPr/>
          </p:nvSpPr>
          <p:spPr bwMode="auto">
            <a:xfrm>
              <a:off x="4879402" y="1824016"/>
              <a:ext cx="164343" cy="287601"/>
            </a:xfrm>
            <a:custGeom>
              <a:avLst/>
              <a:gdLst>
                <a:gd name="T0" fmla="*/ 4 w 17"/>
                <a:gd name="T1" fmla="*/ 26 h 30"/>
                <a:gd name="T2" fmla="*/ 3 w 17"/>
                <a:gd name="T3" fmla="*/ 26 h 30"/>
                <a:gd name="T4" fmla="*/ 2 w 17"/>
                <a:gd name="T5" fmla="*/ 26 h 30"/>
                <a:gd name="T6" fmla="*/ 0 w 17"/>
                <a:gd name="T7" fmla="*/ 30 h 30"/>
                <a:gd name="T8" fmla="*/ 1 w 17"/>
                <a:gd name="T9" fmla="*/ 30 h 30"/>
                <a:gd name="T10" fmla="*/ 2 w 17"/>
                <a:gd name="T11" fmla="*/ 29 h 30"/>
                <a:gd name="T12" fmla="*/ 4 w 17"/>
                <a:gd name="T13" fmla="*/ 26 h 30"/>
                <a:gd name="T14" fmla="*/ 16 w 17"/>
                <a:gd name="T15" fmla="*/ 0 h 30"/>
                <a:gd name="T16" fmla="*/ 9 w 17"/>
                <a:gd name="T17" fmla="*/ 13 h 30"/>
                <a:gd name="T18" fmla="*/ 10 w 17"/>
                <a:gd name="T19" fmla="*/ 14 h 30"/>
                <a:gd name="T20" fmla="*/ 17 w 17"/>
                <a:gd name="T21" fmla="*/ 0 h 30"/>
                <a:gd name="T22" fmla="*/ 16 w 17"/>
                <a:gd name="T2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30">
                  <a:moveTo>
                    <a:pt x="4" y="26"/>
                  </a:moveTo>
                  <a:cubicBezTo>
                    <a:pt x="4" y="26"/>
                    <a:pt x="3" y="26"/>
                    <a:pt x="3" y="26"/>
                  </a:cubicBezTo>
                  <a:cubicBezTo>
                    <a:pt x="3" y="26"/>
                    <a:pt x="2" y="26"/>
                    <a:pt x="2" y="26"/>
                  </a:cubicBezTo>
                  <a:cubicBezTo>
                    <a:pt x="0" y="30"/>
                    <a:pt x="0" y="30"/>
                    <a:pt x="0" y="30"/>
                  </a:cubicBezTo>
                  <a:cubicBezTo>
                    <a:pt x="0" y="30"/>
                    <a:pt x="0" y="30"/>
                    <a:pt x="1" y="30"/>
                  </a:cubicBezTo>
                  <a:cubicBezTo>
                    <a:pt x="1" y="30"/>
                    <a:pt x="2" y="30"/>
                    <a:pt x="2" y="29"/>
                  </a:cubicBezTo>
                  <a:cubicBezTo>
                    <a:pt x="4" y="26"/>
                    <a:pt x="4" y="26"/>
                    <a:pt x="4" y="26"/>
                  </a:cubicBezTo>
                  <a:moveTo>
                    <a:pt x="16" y="0"/>
                  </a:moveTo>
                  <a:cubicBezTo>
                    <a:pt x="9" y="13"/>
                    <a:pt x="9" y="13"/>
                    <a:pt x="9" y="13"/>
                  </a:cubicBezTo>
                  <a:cubicBezTo>
                    <a:pt x="9" y="14"/>
                    <a:pt x="10" y="14"/>
                    <a:pt x="10" y="14"/>
                  </a:cubicBezTo>
                  <a:cubicBezTo>
                    <a:pt x="17" y="0"/>
                    <a:pt x="17" y="0"/>
                    <a:pt x="17" y="0"/>
                  </a:cubicBezTo>
                  <a:cubicBezTo>
                    <a:pt x="17" y="0"/>
                    <a:pt x="16" y="0"/>
                    <a:pt x="1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4" name="iṣḷiḑé">
              <a:extLst>
                <a:ext uri="{FF2B5EF4-FFF2-40B4-BE49-F238E27FC236}">
                  <a16:creationId xmlns:a16="http://schemas.microsoft.com/office/drawing/2014/main" id="{DE811949-9866-4D95-980A-64CF4DEAECAD}"/>
                </a:ext>
              </a:extLst>
            </p:cNvPr>
            <p:cNvSpPr/>
            <p:nvPr/>
          </p:nvSpPr>
          <p:spPr bwMode="auto">
            <a:xfrm>
              <a:off x="4263114" y="2180094"/>
              <a:ext cx="598027" cy="1109320"/>
            </a:xfrm>
            <a:custGeom>
              <a:avLst/>
              <a:gdLst>
                <a:gd name="T0" fmla="*/ 39 w 63"/>
                <a:gd name="T1" fmla="*/ 43 h 117"/>
                <a:gd name="T2" fmla="*/ 0 w 63"/>
                <a:gd name="T3" fmla="*/ 117 h 117"/>
                <a:gd name="T4" fmla="*/ 0 w 63"/>
                <a:gd name="T5" fmla="*/ 117 h 117"/>
                <a:gd name="T6" fmla="*/ 40 w 63"/>
                <a:gd name="T7" fmla="*/ 43 h 117"/>
                <a:gd name="T8" fmla="*/ 39 w 63"/>
                <a:gd name="T9" fmla="*/ 43 h 117"/>
                <a:gd name="T10" fmla="*/ 63 w 63"/>
                <a:gd name="T11" fmla="*/ 0 h 117"/>
                <a:gd name="T12" fmla="*/ 61 w 63"/>
                <a:gd name="T13" fmla="*/ 0 h 117"/>
                <a:gd name="T14" fmla="*/ 53 w 63"/>
                <a:gd name="T15" fmla="*/ 16 h 117"/>
                <a:gd name="T16" fmla="*/ 54 w 63"/>
                <a:gd name="T17" fmla="*/ 17 h 117"/>
                <a:gd name="T18" fmla="*/ 62 w 63"/>
                <a:gd name="T19" fmla="*/ 2 h 117"/>
                <a:gd name="T20" fmla="*/ 63 w 63"/>
                <a:gd name="T2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117">
                  <a:moveTo>
                    <a:pt x="39" y="43"/>
                  </a:moveTo>
                  <a:cubicBezTo>
                    <a:pt x="0" y="117"/>
                    <a:pt x="0" y="117"/>
                    <a:pt x="0" y="117"/>
                  </a:cubicBezTo>
                  <a:cubicBezTo>
                    <a:pt x="0" y="117"/>
                    <a:pt x="0" y="117"/>
                    <a:pt x="0" y="117"/>
                  </a:cubicBezTo>
                  <a:cubicBezTo>
                    <a:pt x="40" y="43"/>
                    <a:pt x="40" y="43"/>
                    <a:pt x="40" y="43"/>
                  </a:cubicBezTo>
                  <a:cubicBezTo>
                    <a:pt x="39" y="43"/>
                    <a:pt x="39" y="43"/>
                    <a:pt x="39" y="43"/>
                  </a:cubicBezTo>
                  <a:moveTo>
                    <a:pt x="63" y="0"/>
                  </a:moveTo>
                  <a:cubicBezTo>
                    <a:pt x="62" y="0"/>
                    <a:pt x="62" y="0"/>
                    <a:pt x="61" y="0"/>
                  </a:cubicBezTo>
                  <a:cubicBezTo>
                    <a:pt x="53" y="16"/>
                    <a:pt x="53" y="16"/>
                    <a:pt x="53" y="16"/>
                  </a:cubicBezTo>
                  <a:cubicBezTo>
                    <a:pt x="53" y="16"/>
                    <a:pt x="54" y="17"/>
                    <a:pt x="54" y="17"/>
                  </a:cubicBezTo>
                  <a:cubicBezTo>
                    <a:pt x="62" y="2"/>
                    <a:pt x="62" y="2"/>
                    <a:pt x="62" y="2"/>
                  </a:cubicBezTo>
                  <a:cubicBezTo>
                    <a:pt x="63" y="0"/>
                    <a:pt x="63" y="0"/>
                    <a:pt x="6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 name="islïdè">
              <a:extLst>
                <a:ext uri="{FF2B5EF4-FFF2-40B4-BE49-F238E27FC236}">
                  <a16:creationId xmlns:a16="http://schemas.microsoft.com/office/drawing/2014/main" id="{F37906B8-C460-468D-B4D4-F05DCDC5E3EF}"/>
                </a:ext>
              </a:extLst>
            </p:cNvPr>
            <p:cNvSpPr/>
            <p:nvPr/>
          </p:nvSpPr>
          <p:spPr bwMode="auto">
            <a:xfrm>
              <a:off x="4642017" y="2339872"/>
              <a:ext cx="132388" cy="255646"/>
            </a:xfrm>
            <a:custGeom>
              <a:avLst/>
              <a:gdLst>
                <a:gd name="T0" fmla="*/ 14 w 14"/>
                <a:gd name="T1" fmla="*/ 0 h 27"/>
                <a:gd name="T2" fmla="*/ 0 w 14"/>
                <a:gd name="T3" fmla="*/ 26 h 27"/>
                <a:gd name="T4" fmla="*/ 0 w 14"/>
                <a:gd name="T5" fmla="*/ 27 h 27"/>
                <a:gd name="T6" fmla="*/ 6 w 14"/>
                <a:gd name="T7" fmla="*/ 15 h 27"/>
                <a:gd name="T8" fmla="*/ 6 w 14"/>
                <a:gd name="T9" fmla="*/ 15 h 27"/>
                <a:gd name="T10" fmla="*/ 6 w 14"/>
                <a:gd name="T11" fmla="*/ 15 h 27"/>
                <a:gd name="T12" fmla="*/ 14 w 14"/>
                <a:gd name="T13" fmla="*/ 0 h 27"/>
                <a:gd name="T14" fmla="*/ 14 w 14"/>
                <a:gd name="T15" fmla="*/ 0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27">
                  <a:moveTo>
                    <a:pt x="14" y="0"/>
                  </a:moveTo>
                  <a:cubicBezTo>
                    <a:pt x="0" y="26"/>
                    <a:pt x="0" y="26"/>
                    <a:pt x="0" y="26"/>
                  </a:cubicBezTo>
                  <a:cubicBezTo>
                    <a:pt x="0" y="27"/>
                    <a:pt x="0" y="27"/>
                    <a:pt x="0" y="27"/>
                  </a:cubicBezTo>
                  <a:cubicBezTo>
                    <a:pt x="6" y="15"/>
                    <a:pt x="6" y="15"/>
                    <a:pt x="6" y="15"/>
                  </a:cubicBezTo>
                  <a:cubicBezTo>
                    <a:pt x="6" y="15"/>
                    <a:pt x="6" y="15"/>
                    <a:pt x="6" y="15"/>
                  </a:cubicBezTo>
                  <a:cubicBezTo>
                    <a:pt x="6" y="15"/>
                    <a:pt x="6" y="15"/>
                    <a:pt x="6" y="15"/>
                  </a:cubicBezTo>
                  <a:cubicBezTo>
                    <a:pt x="14" y="0"/>
                    <a:pt x="14" y="0"/>
                    <a:pt x="14" y="0"/>
                  </a:cubicBezTo>
                  <a:cubicBezTo>
                    <a:pt x="14" y="0"/>
                    <a:pt x="14" y="0"/>
                    <a:pt x="1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6" name="í$ļiḑê">
              <a:extLst>
                <a:ext uri="{FF2B5EF4-FFF2-40B4-BE49-F238E27FC236}">
                  <a16:creationId xmlns:a16="http://schemas.microsoft.com/office/drawing/2014/main" id="{68DF369F-365D-4E7E-9D6E-0D3CEA11E42A}"/>
                </a:ext>
              </a:extLst>
            </p:cNvPr>
            <p:cNvSpPr/>
            <p:nvPr/>
          </p:nvSpPr>
          <p:spPr bwMode="auto">
            <a:xfrm>
              <a:off x="4263114" y="2198354"/>
              <a:ext cx="588897" cy="1104755"/>
            </a:xfrm>
            <a:custGeom>
              <a:avLst/>
              <a:gdLst>
                <a:gd name="T0" fmla="*/ 40 w 62"/>
                <a:gd name="T1" fmla="*/ 41 h 116"/>
                <a:gd name="T2" fmla="*/ 0 w 62"/>
                <a:gd name="T3" fmla="*/ 115 h 116"/>
                <a:gd name="T4" fmla="*/ 1 w 62"/>
                <a:gd name="T5" fmla="*/ 116 h 116"/>
                <a:gd name="T6" fmla="*/ 1 w 62"/>
                <a:gd name="T7" fmla="*/ 116 h 116"/>
                <a:gd name="T8" fmla="*/ 40 w 62"/>
                <a:gd name="T9" fmla="*/ 42 h 116"/>
                <a:gd name="T10" fmla="*/ 40 w 62"/>
                <a:gd name="T11" fmla="*/ 41 h 116"/>
                <a:gd name="T12" fmla="*/ 46 w 62"/>
                <a:gd name="T13" fmla="*/ 30 h 116"/>
                <a:gd name="T14" fmla="*/ 46 w 62"/>
                <a:gd name="T15" fmla="*/ 30 h 116"/>
                <a:gd name="T16" fmla="*/ 46 w 62"/>
                <a:gd name="T17" fmla="*/ 30 h 116"/>
                <a:gd name="T18" fmla="*/ 46 w 62"/>
                <a:gd name="T19" fmla="*/ 30 h 116"/>
                <a:gd name="T20" fmla="*/ 62 w 62"/>
                <a:gd name="T21" fmla="*/ 0 h 116"/>
                <a:gd name="T22" fmla="*/ 54 w 62"/>
                <a:gd name="T23" fmla="*/ 15 h 116"/>
                <a:gd name="T24" fmla="*/ 54 w 62"/>
                <a:gd name="T25" fmla="*/ 15 h 116"/>
                <a:gd name="T26" fmla="*/ 62 w 62"/>
                <a:gd name="T2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 h="116">
                  <a:moveTo>
                    <a:pt x="40" y="41"/>
                  </a:moveTo>
                  <a:cubicBezTo>
                    <a:pt x="0" y="115"/>
                    <a:pt x="0" y="115"/>
                    <a:pt x="0" y="115"/>
                  </a:cubicBezTo>
                  <a:cubicBezTo>
                    <a:pt x="0" y="115"/>
                    <a:pt x="1" y="116"/>
                    <a:pt x="1" y="116"/>
                  </a:cubicBezTo>
                  <a:cubicBezTo>
                    <a:pt x="1" y="116"/>
                    <a:pt x="1" y="116"/>
                    <a:pt x="1" y="116"/>
                  </a:cubicBezTo>
                  <a:cubicBezTo>
                    <a:pt x="40" y="42"/>
                    <a:pt x="40" y="42"/>
                    <a:pt x="40" y="42"/>
                  </a:cubicBezTo>
                  <a:cubicBezTo>
                    <a:pt x="40" y="42"/>
                    <a:pt x="40" y="42"/>
                    <a:pt x="40" y="41"/>
                  </a:cubicBezTo>
                  <a:moveTo>
                    <a:pt x="46" y="30"/>
                  </a:moveTo>
                  <a:cubicBezTo>
                    <a:pt x="46" y="30"/>
                    <a:pt x="46" y="30"/>
                    <a:pt x="46" y="30"/>
                  </a:cubicBezTo>
                  <a:cubicBezTo>
                    <a:pt x="46" y="30"/>
                    <a:pt x="46" y="30"/>
                    <a:pt x="46" y="30"/>
                  </a:cubicBezTo>
                  <a:cubicBezTo>
                    <a:pt x="46" y="30"/>
                    <a:pt x="46" y="30"/>
                    <a:pt x="46" y="30"/>
                  </a:cubicBezTo>
                  <a:moveTo>
                    <a:pt x="62" y="0"/>
                  </a:moveTo>
                  <a:cubicBezTo>
                    <a:pt x="54" y="15"/>
                    <a:pt x="54" y="15"/>
                    <a:pt x="54" y="15"/>
                  </a:cubicBezTo>
                  <a:cubicBezTo>
                    <a:pt x="54" y="15"/>
                    <a:pt x="54" y="15"/>
                    <a:pt x="54" y="15"/>
                  </a:cubicBezTo>
                  <a:cubicBezTo>
                    <a:pt x="62" y="0"/>
                    <a:pt x="62" y="0"/>
                    <a:pt x="6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7" name="íşľîdè">
              <a:extLst>
                <a:ext uri="{FF2B5EF4-FFF2-40B4-BE49-F238E27FC236}">
                  <a16:creationId xmlns:a16="http://schemas.microsoft.com/office/drawing/2014/main" id="{399BBFF2-7238-46CE-8120-89EE13E989C0}"/>
                </a:ext>
              </a:extLst>
            </p:cNvPr>
            <p:cNvSpPr/>
            <p:nvPr/>
          </p:nvSpPr>
          <p:spPr bwMode="auto">
            <a:xfrm>
              <a:off x="4272245" y="3303109"/>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8" name="ïsḻíďe">
              <a:extLst>
                <a:ext uri="{FF2B5EF4-FFF2-40B4-BE49-F238E27FC236}">
                  <a16:creationId xmlns:a16="http://schemas.microsoft.com/office/drawing/2014/main" id="{1287899F-9E4E-4F75-AB8A-72ED349E32E1}"/>
                </a:ext>
              </a:extLst>
            </p:cNvPr>
            <p:cNvSpPr/>
            <p:nvPr/>
          </p:nvSpPr>
          <p:spPr bwMode="auto">
            <a:xfrm>
              <a:off x="5376998" y="1294464"/>
              <a:ext cx="607158" cy="835414"/>
            </a:xfrm>
            <a:custGeom>
              <a:avLst/>
              <a:gdLst>
                <a:gd name="T0" fmla="*/ 50 w 64"/>
                <a:gd name="T1" fmla="*/ 69 h 88"/>
                <a:gd name="T2" fmla="*/ 50 w 64"/>
                <a:gd name="T3" fmla="*/ 69 h 88"/>
                <a:gd name="T4" fmla="*/ 64 w 64"/>
                <a:gd name="T5" fmla="*/ 88 h 88"/>
                <a:gd name="T6" fmla="*/ 64 w 64"/>
                <a:gd name="T7" fmla="*/ 88 h 88"/>
                <a:gd name="T8" fmla="*/ 50 w 64"/>
                <a:gd name="T9" fmla="*/ 69 h 88"/>
                <a:gd name="T10" fmla="*/ 4 w 64"/>
                <a:gd name="T11" fmla="*/ 7 h 88"/>
                <a:gd name="T12" fmla="*/ 16 w 64"/>
                <a:gd name="T13" fmla="*/ 23 h 88"/>
                <a:gd name="T14" fmla="*/ 17 w 64"/>
                <a:gd name="T15" fmla="*/ 23 h 88"/>
                <a:gd name="T16" fmla="*/ 9 w 64"/>
                <a:gd name="T17" fmla="*/ 11 h 88"/>
                <a:gd name="T18" fmla="*/ 4 w 64"/>
                <a:gd name="T19" fmla="*/ 7 h 88"/>
                <a:gd name="T20" fmla="*/ 0 w 64"/>
                <a:gd name="T21" fmla="*/ 0 h 88"/>
                <a:gd name="T22" fmla="*/ 0 w 64"/>
                <a:gd name="T23" fmla="*/ 1 h 88"/>
                <a:gd name="T24" fmla="*/ 0 w 64"/>
                <a:gd name="T25" fmla="*/ 1 h 88"/>
                <a:gd name="T26" fmla="*/ 5 w 64"/>
                <a:gd name="T27" fmla="*/ 6 h 88"/>
                <a:gd name="T28" fmla="*/ 1 w 64"/>
                <a:gd name="T29" fmla="*/ 1 h 88"/>
                <a:gd name="T30" fmla="*/ 1 w 64"/>
                <a:gd name="T31" fmla="*/ 0 h 88"/>
                <a:gd name="T32" fmla="*/ 0 w 64"/>
                <a:gd name="T33"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 h="88">
                  <a:moveTo>
                    <a:pt x="50" y="69"/>
                  </a:moveTo>
                  <a:cubicBezTo>
                    <a:pt x="50" y="69"/>
                    <a:pt x="50" y="69"/>
                    <a:pt x="50" y="69"/>
                  </a:cubicBezTo>
                  <a:cubicBezTo>
                    <a:pt x="64" y="88"/>
                    <a:pt x="64" y="88"/>
                    <a:pt x="64" y="88"/>
                  </a:cubicBezTo>
                  <a:cubicBezTo>
                    <a:pt x="64" y="88"/>
                    <a:pt x="64" y="88"/>
                    <a:pt x="64" y="88"/>
                  </a:cubicBezTo>
                  <a:cubicBezTo>
                    <a:pt x="50" y="69"/>
                    <a:pt x="50" y="69"/>
                    <a:pt x="50" y="69"/>
                  </a:cubicBezTo>
                  <a:moveTo>
                    <a:pt x="4" y="7"/>
                  </a:moveTo>
                  <a:cubicBezTo>
                    <a:pt x="16" y="23"/>
                    <a:pt x="16" y="23"/>
                    <a:pt x="16" y="23"/>
                  </a:cubicBezTo>
                  <a:cubicBezTo>
                    <a:pt x="16" y="23"/>
                    <a:pt x="17" y="23"/>
                    <a:pt x="17" y="23"/>
                  </a:cubicBezTo>
                  <a:cubicBezTo>
                    <a:pt x="9" y="11"/>
                    <a:pt x="9" y="11"/>
                    <a:pt x="9" y="11"/>
                  </a:cubicBezTo>
                  <a:cubicBezTo>
                    <a:pt x="4" y="7"/>
                    <a:pt x="4" y="7"/>
                    <a:pt x="4" y="7"/>
                  </a:cubicBezTo>
                  <a:moveTo>
                    <a:pt x="0" y="0"/>
                  </a:moveTo>
                  <a:cubicBezTo>
                    <a:pt x="0" y="0"/>
                    <a:pt x="0" y="1"/>
                    <a:pt x="0" y="1"/>
                  </a:cubicBezTo>
                  <a:cubicBezTo>
                    <a:pt x="0" y="1"/>
                    <a:pt x="0" y="1"/>
                    <a:pt x="0" y="1"/>
                  </a:cubicBezTo>
                  <a:cubicBezTo>
                    <a:pt x="5" y="6"/>
                    <a:pt x="5" y="6"/>
                    <a:pt x="5" y="6"/>
                  </a:cubicBezTo>
                  <a:cubicBezTo>
                    <a:pt x="1" y="1"/>
                    <a:pt x="1" y="1"/>
                    <a:pt x="1" y="1"/>
                  </a:cubicBezTo>
                  <a:cubicBezTo>
                    <a:pt x="1" y="0"/>
                    <a:pt x="1" y="0"/>
                    <a:pt x="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9" name="iṩlïḋê">
              <a:extLst>
                <a:ext uri="{FF2B5EF4-FFF2-40B4-BE49-F238E27FC236}">
                  <a16:creationId xmlns:a16="http://schemas.microsoft.com/office/drawing/2014/main" id="{FCE3F6F2-9E1A-47DC-A5A8-5F75CA72FCE8}"/>
                </a:ext>
              </a:extLst>
            </p:cNvPr>
            <p:cNvSpPr/>
            <p:nvPr/>
          </p:nvSpPr>
          <p:spPr bwMode="auto">
            <a:xfrm>
              <a:off x="5527646" y="1513589"/>
              <a:ext cx="324122" cy="438250"/>
            </a:xfrm>
            <a:custGeom>
              <a:avLst/>
              <a:gdLst>
                <a:gd name="T0" fmla="*/ 1 w 34"/>
                <a:gd name="T1" fmla="*/ 0 h 46"/>
                <a:gd name="T2" fmla="*/ 0 w 34"/>
                <a:gd name="T3" fmla="*/ 0 h 46"/>
                <a:gd name="T4" fmla="*/ 3 w 34"/>
                <a:gd name="T5" fmla="*/ 5 h 46"/>
                <a:gd name="T6" fmla="*/ 34 w 34"/>
                <a:gd name="T7" fmla="*/ 46 h 46"/>
                <a:gd name="T8" fmla="*/ 34 w 34"/>
                <a:gd name="T9" fmla="*/ 46 h 46"/>
                <a:gd name="T10" fmla="*/ 1 w 34"/>
                <a:gd name="T11" fmla="*/ 0 h 46"/>
              </a:gdLst>
              <a:ahLst/>
              <a:cxnLst>
                <a:cxn ang="0">
                  <a:pos x="T0" y="T1"/>
                </a:cxn>
                <a:cxn ang="0">
                  <a:pos x="T2" y="T3"/>
                </a:cxn>
                <a:cxn ang="0">
                  <a:pos x="T4" y="T5"/>
                </a:cxn>
                <a:cxn ang="0">
                  <a:pos x="T6" y="T7"/>
                </a:cxn>
                <a:cxn ang="0">
                  <a:pos x="T8" y="T9"/>
                </a:cxn>
                <a:cxn ang="0">
                  <a:pos x="T10" y="T11"/>
                </a:cxn>
              </a:cxnLst>
              <a:rect l="0" t="0" r="r" b="b"/>
              <a:pathLst>
                <a:path w="34" h="46">
                  <a:moveTo>
                    <a:pt x="1" y="0"/>
                  </a:moveTo>
                  <a:cubicBezTo>
                    <a:pt x="1" y="0"/>
                    <a:pt x="0" y="0"/>
                    <a:pt x="0" y="0"/>
                  </a:cubicBezTo>
                  <a:cubicBezTo>
                    <a:pt x="3" y="5"/>
                    <a:pt x="3" y="5"/>
                    <a:pt x="3" y="5"/>
                  </a:cubicBezTo>
                  <a:cubicBezTo>
                    <a:pt x="34" y="46"/>
                    <a:pt x="34" y="46"/>
                    <a:pt x="34" y="46"/>
                  </a:cubicBezTo>
                  <a:cubicBezTo>
                    <a:pt x="34" y="46"/>
                    <a:pt x="34" y="46"/>
                    <a:pt x="34" y="46"/>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 name="íśļiḋe">
              <a:extLst>
                <a:ext uri="{FF2B5EF4-FFF2-40B4-BE49-F238E27FC236}">
                  <a16:creationId xmlns:a16="http://schemas.microsoft.com/office/drawing/2014/main" id="{AA990069-5C05-49AA-9210-E0992850B5B9}"/>
                </a:ext>
              </a:extLst>
            </p:cNvPr>
            <p:cNvSpPr/>
            <p:nvPr/>
          </p:nvSpPr>
          <p:spPr bwMode="auto">
            <a:xfrm>
              <a:off x="5842637" y="1951838"/>
              <a:ext cx="141518" cy="187169"/>
            </a:xfrm>
            <a:custGeom>
              <a:avLst/>
              <a:gdLst>
                <a:gd name="T0" fmla="*/ 1 w 15"/>
                <a:gd name="T1" fmla="*/ 0 h 20"/>
                <a:gd name="T2" fmla="*/ 0 w 15"/>
                <a:gd name="T3" fmla="*/ 0 h 20"/>
                <a:gd name="T4" fmla="*/ 14 w 15"/>
                <a:gd name="T5" fmla="*/ 20 h 20"/>
                <a:gd name="T6" fmla="*/ 15 w 15"/>
                <a:gd name="T7" fmla="*/ 19 h 20"/>
                <a:gd name="T8" fmla="*/ 15 w 15"/>
                <a:gd name="T9" fmla="*/ 19 h 20"/>
                <a:gd name="T10" fmla="*/ 1 w 15"/>
                <a:gd name="T11" fmla="*/ 0 h 20"/>
              </a:gdLst>
              <a:ahLst/>
              <a:cxnLst>
                <a:cxn ang="0">
                  <a:pos x="T0" y="T1"/>
                </a:cxn>
                <a:cxn ang="0">
                  <a:pos x="T2" y="T3"/>
                </a:cxn>
                <a:cxn ang="0">
                  <a:pos x="T4" y="T5"/>
                </a:cxn>
                <a:cxn ang="0">
                  <a:pos x="T6" y="T7"/>
                </a:cxn>
                <a:cxn ang="0">
                  <a:pos x="T8" y="T9"/>
                </a:cxn>
                <a:cxn ang="0">
                  <a:pos x="T10" y="T11"/>
                </a:cxn>
              </a:cxnLst>
              <a:rect l="0" t="0" r="r" b="b"/>
              <a:pathLst>
                <a:path w="15" h="20">
                  <a:moveTo>
                    <a:pt x="1" y="0"/>
                  </a:moveTo>
                  <a:cubicBezTo>
                    <a:pt x="1" y="0"/>
                    <a:pt x="0" y="0"/>
                    <a:pt x="0" y="0"/>
                  </a:cubicBezTo>
                  <a:cubicBezTo>
                    <a:pt x="14" y="20"/>
                    <a:pt x="14" y="20"/>
                    <a:pt x="14" y="20"/>
                  </a:cubicBezTo>
                  <a:cubicBezTo>
                    <a:pt x="14" y="20"/>
                    <a:pt x="14" y="19"/>
                    <a:pt x="15" y="19"/>
                  </a:cubicBezTo>
                  <a:cubicBezTo>
                    <a:pt x="15" y="19"/>
                    <a:pt x="15" y="19"/>
                    <a:pt x="15" y="19"/>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1" name="ïŝlíḑè">
              <a:extLst>
                <a:ext uri="{FF2B5EF4-FFF2-40B4-BE49-F238E27FC236}">
                  <a16:creationId xmlns:a16="http://schemas.microsoft.com/office/drawing/2014/main" id="{A22863DA-537A-4EDF-9ECA-61F65EF9EA87}"/>
                </a:ext>
              </a:extLst>
            </p:cNvPr>
            <p:cNvSpPr/>
            <p:nvPr/>
          </p:nvSpPr>
          <p:spPr bwMode="auto">
            <a:xfrm>
              <a:off x="5555036" y="1559240"/>
              <a:ext cx="296731" cy="392599"/>
            </a:xfrm>
            <a:custGeom>
              <a:avLst/>
              <a:gdLst>
                <a:gd name="T0" fmla="*/ 0 w 31"/>
                <a:gd name="T1" fmla="*/ 0 h 41"/>
                <a:gd name="T2" fmla="*/ 30 w 31"/>
                <a:gd name="T3" fmla="*/ 41 h 41"/>
                <a:gd name="T4" fmla="*/ 31 w 31"/>
                <a:gd name="T5" fmla="*/ 41 h 41"/>
                <a:gd name="T6" fmla="*/ 0 w 31"/>
                <a:gd name="T7" fmla="*/ 0 h 41"/>
              </a:gdLst>
              <a:ahLst/>
              <a:cxnLst>
                <a:cxn ang="0">
                  <a:pos x="T0" y="T1"/>
                </a:cxn>
                <a:cxn ang="0">
                  <a:pos x="T2" y="T3"/>
                </a:cxn>
                <a:cxn ang="0">
                  <a:pos x="T4" y="T5"/>
                </a:cxn>
                <a:cxn ang="0">
                  <a:pos x="T6" y="T7"/>
                </a:cxn>
              </a:cxnLst>
              <a:rect l="0" t="0" r="r" b="b"/>
              <a:pathLst>
                <a:path w="31" h="41">
                  <a:moveTo>
                    <a:pt x="0" y="0"/>
                  </a:moveTo>
                  <a:cubicBezTo>
                    <a:pt x="30" y="41"/>
                    <a:pt x="30" y="41"/>
                    <a:pt x="30" y="41"/>
                  </a:cubicBezTo>
                  <a:cubicBezTo>
                    <a:pt x="30" y="41"/>
                    <a:pt x="31" y="41"/>
                    <a:pt x="31" y="41"/>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2" name="íšļiḓe">
              <a:extLst>
                <a:ext uri="{FF2B5EF4-FFF2-40B4-BE49-F238E27FC236}">
                  <a16:creationId xmlns:a16="http://schemas.microsoft.com/office/drawing/2014/main" id="{499E6603-8F6A-4E32-80A4-BE724216754C}"/>
                </a:ext>
              </a:extLst>
            </p:cNvPr>
            <p:cNvSpPr/>
            <p:nvPr/>
          </p:nvSpPr>
          <p:spPr bwMode="auto">
            <a:xfrm>
              <a:off x="5376998" y="1303594"/>
              <a:ext cx="86737" cy="95867"/>
            </a:xfrm>
            <a:custGeom>
              <a:avLst/>
              <a:gdLst>
                <a:gd name="T0" fmla="*/ 0 w 19"/>
                <a:gd name="T1" fmla="*/ 0 h 21"/>
                <a:gd name="T2" fmla="*/ 8 w 19"/>
                <a:gd name="T3" fmla="*/ 12 h 21"/>
                <a:gd name="T4" fmla="*/ 19 w 19"/>
                <a:gd name="T5" fmla="*/ 21 h 21"/>
                <a:gd name="T6" fmla="*/ 10 w 19"/>
                <a:gd name="T7" fmla="*/ 10 h 21"/>
                <a:gd name="T8" fmla="*/ 0 w 19"/>
                <a:gd name="T9" fmla="*/ 0 h 21"/>
              </a:gdLst>
              <a:ahLst/>
              <a:cxnLst>
                <a:cxn ang="0">
                  <a:pos x="T0" y="T1"/>
                </a:cxn>
                <a:cxn ang="0">
                  <a:pos x="T2" y="T3"/>
                </a:cxn>
                <a:cxn ang="0">
                  <a:pos x="T4" y="T5"/>
                </a:cxn>
                <a:cxn ang="0">
                  <a:pos x="T6" y="T7"/>
                </a:cxn>
                <a:cxn ang="0">
                  <a:pos x="T8" y="T9"/>
                </a:cxn>
              </a:cxnLst>
              <a:rect l="0" t="0" r="r" b="b"/>
              <a:pathLst>
                <a:path w="19" h="21">
                  <a:moveTo>
                    <a:pt x="0" y="0"/>
                  </a:moveTo>
                  <a:lnTo>
                    <a:pt x="8" y="12"/>
                  </a:lnTo>
                  <a:lnTo>
                    <a:pt x="19" y="21"/>
                  </a:lnTo>
                  <a:lnTo>
                    <a:pt x="10" y="1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3" name="ïṩļíḋè">
              <a:extLst>
                <a:ext uri="{FF2B5EF4-FFF2-40B4-BE49-F238E27FC236}">
                  <a16:creationId xmlns:a16="http://schemas.microsoft.com/office/drawing/2014/main" id="{ED71CEAC-2173-45CE-B790-484B7791061F}"/>
                </a:ext>
              </a:extLst>
            </p:cNvPr>
            <p:cNvSpPr/>
            <p:nvPr/>
          </p:nvSpPr>
          <p:spPr bwMode="auto">
            <a:xfrm>
              <a:off x="5376998" y="1303594"/>
              <a:ext cx="86737" cy="95867"/>
            </a:xfrm>
            <a:custGeom>
              <a:avLst/>
              <a:gdLst>
                <a:gd name="T0" fmla="*/ 0 w 19"/>
                <a:gd name="T1" fmla="*/ 0 h 21"/>
                <a:gd name="T2" fmla="*/ 8 w 19"/>
                <a:gd name="T3" fmla="*/ 12 h 21"/>
                <a:gd name="T4" fmla="*/ 19 w 19"/>
                <a:gd name="T5" fmla="*/ 21 h 21"/>
                <a:gd name="T6" fmla="*/ 10 w 19"/>
                <a:gd name="T7" fmla="*/ 10 h 21"/>
                <a:gd name="T8" fmla="*/ 0 w 19"/>
                <a:gd name="T9" fmla="*/ 0 h 21"/>
              </a:gdLst>
              <a:ahLst/>
              <a:cxnLst>
                <a:cxn ang="0">
                  <a:pos x="T0" y="T1"/>
                </a:cxn>
                <a:cxn ang="0">
                  <a:pos x="T2" y="T3"/>
                </a:cxn>
                <a:cxn ang="0">
                  <a:pos x="T4" y="T5"/>
                </a:cxn>
                <a:cxn ang="0">
                  <a:pos x="T6" y="T7"/>
                </a:cxn>
                <a:cxn ang="0">
                  <a:pos x="T8" y="T9"/>
                </a:cxn>
              </a:cxnLst>
              <a:rect l="0" t="0" r="r" b="b"/>
              <a:pathLst>
                <a:path w="19" h="21">
                  <a:moveTo>
                    <a:pt x="0" y="0"/>
                  </a:moveTo>
                  <a:lnTo>
                    <a:pt x="8" y="12"/>
                  </a:lnTo>
                  <a:lnTo>
                    <a:pt x="19" y="21"/>
                  </a:lnTo>
                  <a:lnTo>
                    <a:pt x="10" y="1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 name="îṣliḓé">
              <a:extLst>
                <a:ext uri="{FF2B5EF4-FFF2-40B4-BE49-F238E27FC236}">
                  <a16:creationId xmlns:a16="http://schemas.microsoft.com/office/drawing/2014/main" id="{AFE8EE65-4178-4C9B-A045-12AF0E6DDDE4}"/>
                </a:ext>
              </a:extLst>
            </p:cNvPr>
            <p:cNvSpPr/>
            <p:nvPr/>
          </p:nvSpPr>
          <p:spPr bwMode="auto">
            <a:xfrm>
              <a:off x="5376998" y="1285334"/>
              <a:ext cx="9130" cy="9130"/>
            </a:xfrm>
            <a:custGeom>
              <a:avLst/>
              <a:gdLst>
                <a:gd name="T0" fmla="*/ 0 w 1"/>
                <a:gd name="T1" fmla="*/ 0 h 1"/>
                <a:gd name="T2" fmla="*/ 0 w 1"/>
                <a:gd name="T3" fmla="*/ 1 h 1"/>
                <a:gd name="T4" fmla="*/ 0 w 1"/>
                <a:gd name="T5" fmla="*/ 1 h 1"/>
                <a:gd name="T6" fmla="*/ 0 w 1"/>
                <a:gd name="T7" fmla="*/ 1 h 1"/>
                <a:gd name="T8" fmla="*/ 0 w 1"/>
                <a:gd name="T9" fmla="*/ 1 h 1"/>
                <a:gd name="T10" fmla="*/ 0 w 1"/>
                <a:gd name="T11" fmla="*/ 1 h 1"/>
                <a:gd name="T12" fmla="*/ 0 w 1"/>
                <a:gd name="T13" fmla="*/ 1 h 1"/>
                <a:gd name="T14" fmla="*/ 0 w 1"/>
                <a:gd name="T15" fmla="*/ 1 h 1"/>
                <a:gd name="T16" fmla="*/ 0 w 1"/>
                <a:gd name="T17" fmla="*/ 1 h 1"/>
                <a:gd name="T18" fmla="*/ 0 w 1"/>
                <a:gd name="T19" fmla="*/ 1 h 1"/>
                <a:gd name="T20" fmla="*/ 0 w 1"/>
                <a:gd name="T21" fmla="*/ 1 h 1"/>
                <a:gd name="T22" fmla="*/ 0 w 1"/>
                <a:gd name="T23" fmla="*/ 1 h 1"/>
                <a:gd name="T24" fmla="*/ 0 w 1"/>
                <a:gd name="T25" fmla="*/ 1 h 1"/>
                <a:gd name="T26" fmla="*/ 1 w 1"/>
                <a:gd name="T27" fmla="*/ 1 h 1"/>
                <a:gd name="T28" fmla="*/ 0 w 1"/>
                <a:gd name="T29"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 h="1">
                  <a:moveTo>
                    <a:pt x="0" y="0"/>
                  </a:move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1" y="1"/>
                    <a:pt x="1" y="1"/>
                    <a:pt x="1" y="1"/>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 name="iṩḻîḓè">
              <a:extLst>
                <a:ext uri="{FF2B5EF4-FFF2-40B4-BE49-F238E27FC236}">
                  <a16:creationId xmlns:a16="http://schemas.microsoft.com/office/drawing/2014/main" id="{00E5C3C9-8093-411D-8BE8-B1EF8E808CB0}"/>
                </a:ext>
              </a:extLst>
            </p:cNvPr>
            <p:cNvSpPr/>
            <p:nvPr/>
          </p:nvSpPr>
          <p:spPr bwMode="auto">
            <a:xfrm>
              <a:off x="5367867" y="1262508"/>
              <a:ext cx="753241" cy="734981"/>
            </a:xfrm>
            <a:custGeom>
              <a:avLst/>
              <a:gdLst>
                <a:gd name="T0" fmla="*/ 64 w 79"/>
                <a:gd name="T1" fmla="*/ 62 h 77"/>
                <a:gd name="T2" fmla="*/ 63 w 79"/>
                <a:gd name="T3" fmla="*/ 63 h 77"/>
                <a:gd name="T4" fmla="*/ 78 w 79"/>
                <a:gd name="T5" fmla="*/ 77 h 77"/>
                <a:gd name="T6" fmla="*/ 79 w 79"/>
                <a:gd name="T7" fmla="*/ 76 h 77"/>
                <a:gd name="T8" fmla="*/ 77 w 79"/>
                <a:gd name="T9" fmla="*/ 74 h 77"/>
                <a:gd name="T10" fmla="*/ 76 w 79"/>
                <a:gd name="T11" fmla="*/ 74 h 77"/>
                <a:gd name="T12" fmla="*/ 75 w 79"/>
                <a:gd name="T13" fmla="*/ 74 h 77"/>
                <a:gd name="T14" fmla="*/ 76 w 79"/>
                <a:gd name="T15" fmla="*/ 73 h 77"/>
                <a:gd name="T16" fmla="*/ 64 w 79"/>
                <a:gd name="T17" fmla="*/ 62 h 77"/>
                <a:gd name="T18" fmla="*/ 2 w 79"/>
                <a:gd name="T19" fmla="*/ 3 h 77"/>
                <a:gd name="T20" fmla="*/ 2 w 79"/>
                <a:gd name="T21" fmla="*/ 4 h 77"/>
                <a:gd name="T22" fmla="*/ 25 w 79"/>
                <a:gd name="T23" fmla="*/ 25 h 77"/>
                <a:gd name="T24" fmla="*/ 27 w 79"/>
                <a:gd name="T25" fmla="*/ 25 h 77"/>
                <a:gd name="T26" fmla="*/ 4 w 79"/>
                <a:gd name="T27" fmla="*/ 4 h 77"/>
                <a:gd name="T28" fmla="*/ 2 w 79"/>
                <a:gd name="T29" fmla="*/ 3 h 77"/>
                <a:gd name="T30" fmla="*/ 0 w 79"/>
                <a:gd name="T31" fmla="*/ 0 h 77"/>
                <a:gd name="T32" fmla="*/ 0 w 79"/>
                <a:gd name="T33" fmla="*/ 0 h 77"/>
                <a:gd name="T34" fmla="*/ 1 w 79"/>
                <a:gd name="T35" fmla="*/ 1 h 77"/>
                <a:gd name="T36" fmla="*/ 1 w 79"/>
                <a:gd name="T37" fmla="*/ 2 h 77"/>
                <a:gd name="T38" fmla="*/ 1 w 79"/>
                <a:gd name="T39" fmla="*/ 2 h 77"/>
                <a:gd name="T40" fmla="*/ 3 w 79"/>
                <a:gd name="T41" fmla="*/ 2 h 77"/>
                <a:gd name="T42" fmla="*/ 0 w 79"/>
                <a:gd name="T43"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9" h="77">
                  <a:moveTo>
                    <a:pt x="64" y="62"/>
                  </a:moveTo>
                  <a:cubicBezTo>
                    <a:pt x="64" y="62"/>
                    <a:pt x="64" y="63"/>
                    <a:pt x="63" y="63"/>
                  </a:cubicBezTo>
                  <a:cubicBezTo>
                    <a:pt x="78" y="77"/>
                    <a:pt x="78" y="77"/>
                    <a:pt x="78" y="77"/>
                  </a:cubicBezTo>
                  <a:cubicBezTo>
                    <a:pt x="79" y="76"/>
                    <a:pt x="79" y="76"/>
                    <a:pt x="79" y="76"/>
                  </a:cubicBezTo>
                  <a:cubicBezTo>
                    <a:pt x="77" y="74"/>
                    <a:pt x="77" y="74"/>
                    <a:pt x="77" y="74"/>
                  </a:cubicBezTo>
                  <a:cubicBezTo>
                    <a:pt x="76" y="74"/>
                    <a:pt x="76" y="74"/>
                    <a:pt x="76" y="74"/>
                  </a:cubicBezTo>
                  <a:cubicBezTo>
                    <a:pt x="76" y="74"/>
                    <a:pt x="75" y="74"/>
                    <a:pt x="75" y="74"/>
                  </a:cubicBezTo>
                  <a:cubicBezTo>
                    <a:pt x="75" y="74"/>
                    <a:pt x="76" y="74"/>
                    <a:pt x="76" y="73"/>
                  </a:cubicBezTo>
                  <a:cubicBezTo>
                    <a:pt x="64" y="62"/>
                    <a:pt x="64" y="62"/>
                    <a:pt x="64" y="62"/>
                  </a:cubicBezTo>
                  <a:moveTo>
                    <a:pt x="2" y="3"/>
                  </a:moveTo>
                  <a:cubicBezTo>
                    <a:pt x="2" y="4"/>
                    <a:pt x="2" y="4"/>
                    <a:pt x="2" y="4"/>
                  </a:cubicBezTo>
                  <a:cubicBezTo>
                    <a:pt x="25" y="25"/>
                    <a:pt x="25" y="25"/>
                    <a:pt x="25" y="25"/>
                  </a:cubicBezTo>
                  <a:cubicBezTo>
                    <a:pt x="25" y="25"/>
                    <a:pt x="26" y="25"/>
                    <a:pt x="27" y="25"/>
                  </a:cubicBezTo>
                  <a:cubicBezTo>
                    <a:pt x="4" y="4"/>
                    <a:pt x="4" y="4"/>
                    <a:pt x="4" y="4"/>
                  </a:cubicBezTo>
                  <a:cubicBezTo>
                    <a:pt x="2" y="3"/>
                    <a:pt x="2" y="3"/>
                    <a:pt x="2" y="3"/>
                  </a:cubicBezTo>
                  <a:moveTo>
                    <a:pt x="0" y="0"/>
                  </a:moveTo>
                  <a:cubicBezTo>
                    <a:pt x="0" y="0"/>
                    <a:pt x="0" y="0"/>
                    <a:pt x="0" y="0"/>
                  </a:cubicBezTo>
                  <a:cubicBezTo>
                    <a:pt x="0" y="0"/>
                    <a:pt x="0" y="1"/>
                    <a:pt x="1" y="1"/>
                  </a:cubicBezTo>
                  <a:cubicBezTo>
                    <a:pt x="1" y="1"/>
                    <a:pt x="1" y="1"/>
                    <a:pt x="1" y="2"/>
                  </a:cubicBezTo>
                  <a:cubicBezTo>
                    <a:pt x="1" y="2"/>
                    <a:pt x="1" y="2"/>
                    <a:pt x="1" y="2"/>
                  </a:cubicBezTo>
                  <a:cubicBezTo>
                    <a:pt x="3" y="2"/>
                    <a:pt x="3" y="2"/>
                    <a:pt x="3" y="2"/>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 name="í$ḷiḓè">
              <a:extLst>
                <a:ext uri="{FF2B5EF4-FFF2-40B4-BE49-F238E27FC236}">
                  <a16:creationId xmlns:a16="http://schemas.microsoft.com/office/drawing/2014/main" id="{85ED948A-A50F-419B-ACE1-70867C6B57F8}"/>
                </a:ext>
              </a:extLst>
            </p:cNvPr>
            <p:cNvSpPr/>
            <p:nvPr/>
          </p:nvSpPr>
          <p:spPr bwMode="auto">
            <a:xfrm>
              <a:off x="5605252" y="1504458"/>
              <a:ext cx="369773" cy="360643"/>
            </a:xfrm>
            <a:custGeom>
              <a:avLst/>
              <a:gdLst>
                <a:gd name="T0" fmla="*/ 2 w 39"/>
                <a:gd name="T1" fmla="*/ 0 h 38"/>
                <a:gd name="T2" fmla="*/ 0 w 39"/>
                <a:gd name="T3" fmla="*/ 0 h 38"/>
                <a:gd name="T4" fmla="*/ 38 w 39"/>
                <a:gd name="T5" fmla="*/ 38 h 38"/>
                <a:gd name="T6" fmla="*/ 39 w 39"/>
                <a:gd name="T7" fmla="*/ 37 h 38"/>
                <a:gd name="T8" fmla="*/ 2 w 39"/>
                <a:gd name="T9" fmla="*/ 0 h 38"/>
              </a:gdLst>
              <a:ahLst/>
              <a:cxnLst>
                <a:cxn ang="0">
                  <a:pos x="T0" y="T1"/>
                </a:cxn>
                <a:cxn ang="0">
                  <a:pos x="T2" y="T3"/>
                </a:cxn>
                <a:cxn ang="0">
                  <a:pos x="T4" y="T5"/>
                </a:cxn>
                <a:cxn ang="0">
                  <a:pos x="T6" y="T7"/>
                </a:cxn>
                <a:cxn ang="0">
                  <a:pos x="T8" y="T9"/>
                </a:cxn>
              </a:cxnLst>
              <a:rect l="0" t="0" r="r" b="b"/>
              <a:pathLst>
                <a:path w="39" h="38">
                  <a:moveTo>
                    <a:pt x="2" y="0"/>
                  </a:moveTo>
                  <a:cubicBezTo>
                    <a:pt x="1" y="0"/>
                    <a:pt x="0" y="0"/>
                    <a:pt x="0" y="0"/>
                  </a:cubicBezTo>
                  <a:cubicBezTo>
                    <a:pt x="38" y="38"/>
                    <a:pt x="38" y="38"/>
                    <a:pt x="38" y="38"/>
                  </a:cubicBezTo>
                  <a:cubicBezTo>
                    <a:pt x="39" y="38"/>
                    <a:pt x="39" y="37"/>
                    <a:pt x="39" y="37"/>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iṥľídê">
              <a:extLst>
                <a:ext uri="{FF2B5EF4-FFF2-40B4-BE49-F238E27FC236}">
                  <a16:creationId xmlns:a16="http://schemas.microsoft.com/office/drawing/2014/main" id="{9DAA8D80-8DF9-4ED7-A168-961A38E35F50}"/>
                </a:ext>
              </a:extLst>
            </p:cNvPr>
            <p:cNvSpPr/>
            <p:nvPr/>
          </p:nvSpPr>
          <p:spPr bwMode="auto">
            <a:xfrm>
              <a:off x="6080022" y="1960969"/>
              <a:ext cx="18260" cy="9130"/>
            </a:xfrm>
            <a:custGeom>
              <a:avLst/>
              <a:gdLst>
                <a:gd name="T0" fmla="*/ 1 w 2"/>
                <a:gd name="T1" fmla="*/ 0 h 1"/>
                <a:gd name="T2" fmla="*/ 0 w 2"/>
                <a:gd name="T3" fmla="*/ 1 h 1"/>
                <a:gd name="T4" fmla="*/ 1 w 2"/>
                <a:gd name="T5" fmla="*/ 1 h 1"/>
                <a:gd name="T6" fmla="*/ 2 w 2"/>
                <a:gd name="T7" fmla="*/ 1 h 1"/>
                <a:gd name="T8" fmla="*/ 1 w 2"/>
                <a:gd name="T9" fmla="*/ 0 h 1"/>
              </a:gdLst>
              <a:ahLst/>
              <a:cxnLst>
                <a:cxn ang="0">
                  <a:pos x="T0" y="T1"/>
                </a:cxn>
                <a:cxn ang="0">
                  <a:pos x="T2" y="T3"/>
                </a:cxn>
                <a:cxn ang="0">
                  <a:pos x="T4" y="T5"/>
                </a:cxn>
                <a:cxn ang="0">
                  <a:pos x="T6" y="T7"/>
                </a:cxn>
                <a:cxn ang="0">
                  <a:pos x="T8" y="T9"/>
                </a:cxn>
              </a:cxnLst>
              <a:rect l="0" t="0" r="r" b="b"/>
              <a:pathLst>
                <a:path w="2" h="1">
                  <a:moveTo>
                    <a:pt x="1" y="0"/>
                  </a:moveTo>
                  <a:cubicBezTo>
                    <a:pt x="1" y="1"/>
                    <a:pt x="0" y="1"/>
                    <a:pt x="0" y="1"/>
                  </a:cubicBezTo>
                  <a:cubicBezTo>
                    <a:pt x="0" y="1"/>
                    <a:pt x="1" y="1"/>
                    <a:pt x="1" y="1"/>
                  </a:cubicBezTo>
                  <a:cubicBezTo>
                    <a:pt x="1" y="1"/>
                    <a:pt x="1" y="1"/>
                    <a:pt x="2" y="1"/>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8" name="íSḷíďê">
              <a:extLst>
                <a:ext uri="{FF2B5EF4-FFF2-40B4-BE49-F238E27FC236}">
                  <a16:creationId xmlns:a16="http://schemas.microsoft.com/office/drawing/2014/main" id="{819810E5-886D-4582-B752-EAC531214BE6}"/>
                </a:ext>
              </a:extLst>
            </p:cNvPr>
            <p:cNvSpPr/>
            <p:nvPr/>
          </p:nvSpPr>
          <p:spPr bwMode="auto">
            <a:xfrm>
              <a:off x="6121108" y="1997489"/>
              <a:ext cx="894759" cy="867369"/>
            </a:xfrm>
            <a:custGeom>
              <a:avLst/>
              <a:gdLst>
                <a:gd name="T0" fmla="*/ 17 w 94"/>
                <a:gd name="T1" fmla="*/ 18 h 91"/>
                <a:gd name="T2" fmla="*/ 94 w 94"/>
                <a:gd name="T3" fmla="*/ 91 h 91"/>
                <a:gd name="T4" fmla="*/ 94 w 94"/>
                <a:gd name="T5" fmla="*/ 91 h 91"/>
                <a:gd name="T6" fmla="*/ 19 w 94"/>
                <a:gd name="T7" fmla="*/ 18 h 91"/>
                <a:gd name="T8" fmla="*/ 17 w 94"/>
                <a:gd name="T9" fmla="*/ 18 h 91"/>
                <a:gd name="T10" fmla="*/ 1 w 94"/>
                <a:gd name="T11" fmla="*/ 0 h 91"/>
                <a:gd name="T12" fmla="*/ 0 w 94"/>
                <a:gd name="T13" fmla="*/ 1 h 91"/>
                <a:gd name="T14" fmla="*/ 6 w 94"/>
                <a:gd name="T15" fmla="*/ 7 h 91"/>
                <a:gd name="T16" fmla="*/ 16 w 94"/>
                <a:gd name="T17" fmla="*/ 17 h 91"/>
                <a:gd name="T18" fmla="*/ 18 w 94"/>
                <a:gd name="T19" fmla="*/ 17 h 91"/>
                <a:gd name="T20" fmla="*/ 1 w 94"/>
                <a:gd name="T21"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91">
                  <a:moveTo>
                    <a:pt x="17" y="18"/>
                  </a:moveTo>
                  <a:cubicBezTo>
                    <a:pt x="94" y="91"/>
                    <a:pt x="94" y="91"/>
                    <a:pt x="94" y="91"/>
                  </a:cubicBezTo>
                  <a:cubicBezTo>
                    <a:pt x="94" y="91"/>
                    <a:pt x="94" y="91"/>
                    <a:pt x="94" y="91"/>
                  </a:cubicBezTo>
                  <a:cubicBezTo>
                    <a:pt x="19" y="18"/>
                    <a:pt x="19" y="18"/>
                    <a:pt x="19" y="18"/>
                  </a:cubicBezTo>
                  <a:cubicBezTo>
                    <a:pt x="17" y="18"/>
                    <a:pt x="17" y="18"/>
                    <a:pt x="17" y="18"/>
                  </a:cubicBezTo>
                  <a:moveTo>
                    <a:pt x="1" y="0"/>
                  </a:moveTo>
                  <a:cubicBezTo>
                    <a:pt x="0" y="1"/>
                    <a:pt x="0" y="1"/>
                    <a:pt x="0" y="1"/>
                  </a:cubicBezTo>
                  <a:cubicBezTo>
                    <a:pt x="6" y="7"/>
                    <a:pt x="6" y="7"/>
                    <a:pt x="6" y="7"/>
                  </a:cubicBezTo>
                  <a:cubicBezTo>
                    <a:pt x="16" y="17"/>
                    <a:pt x="16" y="17"/>
                    <a:pt x="16" y="17"/>
                  </a:cubicBezTo>
                  <a:cubicBezTo>
                    <a:pt x="18" y="17"/>
                    <a:pt x="18" y="17"/>
                    <a:pt x="18" y="17"/>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9" name="íš1iḑé">
              <a:extLst>
                <a:ext uri="{FF2B5EF4-FFF2-40B4-BE49-F238E27FC236}">
                  <a16:creationId xmlns:a16="http://schemas.microsoft.com/office/drawing/2014/main" id="{2A870808-AB67-4ABF-A34E-33322E772FA4}"/>
                </a:ext>
              </a:extLst>
            </p:cNvPr>
            <p:cNvSpPr/>
            <p:nvPr/>
          </p:nvSpPr>
          <p:spPr bwMode="auto">
            <a:xfrm>
              <a:off x="7015867" y="2864859"/>
              <a:ext cx="9130" cy="9130"/>
            </a:xfrm>
            <a:custGeom>
              <a:avLst/>
              <a:gdLst>
                <a:gd name="T0" fmla="*/ 0 w 1"/>
                <a:gd name="T1" fmla="*/ 0 h 1"/>
                <a:gd name="T2" fmla="*/ 1 w 1"/>
                <a:gd name="T3" fmla="*/ 1 h 1"/>
                <a:gd name="T4" fmla="*/ 1 w 1"/>
                <a:gd name="T5" fmla="*/ 1 h 1"/>
                <a:gd name="T6" fmla="*/ 0 w 1"/>
                <a:gd name="T7" fmla="*/ 0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cubicBezTo>
                    <a:pt x="1" y="1"/>
                    <a:pt x="1" y="1"/>
                    <a:pt x="1" y="1"/>
                  </a:cubicBezTo>
                  <a:cubicBezTo>
                    <a:pt x="1" y="1"/>
                    <a:pt x="1" y="1"/>
                    <a:pt x="1" y="1"/>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0" name="ïŝḻîde">
              <a:extLst>
                <a:ext uri="{FF2B5EF4-FFF2-40B4-BE49-F238E27FC236}">
                  <a16:creationId xmlns:a16="http://schemas.microsoft.com/office/drawing/2014/main" id="{8F4FF3CD-A7DC-4D64-9A17-72B1F4040457}"/>
                </a:ext>
              </a:extLst>
            </p:cNvPr>
            <p:cNvSpPr/>
            <p:nvPr/>
          </p:nvSpPr>
          <p:spPr bwMode="auto">
            <a:xfrm>
              <a:off x="6271756" y="2157268"/>
              <a:ext cx="27391" cy="13695"/>
            </a:xfrm>
            <a:custGeom>
              <a:avLst/>
              <a:gdLst>
                <a:gd name="T0" fmla="*/ 0 w 6"/>
                <a:gd name="T1" fmla="*/ 0 h 3"/>
                <a:gd name="T2" fmla="*/ 2 w 6"/>
                <a:gd name="T3" fmla="*/ 3 h 3"/>
                <a:gd name="T4" fmla="*/ 6 w 6"/>
                <a:gd name="T5" fmla="*/ 3 h 3"/>
                <a:gd name="T6" fmla="*/ 4 w 6"/>
                <a:gd name="T7" fmla="*/ 0 h 3"/>
                <a:gd name="T8" fmla="*/ 0 w 6"/>
                <a:gd name="T9" fmla="*/ 0 h 3"/>
              </a:gdLst>
              <a:ahLst/>
              <a:cxnLst>
                <a:cxn ang="0">
                  <a:pos x="T0" y="T1"/>
                </a:cxn>
                <a:cxn ang="0">
                  <a:pos x="T2" y="T3"/>
                </a:cxn>
                <a:cxn ang="0">
                  <a:pos x="T4" y="T5"/>
                </a:cxn>
                <a:cxn ang="0">
                  <a:pos x="T6" y="T7"/>
                </a:cxn>
                <a:cxn ang="0">
                  <a:pos x="T8" y="T9"/>
                </a:cxn>
              </a:cxnLst>
              <a:rect l="0" t="0" r="r" b="b"/>
              <a:pathLst>
                <a:path w="6" h="3">
                  <a:moveTo>
                    <a:pt x="0" y="0"/>
                  </a:moveTo>
                  <a:lnTo>
                    <a:pt x="2" y="3"/>
                  </a:lnTo>
                  <a:lnTo>
                    <a:pt x="6" y="3"/>
                  </a:lnTo>
                  <a:lnTo>
                    <a:pt x="4"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 name="íṣliďé">
              <a:extLst>
                <a:ext uri="{FF2B5EF4-FFF2-40B4-BE49-F238E27FC236}">
                  <a16:creationId xmlns:a16="http://schemas.microsoft.com/office/drawing/2014/main" id="{592311F9-9462-4B47-8DB8-BF1070A98AEA}"/>
                </a:ext>
              </a:extLst>
            </p:cNvPr>
            <p:cNvSpPr/>
            <p:nvPr/>
          </p:nvSpPr>
          <p:spPr bwMode="auto">
            <a:xfrm>
              <a:off x="6271756" y="2157268"/>
              <a:ext cx="27391" cy="13695"/>
            </a:xfrm>
            <a:custGeom>
              <a:avLst/>
              <a:gdLst>
                <a:gd name="T0" fmla="*/ 0 w 6"/>
                <a:gd name="T1" fmla="*/ 0 h 3"/>
                <a:gd name="T2" fmla="*/ 2 w 6"/>
                <a:gd name="T3" fmla="*/ 3 h 3"/>
                <a:gd name="T4" fmla="*/ 6 w 6"/>
                <a:gd name="T5" fmla="*/ 3 h 3"/>
                <a:gd name="T6" fmla="*/ 4 w 6"/>
                <a:gd name="T7" fmla="*/ 0 h 3"/>
                <a:gd name="T8" fmla="*/ 0 w 6"/>
                <a:gd name="T9" fmla="*/ 0 h 3"/>
              </a:gdLst>
              <a:ahLst/>
              <a:cxnLst>
                <a:cxn ang="0">
                  <a:pos x="T0" y="T1"/>
                </a:cxn>
                <a:cxn ang="0">
                  <a:pos x="T2" y="T3"/>
                </a:cxn>
                <a:cxn ang="0">
                  <a:pos x="T4" y="T5"/>
                </a:cxn>
                <a:cxn ang="0">
                  <a:pos x="T6" y="T7"/>
                </a:cxn>
                <a:cxn ang="0">
                  <a:pos x="T8" y="T9"/>
                </a:cxn>
              </a:cxnLst>
              <a:rect l="0" t="0" r="r" b="b"/>
              <a:pathLst>
                <a:path w="6" h="3">
                  <a:moveTo>
                    <a:pt x="0" y="0"/>
                  </a:moveTo>
                  <a:lnTo>
                    <a:pt x="2" y="3"/>
                  </a:lnTo>
                  <a:lnTo>
                    <a:pt x="6" y="3"/>
                  </a:lnTo>
                  <a:lnTo>
                    <a:pt x="4" y="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 name="iṧḷiḋé">
              <a:extLst>
                <a:ext uri="{FF2B5EF4-FFF2-40B4-BE49-F238E27FC236}">
                  <a16:creationId xmlns:a16="http://schemas.microsoft.com/office/drawing/2014/main" id="{25832AB5-F1C2-4F16-BAF5-A3934A232B71}"/>
                </a:ext>
              </a:extLst>
            </p:cNvPr>
            <p:cNvSpPr/>
            <p:nvPr/>
          </p:nvSpPr>
          <p:spPr bwMode="auto">
            <a:xfrm>
              <a:off x="6111978" y="1988359"/>
              <a:ext cx="18260" cy="18260"/>
            </a:xfrm>
            <a:custGeom>
              <a:avLst/>
              <a:gdLst>
                <a:gd name="T0" fmla="*/ 2 w 4"/>
                <a:gd name="T1" fmla="*/ 0 h 4"/>
                <a:gd name="T2" fmla="*/ 0 w 4"/>
                <a:gd name="T3" fmla="*/ 2 h 4"/>
                <a:gd name="T4" fmla="*/ 2 w 4"/>
                <a:gd name="T5" fmla="*/ 4 h 4"/>
                <a:gd name="T6" fmla="*/ 4 w 4"/>
                <a:gd name="T7" fmla="*/ 2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lnTo>
                    <a:pt x="0" y="2"/>
                  </a:lnTo>
                  <a:lnTo>
                    <a:pt x="2" y="4"/>
                  </a:lnTo>
                  <a:lnTo>
                    <a:pt x="4"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 name="ïsľíḓé">
              <a:extLst>
                <a:ext uri="{FF2B5EF4-FFF2-40B4-BE49-F238E27FC236}">
                  <a16:creationId xmlns:a16="http://schemas.microsoft.com/office/drawing/2014/main" id="{70299644-BF22-4523-9F0C-3F04823530D0}"/>
                </a:ext>
              </a:extLst>
            </p:cNvPr>
            <p:cNvSpPr/>
            <p:nvPr/>
          </p:nvSpPr>
          <p:spPr bwMode="auto">
            <a:xfrm>
              <a:off x="6111978" y="1988359"/>
              <a:ext cx="18260" cy="18260"/>
            </a:xfrm>
            <a:custGeom>
              <a:avLst/>
              <a:gdLst>
                <a:gd name="T0" fmla="*/ 2 w 4"/>
                <a:gd name="T1" fmla="*/ 0 h 4"/>
                <a:gd name="T2" fmla="*/ 0 w 4"/>
                <a:gd name="T3" fmla="*/ 2 h 4"/>
                <a:gd name="T4" fmla="*/ 2 w 4"/>
                <a:gd name="T5" fmla="*/ 4 h 4"/>
                <a:gd name="T6" fmla="*/ 4 w 4"/>
                <a:gd name="T7" fmla="*/ 2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lnTo>
                    <a:pt x="0" y="2"/>
                  </a:lnTo>
                  <a:lnTo>
                    <a:pt x="2" y="4"/>
                  </a:lnTo>
                  <a:lnTo>
                    <a:pt x="4" y="2"/>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ïşļiḍê">
              <a:extLst>
                <a:ext uri="{FF2B5EF4-FFF2-40B4-BE49-F238E27FC236}">
                  <a16:creationId xmlns:a16="http://schemas.microsoft.com/office/drawing/2014/main" id="{A731DE1E-AD85-451C-B853-EE6B2871D50E}"/>
                </a:ext>
              </a:extLst>
            </p:cNvPr>
            <p:cNvSpPr/>
            <p:nvPr/>
          </p:nvSpPr>
          <p:spPr bwMode="auto">
            <a:xfrm>
              <a:off x="6175889" y="2065966"/>
              <a:ext cx="839977" cy="798893"/>
            </a:xfrm>
            <a:custGeom>
              <a:avLst/>
              <a:gdLst>
                <a:gd name="T0" fmla="*/ 11 w 88"/>
                <a:gd name="T1" fmla="*/ 11 h 84"/>
                <a:gd name="T2" fmla="*/ 85 w 88"/>
                <a:gd name="T3" fmla="*/ 82 h 84"/>
                <a:gd name="T4" fmla="*/ 87 w 88"/>
                <a:gd name="T5" fmla="*/ 84 h 84"/>
                <a:gd name="T6" fmla="*/ 88 w 88"/>
                <a:gd name="T7" fmla="*/ 84 h 84"/>
                <a:gd name="T8" fmla="*/ 11 w 88"/>
                <a:gd name="T9" fmla="*/ 11 h 84"/>
                <a:gd name="T10" fmla="*/ 11 w 88"/>
                <a:gd name="T11" fmla="*/ 11 h 84"/>
                <a:gd name="T12" fmla="*/ 0 w 88"/>
                <a:gd name="T13" fmla="*/ 0 h 84"/>
                <a:gd name="T14" fmla="*/ 10 w 88"/>
                <a:gd name="T15" fmla="*/ 10 h 84"/>
                <a:gd name="T16" fmla="*/ 10 w 88"/>
                <a:gd name="T17" fmla="*/ 10 h 84"/>
                <a:gd name="T18" fmla="*/ 0 w 88"/>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84">
                  <a:moveTo>
                    <a:pt x="11" y="11"/>
                  </a:moveTo>
                  <a:cubicBezTo>
                    <a:pt x="85" y="82"/>
                    <a:pt x="85" y="82"/>
                    <a:pt x="85" y="82"/>
                  </a:cubicBezTo>
                  <a:cubicBezTo>
                    <a:pt x="87" y="84"/>
                    <a:pt x="87" y="84"/>
                    <a:pt x="87" y="84"/>
                  </a:cubicBezTo>
                  <a:cubicBezTo>
                    <a:pt x="87" y="84"/>
                    <a:pt x="88" y="84"/>
                    <a:pt x="88" y="84"/>
                  </a:cubicBezTo>
                  <a:cubicBezTo>
                    <a:pt x="11" y="11"/>
                    <a:pt x="11" y="11"/>
                    <a:pt x="11" y="11"/>
                  </a:cubicBezTo>
                  <a:cubicBezTo>
                    <a:pt x="11" y="11"/>
                    <a:pt x="11" y="11"/>
                    <a:pt x="11" y="11"/>
                  </a:cubicBezTo>
                  <a:moveTo>
                    <a:pt x="0" y="0"/>
                  </a:moveTo>
                  <a:cubicBezTo>
                    <a:pt x="10" y="10"/>
                    <a:pt x="10" y="10"/>
                    <a:pt x="10" y="10"/>
                  </a:cubicBezTo>
                  <a:cubicBezTo>
                    <a:pt x="10" y="10"/>
                    <a:pt x="10" y="10"/>
                    <a:pt x="10" y="1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 name="ísļíḍê">
              <a:extLst>
                <a:ext uri="{FF2B5EF4-FFF2-40B4-BE49-F238E27FC236}">
                  <a16:creationId xmlns:a16="http://schemas.microsoft.com/office/drawing/2014/main" id="{DC7090A6-1B90-488F-8435-269AD280471C}"/>
                </a:ext>
              </a:extLst>
            </p:cNvPr>
            <p:cNvSpPr/>
            <p:nvPr/>
          </p:nvSpPr>
          <p:spPr bwMode="auto">
            <a:xfrm>
              <a:off x="7006736" y="2864859"/>
              <a:ext cx="18260" cy="9130"/>
            </a:xfrm>
            <a:custGeom>
              <a:avLst/>
              <a:gdLst>
                <a:gd name="T0" fmla="*/ 0 w 2"/>
                <a:gd name="T1" fmla="*/ 0 h 1"/>
                <a:gd name="T2" fmla="*/ 2 w 2"/>
                <a:gd name="T3" fmla="*/ 1 h 1"/>
                <a:gd name="T4" fmla="*/ 2 w 2"/>
                <a:gd name="T5" fmla="*/ 1 h 1"/>
                <a:gd name="T6" fmla="*/ 1 w 2"/>
                <a:gd name="T7" fmla="*/ 0 h 1"/>
                <a:gd name="T8" fmla="*/ 0 w 2"/>
                <a:gd name="T9" fmla="*/ 0 h 1"/>
              </a:gdLst>
              <a:ahLst/>
              <a:cxnLst>
                <a:cxn ang="0">
                  <a:pos x="T0" y="T1"/>
                </a:cxn>
                <a:cxn ang="0">
                  <a:pos x="T2" y="T3"/>
                </a:cxn>
                <a:cxn ang="0">
                  <a:pos x="T4" y="T5"/>
                </a:cxn>
                <a:cxn ang="0">
                  <a:pos x="T6" y="T7"/>
                </a:cxn>
                <a:cxn ang="0">
                  <a:pos x="T8" y="T9"/>
                </a:cxn>
              </a:cxnLst>
              <a:rect l="0" t="0" r="r" b="b"/>
              <a:pathLst>
                <a:path w="2" h="1">
                  <a:moveTo>
                    <a:pt x="0" y="0"/>
                  </a:moveTo>
                  <a:cubicBezTo>
                    <a:pt x="2" y="1"/>
                    <a:pt x="2" y="1"/>
                    <a:pt x="2" y="1"/>
                  </a:cubicBezTo>
                  <a:cubicBezTo>
                    <a:pt x="2" y="1"/>
                    <a:pt x="2" y="1"/>
                    <a:pt x="2" y="1"/>
                  </a:cubicBezTo>
                  <a:cubicBezTo>
                    <a:pt x="1" y="0"/>
                    <a:pt x="1" y="0"/>
                    <a:pt x="1" y="0"/>
                  </a:cubicBezTo>
                  <a:cubicBezTo>
                    <a:pt x="1"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 name="íṩľíďé">
              <a:extLst>
                <a:ext uri="{FF2B5EF4-FFF2-40B4-BE49-F238E27FC236}">
                  <a16:creationId xmlns:a16="http://schemas.microsoft.com/office/drawing/2014/main" id="{1D8DC2E9-B417-47CE-AE06-FE5A081290C9}"/>
                </a:ext>
              </a:extLst>
            </p:cNvPr>
            <p:cNvSpPr/>
            <p:nvPr/>
          </p:nvSpPr>
          <p:spPr bwMode="auto">
            <a:xfrm>
              <a:off x="6988476" y="2846598"/>
              <a:ext cx="18260" cy="18260"/>
            </a:xfrm>
            <a:custGeom>
              <a:avLst/>
              <a:gdLst>
                <a:gd name="T0" fmla="*/ 0 w 2"/>
                <a:gd name="T1" fmla="*/ 0 h 2"/>
                <a:gd name="T2" fmla="*/ 1 w 2"/>
                <a:gd name="T3" fmla="*/ 2 h 2"/>
                <a:gd name="T4" fmla="*/ 2 w 2"/>
                <a:gd name="T5" fmla="*/ 2 h 2"/>
                <a:gd name="T6" fmla="*/ 0 w 2"/>
                <a:gd name="T7" fmla="*/ 0 h 2"/>
              </a:gdLst>
              <a:ahLst/>
              <a:cxnLst>
                <a:cxn ang="0">
                  <a:pos x="T0" y="T1"/>
                </a:cxn>
                <a:cxn ang="0">
                  <a:pos x="T2" y="T3"/>
                </a:cxn>
                <a:cxn ang="0">
                  <a:pos x="T4" y="T5"/>
                </a:cxn>
                <a:cxn ang="0">
                  <a:pos x="T6" y="T7"/>
                </a:cxn>
              </a:cxnLst>
              <a:rect l="0" t="0" r="r" b="b"/>
              <a:pathLst>
                <a:path w="2" h="2">
                  <a:moveTo>
                    <a:pt x="0" y="0"/>
                  </a:moveTo>
                  <a:cubicBezTo>
                    <a:pt x="1" y="2"/>
                    <a:pt x="1" y="2"/>
                    <a:pt x="1" y="2"/>
                  </a:cubicBezTo>
                  <a:cubicBezTo>
                    <a:pt x="1" y="2"/>
                    <a:pt x="2" y="2"/>
                    <a:pt x="2" y="2"/>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7" name="îś1ide">
              <a:extLst>
                <a:ext uri="{FF2B5EF4-FFF2-40B4-BE49-F238E27FC236}">
                  <a16:creationId xmlns:a16="http://schemas.microsoft.com/office/drawing/2014/main" id="{851A03A9-13E1-4B61-A085-199D8A49095C}"/>
                </a:ext>
              </a:extLst>
            </p:cNvPr>
            <p:cNvSpPr/>
            <p:nvPr/>
          </p:nvSpPr>
          <p:spPr bwMode="auto">
            <a:xfrm>
              <a:off x="6997606" y="2864859"/>
              <a:ext cx="27391" cy="18260"/>
            </a:xfrm>
            <a:custGeom>
              <a:avLst/>
              <a:gdLst>
                <a:gd name="T0" fmla="*/ 0 w 3"/>
                <a:gd name="T1" fmla="*/ 0 h 2"/>
                <a:gd name="T2" fmla="*/ 2 w 3"/>
                <a:gd name="T3" fmla="*/ 2 h 2"/>
                <a:gd name="T4" fmla="*/ 3 w 3"/>
                <a:gd name="T5" fmla="*/ 1 h 2"/>
                <a:gd name="T6" fmla="*/ 1 w 3"/>
                <a:gd name="T7" fmla="*/ 0 h 2"/>
                <a:gd name="T8" fmla="*/ 0 w 3"/>
                <a:gd name="T9" fmla="*/ 0 h 2"/>
              </a:gdLst>
              <a:ahLst/>
              <a:cxnLst>
                <a:cxn ang="0">
                  <a:pos x="T0" y="T1"/>
                </a:cxn>
                <a:cxn ang="0">
                  <a:pos x="T2" y="T3"/>
                </a:cxn>
                <a:cxn ang="0">
                  <a:pos x="T4" y="T5"/>
                </a:cxn>
                <a:cxn ang="0">
                  <a:pos x="T6" y="T7"/>
                </a:cxn>
                <a:cxn ang="0">
                  <a:pos x="T8" y="T9"/>
                </a:cxn>
              </a:cxnLst>
              <a:rect l="0" t="0" r="r" b="b"/>
              <a:pathLst>
                <a:path w="3" h="2">
                  <a:moveTo>
                    <a:pt x="0" y="0"/>
                  </a:moveTo>
                  <a:cubicBezTo>
                    <a:pt x="2" y="2"/>
                    <a:pt x="2" y="2"/>
                    <a:pt x="2" y="2"/>
                  </a:cubicBezTo>
                  <a:cubicBezTo>
                    <a:pt x="3" y="2"/>
                    <a:pt x="3" y="2"/>
                    <a:pt x="3" y="1"/>
                  </a:cubicBezTo>
                  <a:cubicBezTo>
                    <a:pt x="1" y="0"/>
                    <a:pt x="1" y="0"/>
                    <a:pt x="1" y="0"/>
                  </a:cubicBezTo>
                  <a:cubicBezTo>
                    <a:pt x="1"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8" name="iSļíḋè">
              <a:extLst>
                <a:ext uri="{FF2B5EF4-FFF2-40B4-BE49-F238E27FC236}">
                  <a16:creationId xmlns:a16="http://schemas.microsoft.com/office/drawing/2014/main" id="{C5DC52E0-8395-4192-BF90-26F37DE73CB2}"/>
                </a:ext>
              </a:extLst>
            </p:cNvPr>
            <p:cNvSpPr/>
            <p:nvPr/>
          </p:nvSpPr>
          <p:spPr bwMode="auto">
            <a:xfrm>
              <a:off x="6271756" y="2157268"/>
              <a:ext cx="9130" cy="13695"/>
            </a:xfrm>
            <a:custGeom>
              <a:avLst/>
              <a:gdLst>
                <a:gd name="T0" fmla="*/ 0 w 2"/>
                <a:gd name="T1" fmla="*/ 0 h 3"/>
                <a:gd name="T2" fmla="*/ 2 w 2"/>
                <a:gd name="T3" fmla="*/ 3 h 3"/>
                <a:gd name="T4" fmla="*/ 2 w 2"/>
                <a:gd name="T5" fmla="*/ 3 h 3"/>
                <a:gd name="T6" fmla="*/ 0 w 2"/>
                <a:gd name="T7" fmla="*/ 0 h 3"/>
                <a:gd name="T8" fmla="*/ 0 w 2"/>
                <a:gd name="T9" fmla="*/ 0 h 3"/>
              </a:gdLst>
              <a:ahLst/>
              <a:cxnLst>
                <a:cxn ang="0">
                  <a:pos x="T0" y="T1"/>
                </a:cxn>
                <a:cxn ang="0">
                  <a:pos x="T2" y="T3"/>
                </a:cxn>
                <a:cxn ang="0">
                  <a:pos x="T4" y="T5"/>
                </a:cxn>
                <a:cxn ang="0">
                  <a:pos x="T6" y="T7"/>
                </a:cxn>
                <a:cxn ang="0">
                  <a:pos x="T8" y="T9"/>
                </a:cxn>
              </a:cxnLst>
              <a:rect l="0" t="0" r="r" b="b"/>
              <a:pathLst>
                <a:path w="2" h="3">
                  <a:moveTo>
                    <a:pt x="0" y="0"/>
                  </a:moveTo>
                  <a:lnTo>
                    <a:pt x="2" y="3"/>
                  </a:lnTo>
                  <a:lnTo>
                    <a:pt x="2" y="3"/>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9" name="iṥḻiḓe">
              <a:extLst>
                <a:ext uri="{FF2B5EF4-FFF2-40B4-BE49-F238E27FC236}">
                  <a16:creationId xmlns:a16="http://schemas.microsoft.com/office/drawing/2014/main" id="{A5A19C9D-6398-41EA-B515-69FEB58DE026}"/>
                </a:ext>
              </a:extLst>
            </p:cNvPr>
            <p:cNvSpPr/>
            <p:nvPr/>
          </p:nvSpPr>
          <p:spPr bwMode="auto">
            <a:xfrm>
              <a:off x="6271756" y="2157268"/>
              <a:ext cx="9130" cy="13695"/>
            </a:xfrm>
            <a:custGeom>
              <a:avLst/>
              <a:gdLst>
                <a:gd name="T0" fmla="*/ 0 w 2"/>
                <a:gd name="T1" fmla="*/ 0 h 3"/>
                <a:gd name="T2" fmla="*/ 2 w 2"/>
                <a:gd name="T3" fmla="*/ 3 h 3"/>
                <a:gd name="T4" fmla="*/ 2 w 2"/>
                <a:gd name="T5" fmla="*/ 3 h 3"/>
                <a:gd name="T6" fmla="*/ 0 w 2"/>
                <a:gd name="T7" fmla="*/ 0 h 3"/>
                <a:gd name="T8" fmla="*/ 0 w 2"/>
                <a:gd name="T9" fmla="*/ 0 h 3"/>
              </a:gdLst>
              <a:ahLst/>
              <a:cxnLst>
                <a:cxn ang="0">
                  <a:pos x="T0" y="T1"/>
                </a:cxn>
                <a:cxn ang="0">
                  <a:pos x="T2" y="T3"/>
                </a:cxn>
                <a:cxn ang="0">
                  <a:pos x="T4" y="T5"/>
                </a:cxn>
                <a:cxn ang="0">
                  <a:pos x="T6" y="T7"/>
                </a:cxn>
                <a:cxn ang="0">
                  <a:pos x="T8" y="T9"/>
                </a:cxn>
              </a:cxnLst>
              <a:rect l="0" t="0" r="r" b="b"/>
              <a:pathLst>
                <a:path w="2" h="3">
                  <a:moveTo>
                    <a:pt x="0" y="0"/>
                  </a:moveTo>
                  <a:lnTo>
                    <a:pt x="2" y="3"/>
                  </a:lnTo>
                  <a:lnTo>
                    <a:pt x="2" y="3"/>
                  </a:lnTo>
                  <a:lnTo>
                    <a:pt x="0" y="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0" name="îṡlíďê">
              <a:extLst>
                <a:ext uri="{FF2B5EF4-FFF2-40B4-BE49-F238E27FC236}">
                  <a16:creationId xmlns:a16="http://schemas.microsoft.com/office/drawing/2014/main" id="{AB9A51B1-2E3C-4705-B464-B8D8AA0F99F4}"/>
                </a:ext>
              </a:extLst>
            </p:cNvPr>
            <p:cNvSpPr/>
            <p:nvPr/>
          </p:nvSpPr>
          <p:spPr bwMode="auto">
            <a:xfrm>
              <a:off x="5376998" y="1285334"/>
              <a:ext cx="27391" cy="18260"/>
            </a:xfrm>
            <a:custGeom>
              <a:avLst/>
              <a:gdLst>
                <a:gd name="T0" fmla="*/ 0 w 6"/>
                <a:gd name="T1" fmla="*/ 0 h 4"/>
                <a:gd name="T2" fmla="*/ 2 w 6"/>
                <a:gd name="T3" fmla="*/ 2 h 4"/>
                <a:gd name="T4" fmla="*/ 6 w 6"/>
                <a:gd name="T5" fmla="*/ 4 h 4"/>
                <a:gd name="T6" fmla="*/ 4 w 6"/>
                <a:gd name="T7" fmla="*/ 0 h 4"/>
                <a:gd name="T8" fmla="*/ 0 w 6"/>
                <a:gd name="T9" fmla="*/ 0 h 4"/>
              </a:gdLst>
              <a:ahLst/>
              <a:cxnLst>
                <a:cxn ang="0">
                  <a:pos x="T0" y="T1"/>
                </a:cxn>
                <a:cxn ang="0">
                  <a:pos x="T2" y="T3"/>
                </a:cxn>
                <a:cxn ang="0">
                  <a:pos x="T4" y="T5"/>
                </a:cxn>
                <a:cxn ang="0">
                  <a:pos x="T6" y="T7"/>
                </a:cxn>
                <a:cxn ang="0">
                  <a:pos x="T8" y="T9"/>
                </a:cxn>
              </a:cxnLst>
              <a:rect l="0" t="0" r="r" b="b"/>
              <a:pathLst>
                <a:path w="6" h="4">
                  <a:moveTo>
                    <a:pt x="0" y="0"/>
                  </a:moveTo>
                  <a:lnTo>
                    <a:pt x="2" y="2"/>
                  </a:lnTo>
                  <a:lnTo>
                    <a:pt x="6" y="4"/>
                  </a:lnTo>
                  <a:lnTo>
                    <a:pt x="4"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1" name="ïşľïḓê">
              <a:extLst>
                <a:ext uri="{FF2B5EF4-FFF2-40B4-BE49-F238E27FC236}">
                  <a16:creationId xmlns:a16="http://schemas.microsoft.com/office/drawing/2014/main" id="{0CECAABC-6732-426C-9227-AE005C6B94FF}"/>
                </a:ext>
              </a:extLst>
            </p:cNvPr>
            <p:cNvSpPr/>
            <p:nvPr/>
          </p:nvSpPr>
          <p:spPr bwMode="auto">
            <a:xfrm>
              <a:off x="5376998" y="1285334"/>
              <a:ext cx="27391" cy="18260"/>
            </a:xfrm>
            <a:custGeom>
              <a:avLst/>
              <a:gdLst>
                <a:gd name="T0" fmla="*/ 0 w 6"/>
                <a:gd name="T1" fmla="*/ 0 h 4"/>
                <a:gd name="T2" fmla="*/ 2 w 6"/>
                <a:gd name="T3" fmla="*/ 2 h 4"/>
                <a:gd name="T4" fmla="*/ 6 w 6"/>
                <a:gd name="T5" fmla="*/ 4 h 4"/>
                <a:gd name="T6" fmla="*/ 4 w 6"/>
                <a:gd name="T7" fmla="*/ 0 h 4"/>
                <a:gd name="T8" fmla="*/ 0 w 6"/>
                <a:gd name="T9" fmla="*/ 0 h 4"/>
              </a:gdLst>
              <a:ahLst/>
              <a:cxnLst>
                <a:cxn ang="0">
                  <a:pos x="T0" y="T1"/>
                </a:cxn>
                <a:cxn ang="0">
                  <a:pos x="T2" y="T3"/>
                </a:cxn>
                <a:cxn ang="0">
                  <a:pos x="T4" y="T5"/>
                </a:cxn>
                <a:cxn ang="0">
                  <a:pos x="T6" y="T7"/>
                </a:cxn>
                <a:cxn ang="0">
                  <a:pos x="T8" y="T9"/>
                </a:cxn>
              </a:cxnLst>
              <a:rect l="0" t="0" r="r" b="b"/>
              <a:pathLst>
                <a:path w="6" h="4">
                  <a:moveTo>
                    <a:pt x="0" y="0"/>
                  </a:moveTo>
                  <a:lnTo>
                    <a:pt x="2" y="2"/>
                  </a:lnTo>
                  <a:lnTo>
                    <a:pt x="6" y="4"/>
                  </a:lnTo>
                  <a:lnTo>
                    <a:pt x="4" y="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2" name="iṣ1ïḑé">
              <a:extLst>
                <a:ext uri="{FF2B5EF4-FFF2-40B4-BE49-F238E27FC236}">
                  <a16:creationId xmlns:a16="http://schemas.microsoft.com/office/drawing/2014/main" id="{3D2DF02D-6600-4DCF-B166-D50CFFECD372}"/>
                </a:ext>
              </a:extLst>
            </p:cNvPr>
            <p:cNvSpPr/>
            <p:nvPr/>
          </p:nvSpPr>
          <p:spPr bwMode="auto">
            <a:xfrm>
              <a:off x="5376998" y="1285334"/>
              <a:ext cx="9130" cy="18260"/>
            </a:xfrm>
            <a:custGeom>
              <a:avLst/>
              <a:gdLst>
                <a:gd name="T0" fmla="*/ 1 w 1"/>
                <a:gd name="T1" fmla="*/ 1 h 2"/>
                <a:gd name="T2" fmla="*/ 1 w 1"/>
                <a:gd name="T3" fmla="*/ 2 h 2"/>
                <a:gd name="T4" fmla="*/ 1 w 1"/>
                <a:gd name="T5" fmla="*/ 1 h 2"/>
                <a:gd name="T6" fmla="*/ 1 w 1"/>
                <a:gd name="T7" fmla="*/ 1 h 2"/>
                <a:gd name="T8" fmla="*/ 0 w 1"/>
                <a:gd name="T9" fmla="*/ 0 h 2"/>
                <a:gd name="T10" fmla="*/ 0 w 1"/>
                <a:gd name="T11" fmla="*/ 0 h 2"/>
                <a:gd name="T12" fmla="*/ 0 w 1"/>
                <a:gd name="T13" fmla="*/ 0 h 2"/>
                <a:gd name="T14" fmla="*/ 0 w 1"/>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2">
                  <a:moveTo>
                    <a:pt x="1" y="1"/>
                  </a:moveTo>
                  <a:cubicBezTo>
                    <a:pt x="1" y="2"/>
                    <a:pt x="1" y="2"/>
                    <a:pt x="1" y="2"/>
                  </a:cubicBezTo>
                  <a:cubicBezTo>
                    <a:pt x="1" y="1"/>
                    <a:pt x="1" y="1"/>
                    <a:pt x="1" y="1"/>
                  </a:cubicBezTo>
                  <a:cubicBezTo>
                    <a:pt x="1" y="1"/>
                    <a:pt x="1" y="1"/>
                    <a:pt x="1" y="1"/>
                  </a:cubicBezTo>
                  <a:moveTo>
                    <a:pt x="0" y="0"/>
                  </a:moveTo>
                  <a:cubicBezTo>
                    <a:pt x="0" y="0"/>
                    <a:pt x="0" y="0"/>
                    <a:pt x="0" y="0"/>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3" name="îṧḻîdè">
              <a:extLst>
                <a:ext uri="{FF2B5EF4-FFF2-40B4-BE49-F238E27FC236}">
                  <a16:creationId xmlns:a16="http://schemas.microsoft.com/office/drawing/2014/main" id="{A5A04A40-96D9-4861-92BC-1D432A858A25}"/>
                </a:ext>
              </a:extLst>
            </p:cNvPr>
            <p:cNvSpPr/>
            <p:nvPr/>
          </p:nvSpPr>
          <p:spPr bwMode="auto">
            <a:xfrm>
              <a:off x="5376998" y="1285334"/>
              <a:ext cx="9130" cy="9130"/>
            </a:xfrm>
            <a:custGeom>
              <a:avLst/>
              <a:gdLst>
                <a:gd name="T0" fmla="*/ 0 w 1"/>
                <a:gd name="T1" fmla="*/ 0 h 1"/>
                <a:gd name="T2" fmla="*/ 0 w 1"/>
                <a:gd name="T3" fmla="*/ 0 h 1"/>
                <a:gd name="T4" fmla="*/ 1 w 1"/>
                <a:gd name="T5" fmla="*/ 1 h 1"/>
                <a:gd name="T6" fmla="*/ 1 w 1"/>
                <a:gd name="T7" fmla="*/ 1 h 1"/>
                <a:gd name="T8" fmla="*/ 0 w 1"/>
                <a:gd name="T9" fmla="*/ 0 h 1"/>
                <a:gd name="T10" fmla="*/ 0 w 1"/>
                <a:gd name="T11" fmla="*/ 0 h 1"/>
              </a:gdLst>
              <a:ahLst/>
              <a:cxnLst>
                <a:cxn ang="0">
                  <a:pos x="T0" y="T1"/>
                </a:cxn>
                <a:cxn ang="0">
                  <a:pos x="T2" y="T3"/>
                </a:cxn>
                <a:cxn ang="0">
                  <a:pos x="T4" y="T5"/>
                </a:cxn>
                <a:cxn ang="0">
                  <a:pos x="T6" y="T7"/>
                </a:cxn>
                <a:cxn ang="0">
                  <a:pos x="T8" y="T9"/>
                </a:cxn>
                <a:cxn ang="0">
                  <a:pos x="T10" y="T11"/>
                </a:cxn>
              </a:cxnLst>
              <a:rect l="0" t="0" r="r" b="b"/>
              <a:pathLst>
                <a:path w="1" h="1">
                  <a:moveTo>
                    <a:pt x="0" y="0"/>
                  </a:moveTo>
                  <a:cubicBezTo>
                    <a:pt x="0" y="0"/>
                    <a:pt x="0" y="0"/>
                    <a:pt x="0" y="0"/>
                  </a:cubicBezTo>
                  <a:cubicBezTo>
                    <a:pt x="1" y="1"/>
                    <a:pt x="1" y="1"/>
                    <a:pt x="1" y="1"/>
                  </a:cubicBezTo>
                  <a:cubicBezTo>
                    <a:pt x="1" y="1"/>
                    <a:pt x="1" y="1"/>
                    <a:pt x="1" y="1"/>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4" name="iSḻiḋê">
              <a:extLst>
                <a:ext uri="{FF2B5EF4-FFF2-40B4-BE49-F238E27FC236}">
                  <a16:creationId xmlns:a16="http://schemas.microsoft.com/office/drawing/2014/main" id="{D8788B67-60DB-4B46-9D6E-0BE939A9E6F0}"/>
                </a:ext>
              </a:extLst>
            </p:cNvPr>
            <p:cNvSpPr/>
            <p:nvPr/>
          </p:nvSpPr>
          <p:spPr bwMode="auto">
            <a:xfrm>
              <a:off x="5367867" y="1244248"/>
              <a:ext cx="1182360" cy="155213"/>
            </a:xfrm>
            <a:custGeom>
              <a:avLst/>
              <a:gdLst>
                <a:gd name="T0" fmla="*/ 0 w 124"/>
                <a:gd name="T1" fmla="*/ 0 h 16"/>
                <a:gd name="T2" fmla="*/ 0 w 124"/>
                <a:gd name="T3" fmla="*/ 1 h 16"/>
                <a:gd name="T4" fmla="*/ 0 w 124"/>
                <a:gd name="T5" fmla="*/ 1 h 16"/>
                <a:gd name="T6" fmla="*/ 0 w 124"/>
                <a:gd name="T7" fmla="*/ 1 h 16"/>
                <a:gd name="T8" fmla="*/ 0 w 124"/>
                <a:gd name="T9" fmla="*/ 1 h 16"/>
                <a:gd name="T10" fmla="*/ 0 w 124"/>
                <a:gd name="T11" fmla="*/ 1 h 16"/>
                <a:gd name="T12" fmla="*/ 0 w 124"/>
                <a:gd name="T13" fmla="*/ 1 h 16"/>
                <a:gd name="T14" fmla="*/ 0 w 124"/>
                <a:gd name="T15" fmla="*/ 1 h 16"/>
                <a:gd name="T16" fmla="*/ 83 w 124"/>
                <a:gd name="T17" fmla="*/ 12 h 16"/>
                <a:gd name="T18" fmla="*/ 124 w 124"/>
                <a:gd name="T19" fmla="*/ 16 h 16"/>
                <a:gd name="T20" fmla="*/ 124 w 124"/>
                <a:gd name="T21" fmla="*/ 16 h 16"/>
                <a:gd name="T22" fmla="*/ 0 w 124"/>
                <a:gd name="T2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4" h="16">
                  <a:moveTo>
                    <a:pt x="0" y="0"/>
                  </a:moveTo>
                  <a:cubicBezTo>
                    <a:pt x="0" y="0"/>
                    <a:pt x="0" y="0"/>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83" y="12"/>
                    <a:pt x="83" y="12"/>
                    <a:pt x="83" y="12"/>
                  </a:cubicBezTo>
                  <a:cubicBezTo>
                    <a:pt x="124" y="16"/>
                    <a:pt x="124" y="16"/>
                    <a:pt x="124" y="16"/>
                  </a:cubicBezTo>
                  <a:cubicBezTo>
                    <a:pt x="124" y="16"/>
                    <a:pt x="124" y="16"/>
                    <a:pt x="124" y="16"/>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5" name="i$ḷíḓé">
              <a:extLst>
                <a:ext uri="{FF2B5EF4-FFF2-40B4-BE49-F238E27FC236}">
                  <a16:creationId xmlns:a16="http://schemas.microsoft.com/office/drawing/2014/main" id="{80254A6B-4911-4C72-84F4-E34863AEC1E8}"/>
                </a:ext>
              </a:extLst>
            </p:cNvPr>
            <p:cNvSpPr/>
            <p:nvPr/>
          </p:nvSpPr>
          <p:spPr bwMode="auto">
            <a:xfrm>
              <a:off x="6157629" y="1358375"/>
              <a:ext cx="392598" cy="59346"/>
            </a:xfrm>
            <a:custGeom>
              <a:avLst/>
              <a:gdLst>
                <a:gd name="T0" fmla="*/ 0 w 41"/>
                <a:gd name="T1" fmla="*/ 0 h 6"/>
                <a:gd name="T2" fmla="*/ 41 w 41"/>
                <a:gd name="T3" fmla="*/ 6 h 6"/>
                <a:gd name="T4" fmla="*/ 40 w 41"/>
                <a:gd name="T5" fmla="*/ 5 h 6"/>
                <a:gd name="T6" fmla="*/ 40 w 41"/>
                <a:gd name="T7" fmla="*/ 5 h 6"/>
                <a:gd name="T8" fmla="*/ 40 w 41"/>
                <a:gd name="T9" fmla="*/ 5 h 6"/>
                <a:gd name="T10" fmla="*/ 40 w 41"/>
                <a:gd name="T11" fmla="*/ 5 h 6"/>
                <a:gd name="T12" fmla="*/ 40 w 41"/>
                <a:gd name="T13" fmla="*/ 5 h 6"/>
                <a:gd name="T14" fmla="*/ 40 w 41"/>
                <a:gd name="T15" fmla="*/ 5 h 6"/>
                <a:gd name="T16" fmla="*/ 40 w 41"/>
                <a:gd name="T17" fmla="*/ 5 h 6"/>
                <a:gd name="T18" fmla="*/ 40 w 41"/>
                <a:gd name="T19" fmla="*/ 5 h 6"/>
                <a:gd name="T20" fmla="*/ 40 w 41"/>
                <a:gd name="T21" fmla="*/ 5 h 6"/>
                <a:gd name="T22" fmla="*/ 40 w 41"/>
                <a:gd name="T23" fmla="*/ 5 h 6"/>
                <a:gd name="T24" fmla="*/ 40 w 41"/>
                <a:gd name="T25" fmla="*/ 5 h 6"/>
                <a:gd name="T26" fmla="*/ 40 w 41"/>
                <a:gd name="T27" fmla="*/ 5 h 6"/>
                <a:gd name="T28" fmla="*/ 40 w 41"/>
                <a:gd name="T29" fmla="*/ 5 h 6"/>
                <a:gd name="T30" fmla="*/ 41 w 41"/>
                <a:gd name="T31" fmla="*/ 4 h 6"/>
                <a:gd name="T32" fmla="*/ 0 w 41"/>
                <a:gd name="T3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6">
                  <a:moveTo>
                    <a:pt x="0" y="0"/>
                  </a:moveTo>
                  <a:cubicBezTo>
                    <a:pt x="41" y="6"/>
                    <a:pt x="41" y="6"/>
                    <a:pt x="41" y="6"/>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1" y="4"/>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6" name="íśľíde">
              <a:extLst>
                <a:ext uri="{FF2B5EF4-FFF2-40B4-BE49-F238E27FC236}">
                  <a16:creationId xmlns:a16="http://schemas.microsoft.com/office/drawing/2014/main" id="{3FEC9DAE-88D0-4450-B89E-87C0814836A4}"/>
                </a:ext>
              </a:extLst>
            </p:cNvPr>
            <p:cNvSpPr/>
            <p:nvPr/>
          </p:nvSpPr>
          <p:spPr bwMode="auto">
            <a:xfrm>
              <a:off x="4317895" y="3549624"/>
              <a:ext cx="570637" cy="1693653"/>
            </a:xfrm>
            <a:custGeom>
              <a:avLst/>
              <a:gdLst>
                <a:gd name="T0" fmla="*/ 22 w 60"/>
                <a:gd name="T1" fmla="*/ 67 h 178"/>
                <a:gd name="T2" fmla="*/ 59 w 60"/>
                <a:gd name="T3" fmla="*/ 178 h 178"/>
                <a:gd name="T4" fmla="*/ 60 w 60"/>
                <a:gd name="T5" fmla="*/ 178 h 178"/>
                <a:gd name="T6" fmla="*/ 60 w 60"/>
                <a:gd name="T7" fmla="*/ 178 h 178"/>
                <a:gd name="T8" fmla="*/ 24 w 60"/>
                <a:gd name="T9" fmla="*/ 69 h 178"/>
                <a:gd name="T10" fmla="*/ 22 w 60"/>
                <a:gd name="T11" fmla="*/ 67 h 178"/>
                <a:gd name="T12" fmla="*/ 13 w 60"/>
                <a:gd name="T13" fmla="*/ 33 h 178"/>
                <a:gd name="T14" fmla="*/ 12 w 60"/>
                <a:gd name="T15" fmla="*/ 36 h 178"/>
                <a:gd name="T16" fmla="*/ 17 w 60"/>
                <a:gd name="T17" fmla="*/ 50 h 178"/>
                <a:gd name="T18" fmla="*/ 18 w 60"/>
                <a:gd name="T19" fmla="*/ 50 h 178"/>
                <a:gd name="T20" fmla="*/ 13 w 60"/>
                <a:gd name="T21" fmla="*/ 33 h 178"/>
                <a:gd name="T22" fmla="*/ 3 w 60"/>
                <a:gd name="T23" fmla="*/ 3 h 178"/>
                <a:gd name="T24" fmla="*/ 2 w 60"/>
                <a:gd name="T25" fmla="*/ 4 h 178"/>
                <a:gd name="T26" fmla="*/ 2 w 60"/>
                <a:gd name="T27" fmla="*/ 4 h 178"/>
                <a:gd name="T28" fmla="*/ 10 w 60"/>
                <a:gd name="T29" fmla="*/ 30 h 178"/>
                <a:gd name="T30" fmla="*/ 12 w 60"/>
                <a:gd name="T31" fmla="*/ 31 h 178"/>
                <a:gd name="T32" fmla="*/ 3 w 60"/>
                <a:gd name="T33" fmla="*/ 3 h 178"/>
                <a:gd name="T34" fmla="*/ 2 w 60"/>
                <a:gd name="T35" fmla="*/ 0 h 178"/>
                <a:gd name="T36" fmla="*/ 0 w 60"/>
                <a:gd name="T37" fmla="*/ 0 h 178"/>
                <a:gd name="T38" fmla="*/ 0 w 60"/>
                <a:gd name="T39" fmla="*/ 0 h 178"/>
                <a:gd name="T40" fmla="*/ 1 w 60"/>
                <a:gd name="T41" fmla="*/ 2 h 178"/>
                <a:gd name="T42" fmla="*/ 3 w 60"/>
                <a:gd name="T43" fmla="*/ 3 h 178"/>
                <a:gd name="T44" fmla="*/ 2 w 60"/>
                <a:gd name="T45"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178">
                  <a:moveTo>
                    <a:pt x="22" y="67"/>
                  </a:moveTo>
                  <a:cubicBezTo>
                    <a:pt x="59" y="178"/>
                    <a:pt x="59" y="178"/>
                    <a:pt x="59" y="178"/>
                  </a:cubicBezTo>
                  <a:cubicBezTo>
                    <a:pt x="59" y="178"/>
                    <a:pt x="60" y="178"/>
                    <a:pt x="60" y="178"/>
                  </a:cubicBezTo>
                  <a:cubicBezTo>
                    <a:pt x="60" y="178"/>
                    <a:pt x="60" y="178"/>
                    <a:pt x="60" y="178"/>
                  </a:cubicBezTo>
                  <a:cubicBezTo>
                    <a:pt x="24" y="69"/>
                    <a:pt x="24" y="69"/>
                    <a:pt x="24" y="69"/>
                  </a:cubicBezTo>
                  <a:cubicBezTo>
                    <a:pt x="24" y="68"/>
                    <a:pt x="23" y="68"/>
                    <a:pt x="22" y="67"/>
                  </a:cubicBezTo>
                  <a:moveTo>
                    <a:pt x="13" y="33"/>
                  </a:moveTo>
                  <a:cubicBezTo>
                    <a:pt x="12" y="34"/>
                    <a:pt x="12" y="35"/>
                    <a:pt x="12" y="36"/>
                  </a:cubicBezTo>
                  <a:cubicBezTo>
                    <a:pt x="17" y="50"/>
                    <a:pt x="17" y="50"/>
                    <a:pt x="17" y="50"/>
                  </a:cubicBezTo>
                  <a:cubicBezTo>
                    <a:pt x="17" y="50"/>
                    <a:pt x="18" y="50"/>
                    <a:pt x="18" y="50"/>
                  </a:cubicBezTo>
                  <a:cubicBezTo>
                    <a:pt x="13" y="33"/>
                    <a:pt x="13" y="33"/>
                    <a:pt x="13" y="33"/>
                  </a:cubicBezTo>
                  <a:moveTo>
                    <a:pt x="3" y="3"/>
                  </a:moveTo>
                  <a:cubicBezTo>
                    <a:pt x="2" y="4"/>
                    <a:pt x="2" y="4"/>
                    <a:pt x="2" y="4"/>
                  </a:cubicBezTo>
                  <a:cubicBezTo>
                    <a:pt x="2" y="4"/>
                    <a:pt x="2" y="4"/>
                    <a:pt x="2" y="4"/>
                  </a:cubicBezTo>
                  <a:cubicBezTo>
                    <a:pt x="10" y="30"/>
                    <a:pt x="10" y="30"/>
                    <a:pt x="10" y="30"/>
                  </a:cubicBezTo>
                  <a:cubicBezTo>
                    <a:pt x="11" y="31"/>
                    <a:pt x="12" y="31"/>
                    <a:pt x="12" y="31"/>
                  </a:cubicBezTo>
                  <a:cubicBezTo>
                    <a:pt x="3" y="3"/>
                    <a:pt x="3" y="3"/>
                    <a:pt x="3" y="3"/>
                  </a:cubicBezTo>
                  <a:moveTo>
                    <a:pt x="2" y="0"/>
                  </a:moveTo>
                  <a:cubicBezTo>
                    <a:pt x="1" y="0"/>
                    <a:pt x="1" y="0"/>
                    <a:pt x="0" y="0"/>
                  </a:cubicBezTo>
                  <a:cubicBezTo>
                    <a:pt x="0" y="0"/>
                    <a:pt x="0" y="0"/>
                    <a:pt x="0" y="0"/>
                  </a:cubicBezTo>
                  <a:cubicBezTo>
                    <a:pt x="1" y="2"/>
                    <a:pt x="1" y="2"/>
                    <a:pt x="1" y="2"/>
                  </a:cubicBezTo>
                  <a:cubicBezTo>
                    <a:pt x="2" y="2"/>
                    <a:pt x="2" y="2"/>
                    <a:pt x="3" y="3"/>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7" name="î$lîdé">
              <a:extLst>
                <a:ext uri="{FF2B5EF4-FFF2-40B4-BE49-F238E27FC236}">
                  <a16:creationId xmlns:a16="http://schemas.microsoft.com/office/drawing/2014/main" id="{E7F1BFD2-65A8-4816-85CD-970B204AE1E2}"/>
                </a:ext>
              </a:extLst>
            </p:cNvPr>
            <p:cNvSpPr/>
            <p:nvPr/>
          </p:nvSpPr>
          <p:spPr bwMode="auto">
            <a:xfrm>
              <a:off x="4263114" y="3348760"/>
              <a:ext cx="283036" cy="858239"/>
            </a:xfrm>
            <a:custGeom>
              <a:avLst/>
              <a:gdLst>
                <a:gd name="T0" fmla="*/ 24 w 30"/>
                <a:gd name="T1" fmla="*/ 71 h 90"/>
                <a:gd name="T2" fmla="*/ 23 w 30"/>
                <a:gd name="T3" fmla="*/ 71 h 90"/>
                <a:gd name="T4" fmla="*/ 28 w 30"/>
                <a:gd name="T5" fmla="*/ 88 h 90"/>
                <a:gd name="T6" fmla="*/ 30 w 30"/>
                <a:gd name="T7" fmla="*/ 90 h 90"/>
                <a:gd name="T8" fmla="*/ 24 w 30"/>
                <a:gd name="T9" fmla="*/ 71 h 90"/>
                <a:gd name="T10" fmla="*/ 16 w 30"/>
                <a:gd name="T11" fmla="*/ 51 h 90"/>
                <a:gd name="T12" fmla="*/ 18 w 30"/>
                <a:gd name="T13" fmla="*/ 57 h 90"/>
                <a:gd name="T14" fmla="*/ 19 w 30"/>
                <a:gd name="T15" fmla="*/ 54 h 90"/>
                <a:gd name="T16" fmla="*/ 18 w 30"/>
                <a:gd name="T17" fmla="*/ 52 h 90"/>
                <a:gd name="T18" fmla="*/ 16 w 30"/>
                <a:gd name="T19" fmla="*/ 51 h 90"/>
                <a:gd name="T20" fmla="*/ 7 w 30"/>
                <a:gd name="T21" fmla="*/ 23 h 90"/>
                <a:gd name="T22" fmla="*/ 8 w 30"/>
                <a:gd name="T23" fmla="*/ 25 h 90"/>
                <a:gd name="T24" fmla="*/ 8 w 30"/>
                <a:gd name="T25" fmla="*/ 25 h 90"/>
                <a:gd name="T26" fmla="*/ 9 w 30"/>
                <a:gd name="T27" fmla="*/ 24 h 90"/>
                <a:gd name="T28" fmla="*/ 9 w 30"/>
                <a:gd name="T29" fmla="*/ 24 h 90"/>
                <a:gd name="T30" fmla="*/ 7 w 30"/>
                <a:gd name="T31" fmla="*/ 23 h 90"/>
                <a:gd name="T32" fmla="*/ 1 w 30"/>
                <a:gd name="T33" fmla="*/ 0 h 90"/>
                <a:gd name="T34" fmla="*/ 0 w 30"/>
                <a:gd name="T35" fmla="*/ 0 h 90"/>
                <a:gd name="T36" fmla="*/ 0 w 30"/>
                <a:gd name="T37" fmla="*/ 0 h 90"/>
                <a:gd name="T38" fmla="*/ 6 w 30"/>
                <a:gd name="T39" fmla="*/ 21 h 90"/>
                <a:gd name="T40" fmla="*/ 6 w 30"/>
                <a:gd name="T41" fmla="*/ 21 h 90"/>
                <a:gd name="T42" fmla="*/ 8 w 30"/>
                <a:gd name="T43" fmla="*/ 21 h 90"/>
                <a:gd name="T44" fmla="*/ 1 w 30"/>
                <a:gd name="T45" fmla="*/ 0 h 90"/>
                <a:gd name="T46" fmla="*/ 1 w 30"/>
                <a:gd name="T4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 h="90">
                  <a:moveTo>
                    <a:pt x="24" y="71"/>
                  </a:moveTo>
                  <a:cubicBezTo>
                    <a:pt x="24" y="71"/>
                    <a:pt x="23" y="71"/>
                    <a:pt x="23" y="71"/>
                  </a:cubicBezTo>
                  <a:cubicBezTo>
                    <a:pt x="28" y="88"/>
                    <a:pt x="28" y="88"/>
                    <a:pt x="28" y="88"/>
                  </a:cubicBezTo>
                  <a:cubicBezTo>
                    <a:pt x="29" y="89"/>
                    <a:pt x="30" y="89"/>
                    <a:pt x="30" y="90"/>
                  </a:cubicBezTo>
                  <a:cubicBezTo>
                    <a:pt x="24" y="71"/>
                    <a:pt x="24" y="71"/>
                    <a:pt x="24" y="71"/>
                  </a:cubicBezTo>
                  <a:moveTo>
                    <a:pt x="16" y="51"/>
                  </a:moveTo>
                  <a:cubicBezTo>
                    <a:pt x="18" y="57"/>
                    <a:pt x="18" y="57"/>
                    <a:pt x="18" y="57"/>
                  </a:cubicBezTo>
                  <a:cubicBezTo>
                    <a:pt x="18" y="56"/>
                    <a:pt x="18" y="55"/>
                    <a:pt x="19" y="54"/>
                  </a:cubicBezTo>
                  <a:cubicBezTo>
                    <a:pt x="18" y="52"/>
                    <a:pt x="18" y="52"/>
                    <a:pt x="18" y="52"/>
                  </a:cubicBezTo>
                  <a:cubicBezTo>
                    <a:pt x="18" y="52"/>
                    <a:pt x="17" y="52"/>
                    <a:pt x="16" y="51"/>
                  </a:cubicBezTo>
                  <a:moveTo>
                    <a:pt x="7" y="23"/>
                  </a:moveTo>
                  <a:cubicBezTo>
                    <a:pt x="8" y="25"/>
                    <a:pt x="8" y="25"/>
                    <a:pt x="8" y="25"/>
                  </a:cubicBezTo>
                  <a:cubicBezTo>
                    <a:pt x="8" y="25"/>
                    <a:pt x="8" y="25"/>
                    <a:pt x="8" y="25"/>
                  </a:cubicBezTo>
                  <a:cubicBezTo>
                    <a:pt x="9" y="24"/>
                    <a:pt x="9" y="24"/>
                    <a:pt x="9" y="24"/>
                  </a:cubicBezTo>
                  <a:cubicBezTo>
                    <a:pt x="9" y="24"/>
                    <a:pt x="9" y="24"/>
                    <a:pt x="9" y="24"/>
                  </a:cubicBezTo>
                  <a:cubicBezTo>
                    <a:pt x="8" y="23"/>
                    <a:pt x="8" y="23"/>
                    <a:pt x="7" y="23"/>
                  </a:cubicBezTo>
                  <a:moveTo>
                    <a:pt x="1" y="0"/>
                  </a:moveTo>
                  <a:cubicBezTo>
                    <a:pt x="0" y="0"/>
                    <a:pt x="0" y="0"/>
                    <a:pt x="0" y="0"/>
                  </a:cubicBezTo>
                  <a:cubicBezTo>
                    <a:pt x="0" y="0"/>
                    <a:pt x="0" y="0"/>
                    <a:pt x="0" y="0"/>
                  </a:cubicBezTo>
                  <a:cubicBezTo>
                    <a:pt x="6" y="21"/>
                    <a:pt x="6" y="21"/>
                    <a:pt x="6" y="21"/>
                  </a:cubicBezTo>
                  <a:cubicBezTo>
                    <a:pt x="6" y="21"/>
                    <a:pt x="6" y="21"/>
                    <a:pt x="6" y="21"/>
                  </a:cubicBezTo>
                  <a:cubicBezTo>
                    <a:pt x="7" y="21"/>
                    <a:pt x="7" y="21"/>
                    <a:pt x="8" y="21"/>
                  </a:cubicBezTo>
                  <a:cubicBezTo>
                    <a:pt x="1" y="0"/>
                    <a:pt x="1" y="0"/>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8" name="ísḻíḑê">
              <a:extLst>
                <a:ext uri="{FF2B5EF4-FFF2-40B4-BE49-F238E27FC236}">
                  <a16:creationId xmlns:a16="http://schemas.microsoft.com/office/drawing/2014/main" id="{2FDBD5CA-B784-42D0-A51C-498EBC227690}"/>
                </a:ext>
              </a:extLst>
            </p:cNvPr>
            <p:cNvSpPr/>
            <p:nvPr/>
          </p:nvSpPr>
          <p:spPr bwMode="auto">
            <a:xfrm>
              <a:off x="4272245" y="3348760"/>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9" name="íSlïḋê">
              <a:extLst>
                <a:ext uri="{FF2B5EF4-FFF2-40B4-BE49-F238E27FC236}">
                  <a16:creationId xmlns:a16="http://schemas.microsoft.com/office/drawing/2014/main" id="{846A9448-14D7-4788-9F0C-999F50E5D4D7}"/>
                </a:ext>
              </a:extLst>
            </p:cNvPr>
            <p:cNvSpPr/>
            <p:nvPr/>
          </p:nvSpPr>
          <p:spPr bwMode="auto">
            <a:xfrm>
              <a:off x="5746770" y="4444384"/>
              <a:ext cx="1182360" cy="483901"/>
            </a:xfrm>
            <a:custGeom>
              <a:avLst/>
              <a:gdLst>
                <a:gd name="T0" fmla="*/ 0 w 124"/>
                <a:gd name="T1" fmla="*/ 50 h 51"/>
                <a:gd name="T2" fmla="*/ 0 w 124"/>
                <a:gd name="T3" fmla="*/ 50 h 51"/>
                <a:gd name="T4" fmla="*/ 0 w 124"/>
                <a:gd name="T5" fmla="*/ 51 h 51"/>
                <a:gd name="T6" fmla="*/ 0 w 124"/>
                <a:gd name="T7" fmla="*/ 51 h 51"/>
                <a:gd name="T8" fmla="*/ 0 w 124"/>
                <a:gd name="T9" fmla="*/ 50 h 51"/>
                <a:gd name="T10" fmla="*/ 124 w 124"/>
                <a:gd name="T11" fmla="*/ 0 h 51"/>
                <a:gd name="T12" fmla="*/ 21 w 124"/>
                <a:gd name="T13" fmla="*/ 42 h 51"/>
                <a:gd name="T14" fmla="*/ 21 w 124"/>
                <a:gd name="T15" fmla="*/ 42 h 51"/>
                <a:gd name="T16" fmla="*/ 124 w 124"/>
                <a:gd name="T17" fmla="*/ 0 h 51"/>
                <a:gd name="T18" fmla="*/ 124 w 124"/>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51">
                  <a:moveTo>
                    <a:pt x="0" y="50"/>
                  </a:moveTo>
                  <a:cubicBezTo>
                    <a:pt x="0" y="50"/>
                    <a:pt x="0" y="50"/>
                    <a:pt x="0" y="50"/>
                  </a:cubicBezTo>
                  <a:cubicBezTo>
                    <a:pt x="0" y="50"/>
                    <a:pt x="0" y="51"/>
                    <a:pt x="0" y="51"/>
                  </a:cubicBezTo>
                  <a:cubicBezTo>
                    <a:pt x="0" y="51"/>
                    <a:pt x="0" y="51"/>
                    <a:pt x="0" y="51"/>
                  </a:cubicBezTo>
                  <a:cubicBezTo>
                    <a:pt x="0" y="51"/>
                    <a:pt x="0" y="50"/>
                    <a:pt x="0" y="50"/>
                  </a:cubicBezTo>
                  <a:moveTo>
                    <a:pt x="124" y="0"/>
                  </a:moveTo>
                  <a:cubicBezTo>
                    <a:pt x="21" y="42"/>
                    <a:pt x="21" y="42"/>
                    <a:pt x="21" y="42"/>
                  </a:cubicBezTo>
                  <a:cubicBezTo>
                    <a:pt x="21" y="42"/>
                    <a:pt x="21" y="42"/>
                    <a:pt x="21" y="42"/>
                  </a:cubicBezTo>
                  <a:cubicBezTo>
                    <a:pt x="124" y="0"/>
                    <a:pt x="124" y="0"/>
                    <a:pt x="124" y="0"/>
                  </a:cubicBezTo>
                  <a:cubicBezTo>
                    <a:pt x="124" y="0"/>
                    <a:pt x="124" y="0"/>
                    <a:pt x="12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0" name="ïṧḷîḓé">
              <a:extLst>
                <a:ext uri="{FF2B5EF4-FFF2-40B4-BE49-F238E27FC236}">
                  <a16:creationId xmlns:a16="http://schemas.microsoft.com/office/drawing/2014/main" id="{BAD55DFE-B976-41EC-A757-D5F183023FDF}"/>
                </a:ext>
              </a:extLst>
            </p:cNvPr>
            <p:cNvSpPr/>
            <p:nvPr/>
          </p:nvSpPr>
          <p:spPr bwMode="auto">
            <a:xfrm>
              <a:off x="5682859" y="4841548"/>
              <a:ext cx="264776" cy="114128"/>
            </a:xfrm>
            <a:custGeom>
              <a:avLst/>
              <a:gdLst>
                <a:gd name="T0" fmla="*/ 0 w 28"/>
                <a:gd name="T1" fmla="*/ 12 h 12"/>
                <a:gd name="T2" fmla="*/ 0 w 28"/>
                <a:gd name="T3" fmla="*/ 12 h 12"/>
                <a:gd name="T4" fmla="*/ 0 w 28"/>
                <a:gd name="T5" fmla="*/ 12 h 12"/>
                <a:gd name="T6" fmla="*/ 0 w 28"/>
                <a:gd name="T7" fmla="*/ 12 h 12"/>
                <a:gd name="T8" fmla="*/ 7 w 28"/>
                <a:gd name="T9" fmla="*/ 8 h 12"/>
                <a:gd name="T10" fmla="*/ 1 w 28"/>
                <a:gd name="T11" fmla="*/ 11 h 12"/>
                <a:gd name="T12" fmla="*/ 3 w 28"/>
                <a:gd name="T13" fmla="*/ 10 h 12"/>
                <a:gd name="T14" fmla="*/ 7 w 28"/>
                <a:gd name="T15" fmla="*/ 9 h 12"/>
                <a:gd name="T16" fmla="*/ 7 w 28"/>
                <a:gd name="T17" fmla="*/ 8 h 12"/>
                <a:gd name="T18" fmla="*/ 28 w 28"/>
                <a:gd name="T19" fmla="*/ 0 h 12"/>
                <a:gd name="T20" fmla="*/ 7 w 28"/>
                <a:gd name="T21" fmla="*/ 8 h 12"/>
                <a:gd name="T22" fmla="*/ 7 w 28"/>
                <a:gd name="T23" fmla="*/ 9 h 12"/>
                <a:gd name="T24" fmla="*/ 28 w 28"/>
                <a:gd name="T25" fmla="*/ 0 h 12"/>
                <a:gd name="T26" fmla="*/ 28 w 28"/>
                <a:gd name="T2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12">
                  <a:moveTo>
                    <a:pt x="0" y="12"/>
                  </a:moveTo>
                  <a:cubicBezTo>
                    <a:pt x="0" y="12"/>
                    <a:pt x="0" y="12"/>
                    <a:pt x="0" y="12"/>
                  </a:cubicBezTo>
                  <a:cubicBezTo>
                    <a:pt x="0" y="12"/>
                    <a:pt x="0" y="12"/>
                    <a:pt x="0" y="12"/>
                  </a:cubicBezTo>
                  <a:cubicBezTo>
                    <a:pt x="0" y="12"/>
                    <a:pt x="0" y="12"/>
                    <a:pt x="0" y="12"/>
                  </a:cubicBezTo>
                  <a:moveTo>
                    <a:pt x="7" y="8"/>
                  </a:moveTo>
                  <a:cubicBezTo>
                    <a:pt x="1" y="11"/>
                    <a:pt x="1" y="11"/>
                    <a:pt x="1" y="11"/>
                  </a:cubicBezTo>
                  <a:cubicBezTo>
                    <a:pt x="3" y="10"/>
                    <a:pt x="3" y="10"/>
                    <a:pt x="3" y="10"/>
                  </a:cubicBezTo>
                  <a:cubicBezTo>
                    <a:pt x="7" y="9"/>
                    <a:pt x="7" y="9"/>
                    <a:pt x="7" y="9"/>
                  </a:cubicBezTo>
                  <a:cubicBezTo>
                    <a:pt x="7" y="9"/>
                    <a:pt x="7" y="8"/>
                    <a:pt x="7" y="8"/>
                  </a:cubicBezTo>
                  <a:moveTo>
                    <a:pt x="28" y="0"/>
                  </a:moveTo>
                  <a:cubicBezTo>
                    <a:pt x="7" y="8"/>
                    <a:pt x="7" y="8"/>
                    <a:pt x="7" y="8"/>
                  </a:cubicBezTo>
                  <a:cubicBezTo>
                    <a:pt x="7" y="8"/>
                    <a:pt x="7" y="9"/>
                    <a:pt x="7" y="9"/>
                  </a:cubicBezTo>
                  <a:cubicBezTo>
                    <a:pt x="28" y="0"/>
                    <a:pt x="28" y="0"/>
                    <a:pt x="28" y="0"/>
                  </a:cubicBezTo>
                  <a:cubicBezTo>
                    <a:pt x="28" y="0"/>
                    <a:pt x="28" y="0"/>
                    <a:pt x="2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1" name="išḻîḑè">
              <a:extLst>
                <a:ext uri="{FF2B5EF4-FFF2-40B4-BE49-F238E27FC236}">
                  <a16:creationId xmlns:a16="http://schemas.microsoft.com/office/drawing/2014/main" id="{C4C2F95A-143D-4659-B31E-C734A6D825A3}"/>
                </a:ext>
              </a:extLst>
            </p:cNvPr>
            <p:cNvSpPr/>
            <p:nvPr/>
          </p:nvSpPr>
          <p:spPr bwMode="auto">
            <a:xfrm>
              <a:off x="5682859" y="4937415"/>
              <a:ext cx="27391" cy="18260"/>
            </a:xfrm>
            <a:custGeom>
              <a:avLst/>
              <a:gdLst>
                <a:gd name="T0" fmla="*/ 3 w 3"/>
                <a:gd name="T1" fmla="*/ 0 h 2"/>
                <a:gd name="T2" fmla="*/ 1 w 3"/>
                <a:gd name="T3" fmla="*/ 1 h 2"/>
                <a:gd name="T4" fmla="*/ 0 w 3"/>
                <a:gd name="T5" fmla="*/ 1 h 2"/>
                <a:gd name="T6" fmla="*/ 0 w 3"/>
                <a:gd name="T7" fmla="*/ 2 h 2"/>
                <a:gd name="T8" fmla="*/ 0 w 3"/>
                <a:gd name="T9" fmla="*/ 2 h 2"/>
                <a:gd name="T10" fmla="*/ 0 w 3"/>
                <a:gd name="T11" fmla="*/ 2 h 2"/>
                <a:gd name="T12" fmla="*/ 0 w 3"/>
                <a:gd name="T13" fmla="*/ 2 h 2"/>
                <a:gd name="T14" fmla="*/ 0 w 3"/>
                <a:gd name="T15" fmla="*/ 2 h 2"/>
                <a:gd name="T16" fmla="*/ 0 w 3"/>
                <a:gd name="T17" fmla="*/ 2 h 2"/>
                <a:gd name="T18" fmla="*/ 0 w 3"/>
                <a:gd name="T19" fmla="*/ 2 h 2"/>
                <a:gd name="T20" fmla="*/ 0 w 3"/>
                <a:gd name="T21" fmla="*/ 2 h 2"/>
                <a:gd name="T22" fmla="*/ 3 w 3"/>
                <a:gd name="T23"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 h="2">
                  <a:moveTo>
                    <a:pt x="3" y="0"/>
                  </a:moveTo>
                  <a:cubicBezTo>
                    <a:pt x="1" y="1"/>
                    <a:pt x="1" y="1"/>
                    <a:pt x="1" y="1"/>
                  </a:cubicBezTo>
                  <a:cubicBezTo>
                    <a:pt x="0" y="1"/>
                    <a:pt x="0" y="1"/>
                    <a:pt x="0" y="1"/>
                  </a:cubicBezTo>
                  <a:cubicBezTo>
                    <a:pt x="0" y="1"/>
                    <a:pt x="0" y="1"/>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 name="i$ḷïďê">
              <a:extLst>
                <a:ext uri="{FF2B5EF4-FFF2-40B4-BE49-F238E27FC236}">
                  <a16:creationId xmlns:a16="http://schemas.microsoft.com/office/drawing/2014/main" id="{1AD5895C-E3C4-4CE2-9D9A-072FE87D2005}"/>
                </a:ext>
              </a:extLst>
            </p:cNvPr>
            <p:cNvSpPr/>
            <p:nvPr/>
          </p:nvSpPr>
          <p:spPr bwMode="auto">
            <a:xfrm>
              <a:off x="5746770" y="4435254"/>
              <a:ext cx="1182360" cy="483901"/>
            </a:xfrm>
            <a:custGeom>
              <a:avLst/>
              <a:gdLst>
                <a:gd name="T0" fmla="*/ 0 w 124"/>
                <a:gd name="T1" fmla="*/ 51 h 51"/>
                <a:gd name="T2" fmla="*/ 0 w 124"/>
                <a:gd name="T3" fmla="*/ 51 h 51"/>
                <a:gd name="T4" fmla="*/ 0 w 124"/>
                <a:gd name="T5" fmla="*/ 51 h 51"/>
                <a:gd name="T6" fmla="*/ 0 w 124"/>
                <a:gd name="T7" fmla="*/ 51 h 51"/>
                <a:gd name="T8" fmla="*/ 0 w 124"/>
                <a:gd name="T9" fmla="*/ 51 h 51"/>
                <a:gd name="T10" fmla="*/ 123 w 124"/>
                <a:gd name="T11" fmla="*/ 0 h 51"/>
                <a:gd name="T12" fmla="*/ 21 w 124"/>
                <a:gd name="T13" fmla="*/ 42 h 51"/>
                <a:gd name="T14" fmla="*/ 21 w 124"/>
                <a:gd name="T15" fmla="*/ 43 h 51"/>
                <a:gd name="T16" fmla="*/ 124 w 124"/>
                <a:gd name="T17" fmla="*/ 1 h 51"/>
                <a:gd name="T18" fmla="*/ 124 w 124"/>
                <a:gd name="T19" fmla="*/ 1 h 51"/>
                <a:gd name="T20" fmla="*/ 123 w 124"/>
                <a:gd name="T2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4" h="51">
                  <a:moveTo>
                    <a:pt x="0" y="51"/>
                  </a:moveTo>
                  <a:cubicBezTo>
                    <a:pt x="0" y="51"/>
                    <a:pt x="0" y="51"/>
                    <a:pt x="0" y="51"/>
                  </a:cubicBezTo>
                  <a:cubicBezTo>
                    <a:pt x="0" y="51"/>
                    <a:pt x="0" y="51"/>
                    <a:pt x="0" y="51"/>
                  </a:cubicBezTo>
                  <a:cubicBezTo>
                    <a:pt x="0" y="51"/>
                    <a:pt x="0" y="51"/>
                    <a:pt x="0" y="51"/>
                  </a:cubicBezTo>
                  <a:cubicBezTo>
                    <a:pt x="0" y="51"/>
                    <a:pt x="0" y="51"/>
                    <a:pt x="0" y="51"/>
                  </a:cubicBezTo>
                  <a:moveTo>
                    <a:pt x="123" y="0"/>
                  </a:moveTo>
                  <a:cubicBezTo>
                    <a:pt x="21" y="42"/>
                    <a:pt x="21" y="42"/>
                    <a:pt x="21" y="42"/>
                  </a:cubicBezTo>
                  <a:cubicBezTo>
                    <a:pt x="21" y="42"/>
                    <a:pt x="21" y="42"/>
                    <a:pt x="21" y="43"/>
                  </a:cubicBezTo>
                  <a:cubicBezTo>
                    <a:pt x="124" y="1"/>
                    <a:pt x="124" y="1"/>
                    <a:pt x="124" y="1"/>
                  </a:cubicBezTo>
                  <a:cubicBezTo>
                    <a:pt x="124" y="1"/>
                    <a:pt x="124" y="1"/>
                    <a:pt x="124" y="1"/>
                  </a:cubicBezTo>
                  <a:cubicBezTo>
                    <a:pt x="124" y="1"/>
                    <a:pt x="123" y="0"/>
                    <a:pt x="12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 name="iṩ1íďe">
              <a:extLst>
                <a:ext uri="{FF2B5EF4-FFF2-40B4-BE49-F238E27FC236}">
                  <a16:creationId xmlns:a16="http://schemas.microsoft.com/office/drawing/2014/main" id="{DBB17344-920E-47C8-A466-DDBB1414822B}"/>
                </a:ext>
              </a:extLst>
            </p:cNvPr>
            <p:cNvSpPr/>
            <p:nvPr/>
          </p:nvSpPr>
          <p:spPr bwMode="auto">
            <a:xfrm>
              <a:off x="5673729" y="4832418"/>
              <a:ext cx="273906" cy="114128"/>
            </a:xfrm>
            <a:custGeom>
              <a:avLst/>
              <a:gdLst>
                <a:gd name="T0" fmla="*/ 8 w 29"/>
                <a:gd name="T1" fmla="*/ 9 h 12"/>
                <a:gd name="T2" fmla="*/ 0 w 29"/>
                <a:gd name="T3" fmla="*/ 12 h 12"/>
                <a:gd name="T4" fmla="*/ 0 w 29"/>
                <a:gd name="T5" fmla="*/ 12 h 12"/>
                <a:gd name="T6" fmla="*/ 2 w 29"/>
                <a:gd name="T7" fmla="*/ 12 h 12"/>
                <a:gd name="T8" fmla="*/ 8 w 29"/>
                <a:gd name="T9" fmla="*/ 9 h 12"/>
                <a:gd name="T10" fmla="*/ 8 w 29"/>
                <a:gd name="T11" fmla="*/ 9 h 12"/>
                <a:gd name="T12" fmla="*/ 29 w 29"/>
                <a:gd name="T13" fmla="*/ 0 h 12"/>
                <a:gd name="T14" fmla="*/ 8 w 29"/>
                <a:gd name="T15" fmla="*/ 9 h 12"/>
                <a:gd name="T16" fmla="*/ 8 w 29"/>
                <a:gd name="T17" fmla="*/ 9 h 12"/>
                <a:gd name="T18" fmla="*/ 29 w 29"/>
                <a:gd name="T19" fmla="*/ 1 h 12"/>
                <a:gd name="T20" fmla="*/ 29 w 29"/>
                <a:gd name="T2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12">
                  <a:moveTo>
                    <a:pt x="8" y="9"/>
                  </a:moveTo>
                  <a:cubicBezTo>
                    <a:pt x="0" y="12"/>
                    <a:pt x="0" y="12"/>
                    <a:pt x="0" y="12"/>
                  </a:cubicBezTo>
                  <a:cubicBezTo>
                    <a:pt x="0" y="12"/>
                    <a:pt x="0" y="12"/>
                    <a:pt x="0" y="12"/>
                  </a:cubicBezTo>
                  <a:cubicBezTo>
                    <a:pt x="2" y="12"/>
                    <a:pt x="2" y="12"/>
                    <a:pt x="2" y="12"/>
                  </a:cubicBezTo>
                  <a:cubicBezTo>
                    <a:pt x="8" y="9"/>
                    <a:pt x="8" y="9"/>
                    <a:pt x="8" y="9"/>
                  </a:cubicBezTo>
                  <a:cubicBezTo>
                    <a:pt x="8" y="9"/>
                    <a:pt x="8" y="9"/>
                    <a:pt x="8" y="9"/>
                  </a:cubicBezTo>
                  <a:moveTo>
                    <a:pt x="29" y="0"/>
                  </a:moveTo>
                  <a:cubicBezTo>
                    <a:pt x="8" y="9"/>
                    <a:pt x="8" y="9"/>
                    <a:pt x="8" y="9"/>
                  </a:cubicBezTo>
                  <a:cubicBezTo>
                    <a:pt x="8" y="9"/>
                    <a:pt x="8" y="9"/>
                    <a:pt x="8" y="9"/>
                  </a:cubicBezTo>
                  <a:cubicBezTo>
                    <a:pt x="29" y="1"/>
                    <a:pt x="29" y="1"/>
                    <a:pt x="29" y="1"/>
                  </a:cubicBezTo>
                  <a:cubicBezTo>
                    <a:pt x="29" y="0"/>
                    <a:pt x="29" y="0"/>
                    <a:pt x="2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 name="ïṣļïdé">
              <a:extLst>
                <a:ext uri="{FF2B5EF4-FFF2-40B4-BE49-F238E27FC236}">
                  <a16:creationId xmlns:a16="http://schemas.microsoft.com/office/drawing/2014/main" id="{B223D045-EDFF-4072-B11F-C29BC841151C}"/>
                </a:ext>
              </a:extLst>
            </p:cNvPr>
            <p:cNvSpPr/>
            <p:nvPr/>
          </p:nvSpPr>
          <p:spPr bwMode="auto">
            <a:xfrm>
              <a:off x="5673729" y="4946545"/>
              <a:ext cx="18260" cy="0"/>
            </a:xfrm>
            <a:custGeom>
              <a:avLst/>
              <a:gdLst>
                <a:gd name="T0" fmla="*/ 2 w 2"/>
                <a:gd name="T1" fmla="*/ 0 w 2"/>
                <a:gd name="T2" fmla="*/ 1 w 2"/>
                <a:gd name="T3" fmla="*/ 2 w 2"/>
              </a:gdLst>
              <a:ahLst/>
              <a:cxnLst>
                <a:cxn ang="0">
                  <a:pos x="T0" y="0"/>
                </a:cxn>
                <a:cxn ang="0">
                  <a:pos x="T1" y="0"/>
                </a:cxn>
                <a:cxn ang="0">
                  <a:pos x="T2" y="0"/>
                </a:cxn>
                <a:cxn ang="0">
                  <a:pos x="T3" y="0"/>
                </a:cxn>
              </a:cxnLst>
              <a:rect l="0" t="0" r="r" b="b"/>
              <a:pathLst>
                <a:path w="2">
                  <a:moveTo>
                    <a:pt x="2" y="0"/>
                  </a:moveTo>
                  <a:cubicBezTo>
                    <a:pt x="0" y="0"/>
                    <a:pt x="0" y="0"/>
                    <a:pt x="0" y="0"/>
                  </a:cubicBezTo>
                  <a:cubicBezTo>
                    <a:pt x="0" y="0"/>
                    <a:pt x="1" y="0"/>
                    <a:pt x="1" y="0"/>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 name="íṡ1îḍè">
              <a:extLst>
                <a:ext uri="{FF2B5EF4-FFF2-40B4-BE49-F238E27FC236}">
                  <a16:creationId xmlns:a16="http://schemas.microsoft.com/office/drawing/2014/main" id="{90FC54D3-F050-4138-9E22-4B6AC9BB0E77}"/>
                </a:ext>
              </a:extLst>
            </p:cNvPr>
            <p:cNvSpPr/>
            <p:nvPr/>
          </p:nvSpPr>
          <p:spPr bwMode="auto">
            <a:xfrm>
              <a:off x="5596122" y="4964806"/>
              <a:ext cx="36521" cy="22826"/>
            </a:xfrm>
            <a:custGeom>
              <a:avLst/>
              <a:gdLst>
                <a:gd name="T0" fmla="*/ 4 w 4"/>
                <a:gd name="T1" fmla="*/ 0 h 2"/>
                <a:gd name="T2" fmla="*/ 0 w 4"/>
                <a:gd name="T3" fmla="*/ 1 h 2"/>
                <a:gd name="T4" fmla="*/ 0 w 4"/>
                <a:gd name="T5" fmla="*/ 2 h 2"/>
                <a:gd name="T6" fmla="*/ 4 w 4"/>
                <a:gd name="T7" fmla="*/ 1 h 2"/>
                <a:gd name="T8" fmla="*/ 4 w 4"/>
                <a:gd name="T9" fmla="*/ 0 h 2"/>
              </a:gdLst>
              <a:ahLst/>
              <a:cxnLst>
                <a:cxn ang="0">
                  <a:pos x="T0" y="T1"/>
                </a:cxn>
                <a:cxn ang="0">
                  <a:pos x="T2" y="T3"/>
                </a:cxn>
                <a:cxn ang="0">
                  <a:pos x="T4" y="T5"/>
                </a:cxn>
                <a:cxn ang="0">
                  <a:pos x="T6" y="T7"/>
                </a:cxn>
                <a:cxn ang="0">
                  <a:pos x="T8" y="T9"/>
                </a:cxn>
              </a:cxnLst>
              <a:rect l="0" t="0" r="r" b="b"/>
              <a:pathLst>
                <a:path w="4" h="2">
                  <a:moveTo>
                    <a:pt x="4" y="0"/>
                  </a:moveTo>
                  <a:cubicBezTo>
                    <a:pt x="0" y="1"/>
                    <a:pt x="0" y="1"/>
                    <a:pt x="0" y="1"/>
                  </a:cubicBezTo>
                  <a:cubicBezTo>
                    <a:pt x="0" y="2"/>
                    <a:pt x="0" y="2"/>
                    <a:pt x="0" y="2"/>
                  </a:cubicBezTo>
                  <a:cubicBezTo>
                    <a:pt x="4" y="1"/>
                    <a:pt x="4" y="1"/>
                    <a:pt x="4" y="1"/>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6" name="íSľîḑe">
              <a:extLst>
                <a:ext uri="{FF2B5EF4-FFF2-40B4-BE49-F238E27FC236}">
                  <a16:creationId xmlns:a16="http://schemas.microsoft.com/office/drawing/2014/main" id="{3204AA56-B323-48FF-9893-DA2B8139A586}"/>
                </a:ext>
              </a:extLst>
            </p:cNvPr>
            <p:cNvSpPr/>
            <p:nvPr/>
          </p:nvSpPr>
          <p:spPr bwMode="auto">
            <a:xfrm>
              <a:off x="4920488" y="5129149"/>
              <a:ext cx="324122" cy="132388"/>
            </a:xfrm>
            <a:custGeom>
              <a:avLst/>
              <a:gdLst>
                <a:gd name="T0" fmla="*/ 34 w 34"/>
                <a:gd name="T1" fmla="*/ 0 h 14"/>
                <a:gd name="T2" fmla="*/ 0 w 34"/>
                <a:gd name="T3" fmla="*/ 14 h 14"/>
                <a:gd name="T4" fmla="*/ 0 w 34"/>
                <a:gd name="T5" fmla="*/ 14 h 14"/>
                <a:gd name="T6" fmla="*/ 34 w 34"/>
                <a:gd name="T7" fmla="*/ 0 h 14"/>
                <a:gd name="T8" fmla="*/ 34 w 34"/>
                <a:gd name="T9" fmla="*/ 0 h 14"/>
              </a:gdLst>
              <a:ahLst/>
              <a:cxnLst>
                <a:cxn ang="0">
                  <a:pos x="T0" y="T1"/>
                </a:cxn>
                <a:cxn ang="0">
                  <a:pos x="T2" y="T3"/>
                </a:cxn>
                <a:cxn ang="0">
                  <a:pos x="T4" y="T5"/>
                </a:cxn>
                <a:cxn ang="0">
                  <a:pos x="T6" y="T7"/>
                </a:cxn>
                <a:cxn ang="0">
                  <a:pos x="T8" y="T9"/>
                </a:cxn>
              </a:cxnLst>
              <a:rect l="0" t="0" r="r" b="b"/>
              <a:pathLst>
                <a:path w="34" h="14">
                  <a:moveTo>
                    <a:pt x="34" y="0"/>
                  </a:moveTo>
                  <a:cubicBezTo>
                    <a:pt x="0" y="14"/>
                    <a:pt x="0" y="14"/>
                    <a:pt x="0" y="14"/>
                  </a:cubicBezTo>
                  <a:cubicBezTo>
                    <a:pt x="0" y="14"/>
                    <a:pt x="0" y="14"/>
                    <a:pt x="0" y="14"/>
                  </a:cubicBezTo>
                  <a:cubicBezTo>
                    <a:pt x="34" y="0"/>
                    <a:pt x="34" y="0"/>
                    <a:pt x="34" y="0"/>
                  </a:cubicBezTo>
                  <a:cubicBezTo>
                    <a:pt x="34" y="0"/>
                    <a:pt x="34" y="0"/>
                    <a:pt x="3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7" name="îṧļíḋè">
              <a:extLst>
                <a:ext uri="{FF2B5EF4-FFF2-40B4-BE49-F238E27FC236}">
                  <a16:creationId xmlns:a16="http://schemas.microsoft.com/office/drawing/2014/main" id="{FB0F598A-B690-4E82-99F0-83DD7B6E8D9E}"/>
                </a:ext>
              </a:extLst>
            </p:cNvPr>
            <p:cNvSpPr/>
            <p:nvPr/>
          </p:nvSpPr>
          <p:spPr bwMode="auto">
            <a:xfrm>
              <a:off x="5244610" y="4987631"/>
              <a:ext cx="342382" cy="141518"/>
            </a:xfrm>
            <a:custGeom>
              <a:avLst/>
              <a:gdLst>
                <a:gd name="T0" fmla="*/ 36 w 36"/>
                <a:gd name="T1" fmla="*/ 0 h 15"/>
                <a:gd name="T2" fmla="*/ 0 w 36"/>
                <a:gd name="T3" fmla="*/ 15 h 15"/>
                <a:gd name="T4" fmla="*/ 0 w 36"/>
                <a:gd name="T5" fmla="*/ 15 h 15"/>
                <a:gd name="T6" fmla="*/ 36 w 36"/>
                <a:gd name="T7" fmla="*/ 1 h 15"/>
                <a:gd name="T8" fmla="*/ 36 w 36"/>
                <a:gd name="T9" fmla="*/ 0 h 15"/>
              </a:gdLst>
              <a:ahLst/>
              <a:cxnLst>
                <a:cxn ang="0">
                  <a:pos x="T0" y="T1"/>
                </a:cxn>
                <a:cxn ang="0">
                  <a:pos x="T2" y="T3"/>
                </a:cxn>
                <a:cxn ang="0">
                  <a:pos x="T4" y="T5"/>
                </a:cxn>
                <a:cxn ang="0">
                  <a:pos x="T6" y="T7"/>
                </a:cxn>
                <a:cxn ang="0">
                  <a:pos x="T8" y="T9"/>
                </a:cxn>
              </a:cxnLst>
              <a:rect l="0" t="0" r="r" b="b"/>
              <a:pathLst>
                <a:path w="36" h="15">
                  <a:moveTo>
                    <a:pt x="36" y="0"/>
                  </a:moveTo>
                  <a:cubicBezTo>
                    <a:pt x="0" y="15"/>
                    <a:pt x="0" y="15"/>
                    <a:pt x="0" y="15"/>
                  </a:cubicBezTo>
                  <a:cubicBezTo>
                    <a:pt x="0" y="15"/>
                    <a:pt x="0" y="15"/>
                    <a:pt x="0" y="15"/>
                  </a:cubicBezTo>
                  <a:cubicBezTo>
                    <a:pt x="36" y="1"/>
                    <a:pt x="36" y="1"/>
                    <a:pt x="36" y="1"/>
                  </a:cubicBezTo>
                  <a:cubicBezTo>
                    <a:pt x="36" y="0"/>
                    <a:pt x="36" y="0"/>
                    <a:pt x="3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8" name="iṥ1íďê">
              <a:extLst>
                <a:ext uri="{FF2B5EF4-FFF2-40B4-BE49-F238E27FC236}">
                  <a16:creationId xmlns:a16="http://schemas.microsoft.com/office/drawing/2014/main" id="{0F8A61FF-E59A-40C4-AC38-474534E75B6A}"/>
                </a:ext>
              </a:extLst>
            </p:cNvPr>
            <p:cNvSpPr/>
            <p:nvPr/>
          </p:nvSpPr>
          <p:spPr bwMode="auto">
            <a:xfrm>
              <a:off x="5586992" y="4973936"/>
              <a:ext cx="9130" cy="22826"/>
            </a:xfrm>
            <a:custGeom>
              <a:avLst/>
              <a:gdLst>
                <a:gd name="T0" fmla="*/ 2 w 2"/>
                <a:gd name="T1" fmla="*/ 0 h 5"/>
                <a:gd name="T2" fmla="*/ 0 w 2"/>
                <a:gd name="T3" fmla="*/ 3 h 5"/>
                <a:gd name="T4" fmla="*/ 0 w 2"/>
                <a:gd name="T5" fmla="*/ 5 h 5"/>
                <a:gd name="T6" fmla="*/ 2 w 2"/>
                <a:gd name="T7" fmla="*/ 3 h 5"/>
                <a:gd name="T8" fmla="*/ 2 w 2"/>
                <a:gd name="T9" fmla="*/ 0 h 5"/>
              </a:gdLst>
              <a:ahLst/>
              <a:cxnLst>
                <a:cxn ang="0">
                  <a:pos x="T0" y="T1"/>
                </a:cxn>
                <a:cxn ang="0">
                  <a:pos x="T2" y="T3"/>
                </a:cxn>
                <a:cxn ang="0">
                  <a:pos x="T4" y="T5"/>
                </a:cxn>
                <a:cxn ang="0">
                  <a:pos x="T6" y="T7"/>
                </a:cxn>
                <a:cxn ang="0">
                  <a:pos x="T8" y="T9"/>
                </a:cxn>
              </a:cxnLst>
              <a:rect l="0" t="0" r="r" b="b"/>
              <a:pathLst>
                <a:path w="2" h="5">
                  <a:moveTo>
                    <a:pt x="2" y="0"/>
                  </a:moveTo>
                  <a:lnTo>
                    <a:pt x="0" y="3"/>
                  </a:lnTo>
                  <a:lnTo>
                    <a:pt x="0" y="5"/>
                  </a:lnTo>
                  <a:lnTo>
                    <a:pt x="2" y="3"/>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9" name="ïṣḻîḑe">
              <a:extLst>
                <a:ext uri="{FF2B5EF4-FFF2-40B4-BE49-F238E27FC236}">
                  <a16:creationId xmlns:a16="http://schemas.microsoft.com/office/drawing/2014/main" id="{A5E94C4E-30DA-4E7B-BDB3-5C6A7374B8E4}"/>
                </a:ext>
              </a:extLst>
            </p:cNvPr>
            <p:cNvSpPr/>
            <p:nvPr/>
          </p:nvSpPr>
          <p:spPr bwMode="auto">
            <a:xfrm>
              <a:off x="5586992" y="4973936"/>
              <a:ext cx="9130" cy="22826"/>
            </a:xfrm>
            <a:custGeom>
              <a:avLst/>
              <a:gdLst>
                <a:gd name="T0" fmla="*/ 2 w 2"/>
                <a:gd name="T1" fmla="*/ 0 h 5"/>
                <a:gd name="T2" fmla="*/ 0 w 2"/>
                <a:gd name="T3" fmla="*/ 3 h 5"/>
                <a:gd name="T4" fmla="*/ 0 w 2"/>
                <a:gd name="T5" fmla="*/ 5 h 5"/>
                <a:gd name="T6" fmla="*/ 2 w 2"/>
                <a:gd name="T7" fmla="*/ 3 h 5"/>
                <a:gd name="T8" fmla="*/ 2 w 2"/>
                <a:gd name="T9" fmla="*/ 0 h 5"/>
              </a:gdLst>
              <a:ahLst/>
              <a:cxnLst>
                <a:cxn ang="0">
                  <a:pos x="T0" y="T1"/>
                </a:cxn>
                <a:cxn ang="0">
                  <a:pos x="T2" y="T3"/>
                </a:cxn>
                <a:cxn ang="0">
                  <a:pos x="T4" y="T5"/>
                </a:cxn>
                <a:cxn ang="0">
                  <a:pos x="T6" y="T7"/>
                </a:cxn>
                <a:cxn ang="0">
                  <a:pos x="T8" y="T9"/>
                </a:cxn>
              </a:cxnLst>
              <a:rect l="0" t="0" r="r" b="b"/>
              <a:pathLst>
                <a:path w="2" h="5">
                  <a:moveTo>
                    <a:pt x="2" y="0"/>
                  </a:moveTo>
                  <a:lnTo>
                    <a:pt x="0" y="3"/>
                  </a:lnTo>
                  <a:lnTo>
                    <a:pt x="0" y="5"/>
                  </a:lnTo>
                  <a:lnTo>
                    <a:pt x="2" y="3"/>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0" name="i$ḷide">
              <a:extLst>
                <a:ext uri="{FF2B5EF4-FFF2-40B4-BE49-F238E27FC236}">
                  <a16:creationId xmlns:a16="http://schemas.microsoft.com/office/drawing/2014/main" id="{A056DEA1-12EE-4317-B099-38BC4090980C}"/>
                </a:ext>
              </a:extLst>
            </p:cNvPr>
            <p:cNvSpPr/>
            <p:nvPr/>
          </p:nvSpPr>
          <p:spPr bwMode="auto">
            <a:xfrm>
              <a:off x="5586992" y="4955676"/>
              <a:ext cx="36521" cy="18260"/>
            </a:xfrm>
            <a:custGeom>
              <a:avLst/>
              <a:gdLst>
                <a:gd name="T0" fmla="*/ 4 w 4"/>
                <a:gd name="T1" fmla="*/ 0 h 2"/>
                <a:gd name="T2" fmla="*/ 0 w 4"/>
                <a:gd name="T3" fmla="*/ 1 h 2"/>
                <a:gd name="T4" fmla="*/ 1 w 4"/>
                <a:gd name="T5" fmla="*/ 2 h 2"/>
                <a:gd name="T6" fmla="*/ 4 w 4"/>
                <a:gd name="T7" fmla="*/ 1 h 2"/>
                <a:gd name="T8" fmla="*/ 4 w 4"/>
                <a:gd name="T9" fmla="*/ 0 h 2"/>
              </a:gdLst>
              <a:ahLst/>
              <a:cxnLst>
                <a:cxn ang="0">
                  <a:pos x="T0" y="T1"/>
                </a:cxn>
                <a:cxn ang="0">
                  <a:pos x="T2" y="T3"/>
                </a:cxn>
                <a:cxn ang="0">
                  <a:pos x="T4" y="T5"/>
                </a:cxn>
                <a:cxn ang="0">
                  <a:pos x="T6" y="T7"/>
                </a:cxn>
                <a:cxn ang="0">
                  <a:pos x="T8" y="T9"/>
                </a:cxn>
              </a:cxnLst>
              <a:rect l="0" t="0" r="r" b="b"/>
              <a:pathLst>
                <a:path w="4" h="2">
                  <a:moveTo>
                    <a:pt x="4" y="0"/>
                  </a:moveTo>
                  <a:cubicBezTo>
                    <a:pt x="0" y="1"/>
                    <a:pt x="0" y="1"/>
                    <a:pt x="0" y="1"/>
                  </a:cubicBezTo>
                  <a:cubicBezTo>
                    <a:pt x="1" y="2"/>
                    <a:pt x="1" y="2"/>
                    <a:pt x="1" y="2"/>
                  </a:cubicBezTo>
                  <a:cubicBezTo>
                    <a:pt x="4" y="1"/>
                    <a:pt x="4" y="1"/>
                    <a:pt x="4" y="1"/>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1" name="íṩḷíḍê">
              <a:extLst>
                <a:ext uri="{FF2B5EF4-FFF2-40B4-BE49-F238E27FC236}">
                  <a16:creationId xmlns:a16="http://schemas.microsoft.com/office/drawing/2014/main" id="{BE9B7FB7-4D1E-4E97-892E-0A8530873047}"/>
                </a:ext>
              </a:extLst>
            </p:cNvPr>
            <p:cNvSpPr/>
            <p:nvPr/>
          </p:nvSpPr>
          <p:spPr bwMode="auto">
            <a:xfrm>
              <a:off x="4920488" y="5120019"/>
              <a:ext cx="324122" cy="132388"/>
            </a:xfrm>
            <a:custGeom>
              <a:avLst/>
              <a:gdLst>
                <a:gd name="T0" fmla="*/ 34 w 34"/>
                <a:gd name="T1" fmla="*/ 0 h 14"/>
                <a:gd name="T2" fmla="*/ 0 w 34"/>
                <a:gd name="T3" fmla="*/ 14 h 14"/>
                <a:gd name="T4" fmla="*/ 0 w 34"/>
                <a:gd name="T5" fmla="*/ 14 h 14"/>
                <a:gd name="T6" fmla="*/ 34 w 34"/>
                <a:gd name="T7" fmla="*/ 0 h 14"/>
                <a:gd name="T8" fmla="*/ 34 w 34"/>
                <a:gd name="T9" fmla="*/ 0 h 14"/>
              </a:gdLst>
              <a:ahLst/>
              <a:cxnLst>
                <a:cxn ang="0">
                  <a:pos x="T0" y="T1"/>
                </a:cxn>
                <a:cxn ang="0">
                  <a:pos x="T2" y="T3"/>
                </a:cxn>
                <a:cxn ang="0">
                  <a:pos x="T4" y="T5"/>
                </a:cxn>
                <a:cxn ang="0">
                  <a:pos x="T6" y="T7"/>
                </a:cxn>
                <a:cxn ang="0">
                  <a:pos x="T8" y="T9"/>
                </a:cxn>
              </a:cxnLst>
              <a:rect l="0" t="0" r="r" b="b"/>
              <a:pathLst>
                <a:path w="34" h="14">
                  <a:moveTo>
                    <a:pt x="34" y="0"/>
                  </a:moveTo>
                  <a:cubicBezTo>
                    <a:pt x="0" y="14"/>
                    <a:pt x="0" y="14"/>
                    <a:pt x="0" y="14"/>
                  </a:cubicBezTo>
                  <a:cubicBezTo>
                    <a:pt x="0" y="14"/>
                    <a:pt x="0" y="14"/>
                    <a:pt x="0" y="14"/>
                  </a:cubicBezTo>
                  <a:cubicBezTo>
                    <a:pt x="34" y="0"/>
                    <a:pt x="34" y="0"/>
                    <a:pt x="34" y="0"/>
                  </a:cubicBezTo>
                  <a:cubicBezTo>
                    <a:pt x="34" y="0"/>
                    <a:pt x="34" y="0"/>
                    <a:pt x="3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2" name="îṡḻïḑe">
              <a:extLst>
                <a:ext uri="{FF2B5EF4-FFF2-40B4-BE49-F238E27FC236}">
                  <a16:creationId xmlns:a16="http://schemas.microsoft.com/office/drawing/2014/main" id="{89EB318B-B824-44A7-BE69-33A05B0C03CE}"/>
                </a:ext>
              </a:extLst>
            </p:cNvPr>
            <p:cNvSpPr/>
            <p:nvPr/>
          </p:nvSpPr>
          <p:spPr bwMode="auto">
            <a:xfrm>
              <a:off x="5244610" y="4973936"/>
              <a:ext cx="342382" cy="146083"/>
            </a:xfrm>
            <a:custGeom>
              <a:avLst/>
              <a:gdLst>
                <a:gd name="T0" fmla="*/ 35 w 36"/>
                <a:gd name="T1" fmla="*/ 0 h 15"/>
                <a:gd name="T2" fmla="*/ 0 w 36"/>
                <a:gd name="T3" fmla="*/ 15 h 15"/>
                <a:gd name="T4" fmla="*/ 0 w 36"/>
                <a:gd name="T5" fmla="*/ 15 h 15"/>
                <a:gd name="T6" fmla="*/ 36 w 36"/>
                <a:gd name="T7" fmla="*/ 1 h 15"/>
                <a:gd name="T8" fmla="*/ 35 w 36"/>
                <a:gd name="T9" fmla="*/ 0 h 15"/>
              </a:gdLst>
              <a:ahLst/>
              <a:cxnLst>
                <a:cxn ang="0">
                  <a:pos x="T0" y="T1"/>
                </a:cxn>
                <a:cxn ang="0">
                  <a:pos x="T2" y="T3"/>
                </a:cxn>
                <a:cxn ang="0">
                  <a:pos x="T4" y="T5"/>
                </a:cxn>
                <a:cxn ang="0">
                  <a:pos x="T6" y="T7"/>
                </a:cxn>
                <a:cxn ang="0">
                  <a:pos x="T8" y="T9"/>
                </a:cxn>
              </a:cxnLst>
              <a:rect l="0" t="0" r="r" b="b"/>
              <a:pathLst>
                <a:path w="36" h="15">
                  <a:moveTo>
                    <a:pt x="35" y="0"/>
                  </a:moveTo>
                  <a:cubicBezTo>
                    <a:pt x="0" y="15"/>
                    <a:pt x="0" y="15"/>
                    <a:pt x="0" y="15"/>
                  </a:cubicBezTo>
                  <a:cubicBezTo>
                    <a:pt x="0" y="15"/>
                    <a:pt x="0" y="15"/>
                    <a:pt x="0" y="15"/>
                  </a:cubicBezTo>
                  <a:cubicBezTo>
                    <a:pt x="36" y="1"/>
                    <a:pt x="36" y="1"/>
                    <a:pt x="36" y="1"/>
                  </a:cubicBezTo>
                  <a:cubicBezTo>
                    <a:pt x="35" y="0"/>
                    <a:pt x="35" y="0"/>
                    <a:pt x="3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3" name="îṩliḓé">
              <a:extLst>
                <a:ext uri="{FF2B5EF4-FFF2-40B4-BE49-F238E27FC236}">
                  <a16:creationId xmlns:a16="http://schemas.microsoft.com/office/drawing/2014/main" id="{76C96E89-DF28-4D1F-8C35-50737A5C7B08}"/>
                </a:ext>
              </a:extLst>
            </p:cNvPr>
            <p:cNvSpPr/>
            <p:nvPr/>
          </p:nvSpPr>
          <p:spPr bwMode="auto">
            <a:xfrm>
              <a:off x="5577862" y="4964806"/>
              <a:ext cx="18260" cy="22826"/>
            </a:xfrm>
            <a:custGeom>
              <a:avLst/>
              <a:gdLst>
                <a:gd name="T0" fmla="*/ 2 w 4"/>
                <a:gd name="T1" fmla="*/ 0 h 5"/>
                <a:gd name="T2" fmla="*/ 0 w 4"/>
                <a:gd name="T3" fmla="*/ 2 h 5"/>
                <a:gd name="T4" fmla="*/ 2 w 4"/>
                <a:gd name="T5" fmla="*/ 5 h 5"/>
                <a:gd name="T6" fmla="*/ 4 w 4"/>
                <a:gd name="T7" fmla="*/ 2 h 5"/>
                <a:gd name="T8" fmla="*/ 2 w 4"/>
                <a:gd name="T9" fmla="*/ 0 h 5"/>
              </a:gdLst>
              <a:ahLst/>
              <a:cxnLst>
                <a:cxn ang="0">
                  <a:pos x="T0" y="T1"/>
                </a:cxn>
                <a:cxn ang="0">
                  <a:pos x="T2" y="T3"/>
                </a:cxn>
                <a:cxn ang="0">
                  <a:pos x="T4" y="T5"/>
                </a:cxn>
                <a:cxn ang="0">
                  <a:pos x="T6" y="T7"/>
                </a:cxn>
                <a:cxn ang="0">
                  <a:pos x="T8" y="T9"/>
                </a:cxn>
              </a:cxnLst>
              <a:rect l="0" t="0" r="r" b="b"/>
              <a:pathLst>
                <a:path w="4" h="5">
                  <a:moveTo>
                    <a:pt x="2" y="0"/>
                  </a:moveTo>
                  <a:lnTo>
                    <a:pt x="0" y="2"/>
                  </a:lnTo>
                  <a:lnTo>
                    <a:pt x="2" y="5"/>
                  </a:lnTo>
                  <a:lnTo>
                    <a:pt x="4"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4" name="îsļiďê">
              <a:extLst>
                <a:ext uri="{FF2B5EF4-FFF2-40B4-BE49-F238E27FC236}">
                  <a16:creationId xmlns:a16="http://schemas.microsoft.com/office/drawing/2014/main" id="{F325198F-7198-4600-9F9C-22D9E1B77066}"/>
                </a:ext>
              </a:extLst>
            </p:cNvPr>
            <p:cNvSpPr/>
            <p:nvPr/>
          </p:nvSpPr>
          <p:spPr bwMode="auto">
            <a:xfrm>
              <a:off x="5577862" y="4964806"/>
              <a:ext cx="18260" cy="22826"/>
            </a:xfrm>
            <a:custGeom>
              <a:avLst/>
              <a:gdLst>
                <a:gd name="T0" fmla="*/ 2 w 4"/>
                <a:gd name="T1" fmla="*/ 0 h 5"/>
                <a:gd name="T2" fmla="*/ 0 w 4"/>
                <a:gd name="T3" fmla="*/ 2 h 5"/>
                <a:gd name="T4" fmla="*/ 2 w 4"/>
                <a:gd name="T5" fmla="*/ 5 h 5"/>
                <a:gd name="T6" fmla="*/ 4 w 4"/>
                <a:gd name="T7" fmla="*/ 2 h 5"/>
                <a:gd name="T8" fmla="*/ 2 w 4"/>
                <a:gd name="T9" fmla="*/ 0 h 5"/>
              </a:gdLst>
              <a:ahLst/>
              <a:cxnLst>
                <a:cxn ang="0">
                  <a:pos x="T0" y="T1"/>
                </a:cxn>
                <a:cxn ang="0">
                  <a:pos x="T2" y="T3"/>
                </a:cxn>
                <a:cxn ang="0">
                  <a:pos x="T4" y="T5"/>
                </a:cxn>
                <a:cxn ang="0">
                  <a:pos x="T6" y="T7"/>
                </a:cxn>
                <a:cxn ang="0">
                  <a:pos x="T8" y="T9"/>
                </a:cxn>
              </a:cxnLst>
              <a:rect l="0" t="0" r="r" b="b"/>
              <a:pathLst>
                <a:path w="4" h="5">
                  <a:moveTo>
                    <a:pt x="2" y="0"/>
                  </a:moveTo>
                  <a:lnTo>
                    <a:pt x="0" y="2"/>
                  </a:lnTo>
                  <a:lnTo>
                    <a:pt x="2" y="5"/>
                  </a:lnTo>
                  <a:lnTo>
                    <a:pt x="4" y="2"/>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5" name="íṣľiḑè">
              <a:extLst>
                <a:ext uri="{FF2B5EF4-FFF2-40B4-BE49-F238E27FC236}">
                  <a16:creationId xmlns:a16="http://schemas.microsoft.com/office/drawing/2014/main" id="{AC43E149-A929-4E89-BE1C-2D2944399CAE}"/>
                </a:ext>
              </a:extLst>
            </p:cNvPr>
            <p:cNvSpPr/>
            <p:nvPr/>
          </p:nvSpPr>
          <p:spPr bwMode="auto">
            <a:xfrm>
              <a:off x="5596122" y="4964806"/>
              <a:ext cx="36521" cy="9130"/>
            </a:xfrm>
            <a:custGeom>
              <a:avLst/>
              <a:gdLst>
                <a:gd name="T0" fmla="*/ 3 w 4"/>
                <a:gd name="T1" fmla="*/ 0 h 1"/>
                <a:gd name="T2" fmla="*/ 0 w 4"/>
                <a:gd name="T3" fmla="*/ 1 h 1"/>
                <a:gd name="T4" fmla="*/ 0 w 4"/>
                <a:gd name="T5" fmla="*/ 1 h 1"/>
                <a:gd name="T6" fmla="*/ 4 w 4"/>
                <a:gd name="T7" fmla="*/ 0 h 1"/>
                <a:gd name="T8" fmla="*/ 4 w 4"/>
                <a:gd name="T9" fmla="*/ 0 h 1"/>
                <a:gd name="T10" fmla="*/ 3 w 4"/>
                <a:gd name="T11" fmla="*/ 0 h 1"/>
              </a:gdLst>
              <a:ahLst/>
              <a:cxnLst>
                <a:cxn ang="0">
                  <a:pos x="T0" y="T1"/>
                </a:cxn>
                <a:cxn ang="0">
                  <a:pos x="T2" y="T3"/>
                </a:cxn>
                <a:cxn ang="0">
                  <a:pos x="T4" y="T5"/>
                </a:cxn>
                <a:cxn ang="0">
                  <a:pos x="T6" y="T7"/>
                </a:cxn>
                <a:cxn ang="0">
                  <a:pos x="T8" y="T9"/>
                </a:cxn>
                <a:cxn ang="0">
                  <a:pos x="T10" y="T11"/>
                </a:cxn>
              </a:cxnLst>
              <a:rect l="0" t="0" r="r" b="b"/>
              <a:pathLst>
                <a:path w="4" h="1">
                  <a:moveTo>
                    <a:pt x="3" y="0"/>
                  </a:moveTo>
                  <a:cubicBezTo>
                    <a:pt x="0" y="1"/>
                    <a:pt x="0" y="1"/>
                    <a:pt x="0" y="1"/>
                  </a:cubicBezTo>
                  <a:cubicBezTo>
                    <a:pt x="0" y="1"/>
                    <a:pt x="0" y="1"/>
                    <a:pt x="0" y="1"/>
                  </a:cubicBezTo>
                  <a:cubicBezTo>
                    <a:pt x="4" y="0"/>
                    <a:pt x="4" y="0"/>
                    <a:pt x="4" y="0"/>
                  </a:cubicBezTo>
                  <a:cubicBezTo>
                    <a:pt x="4" y="0"/>
                    <a:pt x="4" y="0"/>
                    <a:pt x="4" y="0"/>
                  </a:cubicBezTo>
                  <a:cubicBezTo>
                    <a:pt x="4"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6" name="íṥḷídê">
              <a:extLst>
                <a:ext uri="{FF2B5EF4-FFF2-40B4-BE49-F238E27FC236}">
                  <a16:creationId xmlns:a16="http://schemas.microsoft.com/office/drawing/2014/main" id="{F4957031-D555-4272-A909-66B242504D27}"/>
                </a:ext>
              </a:extLst>
            </p:cNvPr>
            <p:cNvSpPr/>
            <p:nvPr/>
          </p:nvSpPr>
          <p:spPr bwMode="auto">
            <a:xfrm>
              <a:off x="4920488" y="5120019"/>
              <a:ext cx="324122" cy="141518"/>
            </a:xfrm>
            <a:custGeom>
              <a:avLst/>
              <a:gdLst>
                <a:gd name="T0" fmla="*/ 34 w 34"/>
                <a:gd name="T1" fmla="*/ 0 h 15"/>
                <a:gd name="T2" fmla="*/ 0 w 34"/>
                <a:gd name="T3" fmla="*/ 14 h 15"/>
                <a:gd name="T4" fmla="*/ 0 w 34"/>
                <a:gd name="T5" fmla="*/ 14 h 15"/>
                <a:gd name="T6" fmla="*/ 0 w 34"/>
                <a:gd name="T7" fmla="*/ 15 h 15"/>
                <a:gd name="T8" fmla="*/ 34 w 34"/>
                <a:gd name="T9" fmla="*/ 1 h 15"/>
                <a:gd name="T10" fmla="*/ 34 w 34"/>
                <a:gd name="T11" fmla="*/ 0 h 15"/>
              </a:gdLst>
              <a:ahLst/>
              <a:cxnLst>
                <a:cxn ang="0">
                  <a:pos x="T0" y="T1"/>
                </a:cxn>
                <a:cxn ang="0">
                  <a:pos x="T2" y="T3"/>
                </a:cxn>
                <a:cxn ang="0">
                  <a:pos x="T4" y="T5"/>
                </a:cxn>
                <a:cxn ang="0">
                  <a:pos x="T6" y="T7"/>
                </a:cxn>
                <a:cxn ang="0">
                  <a:pos x="T8" y="T9"/>
                </a:cxn>
                <a:cxn ang="0">
                  <a:pos x="T10" y="T11"/>
                </a:cxn>
              </a:cxnLst>
              <a:rect l="0" t="0" r="r" b="b"/>
              <a:pathLst>
                <a:path w="34" h="15">
                  <a:moveTo>
                    <a:pt x="34" y="0"/>
                  </a:moveTo>
                  <a:cubicBezTo>
                    <a:pt x="0" y="14"/>
                    <a:pt x="0" y="14"/>
                    <a:pt x="0" y="14"/>
                  </a:cubicBezTo>
                  <a:cubicBezTo>
                    <a:pt x="0" y="14"/>
                    <a:pt x="0" y="14"/>
                    <a:pt x="0" y="14"/>
                  </a:cubicBezTo>
                  <a:cubicBezTo>
                    <a:pt x="0" y="15"/>
                    <a:pt x="0" y="15"/>
                    <a:pt x="0" y="15"/>
                  </a:cubicBezTo>
                  <a:cubicBezTo>
                    <a:pt x="34" y="1"/>
                    <a:pt x="34" y="1"/>
                    <a:pt x="34" y="1"/>
                  </a:cubicBezTo>
                  <a:cubicBezTo>
                    <a:pt x="34" y="1"/>
                    <a:pt x="34" y="0"/>
                    <a:pt x="3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7" name="îŝ1iḓé">
              <a:extLst>
                <a:ext uri="{FF2B5EF4-FFF2-40B4-BE49-F238E27FC236}">
                  <a16:creationId xmlns:a16="http://schemas.microsoft.com/office/drawing/2014/main" id="{24AA7B2F-B6A2-4DF9-A03D-9CBB98181078}"/>
                </a:ext>
              </a:extLst>
            </p:cNvPr>
            <p:cNvSpPr/>
            <p:nvPr/>
          </p:nvSpPr>
          <p:spPr bwMode="auto">
            <a:xfrm>
              <a:off x="5244610" y="4987631"/>
              <a:ext cx="342382" cy="141518"/>
            </a:xfrm>
            <a:custGeom>
              <a:avLst/>
              <a:gdLst>
                <a:gd name="T0" fmla="*/ 36 w 36"/>
                <a:gd name="T1" fmla="*/ 0 h 15"/>
                <a:gd name="T2" fmla="*/ 0 w 36"/>
                <a:gd name="T3" fmla="*/ 14 h 15"/>
                <a:gd name="T4" fmla="*/ 0 w 36"/>
                <a:gd name="T5" fmla="*/ 15 h 15"/>
                <a:gd name="T6" fmla="*/ 36 w 36"/>
                <a:gd name="T7" fmla="*/ 0 h 15"/>
                <a:gd name="T8" fmla="*/ 36 w 36"/>
                <a:gd name="T9" fmla="*/ 0 h 15"/>
              </a:gdLst>
              <a:ahLst/>
              <a:cxnLst>
                <a:cxn ang="0">
                  <a:pos x="T0" y="T1"/>
                </a:cxn>
                <a:cxn ang="0">
                  <a:pos x="T2" y="T3"/>
                </a:cxn>
                <a:cxn ang="0">
                  <a:pos x="T4" y="T5"/>
                </a:cxn>
                <a:cxn ang="0">
                  <a:pos x="T6" y="T7"/>
                </a:cxn>
                <a:cxn ang="0">
                  <a:pos x="T8" y="T9"/>
                </a:cxn>
              </a:cxnLst>
              <a:rect l="0" t="0" r="r" b="b"/>
              <a:pathLst>
                <a:path w="36" h="15">
                  <a:moveTo>
                    <a:pt x="36" y="0"/>
                  </a:moveTo>
                  <a:cubicBezTo>
                    <a:pt x="0" y="14"/>
                    <a:pt x="0" y="14"/>
                    <a:pt x="0" y="14"/>
                  </a:cubicBezTo>
                  <a:cubicBezTo>
                    <a:pt x="0" y="14"/>
                    <a:pt x="0" y="15"/>
                    <a:pt x="0" y="15"/>
                  </a:cubicBezTo>
                  <a:cubicBezTo>
                    <a:pt x="36" y="0"/>
                    <a:pt x="36" y="0"/>
                    <a:pt x="36" y="0"/>
                  </a:cubicBezTo>
                  <a:cubicBezTo>
                    <a:pt x="36" y="0"/>
                    <a:pt x="36" y="0"/>
                    <a:pt x="3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8" name="ïš1ïḋe">
              <a:extLst>
                <a:ext uri="{FF2B5EF4-FFF2-40B4-BE49-F238E27FC236}">
                  <a16:creationId xmlns:a16="http://schemas.microsoft.com/office/drawing/2014/main" id="{624E2140-3493-4A30-ACDD-086D169D8873}"/>
                </a:ext>
              </a:extLst>
            </p:cNvPr>
            <p:cNvSpPr/>
            <p:nvPr/>
          </p:nvSpPr>
          <p:spPr bwMode="auto">
            <a:xfrm>
              <a:off x="5586992" y="4973936"/>
              <a:ext cx="9130" cy="13695"/>
            </a:xfrm>
            <a:custGeom>
              <a:avLst/>
              <a:gdLst>
                <a:gd name="T0" fmla="*/ 2 w 2"/>
                <a:gd name="T1" fmla="*/ 0 h 3"/>
                <a:gd name="T2" fmla="*/ 0 w 2"/>
                <a:gd name="T3" fmla="*/ 3 h 3"/>
                <a:gd name="T4" fmla="*/ 0 w 2"/>
                <a:gd name="T5" fmla="*/ 3 h 3"/>
                <a:gd name="T6" fmla="*/ 2 w 2"/>
                <a:gd name="T7" fmla="*/ 0 h 3"/>
                <a:gd name="T8" fmla="*/ 2 w 2"/>
                <a:gd name="T9" fmla="*/ 0 h 3"/>
              </a:gdLst>
              <a:ahLst/>
              <a:cxnLst>
                <a:cxn ang="0">
                  <a:pos x="T0" y="T1"/>
                </a:cxn>
                <a:cxn ang="0">
                  <a:pos x="T2" y="T3"/>
                </a:cxn>
                <a:cxn ang="0">
                  <a:pos x="T4" y="T5"/>
                </a:cxn>
                <a:cxn ang="0">
                  <a:pos x="T6" y="T7"/>
                </a:cxn>
                <a:cxn ang="0">
                  <a:pos x="T8" y="T9"/>
                </a:cxn>
              </a:cxnLst>
              <a:rect l="0" t="0" r="r" b="b"/>
              <a:pathLst>
                <a:path w="2" h="3">
                  <a:moveTo>
                    <a:pt x="2" y="0"/>
                  </a:moveTo>
                  <a:lnTo>
                    <a:pt x="0" y="3"/>
                  </a:lnTo>
                  <a:lnTo>
                    <a:pt x="0" y="3"/>
                  </a:lnTo>
                  <a:lnTo>
                    <a:pt x="2"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9" name="ïšļíḑe">
              <a:extLst>
                <a:ext uri="{FF2B5EF4-FFF2-40B4-BE49-F238E27FC236}">
                  <a16:creationId xmlns:a16="http://schemas.microsoft.com/office/drawing/2014/main" id="{228771DD-312D-4148-AFFF-BF14E15E22B8}"/>
                </a:ext>
              </a:extLst>
            </p:cNvPr>
            <p:cNvSpPr/>
            <p:nvPr/>
          </p:nvSpPr>
          <p:spPr bwMode="auto">
            <a:xfrm>
              <a:off x="5586992" y="4973936"/>
              <a:ext cx="9130" cy="13695"/>
            </a:xfrm>
            <a:custGeom>
              <a:avLst/>
              <a:gdLst>
                <a:gd name="T0" fmla="*/ 2 w 2"/>
                <a:gd name="T1" fmla="*/ 0 h 3"/>
                <a:gd name="T2" fmla="*/ 0 w 2"/>
                <a:gd name="T3" fmla="*/ 3 h 3"/>
                <a:gd name="T4" fmla="*/ 0 w 2"/>
                <a:gd name="T5" fmla="*/ 3 h 3"/>
                <a:gd name="T6" fmla="*/ 2 w 2"/>
                <a:gd name="T7" fmla="*/ 0 h 3"/>
                <a:gd name="T8" fmla="*/ 2 w 2"/>
                <a:gd name="T9" fmla="*/ 0 h 3"/>
              </a:gdLst>
              <a:ahLst/>
              <a:cxnLst>
                <a:cxn ang="0">
                  <a:pos x="T0" y="T1"/>
                </a:cxn>
                <a:cxn ang="0">
                  <a:pos x="T2" y="T3"/>
                </a:cxn>
                <a:cxn ang="0">
                  <a:pos x="T4" y="T5"/>
                </a:cxn>
                <a:cxn ang="0">
                  <a:pos x="T6" y="T7"/>
                </a:cxn>
                <a:cxn ang="0">
                  <a:pos x="T8" y="T9"/>
                </a:cxn>
              </a:cxnLst>
              <a:rect l="0" t="0" r="r" b="b"/>
              <a:pathLst>
                <a:path w="2" h="3">
                  <a:moveTo>
                    <a:pt x="2" y="0"/>
                  </a:moveTo>
                  <a:lnTo>
                    <a:pt x="0" y="3"/>
                  </a:lnTo>
                  <a:lnTo>
                    <a:pt x="0" y="3"/>
                  </a:lnTo>
                  <a:lnTo>
                    <a:pt x="2" y="0"/>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0" name="îsļïdê">
              <a:extLst>
                <a:ext uri="{FF2B5EF4-FFF2-40B4-BE49-F238E27FC236}">
                  <a16:creationId xmlns:a16="http://schemas.microsoft.com/office/drawing/2014/main" id="{CDF34CFF-859D-4B03-B973-D120F4EA9C0E}"/>
                </a:ext>
              </a:extLst>
            </p:cNvPr>
            <p:cNvSpPr/>
            <p:nvPr/>
          </p:nvSpPr>
          <p:spPr bwMode="auto">
            <a:xfrm>
              <a:off x="4920488" y="5279798"/>
              <a:ext cx="1237141" cy="744112"/>
            </a:xfrm>
            <a:custGeom>
              <a:avLst/>
              <a:gdLst>
                <a:gd name="T0" fmla="*/ 72 w 130"/>
                <a:gd name="T1" fmla="*/ 42 h 78"/>
                <a:gd name="T2" fmla="*/ 72 w 130"/>
                <a:gd name="T3" fmla="*/ 43 h 78"/>
                <a:gd name="T4" fmla="*/ 130 w 130"/>
                <a:gd name="T5" fmla="*/ 78 h 78"/>
                <a:gd name="T6" fmla="*/ 130 w 130"/>
                <a:gd name="T7" fmla="*/ 76 h 78"/>
                <a:gd name="T8" fmla="*/ 72 w 130"/>
                <a:gd name="T9" fmla="*/ 42 h 78"/>
                <a:gd name="T10" fmla="*/ 0 w 130"/>
                <a:gd name="T11" fmla="*/ 0 h 78"/>
                <a:gd name="T12" fmla="*/ 0 w 130"/>
                <a:gd name="T13" fmla="*/ 1 h 78"/>
                <a:gd name="T14" fmla="*/ 54 w 130"/>
                <a:gd name="T15" fmla="*/ 33 h 78"/>
                <a:gd name="T16" fmla="*/ 54 w 130"/>
                <a:gd name="T17" fmla="*/ 33 h 78"/>
                <a:gd name="T18" fmla="*/ 52 w 130"/>
                <a:gd name="T19" fmla="*/ 30 h 78"/>
                <a:gd name="T20" fmla="*/ 0 w 130"/>
                <a:gd name="T21"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0" h="78">
                  <a:moveTo>
                    <a:pt x="72" y="42"/>
                  </a:moveTo>
                  <a:cubicBezTo>
                    <a:pt x="72" y="43"/>
                    <a:pt x="72" y="43"/>
                    <a:pt x="72" y="43"/>
                  </a:cubicBezTo>
                  <a:cubicBezTo>
                    <a:pt x="130" y="78"/>
                    <a:pt x="130" y="78"/>
                    <a:pt x="130" y="78"/>
                  </a:cubicBezTo>
                  <a:cubicBezTo>
                    <a:pt x="130" y="77"/>
                    <a:pt x="130" y="77"/>
                    <a:pt x="130" y="76"/>
                  </a:cubicBezTo>
                  <a:cubicBezTo>
                    <a:pt x="72" y="42"/>
                    <a:pt x="72" y="42"/>
                    <a:pt x="72" y="42"/>
                  </a:cubicBezTo>
                  <a:moveTo>
                    <a:pt x="0" y="0"/>
                  </a:moveTo>
                  <a:cubicBezTo>
                    <a:pt x="0" y="0"/>
                    <a:pt x="0" y="0"/>
                    <a:pt x="0" y="1"/>
                  </a:cubicBezTo>
                  <a:cubicBezTo>
                    <a:pt x="54" y="33"/>
                    <a:pt x="54" y="33"/>
                    <a:pt x="54" y="33"/>
                  </a:cubicBezTo>
                  <a:cubicBezTo>
                    <a:pt x="54" y="33"/>
                    <a:pt x="54" y="33"/>
                    <a:pt x="54" y="33"/>
                  </a:cubicBezTo>
                  <a:cubicBezTo>
                    <a:pt x="53" y="32"/>
                    <a:pt x="53" y="31"/>
                    <a:pt x="52" y="3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1" name="íṡḷîḑê">
              <a:extLst>
                <a:ext uri="{FF2B5EF4-FFF2-40B4-BE49-F238E27FC236}">
                  <a16:creationId xmlns:a16="http://schemas.microsoft.com/office/drawing/2014/main" id="{C5E3E0D6-3BB3-452B-8485-367C7CC3A6DD}"/>
                </a:ext>
              </a:extLst>
            </p:cNvPr>
            <p:cNvSpPr/>
            <p:nvPr/>
          </p:nvSpPr>
          <p:spPr bwMode="auto">
            <a:xfrm>
              <a:off x="5413518" y="5567399"/>
              <a:ext cx="191734" cy="123258"/>
            </a:xfrm>
            <a:custGeom>
              <a:avLst/>
              <a:gdLst>
                <a:gd name="T0" fmla="*/ 0 w 20"/>
                <a:gd name="T1" fmla="*/ 0 h 13"/>
                <a:gd name="T2" fmla="*/ 2 w 20"/>
                <a:gd name="T3" fmla="*/ 3 h 13"/>
                <a:gd name="T4" fmla="*/ 2 w 20"/>
                <a:gd name="T5" fmla="*/ 3 h 13"/>
                <a:gd name="T6" fmla="*/ 20 w 20"/>
                <a:gd name="T7" fmla="*/ 13 h 13"/>
                <a:gd name="T8" fmla="*/ 20 w 20"/>
                <a:gd name="T9" fmla="*/ 12 h 13"/>
                <a:gd name="T10" fmla="*/ 0 w 20"/>
                <a:gd name="T11" fmla="*/ 0 h 13"/>
              </a:gdLst>
              <a:ahLst/>
              <a:cxnLst>
                <a:cxn ang="0">
                  <a:pos x="T0" y="T1"/>
                </a:cxn>
                <a:cxn ang="0">
                  <a:pos x="T2" y="T3"/>
                </a:cxn>
                <a:cxn ang="0">
                  <a:pos x="T4" y="T5"/>
                </a:cxn>
                <a:cxn ang="0">
                  <a:pos x="T6" y="T7"/>
                </a:cxn>
                <a:cxn ang="0">
                  <a:pos x="T8" y="T9"/>
                </a:cxn>
                <a:cxn ang="0">
                  <a:pos x="T10" y="T11"/>
                </a:cxn>
              </a:cxnLst>
              <a:rect l="0" t="0" r="r" b="b"/>
              <a:pathLst>
                <a:path w="20" h="13">
                  <a:moveTo>
                    <a:pt x="0" y="0"/>
                  </a:moveTo>
                  <a:cubicBezTo>
                    <a:pt x="1" y="1"/>
                    <a:pt x="1" y="2"/>
                    <a:pt x="2" y="3"/>
                  </a:cubicBezTo>
                  <a:cubicBezTo>
                    <a:pt x="2" y="3"/>
                    <a:pt x="2" y="3"/>
                    <a:pt x="2" y="3"/>
                  </a:cubicBezTo>
                  <a:cubicBezTo>
                    <a:pt x="20" y="13"/>
                    <a:pt x="20" y="13"/>
                    <a:pt x="20" y="13"/>
                  </a:cubicBezTo>
                  <a:cubicBezTo>
                    <a:pt x="20" y="13"/>
                    <a:pt x="20" y="13"/>
                    <a:pt x="20" y="12"/>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2" name="í$ľîḑê">
              <a:extLst>
                <a:ext uri="{FF2B5EF4-FFF2-40B4-BE49-F238E27FC236}">
                  <a16:creationId xmlns:a16="http://schemas.microsoft.com/office/drawing/2014/main" id="{A7622912-E7E6-4468-982C-24E573B5B261}"/>
                </a:ext>
              </a:extLst>
            </p:cNvPr>
            <p:cNvSpPr/>
            <p:nvPr/>
          </p:nvSpPr>
          <p:spPr bwMode="auto">
            <a:xfrm>
              <a:off x="5043746" y="4070046"/>
              <a:ext cx="18260" cy="31956"/>
            </a:xfrm>
            <a:custGeom>
              <a:avLst/>
              <a:gdLst>
                <a:gd name="T0" fmla="*/ 0 w 2"/>
                <a:gd name="T1" fmla="*/ 0 h 3"/>
                <a:gd name="T2" fmla="*/ 0 w 2"/>
                <a:gd name="T3" fmla="*/ 2 h 3"/>
                <a:gd name="T4" fmla="*/ 1 w 2"/>
                <a:gd name="T5" fmla="*/ 3 h 3"/>
                <a:gd name="T6" fmla="*/ 2 w 2"/>
                <a:gd name="T7" fmla="*/ 0 h 3"/>
                <a:gd name="T8" fmla="*/ 0 w 2"/>
                <a:gd name="T9" fmla="*/ 0 h 3"/>
              </a:gdLst>
              <a:ahLst/>
              <a:cxnLst>
                <a:cxn ang="0">
                  <a:pos x="T0" y="T1"/>
                </a:cxn>
                <a:cxn ang="0">
                  <a:pos x="T2" y="T3"/>
                </a:cxn>
                <a:cxn ang="0">
                  <a:pos x="T4" y="T5"/>
                </a:cxn>
                <a:cxn ang="0">
                  <a:pos x="T6" y="T7"/>
                </a:cxn>
                <a:cxn ang="0">
                  <a:pos x="T8" y="T9"/>
                </a:cxn>
              </a:cxnLst>
              <a:rect l="0" t="0" r="r" b="b"/>
              <a:pathLst>
                <a:path w="2" h="3">
                  <a:moveTo>
                    <a:pt x="0" y="0"/>
                  </a:moveTo>
                  <a:cubicBezTo>
                    <a:pt x="0" y="2"/>
                    <a:pt x="0" y="2"/>
                    <a:pt x="0" y="2"/>
                  </a:cubicBezTo>
                  <a:cubicBezTo>
                    <a:pt x="1" y="3"/>
                    <a:pt x="1" y="3"/>
                    <a:pt x="1" y="3"/>
                  </a:cubicBezTo>
                  <a:cubicBezTo>
                    <a:pt x="2" y="0"/>
                    <a:pt x="2" y="0"/>
                    <a:pt x="2" y="0"/>
                  </a:cubicBezTo>
                  <a:cubicBezTo>
                    <a:pt x="1" y="0"/>
                    <a:pt x="1"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3" name="íṡľiḍê">
              <a:extLst>
                <a:ext uri="{FF2B5EF4-FFF2-40B4-BE49-F238E27FC236}">
                  <a16:creationId xmlns:a16="http://schemas.microsoft.com/office/drawing/2014/main" id="{DD33BCD6-CC7D-458D-B22C-1BFCB8861BC9}"/>
                </a:ext>
              </a:extLst>
            </p:cNvPr>
            <p:cNvSpPr/>
            <p:nvPr/>
          </p:nvSpPr>
          <p:spPr bwMode="auto">
            <a:xfrm>
              <a:off x="5025485" y="4092871"/>
              <a:ext cx="27391" cy="132388"/>
            </a:xfrm>
            <a:custGeom>
              <a:avLst/>
              <a:gdLst>
                <a:gd name="T0" fmla="*/ 2 w 3"/>
                <a:gd name="T1" fmla="*/ 0 h 14"/>
                <a:gd name="T2" fmla="*/ 0 w 3"/>
                <a:gd name="T3" fmla="*/ 13 h 14"/>
                <a:gd name="T4" fmla="*/ 2 w 3"/>
                <a:gd name="T5" fmla="*/ 14 h 14"/>
                <a:gd name="T6" fmla="*/ 3 w 3"/>
                <a:gd name="T7" fmla="*/ 1 h 14"/>
                <a:gd name="T8" fmla="*/ 2 w 3"/>
                <a:gd name="T9" fmla="*/ 0 h 14"/>
              </a:gdLst>
              <a:ahLst/>
              <a:cxnLst>
                <a:cxn ang="0">
                  <a:pos x="T0" y="T1"/>
                </a:cxn>
                <a:cxn ang="0">
                  <a:pos x="T2" y="T3"/>
                </a:cxn>
                <a:cxn ang="0">
                  <a:pos x="T4" y="T5"/>
                </a:cxn>
                <a:cxn ang="0">
                  <a:pos x="T6" y="T7"/>
                </a:cxn>
                <a:cxn ang="0">
                  <a:pos x="T8" y="T9"/>
                </a:cxn>
              </a:cxnLst>
              <a:rect l="0" t="0" r="r" b="b"/>
              <a:pathLst>
                <a:path w="3" h="14">
                  <a:moveTo>
                    <a:pt x="2" y="0"/>
                  </a:moveTo>
                  <a:cubicBezTo>
                    <a:pt x="0" y="13"/>
                    <a:pt x="0" y="13"/>
                    <a:pt x="0" y="13"/>
                  </a:cubicBezTo>
                  <a:cubicBezTo>
                    <a:pt x="2" y="14"/>
                    <a:pt x="2" y="14"/>
                    <a:pt x="2" y="14"/>
                  </a:cubicBezTo>
                  <a:cubicBezTo>
                    <a:pt x="3" y="1"/>
                    <a:pt x="3" y="1"/>
                    <a:pt x="3" y="1"/>
                  </a:cubicBezTo>
                  <a:cubicBezTo>
                    <a:pt x="3" y="1"/>
                    <a:pt x="3" y="1"/>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4" name="ïṥľiḍê">
              <a:extLst>
                <a:ext uri="{FF2B5EF4-FFF2-40B4-BE49-F238E27FC236}">
                  <a16:creationId xmlns:a16="http://schemas.microsoft.com/office/drawing/2014/main" id="{C00DCDBC-F36D-4331-9B5B-A3A126EC0541}"/>
                </a:ext>
              </a:extLst>
            </p:cNvPr>
            <p:cNvSpPr/>
            <p:nvPr/>
          </p:nvSpPr>
          <p:spPr bwMode="auto">
            <a:xfrm>
              <a:off x="4888532" y="4814157"/>
              <a:ext cx="68476" cy="429120"/>
            </a:xfrm>
            <a:custGeom>
              <a:avLst/>
              <a:gdLst>
                <a:gd name="T0" fmla="*/ 6 w 7"/>
                <a:gd name="T1" fmla="*/ 0 h 45"/>
                <a:gd name="T2" fmla="*/ 0 w 7"/>
                <a:gd name="T3" fmla="*/ 45 h 45"/>
                <a:gd name="T4" fmla="*/ 2 w 7"/>
                <a:gd name="T5" fmla="*/ 45 h 45"/>
                <a:gd name="T6" fmla="*/ 7 w 7"/>
                <a:gd name="T7" fmla="*/ 1 h 45"/>
                <a:gd name="T8" fmla="*/ 6 w 7"/>
                <a:gd name="T9" fmla="*/ 0 h 45"/>
              </a:gdLst>
              <a:ahLst/>
              <a:cxnLst>
                <a:cxn ang="0">
                  <a:pos x="T0" y="T1"/>
                </a:cxn>
                <a:cxn ang="0">
                  <a:pos x="T2" y="T3"/>
                </a:cxn>
                <a:cxn ang="0">
                  <a:pos x="T4" y="T5"/>
                </a:cxn>
                <a:cxn ang="0">
                  <a:pos x="T6" y="T7"/>
                </a:cxn>
                <a:cxn ang="0">
                  <a:pos x="T8" y="T9"/>
                </a:cxn>
              </a:cxnLst>
              <a:rect l="0" t="0" r="r" b="b"/>
              <a:pathLst>
                <a:path w="7" h="45">
                  <a:moveTo>
                    <a:pt x="6" y="0"/>
                  </a:moveTo>
                  <a:cubicBezTo>
                    <a:pt x="0" y="45"/>
                    <a:pt x="0" y="45"/>
                    <a:pt x="0" y="45"/>
                  </a:cubicBezTo>
                  <a:cubicBezTo>
                    <a:pt x="1" y="45"/>
                    <a:pt x="1" y="45"/>
                    <a:pt x="2" y="45"/>
                  </a:cubicBezTo>
                  <a:cubicBezTo>
                    <a:pt x="7" y="1"/>
                    <a:pt x="7" y="1"/>
                    <a:pt x="7" y="1"/>
                  </a:cubicBezTo>
                  <a:cubicBezTo>
                    <a:pt x="7" y="1"/>
                    <a:pt x="7"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5" name="ïS1îḑê">
              <a:extLst>
                <a:ext uri="{FF2B5EF4-FFF2-40B4-BE49-F238E27FC236}">
                  <a16:creationId xmlns:a16="http://schemas.microsoft.com/office/drawing/2014/main" id="{360733B9-D247-488E-8787-979AC843E804}"/>
                </a:ext>
              </a:extLst>
            </p:cNvPr>
            <p:cNvSpPr/>
            <p:nvPr/>
          </p:nvSpPr>
          <p:spPr bwMode="auto">
            <a:xfrm>
              <a:off x="4947879" y="4234389"/>
              <a:ext cx="86737" cy="588898"/>
            </a:xfrm>
            <a:custGeom>
              <a:avLst/>
              <a:gdLst>
                <a:gd name="T0" fmla="*/ 8 w 9"/>
                <a:gd name="T1" fmla="*/ 0 h 62"/>
                <a:gd name="T2" fmla="*/ 0 w 9"/>
                <a:gd name="T3" fmla="*/ 61 h 62"/>
                <a:gd name="T4" fmla="*/ 1 w 9"/>
                <a:gd name="T5" fmla="*/ 62 h 62"/>
                <a:gd name="T6" fmla="*/ 9 w 9"/>
                <a:gd name="T7" fmla="*/ 1 h 62"/>
                <a:gd name="T8" fmla="*/ 8 w 9"/>
                <a:gd name="T9" fmla="*/ 0 h 62"/>
              </a:gdLst>
              <a:ahLst/>
              <a:cxnLst>
                <a:cxn ang="0">
                  <a:pos x="T0" y="T1"/>
                </a:cxn>
                <a:cxn ang="0">
                  <a:pos x="T2" y="T3"/>
                </a:cxn>
                <a:cxn ang="0">
                  <a:pos x="T4" y="T5"/>
                </a:cxn>
                <a:cxn ang="0">
                  <a:pos x="T6" y="T7"/>
                </a:cxn>
                <a:cxn ang="0">
                  <a:pos x="T8" y="T9"/>
                </a:cxn>
              </a:cxnLst>
              <a:rect l="0" t="0" r="r" b="b"/>
              <a:pathLst>
                <a:path w="9" h="62">
                  <a:moveTo>
                    <a:pt x="8" y="0"/>
                  </a:moveTo>
                  <a:cubicBezTo>
                    <a:pt x="0" y="61"/>
                    <a:pt x="0" y="61"/>
                    <a:pt x="0" y="61"/>
                  </a:cubicBezTo>
                  <a:cubicBezTo>
                    <a:pt x="1" y="61"/>
                    <a:pt x="1" y="62"/>
                    <a:pt x="1" y="62"/>
                  </a:cubicBezTo>
                  <a:cubicBezTo>
                    <a:pt x="9" y="1"/>
                    <a:pt x="9" y="1"/>
                    <a:pt x="9" y="1"/>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 name="iṧḷíḓè">
              <a:extLst>
                <a:ext uri="{FF2B5EF4-FFF2-40B4-BE49-F238E27FC236}">
                  <a16:creationId xmlns:a16="http://schemas.microsoft.com/office/drawing/2014/main" id="{1D3615AC-7FF1-4A3A-846D-D9120B1E147A}"/>
                </a:ext>
              </a:extLst>
            </p:cNvPr>
            <p:cNvSpPr/>
            <p:nvPr/>
          </p:nvSpPr>
          <p:spPr bwMode="auto">
            <a:xfrm>
              <a:off x="5025485" y="4216129"/>
              <a:ext cx="18260" cy="27391"/>
            </a:xfrm>
            <a:custGeom>
              <a:avLst/>
              <a:gdLst>
                <a:gd name="T0" fmla="*/ 0 w 4"/>
                <a:gd name="T1" fmla="*/ 0 h 6"/>
                <a:gd name="T2" fmla="*/ 0 w 4"/>
                <a:gd name="T3" fmla="*/ 4 h 6"/>
                <a:gd name="T4" fmla="*/ 2 w 4"/>
                <a:gd name="T5" fmla="*/ 6 h 6"/>
                <a:gd name="T6" fmla="*/ 4 w 4"/>
                <a:gd name="T7" fmla="*/ 2 h 6"/>
                <a:gd name="T8" fmla="*/ 0 w 4"/>
                <a:gd name="T9" fmla="*/ 0 h 6"/>
              </a:gdLst>
              <a:ahLst/>
              <a:cxnLst>
                <a:cxn ang="0">
                  <a:pos x="T0" y="T1"/>
                </a:cxn>
                <a:cxn ang="0">
                  <a:pos x="T2" y="T3"/>
                </a:cxn>
                <a:cxn ang="0">
                  <a:pos x="T4" y="T5"/>
                </a:cxn>
                <a:cxn ang="0">
                  <a:pos x="T6" y="T7"/>
                </a:cxn>
                <a:cxn ang="0">
                  <a:pos x="T8" y="T9"/>
                </a:cxn>
              </a:cxnLst>
              <a:rect l="0" t="0" r="r" b="b"/>
              <a:pathLst>
                <a:path w="4" h="6">
                  <a:moveTo>
                    <a:pt x="0" y="0"/>
                  </a:moveTo>
                  <a:lnTo>
                    <a:pt x="0" y="4"/>
                  </a:lnTo>
                  <a:lnTo>
                    <a:pt x="2" y="6"/>
                  </a:lnTo>
                  <a:lnTo>
                    <a:pt x="4"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7" name="ïśliḍê">
              <a:extLst>
                <a:ext uri="{FF2B5EF4-FFF2-40B4-BE49-F238E27FC236}">
                  <a16:creationId xmlns:a16="http://schemas.microsoft.com/office/drawing/2014/main" id="{DCFF195D-8BFE-4E14-BB84-996E5E48456E}"/>
                </a:ext>
              </a:extLst>
            </p:cNvPr>
            <p:cNvSpPr/>
            <p:nvPr/>
          </p:nvSpPr>
          <p:spPr bwMode="auto">
            <a:xfrm>
              <a:off x="5025485" y="4216129"/>
              <a:ext cx="18260" cy="27391"/>
            </a:xfrm>
            <a:custGeom>
              <a:avLst/>
              <a:gdLst>
                <a:gd name="T0" fmla="*/ 0 w 4"/>
                <a:gd name="T1" fmla="*/ 0 h 6"/>
                <a:gd name="T2" fmla="*/ 0 w 4"/>
                <a:gd name="T3" fmla="*/ 4 h 6"/>
                <a:gd name="T4" fmla="*/ 2 w 4"/>
                <a:gd name="T5" fmla="*/ 6 h 6"/>
                <a:gd name="T6" fmla="*/ 4 w 4"/>
                <a:gd name="T7" fmla="*/ 2 h 6"/>
                <a:gd name="T8" fmla="*/ 0 w 4"/>
                <a:gd name="T9" fmla="*/ 0 h 6"/>
              </a:gdLst>
              <a:ahLst/>
              <a:cxnLst>
                <a:cxn ang="0">
                  <a:pos x="T0" y="T1"/>
                </a:cxn>
                <a:cxn ang="0">
                  <a:pos x="T2" y="T3"/>
                </a:cxn>
                <a:cxn ang="0">
                  <a:pos x="T4" y="T5"/>
                </a:cxn>
                <a:cxn ang="0">
                  <a:pos x="T6" y="T7"/>
                </a:cxn>
                <a:cxn ang="0">
                  <a:pos x="T8" y="T9"/>
                </a:cxn>
              </a:cxnLst>
              <a:rect l="0" t="0" r="r" b="b"/>
              <a:pathLst>
                <a:path w="4" h="6">
                  <a:moveTo>
                    <a:pt x="0" y="0"/>
                  </a:moveTo>
                  <a:lnTo>
                    <a:pt x="0" y="4"/>
                  </a:lnTo>
                  <a:lnTo>
                    <a:pt x="2" y="6"/>
                  </a:lnTo>
                  <a:lnTo>
                    <a:pt x="4" y="2"/>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8" name="ïṡľîḓe">
              <a:extLst>
                <a:ext uri="{FF2B5EF4-FFF2-40B4-BE49-F238E27FC236}">
                  <a16:creationId xmlns:a16="http://schemas.microsoft.com/office/drawing/2014/main" id="{EBE26E1B-58DF-4574-9C19-8532ADBD5994}"/>
                </a:ext>
              </a:extLst>
            </p:cNvPr>
            <p:cNvSpPr/>
            <p:nvPr/>
          </p:nvSpPr>
          <p:spPr bwMode="auto">
            <a:xfrm>
              <a:off x="7444986" y="3558754"/>
              <a:ext cx="54781" cy="54781"/>
            </a:xfrm>
            <a:custGeom>
              <a:avLst/>
              <a:gdLst>
                <a:gd name="T0" fmla="*/ 3 w 6"/>
                <a:gd name="T1" fmla="*/ 0 h 6"/>
                <a:gd name="T2" fmla="*/ 3 w 6"/>
                <a:gd name="T3" fmla="*/ 0 h 6"/>
                <a:gd name="T4" fmla="*/ 3 w 6"/>
                <a:gd name="T5" fmla="*/ 0 h 6"/>
                <a:gd name="T6" fmla="*/ 2 w 6"/>
                <a:gd name="T7" fmla="*/ 0 h 6"/>
                <a:gd name="T8" fmla="*/ 1 w 6"/>
                <a:gd name="T9" fmla="*/ 0 h 6"/>
                <a:gd name="T10" fmla="*/ 1 w 6"/>
                <a:gd name="T11" fmla="*/ 0 h 6"/>
                <a:gd name="T12" fmla="*/ 1 w 6"/>
                <a:gd name="T13" fmla="*/ 0 h 6"/>
                <a:gd name="T14" fmla="*/ 1 w 6"/>
                <a:gd name="T15" fmla="*/ 0 h 6"/>
                <a:gd name="T16" fmla="*/ 1 w 6"/>
                <a:gd name="T17" fmla="*/ 0 h 6"/>
                <a:gd name="T18" fmla="*/ 1 w 6"/>
                <a:gd name="T19" fmla="*/ 1 h 6"/>
                <a:gd name="T20" fmla="*/ 0 w 6"/>
                <a:gd name="T21" fmla="*/ 2 h 6"/>
                <a:gd name="T22" fmla="*/ 1 w 6"/>
                <a:gd name="T23" fmla="*/ 4 h 6"/>
                <a:gd name="T24" fmla="*/ 3 w 6"/>
                <a:gd name="T25" fmla="*/ 6 h 6"/>
                <a:gd name="T26" fmla="*/ 5 w 6"/>
                <a:gd name="T27" fmla="*/ 5 h 6"/>
                <a:gd name="T28" fmla="*/ 6 w 6"/>
                <a:gd name="T29" fmla="*/ 3 h 6"/>
                <a:gd name="T30" fmla="*/ 5 w 6"/>
                <a:gd name="T31" fmla="*/ 1 h 6"/>
                <a:gd name="T32" fmla="*/ 5 w 6"/>
                <a:gd name="T33" fmla="*/ 1 h 6"/>
                <a:gd name="T34" fmla="*/ 4 w 6"/>
                <a:gd name="T35" fmla="*/ 0 h 6"/>
                <a:gd name="T36" fmla="*/ 3 w 6"/>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 h="6">
                  <a:moveTo>
                    <a:pt x="3" y="0"/>
                  </a:moveTo>
                  <a:cubicBezTo>
                    <a:pt x="3" y="0"/>
                    <a:pt x="3" y="0"/>
                    <a:pt x="3" y="0"/>
                  </a:cubicBezTo>
                  <a:cubicBezTo>
                    <a:pt x="3" y="0"/>
                    <a:pt x="3" y="0"/>
                    <a:pt x="3" y="0"/>
                  </a:cubicBezTo>
                  <a:cubicBezTo>
                    <a:pt x="2" y="0"/>
                    <a:pt x="2" y="0"/>
                    <a:pt x="2" y="0"/>
                  </a:cubicBezTo>
                  <a:cubicBezTo>
                    <a:pt x="2" y="0"/>
                    <a:pt x="2" y="0"/>
                    <a:pt x="1" y="0"/>
                  </a:cubicBezTo>
                  <a:cubicBezTo>
                    <a:pt x="1" y="0"/>
                    <a:pt x="1" y="0"/>
                    <a:pt x="1" y="0"/>
                  </a:cubicBezTo>
                  <a:cubicBezTo>
                    <a:pt x="1" y="0"/>
                    <a:pt x="1" y="0"/>
                    <a:pt x="1" y="0"/>
                  </a:cubicBezTo>
                  <a:cubicBezTo>
                    <a:pt x="1" y="0"/>
                    <a:pt x="1" y="0"/>
                    <a:pt x="1" y="0"/>
                  </a:cubicBezTo>
                  <a:cubicBezTo>
                    <a:pt x="1" y="0"/>
                    <a:pt x="1" y="0"/>
                    <a:pt x="1" y="0"/>
                  </a:cubicBezTo>
                  <a:cubicBezTo>
                    <a:pt x="1" y="1"/>
                    <a:pt x="1" y="1"/>
                    <a:pt x="1" y="1"/>
                  </a:cubicBezTo>
                  <a:cubicBezTo>
                    <a:pt x="0" y="1"/>
                    <a:pt x="0" y="2"/>
                    <a:pt x="0" y="2"/>
                  </a:cubicBezTo>
                  <a:cubicBezTo>
                    <a:pt x="0" y="3"/>
                    <a:pt x="0" y="3"/>
                    <a:pt x="1" y="4"/>
                  </a:cubicBezTo>
                  <a:cubicBezTo>
                    <a:pt x="1" y="5"/>
                    <a:pt x="2" y="6"/>
                    <a:pt x="3" y="6"/>
                  </a:cubicBezTo>
                  <a:cubicBezTo>
                    <a:pt x="4" y="6"/>
                    <a:pt x="4" y="5"/>
                    <a:pt x="5" y="5"/>
                  </a:cubicBezTo>
                  <a:cubicBezTo>
                    <a:pt x="5" y="5"/>
                    <a:pt x="6" y="4"/>
                    <a:pt x="6" y="3"/>
                  </a:cubicBezTo>
                  <a:cubicBezTo>
                    <a:pt x="6" y="2"/>
                    <a:pt x="6" y="2"/>
                    <a:pt x="5" y="1"/>
                  </a:cubicBezTo>
                  <a:cubicBezTo>
                    <a:pt x="5" y="1"/>
                    <a:pt x="5" y="1"/>
                    <a:pt x="5" y="1"/>
                  </a:cubicBezTo>
                  <a:cubicBezTo>
                    <a:pt x="5" y="0"/>
                    <a:pt x="4" y="0"/>
                    <a:pt x="4" y="0"/>
                  </a:cubicBezTo>
                  <a:cubicBezTo>
                    <a:pt x="4"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9" name="îṣḷîdé">
              <a:extLst>
                <a:ext uri="{FF2B5EF4-FFF2-40B4-BE49-F238E27FC236}">
                  <a16:creationId xmlns:a16="http://schemas.microsoft.com/office/drawing/2014/main" id="{C6F3A598-4840-4FE9-A558-28929DA8247A}"/>
                </a:ext>
              </a:extLst>
            </p:cNvPr>
            <p:cNvSpPr/>
            <p:nvPr/>
          </p:nvSpPr>
          <p:spPr bwMode="auto">
            <a:xfrm>
              <a:off x="8330614" y="2170963"/>
              <a:ext cx="54781" cy="54781"/>
            </a:xfrm>
            <a:custGeom>
              <a:avLst/>
              <a:gdLst>
                <a:gd name="T0" fmla="*/ 2 w 6"/>
                <a:gd name="T1" fmla="*/ 0 h 6"/>
                <a:gd name="T2" fmla="*/ 1 w 6"/>
                <a:gd name="T3" fmla="*/ 0 h 6"/>
                <a:gd name="T4" fmla="*/ 0 w 6"/>
                <a:gd name="T5" fmla="*/ 1 h 6"/>
                <a:gd name="T6" fmla="*/ 0 w 6"/>
                <a:gd name="T7" fmla="*/ 2 h 6"/>
                <a:gd name="T8" fmla="*/ 0 w 6"/>
                <a:gd name="T9" fmla="*/ 2 h 6"/>
                <a:gd name="T10" fmla="*/ 0 w 6"/>
                <a:gd name="T11" fmla="*/ 2 h 6"/>
                <a:gd name="T12" fmla="*/ 0 w 6"/>
                <a:gd name="T13" fmla="*/ 2 h 6"/>
                <a:gd name="T14" fmla="*/ 0 w 6"/>
                <a:gd name="T15" fmla="*/ 4 h 6"/>
                <a:gd name="T16" fmla="*/ 3 w 6"/>
                <a:gd name="T17" fmla="*/ 6 h 6"/>
                <a:gd name="T18" fmla="*/ 4 w 6"/>
                <a:gd name="T19" fmla="*/ 5 h 6"/>
                <a:gd name="T20" fmla="*/ 5 w 6"/>
                <a:gd name="T21" fmla="*/ 1 h 6"/>
                <a:gd name="T22" fmla="*/ 2 w 6"/>
                <a:gd name="T2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6">
                  <a:moveTo>
                    <a:pt x="2" y="0"/>
                  </a:moveTo>
                  <a:cubicBezTo>
                    <a:pt x="2" y="0"/>
                    <a:pt x="1" y="0"/>
                    <a:pt x="1" y="0"/>
                  </a:cubicBezTo>
                  <a:cubicBezTo>
                    <a:pt x="1" y="0"/>
                    <a:pt x="1" y="1"/>
                    <a:pt x="0" y="1"/>
                  </a:cubicBezTo>
                  <a:cubicBezTo>
                    <a:pt x="0" y="1"/>
                    <a:pt x="0" y="1"/>
                    <a:pt x="0" y="2"/>
                  </a:cubicBezTo>
                  <a:cubicBezTo>
                    <a:pt x="0" y="2"/>
                    <a:pt x="0" y="2"/>
                    <a:pt x="0" y="2"/>
                  </a:cubicBezTo>
                  <a:cubicBezTo>
                    <a:pt x="0" y="2"/>
                    <a:pt x="0" y="2"/>
                    <a:pt x="0" y="2"/>
                  </a:cubicBezTo>
                  <a:cubicBezTo>
                    <a:pt x="0" y="2"/>
                    <a:pt x="0" y="2"/>
                    <a:pt x="0" y="2"/>
                  </a:cubicBezTo>
                  <a:cubicBezTo>
                    <a:pt x="0" y="3"/>
                    <a:pt x="0" y="4"/>
                    <a:pt x="0" y="4"/>
                  </a:cubicBezTo>
                  <a:cubicBezTo>
                    <a:pt x="1" y="5"/>
                    <a:pt x="2" y="6"/>
                    <a:pt x="3" y="6"/>
                  </a:cubicBezTo>
                  <a:cubicBezTo>
                    <a:pt x="4" y="6"/>
                    <a:pt x="4" y="5"/>
                    <a:pt x="4" y="5"/>
                  </a:cubicBezTo>
                  <a:cubicBezTo>
                    <a:pt x="6" y="4"/>
                    <a:pt x="6" y="3"/>
                    <a:pt x="5" y="1"/>
                  </a:cubicBezTo>
                  <a:cubicBezTo>
                    <a:pt x="4" y="0"/>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0" name="íś1ïḓé">
              <a:extLst>
                <a:ext uri="{FF2B5EF4-FFF2-40B4-BE49-F238E27FC236}">
                  <a16:creationId xmlns:a16="http://schemas.microsoft.com/office/drawing/2014/main" id="{E472F696-F747-483F-9A33-7B29F0E15ABA}"/>
                </a:ext>
              </a:extLst>
            </p:cNvPr>
            <p:cNvSpPr/>
            <p:nvPr/>
          </p:nvSpPr>
          <p:spPr bwMode="auto">
            <a:xfrm>
              <a:off x="8129750" y="4891764"/>
              <a:ext cx="59346" cy="45651"/>
            </a:xfrm>
            <a:custGeom>
              <a:avLst/>
              <a:gdLst>
                <a:gd name="T0" fmla="*/ 2 w 6"/>
                <a:gd name="T1" fmla="*/ 0 h 5"/>
                <a:gd name="T2" fmla="*/ 2 w 6"/>
                <a:gd name="T3" fmla="*/ 0 h 5"/>
                <a:gd name="T4" fmla="*/ 2 w 6"/>
                <a:gd name="T5" fmla="*/ 0 h 5"/>
                <a:gd name="T6" fmla="*/ 1 w 6"/>
                <a:gd name="T7" fmla="*/ 0 h 5"/>
                <a:gd name="T8" fmla="*/ 1 w 6"/>
                <a:gd name="T9" fmla="*/ 0 h 5"/>
                <a:gd name="T10" fmla="*/ 0 w 6"/>
                <a:gd name="T11" fmla="*/ 0 h 5"/>
                <a:gd name="T12" fmla="*/ 0 w 6"/>
                <a:gd name="T13" fmla="*/ 1 h 5"/>
                <a:gd name="T14" fmla="*/ 0 w 6"/>
                <a:gd name="T15" fmla="*/ 2 h 5"/>
                <a:gd name="T16" fmla="*/ 0 w 6"/>
                <a:gd name="T17" fmla="*/ 2 h 5"/>
                <a:gd name="T18" fmla="*/ 0 w 6"/>
                <a:gd name="T19" fmla="*/ 2 h 5"/>
                <a:gd name="T20" fmla="*/ 0 w 6"/>
                <a:gd name="T21" fmla="*/ 4 h 5"/>
                <a:gd name="T22" fmla="*/ 3 w 6"/>
                <a:gd name="T23" fmla="*/ 5 h 5"/>
                <a:gd name="T24" fmla="*/ 4 w 6"/>
                <a:gd name="T25" fmla="*/ 5 h 5"/>
                <a:gd name="T26" fmla="*/ 5 w 6"/>
                <a:gd name="T27" fmla="*/ 1 h 5"/>
                <a:gd name="T28" fmla="*/ 4 w 6"/>
                <a:gd name="T29" fmla="*/ 0 h 5"/>
                <a:gd name="T30" fmla="*/ 3 w 6"/>
                <a:gd name="T31" fmla="*/ 0 h 5"/>
                <a:gd name="T32" fmla="*/ 2 w 6"/>
                <a:gd name="T33"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 h="5">
                  <a:moveTo>
                    <a:pt x="2" y="0"/>
                  </a:moveTo>
                  <a:cubicBezTo>
                    <a:pt x="2" y="0"/>
                    <a:pt x="2" y="0"/>
                    <a:pt x="2" y="0"/>
                  </a:cubicBezTo>
                  <a:cubicBezTo>
                    <a:pt x="2" y="0"/>
                    <a:pt x="2" y="0"/>
                    <a:pt x="2" y="0"/>
                  </a:cubicBezTo>
                  <a:cubicBezTo>
                    <a:pt x="1" y="0"/>
                    <a:pt x="1" y="0"/>
                    <a:pt x="1" y="0"/>
                  </a:cubicBezTo>
                  <a:cubicBezTo>
                    <a:pt x="1" y="0"/>
                    <a:pt x="1" y="0"/>
                    <a:pt x="1" y="0"/>
                  </a:cubicBezTo>
                  <a:cubicBezTo>
                    <a:pt x="1" y="0"/>
                    <a:pt x="1" y="0"/>
                    <a:pt x="0" y="0"/>
                  </a:cubicBezTo>
                  <a:cubicBezTo>
                    <a:pt x="0" y="0"/>
                    <a:pt x="0" y="1"/>
                    <a:pt x="0" y="1"/>
                  </a:cubicBezTo>
                  <a:cubicBezTo>
                    <a:pt x="0" y="1"/>
                    <a:pt x="0" y="1"/>
                    <a:pt x="0" y="2"/>
                  </a:cubicBezTo>
                  <a:cubicBezTo>
                    <a:pt x="0" y="2"/>
                    <a:pt x="0" y="2"/>
                    <a:pt x="0" y="2"/>
                  </a:cubicBezTo>
                  <a:cubicBezTo>
                    <a:pt x="0" y="2"/>
                    <a:pt x="0" y="2"/>
                    <a:pt x="0" y="2"/>
                  </a:cubicBezTo>
                  <a:cubicBezTo>
                    <a:pt x="0" y="3"/>
                    <a:pt x="0" y="3"/>
                    <a:pt x="0" y="4"/>
                  </a:cubicBezTo>
                  <a:cubicBezTo>
                    <a:pt x="1" y="5"/>
                    <a:pt x="2" y="5"/>
                    <a:pt x="3" y="5"/>
                  </a:cubicBezTo>
                  <a:cubicBezTo>
                    <a:pt x="3" y="5"/>
                    <a:pt x="4" y="5"/>
                    <a:pt x="4" y="5"/>
                  </a:cubicBezTo>
                  <a:cubicBezTo>
                    <a:pt x="5" y="4"/>
                    <a:pt x="6" y="2"/>
                    <a:pt x="5" y="1"/>
                  </a:cubicBezTo>
                  <a:cubicBezTo>
                    <a:pt x="5" y="1"/>
                    <a:pt x="4" y="1"/>
                    <a:pt x="4" y="0"/>
                  </a:cubicBezTo>
                  <a:cubicBezTo>
                    <a:pt x="4" y="0"/>
                    <a:pt x="3" y="0"/>
                    <a:pt x="3" y="0"/>
                  </a:cubicBezTo>
                  <a:cubicBezTo>
                    <a:pt x="3"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1" name="ïṧļíḍé">
              <a:extLst>
                <a:ext uri="{FF2B5EF4-FFF2-40B4-BE49-F238E27FC236}">
                  <a16:creationId xmlns:a16="http://schemas.microsoft.com/office/drawing/2014/main" id="{99FF663D-9383-4B89-8C28-CF07EC0C091E}"/>
                </a:ext>
              </a:extLst>
            </p:cNvPr>
            <p:cNvSpPr/>
            <p:nvPr/>
          </p:nvSpPr>
          <p:spPr bwMode="auto">
            <a:xfrm>
              <a:off x="8513218" y="3997004"/>
              <a:ext cx="54781" cy="54781"/>
            </a:xfrm>
            <a:custGeom>
              <a:avLst/>
              <a:gdLst>
                <a:gd name="T0" fmla="*/ 2 w 6"/>
                <a:gd name="T1" fmla="*/ 0 h 6"/>
                <a:gd name="T2" fmla="*/ 2 w 6"/>
                <a:gd name="T3" fmla="*/ 0 h 6"/>
                <a:gd name="T4" fmla="*/ 1 w 6"/>
                <a:gd name="T5" fmla="*/ 1 h 6"/>
                <a:gd name="T6" fmla="*/ 1 w 6"/>
                <a:gd name="T7" fmla="*/ 1 h 6"/>
                <a:gd name="T8" fmla="*/ 0 w 6"/>
                <a:gd name="T9" fmla="*/ 2 h 6"/>
                <a:gd name="T10" fmla="*/ 0 w 6"/>
                <a:gd name="T11" fmla="*/ 2 h 6"/>
                <a:gd name="T12" fmla="*/ 0 w 6"/>
                <a:gd name="T13" fmla="*/ 3 h 6"/>
                <a:gd name="T14" fmla="*/ 0 w 6"/>
                <a:gd name="T15" fmla="*/ 5 h 6"/>
                <a:gd name="T16" fmla="*/ 3 w 6"/>
                <a:gd name="T17" fmla="*/ 6 h 6"/>
                <a:gd name="T18" fmla="*/ 4 w 6"/>
                <a:gd name="T19" fmla="*/ 6 h 6"/>
                <a:gd name="T20" fmla="*/ 5 w 6"/>
                <a:gd name="T21" fmla="*/ 2 h 6"/>
                <a:gd name="T22" fmla="*/ 3 w 6"/>
                <a:gd name="T23" fmla="*/ 0 h 6"/>
                <a:gd name="T24" fmla="*/ 2 w 6"/>
                <a:gd name="T25"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 h="6">
                  <a:moveTo>
                    <a:pt x="2" y="0"/>
                  </a:moveTo>
                  <a:cubicBezTo>
                    <a:pt x="2" y="0"/>
                    <a:pt x="2" y="0"/>
                    <a:pt x="2" y="0"/>
                  </a:cubicBezTo>
                  <a:cubicBezTo>
                    <a:pt x="1" y="0"/>
                    <a:pt x="1" y="1"/>
                    <a:pt x="1" y="1"/>
                  </a:cubicBezTo>
                  <a:cubicBezTo>
                    <a:pt x="1" y="1"/>
                    <a:pt x="1" y="1"/>
                    <a:pt x="1" y="1"/>
                  </a:cubicBezTo>
                  <a:cubicBezTo>
                    <a:pt x="0" y="1"/>
                    <a:pt x="0" y="1"/>
                    <a:pt x="0" y="2"/>
                  </a:cubicBezTo>
                  <a:cubicBezTo>
                    <a:pt x="0" y="2"/>
                    <a:pt x="0" y="2"/>
                    <a:pt x="0" y="2"/>
                  </a:cubicBezTo>
                  <a:cubicBezTo>
                    <a:pt x="0" y="2"/>
                    <a:pt x="0" y="3"/>
                    <a:pt x="0" y="3"/>
                  </a:cubicBezTo>
                  <a:cubicBezTo>
                    <a:pt x="0" y="3"/>
                    <a:pt x="0" y="4"/>
                    <a:pt x="0" y="5"/>
                  </a:cubicBezTo>
                  <a:cubicBezTo>
                    <a:pt x="1" y="6"/>
                    <a:pt x="2" y="6"/>
                    <a:pt x="3" y="6"/>
                  </a:cubicBezTo>
                  <a:cubicBezTo>
                    <a:pt x="3" y="6"/>
                    <a:pt x="4" y="6"/>
                    <a:pt x="4" y="6"/>
                  </a:cubicBezTo>
                  <a:cubicBezTo>
                    <a:pt x="6" y="5"/>
                    <a:pt x="6" y="3"/>
                    <a:pt x="5" y="2"/>
                  </a:cubicBezTo>
                  <a:cubicBezTo>
                    <a:pt x="4" y="1"/>
                    <a:pt x="4" y="1"/>
                    <a:pt x="3" y="0"/>
                  </a:cubicBezTo>
                  <a:cubicBezTo>
                    <a:pt x="3" y="0"/>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2" name="íSļïḋe">
              <a:extLst>
                <a:ext uri="{FF2B5EF4-FFF2-40B4-BE49-F238E27FC236}">
                  <a16:creationId xmlns:a16="http://schemas.microsoft.com/office/drawing/2014/main" id="{4C53A3F9-8D2D-4967-8CCB-07C802DA59A7}"/>
                </a:ext>
              </a:extLst>
            </p:cNvPr>
            <p:cNvSpPr/>
            <p:nvPr/>
          </p:nvSpPr>
          <p:spPr bwMode="auto">
            <a:xfrm>
              <a:off x="5326781" y="1262508"/>
              <a:ext cx="50216" cy="50216"/>
            </a:xfrm>
            <a:custGeom>
              <a:avLst/>
              <a:gdLst>
                <a:gd name="T0" fmla="*/ 4 w 5"/>
                <a:gd name="T1" fmla="*/ 0 h 5"/>
                <a:gd name="T2" fmla="*/ 3 w 5"/>
                <a:gd name="T3" fmla="*/ 1 h 5"/>
                <a:gd name="T4" fmla="*/ 2 w 5"/>
                <a:gd name="T5" fmla="*/ 1 h 5"/>
                <a:gd name="T6" fmla="*/ 0 w 5"/>
                <a:gd name="T7" fmla="*/ 0 h 5"/>
                <a:gd name="T8" fmla="*/ 0 w 5"/>
                <a:gd name="T9" fmla="*/ 0 h 5"/>
                <a:gd name="T10" fmla="*/ 0 w 5"/>
                <a:gd name="T11" fmla="*/ 2 h 5"/>
                <a:gd name="T12" fmla="*/ 0 w 5"/>
                <a:gd name="T13" fmla="*/ 4 h 5"/>
                <a:gd name="T14" fmla="*/ 3 w 5"/>
                <a:gd name="T15" fmla="*/ 5 h 5"/>
                <a:gd name="T16" fmla="*/ 4 w 5"/>
                <a:gd name="T17" fmla="*/ 5 h 5"/>
                <a:gd name="T18" fmla="*/ 5 w 5"/>
                <a:gd name="T19" fmla="*/ 3 h 5"/>
                <a:gd name="T20" fmla="*/ 5 w 5"/>
                <a:gd name="T21" fmla="*/ 2 h 5"/>
                <a:gd name="T22" fmla="*/ 5 w 5"/>
                <a:gd name="T23" fmla="*/ 2 h 5"/>
                <a:gd name="T24" fmla="*/ 5 w 5"/>
                <a:gd name="T25" fmla="*/ 2 h 5"/>
                <a:gd name="T26" fmla="*/ 5 w 5"/>
                <a:gd name="T27" fmla="*/ 2 h 5"/>
                <a:gd name="T28" fmla="*/ 5 w 5"/>
                <a:gd name="T29" fmla="*/ 1 h 5"/>
                <a:gd name="T30" fmla="*/ 4 w 5"/>
                <a:gd name="T31" fmla="*/ 0 h 5"/>
                <a:gd name="T32" fmla="*/ 4 w 5"/>
                <a:gd name="T33"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5">
                  <a:moveTo>
                    <a:pt x="4" y="0"/>
                  </a:moveTo>
                  <a:cubicBezTo>
                    <a:pt x="4" y="0"/>
                    <a:pt x="4" y="1"/>
                    <a:pt x="3" y="1"/>
                  </a:cubicBezTo>
                  <a:cubicBezTo>
                    <a:pt x="3" y="1"/>
                    <a:pt x="2" y="1"/>
                    <a:pt x="2" y="1"/>
                  </a:cubicBezTo>
                  <a:cubicBezTo>
                    <a:pt x="1" y="1"/>
                    <a:pt x="1" y="1"/>
                    <a:pt x="0" y="0"/>
                  </a:cubicBezTo>
                  <a:cubicBezTo>
                    <a:pt x="0" y="0"/>
                    <a:pt x="0" y="0"/>
                    <a:pt x="0" y="0"/>
                  </a:cubicBezTo>
                  <a:cubicBezTo>
                    <a:pt x="0" y="1"/>
                    <a:pt x="0" y="1"/>
                    <a:pt x="0" y="2"/>
                  </a:cubicBezTo>
                  <a:cubicBezTo>
                    <a:pt x="0" y="3"/>
                    <a:pt x="0" y="3"/>
                    <a:pt x="0" y="4"/>
                  </a:cubicBezTo>
                  <a:cubicBezTo>
                    <a:pt x="1" y="5"/>
                    <a:pt x="2" y="5"/>
                    <a:pt x="3" y="5"/>
                  </a:cubicBezTo>
                  <a:cubicBezTo>
                    <a:pt x="3" y="5"/>
                    <a:pt x="4" y="5"/>
                    <a:pt x="4" y="5"/>
                  </a:cubicBezTo>
                  <a:cubicBezTo>
                    <a:pt x="5" y="4"/>
                    <a:pt x="5" y="4"/>
                    <a:pt x="5" y="3"/>
                  </a:cubicBezTo>
                  <a:cubicBezTo>
                    <a:pt x="5" y="3"/>
                    <a:pt x="5" y="3"/>
                    <a:pt x="5" y="2"/>
                  </a:cubicBezTo>
                  <a:cubicBezTo>
                    <a:pt x="5" y="2"/>
                    <a:pt x="5" y="2"/>
                    <a:pt x="5" y="2"/>
                  </a:cubicBezTo>
                  <a:cubicBezTo>
                    <a:pt x="5" y="2"/>
                    <a:pt x="5" y="2"/>
                    <a:pt x="5" y="2"/>
                  </a:cubicBezTo>
                  <a:cubicBezTo>
                    <a:pt x="5" y="2"/>
                    <a:pt x="5" y="2"/>
                    <a:pt x="5" y="2"/>
                  </a:cubicBezTo>
                  <a:cubicBezTo>
                    <a:pt x="5" y="1"/>
                    <a:pt x="5" y="1"/>
                    <a:pt x="5" y="1"/>
                  </a:cubicBezTo>
                  <a:cubicBezTo>
                    <a:pt x="4" y="1"/>
                    <a:pt x="4" y="0"/>
                    <a:pt x="4" y="0"/>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3" name="îṧ1íḋe">
              <a:extLst>
                <a:ext uri="{FF2B5EF4-FFF2-40B4-BE49-F238E27FC236}">
                  <a16:creationId xmlns:a16="http://schemas.microsoft.com/office/drawing/2014/main" id="{DD35AC27-C102-4150-881E-A0A285A138D8}"/>
                </a:ext>
              </a:extLst>
            </p:cNvPr>
            <p:cNvSpPr/>
            <p:nvPr/>
          </p:nvSpPr>
          <p:spPr bwMode="auto">
            <a:xfrm>
              <a:off x="5965895" y="2129877"/>
              <a:ext cx="59346" cy="59346"/>
            </a:xfrm>
            <a:custGeom>
              <a:avLst/>
              <a:gdLst>
                <a:gd name="T0" fmla="*/ 3 w 6"/>
                <a:gd name="T1" fmla="*/ 0 h 6"/>
                <a:gd name="T2" fmla="*/ 2 w 6"/>
                <a:gd name="T3" fmla="*/ 0 h 6"/>
                <a:gd name="T4" fmla="*/ 2 w 6"/>
                <a:gd name="T5" fmla="*/ 0 h 6"/>
                <a:gd name="T6" fmla="*/ 2 w 6"/>
                <a:gd name="T7" fmla="*/ 0 h 6"/>
                <a:gd name="T8" fmla="*/ 2 w 6"/>
                <a:gd name="T9" fmla="*/ 0 h 6"/>
                <a:gd name="T10" fmla="*/ 1 w 6"/>
                <a:gd name="T11" fmla="*/ 1 h 6"/>
                <a:gd name="T12" fmla="*/ 1 w 6"/>
                <a:gd name="T13" fmla="*/ 1 h 6"/>
                <a:gd name="T14" fmla="*/ 1 w 6"/>
                <a:gd name="T15" fmla="*/ 4 h 6"/>
                <a:gd name="T16" fmla="*/ 4 w 6"/>
                <a:gd name="T17" fmla="*/ 6 h 6"/>
                <a:gd name="T18" fmla="*/ 5 w 6"/>
                <a:gd name="T19" fmla="*/ 5 h 6"/>
                <a:gd name="T20" fmla="*/ 6 w 6"/>
                <a:gd name="T21" fmla="*/ 3 h 6"/>
                <a:gd name="T22" fmla="*/ 6 w 6"/>
                <a:gd name="T23" fmla="*/ 2 h 6"/>
                <a:gd name="T24" fmla="*/ 6 w 6"/>
                <a:gd name="T25" fmla="*/ 1 h 6"/>
                <a:gd name="T26" fmla="*/ 5 w 6"/>
                <a:gd name="T27" fmla="*/ 1 h 6"/>
                <a:gd name="T28" fmla="*/ 4 w 6"/>
                <a:gd name="T29" fmla="*/ 0 h 6"/>
                <a:gd name="T30" fmla="*/ 3 w 6"/>
                <a:gd name="T3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 h="6">
                  <a:moveTo>
                    <a:pt x="3" y="0"/>
                  </a:moveTo>
                  <a:cubicBezTo>
                    <a:pt x="3" y="0"/>
                    <a:pt x="2" y="0"/>
                    <a:pt x="2" y="0"/>
                  </a:cubicBezTo>
                  <a:cubicBezTo>
                    <a:pt x="2" y="0"/>
                    <a:pt x="2" y="0"/>
                    <a:pt x="2" y="0"/>
                  </a:cubicBezTo>
                  <a:cubicBezTo>
                    <a:pt x="2" y="0"/>
                    <a:pt x="2" y="0"/>
                    <a:pt x="2" y="0"/>
                  </a:cubicBezTo>
                  <a:cubicBezTo>
                    <a:pt x="2" y="0"/>
                    <a:pt x="2" y="0"/>
                    <a:pt x="2" y="0"/>
                  </a:cubicBezTo>
                  <a:cubicBezTo>
                    <a:pt x="1" y="0"/>
                    <a:pt x="1" y="1"/>
                    <a:pt x="1" y="1"/>
                  </a:cubicBezTo>
                  <a:cubicBezTo>
                    <a:pt x="1" y="1"/>
                    <a:pt x="1" y="1"/>
                    <a:pt x="1" y="1"/>
                  </a:cubicBezTo>
                  <a:cubicBezTo>
                    <a:pt x="0" y="2"/>
                    <a:pt x="0" y="3"/>
                    <a:pt x="1" y="4"/>
                  </a:cubicBezTo>
                  <a:cubicBezTo>
                    <a:pt x="2" y="5"/>
                    <a:pt x="3" y="6"/>
                    <a:pt x="4" y="6"/>
                  </a:cubicBezTo>
                  <a:cubicBezTo>
                    <a:pt x="4" y="6"/>
                    <a:pt x="5" y="6"/>
                    <a:pt x="5" y="5"/>
                  </a:cubicBezTo>
                  <a:cubicBezTo>
                    <a:pt x="6" y="5"/>
                    <a:pt x="6" y="4"/>
                    <a:pt x="6" y="3"/>
                  </a:cubicBezTo>
                  <a:cubicBezTo>
                    <a:pt x="6" y="3"/>
                    <a:pt x="6" y="2"/>
                    <a:pt x="6" y="2"/>
                  </a:cubicBezTo>
                  <a:cubicBezTo>
                    <a:pt x="6" y="2"/>
                    <a:pt x="6" y="2"/>
                    <a:pt x="6" y="1"/>
                  </a:cubicBezTo>
                  <a:cubicBezTo>
                    <a:pt x="6" y="1"/>
                    <a:pt x="5" y="1"/>
                    <a:pt x="5" y="1"/>
                  </a:cubicBezTo>
                  <a:cubicBezTo>
                    <a:pt x="5" y="1"/>
                    <a:pt x="5" y="0"/>
                    <a:pt x="4" y="0"/>
                  </a:cubicBezTo>
                  <a:cubicBezTo>
                    <a:pt x="4"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4" name="íṡlïďe">
              <a:extLst>
                <a:ext uri="{FF2B5EF4-FFF2-40B4-BE49-F238E27FC236}">
                  <a16:creationId xmlns:a16="http://schemas.microsoft.com/office/drawing/2014/main" id="{A7719FEA-45F5-4C12-94D8-520EA6240EA6}"/>
                </a:ext>
              </a:extLst>
            </p:cNvPr>
            <p:cNvSpPr/>
            <p:nvPr/>
          </p:nvSpPr>
          <p:spPr bwMode="auto">
            <a:xfrm>
              <a:off x="7015867" y="2873989"/>
              <a:ext cx="54781" cy="54781"/>
            </a:xfrm>
            <a:custGeom>
              <a:avLst/>
              <a:gdLst>
                <a:gd name="T0" fmla="*/ 3 w 6"/>
                <a:gd name="T1" fmla="*/ 0 h 6"/>
                <a:gd name="T2" fmla="*/ 2 w 6"/>
                <a:gd name="T3" fmla="*/ 0 h 6"/>
                <a:gd name="T4" fmla="*/ 2 w 6"/>
                <a:gd name="T5" fmla="*/ 0 h 6"/>
                <a:gd name="T6" fmla="*/ 1 w 6"/>
                <a:gd name="T7" fmla="*/ 0 h 6"/>
                <a:gd name="T8" fmla="*/ 1 w 6"/>
                <a:gd name="T9" fmla="*/ 0 h 6"/>
                <a:gd name="T10" fmla="*/ 1 w 6"/>
                <a:gd name="T11" fmla="*/ 0 h 6"/>
                <a:gd name="T12" fmla="*/ 1 w 6"/>
                <a:gd name="T13" fmla="*/ 0 h 6"/>
                <a:gd name="T14" fmla="*/ 1 w 6"/>
                <a:gd name="T15" fmla="*/ 0 h 6"/>
                <a:gd name="T16" fmla="*/ 0 w 6"/>
                <a:gd name="T17" fmla="*/ 1 h 6"/>
                <a:gd name="T18" fmla="*/ 0 w 6"/>
                <a:gd name="T19" fmla="*/ 1 h 6"/>
                <a:gd name="T20" fmla="*/ 0 w 6"/>
                <a:gd name="T21" fmla="*/ 1 h 6"/>
                <a:gd name="T22" fmla="*/ 0 w 6"/>
                <a:gd name="T23" fmla="*/ 2 h 6"/>
                <a:gd name="T24" fmla="*/ 0 w 6"/>
                <a:gd name="T25" fmla="*/ 2 h 6"/>
                <a:gd name="T26" fmla="*/ 1 w 6"/>
                <a:gd name="T27" fmla="*/ 4 h 6"/>
                <a:gd name="T28" fmla="*/ 3 w 6"/>
                <a:gd name="T29" fmla="*/ 6 h 6"/>
                <a:gd name="T30" fmla="*/ 5 w 6"/>
                <a:gd name="T31" fmla="*/ 5 h 6"/>
                <a:gd name="T32" fmla="*/ 6 w 6"/>
                <a:gd name="T33" fmla="*/ 3 h 6"/>
                <a:gd name="T34" fmla="*/ 6 w 6"/>
                <a:gd name="T35" fmla="*/ 2 h 6"/>
                <a:gd name="T36" fmla="*/ 5 w 6"/>
                <a:gd name="T37" fmla="*/ 1 h 6"/>
                <a:gd name="T38" fmla="*/ 5 w 6"/>
                <a:gd name="T39" fmla="*/ 1 h 6"/>
                <a:gd name="T40" fmla="*/ 3 w 6"/>
                <a:gd name="T41" fmla="*/ 0 h 6"/>
                <a:gd name="T42" fmla="*/ 3 w 6"/>
                <a:gd name="T43" fmla="*/ 0 h 6"/>
                <a:gd name="T44" fmla="*/ 3 w 6"/>
                <a:gd name="T45"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 h="6">
                  <a:moveTo>
                    <a:pt x="3" y="0"/>
                  </a:moveTo>
                  <a:cubicBezTo>
                    <a:pt x="2" y="0"/>
                    <a:pt x="2" y="0"/>
                    <a:pt x="2" y="0"/>
                  </a:cubicBezTo>
                  <a:cubicBezTo>
                    <a:pt x="2" y="0"/>
                    <a:pt x="2" y="0"/>
                    <a:pt x="2"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1"/>
                    <a:pt x="1" y="1"/>
                    <a:pt x="0" y="1"/>
                  </a:cubicBezTo>
                  <a:cubicBezTo>
                    <a:pt x="0" y="1"/>
                    <a:pt x="0" y="1"/>
                    <a:pt x="0" y="1"/>
                  </a:cubicBezTo>
                  <a:cubicBezTo>
                    <a:pt x="0" y="1"/>
                    <a:pt x="0" y="1"/>
                    <a:pt x="0" y="1"/>
                  </a:cubicBezTo>
                  <a:cubicBezTo>
                    <a:pt x="0" y="1"/>
                    <a:pt x="0" y="1"/>
                    <a:pt x="0" y="2"/>
                  </a:cubicBezTo>
                  <a:cubicBezTo>
                    <a:pt x="0" y="2"/>
                    <a:pt x="0" y="2"/>
                    <a:pt x="0" y="2"/>
                  </a:cubicBezTo>
                  <a:cubicBezTo>
                    <a:pt x="0" y="3"/>
                    <a:pt x="0" y="4"/>
                    <a:pt x="1" y="4"/>
                  </a:cubicBezTo>
                  <a:cubicBezTo>
                    <a:pt x="1" y="5"/>
                    <a:pt x="2" y="6"/>
                    <a:pt x="3" y="6"/>
                  </a:cubicBezTo>
                  <a:cubicBezTo>
                    <a:pt x="4" y="6"/>
                    <a:pt x="4" y="6"/>
                    <a:pt x="5" y="5"/>
                  </a:cubicBezTo>
                  <a:cubicBezTo>
                    <a:pt x="5" y="5"/>
                    <a:pt x="6" y="4"/>
                    <a:pt x="6" y="3"/>
                  </a:cubicBezTo>
                  <a:cubicBezTo>
                    <a:pt x="6" y="3"/>
                    <a:pt x="6" y="2"/>
                    <a:pt x="6" y="2"/>
                  </a:cubicBezTo>
                  <a:cubicBezTo>
                    <a:pt x="6" y="2"/>
                    <a:pt x="5" y="1"/>
                    <a:pt x="5" y="1"/>
                  </a:cubicBezTo>
                  <a:cubicBezTo>
                    <a:pt x="5" y="1"/>
                    <a:pt x="5" y="1"/>
                    <a:pt x="5" y="1"/>
                  </a:cubicBezTo>
                  <a:cubicBezTo>
                    <a:pt x="4" y="0"/>
                    <a:pt x="4" y="0"/>
                    <a:pt x="3" y="0"/>
                  </a:cubicBezTo>
                  <a:cubicBezTo>
                    <a:pt x="3" y="0"/>
                    <a:pt x="3" y="0"/>
                    <a:pt x="3" y="0"/>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5" name="iṥḷidè">
              <a:extLst>
                <a:ext uri="{FF2B5EF4-FFF2-40B4-BE49-F238E27FC236}">
                  <a16:creationId xmlns:a16="http://schemas.microsoft.com/office/drawing/2014/main" id="{CD335968-5B5C-4F8D-A4B6-610D91A7D94C}"/>
                </a:ext>
              </a:extLst>
            </p:cNvPr>
            <p:cNvSpPr/>
            <p:nvPr/>
          </p:nvSpPr>
          <p:spPr bwMode="auto">
            <a:xfrm>
              <a:off x="6536532" y="1381201"/>
              <a:ext cx="59346" cy="54781"/>
            </a:xfrm>
            <a:custGeom>
              <a:avLst/>
              <a:gdLst>
                <a:gd name="T0" fmla="*/ 3 w 6"/>
                <a:gd name="T1" fmla="*/ 0 h 6"/>
                <a:gd name="T2" fmla="*/ 2 w 6"/>
                <a:gd name="T3" fmla="*/ 1 h 6"/>
                <a:gd name="T4" fmla="*/ 1 w 6"/>
                <a:gd name="T5" fmla="*/ 2 h 6"/>
                <a:gd name="T6" fmla="*/ 1 w 6"/>
                <a:gd name="T7" fmla="*/ 2 h 6"/>
                <a:gd name="T8" fmla="*/ 1 w 6"/>
                <a:gd name="T9" fmla="*/ 2 h 6"/>
                <a:gd name="T10" fmla="*/ 0 w 6"/>
                <a:gd name="T11" fmla="*/ 3 h 6"/>
                <a:gd name="T12" fmla="*/ 1 w 6"/>
                <a:gd name="T13" fmla="*/ 5 h 6"/>
                <a:gd name="T14" fmla="*/ 4 w 6"/>
                <a:gd name="T15" fmla="*/ 6 h 6"/>
                <a:gd name="T16" fmla="*/ 5 w 6"/>
                <a:gd name="T17" fmla="*/ 6 h 6"/>
                <a:gd name="T18" fmla="*/ 6 w 6"/>
                <a:gd name="T19" fmla="*/ 2 h 6"/>
                <a:gd name="T20" fmla="*/ 3 w 6"/>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3" y="0"/>
                  </a:moveTo>
                  <a:cubicBezTo>
                    <a:pt x="2" y="0"/>
                    <a:pt x="2" y="1"/>
                    <a:pt x="2" y="1"/>
                  </a:cubicBezTo>
                  <a:cubicBezTo>
                    <a:pt x="1" y="1"/>
                    <a:pt x="1" y="2"/>
                    <a:pt x="1" y="2"/>
                  </a:cubicBezTo>
                  <a:cubicBezTo>
                    <a:pt x="1" y="2"/>
                    <a:pt x="1" y="2"/>
                    <a:pt x="1" y="2"/>
                  </a:cubicBezTo>
                  <a:cubicBezTo>
                    <a:pt x="1" y="2"/>
                    <a:pt x="1" y="2"/>
                    <a:pt x="1" y="2"/>
                  </a:cubicBezTo>
                  <a:cubicBezTo>
                    <a:pt x="0" y="3"/>
                    <a:pt x="0" y="3"/>
                    <a:pt x="0" y="3"/>
                  </a:cubicBezTo>
                  <a:cubicBezTo>
                    <a:pt x="0" y="4"/>
                    <a:pt x="1" y="4"/>
                    <a:pt x="1" y="5"/>
                  </a:cubicBezTo>
                  <a:cubicBezTo>
                    <a:pt x="2" y="6"/>
                    <a:pt x="3" y="6"/>
                    <a:pt x="4" y="6"/>
                  </a:cubicBezTo>
                  <a:cubicBezTo>
                    <a:pt x="4" y="6"/>
                    <a:pt x="5" y="6"/>
                    <a:pt x="5" y="6"/>
                  </a:cubicBezTo>
                  <a:cubicBezTo>
                    <a:pt x="6" y="5"/>
                    <a:pt x="6" y="3"/>
                    <a:pt x="6" y="2"/>
                  </a:cubicBezTo>
                  <a:cubicBezTo>
                    <a:pt x="5" y="1"/>
                    <a:pt x="4"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6" name="íšļïdé">
              <a:extLst>
                <a:ext uri="{FF2B5EF4-FFF2-40B4-BE49-F238E27FC236}">
                  <a16:creationId xmlns:a16="http://schemas.microsoft.com/office/drawing/2014/main" id="{005CA720-80D3-46AB-9A59-3334BE1292B6}"/>
                </a:ext>
              </a:extLst>
            </p:cNvPr>
            <p:cNvSpPr/>
            <p:nvPr/>
          </p:nvSpPr>
          <p:spPr bwMode="auto">
            <a:xfrm>
              <a:off x="5308521" y="1216857"/>
              <a:ext cx="59346" cy="59346"/>
            </a:xfrm>
            <a:custGeom>
              <a:avLst/>
              <a:gdLst>
                <a:gd name="T0" fmla="*/ 3 w 6"/>
                <a:gd name="T1" fmla="*/ 0 h 6"/>
                <a:gd name="T2" fmla="*/ 2 w 6"/>
                <a:gd name="T3" fmla="*/ 1 h 6"/>
                <a:gd name="T4" fmla="*/ 1 w 6"/>
                <a:gd name="T5" fmla="*/ 5 h 6"/>
                <a:gd name="T6" fmla="*/ 4 w 6"/>
                <a:gd name="T7" fmla="*/ 6 h 6"/>
                <a:gd name="T8" fmla="*/ 5 w 6"/>
                <a:gd name="T9" fmla="*/ 6 h 6"/>
                <a:gd name="T10" fmla="*/ 6 w 6"/>
                <a:gd name="T11" fmla="*/ 4 h 6"/>
                <a:gd name="T12" fmla="*/ 6 w 6"/>
                <a:gd name="T13" fmla="*/ 3 h 6"/>
                <a:gd name="T14" fmla="*/ 6 w 6"/>
                <a:gd name="T15" fmla="*/ 2 h 6"/>
                <a:gd name="T16" fmla="*/ 3 w 6"/>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
                  <a:moveTo>
                    <a:pt x="3" y="0"/>
                  </a:moveTo>
                  <a:cubicBezTo>
                    <a:pt x="3" y="0"/>
                    <a:pt x="2" y="0"/>
                    <a:pt x="2" y="1"/>
                  </a:cubicBezTo>
                  <a:cubicBezTo>
                    <a:pt x="1" y="1"/>
                    <a:pt x="0" y="3"/>
                    <a:pt x="1" y="5"/>
                  </a:cubicBezTo>
                  <a:cubicBezTo>
                    <a:pt x="2" y="6"/>
                    <a:pt x="3" y="6"/>
                    <a:pt x="4" y="6"/>
                  </a:cubicBezTo>
                  <a:cubicBezTo>
                    <a:pt x="4" y="6"/>
                    <a:pt x="5" y="6"/>
                    <a:pt x="5" y="6"/>
                  </a:cubicBezTo>
                  <a:cubicBezTo>
                    <a:pt x="6" y="5"/>
                    <a:pt x="6" y="4"/>
                    <a:pt x="6" y="4"/>
                  </a:cubicBezTo>
                  <a:cubicBezTo>
                    <a:pt x="6" y="3"/>
                    <a:pt x="6" y="3"/>
                    <a:pt x="6" y="3"/>
                  </a:cubicBezTo>
                  <a:cubicBezTo>
                    <a:pt x="6" y="2"/>
                    <a:pt x="6" y="2"/>
                    <a:pt x="6" y="2"/>
                  </a:cubicBezTo>
                  <a:cubicBezTo>
                    <a:pt x="5" y="1"/>
                    <a:pt x="4"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7" name="íṩḻîḋê">
              <a:extLst>
                <a:ext uri="{FF2B5EF4-FFF2-40B4-BE49-F238E27FC236}">
                  <a16:creationId xmlns:a16="http://schemas.microsoft.com/office/drawing/2014/main" id="{3BFB3865-A208-48B0-BCAA-D45924BD44DB}"/>
                </a:ext>
              </a:extLst>
            </p:cNvPr>
            <p:cNvSpPr/>
            <p:nvPr/>
          </p:nvSpPr>
          <p:spPr bwMode="auto">
            <a:xfrm>
              <a:off x="4222028" y="3289413"/>
              <a:ext cx="59346" cy="59346"/>
            </a:xfrm>
            <a:custGeom>
              <a:avLst/>
              <a:gdLst>
                <a:gd name="T0" fmla="*/ 3 w 6"/>
                <a:gd name="T1" fmla="*/ 0 h 6"/>
                <a:gd name="T2" fmla="*/ 2 w 6"/>
                <a:gd name="T3" fmla="*/ 0 h 6"/>
                <a:gd name="T4" fmla="*/ 0 w 6"/>
                <a:gd name="T5" fmla="*/ 3 h 6"/>
                <a:gd name="T6" fmla="*/ 1 w 6"/>
                <a:gd name="T7" fmla="*/ 4 h 6"/>
                <a:gd name="T8" fmla="*/ 4 w 6"/>
                <a:gd name="T9" fmla="*/ 6 h 6"/>
                <a:gd name="T10" fmla="*/ 5 w 6"/>
                <a:gd name="T11" fmla="*/ 6 h 6"/>
                <a:gd name="T12" fmla="*/ 6 w 6"/>
                <a:gd name="T13" fmla="*/ 3 h 6"/>
                <a:gd name="T14" fmla="*/ 6 w 6"/>
                <a:gd name="T15" fmla="*/ 2 h 6"/>
                <a:gd name="T16" fmla="*/ 5 w 6"/>
                <a:gd name="T17" fmla="*/ 2 h 6"/>
                <a:gd name="T18" fmla="*/ 5 w 6"/>
                <a:gd name="T19" fmla="*/ 1 h 6"/>
                <a:gd name="T20" fmla="*/ 5 w 6"/>
                <a:gd name="T21" fmla="*/ 1 h 6"/>
                <a:gd name="T22" fmla="*/ 5 w 6"/>
                <a:gd name="T23" fmla="*/ 1 h 6"/>
                <a:gd name="T24" fmla="*/ 5 w 6"/>
                <a:gd name="T25" fmla="*/ 1 h 6"/>
                <a:gd name="T26" fmla="*/ 4 w 6"/>
                <a:gd name="T27" fmla="*/ 0 h 6"/>
                <a:gd name="T28" fmla="*/ 4 w 6"/>
                <a:gd name="T29" fmla="*/ 0 h 6"/>
                <a:gd name="T30" fmla="*/ 4 w 6"/>
                <a:gd name="T31" fmla="*/ 0 h 6"/>
                <a:gd name="T32" fmla="*/ 3 w 6"/>
                <a:gd name="T3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 h="6">
                  <a:moveTo>
                    <a:pt x="3" y="0"/>
                  </a:moveTo>
                  <a:cubicBezTo>
                    <a:pt x="2" y="0"/>
                    <a:pt x="2" y="0"/>
                    <a:pt x="2" y="0"/>
                  </a:cubicBezTo>
                  <a:cubicBezTo>
                    <a:pt x="1" y="1"/>
                    <a:pt x="0" y="2"/>
                    <a:pt x="0" y="3"/>
                  </a:cubicBezTo>
                  <a:cubicBezTo>
                    <a:pt x="0" y="3"/>
                    <a:pt x="1" y="4"/>
                    <a:pt x="1" y="4"/>
                  </a:cubicBezTo>
                  <a:cubicBezTo>
                    <a:pt x="2" y="5"/>
                    <a:pt x="3" y="6"/>
                    <a:pt x="4" y="6"/>
                  </a:cubicBezTo>
                  <a:cubicBezTo>
                    <a:pt x="4" y="6"/>
                    <a:pt x="4" y="6"/>
                    <a:pt x="5" y="6"/>
                  </a:cubicBezTo>
                  <a:cubicBezTo>
                    <a:pt x="6" y="5"/>
                    <a:pt x="6" y="4"/>
                    <a:pt x="6" y="3"/>
                  </a:cubicBezTo>
                  <a:cubicBezTo>
                    <a:pt x="6" y="3"/>
                    <a:pt x="6" y="3"/>
                    <a:pt x="6" y="2"/>
                  </a:cubicBezTo>
                  <a:cubicBezTo>
                    <a:pt x="6" y="2"/>
                    <a:pt x="6" y="2"/>
                    <a:pt x="5" y="2"/>
                  </a:cubicBezTo>
                  <a:cubicBezTo>
                    <a:pt x="5" y="1"/>
                    <a:pt x="5" y="1"/>
                    <a:pt x="5" y="1"/>
                  </a:cubicBezTo>
                  <a:cubicBezTo>
                    <a:pt x="5" y="1"/>
                    <a:pt x="5" y="1"/>
                    <a:pt x="5" y="1"/>
                  </a:cubicBezTo>
                  <a:cubicBezTo>
                    <a:pt x="5" y="1"/>
                    <a:pt x="5" y="1"/>
                    <a:pt x="5" y="1"/>
                  </a:cubicBezTo>
                  <a:cubicBezTo>
                    <a:pt x="5" y="1"/>
                    <a:pt x="5" y="1"/>
                    <a:pt x="5" y="1"/>
                  </a:cubicBezTo>
                  <a:cubicBezTo>
                    <a:pt x="5" y="1"/>
                    <a:pt x="4" y="0"/>
                    <a:pt x="4" y="0"/>
                  </a:cubicBezTo>
                  <a:cubicBezTo>
                    <a:pt x="4" y="0"/>
                    <a:pt x="4" y="0"/>
                    <a:pt x="4" y="0"/>
                  </a:cubicBezTo>
                  <a:cubicBezTo>
                    <a:pt x="4" y="0"/>
                    <a:pt x="4" y="0"/>
                    <a:pt x="4" y="0"/>
                  </a:cubicBezTo>
                  <a:cubicBezTo>
                    <a:pt x="4"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8" name="íŝľïdè">
              <a:extLst>
                <a:ext uri="{FF2B5EF4-FFF2-40B4-BE49-F238E27FC236}">
                  <a16:creationId xmlns:a16="http://schemas.microsoft.com/office/drawing/2014/main" id="{84137593-2285-4A1F-84F3-9D0E0A56AA9F}"/>
                </a:ext>
              </a:extLst>
            </p:cNvPr>
            <p:cNvSpPr/>
            <p:nvPr/>
          </p:nvSpPr>
          <p:spPr bwMode="auto">
            <a:xfrm>
              <a:off x="6920000" y="4403298"/>
              <a:ext cx="54781" cy="59346"/>
            </a:xfrm>
            <a:custGeom>
              <a:avLst/>
              <a:gdLst>
                <a:gd name="T0" fmla="*/ 3 w 6"/>
                <a:gd name="T1" fmla="*/ 0 h 6"/>
                <a:gd name="T2" fmla="*/ 3 w 6"/>
                <a:gd name="T3" fmla="*/ 0 h 6"/>
                <a:gd name="T4" fmla="*/ 3 w 6"/>
                <a:gd name="T5" fmla="*/ 0 h 6"/>
                <a:gd name="T6" fmla="*/ 1 w 6"/>
                <a:gd name="T7" fmla="*/ 0 h 6"/>
                <a:gd name="T8" fmla="*/ 1 w 6"/>
                <a:gd name="T9" fmla="*/ 0 h 6"/>
                <a:gd name="T10" fmla="*/ 0 w 6"/>
                <a:gd name="T11" fmla="*/ 1 h 6"/>
                <a:gd name="T12" fmla="*/ 0 w 6"/>
                <a:gd name="T13" fmla="*/ 2 h 6"/>
                <a:gd name="T14" fmla="*/ 1 w 6"/>
                <a:gd name="T15" fmla="*/ 4 h 6"/>
                <a:gd name="T16" fmla="*/ 3 w 6"/>
                <a:gd name="T17" fmla="*/ 6 h 6"/>
                <a:gd name="T18" fmla="*/ 5 w 6"/>
                <a:gd name="T19" fmla="*/ 5 h 6"/>
                <a:gd name="T20" fmla="*/ 6 w 6"/>
                <a:gd name="T21" fmla="*/ 3 h 6"/>
                <a:gd name="T22" fmla="*/ 5 w 6"/>
                <a:gd name="T23" fmla="*/ 1 h 6"/>
                <a:gd name="T24" fmla="*/ 5 w 6"/>
                <a:gd name="T25" fmla="*/ 1 h 6"/>
                <a:gd name="T26" fmla="*/ 5 w 6"/>
                <a:gd name="T27" fmla="*/ 1 h 6"/>
                <a:gd name="T28" fmla="*/ 4 w 6"/>
                <a:gd name="T29" fmla="*/ 0 h 6"/>
                <a:gd name="T30" fmla="*/ 4 w 6"/>
                <a:gd name="T31" fmla="*/ 0 h 6"/>
                <a:gd name="T32" fmla="*/ 3 w 6"/>
                <a:gd name="T3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 h="6">
                  <a:moveTo>
                    <a:pt x="3" y="0"/>
                  </a:moveTo>
                  <a:cubicBezTo>
                    <a:pt x="3" y="0"/>
                    <a:pt x="3" y="0"/>
                    <a:pt x="3" y="0"/>
                  </a:cubicBezTo>
                  <a:cubicBezTo>
                    <a:pt x="3" y="0"/>
                    <a:pt x="3" y="0"/>
                    <a:pt x="3" y="0"/>
                  </a:cubicBezTo>
                  <a:cubicBezTo>
                    <a:pt x="2" y="0"/>
                    <a:pt x="2" y="0"/>
                    <a:pt x="1" y="0"/>
                  </a:cubicBezTo>
                  <a:cubicBezTo>
                    <a:pt x="1" y="0"/>
                    <a:pt x="1" y="0"/>
                    <a:pt x="1" y="0"/>
                  </a:cubicBezTo>
                  <a:cubicBezTo>
                    <a:pt x="1" y="0"/>
                    <a:pt x="1" y="1"/>
                    <a:pt x="0" y="1"/>
                  </a:cubicBezTo>
                  <a:cubicBezTo>
                    <a:pt x="0" y="2"/>
                    <a:pt x="0" y="2"/>
                    <a:pt x="0" y="2"/>
                  </a:cubicBezTo>
                  <a:cubicBezTo>
                    <a:pt x="0" y="3"/>
                    <a:pt x="0" y="4"/>
                    <a:pt x="1" y="4"/>
                  </a:cubicBezTo>
                  <a:cubicBezTo>
                    <a:pt x="1" y="5"/>
                    <a:pt x="2" y="6"/>
                    <a:pt x="3" y="6"/>
                  </a:cubicBezTo>
                  <a:cubicBezTo>
                    <a:pt x="4" y="6"/>
                    <a:pt x="4" y="5"/>
                    <a:pt x="5" y="5"/>
                  </a:cubicBezTo>
                  <a:cubicBezTo>
                    <a:pt x="6" y="5"/>
                    <a:pt x="6" y="4"/>
                    <a:pt x="6" y="3"/>
                  </a:cubicBezTo>
                  <a:cubicBezTo>
                    <a:pt x="6" y="2"/>
                    <a:pt x="6" y="2"/>
                    <a:pt x="5" y="1"/>
                  </a:cubicBezTo>
                  <a:cubicBezTo>
                    <a:pt x="5" y="1"/>
                    <a:pt x="5" y="1"/>
                    <a:pt x="5" y="1"/>
                  </a:cubicBezTo>
                  <a:cubicBezTo>
                    <a:pt x="5" y="1"/>
                    <a:pt x="5" y="1"/>
                    <a:pt x="5" y="1"/>
                  </a:cubicBezTo>
                  <a:cubicBezTo>
                    <a:pt x="5" y="0"/>
                    <a:pt x="4" y="0"/>
                    <a:pt x="4" y="0"/>
                  </a:cubicBezTo>
                  <a:cubicBezTo>
                    <a:pt x="4" y="0"/>
                    <a:pt x="4" y="0"/>
                    <a:pt x="4" y="0"/>
                  </a:cubicBezTo>
                  <a:cubicBezTo>
                    <a:pt x="4"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9" name="íṧḻiḑè">
              <a:extLst>
                <a:ext uri="{FF2B5EF4-FFF2-40B4-BE49-F238E27FC236}">
                  <a16:creationId xmlns:a16="http://schemas.microsoft.com/office/drawing/2014/main" id="{B5FF17A4-8E08-46AB-886B-C551CA29A25A}"/>
                </a:ext>
              </a:extLst>
            </p:cNvPr>
            <p:cNvSpPr/>
            <p:nvPr/>
          </p:nvSpPr>
          <p:spPr bwMode="auto">
            <a:xfrm>
              <a:off x="5623513" y="4919155"/>
              <a:ext cx="59346" cy="54781"/>
            </a:xfrm>
            <a:custGeom>
              <a:avLst/>
              <a:gdLst>
                <a:gd name="T0" fmla="*/ 2 w 6"/>
                <a:gd name="T1" fmla="*/ 0 h 6"/>
                <a:gd name="T2" fmla="*/ 2 w 6"/>
                <a:gd name="T3" fmla="*/ 0 h 6"/>
                <a:gd name="T4" fmla="*/ 1 w 6"/>
                <a:gd name="T5" fmla="*/ 1 h 6"/>
                <a:gd name="T6" fmla="*/ 1 w 6"/>
                <a:gd name="T7" fmla="*/ 1 h 6"/>
                <a:gd name="T8" fmla="*/ 1 w 6"/>
                <a:gd name="T9" fmla="*/ 1 h 6"/>
                <a:gd name="T10" fmla="*/ 0 w 6"/>
                <a:gd name="T11" fmla="*/ 1 h 6"/>
                <a:gd name="T12" fmla="*/ 0 w 6"/>
                <a:gd name="T13" fmla="*/ 3 h 6"/>
                <a:gd name="T14" fmla="*/ 1 w 6"/>
                <a:gd name="T15" fmla="*/ 5 h 6"/>
                <a:gd name="T16" fmla="*/ 3 w 6"/>
                <a:gd name="T17" fmla="*/ 6 h 6"/>
                <a:gd name="T18" fmla="*/ 4 w 6"/>
                <a:gd name="T19" fmla="*/ 6 h 6"/>
                <a:gd name="T20" fmla="*/ 6 w 6"/>
                <a:gd name="T21" fmla="*/ 4 h 6"/>
                <a:gd name="T22" fmla="*/ 6 w 6"/>
                <a:gd name="T23" fmla="*/ 3 h 6"/>
                <a:gd name="T24" fmla="*/ 5 w 6"/>
                <a:gd name="T25" fmla="*/ 3 h 6"/>
                <a:gd name="T26" fmla="*/ 5 w 6"/>
                <a:gd name="T27" fmla="*/ 3 h 6"/>
                <a:gd name="T28" fmla="*/ 5 w 6"/>
                <a:gd name="T29" fmla="*/ 2 h 6"/>
                <a:gd name="T30" fmla="*/ 5 w 6"/>
                <a:gd name="T31" fmla="*/ 2 h 6"/>
                <a:gd name="T32" fmla="*/ 5 w 6"/>
                <a:gd name="T33" fmla="*/ 2 h 6"/>
                <a:gd name="T34" fmla="*/ 4 w 6"/>
                <a:gd name="T35" fmla="*/ 1 h 6"/>
                <a:gd name="T36" fmla="*/ 2 w 6"/>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 h="6">
                  <a:moveTo>
                    <a:pt x="2" y="0"/>
                  </a:moveTo>
                  <a:cubicBezTo>
                    <a:pt x="2" y="0"/>
                    <a:pt x="2" y="0"/>
                    <a:pt x="2" y="0"/>
                  </a:cubicBezTo>
                  <a:cubicBezTo>
                    <a:pt x="2" y="0"/>
                    <a:pt x="1" y="1"/>
                    <a:pt x="1" y="1"/>
                  </a:cubicBezTo>
                  <a:cubicBezTo>
                    <a:pt x="1" y="1"/>
                    <a:pt x="1" y="1"/>
                    <a:pt x="1" y="1"/>
                  </a:cubicBezTo>
                  <a:cubicBezTo>
                    <a:pt x="1" y="1"/>
                    <a:pt x="1" y="1"/>
                    <a:pt x="1" y="1"/>
                  </a:cubicBezTo>
                  <a:cubicBezTo>
                    <a:pt x="1" y="1"/>
                    <a:pt x="0" y="1"/>
                    <a:pt x="0" y="1"/>
                  </a:cubicBezTo>
                  <a:cubicBezTo>
                    <a:pt x="0" y="2"/>
                    <a:pt x="0" y="2"/>
                    <a:pt x="0" y="3"/>
                  </a:cubicBezTo>
                  <a:cubicBezTo>
                    <a:pt x="0" y="4"/>
                    <a:pt x="0" y="4"/>
                    <a:pt x="1" y="5"/>
                  </a:cubicBezTo>
                  <a:cubicBezTo>
                    <a:pt x="1" y="6"/>
                    <a:pt x="2" y="6"/>
                    <a:pt x="3" y="6"/>
                  </a:cubicBezTo>
                  <a:cubicBezTo>
                    <a:pt x="4" y="6"/>
                    <a:pt x="4" y="6"/>
                    <a:pt x="4" y="6"/>
                  </a:cubicBezTo>
                  <a:cubicBezTo>
                    <a:pt x="5" y="5"/>
                    <a:pt x="6" y="5"/>
                    <a:pt x="6" y="4"/>
                  </a:cubicBezTo>
                  <a:cubicBezTo>
                    <a:pt x="6" y="3"/>
                    <a:pt x="6" y="3"/>
                    <a:pt x="6" y="3"/>
                  </a:cubicBezTo>
                  <a:cubicBezTo>
                    <a:pt x="6" y="3"/>
                    <a:pt x="5" y="3"/>
                    <a:pt x="5" y="3"/>
                  </a:cubicBezTo>
                  <a:cubicBezTo>
                    <a:pt x="5" y="3"/>
                    <a:pt x="5" y="3"/>
                    <a:pt x="5" y="3"/>
                  </a:cubicBezTo>
                  <a:cubicBezTo>
                    <a:pt x="5" y="2"/>
                    <a:pt x="5" y="2"/>
                    <a:pt x="5" y="2"/>
                  </a:cubicBezTo>
                  <a:cubicBezTo>
                    <a:pt x="5" y="2"/>
                    <a:pt x="5" y="2"/>
                    <a:pt x="5" y="2"/>
                  </a:cubicBezTo>
                  <a:cubicBezTo>
                    <a:pt x="5" y="2"/>
                    <a:pt x="5" y="2"/>
                    <a:pt x="5" y="2"/>
                  </a:cubicBezTo>
                  <a:cubicBezTo>
                    <a:pt x="5" y="1"/>
                    <a:pt x="5" y="1"/>
                    <a:pt x="4" y="1"/>
                  </a:cubicBezTo>
                  <a:cubicBezTo>
                    <a:pt x="4" y="1"/>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0" name="íSḷîḋê">
              <a:extLst>
                <a:ext uri="{FF2B5EF4-FFF2-40B4-BE49-F238E27FC236}">
                  <a16:creationId xmlns:a16="http://schemas.microsoft.com/office/drawing/2014/main" id="{24844095-8015-442E-A3F4-35E8D7230E86}"/>
                </a:ext>
              </a:extLst>
            </p:cNvPr>
            <p:cNvSpPr/>
            <p:nvPr/>
          </p:nvSpPr>
          <p:spPr bwMode="auto">
            <a:xfrm>
              <a:off x="6157629" y="5996519"/>
              <a:ext cx="54781" cy="54781"/>
            </a:xfrm>
            <a:custGeom>
              <a:avLst/>
              <a:gdLst>
                <a:gd name="T0" fmla="*/ 2 w 6"/>
                <a:gd name="T1" fmla="*/ 0 h 6"/>
                <a:gd name="T2" fmla="*/ 2 w 6"/>
                <a:gd name="T3" fmla="*/ 1 h 6"/>
                <a:gd name="T4" fmla="*/ 2 w 6"/>
                <a:gd name="T5" fmla="*/ 1 h 6"/>
                <a:gd name="T6" fmla="*/ 1 w 6"/>
                <a:gd name="T7" fmla="*/ 1 h 6"/>
                <a:gd name="T8" fmla="*/ 1 w 6"/>
                <a:gd name="T9" fmla="*/ 1 h 6"/>
                <a:gd name="T10" fmla="*/ 1 w 6"/>
                <a:gd name="T11" fmla="*/ 1 h 6"/>
                <a:gd name="T12" fmla="*/ 0 w 6"/>
                <a:gd name="T13" fmla="*/ 1 h 6"/>
                <a:gd name="T14" fmla="*/ 0 w 6"/>
                <a:gd name="T15" fmla="*/ 3 h 6"/>
                <a:gd name="T16" fmla="*/ 0 w 6"/>
                <a:gd name="T17" fmla="*/ 5 h 6"/>
                <a:gd name="T18" fmla="*/ 3 w 6"/>
                <a:gd name="T19" fmla="*/ 6 h 6"/>
                <a:gd name="T20" fmla="*/ 4 w 6"/>
                <a:gd name="T21" fmla="*/ 6 h 6"/>
                <a:gd name="T22" fmla="*/ 5 w 6"/>
                <a:gd name="T23" fmla="*/ 3 h 6"/>
                <a:gd name="T24" fmla="*/ 5 w 6"/>
                <a:gd name="T25" fmla="*/ 2 h 6"/>
                <a:gd name="T26" fmla="*/ 5 w 6"/>
                <a:gd name="T27" fmla="*/ 2 h 6"/>
                <a:gd name="T28" fmla="*/ 4 w 6"/>
                <a:gd name="T29" fmla="*/ 1 h 6"/>
                <a:gd name="T30" fmla="*/ 3 w 6"/>
                <a:gd name="T31" fmla="*/ 1 h 6"/>
                <a:gd name="T32" fmla="*/ 2 w 6"/>
                <a:gd name="T3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 h="6">
                  <a:moveTo>
                    <a:pt x="2" y="0"/>
                  </a:moveTo>
                  <a:cubicBezTo>
                    <a:pt x="2" y="0"/>
                    <a:pt x="2" y="1"/>
                    <a:pt x="2" y="1"/>
                  </a:cubicBezTo>
                  <a:cubicBezTo>
                    <a:pt x="2" y="1"/>
                    <a:pt x="2" y="1"/>
                    <a:pt x="2" y="1"/>
                  </a:cubicBezTo>
                  <a:cubicBezTo>
                    <a:pt x="2" y="1"/>
                    <a:pt x="1" y="1"/>
                    <a:pt x="1" y="1"/>
                  </a:cubicBezTo>
                  <a:cubicBezTo>
                    <a:pt x="1" y="1"/>
                    <a:pt x="1" y="1"/>
                    <a:pt x="1" y="1"/>
                  </a:cubicBezTo>
                  <a:cubicBezTo>
                    <a:pt x="1" y="1"/>
                    <a:pt x="1" y="1"/>
                    <a:pt x="1" y="1"/>
                  </a:cubicBezTo>
                  <a:cubicBezTo>
                    <a:pt x="1" y="1"/>
                    <a:pt x="1" y="1"/>
                    <a:pt x="0" y="1"/>
                  </a:cubicBezTo>
                  <a:cubicBezTo>
                    <a:pt x="0" y="2"/>
                    <a:pt x="0" y="2"/>
                    <a:pt x="0" y="3"/>
                  </a:cubicBezTo>
                  <a:cubicBezTo>
                    <a:pt x="0" y="3"/>
                    <a:pt x="0" y="4"/>
                    <a:pt x="0" y="5"/>
                  </a:cubicBezTo>
                  <a:cubicBezTo>
                    <a:pt x="1" y="6"/>
                    <a:pt x="2" y="6"/>
                    <a:pt x="3" y="6"/>
                  </a:cubicBezTo>
                  <a:cubicBezTo>
                    <a:pt x="4" y="6"/>
                    <a:pt x="4" y="6"/>
                    <a:pt x="4" y="6"/>
                  </a:cubicBezTo>
                  <a:cubicBezTo>
                    <a:pt x="5" y="5"/>
                    <a:pt x="6" y="4"/>
                    <a:pt x="5" y="3"/>
                  </a:cubicBezTo>
                  <a:cubicBezTo>
                    <a:pt x="5" y="3"/>
                    <a:pt x="5" y="2"/>
                    <a:pt x="5" y="2"/>
                  </a:cubicBezTo>
                  <a:cubicBezTo>
                    <a:pt x="5" y="2"/>
                    <a:pt x="5" y="2"/>
                    <a:pt x="5" y="2"/>
                  </a:cubicBezTo>
                  <a:cubicBezTo>
                    <a:pt x="5" y="1"/>
                    <a:pt x="5" y="1"/>
                    <a:pt x="4" y="1"/>
                  </a:cubicBezTo>
                  <a:cubicBezTo>
                    <a:pt x="4" y="1"/>
                    <a:pt x="4" y="1"/>
                    <a:pt x="3" y="1"/>
                  </a:cubicBezTo>
                  <a:cubicBezTo>
                    <a:pt x="3" y="1"/>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1" name="ïs1iḑè">
              <a:extLst>
                <a:ext uri="{FF2B5EF4-FFF2-40B4-BE49-F238E27FC236}">
                  <a16:creationId xmlns:a16="http://schemas.microsoft.com/office/drawing/2014/main" id="{0604B067-56AD-4307-A602-EF4370D0C63D}"/>
                </a:ext>
              </a:extLst>
            </p:cNvPr>
            <p:cNvSpPr/>
            <p:nvPr/>
          </p:nvSpPr>
          <p:spPr bwMode="auto">
            <a:xfrm>
              <a:off x="5034615" y="4015265"/>
              <a:ext cx="45651" cy="54781"/>
            </a:xfrm>
            <a:custGeom>
              <a:avLst/>
              <a:gdLst>
                <a:gd name="T0" fmla="*/ 2 w 5"/>
                <a:gd name="T1" fmla="*/ 0 h 6"/>
                <a:gd name="T2" fmla="*/ 1 w 5"/>
                <a:gd name="T3" fmla="*/ 0 h 6"/>
                <a:gd name="T4" fmla="*/ 2 w 5"/>
                <a:gd name="T5" fmla="*/ 1 h 6"/>
                <a:gd name="T6" fmla="*/ 0 w 5"/>
                <a:gd name="T7" fmla="*/ 1 h 6"/>
                <a:gd name="T8" fmla="*/ 0 w 5"/>
                <a:gd name="T9" fmla="*/ 2 h 6"/>
                <a:gd name="T10" fmla="*/ 0 w 5"/>
                <a:gd name="T11" fmla="*/ 5 h 6"/>
                <a:gd name="T12" fmla="*/ 3 w 5"/>
                <a:gd name="T13" fmla="*/ 6 h 6"/>
                <a:gd name="T14" fmla="*/ 4 w 5"/>
                <a:gd name="T15" fmla="*/ 6 h 6"/>
                <a:gd name="T16" fmla="*/ 5 w 5"/>
                <a:gd name="T17" fmla="*/ 3 h 6"/>
                <a:gd name="T18" fmla="*/ 5 w 5"/>
                <a:gd name="T19" fmla="*/ 3 h 6"/>
                <a:gd name="T20" fmla="*/ 5 w 5"/>
                <a:gd name="T21" fmla="*/ 3 h 6"/>
                <a:gd name="T22" fmla="*/ 5 w 5"/>
                <a:gd name="T23" fmla="*/ 2 h 6"/>
                <a:gd name="T24" fmla="*/ 5 w 5"/>
                <a:gd name="T25" fmla="*/ 2 h 6"/>
                <a:gd name="T26" fmla="*/ 5 w 5"/>
                <a:gd name="T27" fmla="*/ 2 h 6"/>
                <a:gd name="T28" fmla="*/ 4 w 5"/>
                <a:gd name="T29" fmla="*/ 1 h 6"/>
                <a:gd name="T30" fmla="*/ 4 w 5"/>
                <a:gd name="T31" fmla="*/ 1 h 6"/>
                <a:gd name="T32" fmla="*/ 3 w 5"/>
                <a:gd name="T33" fmla="*/ 0 h 6"/>
                <a:gd name="T34" fmla="*/ 2 w 5"/>
                <a:gd name="T35"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6">
                  <a:moveTo>
                    <a:pt x="2" y="0"/>
                  </a:moveTo>
                  <a:cubicBezTo>
                    <a:pt x="2" y="0"/>
                    <a:pt x="2" y="0"/>
                    <a:pt x="1" y="0"/>
                  </a:cubicBezTo>
                  <a:cubicBezTo>
                    <a:pt x="2" y="1"/>
                    <a:pt x="2" y="1"/>
                    <a:pt x="2" y="1"/>
                  </a:cubicBezTo>
                  <a:cubicBezTo>
                    <a:pt x="2" y="1"/>
                    <a:pt x="1" y="1"/>
                    <a:pt x="0" y="1"/>
                  </a:cubicBezTo>
                  <a:cubicBezTo>
                    <a:pt x="0" y="1"/>
                    <a:pt x="0" y="2"/>
                    <a:pt x="0" y="2"/>
                  </a:cubicBezTo>
                  <a:cubicBezTo>
                    <a:pt x="0" y="3"/>
                    <a:pt x="0" y="4"/>
                    <a:pt x="0" y="5"/>
                  </a:cubicBezTo>
                  <a:cubicBezTo>
                    <a:pt x="1" y="6"/>
                    <a:pt x="2" y="6"/>
                    <a:pt x="3" y="6"/>
                  </a:cubicBezTo>
                  <a:cubicBezTo>
                    <a:pt x="3" y="6"/>
                    <a:pt x="4" y="6"/>
                    <a:pt x="4" y="6"/>
                  </a:cubicBezTo>
                  <a:cubicBezTo>
                    <a:pt x="5" y="5"/>
                    <a:pt x="5" y="4"/>
                    <a:pt x="5" y="3"/>
                  </a:cubicBezTo>
                  <a:cubicBezTo>
                    <a:pt x="5" y="3"/>
                    <a:pt x="5" y="3"/>
                    <a:pt x="5" y="3"/>
                  </a:cubicBezTo>
                  <a:cubicBezTo>
                    <a:pt x="5" y="3"/>
                    <a:pt x="5" y="3"/>
                    <a:pt x="5" y="3"/>
                  </a:cubicBezTo>
                  <a:cubicBezTo>
                    <a:pt x="5" y="3"/>
                    <a:pt x="5" y="3"/>
                    <a:pt x="5" y="2"/>
                  </a:cubicBezTo>
                  <a:cubicBezTo>
                    <a:pt x="5" y="2"/>
                    <a:pt x="5" y="2"/>
                    <a:pt x="5" y="2"/>
                  </a:cubicBezTo>
                  <a:cubicBezTo>
                    <a:pt x="5" y="2"/>
                    <a:pt x="5" y="2"/>
                    <a:pt x="5" y="2"/>
                  </a:cubicBezTo>
                  <a:cubicBezTo>
                    <a:pt x="5" y="2"/>
                    <a:pt x="5" y="1"/>
                    <a:pt x="4" y="1"/>
                  </a:cubicBezTo>
                  <a:cubicBezTo>
                    <a:pt x="4" y="1"/>
                    <a:pt x="4" y="1"/>
                    <a:pt x="4" y="1"/>
                  </a:cubicBezTo>
                  <a:cubicBezTo>
                    <a:pt x="4" y="1"/>
                    <a:pt x="4" y="1"/>
                    <a:pt x="3" y="0"/>
                  </a:cubicBezTo>
                  <a:cubicBezTo>
                    <a:pt x="3"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2" name="íṧļídê">
              <a:extLst>
                <a:ext uri="{FF2B5EF4-FFF2-40B4-BE49-F238E27FC236}">
                  <a16:creationId xmlns:a16="http://schemas.microsoft.com/office/drawing/2014/main" id="{EC686780-59DE-466F-9C50-DAEE74B01EA2}"/>
                </a:ext>
              </a:extLst>
            </p:cNvPr>
            <p:cNvSpPr/>
            <p:nvPr/>
          </p:nvSpPr>
          <p:spPr bwMode="auto">
            <a:xfrm>
              <a:off x="5034615" y="4015265"/>
              <a:ext cx="18260" cy="9130"/>
            </a:xfrm>
            <a:custGeom>
              <a:avLst/>
              <a:gdLst>
                <a:gd name="T0" fmla="*/ 1 w 2"/>
                <a:gd name="T1" fmla="*/ 0 h 1"/>
                <a:gd name="T2" fmla="*/ 1 w 2"/>
                <a:gd name="T3" fmla="*/ 1 h 1"/>
                <a:gd name="T4" fmla="*/ 1 w 2"/>
                <a:gd name="T5" fmla="*/ 1 h 1"/>
                <a:gd name="T6" fmla="*/ 0 w 2"/>
                <a:gd name="T7" fmla="*/ 1 h 1"/>
                <a:gd name="T8" fmla="*/ 2 w 2"/>
                <a:gd name="T9" fmla="*/ 1 h 1"/>
                <a:gd name="T10" fmla="*/ 1 w 2"/>
                <a:gd name="T11" fmla="*/ 0 h 1"/>
              </a:gdLst>
              <a:ahLst/>
              <a:cxnLst>
                <a:cxn ang="0">
                  <a:pos x="T0" y="T1"/>
                </a:cxn>
                <a:cxn ang="0">
                  <a:pos x="T2" y="T3"/>
                </a:cxn>
                <a:cxn ang="0">
                  <a:pos x="T4" y="T5"/>
                </a:cxn>
                <a:cxn ang="0">
                  <a:pos x="T6" y="T7"/>
                </a:cxn>
                <a:cxn ang="0">
                  <a:pos x="T8" y="T9"/>
                </a:cxn>
                <a:cxn ang="0">
                  <a:pos x="T10" y="T11"/>
                </a:cxn>
              </a:cxnLst>
              <a:rect l="0" t="0" r="r" b="b"/>
              <a:pathLst>
                <a:path w="2" h="1">
                  <a:moveTo>
                    <a:pt x="1" y="0"/>
                  </a:moveTo>
                  <a:cubicBezTo>
                    <a:pt x="1" y="0"/>
                    <a:pt x="1" y="0"/>
                    <a:pt x="1" y="1"/>
                  </a:cubicBezTo>
                  <a:cubicBezTo>
                    <a:pt x="1" y="1"/>
                    <a:pt x="1" y="1"/>
                    <a:pt x="1" y="1"/>
                  </a:cubicBezTo>
                  <a:cubicBezTo>
                    <a:pt x="0" y="1"/>
                    <a:pt x="0" y="1"/>
                    <a:pt x="0" y="1"/>
                  </a:cubicBezTo>
                  <a:cubicBezTo>
                    <a:pt x="1" y="1"/>
                    <a:pt x="2" y="1"/>
                    <a:pt x="2" y="1"/>
                  </a:cubicBezTo>
                  <a:cubicBezTo>
                    <a:pt x="2" y="1"/>
                    <a:pt x="2" y="1"/>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3" name="iṧ1íḍè">
              <a:extLst>
                <a:ext uri="{FF2B5EF4-FFF2-40B4-BE49-F238E27FC236}">
                  <a16:creationId xmlns:a16="http://schemas.microsoft.com/office/drawing/2014/main" id="{9840B979-03DE-4B86-B047-F3CF670FB835}"/>
                </a:ext>
              </a:extLst>
            </p:cNvPr>
            <p:cNvSpPr/>
            <p:nvPr/>
          </p:nvSpPr>
          <p:spPr bwMode="auto">
            <a:xfrm>
              <a:off x="4861142" y="5243277"/>
              <a:ext cx="68476" cy="54781"/>
            </a:xfrm>
            <a:custGeom>
              <a:avLst/>
              <a:gdLst>
                <a:gd name="T0" fmla="*/ 3 w 7"/>
                <a:gd name="T1" fmla="*/ 0 h 6"/>
                <a:gd name="T2" fmla="*/ 2 w 7"/>
                <a:gd name="T3" fmla="*/ 0 h 6"/>
                <a:gd name="T4" fmla="*/ 2 w 7"/>
                <a:gd name="T5" fmla="*/ 0 h 6"/>
                <a:gd name="T6" fmla="*/ 1 w 7"/>
                <a:gd name="T7" fmla="*/ 4 h 6"/>
                <a:gd name="T8" fmla="*/ 4 w 7"/>
                <a:gd name="T9" fmla="*/ 6 h 6"/>
                <a:gd name="T10" fmla="*/ 5 w 7"/>
                <a:gd name="T11" fmla="*/ 5 h 6"/>
                <a:gd name="T12" fmla="*/ 6 w 7"/>
                <a:gd name="T13" fmla="*/ 2 h 6"/>
                <a:gd name="T14" fmla="*/ 6 w 7"/>
                <a:gd name="T15" fmla="*/ 2 h 6"/>
                <a:gd name="T16" fmla="*/ 6 w 7"/>
                <a:gd name="T17" fmla="*/ 1 h 6"/>
                <a:gd name="T18" fmla="*/ 6 w 7"/>
                <a:gd name="T19" fmla="*/ 1 h 6"/>
                <a:gd name="T20" fmla="*/ 6 w 7"/>
                <a:gd name="T21" fmla="*/ 1 h 6"/>
                <a:gd name="T22" fmla="*/ 5 w 7"/>
                <a:gd name="T23" fmla="*/ 0 h 6"/>
                <a:gd name="T24" fmla="*/ 3 w 7"/>
                <a:gd name="T25" fmla="*/ 0 h 6"/>
                <a:gd name="T26" fmla="*/ 3 w 7"/>
                <a:gd name="T27" fmla="*/ 0 h 6"/>
                <a:gd name="T28" fmla="*/ 3 w 7"/>
                <a:gd name="T2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 h="6">
                  <a:moveTo>
                    <a:pt x="3" y="0"/>
                  </a:moveTo>
                  <a:cubicBezTo>
                    <a:pt x="3" y="0"/>
                    <a:pt x="2" y="0"/>
                    <a:pt x="2" y="0"/>
                  </a:cubicBezTo>
                  <a:cubicBezTo>
                    <a:pt x="2" y="0"/>
                    <a:pt x="2" y="0"/>
                    <a:pt x="2" y="0"/>
                  </a:cubicBezTo>
                  <a:cubicBezTo>
                    <a:pt x="1" y="1"/>
                    <a:pt x="0" y="3"/>
                    <a:pt x="1" y="4"/>
                  </a:cubicBezTo>
                  <a:cubicBezTo>
                    <a:pt x="2" y="5"/>
                    <a:pt x="3" y="6"/>
                    <a:pt x="4" y="6"/>
                  </a:cubicBezTo>
                  <a:cubicBezTo>
                    <a:pt x="4" y="6"/>
                    <a:pt x="5" y="6"/>
                    <a:pt x="5" y="5"/>
                  </a:cubicBezTo>
                  <a:cubicBezTo>
                    <a:pt x="6" y="5"/>
                    <a:pt x="7" y="4"/>
                    <a:pt x="6" y="2"/>
                  </a:cubicBezTo>
                  <a:cubicBezTo>
                    <a:pt x="6" y="2"/>
                    <a:pt x="6" y="2"/>
                    <a:pt x="6" y="2"/>
                  </a:cubicBezTo>
                  <a:cubicBezTo>
                    <a:pt x="6" y="2"/>
                    <a:pt x="6" y="2"/>
                    <a:pt x="6" y="1"/>
                  </a:cubicBezTo>
                  <a:cubicBezTo>
                    <a:pt x="6" y="1"/>
                    <a:pt x="6" y="1"/>
                    <a:pt x="6" y="1"/>
                  </a:cubicBezTo>
                  <a:cubicBezTo>
                    <a:pt x="6" y="1"/>
                    <a:pt x="6" y="1"/>
                    <a:pt x="6" y="1"/>
                  </a:cubicBezTo>
                  <a:cubicBezTo>
                    <a:pt x="5" y="1"/>
                    <a:pt x="5" y="0"/>
                    <a:pt x="5" y="0"/>
                  </a:cubicBezTo>
                  <a:cubicBezTo>
                    <a:pt x="4" y="0"/>
                    <a:pt x="4" y="0"/>
                    <a:pt x="3" y="0"/>
                  </a:cubicBezTo>
                  <a:cubicBezTo>
                    <a:pt x="3" y="0"/>
                    <a:pt x="3" y="0"/>
                    <a:pt x="3" y="0"/>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356" name="灯片编号占位符 7">
            <a:extLst>
              <a:ext uri="{FF2B5EF4-FFF2-40B4-BE49-F238E27FC236}">
                <a16:creationId xmlns:a16="http://schemas.microsoft.com/office/drawing/2014/main" id="{58EADC94-4B53-4C37-8B4C-66DEFA81F616}"/>
              </a:ext>
            </a:extLst>
          </p:cNvPr>
          <p:cNvSpPr txBox="1"/>
          <p:nvPr/>
        </p:nvSpPr>
        <p:spPr>
          <a:xfrm>
            <a:off x="8843095" y="6506963"/>
            <a:ext cx="1600200"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BCDE635-3FC4-4B83-A3D1-632FFA341E9A}" type="slidenum">
              <a:rPr lang="zh-CN" altLang="en-US" smtClean="0"/>
              <a:t>2</a:t>
            </a:fld>
            <a:endParaRPr lang="zh-CN" altLang="en-US" dirty="0"/>
          </a:p>
        </p:txBody>
      </p:sp>
    </p:spTree>
    <p:extLst>
      <p:ext uri="{BB962C8B-B14F-4D97-AF65-F5344CB8AC3E}">
        <p14:creationId xmlns:p14="http://schemas.microsoft.com/office/powerpoint/2010/main" val="14898967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76300" y="162790"/>
            <a:ext cx="8191084" cy="540000"/>
          </a:xfrm>
          <a:prstGeom prst="rect">
            <a:avLst/>
          </a:prstGeom>
          <a:gradFill flip="none" rotWithShape="1">
            <a:gsLst>
              <a:gs pos="100000">
                <a:schemeClr val="bg1"/>
              </a:gs>
              <a:gs pos="0">
                <a:srgbClr val="005CA1"/>
              </a:gs>
              <a:gs pos="64000">
                <a:srgbClr val="4E93D2">
                  <a:lumMod val="56000"/>
                  <a:lumOff val="44000"/>
                  <a:alpha val="94000"/>
                </a:srgb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Fitness Function </a:t>
            </a:r>
          </a:p>
        </p:txBody>
      </p:sp>
      <p:grpSp>
        <p:nvGrpSpPr>
          <p:cNvPr id="3" name="组合 21"/>
          <p:cNvGrpSpPr/>
          <p:nvPr/>
        </p:nvGrpSpPr>
        <p:grpSpPr>
          <a:xfrm>
            <a:off x="6719121" y="158101"/>
            <a:ext cx="2348263" cy="549379"/>
            <a:chOff x="113015" y="4869773"/>
            <a:chExt cx="2348263" cy="549379"/>
          </a:xfrm>
        </p:grpSpPr>
        <p:sp>
          <p:nvSpPr>
            <p:cNvPr id="4" name="文本框 3"/>
            <p:cNvSpPr txBox="1"/>
            <p:nvPr/>
          </p:nvSpPr>
          <p:spPr>
            <a:xfrm>
              <a:off x="113015" y="4869773"/>
              <a:ext cx="1810360" cy="549379"/>
            </a:xfrm>
            <a:prstGeom prst="rect">
              <a:avLst/>
            </a:prstGeom>
            <a:noFill/>
          </p:spPr>
          <p:txBody>
            <a:bodyPr wrap="square" lIns="91438" tIns="45719" rIns="91438" bIns="45719" rtlCol="0" anchor="ctr">
              <a:spAutoFit/>
            </a:bodyPr>
            <a:lstStyle/>
            <a:p>
              <a:pPr algn="r">
                <a:lnSpc>
                  <a:spcPct val="110000"/>
                </a:lnSpc>
              </a:pPr>
              <a:r>
                <a:rPr lang="zh-CN" altLang="en-US" sz="1400" b="1" dirty="0">
                  <a:solidFill>
                    <a:srgbClr val="0C63AA"/>
                  </a:solidFill>
                  <a:latin typeface="黑体" panose="02010609060101010101" pitchFamily="49" charset="-122"/>
                  <a:ea typeface="黑体" panose="02010609060101010101" pitchFamily="49" charset="-122"/>
                  <a:cs typeface="Segoe UI Semilight" panose="020B0402040204020203" pitchFamily="34" charset="0"/>
                </a:rPr>
                <a:t>电子科技大学</a:t>
              </a:r>
              <a:endParaRPr lang="en-US" altLang="zh-CN" sz="1400" b="1" dirty="0">
                <a:solidFill>
                  <a:srgbClr val="0C63AA"/>
                </a:solidFill>
                <a:latin typeface="黑体" panose="02010609060101010101" pitchFamily="49" charset="-122"/>
                <a:ea typeface="黑体" panose="02010609060101010101" pitchFamily="49" charset="-122"/>
                <a:cs typeface="Segoe UI Semilight" panose="020B0402040204020203" pitchFamily="34" charset="0"/>
              </a:endParaRPr>
            </a:p>
            <a:p>
              <a:pPr algn="r">
                <a:lnSpc>
                  <a:spcPct val="110000"/>
                </a:lnSpc>
              </a:pPr>
              <a:r>
                <a:rPr lang="zh-CN" altLang="en-US" sz="1400" b="1" dirty="0">
                  <a:solidFill>
                    <a:srgbClr val="0C63AA"/>
                  </a:solidFill>
                  <a:latin typeface="黑体" panose="02010609060101010101" pitchFamily="49" charset="-122"/>
                  <a:ea typeface="黑体" panose="02010609060101010101" pitchFamily="49" charset="-122"/>
                  <a:cs typeface="Segoe UI Semilight" panose="020B0402040204020203" pitchFamily="34" charset="0"/>
                </a:rPr>
                <a:t>信息与通信工程学院</a:t>
              </a:r>
            </a:p>
          </p:txBody>
        </p:sp>
        <p:sp>
          <p:nvSpPr>
            <p:cNvPr id="5" name="椭圆 4"/>
            <p:cNvSpPr/>
            <p:nvPr/>
          </p:nvSpPr>
          <p:spPr>
            <a:xfrm>
              <a:off x="1921278" y="4874462"/>
              <a:ext cx="540000" cy="540000"/>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a:solidFill>
                <a:srgbClr val="0C63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grpSp>
      <p:sp>
        <p:nvSpPr>
          <p:cNvPr id="6" name="圆角矩形 43"/>
          <p:cNvSpPr/>
          <p:nvPr/>
        </p:nvSpPr>
        <p:spPr>
          <a:xfrm rot="10800000" flipV="1">
            <a:off x="194796" y="162790"/>
            <a:ext cx="540000" cy="540000"/>
          </a:xfrm>
          <a:prstGeom prst="roundRect">
            <a:avLst>
              <a:gd name="adj" fmla="val 5039"/>
            </a:avLst>
          </a:prstGeom>
          <a:solidFill>
            <a:srgbClr val="005CA1"/>
          </a:solidFill>
          <a:ln>
            <a:noFill/>
          </a:ln>
        </p:spPr>
        <p:style>
          <a:lnRef idx="0">
            <a:scrgbClr r="0" g="0" b="0"/>
          </a:lnRef>
          <a:fillRef idx="0">
            <a:scrgbClr r="0" g="0" b="0"/>
          </a:fillRef>
          <a:effectRef idx="0">
            <a:scrgbClr r="0" g="0" b="0"/>
          </a:effectRef>
          <a:fontRef idx="minor">
            <a:schemeClr val="lt1"/>
          </a:fontRef>
        </p:style>
        <p:txBody>
          <a:bodyPr lIns="91436" tIns="45719" rIns="91436" bIns="45719" rtlCol="0" anchor="ctr"/>
          <a:lstStyle/>
          <a:p>
            <a:pPr algn="ctr"/>
            <a:r>
              <a:rPr lang="en-US" altLang="zh-CN" sz="3600" b="1" dirty="0">
                <a:solidFill>
                  <a:schemeClr val="bg1"/>
                </a:solidFill>
                <a:latin typeface="Times New Roman" panose="02020603050405020304" pitchFamily="18" charset="0"/>
                <a:ea typeface="SimHei" panose="02010609060101010101" pitchFamily="49" charset="-122"/>
                <a:cs typeface="Times New Roman" panose="02020603050405020304" pitchFamily="18" charset="0"/>
              </a:rPr>
              <a:t>3</a:t>
            </a:r>
          </a:p>
        </p:txBody>
      </p:sp>
      <p:sp>
        <p:nvSpPr>
          <p:cNvPr id="7"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latin typeface="黑体" panose="02010609060101010101" pitchFamily="49" charset="-122"/>
              <a:ea typeface="黑体" panose="02010609060101010101" pitchFamily="49" charset="-122"/>
            </a:endParaRPr>
          </a:p>
        </p:txBody>
      </p:sp>
      <p:sp>
        <p:nvSpPr>
          <p:cNvPr id="21" name="灯片编号占位符 7"/>
          <p:cNvSpPr txBox="1"/>
          <p:nvPr/>
        </p:nvSpPr>
        <p:spPr>
          <a:xfrm>
            <a:off x="8843095" y="6506963"/>
            <a:ext cx="1600200"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BCDE635-3FC4-4B83-A3D1-632FFA341E9A}" type="slidenum">
              <a:rPr lang="zh-CN" altLang="en-US" smtClean="0"/>
              <a:t>20</a:t>
            </a:fld>
            <a:endParaRPr lang="zh-CN" altLang="en-US" dirty="0"/>
          </a:p>
        </p:txBody>
      </p:sp>
      <p:sp>
        <p:nvSpPr>
          <p:cNvPr id="10" name="文本框 9"/>
          <p:cNvSpPr txBox="1"/>
          <p:nvPr/>
        </p:nvSpPr>
        <p:spPr>
          <a:xfrm>
            <a:off x="2448740" y="2172156"/>
            <a:ext cx="4525010" cy="1631216"/>
          </a:xfrm>
          <a:prstGeom prst="rect">
            <a:avLst/>
          </a:prstGeom>
          <a:noFill/>
        </p:spPr>
        <p:txBody>
          <a:bodyPr wrap="square" rtlCol="0">
            <a:spAutoFit/>
          </a:bodyPr>
          <a:lstStyle/>
          <a:p>
            <a:pPr marL="342900" indent="-342900">
              <a:buFont typeface="Wingdings" panose="05000000000000000000" pitchFamily="2" charset="2"/>
              <a:buChar char="Ø"/>
            </a:pPr>
            <a:r>
              <a:rPr kumimoji="1" lang="en-US" altLang="zh-CN" sz="2000" dirty="0">
                <a:ea typeface="Heiti SC Medium" pitchFamily="2" charset="-128"/>
              </a:rPr>
              <a:t>dependent on the PUT </a:t>
            </a:r>
            <a:r>
              <a:rPr kumimoji="1" lang="en-US" altLang="zh-CN" sz="2000" dirty="0" err="1">
                <a:ea typeface="Heiti SC Medium" pitchFamily="2" charset="-128"/>
              </a:rPr>
              <a:t>souce</a:t>
            </a:r>
            <a:r>
              <a:rPr kumimoji="1" lang="en-US" altLang="zh-CN" sz="2000" dirty="0">
                <a:ea typeface="Heiti SC Medium" pitchFamily="2" charset="-128"/>
              </a:rPr>
              <a:t> code</a:t>
            </a:r>
          </a:p>
          <a:p>
            <a:pPr marL="342900" indent="-342900">
              <a:buFont typeface="Wingdings" panose="05000000000000000000" pitchFamily="2" charset="2"/>
              <a:buChar char="Ø"/>
            </a:pPr>
            <a:r>
              <a:rPr kumimoji="1" lang="en-US" altLang="zh-CN" sz="2000" dirty="0">
                <a:ea typeface="Heiti SC Medium" pitchFamily="2" charset="-128"/>
              </a:rPr>
              <a:t>heavy runtime overhead</a:t>
            </a:r>
          </a:p>
          <a:p>
            <a:pPr marL="342900" indent="-342900">
              <a:buFont typeface="Wingdings" panose="05000000000000000000" pitchFamily="2" charset="2"/>
              <a:buChar char="Ø"/>
            </a:pPr>
            <a:r>
              <a:rPr kumimoji="1" lang="en-US" altLang="zh-CN" sz="2000" dirty="0">
                <a:ea typeface="Heiti SC Medium" pitchFamily="2" charset="-128"/>
              </a:rPr>
              <a:t>difficulty in collecting target information</a:t>
            </a:r>
          </a:p>
          <a:p>
            <a:pPr marL="342900" indent="-342900">
              <a:buFont typeface="Wingdings" panose="05000000000000000000" pitchFamily="2" charset="2"/>
              <a:buChar char="Ø"/>
            </a:pPr>
            <a:r>
              <a:rPr kumimoji="1" lang="en-US" altLang="zh-CN" sz="2000" dirty="0">
                <a:ea typeface="Heiti SC Medium" pitchFamily="2" charset="-128"/>
              </a:rPr>
              <a:t>difficulty in labeling the targets</a:t>
            </a:r>
          </a:p>
        </p:txBody>
      </p:sp>
      <p:sp>
        <p:nvSpPr>
          <p:cNvPr id="11" name="文本框 10"/>
          <p:cNvSpPr txBox="1"/>
          <p:nvPr/>
        </p:nvSpPr>
        <p:spPr>
          <a:xfrm>
            <a:off x="2448740" y="4280238"/>
            <a:ext cx="3654516" cy="400110"/>
          </a:xfrm>
          <a:prstGeom prst="rect">
            <a:avLst/>
          </a:prstGeom>
          <a:noFill/>
        </p:spPr>
        <p:txBody>
          <a:bodyPr wrap="square" rtlCol="0">
            <a:spAutoFit/>
          </a:bodyPr>
          <a:lstStyle/>
          <a:p>
            <a:pPr marL="342900" indent="-342900">
              <a:buFont typeface="Wingdings" panose="05000000000000000000" pitchFamily="2" charset="2"/>
              <a:buChar char="Ø"/>
            </a:pPr>
            <a:r>
              <a:rPr kumimoji="1" lang="en-US" altLang="zh-CN" sz="2000" dirty="0">
                <a:ea typeface="Heiti SC Medium" pitchFamily="2" charset="-128"/>
              </a:rPr>
              <a:t>hardware assistance</a:t>
            </a:r>
          </a:p>
        </p:txBody>
      </p:sp>
      <p:sp>
        <p:nvSpPr>
          <p:cNvPr id="12" name="文本框 11"/>
          <p:cNvSpPr txBox="1"/>
          <p:nvPr/>
        </p:nvSpPr>
        <p:spPr>
          <a:xfrm>
            <a:off x="2448740" y="5157214"/>
            <a:ext cx="1623060" cy="400110"/>
          </a:xfrm>
          <a:prstGeom prst="rect">
            <a:avLst/>
          </a:prstGeom>
          <a:noFill/>
        </p:spPr>
        <p:txBody>
          <a:bodyPr wrap="square" rtlCol="0">
            <a:spAutoFit/>
          </a:bodyPr>
          <a:lstStyle/>
          <a:p>
            <a:pPr marL="342900" indent="-342900">
              <a:buFont typeface="Wingdings" panose="05000000000000000000" pitchFamily="2" charset="2"/>
              <a:buChar char="Ø"/>
            </a:pPr>
            <a:r>
              <a:rPr kumimoji="1" lang="en-US" altLang="zh-CN" sz="2000" dirty="0">
                <a:ea typeface="Heiti SC Medium" pitchFamily="2" charset="-128"/>
              </a:rPr>
              <a:t>Intel PT</a:t>
            </a:r>
          </a:p>
        </p:txBody>
      </p:sp>
      <p:sp>
        <p:nvSpPr>
          <p:cNvPr id="13" name="左大括号 12"/>
          <p:cNvSpPr/>
          <p:nvPr/>
        </p:nvSpPr>
        <p:spPr>
          <a:xfrm>
            <a:off x="3814536" y="4863007"/>
            <a:ext cx="367665" cy="102362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文本框 13"/>
          <p:cNvSpPr txBox="1"/>
          <p:nvPr/>
        </p:nvSpPr>
        <p:spPr>
          <a:xfrm>
            <a:off x="4182201" y="4695550"/>
            <a:ext cx="4312285" cy="1323439"/>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sz="2000" dirty="0">
                <a:ea typeface="Heiti SC Medium" pitchFamily="2" charset="-128"/>
              </a:rPr>
              <a:t>lightweight </a:t>
            </a:r>
            <a:r>
              <a:rPr kumimoji="1" lang="en-US" altLang="zh-CN" sz="2000" dirty="0" err="1">
                <a:ea typeface="Heiti SC Medium" pitchFamily="2" charset="-128"/>
              </a:rPr>
              <a:t>harware</a:t>
            </a:r>
            <a:r>
              <a:rPr kumimoji="1" lang="en-US" altLang="zh-CN" sz="2000" dirty="0">
                <a:ea typeface="Heiti SC Medium" pitchFamily="2" charset="-128"/>
              </a:rPr>
              <a:t> feature</a:t>
            </a:r>
          </a:p>
          <a:p>
            <a:pPr marL="285750" indent="-285750">
              <a:buFont typeface="Arial" panose="020B0604020202020204" pitchFamily="34" charset="0"/>
              <a:buChar char="•"/>
            </a:pPr>
            <a:r>
              <a:rPr kumimoji="1" lang="en-US" altLang="zh-CN" sz="2000" dirty="0">
                <a:ea typeface="Heiti SC Medium" pitchFamily="2" charset="-128"/>
              </a:rPr>
              <a:t>trace data of program execution</a:t>
            </a:r>
          </a:p>
          <a:p>
            <a:pPr marL="285750" indent="-285750">
              <a:buFont typeface="Arial" panose="020B0604020202020204" pitchFamily="34" charset="0"/>
              <a:buChar char="•"/>
            </a:pPr>
            <a:r>
              <a:rPr kumimoji="1" lang="en-US" altLang="zh-CN" sz="2000" dirty="0">
                <a:ea typeface="Heiti SC Medium" pitchFamily="2" charset="-128"/>
              </a:rPr>
              <a:t>trace the binary of PUT and reconstruct PUT’s execution path</a:t>
            </a:r>
          </a:p>
        </p:txBody>
      </p:sp>
      <p:sp>
        <p:nvSpPr>
          <p:cNvPr id="20" name="箭头: 五边形 19">
            <a:extLst>
              <a:ext uri="{FF2B5EF4-FFF2-40B4-BE49-F238E27FC236}">
                <a16:creationId xmlns:a16="http://schemas.microsoft.com/office/drawing/2014/main" id="{70D6DADB-1718-428D-A5DC-F79E32CC3A64}"/>
              </a:ext>
            </a:extLst>
          </p:cNvPr>
          <p:cNvSpPr/>
          <p:nvPr/>
        </p:nvSpPr>
        <p:spPr>
          <a:xfrm>
            <a:off x="-1815" y="1181100"/>
            <a:ext cx="3092678" cy="372110"/>
          </a:xfrm>
          <a:prstGeom prst="homePlat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Binary Code Support</a:t>
            </a:r>
          </a:p>
        </p:txBody>
      </p:sp>
      <p:sp>
        <p:nvSpPr>
          <p:cNvPr id="18" name="箭头: 五边形 17">
            <a:extLst>
              <a:ext uri="{FF2B5EF4-FFF2-40B4-BE49-F238E27FC236}">
                <a16:creationId xmlns:a16="http://schemas.microsoft.com/office/drawing/2014/main" id="{0FF516B2-A69F-4901-8CE3-ECA237849C40}"/>
              </a:ext>
            </a:extLst>
          </p:cNvPr>
          <p:cNvSpPr/>
          <p:nvPr/>
        </p:nvSpPr>
        <p:spPr>
          <a:xfrm>
            <a:off x="0" y="2166937"/>
            <a:ext cx="1576615" cy="372110"/>
          </a:xfrm>
          <a:prstGeom prst="homePlat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Problems</a:t>
            </a:r>
          </a:p>
        </p:txBody>
      </p:sp>
      <p:sp>
        <p:nvSpPr>
          <p:cNvPr id="22" name="箭头: 五边形 21">
            <a:extLst>
              <a:ext uri="{FF2B5EF4-FFF2-40B4-BE49-F238E27FC236}">
                <a16:creationId xmlns:a16="http://schemas.microsoft.com/office/drawing/2014/main" id="{1F14E431-2784-4E50-9E86-A0FE324A3321}"/>
              </a:ext>
            </a:extLst>
          </p:cNvPr>
          <p:cNvSpPr/>
          <p:nvPr/>
        </p:nvSpPr>
        <p:spPr>
          <a:xfrm>
            <a:off x="0" y="4280238"/>
            <a:ext cx="1576615" cy="372110"/>
          </a:xfrm>
          <a:prstGeom prst="homePlat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Solutions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76300" y="162790"/>
            <a:ext cx="8191084" cy="540000"/>
          </a:xfrm>
          <a:prstGeom prst="rect">
            <a:avLst/>
          </a:prstGeom>
          <a:gradFill flip="none" rotWithShape="1">
            <a:gsLst>
              <a:gs pos="100000">
                <a:schemeClr val="bg1"/>
              </a:gs>
              <a:gs pos="0">
                <a:srgbClr val="005CA1"/>
              </a:gs>
              <a:gs pos="64000">
                <a:srgbClr val="4E93D2">
                  <a:lumMod val="56000"/>
                  <a:lumOff val="44000"/>
                  <a:alpha val="94000"/>
                </a:srgb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Fitness Function </a:t>
            </a:r>
          </a:p>
        </p:txBody>
      </p:sp>
      <p:grpSp>
        <p:nvGrpSpPr>
          <p:cNvPr id="3" name="组合 21"/>
          <p:cNvGrpSpPr/>
          <p:nvPr/>
        </p:nvGrpSpPr>
        <p:grpSpPr>
          <a:xfrm>
            <a:off x="6719121" y="158101"/>
            <a:ext cx="2348263" cy="549379"/>
            <a:chOff x="113015" y="4869773"/>
            <a:chExt cx="2348263" cy="549379"/>
          </a:xfrm>
        </p:grpSpPr>
        <p:sp>
          <p:nvSpPr>
            <p:cNvPr id="4" name="文本框 3"/>
            <p:cNvSpPr txBox="1"/>
            <p:nvPr/>
          </p:nvSpPr>
          <p:spPr>
            <a:xfrm>
              <a:off x="113015" y="4869773"/>
              <a:ext cx="1810360" cy="549379"/>
            </a:xfrm>
            <a:prstGeom prst="rect">
              <a:avLst/>
            </a:prstGeom>
            <a:noFill/>
          </p:spPr>
          <p:txBody>
            <a:bodyPr wrap="square" lIns="91438" tIns="45719" rIns="91438" bIns="45719" rtlCol="0" anchor="ctr">
              <a:spAutoFit/>
            </a:bodyPr>
            <a:lstStyle/>
            <a:p>
              <a:pPr algn="r">
                <a:lnSpc>
                  <a:spcPct val="110000"/>
                </a:lnSpc>
              </a:pPr>
              <a:r>
                <a:rPr lang="zh-CN" altLang="en-US" sz="1400" b="1" dirty="0">
                  <a:solidFill>
                    <a:srgbClr val="0C63AA"/>
                  </a:solidFill>
                  <a:latin typeface="黑体" panose="02010609060101010101" pitchFamily="49" charset="-122"/>
                  <a:ea typeface="黑体" panose="02010609060101010101" pitchFamily="49" charset="-122"/>
                  <a:cs typeface="Segoe UI Semilight" panose="020B0402040204020203" pitchFamily="34" charset="0"/>
                </a:rPr>
                <a:t>电子科技大学</a:t>
              </a:r>
              <a:endParaRPr lang="en-US" altLang="zh-CN" sz="1400" b="1" dirty="0">
                <a:solidFill>
                  <a:srgbClr val="0C63AA"/>
                </a:solidFill>
                <a:latin typeface="黑体" panose="02010609060101010101" pitchFamily="49" charset="-122"/>
                <a:ea typeface="黑体" panose="02010609060101010101" pitchFamily="49" charset="-122"/>
                <a:cs typeface="Segoe UI Semilight" panose="020B0402040204020203" pitchFamily="34" charset="0"/>
              </a:endParaRPr>
            </a:p>
            <a:p>
              <a:pPr algn="r">
                <a:lnSpc>
                  <a:spcPct val="110000"/>
                </a:lnSpc>
              </a:pPr>
              <a:r>
                <a:rPr lang="zh-CN" altLang="en-US" sz="1400" b="1" dirty="0">
                  <a:solidFill>
                    <a:srgbClr val="0C63AA"/>
                  </a:solidFill>
                  <a:latin typeface="黑体" panose="02010609060101010101" pitchFamily="49" charset="-122"/>
                  <a:ea typeface="黑体" panose="02010609060101010101" pitchFamily="49" charset="-122"/>
                  <a:cs typeface="Segoe UI Semilight" panose="020B0402040204020203" pitchFamily="34" charset="0"/>
                </a:rPr>
                <a:t>信息与通信工程学院</a:t>
              </a:r>
            </a:p>
          </p:txBody>
        </p:sp>
        <p:sp>
          <p:nvSpPr>
            <p:cNvPr id="5" name="椭圆 4"/>
            <p:cNvSpPr/>
            <p:nvPr/>
          </p:nvSpPr>
          <p:spPr>
            <a:xfrm>
              <a:off x="1921278" y="4874462"/>
              <a:ext cx="540000" cy="540000"/>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a:solidFill>
                <a:srgbClr val="0C63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grpSp>
      <p:sp>
        <p:nvSpPr>
          <p:cNvPr id="6" name="圆角矩形 43"/>
          <p:cNvSpPr/>
          <p:nvPr/>
        </p:nvSpPr>
        <p:spPr>
          <a:xfrm rot="10800000" flipV="1">
            <a:off x="194796" y="162790"/>
            <a:ext cx="540000" cy="540000"/>
          </a:xfrm>
          <a:prstGeom prst="roundRect">
            <a:avLst>
              <a:gd name="adj" fmla="val 5039"/>
            </a:avLst>
          </a:prstGeom>
          <a:solidFill>
            <a:srgbClr val="005CA1"/>
          </a:solidFill>
          <a:ln>
            <a:noFill/>
          </a:ln>
        </p:spPr>
        <p:style>
          <a:lnRef idx="0">
            <a:scrgbClr r="0" g="0" b="0"/>
          </a:lnRef>
          <a:fillRef idx="0">
            <a:scrgbClr r="0" g="0" b="0"/>
          </a:fillRef>
          <a:effectRef idx="0">
            <a:scrgbClr r="0" g="0" b="0"/>
          </a:effectRef>
          <a:fontRef idx="minor">
            <a:schemeClr val="lt1"/>
          </a:fontRef>
        </p:style>
        <p:txBody>
          <a:bodyPr lIns="91436" tIns="45719" rIns="91436" bIns="45719" rtlCol="0" anchor="ctr"/>
          <a:lstStyle/>
          <a:p>
            <a:pPr algn="ctr"/>
            <a:r>
              <a:rPr lang="en-US" altLang="zh-CN" sz="3600" b="1" dirty="0">
                <a:solidFill>
                  <a:schemeClr val="bg1"/>
                </a:solidFill>
                <a:latin typeface="Times New Roman" panose="02020603050405020304" pitchFamily="18" charset="0"/>
                <a:ea typeface="SimHei" panose="02010609060101010101" pitchFamily="49" charset="-122"/>
                <a:cs typeface="Times New Roman" panose="02020603050405020304" pitchFamily="18" charset="0"/>
              </a:rPr>
              <a:t>3</a:t>
            </a:r>
          </a:p>
        </p:txBody>
      </p:sp>
      <p:sp>
        <p:nvSpPr>
          <p:cNvPr id="7"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latin typeface="黑体" panose="02010609060101010101" pitchFamily="49" charset="-122"/>
              <a:ea typeface="黑体" panose="02010609060101010101" pitchFamily="49" charset="-122"/>
            </a:endParaRPr>
          </a:p>
        </p:txBody>
      </p:sp>
      <p:sp>
        <p:nvSpPr>
          <p:cNvPr id="21" name="灯片编号占位符 7"/>
          <p:cNvSpPr txBox="1"/>
          <p:nvPr/>
        </p:nvSpPr>
        <p:spPr>
          <a:xfrm>
            <a:off x="8843095" y="6506963"/>
            <a:ext cx="1600200"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BCDE635-3FC4-4B83-A3D1-632FFA341E9A}" type="slidenum">
              <a:rPr lang="zh-CN" altLang="en-US" smtClean="0"/>
              <a:t>21</a:t>
            </a:fld>
            <a:endParaRPr lang="zh-CN" altLang="en-US" dirty="0"/>
          </a:p>
        </p:txBody>
      </p:sp>
      <p:sp>
        <p:nvSpPr>
          <p:cNvPr id="10" name="文本框 9"/>
          <p:cNvSpPr txBox="1"/>
          <p:nvPr/>
        </p:nvSpPr>
        <p:spPr>
          <a:xfrm>
            <a:off x="1763486" y="2066178"/>
            <a:ext cx="4982212" cy="707886"/>
          </a:xfrm>
          <a:prstGeom prst="rect">
            <a:avLst/>
          </a:prstGeom>
          <a:noFill/>
        </p:spPr>
        <p:txBody>
          <a:bodyPr wrap="square" rtlCol="0">
            <a:spAutoFit/>
          </a:bodyPr>
          <a:lstStyle/>
          <a:p>
            <a:pPr marL="57150" indent="-342900">
              <a:buFont typeface="Wingdings" panose="05000000000000000000" pitchFamily="2" charset="2"/>
              <a:buChar char="Ø"/>
            </a:pPr>
            <a:r>
              <a:rPr lang="en-US" altLang="zh-CN" sz="2000" dirty="0">
                <a:ea typeface="微软雅黑" panose="020B0503020204020204" pitchFamily="34" charset="-122"/>
              </a:rPr>
              <a:t>most </a:t>
            </a:r>
            <a:r>
              <a:rPr lang="en-US" altLang="zh-CN" sz="2000" dirty="0" err="1">
                <a:ea typeface="微软雅黑" panose="020B0503020204020204" pitchFamily="34" charset="-122"/>
              </a:rPr>
              <a:t>DGF</a:t>
            </a:r>
            <a:r>
              <a:rPr lang="en-US" altLang="zh-CN" sz="2000" dirty="0">
                <a:ea typeface="微软雅黑" panose="020B0503020204020204" pitchFamily="34" charset="-122"/>
              </a:rPr>
              <a:t> need mark targets manually</a:t>
            </a:r>
          </a:p>
          <a:p>
            <a:pPr marL="57150" indent="-342900">
              <a:buFont typeface="Wingdings" panose="05000000000000000000" pitchFamily="2" charset="2"/>
              <a:buChar char="Ø"/>
            </a:pPr>
            <a:r>
              <a:rPr lang="en-US" altLang="zh-CN" sz="2000" dirty="0">
                <a:ea typeface="微软雅黑" panose="020B0503020204020204" pitchFamily="34" charset="-122"/>
              </a:rPr>
              <a:t>rely the prior knowledge</a:t>
            </a:r>
            <a:endParaRPr lang="en-US" altLang="zh-CN" dirty="0"/>
          </a:p>
        </p:txBody>
      </p:sp>
      <p:sp>
        <p:nvSpPr>
          <p:cNvPr id="15" name="文本框 14"/>
          <p:cNvSpPr txBox="1"/>
          <p:nvPr/>
        </p:nvSpPr>
        <p:spPr>
          <a:xfrm>
            <a:off x="1763486" y="3192336"/>
            <a:ext cx="6963497" cy="1631216"/>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000" dirty="0">
                <a:ea typeface="微软雅黑" panose="020B0503020204020204" pitchFamily="34" charset="-122"/>
              </a:rPr>
              <a:t>use static </a:t>
            </a:r>
            <a:r>
              <a:rPr lang="en-US" altLang="zh-CN" sz="2000" dirty="0" err="1">
                <a:ea typeface="微软雅黑" panose="020B0503020204020204" pitchFamily="34" charset="-122"/>
              </a:rPr>
              <a:t>analysisi</a:t>
            </a:r>
            <a:r>
              <a:rPr lang="en-US" altLang="zh-CN" sz="2000" dirty="0">
                <a:ea typeface="微软雅黑" panose="020B0503020204020204" pitchFamily="34" charset="-122"/>
              </a:rPr>
              <a:t> tools to find </a:t>
            </a:r>
            <a:r>
              <a:rPr lang="en-US" altLang="zh-CN" sz="2000" dirty="0" err="1">
                <a:ea typeface="微软雅黑" panose="020B0503020204020204" pitchFamily="34" charset="-122"/>
              </a:rPr>
              <a:t>poential</a:t>
            </a:r>
            <a:r>
              <a:rPr lang="en-US" altLang="zh-CN" sz="2000" dirty="0">
                <a:ea typeface="微软雅黑" panose="020B0503020204020204" pitchFamily="34" charset="-122"/>
              </a:rPr>
              <a:t> dangerous areas in PUT[2,3]</a:t>
            </a:r>
          </a:p>
          <a:p>
            <a:pPr marL="342900" indent="-342900">
              <a:buFont typeface="Wingdings" panose="05000000000000000000" pitchFamily="2" charset="2"/>
              <a:buChar char="Ø"/>
            </a:pPr>
            <a:r>
              <a:rPr lang="en-US" altLang="zh-CN" sz="2000" dirty="0">
                <a:ea typeface="微软雅黑" panose="020B0503020204020204" pitchFamily="34" charset="-122"/>
              </a:rPr>
              <a:t>use complier sanitizer to annotate </a:t>
            </a:r>
            <a:r>
              <a:rPr lang="en-US" altLang="zh-CN" sz="2000" dirty="0" err="1">
                <a:ea typeface="微软雅黑" panose="020B0503020204020204" pitchFamily="34" charset="-122"/>
              </a:rPr>
              <a:t>poential</a:t>
            </a:r>
            <a:r>
              <a:rPr lang="en-US" altLang="zh-CN" sz="2000" dirty="0">
                <a:ea typeface="微软雅黑" panose="020B0503020204020204" pitchFamily="34" charset="-122"/>
              </a:rPr>
              <a:t> bugs[4,5]</a:t>
            </a:r>
          </a:p>
          <a:p>
            <a:pPr marL="342900" indent="-342900">
              <a:buFont typeface="Wingdings" panose="05000000000000000000" pitchFamily="2" charset="2"/>
              <a:buChar char="Ø"/>
            </a:pPr>
            <a:r>
              <a:rPr lang="en-US" altLang="zh-CN" sz="2000" dirty="0">
                <a:ea typeface="微软雅黑" panose="020B0503020204020204" pitchFamily="34" charset="-122"/>
              </a:rPr>
              <a:t>deep learning to predict vulnerability and use it to guide fuzz[6]</a:t>
            </a:r>
          </a:p>
        </p:txBody>
      </p:sp>
      <p:sp>
        <p:nvSpPr>
          <p:cNvPr id="11" name="文本框 10"/>
          <p:cNvSpPr txBox="1"/>
          <p:nvPr/>
        </p:nvSpPr>
        <p:spPr>
          <a:xfrm>
            <a:off x="305435" y="5059049"/>
            <a:ext cx="8761730" cy="1446550"/>
          </a:xfrm>
          <a:prstGeom prst="rect">
            <a:avLst/>
          </a:prstGeom>
          <a:noFill/>
        </p:spPr>
        <p:txBody>
          <a:bodyPr wrap="square" rtlCol="0">
            <a:spAutoFit/>
          </a:bodyPr>
          <a:lstStyle/>
          <a:p>
            <a:r>
              <a:rPr lang="en-US" altLang="zh-CN" sz="1100" dirty="0"/>
              <a:t>[2] M. Christakis, P . M¨ </a:t>
            </a:r>
            <a:r>
              <a:rPr lang="en-US" altLang="zh-CN" sz="1100" dirty="0" err="1"/>
              <a:t>uller</a:t>
            </a:r>
            <a:r>
              <a:rPr lang="en-US" altLang="zh-CN" sz="1100" dirty="0"/>
              <a:t>, and V . W¨ </a:t>
            </a:r>
            <a:r>
              <a:rPr lang="en-US" altLang="zh-CN" sz="1100" dirty="0" err="1"/>
              <a:t>ustholz</a:t>
            </a:r>
            <a:r>
              <a:rPr lang="en-US" altLang="zh-CN" sz="1100" dirty="0"/>
              <a:t>, “Guiding dynamic symbolic execution toward unverified program executions,” in Proceedings of the 38th International Conference on Software Engineering, 2016, pp. 144–155.</a:t>
            </a:r>
          </a:p>
          <a:p>
            <a:r>
              <a:rPr lang="en-US" altLang="zh-CN" sz="1100" dirty="0"/>
              <a:t>[3]X. Du, B. Chen, Y . Li, J. Guo, Y . Zhou, Y . Liu, and Y . Jiang, “Leopard: Identifying vulnerable code for </a:t>
            </a:r>
            <a:r>
              <a:rPr lang="en-US" altLang="zh-CN" sz="1100" dirty="0" err="1"/>
              <a:t>vul-nerability</a:t>
            </a:r>
            <a:r>
              <a:rPr lang="en-US" altLang="zh-CN" sz="1100" dirty="0"/>
              <a:t> assessment through program metrics,” in 2019 IEEE/ACM 41st International Conference on Software Engineering (ICSE). IEEE, 2019, pp. 60–71.</a:t>
            </a:r>
          </a:p>
          <a:p>
            <a:r>
              <a:rPr lang="en-US" altLang="zh-CN" sz="1100" dirty="0"/>
              <a:t>[4]</a:t>
            </a:r>
            <a:r>
              <a:rPr lang="en-US" altLang="zh-CN" sz="1100" dirty="0" err="1"/>
              <a:t>S.Österlund</a:t>
            </a:r>
            <a:r>
              <a:rPr lang="en-US" altLang="zh-CN" sz="1100" dirty="0"/>
              <a:t>, K. </a:t>
            </a:r>
            <a:r>
              <a:rPr lang="en-US" altLang="zh-CN" sz="1100" dirty="0" err="1"/>
              <a:t>Razavi</a:t>
            </a:r>
            <a:r>
              <a:rPr lang="en-US" altLang="zh-CN" sz="1100" dirty="0"/>
              <a:t>, H. Bos, and C. Giuffrida, “Parmesan: Sanitizer-guided </a:t>
            </a:r>
            <a:r>
              <a:rPr lang="en-US" altLang="zh-CN" sz="1100" dirty="0" err="1"/>
              <a:t>greybox</a:t>
            </a:r>
            <a:r>
              <a:rPr lang="en-US" altLang="zh-CN" sz="1100" dirty="0"/>
              <a:t> fuzzing.”</a:t>
            </a:r>
          </a:p>
          <a:p>
            <a:r>
              <a:rPr lang="en-US" altLang="zh-CN" sz="1100" dirty="0"/>
              <a:t>[5] Y . Chen, P . Li, J. Xu, S. Guo, R. Zhou, Y . Zhang, L. Lu et al., “Savior: Towards bug-driven hybrid testing,” </a:t>
            </a:r>
            <a:r>
              <a:rPr lang="en-US" altLang="zh-CN" sz="1100" dirty="0" err="1"/>
              <a:t>arXiv</a:t>
            </a:r>
            <a:r>
              <a:rPr lang="en-US" altLang="zh-CN" sz="1100" dirty="0"/>
              <a:t> preprint arXiv:1906.07327, 2019.</a:t>
            </a:r>
          </a:p>
          <a:p>
            <a:r>
              <a:rPr lang="en-US" altLang="zh-CN" sz="1100" dirty="0"/>
              <a:t>[6]Y . Li, S. Ji, C. </a:t>
            </a:r>
            <a:r>
              <a:rPr lang="en-US" altLang="zh-CN" sz="1100" dirty="0" err="1"/>
              <a:t>Lv</a:t>
            </a:r>
            <a:r>
              <a:rPr lang="en-US" altLang="zh-CN" sz="1100" dirty="0"/>
              <a:t>, Y . Chen, J. Chen, Q. Gu, and C. </a:t>
            </a:r>
            <a:r>
              <a:rPr lang="en-US" altLang="zh-CN" sz="1100" dirty="0" err="1"/>
              <a:t>Wu,“V</a:t>
            </a:r>
            <a:r>
              <a:rPr lang="en-US" altLang="zh-CN" sz="1100" dirty="0"/>
              <a:t>-fuzz: Vulnerability-oriented evolutionary fuzzing,”</a:t>
            </a:r>
          </a:p>
          <a:p>
            <a:r>
              <a:rPr lang="en-US" altLang="zh-CN" sz="1100" dirty="0" err="1"/>
              <a:t>arXiv</a:t>
            </a:r>
            <a:r>
              <a:rPr lang="en-US" altLang="zh-CN" sz="1100" dirty="0"/>
              <a:t> preprint arXiv:1901.01142, 2019.</a:t>
            </a:r>
          </a:p>
        </p:txBody>
      </p:sp>
      <p:sp>
        <p:nvSpPr>
          <p:cNvPr id="19" name="箭头: 五边形 18">
            <a:extLst>
              <a:ext uri="{FF2B5EF4-FFF2-40B4-BE49-F238E27FC236}">
                <a16:creationId xmlns:a16="http://schemas.microsoft.com/office/drawing/2014/main" id="{9D3DBA14-58D4-49A5-9E1E-33BA0052E6DC}"/>
              </a:ext>
            </a:extLst>
          </p:cNvPr>
          <p:cNvSpPr/>
          <p:nvPr/>
        </p:nvSpPr>
        <p:spPr>
          <a:xfrm>
            <a:off x="-1815" y="1181100"/>
            <a:ext cx="4316640" cy="372110"/>
          </a:xfrm>
          <a:prstGeom prst="homePlat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Automatic target identification</a:t>
            </a:r>
          </a:p>
        </p:txBody>
      </p:sp>
      <p:sp>
        <p:nvSpPr>
          <p:cNvPr id="16" name="箭头: 五边形 15">
            <a:extLst>
              <a:ext uri="{FF2B5EF4-FFF2-40B4-BE49-F238E27FC236}">
                <a16:creationId xmlns:a16="http://schemas.microsoft.com/office/drawing/2014/main" id="{C3A7A938-B40C-49CE-AC90-FE14BC8D824D}"/>
              </a:ext>
            </a:extLst>
          </p:cNvPr>
          <p:cNvSpPr/>
          <p:nvPr/>
        </p:nvSpPr>
        <p:spPr>
          <a:xfrm>
            <a:off x="-1817" y="2066178"/>
            <a:ext cx="1576615" cy="372110"/>
          </a:xfrm>
          <a:prstGeom prst="homePlat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Problems</a:t>
            </a:r>
          </a:p>
        </p:txBody>
      </p:sp>
      <p:sp>
        <p:nvSpPr>
          <p:cNvPr id="20" name="箭头: 五边形 19">
            <a:extLst>
              <a:ext uri="{FF2B5EF4-FFF2-40B4-BE49-F238E27FC236}">
                <a16:creationId xmlns:a16="http://schemas.microsoft.com/office/drawing/2014/main" id="{1EF002FA-5106-4B0D-AACB-F49CFB17C20A}"/>
              </a:ext>
            </a:extLst>
          </p:cNvPr>
          <p:cNvSpPr/>
          <p:nvPr/>
        </p:nvSpPr>
        <p:spPr>
          <a:xfrm>
            <a:off x="-1818" y="3192336"/>
            <a:ext cx="1576615" cy="372110"/>
          </a:xfrm>
          <a:prstGeom prst="homePlat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Solutions</a:t>
            </a:r>
            <a:endPar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2302329" y="3896995"/>
            <a:ext cx="4679950" cy="1323439"/>
          </a:xfrm>
          <a:prstGeom prst="rect">
            <a:avLst/>
          </a:prstGeom>
          <a:noFill/>
        </p:spPr>
        <p:txBody>
          <a:bodyPr wrap="square" rtlCol="0">
            <a:spAutoFit/>
          </a:bodyPr>
          <a:lstStyle/>
          <a:p>
            <a:pPr marL="342900" indent="-342900">
              <a:buFont typeface="Wingdings" panose="05000000000000000000" pitchFamily="2" charset="2"/>
              <a:buChar char="Ø"/>
            </a:pPr>
            <a:r>
              <a:rPr kumimoji="1" lang="en-US" altLang="zh-CN" sz="2000" dirty="0" err="1">
                <a:ea typeface="Heiti SC Medium" pitchFamily="2" charset="-128"/>
              </a:rPr>
              <a:t>interwined</a:t>
            </a:r>
            <a:r>
              <a:rPr kumimoji="1" lang="en-US" altLang="zh-CN" sz="2000" dirty="0">
                <a:ea typeface="Heiti SC Medium" pitchFamily="2" charset="-128"/>
              </a:rPr>
              <a:t> schedule to conduct exploration and exploitation alternately [7]</a:t>
            </a:r>
          </a:p>
          <a:p>
            <a:pPr marL="342900" indent="-342900">
              <a:buFont typeface="Wingdings" panose="05000000000000000000" pitchFamily="2" charset="2"/>
              <a:buChar char="Ø"/>
            </a:pPr>
            <a:r>
              <a:rPr kumimoji="1" lang="en-US" altLang="zh-CN" sz="2000" dirty="0">
                <a:ea typeface="Heiti SC Medium" pitchFamily="2" charset="-128"/>
              </a:rPr>
              <a:t>dynamic strategy to coordinate ~and~</a:t>
            </a:r>
          </a:p>
        </p:txBody>
      </p:sp>
      <p:sp>
        <p:nvSpPr>
          <p:cNvPr id="10" name="文本框 9"/>
          <p:cNvSpPr txBox="1"/>
          <p:nvPr/>
        </p:nvSpPr>
        <p:spPr>
          <a:xfrm>
            <a:off x="2302329" y="2461260"/>
            <a:ext cx="6182360" cy="1323439"/>
          </a:xfrm>
          <a:prstGeom prst="rect">
            <a:avLst/>
          </a:prstGeom>
          <a:noFill/>
        </p:spPr>
        <p:txBody>
          <a:bodyPr wrap="square" rtlCol="0">
            <a:spAutoFit/>
          </a:bodyPr>
          <a:lstStyle/>
          <a:p>
            <a:pPr marL="342900" indent="-342900">
              <a:buFont typeface="Wingdings" panose="05000000000000000000" pitchFamily="2" charset="2"/>
              <a:buChar char="Ø"/>
            </a:pPr>
            <a:r>
              <a:rPr kumimoji="1" lang="en-US" altLang="zh-CN" sz="2000" dirty="0">
                <a:ea typeface="Heiti SC Medium" pitchFamily="2" charset="-128"/>
              </a:rPr>
              <a:t>exploration provide adequate information for exploitation</a:t>
            </a:r>
          </a:p>
          <a:p>
            <a:pPr marL="342900" indent="-342900">
              <a:buFont typeface="Wingdings" panose="05000000000000000000" pitchFamily="2" charset="2"/>
              <a:buChar char="Ø"/>
            </a:pPr>
            <a:r>
              <a:rPr kumimoji="1" lang="en-US" altLang="zh-CN" sz="2000" dirty="0">
                <a:ea typeface="Heiti SC Medium" pitchFamily="2" charset="-128"/>
              </a:rPr>
              <a:t>exploration occupy many resource</a:t>
            </a:r>
          </a:p>
          <a:p>
            <a:pPr marL="342900" indent="-342900">
              <a:buFont typeface="Wingdings" panose="05000000000000000000" pitchFamily="2" charset="2"/>
              <a:buChar char="Ø"/>
            </a:pPr>
            <a:r>
              <a:rPr kumimoji="1" lang="en-US" altLang="zh-CN" sz="2000" dirty="0">
                <a:ea typeface="Heiti SC Medium" pitchFamily="2" charset="-128"/>
              </a:rPr>
              <a:t>difficulty in splitting exploration and exploitation</a:t>
            </a:r>
          </a:p>
        </p:txBody>
      </p:sp>
      <p:sp>
        <p:nvSpPr>
          <p:cNvPr id="2" name="矩形 1"/>
          <p:cNvSpPr/>
          <p:nvPr/>
        </p:nvSpPr>
        <p:spPr>
          <a:xfrm>
            <a:off x="876300" y="162790"/>
            <a:ext cx="8191084" cy="540000"/>
          </a:xfrm>
          <a:prstGeom prst="rect">
            <a:avLst/>
          </a:prstGeom>
          <a:gradFill flip="none" rotWithShape="1">
            <a:gsLst>
              <a:gs pos="100000">
                <a:schemeClr val="bg1"/>
              </a:gs>
              <a:gs pos="0">
                <a:srgbClr val="005CA1"/>
              </a:gs>
              <a:gs pos="64000">
                <a:srgbClr val="4E93D2">
                  <a:lumMod val="56000"/>
                  <a:lumOff val="44000"/>
                  <a:alpha val="94000"/>
                </a:srgb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Fitness Function </a:t>
            </a:r>
          </a:p>
        </p:txBody>
      </p:sp>
      <p:grpSp>
        <p:nvGrpSpPr>
          <p:cNvPr id="3" name="组合 21"/>
          <p:cNvGrpSpPr/>
          <p:nvPr/>
        </p:nvGrpSpPr>
        <p:grpSpPr>
          <a:xfrm>
            <a:off x="6719121" y="158101"/>
            <a:ext cx="2348263" cy="549379"/>
            <a:chOff x="113015" y="4869773"/>
            <a:chExt cx="2348263" cy="549379"/>
          </a:xfrm>
        </p:grpSpPr>
        <p:sp>
          <p:nvSpPr>
            <p:cNvPr id="4" name="文本框 3"/>
            <p:cNvSpPr txBox="1"/>
            <p:nvPr/>
          </p:nvSpPr>
          <p:spPr>
            <a:xfrm>
              <a:off x="113015" y="4869773"/>
              <a:ext cx="1810360" cy="549379"/>
            </a:xfrm>
            <a:prstGeom prst="rect">
              <a:avLst/>
            </a:prstGeom>
            <a:noFill/>
          </p:spPr>
          <p:txBody>
            <a:bodyPr wrap="square" lIns="91438" tIns="45719" rIns="91438" bIns="45719" rtlCol="0" anchor="ctr">
              <a:spAutoFit/>
            </a:bodyPr>
            <a:lstStyle/>
            <a:p>
              <a:pPr algn="r">
                <a:lnSpc>
                  <a:spcPct val="110000"/>
                </a:lnSpc>
              </a:pPr>
              <a:r>
                <a:rPr lang="zh-CN" altLang="en-US" sz="1400" b="1" dirty="0">
                  <a:solidFill>
                    <a:srgbClr val="0C63AA"/>
                  </a:solidFill>
                  <a:latin typeface="黑体" panose="02010609060101010101" pitchFamily="49" charset="-122"/>
                  <a:ea typeface="黑体" panose="02010609060101010101" pitchFamily="49" charset="-122"/>
                  <a:cs typeface="Segoe UI Semilight" panose="020B0402040204020203" pitchFamily="34" charset="0"/>
                </a:rPr>
                <a:t>电子科技大学</a:t>
              </a:r>
              <a:endParaRPr lang="en-US" altLang="zh-CN" sz="1400" b="1" dirty="0">
                <a:solidFill>
                  <a:srgbClr val="0C63AA"/>
                </a:solidFill>
                <a:latin typeface="黑体" panose="02010609060101010101" pitchFamily="49" charset="-122"/>
                <a:ea typeface="黑体" panose="02010609060101010101" pitchFamily="49" charset="-122"/>
                <a:cs typeface="Segoe UI Semilight" panose="020B0402040204020203" pitchFamily="34" charset="0"/>
              </a:endParaRPr>
            </a:p>
            <a:p>
              <a:pPr algn="r">
                <a:lnSpc>
                  <a:spcPct val="110000"/>
                </a:lnSpc>
              </a:pPr>
              <a:r>
                <a:rPr lang="zh-CN" altLang="en-US" sz="1400" b="1" dirty="0">
                  <a:solidFill>
                    <a:srgbClr val="0C63AA"/>
                  </a:solidFill>
                  <a:latin typeface="黑体" panose="02010609060101010101" pitchFamily="49" charset="-122"/>
                  <a:ea typeface="黑体" panose="02010609060101010101" pitchFamily="49" charset="-122"/>
                  <a:cs typeface="Segoe UI Semilight" panose="020B0402040204020203" pitchFamily="34" charset="0"/>
                </a:rPr>
                <a:t>信息与通信工程学院</a:t>
              </a:r>
            </a:p>
          </p:txBody>
        </p:sp>
        <p:sp>
          <p:nvSpPr>
            <p:cNvPr id="5" name="椭圆 4"/>
            <p:cNvSpPr/>
            <p:nvPr/>
          </p:nvSpPr>
          <p:spPr>
            <a:xfrm>
              <a:off x="1921278" y="4874462"/>
              <a:ext cx="540000" cy="540000"/>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a:solidFill>
                <a:srgbClr val="0C63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grpSp>
      <p:sp>
        <p:nvSpPr>
          <p:cNvPr id="6" name="圆角矩形 43"/>
          <p:cNvSpPr/>
          <p:nvPr/>
        </p:nvSpPr>
        <p:spPr>
          <a:xfrm rot="10800000" flipV="1">
            <a:off x="194796" y="162790"/>
            <a:ext cx="540000" cy="540000"/>
          </a:xfrm>
          <a:prstGeom prst="roundRect">
            <a:avLst>
              <a:gd name="adj" fmla="val 5039"/>
            </a:avLst>
          </a:prstGeom>
          <a:solidFill>
            <a:srgbClr val="005CA1"/>
          </a:solidFill>
          <a:ln>
            <a:noFill/>
          </a:ln>
        </p:spPr>
        <p:style>
          <a:lnRef idx="0">
            <a:scrgbClr r="0" g="0" b="0"/>
          </a:lnRef>
          <a:fillRef idx="0">
            <a:scrgbClr r="0" g="0" b="0"/>
          </a:fillRef>
          <a:effectRef idx="0">
            <a:scrgbClr r="0" g="0" b="0"/>
          </a:effectRef>
          <a:fontRef idx="minor">
            <a:schemeClr val="lt1"/>
          </a:fontRef>
        </p:style>
        <p:txBody>
          <a:bodyPr lIns="91436" tIns="45719" rIns="91436" bIns="45719" rtlCol="0" anchor="ctr"/>
          <a:lstStyle/>
          <a:p>
            <a:pPr algn="ctr"/>
            <a:r>
              <a:rPr lang="en-US" altLang="zh-CN" sz="3600" b="1" dirty="0">
                <a:solidFill>
                  <a:schemeClr val="bg1"/>
                </a:solidFill>
                <a:latin typeface="Times New Roman" panose="02020603050405020304" pitchFamily="18" charset="0"/>
                <a:ea typeface="SimHei" panose="02010609060101010101" pitchFamily="49" charset="-122"/>
                <a:cs typeface="Times New Roman" panose="02020603050405020304" pitchFamily="18" charset="0"/>
              </a:rPr>
              <a:t>3</a:t>
            </a:r>
          </a:p>
        </p:txBody>
      </p:sp>
      <p:sp>
        <p:nvSpPr>
          <p:cNvPr id="7"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latin typeface="黑体" panose="02010609060101010101" pitchFamily="49" charset="-122"/>
              <a:ea typeface="黑体" panose="02010609060101010101" pitchFamily="49" charset="-122"/>
            </a:endParaRPr>
          </a:p>
        </p:txBody>
      </p:sp>
      <p:sp>
        <p:nvSpPr>
          <p:cNvPr id="21" name="灯片编号占位符 7"/>
          <p:cNvSpPr txBox="1"/>
          <p:nvPr/>
        </p:nvSpPr>
        <p:spPr>
          <a:xfrm>
            <a:off x="8843095" y="6506963"/>
            <a:ext cx="1600200"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BCDE635-3FC4-4B83-A3D1-632FFA341E9A}" type="slidenum">
              <a:rPr lang="zh-CN" altLang="en-US" smtClean="0"/>
              <a:t>22</a:t>
            </a:fld>
            <a:endParaRPr lang="zh-CN" altLang="en-US" dirty="0"/>
          </a:p>
        </p:txBody>
      </p:sp>
      <p:pic>
        <p:nvPicPr>
          <p:cNvPr id="11" name="图片 10"/>
          <p:cNvPicPr>
            <a:picLocks noChangeAspect="1"/>
          </p:cNvPicPr>
          <p:nvPr/>
        </p:nvPicPr>
        <p:blipFill>
          <a:blip r:embed="rId4"/>
          <a:stretch>
            <a:fillRect/>
          </a:stretch>
        </p:blipFill>
        <p:spPr>
          <a:xfrm>
            <a:off x="4345305" y="3258185"/>
            <a:ext cx="4274185" cy="3248660"/>
          </a:xfrm>
          <a:prstGeom prst="rect">
            <a:avLst/>
          </a:prstGeom>
        </p:spPr>
      </p:pic>
      <p:sp>
        <p:nvSpPr>
          <p:cNvPr id="13" name="文本框 12"/>
          <p:cNvSpPr txBox="1"/>
          <p:nvPr/>
        </p:nvSpPr>
        <p:spPr>
          <a:xfrm>
            <a:off x="403225" y="5892522"/>
            <a:ext cx="4053840" cy="600164"/>
          </a:xfrm>
          <a:prstGeom prst="rect">
            <a:avLst/>
          </a:prstGeom>
          <a:noFill/>
        </p:spPr>
        <p:txBody>
          <a:bodyPr wrap="square" rtlCol="0">
            <a:spAutoFit/>
          </a:bodyPr>
          <a:lstStyle/>
          <a:p>
            <a:r>
              <a:rPr lang="en-US" altLang="zh-CN" sz="1100" dirty="0"/>
              <a:t>[7]J. Ye, R. Li, and B. Zhang, “</a:t>
            </a:r>
            <a:r>
              <a:rPr lang="en-US" altLang="zh-CN" sz="1100" dirty="0" err="1"/>
              <a:t>Rdfuzz</a:t>
            </a:r>
            <a:r>
              <a:rPr lang="en-US" altLang="zh-CN" sz="1100" dirty="0"/>
              <a:t>: Accelerating di-</a:t>
            </a:r>
          </a:p>
          <a:p>
            <a:r>
              <a:rPr lang="en-US" altLang="zh-CN" sz="1100" dirty="0" err="1"/>
              <a:t>rected</a:t>
            </a:r>
            <a:r>
              <a:rPr lang="en-US" altLang="zh-CN" sz="1100" dirty="0"/>
              <a:t> fuzzing with intertwined schedule and optimized mutation,” Mathematical Problems in Engineering, vol.2020, 2020</a:t>
            </a:r>
          </a:p>
        </p:txBody>
      </p:sp>
      <p:sp>
        <p:nvSpPr>
          <p:cNvPr id="16" name="箭头: 五边形 15">
            <a:extLst>
              <a:ext uri="{FF2B5EF4-FFF2-40B4-BE49-F238E27FC236}">
                <a16:creationId xmlns:a16="http://schemas.microsoft.com/office/drawing/2014/main" id="{B1E0E362-3726-424A-B775-CDBC28EBA1C4}"/>
              </a:ext>
            </a:extLst>
          </p:cNvPr>
          <p:cNvSpPr/>
          <p:nvPr/>
        </p:nvSpPr>
        <p:spPr>
          <a:xfrm>
            <a:off x="-1815" y="1181100"/>
            <a:ext cx="5150078" cy="372110"/>
          </a:xfrm>
          <a:prstGeom prst="homePlat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exploration-exploitation coordination</a:t>
            </a:r>
          </a:p>
        </p:txBody>
      </p:sp>
      <p:sp>
        <p:nvSpPr>
          <p:cNvPr id="17" name="箭头: 五边形 16">
            <a:extLst>
              <a:ext uri="{FF2B5EF4-FFF2-40B4-BE49-F238E27FC236}">
                <a16:creationId xmlns:a16="http://schemas.microsoft.com/office/drawing/2014/main" id="{D52E3CCA-03CE-468A-A7C5-5BE2CBA9CCC8}"/>
              </a:ext>
            </a:extLst>
          </p:cNvPr>
          <p:cNvSpPr/>
          <p:nvPr/>
        </p:nvSpPr>
        <p:spPr>
          <a:xfrm>
            <a:off x="-1815" y="2447101"/>
            <a:ext cx="1576615" cy="372110"/>
          </a:xfrm>
          <a:prstGeom prst="homePlat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Problems</a:t>
            </a:r>
          </a:p>
        </p:txBody>
      </p:sp>
      <p:sp>
        <p:nvSpPr>
          <p:cNvPr id="18" name="箭头: 五边形 17">
            <a:extLst>
              <a:ext uri="{FF2B5EF4-FFF2-40B4-BE49-F238E27FC236}">
                <a16:creationId xmlns:a16="http://schemas.microsoft.com/office/drawing/2014/main" id="{DD5D7CA1-6952-4267-8481-2BA4E260C64E}"/>
              </a:ext>
            </a:extLst>
          </p:cNvPr>
          <p:cNvSpPr/>
          <p:nvPr/>
        </p:nvSpPr>
        <p:spPr>
          <a:xfrm>
            <a:off x="-1816" y="3896995"/>
            <a:ext cx="1576615" cy="372110"/>
          </a:xfrm>
          <a:prstGeom prst="homePlat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Solutions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nodeType="clickEffect">
                                  <p:stCondLst>
                                    <p:cond delay="0"/>
                                  </p:stCondLst>
                                  <p:childTnLst>
                                    <p:anim calcmode="lin" valueType="num">
                                      <p:cBhvr additive="base">
                                        <p:cTn id="16" dur="500"/>
                                        <p:tgtEl>
                                          <p:spTgt spid="11"/>
                                        </p:tgtEl>
                                        <p:attrNameLst>
                                          <p:attrName>ppt_x</p:attrName>
                                        </p:attrNameLst>
                                      </p:cBhvr>
                                      <p:tavLst>
                                        <p:tav tm="0">
                                          <p:val>
                                            <p:strVal val="ppt_x"/>
                                          </p:val>
                                        </p:tav>
                                        <p:tav tm="100000">
                                          <p:val>
                                            <p:strVal val="ppt_x"/>
                                          </p:val>
                                        </p:tav>
                                      </p:tavLst>
                                    </p:anim>
                                    <p:anim calcmode="lin" valueType="num">
                                      <p:cBhvr additive="base">
                                        <p:cTn id="17" dur="500"/>
                                        <p:tgtEl>
                                          <p:spTgt spid="11"/>
                                        </p:tgtEl>
                                        <p:attrNameLst>
                                          <p:attrName>ppt_y</p:attrName>
                                        </p:attrNameLst>
                                      </p:cBhvr>
                                      <p:tavLst>
                                        <p:tav tm="0">
                                          <p:val>
                                            <p:strVal val="ppt_y"/>
                                          </p:val>
                                        </p:tav>
                                        <p:tav tm="100000">
                                          <p:val>
                                            <p:strVal val="1+ppt_h/2"/>
                                          </p:val>
                                        </p:tav>
                                      </p:tavLst>
                                    </p:anim>
                                    <p:set>
                                      <p:cBhvr>
                                        <p:cTn id="18" dur="1" fill="hold">
                                          <p:stCondLst>
                                            <p:cond delay="499"/>
                                          </p:stCondLst>
                                        </p:cTn>
                                        <p:tgtEl>
                                          <p:spTgt spid="1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0" grpId="0"/>
      <p:bldP spid="10"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7">
            <a:extLst>
              <a:ext uri="{FF2B5EF4-FFF2-40B4-BE49-F238E27FC236}">
                <a16:creationId xmlns:a16="http://schemas.microsoft.com/office/drawing/2014/main" id="{AED4F687-D87D-45ED-A72E-62E854EA9423}"/>
              </a:ext>
            </a:extLst>
          </p:cNvPr>
          <p:cNvCxnSpPr/>
          <p:nvPr/>
        </p:nvCxnSpPr>
        <p:spPr>
          <a:xfrm>
            <a:off x="0" y="3429000"/>
            <a:ext cx="9144000" cy="0"/>
          </a:xfrm>
          <a:prstGeom prst="line">
            <a:avLst/>
          </a:prstGeom>
          <a:ln w="50800">
            <a:solidFill>
              <a:srgbClr val="005CA1"/>
            </a:solidFill>
          </a:ln>
        </p:spPr>
        <p:style>
          <a:lnRef idx="1">
            <a:schemeClr val="accent1"/>
          </a:lnRef>
          <a:fillRef idx="0">
            <a:schemeClr val="accent1"/>
          </a:fillRef>
          <a:effectRef idx="0">
            <a:schemeClr val="accent1"/>
          </a:effectRef>
          <a:fontRef idx="minor">
            <a:schemeClr val="tx1"/>
          </a:fontRef>
        </p:style>
      </p:cxnSp>
      <p:grpSp>
        <p:nvGrpSpPr>
          <p:cNvPr id="3" name="组合 1">
            <a:extLst>
              <a:ext uri="{FF2B5EF4-FFF2-40B4-BE49-F238E27FC236}">
                <a16:creationId xmlns:a16="http://schemas.microsoft.com/office/drawing/2014/main" id="{51B9803D-EAE6-4A9D-A51A-7C003D927FD2}"/>
              </a:ext>
            </a:extLst>
          </p:cNvPr>
          <p:cNvGrpSpPr/>
          <p:nvPr/>
        </p:nvGrpSpPr>
        <p:grpSpPr>
          <a:xfrm>
            <a:off x="6719121" y="158101"/>
            <a:ext cx="2348263" cy="549379"/>
            <a:chOff x="113015" y="4869773"/>
            <a:chExt cx="2348263" cy="549379"/>
          </a:xfrm>
        </p:grpSpPr>
        <p:sp>
          <p:nvSpPr>
            <p:cNvPr id="4" name="文本框 3">
              <a:extLst>
                <a:ext uri="{FF2B5EF4-FFF2-40B4-BE49-F238E27FC236}">
                  <a16:creationId xmlns:a16="http://schemas.microsoft.com/office/drawing/2014/main" id="{A97131B1-59F4-45E4-A5E4-AD1A2829C21C}"/>
                </a:ext>
              </a:extLst>
            </p:cNvPr>
            <p:cNvSpPr txBox="1"/>
            <p:nvPr/>
          </p:nvSpPr>
          <p:spPr>
            <a:xfrm>
              <a:off x="113015" y="4869773"/>
              <a:ext cx="1810360" cy="549379"/>
            </a:xfrm>
            <a:prstGeom prst="rect">
              <a:avLst/>
            </a:prstGeom>
            <a:noFill/>
          </p:spPr>
          <p:txBody>
            <a:bodyPr wrap="square" lIns="91438" tIns="45719" rIns="91438" bIns="45719" rtlCol="0" anchor="ctr">
              <a:spAutoFit/>
            </a:bodyPr>
            <a:lstStyle/>
            <a:p>
              <a:pPr algn="r">
                <a:lnSpc>
                  <a:spcPct val="110000"/>
                </a:lnSpc>
              </a:pPr>
              <a:r>
                <a:rPr lang="zh-CN" altLang="en-US" sz="1400" b="1" dirty="0">
                  <a:solidFill>
                    <a:srgbClr val="0C63AA"/>
                  </a:solidFill>
                  <a:latin typeface="Segoe UI Semilight" panose="020B0402040204020203" pitchFamily="34" charset="0"/>
                  <a:ea typeface="微软雅黑" panose="020B0503020204020204" pitchFamily="34" charset="-122"/>
                  <a:cs typeface="Segoe UI Semilight" panose="020B0402040204020203" pitchFamily="34" charset="0"/>
                </a:rPr>
                <a:t>电子科技大学</a:t>
              </a:r>
              <a:endParaRPr lang="en-US" altLang="zh-CN" sz="1400" b="1" dirty="0">
                <a:solidFill>
                  <a:srgbClr val="0C63AA"/>
                </a:solidFill>
                <a:latin typeface="Segoe UI Semilight" panose="020B0402040204020203" pitchFamily="34" charset="0"/>
                <a:ea typeface="微软雅黑" panose="020B0503020204020204" pitchFamily="34" charset="-122"/>
                <a:cs typeface="Segoe UI Semilight" panose="020B0402040204020203" pitchFamily="34" charset="0"/>
              </a:endParaRPr>
            </a:p>
            <a:p>
              <a:pPr algn="r">
                <a:lnSpc>
                  <a:spcPct val="110000"/>
                </a:lnSpc>
              </a:pPr>
              <a:r>
                <a:rPr lang="zh-CN" altLang="en-US" sz="1400" b="1" dirty="0">
                  <a:solidFill>
                    <a:srgbClr val="0C63AA"/>
                  </a:solidFill>
                  <a:latin typeface="Segoe UI Semilight" panose="020B0402040204020203" pitchFamily="34" charset="0"/>
                  <a:ea typeface="微软雅黑" panose="020B0503020204020204" pitchFamily="34" charset="-122"/>
                  <a:cs typeface="Segoe UI Semilight" panose="020B0402040204020203" pitchFamily="34" charset="0"/>
                </a:rPr>
                <a:t>信息与通信工程学院</a:t>
              </a:r>
            </a:p>
          </p:txBody>
        </p:sp>
        <p:sp>
          <p:nvSpPr>
            <p:cNvPr id="5" name="椭圆 4">
              <a:extLst>
                <a:ext uri="{FF2B5EF4-FFF2-40B4-BE49-F238E27FC236}">
                  <a16:creationId xmlns:a16="http://schemas.microsoft.com/office/drawing/2014/main" id="{CE1DC7B8-6EE7-459B-979F-12EBB909D463}"/>
                </a:ext>
              </a:extLst>
            </p:cNvPr>
            <p:cNvSpPr/>
            <p:nvPr/>
          </p:nvSpPr>
          <p:spPr>
            <a:xfrm>
              <a:off x="1921278" y="4874462"/>
              <a:ext cx="540000" cy="540000"/>
            </a:xfrm>
            <a:prstGeom prst="ellipse">
              <a:avLst/>
            </a:prstGeom>
            <a:blipFill dpi="0" rotWithShape="1">
              <a:blip r:embed="rId4" cstate="print">
                <a:extLst>
                  <a:ext uri="{28A0092B-C50C-407E-A947-70E740481C1C}">
                    <a14:useLocalDpi xmlns:a14="http://schemas.microsoft.com/office/drawing/2010/main" val="0"/>
                  </a:ext>
                </a:extLst>
              </a:blip>
              <a:srcRect/>
              <a:stretch>
                <a:fillRect/>
              </a:stretch>
            </a:blipFill>
            <a:ln>
              <a:solidFill>
                <a:srgbClr val="0C63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global-search_48587">
            <a:extLst>
              <a:ext uri="{FF2B5EF4-FFF2-40B4-BE49-F238E27FC236}">
                <a16:creationId xmlns:a16="http://schemas.microsoft.com/office/drawing/2014/main" id="{D169DBA3-B445-4C2E-9243-C7A2C62E341C}"/>
              </a:ext>
            </a:extLst>
          </p:cNvPr>
          <p:cNvSpPr>
            <a:spLocks noChangeAspect="1"/>
          </p:cNvSpPr>
          <p:nvPr/>
        </p:nvSpPr>
        <p:spPr bwMode="auto">
          <a:xfrm>
            <a:off x="4022179" y="1594417"/>
            <a:ext cx="1099640" cy="1080000"/>
          </a:xfrm>
          <a:custGeom>
            <a:avLst/>
            <a:gdLst>
              <a:gd name="T0" fmla="*/ 669 w 917"/>
              <a:gd name="T1" fmla="*/ 764 h 902"/>
              <a:gd name="T2" fmla="*/ 651 w 917"/>
              <a:gd name="T3" fmla="*/ 764 h 902"/>
              <a:gd name="T4" fmla="*/ 520 w 917"/>
              <a:gd name="T5" fmla="*/ 821 h 902"/>
              <a:gd name="T6" fmla="*/ 499 w 917"/>
              <a:gd name="T7" fmla="*/ 692 h 902"/>
              <a:gd name="T8" fmla="*/ 457 w 917"/>
              <a:gd name="T9" fmla="*/ 830 h 902"/>
              <a:gd name="T10" fmla="*/ 412 w 917"/>
              <a:gd name="T11" fmla="*/ 684 h 902"/>
              <a:gd name="T12" fmla="*/ 487 w 917"/>
              <a:gd name="T13" fmla="*/ 684 h 902"/>
              <a:gd name="T14" fmla="*/ 451 w 917"/>
              <a:gd name="T15" fmla="*/ 630 h 902"/>
              <a:gd name="T16" fmla="*/ 394 w 917"/>
              <a:gd name="T17" fmla="*/ 480 h 902"/>
              <a:gd name="T18" fmla="*/ 436 w 917"/>
              <a:gd name="T19" fmla="*/ 466 h 902"/>
              <a:gd name="T20" fmla="*/ 394 w 917"/>
              <a:gd name="T21" fmla="*/ 415 h 902"/>
              <a:gd name="T22" fmla="*/ 451 w 917"/>
              <a:gd name="T23" fmla="*/ 265 h 902"/>
              <a:gd name="T24" fmla="*/ 505 w 917"/>
              <a:gd name="T25" fmla="*/ 349 h 902"/>
              <a:gd name="T26" fmla="*/ 552 w 917"/>
              <a:gd name="T27" fmla="*/ 316 h 902"/>
              <a:gd name="T28" fmla="*/ 633 w 917"/>
              <a:gd name="T29" fmla="*/ 224 h 902"/>
              <a:gd name="T30" fmla="*/ 663 w 917"/>
              <a:gd name="T31" fmla="*/ 289 h 902"/>
              <a:gd name="T32" fmla="*/ 675 w 917"/>
              <a:gd name="T33" fmla="*/ 200 h 902"/>
              <a:gd name="T34" fmla="*/ 815 w 917"/>
              <a:gd name="T35" fmla="*/ 343 h 902"/>
              <a:gd name="T36" fmla="*/ 896 w 917"/>
              <a:gd name="T37" fmla="*/ 472 h 902"/>
              <a:gd name="T38" fmla="*/ 448 w 917"/>
              <a:gd name="T39" fmla="*/ 0 h 902"/>
              <a:gd name="T40" fmla="*/ 448 w 917"/>
              <a:gd name="T41" fmla="*/ 896 h 902"/>
              <a:gd name="T42" fmla="*/ 696 w 917"/>
              <a:gd name="T43" fmla="*/ 764 h 902"/>
              <a:gd name="T44" fmla="*/ 687 w 917"/>
              <a:gd name="T45" fmla="*/ 140 h 902"/>
              <a:gd name="T46" fmla="*/ 636 w 917"/>
              <a:gd name="T47" fmla="*/ 110 h 902"/>
              <a:gd name="T48" fmla="*/ 621 w 917"/>
              <a:gd name="T49" fmla="*/ 176 h 902"/>
              <a:gd name="T50" fmla="*/ 523 w 917"/>
              <a:gd name="T51" fmla="*/ 68 h 902"/>
              <a:gd name="T52" fmla="*/ 454 w 917"/>
              <a:gd name="T53" fmla="*/ 62 h 902"/>
              <a:gd name="T54" fmla="*/ 466 w 917"/>
              <a:gd name="T55" fmla="*/ 62 h 902"/>
              <a:gd name="T56" fmla="*/ 463 w 917"/>
              <a:gd name="T57" fmla="*/ 212 h 902"/>
              <a:gd name="T58" fmla="*/ 454 w 917"/>
              <a:gd name="T59" fmla="*/ 62 h 902"/>
              <a:gd name="T60" fmla="*/ 367 w 917"/>
              <a:gd name="T61" fmla="*/ 200 h 902"/>
              <a:gd name="T62" fmla="*/ 397 w 917"/>
              <a:gd name="T63" fmla="*/ 71 h 902"/>
              <a:gd name="T64" fmla="*/ 236 w 917"/>
              <a:gd name="T65" fmla="*/ 412 h 902"/>
              <a:gd name="T66" fmla="*/ 361 w 917"/>
              <a:gd name="T67" fmla="*/ 253 h 902"/>
              <a:gd name="T68" fmla="*/ 361 w 917"/>
              <a:gd name="T69" fmla="*/ 639 h 902"/>
              <a:gd name="T70" fmla="*/ 236 w 917"/>
              <a:gd name="T71" fmla="*/ 480 h 902"/>
              <a:gd name="T72" fmla="*/ 361 w 917"/>
              <a:gd name="T73" fmla="*/ 639 h 902"/>
              <a:gd name="T74" fmla="*/ 254 w 917"/>
              <a:gd name="T75" fmla="*/ 152 h 902"/>
              <a:gd name="T76" fmla="*/ 284 w 917"/>
              <a:gd name="T77" fmla="*/ 107 h 902"/>
              <a:gd name="T78" fmla="*/ 233 w 917"/>
              <a:gd name="T79" fmla="*/ 200 h 902"/>
              <a:gd name="T80" fmla="*/ 81 w 917"/>
              <a:gd name="T81" fmla="*/ 412 h 902"/>
              <a:gd name="T82" fmla="*/ 194 w 917"/>
              <a:gd name="T83" fmla="*/ 716 h 902"/>
              <a:gd name="T84" fmla="*/ 188 w 917"/>
              <a:gd name="T85" fmla="*/ 477 h 902"/>
              <a:gd name="T86" fmla="*/ 194 w 917"/>
              <a:gd name="T87" fmla="*/ 716 h 902"/>
              <a:gd name="T88" fmla="*/ 254 w 917"/>
              <a:gd name="T89" fmla="*/ 734 h 902"/>
              <a:gd name="T90" fmla="*/ 233 w 917"/>
              <a:gd name="T91" fmla="*/ 749 h 902"/>
              <a:gd name="T92" fmla="*/ 367 w 917"/>
              <a:gd name="T93" fmla="*/ 690 h 902"/>
              <a:gd name="T94" fmla="*/ 299 w 917"/>
              <a:gd name="T95" fmla="*/ 713 h 902"/>
              <a:gd name="T96" fmla="*/ 499 w 917"/>
              <a:gd name="T97" fmla="*/ 624 h 902"/>
              <a:gd name="T98" fmla="*/ 848 w 917"/>
              <a:gd name="T99" fmla="*/ 424 h 902"/>
              <a:gd name="T100" fmla="*/ 759 w 917"/>
              <a:gd name="T101" fmla="*/ 669 h 902"/>
              <a:gd name="T102" fmla="*/ 591 w 917"/>
              <a:gd name="T103" fmla="*/ 376 h 902"/>
              <a:gd name="T104" fmla="*/ 759 w 917"/>
              <a:gd name="T105" fmla="*/ 669 h 902"/>
              <a:gd name="T106" fmla="*/ 808 w 917"/>
              <a:gd name="T107" fmla="*/ 852 h 902"/>
              <a:gd name="T108" fmla="*/ 826 w 917"/>
              <a:gd name="T109" fmla="*/ 686 h 902"/>
              <a:gd name="T110" fmla="*/ 884 w 917"/>
              <a:gd name="T111" fmla="*/ 887 h 902"/>
              <a:gd name="T112" fmla="*/ 902 w 917"/>
              <a:gd name="T113" fmla="*/ 818 h 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17" h="902">
                <a:moveTo>
                  <a:pt x="675" y="764"/>
                </a:moveTo>
                <a:lnTo>
                  <a:pt x="669" y="764"/>
                </a:lnTo>
                <a:cubicBezTo>
                  <a:pt x="657" y="770"/>
                  <a:pt x="648" y="779"/>
                  <a:pt x="636" y="785"/>
                </a:cubicBezTo>
                <a:cubicBezTo>
                  <a:pt x="642" y="779"/>
                  <a:pt x="645" y="770"/>
                  <a:pt x="651" y="764"/>
                </a:cubicBezTo>
                <a:cubicBezTo>
                  <a:pt x="633" y="761"/>
                  <a:pt x="615" y="758"/>
                  <a:pt x="597" y="752"/>
                </a:cubicBezTo>
                <a:cubicBezTo>
                  <a:pt x="573" y="782"/>
                  <a:pt x="550" y="806"/>
                  <a:pt x="520" y="821"/>
                </a:cubicBezTo>
                <a:cubicBezTo>
                  <a:pt x="529" y="794"/>
                  <a:pt x="538" y="761"/>
                  <a:pt x="544" y="728"/>
                </a:cubicBezTo>
                <a:cubicBezTo>
                  <a:pt x="529" y="719"/>
                  <a:pt x="511" y="704"/>
                  <a:pt x="499" y="692"/>
                </a:cubicBezTo>
                <a:cubicBezTo>
                  <a:pt x="487" y="764"/>
                  <a:pt x="475" y="812"/>
                  <a:pt x="463" y="830"/>
                </a:cubicBezTo>
                <a:lnTo>
                  <a:pt x="457" y="830"/>
                </a:lnTo>
                <a:lnTo>
                  <a:pt x="451" y="830"/>
                </a:lnTo>
                <a:cubicBezTo>
                  <a:pt x="439" y="809"/>
                  <a:pt x="424" y="761"/>
                  <a:pt x="412" y="684"/>
                </a:cubicBezTo>
                <a:cubicBezTo>
                  <a:pt x="427" y="680"/>
                  <a:pt x="442" y="680"/>
                  <a:pt x="454" y="680"/>
                </a:cubicBezTo>
                <a:cubicBezTo>
                  <a:pt x="466" y="680"/>
                  <a:pt x="475" y="680"/>
                  <a:pt x="487" y="684"/>
                </a:cubicBezTo>
                <a:cubicBezTo>
                  <a:pt x="478" y="672"/>
                  <a:pt x="469" y="660"/>
                  <a:pt x="460" y="648"/>
                </a:cubicBezTo>
                <a:cubicBezTo>
                  <a:pt x="457" y="642"/>
                  <a:pt x="454" y="636"/>
                  <a:pt x="451" y="630"/>
                </a:cubicBezTo>
                <a:cubicBezTo>
                  <a:pt x="436" y="630"/>
                  <a:pt x="418" y="630"/>
                  <a:pt x="403" y="633"/>
                </a:cubicBezTo>
                <a:cubicBezTo>
                  <a:pt x="397" y="588"/>
                  <a:pt x="394" y="537"/>
                  <a:pt x="394" y="480"/>
                </a:cubicBezTo>
                <a:lnTo>
                  <a:pt x="433" y="480"/>
                </a:lnTo>
                <a:cubicBezTo>
                  <a:pt x="433" y="474"/>
                  <a:pt x="436" y="471"/>
                  <a:pt x="436" y="466"/>
                </a:cubicBezTo>
                <a:cubicBezTo>
                  <a:pt x="442" y="448"/>
                  <a:pt x="448" y="430"/>
                  <a:pt x="457" y="415"/>
                </a:cubicBezTo>
                <a:lnTo>
                  <a:pt x="394" y="415"/>
                </a:lnTo>
                <a:cubicBezTo>
                  <a:pt x="394" y="358"/>
                  <a:pt x="397" y="307"/>
                  <a:pt x="403" y="262"/>
                </a:cubicBezTo>
                <a:cubicBezTo>
                  <a:pt x="418" y="265"/>
                  <a:pt x="436" y="265"/>
                  <a:pt x="451" y="265"/>
                </a:cubicBezTo>
                <a:cubicBezTo>
                  <a:pt x="466" y="265"/>
                  <a:pt x="484" y="265"/>
                  <a:pt x="499" y="262"/>
                </a:cubicBezTo>
                <a:cubicBezTo>
                  <a:pt x="502" y="289"/>
                  <a:pt x="505" y="319"/>
                  <a:pt x="505" y="349"/>
                </a:cubicBezTo>
                <a:cubicBezTo>
                  <a:pt x="517" y="337"/>
                  <a:pt x="529" y="328"/>
                  <a:pt x="544" y="319"/>
                </a:cubicBezTo>
                <a:cubicBezTo>
                  <a:pt x="547" y="316"/>
                  <a:pt x="550" y="316"/>
                  <a:pt x="552" y="316"/>
                </a:cubicBezTo>
                <a:cubicBezTo>
                  <a:pt x="552" y="295"/>
                  <a:pt x="550" y="274"/>
                  <a:pt x="547" y="253"/>
                </a:cubicBezTo>
                <a:cubicBezTo>
                  <a:pt x="576" y="247"/>
                  <a:pt x="603" y="239"/>
                  <a:pt x="633" y="224"/>
                </a:cubicBezTo>
                <a:cubicBezTo>
                  <a:pt x="642" y="244"/>
                  <a:pt x="648" y="265"/>
                  <a:pt x="654" y="289"/>
                </a:cubicBezTo>
                <a:lnTo>
                  <a:pt x="663" y="289"/>
                </a:lnTo>
                <a:cubicBezTo>
                  <a:pt x="678" y="289"/>
                  <a:pt x="693" y="292"/>
                  <a:pt x="705" y="292"/>
                </a:cubicBezTo>
                <a:cubicBezTo>
                  <a:pt x="699" y="259"/>
                  <a:pt x="687" y="230"/>
                  <a:pt x="675" y="200"/>
                </a:cubicBezTo>
                <a:cubicBezTo>
                  <a:pt x="687" y="191"/>
                  <a:pt x="702" y="182"/>
                  <a:pt x="714" y="173"/>
                </a:cubicBezTo>
                <a:cubicBezTo>
                  <a:pt x="762" y="218"/>
                  <a:pt x="797" y="277"/>
                  <a:pt x="815" y="343"/>
                </a:cubicBezTo>
                <a:cubicBezTo>
                  <a:pt x="836" y="361"/>
                  <a:pt x="854" y="382"/>
                  <a:pt x="869" y="406"/>
                </a:cubicBezTo>
                <a:cubicBezTo>
                  <a:pt x="881" y="427"/>
                  <a:pt x="890" y="448"/>
                  <a:pt x="896" y="472"/>
                </a:cubicBezTo>
                <a:lnTo>
                  <a:pt x="896" y="448"/>
                </a:lnTo>
                <a:cubicBezTo>
                  <a:pt x="896" y="200"/>
                  <a:pt x="696" y="0"/>
                  <a:pt x="448" y="0"/>
                </a:cubicBezTo>
                <a:cubicBezTo>
                  <a:pt x="200" y="0"/>
                  <a:pt x="0" y="200"/>
                  <a:pt x="0" y="448"/>
                </a:cubicBezTo>
                <a:cubicBezTo>
                  <a:pt x="0" y="696"/>
                  <a:pt x="200" y="896"/>
                  <a:pt x="448" y="896"/>
                </a:cubicBezTo>
                <a:cubicBezTo>
                  <a:pt x="550" y="896"/>
                  <a:pt x="645" y="860"/>
                  <a:pt x="720" y="803"/>
                </a:cubicBezTo>
                <a:lnTo>
                  <a:pt x="696" y="764"/>
                </a:lnTo>
                <a:cubicBezTo>
                  <a:pt x="699" y="761"/>
                  <a:pt x="687" y="764"/>
                  <a:pt x="675" y="764"/>
                </a:cubicBezTo>
                <a:close/>
                <a:moveTo>
                  <a:pt x="687" y="140"/>
                </a:moveTo>
                <a:cubicBezTo>
                  <a:pt x="681" y="146"/>
                  <a:pt x="672" y="149"/>
                  <a:pt x="666" y="155"/>
                </a:cubicBezTo>
                <a:cubicBezTo>
                  <a:pt x="657" y="137"/>
                  <a:pt x="648" y="122"/>
                  <a:pt x="636" y="110"/>
                </a:cubicBezTo>
                <a:cubicBezTo>
                  <a:pt x="654" y="116"/>
                  <a:pt x="672" y="128"/>
                  <a:pt x="687" y="140"/>
                </a:cubicBezTo>
                <a:close/>
                <a:moveTo>
                  <a:pt x="621" y="176"/>
                </a:moveTo>
                <a:cubicBezTo>
                  <a:pt x="597" y="185"/>
                  <a:pt x="576" y="194"/>
                  <a:pt x="553" y="200"/>
                </a:cubicBezTo>
                <a:cubicBezTo>
                  <a:pt x="547" y="152"/>
                  <a:pt x="535" y="104"/>
                  <a:pt x="523" y="68"/>
                </a:cubicBezTo>
                <a:cubicBezTo>
                  <a:pt x="562" y="89"/>
                  <a:pt x="594" y="128"/>
                  <a:pt x="621" y="176"/>
                </a:cubicBezTo>
                <a:close/>
                <a:moveTo>
                  <a:pt x="454" y="62"/>
                </a:moveTo>
                <a:lnTo>
                  <a:pt x="460" y="62"/>
                </a:lnTo>
                <a:lnTo>
                  <a:pt x="466" y="62"/>
                </a:lnTo>
                <a:cubicBezTo>
                  <a:pt x="478" y="83"/>
                  <a:pt x="493" y="134"/>
                  <a:pt x="505" y="209"/>
                </a:cubicBezTo>
                <a:cubicBezTo>
                  <a:pt x="490" y="212"/>
                  <a:pt x="475" y="212"/>
                  <a:pt x="463" y="212"/>
                </a:cubicBezTo>
                <a:cubicBezTo>
                  <a:pt x="451" y="212"/>
                  <a:pt x="433" y="212"/>
                  <a:pt x="421" y="209"/>
                </a:cubicBezTo>
                <a:cubicBezTo>
                  <a:pt x="427" y="134"/>
                  <a:pt x="442" y="83"/>
                  <a:pt x="454" y="62"/>
                </a:cubicBezTo>
                <a:close/>
                <a:moveTo>
                  <a:pt x="397" y="71"/>
                </a:moveTo>
                <a:cubicBezTo>
                  <a:pt x="385" y="107"/>
                  <a:pt x="373" y="152"/>
                  <a:pt x="367" y="200"/>
                </a:cubicBezTo>
                <a:cubicBezTo>
                  <a:pt x="343" y="194"/>
                  <a:pt x="320" y="185"/>
                  <a:pt x="299" y="176"/>
                </a:cubicBezTo>
                <a:cubicBezTo>
                  <a:pt x="326" y="128"/>
                  <a:pt x="358" y="89"/>
                  <a:pt x="397" y="71"/>
                </a:cubicBezTo>
                <a:close/>
                <a:moveTo>
                  <a:pt x="352" y="412"/>
                </a:moveTo>
                <a:lnTo>
                  <a:pt x="236" y="412"/>
                </a:lnTo>
                <a:cubicBezTo>
                  <a:pt x="239" y="343"/>
                  <a:pt x="254" y="277"/>
                  <a:pt x="278" y="224"/>
                </a:cubicBezTo>
                <a:cubicBezTo>
                  <a:pt x="305" y="236"/>
                  <a:pt x="332" y="244"/>
                  <a:pt x="361" y="253"/>
                </a:cubicBezTo>
                <a:cubicBezTo>
                  <a:pt x="355" y="313"/>
                  <a:pt x="352" y="373"/>
                  <a:pt x="352" y="412"/>
                </a:cubicBezTo>
                <a:close/>
                <a:moveTo>
                  <a:pt x="361" y="639"/>
                </a:moveTo>
                <a:cubicBezTo>
                  <a:pt x="332" y="645"/>
                  <a:pt x="305" y="654"/>
                  <a:pt x="278" y="669"/>
                </a:cubicBezTo>
                <a:cubicBezTo>
                  <a:pt x="254" y="615"/>
                  <a:pt x="242" y="549"/>
                  <a:pt x="236" y="480"/>
                </a:cubicBezTo>
                <a:lnTo>
                  <a:pt x="352" y="480"/>
                </a:lnTo>
                <a:cubicBezTo>
                  <a:pt x="352" y="516"/>
                  <a:pt x="355" y="576"/>
                  <a:pt x="361" y="639"/>
                </a:cubicBezTo>
                <a:close/>
                <a:moveTo>
                  <a:pt x="284" y="107"/>
                </a:moveTo>
                <a:cubicBezTo>
                  <a:pt x="272" y="122"/>
                  <a:pt x="263" y="137"/>
                  <a:pt x="254" y="152"/>
                </a:cubicBezTo>
                <a:cubicBezTo>
                  <a:pt x="248" y="149"/>
                  <a:pt x="239" y="143"/>
                  <a:pt x="233" y="137"/>
                </a:cubicBezTo>
                <a:cubicBezTo>
                  <a:pt x="248" y="128"/>
                  <a:pt x="266" y="116"/>
                  <a:pt x="284" y="107"/>
                </a:cubicBezTo>
                <a:close/>
                <a:moveTo>
                  <a:pt x="194" y="173"/>
                </a:moveTo>
                <a:cubicBezTo>
                  <a:pt x="206" y="182"/>
                  <a:pt x="218" y="191"/>
                  <a:pt x="233" y="200"/>
                </a:cubicBezTo>
                <a:cubicBezTo>
                  <a:pt x="206" y="259"/>
                  <a:pt x="191" y="331"/>
                  <a:pt x="188" y="412"/>
                </a:cubicBezTo>
                <a:lnTo>
                  <a:pt x="81" y="412"/>
                </a:lnTo>
                <a:cubicBezTo>
                  <a:pt x="90" y="319"/>
                  <a:pt x="131" y="233"/>
                  <a:pt x="194" y="173"/>
                </a:cubicBezTo>
                <a:close/>
                <a:moveTo>
                  <a:pt x="194" y="716"/>
                </a:moveTo>
                <a:cubicBezTo>
                  <a:pt x="131" y="654"/>
                  <a:pt x="90" y="570"/>
                  <a:pt x="81" y="477"/>
                </a:cubicBezTo>
                <a:lnTo>
                  <a:pt x="188" y="477"/>
                </a:lnTo>
                <a:cubicBezTo>
                  <a:pt x="191" y="558"/>
                  <a:pt x="206" y="630"/>
                  <a:pt x="233" y="689"/>
                </a:cubicBezTo>
                <a:cubicBezTo>
                  <a:pt x="218" y="698"/>
                  <a:pt x="206" y="707"/>
                  <a:pt x="194" y="716"/>
                </a:cubicBezTo>
                <a:close/>
                <a:moveTo>
                  <a:pt x="233" y="749"/>
                </a:moveTo>
                <a:cubicBezTo>
                  <a:pt x="239" y="743"/>
                  <a:pt x="248" y="740"/>
                  <a:pt x="254" y="734"/>
                </a:cubicBezTo>
                <a:cubicBezTo>
                  <a:pt x="263" y="749"/>
                  <a:pt x="272" y="767"/>
                  <a:pt x="284" y="779"/>
                </a:cubicBezTo>
                <a:cubicBezTo>
                  <a:pt x="266" y="773"/>
                  <a:pt x="248" y="761"/>
                  <a:pt x="233" y="749"/>
                </a:cubicBezTo>
                <a:close/>
                <a:moveTo>
                  <a:pt x="299" y="713"/>
                </a:moveTo>
                <a:cubicBezTo>
                  <a:pt x="320" y="704"/>
                  <a:pt x="343" y="695"/>
                  <a:pt x="367" y="690"/>
                </a:cubicBezTo>
                <a:cubicBezTo>
                  <a:pt x="373" y="737"/>
                  <a:pt x="382" y="785"/>
                  <a:pt x="397" y="821"/>
                </a:cubicBezTo>
                <a:cubicBezTo>
                  <a:pt x="358" y="797"/>
                  <a:pt x="326" y="761"/>
                  <a:pt x="299" y="713"/>
                </a:cubicBezTo>
                <a:close/>
                <a:moveTo>
                  <a:pt x="573" y="349"/>
                </a:moveTo>
                <a:cubicBezTo>
                  <a:pt x="478" y="406"/>
                  <a:pt x="445" y="528"/>
                  <a:pt x="499" y="624"/>
                </a:cubicBezTo>
                <a:cubicBezTo>
                  <a:pt x="556" y="719"/>
                  <a:pt x="678" y="752"/>
                  <a:pt x="774" y="698"/>
                </a:cubicBezTo>
                <a:cubicBezTo>
                  <a:pt x="869" y="642"/>
                  <a:pt x="902" y="519"/>
                  <a:pt x="848" y="424"/>
                </a:cubicBezTo>
                <a:cubicBezTo>
                  <a:pt x="794" y="328"/>
                  <a:pt x="669" y="295"/>
                  <a:pt x="573" y="349"/>
                </a:cubicBezTo>
                <a:close/>
                <a:moveTo>
                  <a:pt x="759" y="669"/>
                </a:moveTo>
                <a:cubicBezTo>
                  <a:pt x="678" y="716"/>
                  <a:pt x="576" y="687"/>
                  <a:pt x="529" y="606"/>
                </a:cubicBezTo>
                <a:cubicBezTo>
                  <a:pt x="481" y="525"/>
                  <a:pt x="511" y="424"/>
                  <a:pt x="591" y="376"/>
                </a:cubicBezTo>
                <a:cubicBezTo>
                  <a:pt x="672" y="331"/>
                  <a:pt x="774" y="358"/>
                  <a:pt x="821" y="439"/>
                </a:cubicBezTo>
                <a:cubicBezTo>
                  <a:pt x="866" y="519"/>
                  <a:pt x="839" y="624"/>
                  <a:pt x="759" y="669"/>
                </a:cubicBezTo>
                <a:close/>
                <a:moveTo>
                  <a:pt x="893" y="802"/>
                </a:moveTo>
                <a:lnTo>
                  <a:pt x="808" y="852"/>
                </a:lnTo>
                <a:lnTo>
                  <a:pt x="741" y="735"/>
                </a:lnTo>
                <a:lnTo>
                  <a:pt x="826" y="686"/>
                </a:lnTo>
                <a:lnTo>
                  <a:pt x="893" y="802"/>
                </a:lnTo>
                <a:close/>
                <a:moveTo>
                  <a:pt x="884" y="887"/>
                </a:moveTo>
                <a:cubicBezTo>
                  <a:pt x="860" y="902"/>
                  <a:pt x="830" y="893"/>
                  <a:pt x="815" y="869"/>
                </a:cubicBezTo>
                <a:lnTo>
                  <a:pt x="902" y="818"/>
                </a:lnTo>
                <a:cubicBezTo>
                  <a:pt x="917" y="842"/>
                  <a:pt x="908" y="872"/>
                  <a:pt x="884" y="887"/>
                </a:cubicBezTo>
                <a:close/>
              </a:path>
            </a:pathLst>
          </a:custGeom>
          <a:solidFill>
            <a:srgbClr val="0E61A8"/>
          </a:solidFill>
          <a:ln>
            <a:noFill/>
          </a:ln>
        </p:spPr>
      </p:sp>
      <p:sp>
        <p:nvSpPr>
          <p:cNvPr id="7" name="矩形 6">
            <a:extLst>
              <a:ext uri="{FF2B5EF4-FFF2-40B4-BE49-F238E27FC236}">
                <a16:creationId xmlns:a16="http://schemas.microsoft.com/office/drawing/2014/main" id="{7EDCDACB-D61C-4F90-B7D1-3402131F7A18}"/>
              </a:ext>
            </a:extLst>
          </p:cNvPr>
          <p:cNvSpPr/>
          <p:nvPr/>
        </p:nvSpPr>
        <p:spPr>
          <a:xfrm>
            <a:off x="1988176" y="2989349"/>
            <a:ext cx="5317939" cy="769441"/>
          </a:xfrm>
          <a:prstGeom prst="rect">
            <a:avLst/>
          </a:prstGeom>
          <a:solidFill>
            <a:schemeClr val="bg1"/>
          </a:solidFill>
        </p:spPr>
        <p:txBody>
          <a:bodyPr wrap="square">
            <a:spAutoFit/>
          </a:bodyPr>
          <a:lstStyle/>
          <a:p>
            <a:pPr algn="ctr"/>
            <a:r>
              <a:rPr lang="en-US" altLang="zh-CN" sz="4400" b="1" dirty="0">
                <a:solidFill>
                  <a:srgbClr val="005CA1"/>
                </a:solidFill>
                <a:latin typeface="Times New Roman" panose="02020603050405020304" pitchFamily="18" charset="0"/>
                <a:ea typeface="SimHei" panose="02010609060101010101" pitchFamily="49" charset="-122"/>
                <a:cs typeface="Times New Roman" panose="02020603050405020304" pitchFamily="18" charset="0"/>
              </a:rPr>
              <a:t>Feedback Strategy </a:t>
            </a:r>
            <a:endParaRPr lang="zh-CN" altLang="en-US" sz="4400" b="1" dirty="0">
              <a:solidFill>
                <a:srgbClr val="005CA1"/>
              </a:solidFill>
              <a:latin typeface="Times New Roman" panose="02020603050405020304" pitchFamily="18" charset="0"/>
              <a:ea typeface="SimHei" panose="02010609060101010101" pitchFamily="49" charset="-122"/>
              <a:cs typeface="Times New Roman" panose="02020603050405020304" pitchFamily="18" charset="0"/>
            </a:endParaRPr>
          </a:p>
        </p:txBody>
      </p:sp>
      <p:grpSp>
        <p:nvGrpSpPr>
          <p:cNvPr id="8" name="6ab7538e-d095-411b-99df-2df28218f2a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98582280-274C-409B-B59C-809BB9E33DA7}"/>
              </a:ext>
            </a:extLst>
          </p:cNvPr>
          <p:cNvGrpSpPr>
            <a:grpSpLocks noChangeAspect="1"/>
          </p:cNvGrpSpPr>
          <p:nvPr>
            <p:custDataLst>
              <p:tags r:id="rId1"/>
            </p:custDataLst>
          </p:nvPr>
        </p:nvGrpSpPr>
        <p:grpSpPr>
          <a:xfrm>
            <a:off x="6544301" y="4318233"/>
            <a:ext cx="2160000" cy="2112182"/>
            <a:chOff x="3624107" y="1216857"/>
            <a:chExt cx="4943892" cy="4834443"/>
          </a:xfrm>
          <a:solidFill>
            <a:srgbClr val="005CA1">
              <a:alpha val="80000"/>
            </a:srgbClr>
          </a:solidFill>
        </p:grpSpPr>
        <p:grpSp>
          <p:nvGrpSpPr>
            <p:cNvPr id="9" name="îṡľîḓe">
              <a:extLst>
                <a:ext uri="{FF2B5EF4-FFF2-40B4-BE49-F238E27FC236}">
                  <a16:creationId xmlns:a16="http://schemas.microsoft.com/office/drawing/2014/main" id="{7E6E6354-8342-4111-8301-1960D82B5B9A}"/>
                </a:ext>
              </a:extLst>
            </p:cNvPr>
            <p:cNvGrpSpPr>
              <a:grpSpLocks/>
            </p:cNvGrpSpPr>
            <p:nvPr/>
          </p:nvGrpSpPr>
          <p:grpSpPr bwMode="auto">
            <a:xfrm>
              <a:off x="3624107" y="1417621"/>
              <a:ext cx="4724962" cy="4606085"/>
              <a:chOff x="1233" y="982"/>
              <a:chExt cx="1035" cy="1009"/>
            </a:xfrm>
            <a:grpFill/>
          </p:grpSpPr>
          <p:sp>
            <p:nvSpPr>
              <p:cNvPr id="154" name="íšľïḓè">
                <a:extLst>
                  <a:ext uri="{FF2B5EF4-FFF2-40B4-BE49-F238E27FC236}">
                    <a16:creationId xmlns:a16="http://schemas.microsoft.com/office/drawing/2014/main" id="{077F688D-1AE8-4CD6-A89A-B2C7314E2C96}"/>
                  </a:ext>
                </a:extLst>
              </p:cNvPr>
              <p:cNvSpPr/>
              <p:nvPr/>
            </p:nvSpPr>
            <p:spPr bwMode="auto">
              <a:xfrm>
                <a:off x="1471" y="1055"/>
                <a:ext cx="6" cy="4"/>
              </a:xfrm>
              <a:custGeom>
                <a:avLst/>
                <a:gdLst>
                  <a:gd name="T0" fmla="*/ 3 w 3"/>
                  <a:gd name="T1" fmla="*/ 0 h 2"/>
                  <a:gd name="T2" fmla="*/ 3 w 3"/>
                  <a:gd name="T3" fmla="*/ 0 h 2"/>
                  <a:gd name="T4" fmla="*/ 1 w 3"/>
                  <a:gd name="T5" fmla="*/ 1 h 2"/>
                  <a:gd name="T6" fmla="*/ 0 w 3"/>
                  <a:gd name="T7" fmla="*/ 2 h 2"/>
                  <a:gd name="T8" fmla="*/ 0 w 3"/>
                  <a:gd name="T9" fmla="*/ 2 h 2"/>
                  <a:gd name="T10" fmla="*/ 0 w 3"/>
                  <a:gd name="T11" fmla="*/ 2 h 2"/>
                  <a:gd name="T12" fmla="*/ 2 w 3"/>
                  <a:gd name="T13" fmla="*/ 1 h 2"/>
                  <a:gd name="T14" fmla="*/ 3 w 3"/>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2">
                    <a:moveTo>
                      <a:pt x="3" y="0"/>
                    </a:moveTo>
                    <a:cubicBezTo>
                      <a:pt x="3" y="0"/>
                      <a:pt x="3" y="0"/>
                      <a:pt x="3" y="0"/>
                    </a:cubicBezTo>
                    <a:cubicBezTo>
                      <a:pt x="2" y="1"/>
                      <a:pt x="1" y="1"/>
                      <a:pt x="1" y="1"/>
                    </a:cubicBezTo>
                    <a:cubicBezTo>
                      <a:pt x="0" y="2"/>
                      <a:pt x="0" y="2"/>
                      <a:pt x="0" y="2"/>
                    </a:cubicBezTo>
                    <a:cubicBezTo>
                      <a:pt x="0" y="2"/>
                      <a:pt x="0" y="2"/>
                      <a:pt x="0" y="2"/>
                    </a:cubicBezTo>
                    <a:cubicBezTo>
                      <a:pt x="0" y="2"/>
                      <a:pt x="0" y="2"/>
                      <a:pt x="0" y="2"/>
                    </a:cubicBezTo>
                    <a:cubicBezTo>
                      <a:pt x="0" y="2"/>
                      <a:pt x="1" y="2"/>
                      <a:pt x="2" y="1"/>
                    </a:cubicBezTo>
                    <a:cubicBezTo>
                      <a:pt x="3" y="1"/>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5" name="iSḷîḑê">
                <a:extLst>
                  <a:ext uri="{FF2B5EF4-FFF2-40B4-BE49-F238E27FC236}">
                    <a16:creationId xmlns:a16="http://schemas.microsoft.com/office/drawing/2014/main" id="{1994D041-D1BA-4F54-A441-5D6536BED179}"/>
                  </a:ext>
                </a:extLst>
              </p:cNvPr>
              <p:cNvSpPr/>
              <p:nvPr/>
            </p:nvSpPr>
            <p:spPr bwMode="auto">
              <a:xfrm>
                <a:off x="1467" y="1053"/>
                <a:ext cx="4" cy="2"/>
              </a:xfrm>
              <a:custGeom>
                <a:avLst/>
                <a:gdLst>
                  <a:gd name="T0" fmla="*/ 4 w 4"/>
                  <a:gd name="T1" fmla="*/ 0 h 2"/>
                  <a:gd name="T2" fmla="*/ 4 w 4"/>
                  <a:gd name="T3" fmla="*/ 0 h 2"/>
                  <a:gd name="T4" fmla="*/ 2 w 4"/>
                  <a:gd name="T5" fmla="*/ 2 h 2"/>
                  <a:gd name="T6" fmla="*/ 0 w 4"/>
                  <a:gd name="T7" fmla="*/ 2 h 2"/>
                  <a:gd name="T8" fmla="*/ 2 w 4"/>
                  <a:gd name="T9" fmla="*/ 2 h 2"/>
                  <a:gd name="T10" fmla="*/ 4 w 4"/>
                  <a:gd name="T11" fmla="*/ 0 h 2"/>
                </a:gdLst>
                <a:ahLst/>
                <a:cxnLst>
                  <a:cxn ang="0">
                    <a:pos x="T0" y="T1"/>
                  </a:cxn>
                  <a:cxn ang="0">
                    <a:pos x="T2" y="T3"/>
                  </a:cxn>
                  <a:cxn ang="0">
                    <a:pos x="T4" y="T5"/>
                  </a:cxn>
                  <a:cxn ang="0">
                    <a:pos x="T6" y="T7"/>
                  </a:cxn>
                  <a:cxn ang="0">
                    <a:pos x="T8" y="T9"/>
                  </a:cxn>
                  <a:cxn ang="0">
                    <a:pos x="T10" y="T11"/>
                  </a:cxn>
                </a:cxnLst>
                <a:rect l="0" t="0" r="r" b="b"/>
                <a:pathLst>
                  <a:path w="4" h="2">
                    <a:moveTo>
                      <a:pt x="4" y="0"/>
                    </a:moveTo>
                    <a:lnTo>
                      <a:pt x="4" y="0"/>
                    </a:lnTo>
                    <a:lnTo>
                      <a:pt x="2" y="2"/>
                    </a:lnTo>
                    <a:lnTo>
                      <a:pt x="0" y="2"/>
                    </a:lnTo>
                    <a:lnTo>
                      <a:pt x="2" y="2"/>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6" name="íšḻíḑé">
                <a:extLst>
                  <a:ext uri="{FF2B5EF4-FFF2-40B4-BE49-F238E27FC236}">
                    <a16:creationId xmlns:a16="http://schemas.microsoft.com/office/drawing/2014/main" id="{47822808-B320-4E4D-8E69-D50F9E3397D7}"/>
                  </a:ext>
                </a:extLst>
              </p:cNvPr>
              <p:cNvSpPr/>
              <p:nvPr/>
            </p:nvSpPr>
            <p:spPr bwMode="auto">
              <a:xfrm>
                <a:off x="1467" y="1053"/>
                <a:ext cx="4" cy="2"/>
              </a:xfrm>
              <a:custGeom>
                <a:avLst/>
                <a:gdLst>
                  <a:gd name="T0" fmla="*/ 4 w 4"/>
                  <a:gd name="T1" fmla="*/ 0 h 2"/>
                  <a:gd name="T2" fmla="*/ 4 w 4"/>
                  <a:gd name="T3" fmla="*/ 0 h 2"/>
                  <a:gd name="T4" fmla="*/ 2 w 4"/>
                  <a:gd name="T5" fmla="*/ 2 h 2"/>
                  <a:gd name="T6" fmla="*/ 0 w 4"/>
                  <a:gd name="T7" fmla="*/ 2 h 2"/>
                  <a:gd name="T8" fmla="*/ 2 w 4"/>
                  <a:gd name="T9" fmla="*/ 2 h 2"/>
                  <a:gd name="T10" fmla="*/ 4 w 4"/>
                  <a:gd name="T11" fmla="*/ 0 h 2"/>
                </a:gdLst>
                <a:ahLst/>
                <a:cxnLst>
                  <a:cxn ang="0">
                    <a:pos x="T0" y="T1"/>
                  </a:cxn>
                  <a:cxn ang="0">
                    <a:pos x="T2" y="T3"/>
                  </a:cxn>
                  <a:cxn ang="0">
                    <a:pos x="T4" y="T5"/>
                  </a:cxn>
                  <a:cxn ang="0">
                    <a:pos x="T6" y="T7"/>
                  </a:cxn>
                  <a:cxn ang="0">
                    <a:pos x="T8" y="T9"/>
                  </a:cxn>
                  <a:cxn ang="0">
                    <a:pos x="T10" y="T11"/>
                  </a:cxn>
                </a:cxnLst>
                <a:rect l="0" t="0" r="r" b="b"/>
                <a:pathLst>
                  <a:path w="4" h="2">
                    <a:moveTo>
                      <a:pt x="4" y="0"/>
                    </a:moveTo>
                    <a:lnTo>
                      <a:pt x="4" y="0"/>
                    </a:lnTo>
                    <a:lnTo>
                      <a:pt x="2" y="2"/>
                    </a:lnTo>
                    <a:lnTo>
                      <a:pt x="0" y="2"/>
                    </a:lnTo>
                    <a:lnTo>
                      <a:pt x="2" y="2"/>
                    </a:lnTo>
                    <a:lnTo>
                      <a:pt x="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7" name="ïšļîḓê">
                <a:extLst>
                  <a:ext uri="{FF2B5EF4-FFF2-40B4-BE49-F238E27FC236}">
                    <a16:creationId xmlns:a16="http://schemas.microsoft.com/office/drawing/2014/main" id="{4A9C19F2-2D02-48C6-A5DB-4A8339E5E5D9}"/>
                  </a:ext>
                </a:extLst>
              </p:cNvPr>
              <p:cNvSpPr/>
              <p:nvPr/>
            </p:nvSpPr>
            <p:spPr bwMode="auto">
              <a:xfrm>
                <a:off x="1475" y="1044"/>
                <a:ext cx="14" cy="7"/>
              </a:xfrm>
              <a:custGeom>
                <a:avLst/>
                <a:gdLst>
                  <a:gd name="T0" fmla="*/ 7 w 7"/>
                  <a:gd name="T1" fmla="*/ 0 h 3"/>
                  <a:gd name="T2" fmla="*/ 7 w 7"/>
                  <a:gd name="T3" fmla="*/ 0 h 3"/>
                  <a:gd name="T4" fmla="*/ 0 w 7"/>
                  <a:gd name="T5" fmla="*/ 3 h 3"/>
                  <a:gd name="T6" fmla="*/ 2 w 7"/>
                  <a:gd name="T7" fmla="*/ 2 h 3"/>
                  <a:gd name="T8" fmla="*/ 4 w 7"/>
                  <a:gd name="T9" fmla="*/ 2 h 3"/>
                  <a:gd name="T10" fmla="*/ 5 w 7"/>
                  <a:gd name="T11" fmla="*/ 1 h 3"/>
                  <a:gd name="T12" fmla="*/ 6 w 7"/>
                  <a:gd name="T13" fmla="*/ 1 h 3"/>
                  <a:gd name="T14" fmla="*/ 7 w 7"/>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3">
                    <a:moveTo>
                      <a:pt x="7" y="0"/>
                    </a:moveTo>
                    <a:cubicBezTo>
                      <a:pt x="7" y="0"/>
                      <a:pt x="7" y="0"/>
                      <a:pt x="7" y="0"/>
                    </a:cubicBezTo>
                    <a:cubicBezTo>
                      <a:pt x="7" y="0"/>
                      <a:pt x="3" y="1"/>
                      <a:pt x="0" y="3"/>
                    </a:cubicBezTo>
                    <a:cubicBezTo>
                      <a:pt x="2" y="2"/>
                      <a:pt x="2" y="2"/>
                      <a:pt x="2" y="2"/>
                    </a:cubicBezTo>
                    <a:cubicBezTo>
                      <a:pt x="3" y="2"/>
                      <a:pt x="3" y="2"/>
                      <a:pt x="4" y="2"/>
                    </a:cubicBezTo>
                    <a:cubicBezTo>
                      <a:pt x="4" y="2"/>
                      <a:pt x="4" y="2"/>
                      <a:pt x="5" y="1"/>
                    </a:cubicBezTo>
                    <a:cubicBezTo>
                      <a:pt x="5" y="1"/>
                      <a:pt x="5" y="1"/>
                      <a:pt x="6" y="1"/>
                    </a:cubicBezTo>
                    <a:cubicBezTo>
                      <a:pt x="7" y="0"/>
                      <a:pt x="7" y="0"/>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8" name="îşlïḋé">
                <a:extLst>
                  <a:ext uri="{FF2B5EF4-FFF2-40B4-BE49-F238E27FC236}">
                    <a16:creationId xmlns:a16="http://schemas.microsoft.com/office/drawing/2014/main" id="{1F2D39B8-5934-4566-818E-46002064CF9B}"/>
                  </a:ext>
                </a:extLst>
              </p:cNvPr>
              <p:cNvSpPr/>
              <p:nvPr/>
            </p:nvSpPr>
            <p:spPr bwMode="auto">
              <a:xfrm>
                <a:off x="1464" y="1049"/>
                <a:ext cx="17" cy="8"/>
              </a:xfrm>
              <a:custGeom>
                <a:avLst/>
                <a:gdLst>
                  <a:gd name="T0" fmla="*/ 8 w 8"/>
                  <a:gd name="T1" fmla="*/ 0 h 4"/>
                  <a:gd name="T2" fmla="*/ 8 w 8"/>
                  <a:gd name="T3" fmla="*/ 0 h 4"/>
                  <a:gd name="T4" fmla="*/ 0 w 8"/>
                  <a:gd name="T5" fmla="*/ 4 h 4"/>
                  <a:gd name="T6" fmla="*/ 5 w 8"/>
                  <a:gd name="T7" fmla="*/ 2 h 4"/>
                  <a:gd name="T8" fmla="*/ 5 w 8"/>
                  <a:gd name="T9" fmla="*/ 2 h 4"/>
                  <a:gd name="T10" fmla="*/ 5 w 8"/>
                  <a:gd name="T11" fmla="*/ 2 h 4"/>
                  <a:gd name="T12" fmla="*/ 6 w 8"/>
                  <a:gd name="T13" fmla="*/ 1 h 4"/>
                  <a:gd name="T14" fmla="*/ 8 w 8"/>
                  <a:gd name="T15" fmla="*/ 0 h 4"/>
                  <a:gd name="T16" fmla="*/ 8 w 8"/>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4">
                    <a:moveTo>
                      <a:pt x="8" y="0"/>
                    </a:moveTo>
                    <a:cubicBezTo>
                      <a:pt x="8" y="0"/>
                      <a:pt x="8" y="0"/>
                      <a:pt x="8" y="0"/>
                    </a:cubicBezTo>
                    <a:cubicBezTo>
                      <a:pt x="4" y="2"/>
                      <a:pt x="1" y="3"/>
                      <a:pt x="0" y="4"/>
                    </a:cubicBezTo>
                    <a:cubicBezTo>
                      <a:pt x="5" y="2"/>
                      <a:pt x="5" y="2"/>
                      <a:pt x="5" y="2"/>
                    </a:cubicBezTo>
                    <a:cubicBezTo>
                      <a:pt x="5" y="2"/>
                      <a:pt x="5" y="2"/>
                      <a:pt x="5" y="2"/>
                    </a:cubicBezTo>
                    <a:cubicBezTo>
                      <a:pt x="5" y="2"/>
                      <a:pt x="5" y="2"/>
                      <a:pt x="5" y="2"/>
                    </a:cubicBezTo>
                    <a:cubicBezTo>
                      <a:pt x="5" y="2"/>
                      <a:pt x="5" y="2"/>
                      <a:pt x="6" y="1"/>
                    </a:cubicBezTo>
                    <a:cubicBezTo>
                      <a:pt x="7" y="1"/>
                      <a:pt x="7" y="1"/>
                      <a:pt x="8" y="0"/>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9" name="i$liḓè">
                <a:extLst>
                  <a:ext uri="{FF2B5EF4-FFF2-40B4-BE49-F238E27FC236}">
                    <a16:creationId xmlns:a16="http://schemas.microsoft.com/office/drawing/2014/main" id="{1618042F-7FAE-4704-8009-1A9A99877322}"/>
                  </a:ext>
                </a:extLst>
              </p:cNvPr>
              <p:cNvSpPr/>
              <p:nvPr/>
            </p:nvSpPr>
            <p:spPr bwMode="auto">
              <a:xfrm>
                <a:off x="1481" y="1049"/>
                <a:ext cx="4" cy="4"/>
              </a:xfrm>
              <a:custGeom>
                <a:avLst/>
                <a:gdLst>
                  <a:gd name="T0" fmla="*/ 2 w 2"/>
                  <a:gd name="T1" fmla="*/ 0 h 2"/>
                  <a:gd name="T2" fmla="*/ 2 w 2"/>
                  <a:gd name="T3" fmla="*/ 0 h 2"/>
                  <a:gd name="T4" fmla="*/ 0 w 2"/>
                  <a:gd name="T5" fmla="*/ 1 h 2"/>
                  <a:gd name="T6" fmla="*/ 0 w 2"/>
                  <a:gd name="T7" fmla="*/ 1 h 2"/>
                  <a:gd name="T8" fmla="*/ 0 w 2"/>
                  <a:gd name="T9" fmla="*/ 2 h 2"/>
                  <a:gd name="T10" fmla="*/ 1 w 2"/>
                  <a:gd name="T11" fmla="*/ 1 h 2"/>
                  <a:gd name="T12" fmla="*/ 1 w 2"/>
                  <a:gd name="T13" fmla="*/ 1 h 2"/>
                  <a:gd name="T14" fmla="*/ 1 w 2"/>
                  <a:gd name="T15" fmla="*/ 1 h 2"/>
                  <a:gd name="T16" fmla="*/ 2 w 2"/>
                  <a:gd name="T17" fmla="*/ 0 h 2"/>
                  <a:gd name="T18" fmla="*/ 2 w 2"/>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2">
                    <a:moveTo>
                      <a:pt x="2" y="0"/>
                    </a:moveTo>
                    <a:cubicBezTo>
                      <a:pt x="2" y="0"/>
                      <a:pt x="2" y="0"/>
                      <a:pt x="2" y="0"/>
                    </a:cubicBezTo>
                    <a:cubicBezTo>
                      <a:pt x="1" y="0"/>
                      <a:pt x="0" y="1"/>
                      <a:pt x="0" y="1"/>
                    </a:cubicBezTo>
                    <a:cubicBezTo>
                      <a:pt x="0" y="1"/>
                      <a:pt x="0" y="1"/>
                      <a:pt x="0" y="1"/>
                    </a:cubicBezTo>
                    <a:cubicBezTo>
                      <a:pt x="0" y="1"/>
                      <a:pt x="0" y="1"/>
                      <a:pt x="0" y="2"/>
                    </a:cubicBezTo>
                    <a:cubicBezTo>
                      <a:pt x="1" y="1"/>
                      <a:pt x="1" y="1"/>
                      <a:pt x="1" y="1"/>
                    </a:cubicBezTo>
                    <a:cubicBezTo>
                      <a:pt x="1" y="1"/>
                      <a:pt x="1" y="1"/>
                      <a:pt x="1" y="1"/>
                    </a:cubicBezTo>
                    <a:cubicBezTo>
                      <a:pt x="1" y="1"/>
                      <a:pt x="1" y="1"/>
                      <a:pt x="1" y="1"/>
                    </a:cubicBezTo>
                    <a:cubicBezTo>
                      <a:pt x="2" y="0"/>
                      <a:pt x="2" y="0"/>
                      <a:pt x="2" y="0"/>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0" name="îṥľiḓé">
                <a:extLst>
                  <a:ext uri="{FF2B5EF4-FFF2-40B4-BE49-F238E27FC236}">
                    <a16:creationId xmlns:a16="http://schemas.microsoft.com/office/drawing/2014/main" id="{B612689C-370F-44BF-8492-1240DBA960E3}"/>
                  </a:ext>
                </a:extLst>
              </p:cNvPr>
              <p:cNvSpPr/>
              <p:nvPr/>
            </p:nvSpPr>
            <p:spPr bwMode="auto">
              <a:xfrm>
                <a:off x="1458" y="1065"/>
                <a:ext cx="4" cy="4"/>
              </a:xfrm>
              <a:custGeom>
                <a:avLst/>
                <a:gdLst>
                  <a:gd name="T0" fmla="*/ 2 w 2"/>
                  <a:gd name="T1" fmla="*/ 0 h 2"/>
                  <a:gd name="T2" fmla="*/ 2 w 2"/>
                  <a:gd name="T3" fmla="*/ 0 h 2"/>
                  <a:gd name="T4" fmla="*/ 2 w 2"/>
                  <a:gd name="T5" fmla="*/ 0 h 2"/>
                  <a:gd name="T6" fmla="*/ 0 w 2"/>
                  <a:gd name="T7" fmla="*/ 2 h 2"/>
                  <a:gd name="T8" fmla="*/ 0 w 2"/>
                  <a:gd name="T9" fmla="*/ 2 h 2"/>
                  <a:gd name="T10" fmla="*/ 2 w 2"/>
                  <a:gd name="T11" fmla="*/ 1 h 2"/>
                  <a:gd name="T12" fmla="*/ 2 w 2"/>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0"/>
                    </a:moveTo>
                    <a:cubicBezTo>
                      <a:pt x="2" y="0"/>
                      <a:pt x="2" y="0"/>
                      <a:pt x="2" y="0"/>
                    </a:cubicBezTo>
                    <a:cubicBezTo>
                      <a:pt x="2" y="0"/>
                      <a:pt x="2" y="0"/>
                      <a:pt x="2" y="0"/>
                    </a:cubicBezTo>
                    <a:cubicBezTo>
                      <a:pt x="1" y="1"/>
                      <a:pt x="0" y="2"/>
                      <a:pt x="0" y="2"/>
                    </a:cubicBezTo>
                    <a:cubicBezTo>
                      <a:pt x="0" y="2"/>
                      <a:pt x="0" y="2"/>
                      <a:pt x="0" y="2"/>
                    </a:cubicBezTo>
                    <a:cubicBezTo>
                      <a:pt x="0" y="2"/>
                      <a:pt x="1" y="1"/>
                      <a:pt x="2" y="1"/>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1" name="îSḷïḑé">
                <a:extLst>
                  <a:ext uri="{FF2B5EF4-FFF2-40B4-BE49-F238E27FC236}">
                    <a16:creationId xmlns:a16="http://schemas.microsoft.com/office/drawing/2014/main" id="{D7D5B059-32B3-4C69-9E14-39D820CC5F9B}"/>
                  </a:ext>
                </a:extLst>
              </p:cNvPr>
              <p:cNvSpPr/>
              <p:nvPr/>
            </p:nvSpPr>
            <p:spPr bwMode="auto">
              <a:xfrm>
                <a:off x="1441" y="1074"/>
                <a:ext cx="26" cy="18"/>
              </a:xfrm>
              <a:custGeom>
                <a:avLst/>
                <a:gdLst>
                  <a:gd name="T0" fmla="*/ 12 w 12"/>
                  <a:gd name="T1" fmla="*/ 0 h 9"/>
                  <a:gd name="T2" fmla="*/ 11 w 12"/>
                  <a:gd name="T3" fmla="*/ 0 h 9"/>
                  <a:gd name="T4" fmla="*/ 11 w 12"/>
                  <a:gd name="T5" fmla="*/ 0 h 9"/>
                  <a:gd name="T6" fmla="*/ 9 w 12"/>
                  <a:gd name="T7" fmla="*/ 0 h 9"/>
                  <a:gd name="T8" fmla="*/ 4 w 12"/>
                  <a:gd name="T9" fmla="*/ 3 h 9"/>
                  <a:gd name="T10" fmla="*/ 4 w 12"/>
                  <a:gd name="T11" fmla="*/ 3 h 9"/>
                  <a:gd name="T12" fmla="*/ 5 w 12"/>
                  <a:gd name="T13" fmla="*/ 3 h 9"/>
                  <a:gd name="T14" fmla="*/ 5 w 12"/>
                  <a:gd name="T15" fmla="*/ 4 h 9"/>
                  <a:gd name="T16" fmla="*/ 2 w 12"/>
                  <a:gd name="T17" fmla="*/ 6 h 9"/>
                  <a:gd name="T18" fmla="*/ 2 w 12"/>
                  <a:gd name="T19" fmla="*/ 6 h 9"/>
                  <a:gd name="T20" fmla="*/ 2 w 12"/>
                  <a:gd name="T21" fmla="*/ 4 h 9"/>
                  <a:gd name="T22" fmla="*/ 0 w 12"/>
                  <a:gd name="T23" fmla="*/ 6 h 9"/>
                  <a:gd name="T24" fmla="*/ 0 w 12"/>
                  <a:gd name="T25" fmla="*/ 6 h 9"/>
                  <a:gd name="T26" fmla="*/ 0 w 12"/>
                  <a:gd name="T27" fmla="*/ 8 h 9"/>
                  <a:gd name="T28" fmla="*/ 0 w 12"/>
                  <a:gd name="T29" fmla="*/ 8 h 9"/>
                  <a:gd name="T30" fmla="*/ 0 w 12"/>
                  <a:gd name="T31" fmla="*/ 9 h 9"/>
                  <a:gd name="T32" fmla="*/ 0 w 12"/>
                  <a:gd name="T33" fmla="*/ 9 h 9"/>
                  <a:gd name="T34" fmla="*/ 1 w 12"/>
                  <a:gd name="T35" fmla="*/ 9 h 9"/>
                  <a:gd name="T36" fmla="*/ 8 w 12"/>
                  <a:gd name="T37" fmla="*/ 5 h 9"/>
                  <a:gd name="T38" fmla="*/ 8 w 12"/>
                  <a:gd name="T39" fmla="*/ 3 h 9"/>
                  <a:gd name="T40" fmla="*/ 8 w 12"/>
                  <a:gd name="T41" fmla="*/ 3 h 9"/>
                  <a:gd name="T42" fmla="*/ 7 w 12"/>
                  <a:gd name="T43" fmla="*/ 4 h 9"/>
                  <a:gd name="T44" fmla="*/ 10 w 12"/>
                  <a:gd name="T45" fmla="*/ 1 h 9"/>
                  <a:gd name="T46" fmla="*/ 12 w 12"/>
                  <a:gd name="T47" fmla="*/ 0 h 9"/>
                  <a:gd name="T48" fmla="*/ 12 w 12"/>
                  <a:gd name="T4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 h="9">
                    <a:moveTo>
                      <a:pt x="12" y="0"/>
                    </a:moveTo>
                    <a:cubicBezTo>
                      <a:pt x="12" y="0"/>
                      <a:pt x="12" y="0"/>
                      <a:pt x="11" y="0"/>
                    </a:cubicBezTo>
                    <a:cubicBezTo>
                      <a:pt x="11" y="0"/>
                      <a:pt x="11" y="0"/>
                      <a:pt x="11" y="0"/>
                    </a:cubicBezTo>
                    <a:cubicBezTo>
                      <a:pt x="10" y="0"/>
                      <a:pt x="10" y="0"/>
                      <a:pt x="9" y="0"/>
                    </a:cubicBezTo>
                    <a:cubicBezTo>
                      <a:pt x="8" y="1"/>
                      <a:pt x="5" y="2"/>
                      <a:pt x="4" y="3"/>
                    </a:cubicBezTo>
                    <a:cubicBezTo>
                      <a:pt x="4" y="3"/>
                      <a:pt x="4" y="3"/>
                      <a:pt x="4" y="3"/>
                    </a:cubicBezTo>
                    <a:cubicBezTo>
                      <a:pt x="5" y="3"/>
                      <a:pt x="5" y="3"/>
                      <a:pt x="5" y="3"/>
                    </a:cubicBezTo>
                    <a:cubicBezTo>
                      <a:pt x="5" y="3"/>
                      <a:pt x="5" y="3"/>
                      <a:pt x="5" y="4"/>
                    </a:cubicBezTo>
                    <a:cubicBezTo>
                      <a:pt x="5" y="4"/>
                      <a:pt x="3" y="5"/>
                      <a:pt x="2" y="6"/>
                    </a:cubicBezTo>
                    <a:cubicBezTo>
                      <a:pt x="2" y="6"/>
                      <a:pt x="2" y="6"/>
                      <a:pt x="2" y="6"/>
                    </a:cubicBezTo>
                    <a:cubicBezTo>
                      <a:pt x="2" y="5"/>
                      <a:pt x="2" y="5"/>
                      <a:pt x="2" y="4"/>
                    </a:cubicBezTo>
                    <a:cubicBezTo>
                      <a:pt x="2" y="4"/>
                      <a:pt x="0" y="6"/>
                      <a:pt x="0" y="6"/>
                    </a:cubicBezTo>
                    <a:cubicBezTo>
                      <a:pt x="0" y="6"/>
                      <a:pt x="0" y="6"/>
                      <a:pt x="0" y="6"/>
                    </a:cubicBezTo>
                    <a:cubicBezTo>
                      <a:pt x="0" y="7"/>
                      <a:pt x="0" y="7"/>
                      <a:pt x="0" y="8"/>
                    </a:cubicBezTo>
                    <a:cubicBezTo>
                      <a:pt x="0" y="8"/>
                      <a:pt x="0" y="8"/>
                      <a:pt x="0" y="8"/>
                    </a:cubicBezTo>
                    <a:cubicBezTo>
                      <a:pt x="0" y="9"/>
                      <a:pt x="0" y="9"/>
                      <a:pt x="0" y="9"/>
                    </a:cubicBezTo>
                    <a:cubicBezTo>
                      <a:pt x="0" y="9"/>
                      <a:pt x="0" y="9"/>
                      <a:pt x="0" y="9"/>
                    </a:cubicBezTo>
                    <a:cubicBezTo>
                      <a:pt x="0" y="9"/>
                      <a:pt x="1" y="9"/>
                      <a:pt x="1" y="9"/>
                    </a:cubicBezTo>
                    <a:cubicBezTo>
                      <a:pt x="2" y="9"/>
                      <a:pt x="6" y="7"/>
                      <a:pt x="8" y="5"/>
                    </a:cubicBezTo>
                    <a:cubicBezTo>
                      <a:pt x="8" y="5"/>
                      <a:pt x="9" y="3"/>
                      <a:pt x="8" y="3"/>
                    </a:cubicBezTo>
                    <a:cubicBezTo>
                      <a:pt x="8" y="3"/>
                      <a:pt x="8" y="3"/>
                      <a:pt x="8" y="3"/>
                    </a:cubicBezTo>
                    <a:cubicBezTo>
                      <a:pt x="8" y="3"/>
                      <a:pt x="7" y="4"/>
                      <a:pt x="7" y="4"/>
                    </a:cubicBezTo>
                    <a:cubicBezTo>
                      <a:pt x="8" y="3"/>
                      <a:pt x="9" y="2"/>
                      <a:pt x="10" y="1"/>
                    </a:cubicBezTo>
                    <a:cubicBezTo>
                      <a:pt x="12" y="0"/>
                      <a:pt x="12" y="0"/>
                      <a:pt x="12" y="0"/>
                    </a:cubicBezTo>
                    <a:cubicBezTo>
                      <a:pt x="12" y="0"/>
                      <a:pt x="12" y="0"/>
                      <a:pt x="1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2" name="íşļíďè">
                <a:extLst>
                  <a:ext uri="{FF2B5EF4-FFF2-40B4-BE49-F238E27FC236}">
                    <a16:creationId xmlns:a16="http://schemas.microsoft.com/office/drawing/2014/main" id="{47FE125D-7B57-406E-8B82-0D6FA4C613F5}"/>
                  </a:ext>
                </a:extLst>
              </p:cNvPr>
              <p:cNvSpPr/>
              <p:nvPr/>
            </p:nvSpPr>
            <p:spPr bwMode="auto">
              <a:xfrm>
                <a:off x="1429" y="1059"/>
                <a:ext cx="31" cy="17"/>
              </a:xfrm>
              <a:custGeom>
                <a:avLst/>
                <a:gdLst>
                  <a:gd name="T0" fmla="*/ 15 w 15"/>
                  <a:gd name="T1" fmla="*/ 0 h 8"/>
                  <a:gd name="T2" fmla="*/ 15 w 15"/>
                  <a:gd name="T3" fmla="*/ 0 h 8"/>
                  <a:gd name="T4" fmla="*/ 0 w 15"/>
                  <a:gd name="T5" fmla="*/ 8 h 8"/>
                  <a:gd name="T6" fmla="*/ 3 w 15"/>
                  <a:gd name="T7" fmla="*/ 7 h 8"/>
                  <a:gd name="T8" fmla="*/ 3 w 15"/>
                  <a:gd name="T9" fmla="*/ 7 h 8"/>
                  <a:gd name="T10" fmla="*/ 9 w 15"/>
                  <a:gd name="T11" fmla="*/ 3 h 8"/>
                  <a:gd name="T12" fmla="*/ 7 w 15"/>
                  <a:gd name="T13" fmla="*/ 5 h 8"/>
                  <a:gd name="T14" fmla="*/ 15 w 15"/>
                  <a:gd name="T15" fmla="*/ 0 h 8"/>
                  <a:gd name="T16" fmla="*/ 15 w 1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8">
                    <a:moveTo>
                      <a:pt x="15" y="0"/>
                    </a:moveTo>
                    <a:cubicBezTo>
                      <a:pt x="15" y="0"/>
                      <a:pt x="15" y="0"/>
                      <a:pt x="15" y="0"/>
                    </a:cubicBezTo>
                    <a:cubicBezTo>
                      <a:pt x="13" y="0"/>
                      <a:pt x="2" y="6"/>
                      <a:pt x="0" y="8"/>
                    </a:cubicBezTo>
                    <a:cubicBezTo>
                      <a:pt x="1" y="8"/>
                      <a:pt x="2" y="7"/>
                      <a:pt x="3" y="7"/>
                    </a:cubicBezTo>
                    <a:cubicBezTo>
                      <a:pt x="3" y="7"/>
                      <a:pt x="3" y="7"/>
                      <a:pt x="3" y="7"/>
                    </a:cubicBezTo>
                    <a:cubicBezTo>
                      <a:pt x="5" y="6"/>
                      <a:pt x="7" y="4"/>
                      <a:pt x="9" y="3"/>
                    </a:cubicBezTo>
                    <a:cubicBezTo>
                      <a:pt x="7" y="4"/>
                      <a:pt x="7" y="4"/>
                      <a:pt x="7" y="5"/>
                    </a:cubicBezTo>
                    <a:cubicBezTo>
                      <a:pt x="15" y="0"/>
                      <a:pt x="15" y="0"/>
                      <a:pt x="15" y="0"/>
                    </a:cubicBezTo>
                    <a:cubicBezTo>
                      <a:pt x="15" y="0"/>
                      <a:pt x="15" y="0"/>
                      <a:pt x="1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3" name="íṣ1îḋê">
                <a:extLst>
                  <a:ext uri="{FF2B5EF4-FFF2-40B4-BE49-F238E27FC236}">
                    <a16:creationId xmlns:a16="http://schemas.microsoft.com/office/drawing/2014/main" id="{594C9770-0B23-40BF-850C-0F05AB3D4361}"/>
                  </a:ext>
                </a:extLst>
              </p:cNvPr>
              <p:cNvSpPr/>
              <p:nvPr/>
            </p:nvSpPr>
            <p:spPr bwMode="auto">
              <a:xfrm>
                <a:off x="1423" y="1107"/>
                <a:ext cx="16" cy="12"/>
              </a:xfrm>
              <a:custGeom>
                <a:avLst/>
                <a:gdLst>
                  <a:gd name="T0" fmla="*/ 6 w 8"/>
                  <a:gd name="T1" fmla="*/ 0 h 6"/>
                  <a:gd name="T2" fmla="*/ 6 w 8"/>
                  <a:gd name="T3" fmla="*/ 0 h 6"/>
                  <a:gd name="T4" fmla="*/ 5 w 8"/>
                  <a:gd name="T5" fmla="*/ 1 h 6"/>
                  <a:gd name="T6" fmla="*/ 2 w 8"/>
                  <a:gd name="T7" fmla="*/ 3 h 6"/>
                  <a:gd name="T8" fmla="*/ 0 w 8"/>
                  <a:gd name="T9" fmla="*/ 5 h 6"/>
                  <a:gd name="T10" fmla="*/ 0 w 8"/>
                  <a:gd name="T11" fmla="*/ 5 h 6"/>
                  <a:gd name="T12" fmla="*/ 0 w 8"/>
                  <a:gd name="T13" fmla="*/ 5 h 6"/>
                  <a:gd name="T14" fmla="*/ 0 w 8"/>
                  <a:gd name="T15" fmla="*/ 5 h 6"/>
                  <a:gd name="T16" fmla="*/ 1 w 8"/>
                  <a:gd name="T17" fmla="*/ 5 h 6"/>
                  <a:gd name="T18" fmla="*/ 1 w 8"/>
                  <a:gd name="T19" fmla="*/ 5 h 6"/>
                  <a:gd name="T20" fmla="*/ 2 w 8"/>
                  <a:gd name="T21" fmla="*/ 5 h 6"/>
                  <a:gd name="T22" fmla="*/ 2 w 8"/>
                  <a:gd name="T23" fmla="*/ 6 h 6"/>
                  <a:gd name="T24" fmla="*/ 3 w 8"/>
                  <a:gd name="T25" fmla="*/ 5 h 6"/>
                  <a:gd name="T26" fmla="*/ 7 w 8"/>
                  <a:gd name="T27" fmla="*/ 3 h 6"/>
                  <a:gd name="T28" fmla="*/ 7 w 8"/>
                  <a:gd name="T29" fmla="*/ 1 h 6"/>
                  <a:gd name="T30" fmla="*/ 6 w 8"/>
                  <a:gd name="T3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6">
                    <a:moveTo>
                      <a:pt x="6" y="0"/>
                    </a:moveTo>
                    <a:cubicBezTo>
                      <a:pt x="6" y="0"/>
                      <a:pt x="6" y="0"/>
                      <a:pt x="6" y="0"/>
                    </a:cubicBezTo>
                    <a:cubicBezTo>
                      <a:pt x="5" y="1"/>
                      <a:pt x="5" y="1"/>
                      <a:pt x="5" y="1"/>
                    </a:cubicBezTo>
                    <a:cubicBezTo>
                      <a:pt x="4" y="1"/>
                      <a:pt x="3" y="3"/>
                      <a:pt x="2" y="3"/>
                    </a:cubicBezTo>
                    <a:cubicBezTo>
                      <a:pt x="0" y="4"/>
                      <a:pt x="0" y="5"/>
                      <a:pt x="0" y="5"/>
                    </a:cubicBezTo>
                    <a:cubicBezTo>
                      <a:pt x="0" y="5"/>
                      <a:pt x="0" y="5"/>
                      <a:pt x="0" y="5"/>
                    </a:cubicBezTo>
                    <a:cubicBezTo>
                      <a:pt x="0" y="5"/>
                      <a:pt x="0" y="5"/>
                      <a:pt x="0" y="5"/>
                    </a:cubicBezTo>
                    <a:cubicBezTo>
                      <a:pt x="0" y="5"/>
                      <a:pt x="0" y="5"/>
                      <a:pt x="0" y="5"/>
                    </a:cubicBezTo>
                    <a:cubicBezTo>
                      <a:pt x="1" y="5"/>
                      <a:pt x="1" y="5"/>
                      <a:pt x="1" y="5"/>
                    </a:cubicBezTo>
                    <a:cubicBezTo>
                      <a:pt x="1" y="5"/>
                      <a:pt x="1" y="5"/>
                      <a:pt x="1" y="5"/>
                    </a:cubicBezTo>
                    <a:cubicBezTo>
                      <a:pt x="2" y="5"/>
                      <a:pt x="2" y="5"/>
                      <a:pt x="2" y="5"/>
                    </a:cubicBezTo>
                    <a:cubicBezTo>
                      <a:pt x="2" y="6"/>
                      <a:pt x="2" y="6"/>
                      <a:pt x="2" y="6"/>
                    </a:cubicBezTo>
                    <a:cubicBezTo>
                      <a:pt x="2" y="6"/>
                      <a:pt x="3" y="5"/>
                      <a:pt x="3" y="5"/>
                    </a:cubicBezTo>
                    <a:cubicBezTo>
                      <a:pt x="6" y="5"/>
                      <a:pt x="7" y="3"/>
                      <a:pt x="7" y="3"/>
                    </a:cubicBezTo>
                    <a:cubicBezTo>
                      <a:pt x="8" y="3"/>
                      <a:pt x="7" y="1"/>
                      <a:pt x="7" y="1"/>
                    </a:cubicBezTo>
                    <a:cubicBezTo>
                      <a:pt x="7" y="1"/>
                      <a:pt x="6"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4" name="i$ḷiḍè">
                <a:extLst>
                  <a:ext uri="{FF2B5EF4-FFF2-40B4-BE49-F238E27FC236}">
                    <a16:creationId xmlns:a16="http://schemas.microsoft.com/office/drawing/2014/main" id="{36A142AE-8283-4CE0-9906-4719D57AE6FA}"/>
                  </a:ext>
                </a:extLst>
              </p:cNvPr>
              <p:cNvSpPr/>
              <p:nvPr/>
            </p:nvSpPr>
            <p:spPr bwMode="auto">
              <a:xfrm>
                <a:off x="1437" y="1080"/>
                <a:ext cx="7" cy="6"/>
              </a:xfrm>
              <a:custGeom>
                <a:avLst/>
                <a:gdLst>
                  <a:gd name="T0" fmla="*/ 3 w 3"/>
                  <a:gd name="T1" fmla="*/ 0 h 3"/>
                  <a:gd name="T2" fmla="*/ 3 w 3"/>
                  <a:gd name="T3" fmla="*/ 0 h 3"/>
                  <a:gd name="T4" fmla="*/ 0 w 3"/>
                  <a:gd name="T5" fmla="*/ 2 h 3"/>
                  <a:gd name="T6" fmla="*/ 0 w 3"/>
                  <a:gd name="T7" fmla="*/ 2 h 3"/>
                  <a:gd name="T8" fmla="*/ 0 w 3"/>
                  <a:gd name="T9" fmla="*/ 2 h 3"/>
                  <a:gd name="T10" fmla="*/ 0 w 3"/>
                  <a:gd name="T11" fmla="*/ 2 h 3"/>
                  <a:gd name="T12" fmla="*/ 0 w 3"/>
                  <a:gd name="T13" fmla="*/ 3 h 3"/>
                  <a:gd name="T14" fmla="*/ 2 w 3"/>
                  <a:gd name="T15" fmla="*/ 1 h 3"/>
                  <a:gd name="T16" fmla="*/ 3 w 3"/>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3">
                    <a:moveTo>
                      <a:pt x="3" y="0"/>
                    </a:moveTo>
                    <a:cubicBezTo>
                      <a:pt x="3" y="0"/>
                      <a:pt x="3" y="0"/>
                      <a:pt x="3" y="0"/>
                    </a:cubicBezTo>
                    <a:cubicBezTo>
                      <a:pt x="1" y="0"/>
                      <a:pt x="0" y="1"/>
                      <a:pt x="0" y="2"/>
                    </a:cubicBezTo>
                    <a:cubicBezTo>
                      <a:pt x="0" y="2"/>
                      <a:pt x="0" y="2"/>
                      <a:pt x="0" y="2"/>
                    </a:cubicBezTo>
                    <a:cubicBezTo>
                      <a:pt x="0" y="2"/>
                      <a:pt x="0" y="2"/>
                      <a:pt x="0" y="2"/>
                    </a:cubicBezTo>
                    <a:cubicBezTo>
                      <a:pt x="0" y="2"/>
                      <a:pt x="0" y="2"/>
                      <a:pt x="0" y="2"/>
                    </a:cubicBezTo>
                    <a:cubicBezTo>
                      <a:pt x="0" y="3"/>
                      <a:pt x="0" y="3"/>
                      <a:pt x="0" y="3"/>
                    </a:cubicBezTo>
                    <a:cubicBezTo>
                      <a:pt x="1" y="3"/>
                      <a:pt x="2" y="1"/>
                      <a:pt x="2" y="1"/>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5" name="íś1íďe">
                <a:extLst>
                  <a:ext uri="{FF2B5EF4-FFF2-40B4-BE49-F238E27FC236}">
                    <a16:creationId xmlns:a16="http://schemas.microsoft.com/office/drawing/2014/main" id="{B8C354DA-B27B-4A12-A714-C4EC2278C75D}"/>
                  </a:ext>
                </a:extLst>
              </p:cNvPr>
              <p:cNvSpPr/>
              <p:nvPr/>
            </p:nvSpPr>
            <p:spPr bwMode="auto">
              <a:xfrm>
                <a:off x="1571" y="1001"/>
                <a:ext cx="204" cy="148"/>
              </a:xfrm>
              <a:custGeom>
                <a:avLst/>
                <a:gdLst>
                  <a:gd name="T0" fmla="*/ 31 w 98"/>
                  <a:gd name="T1" fmla="*/ 2 h 71"/>
                  <a:gd name="T2" fmla="*/ 15 w 98"/>
                  <a:gd name="T3" fmla="*/ 7 h 71"/>
                  <a:gd name="T4" fmla="*/ 9 w 98"/>
                  <a:gd name="T5" fmla="*/ 10 h 71"/>
                  <a:gd name="T6" fmla="*/ 0 w 98"/>
                  <a:gd name="T7" fmla="*/ 14 h 71"/>
                  <a:gd name="T8" fmla="*/ 4 w 98"/>
                  <a:gd name="T9" fmla="*/ 16 h 71"/>
                  <a:gd name="T10" fmla="*/ 19 w 98"/>
                  <a:gd name="T11" fmla="*/ 16 h 71"/>
                  <a:gd name="T12" fmla="*/ 23 w 98"/>
                  <a:gd name="T13" fmla="*/ 29 h 71"/>
                  <a:gd name="T14" fmla="*/ 25 w 98"/>
                  <a:gd name="T15" fmla="*/ 34 h 71"/>
                  <a:gd name="T16" fmla="*/ 31 w 98"/>
                  <a:gd name="T17" fmla="*/ 33 h 71"/>
                  <a:gd name="T18" fmla="*/ 27 w 98"/>
                  <a:gd name="T19" fmla="*/ 42 h 71"/>
                  <a:gd name="T20" fmla="*/ 42 w 98"/>
                  <a:gd name="T21" fmla="*/ 69 h 71"/>
                  <a:gd name="T22" fmla="*/ 42 w 98"/>
                  <a:gd name="T23" fmla="*/ 69 h 71"/>
                  <a:gd name="T24" fmla="*/ 57 w 98"/>
                  <a:gd name="T25" fmla="*/ 70 h 71"/>
                  <a:gd name="T26" fmla="*/ 61 w 98"/>
                  <a:gd name="T27" fmla="*/ 51 h 71"/>
                  <a:gd name="T28" fmla="*/ 71 w 98"/>
                  <a:gd name="T29" fmla="*/ 47 h 71"/>
                  <a:gd name="T30" fmla="*/ 37 w 98"/>
                  <a:gd name="T31" fmla="*/ 2 h 71"/>
                  <a:gd name="T32" fmla="*/ 33 w 98"/>
                  <a:gd name="T33" fmla="*/ 2 h 71"/>
                  <a:gd name="T34" fmla="*/ 34 w 98"/>
                  <a:gd name="T35" fmla="*/ 2 h 71"/>
                  <a:gd name="T36" fmla="*/ 34 w 98"/>
                  <a:gd name="T37" fmla="*/ 2 h 71"/>
                  <a:gd name="T38" fmla="*/ 34 w 98"/>
                  <a:gd name="T39" fmla="*/ 2 h 71"/>
                  <a:gd name="T40" fmla="*/ 36 w 98"/>
                  <a:gd name="T41" fmla="*/ 1 h 71"/>
                  <a:gd name="T42" fmla="*/ 38 w 98"/>
                  <a:gd name="T43" fmla="*/ 1 h 71"/>
                  <a:gd name="T44" fmla="*/ 38 w 98"/>
                  <a:gd name="T45" fmla="*/ 1 h 71"/>
                  <a:gd name="T46" fmla="*/ 41 w 98"/>
                  <a:gd name="T47" fmla="*/ 1 h 71"/>
                  <a:gd name="T48" fmla="*/ 39 w 98"/>
                  <a:gd name="T49" fmla="*/ 1 h 71"/>
                  <a:gd name="T50" fmla="*/ 75 w 98"/>
                  <a:gd name="T51" fmla="*/ 44 h 71"/>
                  <a:gd name="T52" fmla="*/ 82 w 98"/>
                  <a:gd name="T53" fmla="*/ 38 h 71"/>
                  <a:gd name="T54" fmla="*/ 46 w 98"/>
                  <a:gd name="T55" fmla="*/ 0 h 71"/>
                  <a:gd name="T56" fmla="*/ 45 w 98"/>
                  <a:gd name="T57" fmla="*/ 1 h 71"/>
                  <a:gd name="T58" fmla="*/ 84 w 98"/>
                  <a:gd name="T59" fmla="*/ 38 h 71"/>
                  <a:gd name="T60" fmla="*/ 50 w 98"/>
                  <a:gd name="T61" fmla="*/ 0 h 71"/>
                  <a:gd name="T62" fmla="*/ 85 w 98"/>
                  <a:gd name="T63" fmla="*/ 37 h 71"/>
                  <a:gd name="T64" fmla="*/ 97 w 98"/>
                  <a:gd name="T65" fmla="*/ 32 h 71"/>
                  <a:gd name="T66" fmla="*/ 92 w 98"/>
                  <a:gd name="T67" fmla="*/ 25 h 71"/>
                  <a:gd name="T68" fmla="*/ 90 w 98"/>
                  <a:gd name="T69" fmla="*/ 18 h 71"/>
                  <a:gd name="T70" fmla="*/ 79 w 98"/>
                  <a:gd name="T71" fmla="*/ 8 h 71"/>
                  <a:gd name="T72" fmla="*/ 80 w 98"/>
                  <a:gd name="T73" fmla="*/ 8 h 71"/>
                  <a:gd name="T74" fmla="*/ 70 w 98"/>
                  <a:gd name="T75" fmla="*/ 2 h 71"/>
                  <a:gd name="T76" fmla="*/ 70 w 98"/>
                  <a:gd name="T77" fmla="*/ 1 h 71"/>
                  <a:gd name="T78" fmla="*/ 65 w 98"/>
                  <a:gd name="T79" fmla="*/ 1 h 71"/>
                  <a:gd name="T80" fmla="*/ 60 w 98"/>
                  <a:gd name="T81" fmla="*/ 2 h 71"/>
                  <a:gd name="T82" fmla="*/ 50 w 98"/>
                  <a:gd name="T83"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8" h="71">
                    <a:moveTo>
                      <a:pt x="33" y="2"/>
                    </a:moveTo>
                    <a:cubicBezTo>
                      <a:pt x="33" y="2"/>
                      <a:pt x="32" y="2"/>
                      <a:pt x="31" y="2"/>
                    </a:cubicBezTo>
                    <a:cubicBezTo>
                      <a:pt x="21" y="3"/>
                      <a:pt x="13" y="7"/>
                      <a:pt x="13" y="7"/>
                    </a:cubicBezTo>
                    <a:cubicBezTo>
                      <a:pt x="14" y="7"/>
                      <a:pt x="14" y="7"/>
                      <a:pt x="15" y="7"/>
                    </a:cubicBezTo>
                    <a:cubicBezTo>
                      <a:pt x="15" y="7"/>
                      <a:pt x="15" y="7"/>
                      <a:pt x="15" y="7"/>
                    </a:cubicBezTo>
                    <a:cubicBezTo>
                      <a:pt x="14" y="8"/>
                      <a:pt x="11" y="9"/>
                      <a:pt x="9" y="10"/>
                    </a:cubicBezTo>
                    <a:cubicBezTo>
                      <a:pt x="9" y="10"/>
                      <a:pt x="3" y="11"/>
                      <a:pt x="1" y="12"/>
                    </a:cubicBezTo>
                    <a:cubicBezTo>
                      <a:pt x="0" y="14"/>
                      <a:pt x="0" y="14"/>
                      <a:pt x="0" y="14"/>
                    </a:cubicBezTo>
                    <a:cubicBezTo>
                      <a:pt x="1" y="16"/>
                      <a:pt x="4" y="16"/>
                      <a:pt x="4" y="16"/>
                    </a:cubicBezTo>
                    <a:cubicBezTo>
                      <a:pt x="4" y="16"/>
                      <a:pt x="4" y="16"/>
                      <a:pt x="4" y="16"/>
                    </a:cubicBezTo>
                    <a:cubicBezTo>
                      <a:pt x="11" y="16"/>
                      <a:pt x="15" y="16"/>
                      <a:pt x="17" y="16"/>
                    </a:cubicBezTo>
                    <a:cubicBezTo>
                      <a:pt x="19" y="16"/>
                      <a:pt x="19" y="16"/>
                      <a:pt x="19" y="16"/>
                    </a:cubicBezTo>
                    <a:cubicBezTo>
                      <a:pt x="19" y="16"/>
                      <a:pt x="26" y="24"/>
                      <a:pt x="24" y="28"/>
                    </a:cubicBezTo>
                    <a:cubicBezTo>
                      <a:pt x="23" y="29"/>
                      <a:pt x="23" y="29"/>
                      <a:pt x="23" y="29"/>
                    </a:cubicBezTo>
                    <a:cubicBezTo>
                      <a:pt x="23" y="30"/>
                      <a:pt x="24" y="30"/>
                      <a:pt x="25" y="31"/>
                    </a:cubicBezTo>
                    <a:cubicBezTo>
                      <a:pt x="25" y="32"/>
                      <a:pt x="25" y="33"/>
                      <a:pt x="25" y="34"/>
                    </a:cubicBezTo>
                    <a:cubicBezTo>
                      <a:pt x="27" y="34"/>
                      <a:pt x="28" y="33"/>
                      <a:pt x="29" y="33"/>
                    </a:cubicBezTo>
                    <a:cubicBezTo>
                      <a:pt x="30" y="33"/>
                      <a:pt x="30" y="33"/>
                      <a:pt x="31" y="33"/>
                    </a:cubicBezTo>
                    <a:cubicBezTo>
                      <a:pt x="34" y="35"/>
                      <a:pt x="33" y="38"/>
                      <a:pt x="33" y="38"/>
                    </a:cubicBezTo>
                    <a:cubicBezTo>
                      <a:pt x="31" y="40"/>
                      <a:pt x="28" y="40"/>
                      <a:pt x="27" y="42"/>
                    </a:cubicBezTo>
                    <a:cubicBezTo>
                      <a:pt x="26" y="43"/>
                      <a:pt x="25" y="46"/>
                      <a:pt x="26" y="48"/>
                    </a:cubicBezTo>
                    <a:cubicBezTo>
                      <a:pt x="26" y="48"/>
                      <a:pt x="37" y="67"/>
                      <a:pt x="42" y="69"/>
                    </a:cubicBezTo>
                    <a:cubicBezTo>
                      <a:pt x="40" y="30"/>
                      <a:pt x="38" y="13"/>
                      <a:pt x="35" y="5"/>
                    </a:cubicBezTo>
                    <a:cubicBezTo>
                      <a:pt x="38" y="12"/>
                      <a:pt x="39" y="26"/>
                      <a:pt x="42" y="69"/>
                    </a:cubicBezTo>
                    <a:cubicBezTo>
                      <a:pt x="50" y="70"/>
                      <a:pt x="53" y="71"/>
                      <a:pt x="55" y="71"/>
                    </a:cubicBezTo>
                    <a:cubicBezTo>
                      <a:pt x="56" y="71"/>
                      <a:pt x="56" y="70"/>
                      <a:pt x="57" y="70"/>
                    </a:cubicBezTo>
                    <a:cubicBezTo>
                      <a:pt x="58" y="68"/>
                      <a:pt x="60" y="56"/>
                      <a:pt x="60" y="56"/>
                    </a:cubicBezTo>
                    <a:cubicBezTo>
                      <a:pt x="61" y="55"/>
                      <a:pt x="60" y="53"/>
                      <a:pt x="61" y="51"/>
                    </a:cubicBezTo>
                    <a:cubicBezTo>
                      <a:pt x="61" y="50"/>
                      <a:pt x="61" y="50"/>
                      <a:pt x="65" y="49"/>
                    </a:cubicBezTo>
                    <a:cubicBezTo>
                      <a:pt x="67" y="48"/>
                      <a:pt x="69" y="48"/>
                      <a:pt x="71" y="47"/>
                    </a:cubicBezTo>
                    <a:cubicBezTo>
                      <a:pt x="37" y="2"/>
                      <a:pt x="37" y="2"/>
                      <a:pt x="37" y="2"/>
                    </a:cubicBezTo>
                    <a:cubicBezTo>
                      <a:pt x="37" y="2"/>
                      <a:pt x="37" y="2"/>
                      <a:pt x="37" y="2"/>
                    </a:cubicBezTo>
                    <a:cubicBezTo>
                      <a:pt x="37" y="2"/>
                      <a:pt x="36" y="2"/>
                      <a:pt x="34" y="2"/>
                    </a:cubicBezTo>
                    <a:cubicBezTo>
                      <a:pt x="34" y="2"/>
                      <a:pt x="34" y="2"/>
                      <a:pt x="33" y="2"/>
                    </a:cubicBezTo>
                    <a:moveTo>
                      <a:pt x="36" y="1"/>
                    </a:moveTo>
                    <a:cubicBezTo>
                      <a:pt x="36" y="1"/>
                      <a:pt x="35" y="1"/>
                      <a:pt x="34" y="2"/>
                    </a:cubicBezTo>
                    <a:cubicBezTo>
                      <a:pt x="34" y="2"/>
                      <a:pt x="34" y="2"/>
                      <a:pt x="34" y="2"/>
                    </a:cubicBezTo>
                    <a:cubicBezTo>
                      <a:pt x="34" y="2"/>
                      <a:pt x="34" y="2"/>
                      <a:pt x="34" y="2"/>
                    </a:cubicBezTo>
                    <a:cubicBezTo>
                      <a:pt x="34" y="2"/>
                      <a:pt x="34" y="2"/>
                      <a:pt x="34" y="2"/>
                    </a:cubicBezTo>
                    <a:cubicBezTo>
                      <a:pt x="34" y="2"/>
                      <a:pt x="34" y="2"/>
                      <a:pt x="34" y="2"/>
                    </a:cubicBezTo>
                    <a:cubicBezTo>
                      <a:pt x="36" y="2"/>
                      <a:pt x="36" y="2"/>
                      <a:pt x="37" y="2"/>
                    </a:cubicBezTo>
                    <a:cubicBezTo>
                      <a:pt x="36" y="1"/>
                      <a:pt x="36" y="1"/>
                      <a:pt x="36" y="1"/>
                    </a:cubicBezTo>
                    <a:moveTo>
                      <a:pt x="38" y="1"/>
                    </a:moveTo>
                    <a:cubicBezTo>
                      <a:pt x="38" y="1"/>
                      <a:pt x="38" y="1"/>
                      <a:pt x="38" y="1"/>
                    </a:cubicBezTo>
                    <a:cubicBezTo>
                      <a:pt x="41" y="6"/>
                      <a:pt x="41" y="6"/>
                      <a:pt x="41" y="6"/>
                    </a:cubicBezTo>
                    <a:cubicBezTo>
                      <a:pt x="38" y="1"/>
                      <a:pt x="38" y="1"/>
                      <a:pt x="38" y="1"/>
                    </a:cubicBezTo>
                    <a:moveTo>
                      <a:pt x="43" y="1"/>
                    </a:moveTo>
                    <a:cubicBezTo>
                      <a:pt x="41" y="1"/>
                      <a:pt x="41" y="1"/>
                      <a:pt x="41" y="1"/>
                    </a:cubicBezTo>
                    <a:cubicBezTo>
                      <a:pt x="40" y="1"/>
                      <a:pt x="40" y="1"/>
                      <a:pt x="40" y="1"/>
                    </a:cubicBezTo>
                    <a:cubicBezTo>
                      <a:pt x="40" y="1"/>
                      <a:pt x="40" y="1"/>
                      <a:pt x="39" y="1"/>
                    </a:cubicBezTo>
                    <a:cubicBezTo>
                      <a:pt x="72" y="47"/>
                      <a:pt x="72" y="47"/>
                      <a:pt x="72" y="47"/>
                    </a:cubicBezTo>
                    <a:cubicBezTo>
                      <a:pt x="75" y="46"/>
                      <a:pt x="75" y="45"/>
                      <a:pt x="75" y="44"/>
                    </a:cubicBezTo>
                    <a:cubicBezTo>
                      <a:pt x="75" y="42"/>
                      <a:pt x="76" y="41"/>
                      <a:pt x="77" y="40"/>
                    </a:cubicBezTo>
                    <a:cubicBezTo>
                      <a:pt x="79" y="39"/>
                      <a:pt x="81" y="39"/>
                      <a:pt x="82" y="38"/>
                    </a:cubicBezTo>
                    <a:cubicBezTo>
                      <a:pt x="43" y="1"/>
                      <a:pt x="43" y="1"/>
                      <a:pt x="43" y="1"/>
                    </a:cubicBezTo>
                    <a:moveTo>
                      <a:pt x="46" y="0"/>
                    </a:moveTo>
                    <a:cubicBezTo>
                      <a:pt x="45" y="0"/>
                      <a:pt x="45" y="0"/>
                      <a:pt x="45" y="1"/>
                    </a:cubicBezTo>
                    <a:cubicBezTo>
                      <a:pt x="45" y="1"/>
                      <a:pt x="45" y="1"/>
                      <a:pt x="45" y="1"/>
                    </a:cubicBezTo>
                    <a:cubicBezTo>
                      <a:pt x="84" y="38"/>
                      <a:pt x="84" y="38"/>
                      <a:pt x="84" y="38"/>
                    </a:cubicBezTo>
                    <a:cubicBezTo>
                      <a:pt x="84" y="38"/>
                      <a:pt x="84" y="38"/>
                      <a:pt x="84" y="38"/>
                    </a:cubicBezTo>
                    <a:cubicBezTo>
                      <a:pt x="46" y="0"/>
                      <a:pt x="46" y="0"/>
                      <a:pt x="46" y="0"/>
                    </a:cubicBezTo>
                    <a:moveTo>
                      <a:pt x="50" y="0"/>
                    </a:moveTo>
                    <a:cubicBezTo>
                      <a:pt x="49" y="0"/>
                      <a:pt x="48" y="0"/>
                      <a:pt x="48" y="0"/>
                    </a:cubicBezTo>
                    <a:cubicBezTo>
                      <a:pt x="85" y="37"/>
                      <a:pt x="85" y="37"/>
                      <a:pt x="85" y="37"/>
                    </a:cubicBezTo>
                    <a:cubicBezTo>
                      <a:pt x="88" y="37"/>
                      <a:pt x="90" y="36"/>
                      <a:pt x="91" y="35"/>
                    </a:cubicBezTo>
                    <a:cubicBezTo>
                      <a:pt x="93" y="34"/>
                      <a:pt x="95" y="34"/>
                      <a:pt x="97" y="32"/>
                    </a:cubicBezTo>
                    <a:cubicBezTo>
                      <a:pt x="97" y="32"/>
                      <a:pt x="98" y="32"/>
                      <a:pt x="97" y="30"/>
                    </a:cubicBezTo>
                    <a:cubicBezTo>
                      <a:pt x="95" y="28"/>
                      <a:pt x="93" y="27"/>
                      <a:pt x="92" y="25"/>
                    </a:cubicBezTo>
                    <a:cubicBezTo>
                      <a:pt x="91" y="24"/>
                      <a:pt x="91" y="22"/>
                      <a:pt x="90" y="21"/>
                    </a:cubicBezTo>
                    <a:cubicBezTo>
                      <a:pt x="89" y="19"/>
                      <a:pt x="90" y="19"/>
                      <a:pt x="90" y="18"/>
                    </a:cubicBezTo>
                    <a:cubicBezTo>
                      <a:pt x="92" y="17"/>
                      <a:pt x="91" y="16"/>
                      <a:pt x="88" y="15"/>
                    </a:cubicBezTo>
                    <a:cubicBezTo>
                      <a:pt x="80" y="9"/>
                      <a:pt x="80" y="9"/>
                      <a:pt x="79" y="8"/>
                    </a:cubicBezTo>
                    <a:cubicBezTo>
                      <a:pt x="79" y="8"/>
                      <a:pt x="79" y="8"/>
                      <a:pt x="79" y="8"/>
                    </a:cubicBezTo>
                    <a:cubicBezTo>
                      <a:pt x="80" y="8"/>
                      <a:pt x="80" y="8"/>
                      <a:pt x="80" y="8"/>
                    </a:cubicBezTo>
                    <a:cubicBezTo>
                      <a:pt x="77" y="5"/>
                      <a:pt x="72" y="7"/>
                      <a:pt x="71" y="3"/>
                    </a:cubicBezTo>
                    <a:cubicBezTo>
                      <a:pt x="70" y="2"/>
                      <a:pt x="70" y="2"/>
                      <a:pt x="70" y="2"/>
                    </a:cubicBezTo>
                    <a:cubicBezTo>
                      <a:pt x="70" y="1"/>
                      <a:pt x="70" y="1"/>
                      <a:pt x="70" y="1"/>
                    </a:cubicBezTo>
                    <a:cubicBezTo>
                      <a:pt x="70" y="1"/>
                      <a:pt x="70" y="1"/>
                      <a:pt x="70" y="1"/>
                    </a:cubicBezTo>
                    <a:cubicBezTo>
                      <a:pt x="69" y="1"/>
                      <a:pt x="66" y="1"/>
                      <a:pt x="66" y="1"/>
                    </a:cubicBezTo>
                    <a:cubicBezTo>
                      <a:pt x="66" y="1"/>
                      <a:pt x="66" y="1"/>
                      <a:pt x="65" y="1"/>
                    </a:cubicBezTo>
                    <a:cubicBezTo>
                      <a:pt x="63" y="1"/>
                      <a:pt x="61" y="1"/>
                      <a:pt x="61" y="1"/>
                    </a:cubicBezTo>
                    <a:cubicBezTo>
                      <a:pt x="60" y="1"/>
                      <a:pt x="60" y="2"/>
                      <a:pt x="60" y="2"/>
                    </a:cubicBezTo>
                    <a:cubicBezTo>
                      <a:pt x="58" y="2"/>
                      <a:pt x="57" y="1"/>
                      <a:pt x="55" y="0"/>
                    </a:cubicBezTo>
                    <a:cubicBezTo>
                      <a:pt x="54" y="0"/>
                      <a:pt x="52" y="0"/>
                      <a:pt x="5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6" name="iṣ1ïdé">
                <a:extLst>
                  <a:ext uri="{FF2B5EF4-FFF2-40B4-BE49-F238E27FC236}">
                    <a16:creationId xmlns:a16="http://schemas.microsoft.com/office/drawing/2014/main" id="{300B3C2D-B89A-4162-B5E5-0ABB657982EC}"/>
                  </a:ext>
                </a:extLst>
              </p:cNvPr>
              <p:cNvSpPr/>
              <p:nvPr/>
            </p:nvSpPr>
            <p:spPr bwMode="auto">
              <a:xfrm>
                <a:off x="1510" y="1103"/>
                <a:ext cx="11" cy="10"/>
              </a:xfrm>
              <a:custGeom>
                <a:avLst/>
                <a:gdLst>
                  <a:gd name="T0" fmla="*/ 4 w 5"/>
                  <a:gd name="T1" fmla="*/ 0 h 5"/>
                  <a:gd name="T2" fmla="*/ 4 w 5"/>
                  <a:gd name="T3" fmla="*/ 0 h 5"/>
                  <a:gd name="T4" fmla="*/ 0 w 5"/>
                  <a:gd name="T5" fmla="*/ 2 h 5"/>
                  <a:gd name="T6" fmla="*/ 2 w 5"/>
                  <a:gd name="T7" fmla="*/ 5 h 5"/>
                  <a:gd name="T8" fmla="*/ 2 w 5"/>
                  <a:gd name="T9" fmla="*/ 5 h 5"/>
                  <a:gd name="T10" fmla="*/ 5 w 5"/>
                  <a:gd name="T11" fmla="*/ 2 h 5"/>
                  <a:gd name="T12" fmla="*/ 4 w 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 h="5">
                    <a:moveTo>
                      <a:pt x="4" y="0"/>
                    </a:moveTo>
                    <a:cubicBezTo>
                      <a:pt x="4" y="0"/>
                      <a:pt x="4" y="0"/>
                      <a:pt x="4" y="0"/>
                    </a:cubicBezTo>
                    <a:cubicBezTo>
                      <a:pt x="4" y="0"/>
                      <a:pt x="1" y="1"/>
                      <a:pt x="0" y="2"/>
                    </a:cubicBezTo>
                    <a:cubicBezTo>
                      <a:pt x="0" y="3"/>
                      <a:pt x="1" y="5"/>
                      <a:pt x="2" y="5"/>
                    </a:cubicBezTo>
                    <a:cubicBezTo>
                      <a:pt x="2" y="5"/>
                      <a:pt x="2" y="5"/>
                      <a:pt x="2" y="5"/>
                    </a:cubicBezTo>
                    <a:cubicBezTo>
                      <a:pt x="3" y="5"/>
                      <a:pt x="5" y="2"/>
                      <a:pt x="5" y="2"/>
                    </a:cubicBezTo>
                    <a:cubicBezTo>
                      <a:pt x="5" y="1"/>
                      <a:pt x="5"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7" name="iṧlîḑè">
                <a:extLst>
                  <a:ext uri="{FF2B5EF4-FFF2-40B4-BE49-F238E27FC236}">
                    <a16:creationId xmlns:a16="http://schemas.microsoft.com/office/drawing/2014/main" id="{83A414AA-440E-4D1A-8DC8-411249ACBC6D}"/>
                  </a:ext>
                </a:extLst>
              </p:cNvPr>
              <p:cNvSpPr/>
              <p:nvPr/>
            </p:nvSpPr>
            <p:spPr bwMode="auto">
              <a:xfrm>
                <a:off x="1517" y="1007"/>
                <a:ext cx="100" cy="39"/>
              </a:xfrm>
              <a:custGeom>
                <a:avLst/>
                <a:gdLst>
                  <a:gd name="T0" fmla="*/ 25 w 48"/>
                  <a:gd name="T1" fmla="*/ 6 h 19"/>
                  <a:gd name="T2" fmla="*/ 19 w 48"/>
                  <a:gd name="T3" fmla="*/ 8 h 19"/>
                  <a:gd name="T4" fmla="*/ 17 w 48"/>
                  <a:gd name="T5" fmla="*/ 8 h 19"/>
                  <a:gd name="T6" fmla="*/ 16 w 48"/>
                  <a:gd name="T7" fmla="*/ 10 h 19"/>
                  <a:gd name="T8" fmla="*/ 16 w 48"/>
                  <a:gd name="T9" fmla="*/ 10 h 19"/>
                  <a:gd name="T10" fmla="*/ 9 w 48"/>
                  <a:gd name="T11" fmla="*/ 13 h 19"/>
                  <a:gd name="T12" fmla="*/ 10 w 48"/>
                  <a:gd name="T13" fmla="*/ 13 h 19"/>
                  <a:gd name="T14" fmla="*/ 10 w 48"/>
                  <a:gd name="T15" fmla="*/ 14 h 19"/>
                  <a:gd name="T16" fmla="*/ 13 w 48"/>
                  <a:gd name="T17" fmla="*/ 13 h 19"/>
                  <a:gd name="T18" fmla="*/ 9 w 48"/>
                  <a:gd name="T19" fmla="*/ 14 h 19"/>
                  <a:gd name="T20" fmla="*/ 9 w 48"/>
                  <a:gd name="T21" fmla="*/ 14 h 19"/>
                  <a:gd name="T22" fmla="*/ 5 w 48"/>
                  <a:gd name="T23" fmla="*/ 16 h 19"/>
                  <a:gd name="T24" fmla="*/ 0 w 48"/>
                  <a:gd name="T25" fmla="*/ 18 h 19"/>
                  <a:gd name="T26" fmla="*/ 0 w 48"/>
                  <a:gd name="T27" fmla="*/ 19 h 19"/>
                  <a:gd name="T28" fmla="*/ 0 w 48"/>
                  <a:gd name="T29" fmla="*/ 19 h 19"/>
                  <a:gd name="T30" fmla="*/ 4 w 48"/>
                  <a:gd name="T31" fmla="*/ 18 h 19"/>
                  <a:gd name="T32" fmla="*/ 10 w 48"/>
                  <a:gd name="T33" fmla="*/ 17 h 19"/>
                  <a:gd name="T34" fmla="*/ 11 w 48"/>
                  <a:gd name="T35" fmla="*/ 17 h 19"/>
                  <a:gd name="T36" fmla="*/ 10 w 48"/>
                  <a:gd name="T37" fmla="*/ 17 h 19"/>
                  <a:gd name="T38" fmla="*/ 11 w 48"/>
                  <a:gd name="T39" fmla="*/ 17 h 19"/>
                  <a:gd name="T40" fmla="*/ 17 w 48"/>
                  <a:gd name="T41" fmla="*/ 14 h 19"/>
                  <a:gd name="T42" fmla="*/ 16 w 48"/>
                  <a:gd name="T43" fmla="*/ 14 h 19"/>
                  <a:gd name="T44" fmla="*/ 21 w 48"/>
                  <a:gd name="T45" fmla="*/ 11 h 19"/>
                  <a:gd name="T46" fmla="*/ 23 w 48"/>
                  <a:gd name="T47" fmla="*/ 10 h 19"/>
                  <a:gd name="T48" fmla="*/ 25 w 48"/>
                  <a:gd name="T49" fmla="*/ 6 h 19"/>
                  <a:gd name="T50" fmla="*/ 28 w 48"/>
                  <a:gd name="T51" fmla="*/ 5 h 19"/>
                  <a:gd name="T52" fmla="*/ 27 w 48"/>
                  <a:gd name="T53" fmla="*/ 5 h 19"/>
                  <a:gd name="T54" fmla="*/ 25 w 48"/>
                  <a:gd name="T55" fmla="*/ 9 h 19"/>
                  <a:gd name="T56" fmla="*/ 26 w 48"/>
                  <a:gd name="T57" fmla="*/ 9 h 19"/>
                  <a:gd name="T58" fmla="*/ 28 w 48"/>
                  <a:gd name="T59" fmla="*/ 5 h 19"/>
                  <a:gd name="T60" fmla="*/ 26 w 48"/>
                  <a:gd name="T61" fmla="*/ 4 h 19"/>
                  <a:gd name="T62" fmla="*/ 19 w 48"/>
                  <a:gd name="T63" fmla="*/ 7 h 19"/>
                  <a:gd name="T64" fmla="*/ 19 w 48"/>
                  <a:gd name="T65" fmla="*/ 7 h 19"/>
                  <a:gd name="T66" fmla="*/ 23 w 48"/>
                  <a:gd name="T67" fmla="*/ 6 h 19"/>
                  <a:gd name="T68" fmla="*/ 21 w 48"/>
                  <a:gd name="T69" fmla="*/ 7 h 19"/>
                  <a:gd name="T70" fmla="*/ 25 w 48"/>
                  <a:gd name="T71" fmla="*/ 6 h 19"/>
                  <a:gd name="T72" fmla="*/ 26 w 48"/>
                  <a:gd name="T73" fmla="*/ 4 h 19"/>
                  <a:gd name="T74" fmla="*/ 29 w 48"/>
                  <a:gd name="T75" fmla="*/ 4 h 19"/>
                  <a:gd name="T76" fmla="*/ 28 w 48"/>
                  <a:gd name="T77" fmla="*/ 4 h 19"/>
                  <a:gd name="T78" fmla="*/ 27 w 48"/>
                  <a:gd name="T79" fmla="*/ 5 h 19"/>
                  <a:gd name="T80" fmla="*/ 28 w 48"/>
                  <a:gd name="T81" fmla="*/ 5 h 19"/>
                  <a:gd name="T82" fmla="*/ 29 w 48"/>
                  <a:gd name="T83" fmla="*/ 4 h 19"/>
                  <a:gd name="T84" fmla="*/ 29 w 48"/>
                  <a:gd name="T85" fmla="*/ 4 h 19"/>
                  <a:gd name="T86" fmla="*/ 29 w 48"/>
                  <a:gd name="T87" fmla="*/ 4 h 19"/>
                  <a:gd name="T88" fmla="*/ 48 w 48"/>
                  <a:gd name="T89" fmla="*/ 0 h 19"/>
                  <a:gd name="T90" fmla="*/ 42 w 48"/>
                  <a:gd name="T91" fmla="*/ 1 h 19"/>
                  <a:gd name="T92" fmla="*/ 31 w 48"/>
                  <a:gd name="T93" fmla="*/ 3 h 19"/>
                  <a:gd name="T94" fmla="*/ 30 w 48"/>
                  <a:gd name="T95" fmla="*/ 4 h 19"/>
                  <a:gd name="T96" fmla="*/ 31 w 48"/>
                  <a:gd name="T97" fmla="*/ 4 h 19"/>
                  <a:gd name="T98" fmla="*/ 30 w 48"/>
                  <a:gd name="T99" fmla="*/ 4 h 19"/>
                  <a:gd name="T100" fmla="*/ 29 w 48"/>
                  <a:gd name="T101" fmla="*/ 7 h 19"/>
                  <a:gd name="T102" fmla="*/ 35 w 48"/>
                  <a:gd name="T103" fmla="*/ 5 h 19"/>
                  <a:gd name="T104" fmla="*/ 35 w 48"/>
                  <a:gd name="T105" fmla="*/ 5 h 19"/>
                  <a:gd name="T106" fmla="*/ 34 w 48"/>
                  <a:gd name="T107" fmla="*/ 5 h 19"/>
                  <a:gd name="T108" fmla="*/ 44 w 48"/>
                  <a:gd name="T109" fmla="*/ 1 h 19"/>
                  <a:gd name="T110" fmla="*/ 41 w 48"/>
                  <a:gd name="T111" fmla="*/ 2 h 19"/>
                  <a:gd name="T112" fmla="*/ 48 w 48"/>
                  <a:gd name="T113"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8" h="19">
                    <a:moveTo>
                      <a:pt x="25" y="6"/>
                    </a:moveTo>
                    <a:cubicBezTo>
                      <a:pt x="23" y="7"/>
                      <a:pt x="21" y="7"/>
                      <a:pt x="19" y="8"/>
                    </a:cubicBezTo>
                    <a:cubicBezTo>
                      <a:pt x="18" y="8"/>
                      <a:pt x="18" y="8"/>
                      <a:pt x="17" y="8"/>
                    </a:cubicBezTo>
                    <a:cubicBezTo>
                      <a:pt x="17" y="8"/>
                      <a:pt x="17" y="10"/>
                      <a:pt x="16" y="10"/>
                    </a:cubicBezTo>
                    <a:cubicBezTo>
                      <a:pt x="16" y="10"/>
                      <a:pt x="16" y="10"/>
                      <a:pt x="16" y="10"/>
                    </a:cubicBezTo>
                    <a:cubicBezTo>
                      <a:pt x="13" y="10"/>
                      <a:pt x="9" y="13"/>
                      <a:pt x="9" y="13"/>
                    </a:cubicBezTo>
                    <a:cubicBezTo>
                      <a:pt x="9" y="13"/>
                      <a:pt x="10" y="13"/>
                      <a:pt x="10" y="13"/>
                    </a:cubicBezTo>
                    <a:cubicBezTo>
                      <a:pt x="10" y="14"/>
                      <a:pt x="10" y="14"/>
                      <a:pt x="10" y="14"/>
                    </a:cubicBezTo>
                    <a:cubicBezTo>
                      <a:pt x="11" y="14"/>
                      <a:pt x="11" y="14"/>
                      <a:pt x="13" y="13"/>
                    </a:cubicBezTo>
                    <a:cubicBezTo>
                      <a:pt x="11" y="14"/>
                      <a:pt x="10" y="14"/>
                      <a:pt x="9" y="14"/>
                    </a:cubicBezTo>
                    <a:cubicBezTo>
                      <a:pt x="9" y="14"/>
                      <a:pt x="9" y="14"/>
                      <a:pt x="9" y="14"/>
                    </a:cubicBezTo>
                    <a:cubicBezTo>
                      <a:pt x="6" y="14"/>
                      <a:pt x="5" y="15"/>
                      <a:pt x="5" y="16"/>
                    </a:cubicBezTo>
                    <a:cubicBezTo>
                      <a:pt x="4" y="17"/>
                      <a:pt x="1" y="17"/>
                      <a:pt x="0" y="18"/>
                    </a:cubicBezTo>
                    <a:cubicBezTo>
                      <a:pt x="0" y="19"/>
                      <a:pt x="0" y="19"/>
                      <a:pt x="0" y="19"/>
                    </a:cubicBezTo>
                    <a:cubicBezTo>
                      <a:pt x="0" y="19"/>
                      <a:pt x="0" y="19"/>
                      <a:pt x="0" y="19"/>
                    </a:cubicBezTo>
                    <a:cubicBezTo>
                      <a:pt x="1" y="19"/>
                      <a:pt x="2" y="19"/>
                      <a:pt x="4" y="18"/>
                    </a:cubicBezTo>
                    <a:cubicBezTo>
                      <a:pt x="6" y="18"/>
                      <a:pt x="8" y="17"/>
                      <a:pt x="10" y="17"/>
                    </a:cubicBezTo>
                    <a:cubicBezTo>
                      <a:pt x="10" y="17"/>
                      <a:pt x="11" y="17"/>
                      <a:pt x="11" y="17"/>
                    </a:cubicBezTo>
                    <a:cubicBezTo>
                      <a:pt x="11" y="17"/>
                      <a:pt x="11" y="17"/>
                      <a:pt x="10" y="17"/>
                    </a:cubicBezTo>
                    <a:cubicBezTo>
                      <a:pt x="10" y="17"/>
                      <a:pt x="10" y="17"/>
                      <a:pt x="11" y="17"/>
                    </a:cubicBezTo>
                    <a:cubicBezTo>
                      <a:pt x="12" y="17"/>
                      <a:pt x="17" y="15"/>
                      <a:pt x="17" y="14"/>
                    </a:cubicBezTo>
                    <a:cubicBezTo>
                      <a:pt x="16" y="14"/>
                      <a:pt x="16" y="14"/>
                      <a:pt x="16" y="14"/>
                    </a:cubicBezTo>
                    <a:cubicBezTo>
                      <a:pt x="17" y="13"/>
                      <a:pt x="20" y="11"/>
                      <a:pt x="21" y="11"/>
                    </a:cubicBezTo>
                    <a:cubicBezTo>
                      <a:pt x="22" y="11"/>
                      <a:pt x="22" y="10"/>
                      <a:pt x="23" y="10"/>
                    </a:cubicBezTo>
                    <a:cubicBezTo>
                      <a:pt x="25" y="6"/>
                      <a:pt x="25" y="6"/>
                      <a:pt x="25" y="6"/>
                    </a:cubicBezTo>
                    <a:moveTo>
                      <a:pt x="28" y="5"/>
                    </a:moveTo>
                    <a:cubicBezTo>
                      <a:pt x="28" y="5"/>
                      <a:pt x="27" y="5"/>
                      <a:pt x="27" y="5"/>
                    </a:cubicBezTo>
                    <a:cubicBezTo>
                      <a:pt x="25" y="9"/>
                      <a:pt x="25" y="9"/>
                      <a:pt x="25" y="9"/>
                    </a:cubicBezTo>
                    <a:cubicBezTo>
                      <a:pt x="25" y="9"/>
                      <a:pt x="26" y="9"/>
                      <a:pt x="26" y="9"/>
                    </a:cubicBezTo>
                    <a:cubicBezTo>
                      <a:pt x="28" y="5"/>
                      <a:pt x="28" y="5"/>
                      <a:pt x="28" y="5"/>
                    </a:cubicBezTo>
                    <a:moveTo>
                      <a:pt x="26" y="4"/>
                    </a:moveTo>
                    <a:cubicBezTo>
                      <a:pt x="23" y="5"/>
                      <a:pt x="19" y="6"/>
                      <a:pt x="19" y="7"/>
                    </a:cubicBezTo>
                    <a:cubicBezTo>
                      <a:pt x="19" y="7"/>
                      <a:pt x="19" y="7"/>
                      <a:pt x="19" y="7"/>
                    </a:cubicBezTo>
                    <a:cubicBezTo>
                      <a:pt x="20" y="7"/>
                      <a:pt x="21" y="7"/>
                      <a:pt x="23" y="6"/>
                    </a:cubicBezTo>
                    <a:cubicBezTo>
                      <a:pt x="22" y="6"/>
                      <a:pt x="22" y="6"/>
                      <a:pt x="21" y="7"/>
                    </a:cubicBezTo>
                    <a:cubicBezTo>
                      <a:pt x="22" y="6"/>
                      <a:pt x="23" y="6"/>
                      <a:pt x="25" y="6"/>
                    </a:cubicBezTo>
                    <a:cubicBezTo>
                      <a:pt x="26" y="4"/>
                      <a:pt x="26" y="4"/>
                      <a:pt x="26" y="4"/>
                    </a:cubicBezTo>
                    <a:moveTo>
                      <a:pt x="29" y="4"/>
                    </a:moveTo>
                    <a:cubicBezTo>
                      <a:pt x="28" y="4"/>
                      <a:pt x="28" y="4"/>
                      <a:pt x="28" y="4"/>
                    </a:cubicBezTo>
                    <a:cubicBezTo>
                      <a:pt x="27" y="5"/>
                      <a:pt x="27" y="5"/>
                      <a:pt x="27" y="5"/>
                    </a:cubicBezTo>
                    <a:cubicBezTo>
                      <a:pt x="27" y="5"/>
                      <a:pt x="28" y="5"/>
                      <a:pt x="28" y="5"/>
                    </a:cubicBezTo>
                    <a:cubicBezTo>
                      <a:pt x="29" y="4"/>
                      <a:pt x="29" y="4"/>
                      <a:pt x="29" y="4"/>
                    </a:cubicBezTo>
                    <a:cubicBezTo>
                      <a:pt x="29" y="4"/>
                      <a:pt x="29" y="4"/>
                      <a:pt x="29" y="4"/>
                    </a:cubicBezTo>
                    <a:cubicBezTo>
                      <a:pt x="29" y="4"/>
                      <a:pt x="29" y="4"/>
                      <a:pt x="29" y="4"/>
                    </a:cubicBezTo>
                    <a:moveTo>
                      <a:pt x="48" y="0"/>
                    </a:moveTo>
                    <a:cubicBezTo>
                      <a:pt x="46" y="0"/>
                      <a:pt x="42" y="1"/>
                      <a:pt x="42" y="1"/>
                    </a:cubicBezTo>
                    <a:cubicBezTo>
                      <a:pt x="42" y="1"/>
                      <a:pt x="34" y="2"/>
                      <a:pt x="31" y="3"/>
                    </a:cubicBezTo>
                    <a:cubicBezTo>
                      <a:pt x="30" y="4"/>
                      <a:pt x="30" y="4"/>
                      <a:pt x="30" y="4"/>
                    </a:cubicBezTo>
                    <a:cubicBezTo>
                      <a:pt x="30" y="4"/>
                      <a:pt x="31" y="4"/>
                      <a:pt x="31" y="4"/>
                    </a:cubicBezTo>
                    <a:cubicBezTo>
                      <a:pt x="31" y="4"/>
                      <a:pt x="30" y="4"/>
                      <a:pt x="30" y="4"/>
                    </a:cubicBezTo>
                    <a:cubicBezTo>
                      <a:pt x="29" y="7"/>
                      <a:pt x="29" y="7"/>
                      <a:pt x="29" y="7"/>
                    </a:cubicBezTo>
                    <a:cubicBezTo>
                      <a:pt x="32" y="6"/>
                      <a:pt x="34" y="5"/>
                      <a:pt x="35" y="5"/>
                    </a:cubicBezTo>
                    <a:cubicBezTo>
                      <a:pt x="35" y="5"/>
                      <a:pt x="35" y="5"/>
                      <a:pt x="35" y="5"/>
                    </a:cubicBezTo>
                    <a:cubicBezTo>
                      <a:pt x="35" y="5"/>
                      <a:pt x="34" y="5"/>
                      <a:pt x="34" y="5"/>
                    </a:cubicBezTo>
                    <a:cubicBezTo>
                      <a:pt x="34" y="5"/>
                      <a:pt x="44" y="2"/>
                      <a:pt x="44" y="1"/>
                    </a:cubicBezTo>
                    <a:cubicBezTo>
                      <a:pt x="42" y="2"/>
                      <a:pt x="42" y="2"/>
                      <a:pt x="41" y="2"/>
                    </a:cubicBezTo>
                    <a:cubicBezTo>
                      <a:pt x="43" y="1"/>
                      <a:pt x="46" y="1"/>
                      <a:pt x="4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8" name="işlïḑe">
                <a:extLst>
                  <a:ext uri="{FF2B5EF4-FFF2-40B4-BE49-F238E27FC236}">
                    <a16:creationId xmlns:a16="http://schemas.microsoft.com/office/drawing/2014/main" id="{CBD41822-A67D-4940-A565-05A129382536}"/>
                  </a:ext>
                </a:extLst>
              </p:cNvPr>
              <p:cNvSpPr/>
              <p:nvPr/>
            </p:nvSpPr>
            <p:spPr bwMode="auto">
              <a:xfrm>
                <a:off x="1471" y="1051"/>
                <a:ext cx="21" cy="14"/>
              </a:xfrm>
              <a:custGeom>
                <a:avLst/>
                <a:gdLst>
                  <a:gd name="T0" fmla="*/ 10 w 10"/>
                  <a:gd name="T1" fmla="*/ 0 h 7"/>
                  <a:gd name="T2" fmla="*/ 10 w 10"/>
                  <a:gd name="T3" fmla="*/ 0 h 7"/>
                  <a:gd name="T4" fmla="*/ 6 w 10"/>
                  <a:gd name="T5" fmla="*/ 2 h 7"/>
                  <a:gd name="T6" fmla="*/ 6 w 10"/>
                  <a:gd name="T7" fmla="*/ 2 h 7"/>
                  <a:gd name="T8" fmla="*/ 6 w 10"/>
                  <a:gd name="T9" fmla="*/ 2 h 7"/>
                  <a:gd name="T10" fmla="*/ 4 w 10"/>
                  <a:gd name="T11" fmla="*/ 4 h 7"/>
                  <a:gd name="T12" fmla="*/ 5 w 10"/>
                  <a:gd name="T13" fmla="*/ 3 h 7"/>
                  <a:gd name="T14" fmla="*/ 5 w 10"/>
                  <a:gd name="T15" fmla="*/ 2 h 7"/>
                  <a:gd name="T16" fmla="*/ 5 w 10"/>
                  <a:gd name="T17" fmla="*/ 2 h 7"/>
                  <a:gd name="T18" fmla="*/ 3 w 10"/>
                  <a:gd name="T19" fmla="*/ 3 h 7"/>
                  <a:gd name="T20" fmla="*/ 3 w 10"/>
                  <a:gd name="T21" fmla="*/ 3 h 7"/>
                  <a:gd name="T22" fmla="*/ 3 w 10"/>
                  <a:gd name="T23" fmla="*/ 3 h 7"/>
                  <a:gd name="T24" fmla="*/ 0 w 10"/>
                  <a:gd name="T25" fmla="*/ 5 h 7"/>
                  <a:gd name="T26" fmla="*/ 0 w 10"/>
                  <a:gd name="T27" fmla="*/ 5 h 7"/>
                  <a:gd name="T28" fmla="*/ 0 w 10"/>
                  <a:gd name="T29" fmla="*/ 5 h 7"/>
                  <a:gd name="T30" fmla="*/ 0 w 10"/>
                  <a:gd name="T31" fmla="*/ 5 h 7"/>
                  <a:gd name="T32" fmla="*/ 4 w 10"/>
                  <a:gd name="T33" fmla="*/ 4 h 7"/>
                  <a:gd name="T34" fmla="*/ 0 w 10"/>
                  <a:gd name="T35" fmla="*/ 7 h 7"/>
                  <a:gd name="T36" fmla="*/ 0 w 10"/>
                  <a:gd name="T37" fmla="*/ 7 h 7"/>
                  <a:gd name="T38" fmla="*/ 0 w 10"/>
                  <a:gd name="T39" fmla="*/ 7 h 7"/>
                  <a:gd name="T40" fmla="*/ 4 w 10"/>
                  <a:gd name="T41" fmla="*/ 6 h 7"/>
                  <a:gd name="T42" fmla="*/ 6 w 10"/>
                  <a:gd name="T43" fmla="*/ 4 h 7"/>
                  <a:gd name="T44" fmla="*/ 6 w 10"/>
                  <a:gd name="T45" fmla="*/ 4 h 7"/>
                  <a:gd name="T46" fmla="*/ 6 w 10"/>
                  <a:gd name="T47" fmla="*/ 4 h 7"/>
                  <a:gd name="T48" fmla="*/ 9 w 10"/>
                  <a:gd name="T49" fmla="*/ 1 h 7"/>
                  <a:gd name="T50" fmla="*/ 10 w 10"/>
                  <a:gd name="T5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 h="7">
                    <a:moveTo>
                      <a:pt x="10" y="0"/>
                    </a:moveTo>
                    <a:cubicBezTo>
                      <a:pt x="10" y="0"/>
                      <a:pt x="10" y="0"/>
                      <a:pt x="10" y="0"/>
                    </a:cubicBezTo>
                    <a:cubicBezTo>
                      <a:pt x="6" y="2"/>
                      <a:pt x="6" y="2"/>
                      <a:pt x="6" y="2"/>
                    </a:cubicBezTo>
                    <a:cubicBezTo>
                      <a:pt x="6" y="2"/>
                      <a:pt x="6" y="2"/>
                      <a:pt x="6" y="2"/>
                    </a:cubicBezTo>
                    <a:cubicBezTo>
                      <a:pt x="6" y="2"/>
                      <a:pt x="6" y="2"/>
                      <a:pt x="6" y="2"/>
                    </a:cubicBezTo>
                    <a:cubicBezTo>
                      <a:pt x="5" y="3"/>
                      <a:pt x="5" y="3"/>
                      <a:pt x="4" y="4"/>
                    </a:cubicBezTo>
                    <a:cubicBezTo>
                      <a:pt x="5" y="3"/>
                      <a:pt x="5" y="3"/>
                      <a:pt x="5" y="3"/>
                    </a:cubicBezTo>
                    <a:cubicBezTo>
                      <a:pt x="5" y="2"/>
                      <a:pt x="5" y="2"/>
                      <a:pt x="5" y="2"/>
                    </a:cubicBezTo>
                    <a:cubicBezTo>
                      <a:pt x="5" y="2"/>
                      <a:pt x="5" y="2"/>
                      <a:pt x="5" y="2"/>
                    </a:cubicBezTo>
                    <a:cubicBezTo>
                      <a:pt x="4" y="2"/>
                      <a:pt x="4" y="3"/>
                      <a:pt x="3" y="3"/>
                    </a:cubicBezTo>
                    <a:cubicBezTo>
                      <a:pt x="3" y="3"/>
                      <a:pt x="3" y="3"/>
                      <a:pt x="3" y="3"/>
                    </a:cubicBezTo>
                    <a:cubicBezTo>
                      <a:pt x="3" y="3"/>
                      <a:pt x="3" y="3"/>
                      <a:pt x="3" y="3"/>
                    </a:cubicBezTo>
                    <a:cubicBezTo>
                      <a:pt x="2" y="4"/>
                      <a:pt x="1" y="4"/>
                      <a:pt x="0" y="5"/>
                    </a:cubicBezTo>
                    <a:cubicBezTo>
                      <a:pt x="0" y="5"/>
                      <a:pt x="0" y="5"/>
                      <a:pt x="0" y="5"/>
                    </a:cubicBezTo>
                    <a:cubicBezTo>
                      <a:pt x="0" y="5"/>
                      <a:pt x="0" y="5"/>
                      <a:pt x="0" y="5"/>
                    </a:cubicBezTo>
                    <a:cubicBezTo>
                      <a:pt x="0" y="5"/>
                      <a:pt x="0" y="5"/>
                      <a:pt x="0" y="5"/>
                    </a:cubicBezTo>
                    <a:cubicBezTo>
                      <a:pt x="0" y="5"/>
                      <a:pt x="1" y="5"/>
                      <a:pt x="4" y="4"/>
                    </a:cubicBezTo>
                    <a:cubicBezTo>
                      <a:pt x="2" y="5"/>
                      <a:pt x="0" y="6"/>
                      <a:pt x="0" y="7"/>
                    </a:cubicBezTo>
                    <a:cubicBezTo>
                      <a:pt x="0" y="7"/>
                      <a:pt x="0" y="7"/>
                      <a:pt x="0" y="7"/>
                    </a:cubicBezTo>
                    <a:cubicBezTo>
                      <a:pt x="0" y="7"/>
                      <a:pt x="0" y="7"/>
                      <a:pt x="0" y="7"/>
                    </a:cubicBezTo>
                    <a:cubicBezTo>
                      <a:pt x="0" y="7"/>
                      <a:pt x="3" y="6"/>
                      <a:pt x="4" y="6"/>
                    </a:cubicBezTo>
                    <a:cubicBezTo>
                      <a:pt x="4" y="5"/>
                      <a:pt x="4" y="5"/>
                      <a:pt x="6" y="4"/>
                    </a:cubicBezTo>
                    <a:cubicBezTo>
                      <a:pt x="6" y="4"/>
                      <a:pt x="6" y="4"/>
                      <a:pt x="6" y="4"/>
                    </a:cubicBezTo>
                    <a:cubicBezTo>
                      <a:pt x="6" y="4"/>
                      <a:pt x="6" y="4"/>
                      <a:pt x="6" y="4"/>
                    </a:cubicBezTo>
                    <a:cubicBezTo>
                      <a:pt x="7" y="3"/>
                      <a:pt x="7" y="3"/>
                      <a:pt x="9" y="1"/>
                    </a:cubicBezTo>
                    <a:cubicBezTo>
                      <a:pt x="10" y="1"/>
                      <a:pt x="10" y="1"/>
                      <a:pt x="1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9" name="íşlîdé">
                <a:extLst>
                  <a:ext uri="{FF2B5EF4-FFF2-40B4-BE49-F238E27FC236}">
                    <a16:creationId xmlns:a16="http://schemas.microsoft.com/office/drawing/2014/main" id="{218FD156-43C9-46B9-AAD0-8235DC3A6B76}"/>
                  </a:ext>
                </a:extLst>
              </p:cNvPr>
              <p:cNvSpPr/>
              <p:nvPr/>
            </p:nvSpPr>
            <p:spPr bwMode="auto">
              <a:xfrm>
                <a:off x="1467" y="1063"/>
                <a:ext cx="114" cy="84"/>
              </a:xfrm>
              <a:custGeom>
                <a:avLst/>
                <a:gdLst>
                  <a:gd name="T0" fmla="*/ 22 w 55"/>
                  <a:gd name="T1" fmla="*/ 30 h 40"/>
                  <a:gd name="T2" fmla="*/ 15 w 55"/>
                  <a:gd name="T3" fmla="*/ 32 h 40"/>
                  <a:gd name="T4" fmla="*/ 14 w 55"/>
                  <a:gd name="T5" fmla="*/ 35 h 40"/>
                  <a:gd name="T6" fmla="*/ 15 w 55"/>
                  <a:gd name="T7" fmla="*/ 35 h 40"/>
                  <a:gd name="T8" fmla="*/ 20 w 55"/>
                  <a:gd name="T9" fmla="*/ 34 h 40"/>
                  <a:gd name="T10" fmla="*/ 22 w 55"/>
                  <a:gd name="T11" fmla="*/ 30 h 40"/>
                  <a:gd name="T12" fmla="*/ 24 w 55"/>
                  <a:gd name="T13" fmla="*/ 30 h 40"/>
                  <a:gd name="T14" fmla="*/ 24 w 55"/>
                  <a:gd name="T15" fmla="*/ 30 h 40"/>
                  <a:gd name="T16" fmla="*/ 22 w 55"/>
                  <a:gd name="T17" fmla="*/ 33 h 40"/>
                  <a:gd name="T18" fmla="*/ 22 w 55"/>
                  <a:gd name="T19" fmla="*/ 33 h 40"/>
                  <a:gd name="T20" fmla="*/ 24 w 55"/>
                  <a:gd name="T21" fmla="*/ 30 h 40"/>
                  <a:gd name="T22" fmla="*/ 39 w 55"/>
                  <a:gd name="T23" fmla="*/ 4 h 40"/>
                  <a:gd name="T24" fmla="*/ 32 w 55"/>
                  <a:gd name="T25" fmla="*/ 19 h 40"/>
                  <a:gd name="T26" fmla="*/ 32 w 55"/>
                  <a:gd name="T27" fmla="*/ 21 h 40"/>
                  <a:gd name="T28" fmla="*/ 26 w 55"/>
                  <a:gd name="T29" fmla="*/ 29 h 40"/>
                  <a:gd name="T30" fmla="*/ 24 w 55"/>
                  <a:gd name="T31" fmla="*/ 33 h 40"/>
                  <a:gd name="T32" fmla="*/ 31 w 55"/>
                  <a:gd name="T33" fmla="*/ 36 h 40"/>
                  <a:gd name="T34" fmla="*/ 27 w 55"/>
                  <a:gd name="T35" fmla="*/ 37 h 40"/>
                  <a:gd name="T36" fmla="*/ 40 w 55"/>
                  <a:gd name="T37" fmla="*/ 40 h 40"/>
                  <a:gd name="T38" fmla="*/ 42 w 55"/>
                  <a:gd name="T39" fmla="*/ 39 h 40"/>
                  <a:gd name="T40" fmla="*/ 41 w 55"/>
                  <a:gd name="T41" fmla="*/ 39 h 40"/>
                  <a:gd name="T42" fmla="*/ 36 w 55"/>
                  <a:gd name="T43" fmla="*/ 34 h 40"/>
                  <a:gd name="T44" fmla="*/ 43 w 55"/>
                  <a:gd name="T45" fmla="*/ 36 h 40"/>
                  <a:gd name="T46" fmla="*/ 44 w 55"/>
                  <a:gd name="T47" fmla="*/ 37 h 40"/>
                  <a:gd name="T48" fmla="*/ 44 w 55"/>
                  <a:gd name="T49" fmla="*/ 37 h 40"/>
                  <a:gd name="T50" fmla="*/ 46 w 55"/>
                  <a:gd name="T51" fmla="*/ 31 h 40"/>
                  <a:gd name="T52" fmla="*/ 39 w 55"/>
                  <a:gd name="T53" fmla="*/ 26 h 40"/>
                  <a:gd name="T54" fmla="*/ 43 w 55"/>
                  <a:gd name="T55" fmla="*/ 21 h 40"/>
                  <a:gd name="T56" fmla="*/ 43 w 55"/>
                  <a:gd name="T57" fmla="*/ 21 h 40"/>
                  <a:gd name="T58" fmla="*/ 48 w 55"/>
                  <a:gd name="T59" fmla="*/ 25 h 40"/>
                  <a:gd name="T60" fmla="*/ 50 w 55"/>
                  <a:gd name="T61" fmla="*/ 27 h 40"/>
                  <a:gd name="T62" fmla="*/ 50 w 55"/>
                  <a:gd name="T63" fmla="*/ 27 h 40"/>
                  <a:gd name="T64" fmla="*/ 55 w 55"/>
                  <a:gd name="T65" fmla="*/ 19 h 40"/>
                  <a:gd name="T66" fmla="*/ 55 w 55"/>
                  <a:gd name="T67" fmla="*/ 18 h 40"/>
                  <a:gd name="T68" fmla="*/ 40 w 55"/>
                  <a:gd name="T69" fmla="*/ 15 h 40"/>
                  <a:gd name="T70" fmla="*/ 45 w 55"/>
                  <a:gd name="T71" fmla="*/ 12 h 40"/>
                  <a:gd name="T72" fmla="*/ 47 w 55"/>
                  <a:gd name="T73" fmla="*/ 11 h 40"/>
                  <a:gd name="T74" fmla="*/ 39 w 55"/>
                  <a:gd name="T75" fmla="*/ 4 h 40"/>
                  <a:gd name="T76" fmla="*/ 37 w 55"/>
                  <a:gd name="T77" fmla="*/ 4 h 40"/>
                  <a:gd name="T78" fmla="*/ 30 w 55"/>
                  <a:gd name="T79" fmla="*/ 18 h 40"/>
                  <a:gd name="T80" fmla="*/ 30 w 55"/>
                  <a:gd name="T81" fmla="*/ 18 h 40"/>
                  <a:gd name="T82" fmla="*/ 38 w 55"/>
                  <a:gd name="T83" fmla="*/ 4 h 40"/>
                  <a:gd name="T84" fmla="*/ 38 w 55"/>
                  <a:gd name="T85" fmla="*/ 4 h 40"/>
                  <a:gd name="T86" fmla="*/ 37 w 55"/>
                  <a:gd name="T87" fmla="*/ 4 h 40"/>
                  <a:gd name="T88" fmla="*/ 22 w 55"/>
                  <a:gd name="T89" fmla="*/ 0 h 40"/>
                  <a:gd name="T90" fmla="*/ 18 w 55"/>
                  <a:gd name="T91" fmla="*/ 0 h 40"/>
                  <a:gd name="T92" fmla="*/ 3 w 55"/>
                  <a:gd name="T93" fmla="*/ 14 h 40"/>
                  <a:gd name="T94" fmla="*/ 7 w 55"/>
                  <a:gd name="T95" fmla="*/ 15 h 40"/>
                  <a:gd name="T96" fmla="*/ 15 w 55"/>
                  <a:gd name="T97" fmla="*/ 14 h 40"/>
                  <a:gd name="T98" fmla="*/ 19 w 55"/>
                  <a:gd name="T99" fmla="*/ 12 h 40"/>
                  <a:gd name="T100" fmla="*/ 23 w 55"/>
                  <a:gd name="T101" fmla="*/ 11 h 40"/>
                  <a:gd name="T102" fmla="*/ 25 w 55"/>
                  <a:gd name="T103" fmla="*/ 13 h 40"/>
                  <a:gd name="T104" fmla="*/ 28 w 55"/>
                  <a:gd name="T105" fmla="*/ 17 h 40"/>
                  <a:gd name="T106" fmla="*/ 29 w 55"/>
                  <a:gd name="T107" fmla="*/ 17 h 40"/>
                  <a:gd name="T108" fmla="*/ 36 w 55"/>
                  <a:gd name="T109" fmla="*/ 4 h 40"/>
                  <a:gd name="T110" fmla="*/ 36 w 55"/>
                  <a:gd name="T111" fmla="*/ 4 h 40"/>
                  <a:gd name="T112" fmla="*/ 33 w 55"/>
                  <a:gd name="T113" fmla="*/ 1 h 40"/>
                  <a:gd name="T114" fmla="*/ 33 w 55"/>
                  <a:gd name="T115" fmla="*/ 1 h 40"/>
                  <a:gd name="T116" fmla="*/ 26 w 55"/>
                  <a:gd name="T117" fmla="*/ 3 h 40"/>
                  <a:gd name="T118" fmla="*/ 24 w 55"/>
                  <a:gd name="T119" fmla="*/ 4 h 40"/>
                  <a:gd name="T120" fmla="*/ 24 w 55"/>
                  <a:gd name="T121" fmla="*/ 4 h 40"/>
                  <a:gd name="T122" fmla="*/ 23 w 55"/>
                  <a:gd name="T123" fmla="*/ 0 h 40"/>
                  <a:gd name="T124" fmla="*/ 22 w 55"/>
                  <a:gd name="T125"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5" h="40">
                    <a:moveTo>
                      <a:pt x="22" y="30"/>
                    </a:moveTo>
                    <a:cubicBezTo>
                      <a:pt x="20" y="31"/>
                      <a:pt x="17" y="31"/>
                      <a:pt x="15" y="32"/>
                    </a:cubicBezTo>
                    <a:cubicBezTo>
                      <a:pt x="14" y="33"/>
                      <a:pt x="14" y="35"/>
                      <a:pt x="14" y="35"/>
                    </a:cubicBezTo>
                    <a:cubicBezTo>
                      <a:pt x="14" y="35"/>
                      <a:pt x="14" y="35"/>
                      <a:pt x="15" y="35"/>
                    </a:cubicBezTo>
                    <a:cubicBezTo>
                      <a:pt x="16" y="35"/>
                      <a:pt x="18" y="35"/>
                      <a:pt x="20" y="34"/>
                    </a:cubicBezTo>
                    <a:cubicBezTo>
                      <a:pt x="22" y="30"/>
                      <a:pt x="22" y="30"/>
                      <a:pt x="22" y="30"/>
                    </a:cubicBezTo>
                    <a:moveTo>
                      <a:pt x="24" y="30"/>
                    </a:moveTo>
                    <a:cubicBezTo>
                      <a:pt x="24" y="30"/>
                      <a:pt x="24" y="30"/>
                      <a:pt x="24" y="30"/>
                    </a:cubicBezTo>
                    <a:cubicBezTo>
                      <a:pt x="22" y="33"/>
                      <a:pt x="22" y="33"/>
                      <a:pt x="22" y="33"/>
                    </a:cubicBezTo>
                    <a:cubicBezTo>
                      <a:pt x="22" y="33"/>
                      <a:pt x="22" y="33"/>
                      <a:pt x="22" y="33"/>
                    </a:cubicBezTo>
                    <a:cubicBezTo>
                      <a:pt x="24" y="30"/>
                      <a:pt x="24" y="30"/>
                      <a:pt x="24" y="30"/>
                    </a:cubicBezTo>
                    <a:moveTo>
                      <a:pt x="39" y="4"/>
                    </a:moveTo>
                    <a:cubicBezTo>
                      <a:pt x="32" y="19"/>
                      <a:pt x="32" y="19"/>
                      <a:pt x="32" y="19"/>
                    </a:cubicBezTo>
                    <a:cubicBezTo>
                      <a:pt x="32" y="19"/>
                      <a:pt x="32" y="20"/>
                      <a:pt x="32" y="21"/>
                    </a:cubicBezTo>
                    <a:cubicBezTo>
                      <a:pt x="32" y="21"/>
                      <a:pt x="32" y="26"/>
                      <a:pt x="26" y="29"/>
                    </a:cubicBezTo>
                    <a:cubicBezTo>
                      <a:pt x="24" y="33"/>
                      <a:pt x="24" y="33"/>
                      <a:pt x="24" y="33"/>
                    </a:cubicBezTo>
                    <a:cubicBezTo>
                      <a:pt x="25" y="33"/>
                      <a:pt x="27" y="34"/>
                      <a:pt x="31" y="36"/>
                    </a:cubicBezTo>
                    <a:cubicBezTo>
                      <a:pt x="30" y="36"/>
                      <a:pt x="30" y="36"/>
                      <a:pt x="27" y="37"/>
                    </a:cubicBezTo>
                    <a:cubicBezTo>
                      <a:pt x="29" y="38"/>
                      <a:pt x="36" y="40"/>
                      <a:pt x="40" y="40"/>
                    </a:cubicBezTo>
                    <a:cubicBezTo>
                      <a:pt x="41" y="40"/>
                      <a:pt x="41" y="40"/>
                      <a:pt x="42" y="39"/>
                    </a:cubicBezTo>
                    <a:cubicBezTo>
                      <a:pt x="42" y="39"/>
                      <a:pt x="42" y="39"/>
                      <a:pt x="41" y="39"/>
                    </a:cubicBezTo>
                    <a:cubicBezTo>
                      <a:pt x="41" y="39"/>
                      <a:pt x="41" y="39"/>
                      <a:pt x="36" y="34"/>
                    </a:cubicBezTo>
                    <a:cubicBezTo>
                      <a:pt x="40" y="34"/>
                      <a:pt x="41" y="35"/>
                      <a:pt x="43" y="36"/>
                    </a:cubicBezTo>
                    <a:cubicBezTo>
                      <a:pt x="44" y="37"/>
                      <a:pt x="44" y="37"/>
                      <a:pt x="44" y="37"/>
                    </a:cubicBezTo>
                    <a:cubicBezTo>
                      <a:pt x="44" y="37"/>
                      <a:pt x="44" y="37"/>
                      <a:pt x="44" y="37"/>
                    </a:cubicBezTo>
                    <a:cubicBezTo>
                      <a:pt x="45" y="36"/>
                      <a:pt x="47" y="32"/>
                      <a:pt x="46" y="31"/>
                    </a:cubicBezTo>
                    <a:cubicBezTo>
                      <a:pt x="44" y="29"/>
                      <a:pt x="40" y="29"/>
                      <a:pt x="39" y="26"/>
                    </a:cubicBezTo>
                    <a:cubicBezTo>
                      <a:pt x="38" y="23"/>
                      <a:pt x="43" y="21"/>
                      <a:pt x="43" y="21"/>
                    </a:cubicBezTo>
                    <a:cubicBezTo>
                      <a:pt x="43" y="21"/>
                      <a:pt x="43" y="21"/>
                      <a:pt x="43" y="21"/>
                    </a:cubicBezTo>
                    <a:cubicBezTo>
                      <a:pt x="45" y="21"/>
                      <a:pt x="48" y="25"/>
                      <a:pt x="48" y="25"/>
                    </a:cubicBezTo>
                    <a:cubicBezTo>
                      <a:pt x="49" y="26"/>
                      <a:pt x="49" y="27"/>
                      <a:pt x="50" y="27"/>
                    </a:cubicBezTo>
                    <a:cubicBezTo>
                      <a:pt x="50" y="27"/>
                      <a:pt x="50" y="27"/>
                      <a:pt x="50" y="27"/>
                    </a:cubicBezTo>
                    <a:cubicBezTo>
                      <a:pt x="52" y="27"/>
                      <a:pt x="55" y="19"/>
                      <a:pt x="55" y="19"/>
                    </a:cubicBezTo>
                    <a:cubicBezTo>
                      <a:pt x="55" y="18"/>
                      <a:pt x="55" y="18"/>
                      <a:pt x="55" y="18"/>
                    </a:cubicBezTo>
                    <a:cubicBezTo>
                      <a:pt x="40" y="15"/>
                      <a:pt x="40" y="15"/>
                      <a:pt x="40" y="15"/>
                    </a:cubicBezTo>
                    <a:cubicBezTo>
                      <a:pt x="41" y="14"/>
                      <a:pt x="41" y="14"/>
                      <a:pt x="45" y="12"/>
                    </a:cubicBezTo>
                    <a:cubicBezTo>
                      <a:pt x="46" y="12"/>
                      <a:pt x="47" y="11"/>
                      <a:pt x="47" y="11"/>
                    </a:cubicBezTo>
                    <a:cubicBezTo>
                      <a:pt x="47" y="10"/>
                      <a:pt x="42" y="5"/>
                      <a:pt x="39" y="4"/>
                    </a:cubicBezTo>
                    <a:moveTo>
                      <a:pt x="37" y="4"/>
                    </a:moveTo>
                    <a:cubicBezTo>
                      <a:pt x="30" y="18"/>
                      <a:pt x="30" y="18"/>
                      <a:pt x="30" y="18"/>
                    </a:cubicBezTo>
                    <a:cubicBezTo>
                      <a:pt x="30" y="18"/>
                      <a:pt x="30" y="18"/>
                      <a:pt x="30" y="18"/>
                    </a:cubicBezTo>
                    <a:cubicBezTo>
                      <a:pt x="38" y="4"/>
                      <a:pt x="38" y="4"/>
                      <a:pt x="38" y="4"/>
                    </a:cubicBezTo>
                    <a:cubicBezTo>
                      <a:pt x="38" y="4"/>
                      <a:pt x="38" y="4"/>
                      <a:pt x="38" y="4"/>
                    </a:cubicBezTo>
                    <a:cubicBezTo>
                      <a:pt x="37" y="4"/>
                      <a:pt x="37" y="4"/>
                      <a:pt x="37" y="4"/>
                    </a:cubicBezTo>
                    <a:moveTo>
                      <a:pt x="22" y="0"/>
                    </a:moveTo>
                    <a:cubicBezTo>
                      <a:pt x="21" y="0"/>
                      <a:pt x="19" y="0"/>
                      <a:pt x="18" y="0"/>
                    </a:cubicBezTo>
                    <a:cubicBezTo>
                      <a:pt x="14" y="1"/>
                      <a:pt x="0" y="13"/>
                      <a:pt x="3" y="14"/>
                    </a:cubicBezTo>
                    <a:cubicBezTo>
                      <a:pt x="4" y="15"/>
                      <a:pt x="5" y="15"/>
                      <a:pt x="7" y="15"/>
                    </a:cubicBezTo>
                    <a:cubicBezTo>
                      <a:pt x="10" y="15"/>
                      <a:pt x="14" y="14"/>
                      <a:pt x="15" y="14"/>
                    </a:cubicBezTo>
                    <a:cubicBezTo>
                      <a:pt x="15" y="13"/>
                      <a:pt x="15" y="13"/>
                      <a:pt x="19" y="12"/>
                    </a:cubicBezTo>
                    <a:cubicBezTo>
                      <a:pt x="22" y="12"/>
                      <a:pt x="22" y="11"/>
                      <a:pt x="23" y="11"/>
                    </a:cubicBezTo>
                    <a:cubicBezTo>
                      <a:pt x="23" y="11"/>
                      <a:pt x="25" y="13"/>
                      <a:pt x="25" y="13"/>
                    </a:cubicBezTo>
                    <a:cubicBezTo>
                      <a:pt x="27" y="14"/>
                      <a:pt x="27" y="16"/>
                      <a:pt x="28" y="17"/>
                    </a:cubicBezTo>
                    <a:cubicBezTo>
                      <a:pt x="28" y="17"/>
                      <a:pt x="29" y="17"/>
                      <a:pt x="29" y="17"/>
                    </a:cubicBezTo>
                    <a:cubicBezTo>
                      <a:pt x="36" y="4"/>
                      <a:pt x="36" y="4"/>
                      <a:pt x="36" y="4"/>
                    </a:cubicBezTo>
                    <a:cubicBezTo>
                      <a:pt x="36" y="4"/>
                      <a:pt x="36" y="4"/>
                      <a:pt x="36" y="4"/>
                    </a:cubicBezTo>
                    <a:cubicBezTo>
                      <a:pt x="35" y="4"/>
                      <a:pt x="35" y="2"/>
                      <a:pt x="33" y="1"/>
                    </a:cubicBezTo>
                    <a:cubicBezTo>
                      <a:pt x="33" y="1"/>
                      <a:pt x="33" y="1"/>
                      <a:pt x="33" y="1"/>
                    </a:cubicBezTo>
                    <a:cubicBezTo>
                      <a:pt x="31" y="1"/>
                      <a:pt x="28" y="3"/>
                      <a:pt x="26" y="3"/>
                    </a:cubicBezTo>
                    <a:cubicBezTo>
                      <a:pt x="24" y="4"/>
                      <a:pt x="24" y="4"/>
                      <a:pt x="24" y="4"/>
                    </a:cubicBezTo>
                    <a:cubicBezTo>
                      <a:pt x="24" y="4"/>
                      <a:pt x="24" y="4"/>
                      <a:pt x="24" y="4"/>
                    </a:cubicBezTo>
                    <a:cubicBezTo>
                      <a:pt x="23" y="4"/>
                      <a:pt x="23" y="4"/>
                      <a:pt x="23" y="0"/>
                    </a:cubicBezTo>
                    <a:cubicBezTo>
                      <a:pt x="23" y="0"/>
                      <a:pt x="22" y="0"/>
                      <a:pt x="2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0" name="ïṥḷíḋè">
                <a:extLst>
                  <a:ext uri="{FF2B5EF4-FFF2-40B4-BE49-F238E27FC236}">
                    <a16:creationId xmlns:a16="http://schemas.microsoft.com/office/drawing/2014/main" id="{4669C698-511E-4E4F-800B-90F942732822}"/>
                  </a:ext>
                </a:extLst>
              </p:cNvPr>
              <p:cNvSpPr/>
              <p:nvPr/>
            </p:nvSpPr>
            <p:spPr bwMode="auto">
              <a:xfrm>
                <a:off x="1454" y="1061"/>
                <a:ext cx="4" cy="2"/>
              </a:xfrm>
              <a:custGeom>
                <a:avLst/>
                <a:gdLst>
                  <a:gd name="T0" fmla="*/ 2 w 2"/>
                  <a:gd name="T1" fmla="*/ 0 h 1"/>
                  <a:gd name="T2" fmla="*/ 2 w 2"/>
                  <a:gd name="T3" fmla="*/ 0 h 1"/>
                  <a:gd name="T4" fmla="*/ 0 w 2"/>
                  <a:gd name="T5" fmla="*/ 1 h 1"/>
                  <a:gd name="T6" fmla="*/ 0 w 2"/>
                  <a:gd name="T7" fmla="*/ 1 h 1"/>
                  <a:gd name="T8" fmla="*/ 2 w 2"/>
                  <a:gd name="T9" fmla="*/ 0 h 1"/>
                  <a:gd name="T10" fmla="*/ 2 w 2"/>
                  <a:gd name="T11" fmla="*/ 0 h 1"/>
                  <a:gd name="T12" fmla="*/ 2 w 2"/>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2" h="1">
                    <a:moveTo>
                      <a:pt x="2" y="0"/>
                    </a:moveTo>
                    <a:cubicBezTo>
                      <a:pt x="2" y="0"/>
                      <a:pt x="2" y="0"/>
                      <a:pt x="2" y="0"/>
                    </a:cubicBezTo>
                    <a:cubicBezTo>
                      <a:pt x="0" y="1"/>
                      <a:pt x="0" y="1"/>
                      <a:pt x="0" y="1"/>
                    </a:cubicBezTo>
                    <a:cubicBezTo>
                      <a:pt x="0" y="1"/>
                      <a:pt x="0" y="1"/>
                      <a:pt x="0" y="1"/>
                    </a:cubicBezTo>
                    <a:cubicBezTo>
                      <a:pt x="0" y="1"/>
                      <a:pt x="1" y="0"/>
                      <a:pt x="2" y="0"/>
                    </a:cubicBezTo>
                    <a:cubicBezTo>
                      <a:pt x="2" y="0"/>
                      <a:pt x="2" y="0"/>
                      <a:pt x="2" y="0"/>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1" name="îşḻîde">
                <a:extLst>
                  <a:ext uri="{FF2B5EF4-FFF2-40B4-BE49-F238E27FC236}">
                    <a16:creationId xmlns:a16="http://schemas.microsoft.com/office/drawing/2014/main" id="{91654726-4A3B-4F9D-A1D2-0FACF114F38A}"/>
                  </a:ext>
                </a:extLst>
              </p:cNvPr>
              <p:cNvSpPr/>
              <p:nvPr/>
            </p:nvSpPr>
            <p:spPr bwMode="auto">
              <a:xfrm>
                <a:off x="1621" y="1074"/>
                <a:ext cx="13" cy="6"/>
              </a:xfrm>
              <a:custGeom>
                <a:avLst/>
                <a:gdLst>
                  <a:gd name="T0" fmla="*/ 4 w 6"/>
                  <a:gd name="T1" fmla="*/ 0 h 3"/>
                  <a:gd name="T2" fmla="*/ 4 w 6"/>
                  <a:gd name="T3" fmla="*/ 0 h 3"/>
                  <a:gd name="T4" fmla="*/ 1 w 6"/>
                  <a:gd name="T5" fmla="*/ 3 h 3"/>
                  <a:gd name="T6" fmla="*/ 3 w 6"/>
                  <a:gd name="T7" fmla="*/ 3 h 3"/>
                  <a:gd name="T8" fmla="*/ 3 w 6"/>
                  <a:gd name="T9" fmla="*/ 3 h 3"/>
                  <a:gd name="T10" fmla="*/ 5 w 6"/>
                  <a:gd name="T11" fmla="*/ 3 h 3"/>
                  <a:gd name="T12" fmla="*/ 6 w 6"/>
                  <a:gd name="T13" fmla="*/ 2 h 3"/>
                  <a:gd name="T14" fmla="*/ 6 w 6"/>
                  <a:gd name="T15" fmla="*/ 2 h 3"/>
                  <a:gd name="T16" fmla="*/ 5 w 6"/>
                  <a:gd name="T17" fmla="*/ 1 h 3"/>
                  <a:gd name="T18" fmla="*/ 5 w 6"/>
                  <a:gd name="T19" fmla="*/ 0 h 3"/>
                  <a:gd name="T20" fmla="*/ 5 w 6"/>
                  <a:gd name="T21" fmla="*/ 0 h 3"/>
                  <a:gd name="T22" fmla="*/ 4 w 6"/>
                  <a:gd name="T2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3">
                    <a:moveTo>
                      <a:pt x="4" y="0"/>
                    </a:moveTo>
                    <a:cubicBezTo>
                      <a:pt x="4" y="0"/>
                      <a:pt x="4" y="0"/>
                      <a:pt x="4" y="0"/>
                    </a:cubicBezTo>
                    <a:cubicBezTo>
                      <a:pt x="3" y="0"/>
                      <a:pt x="0" y="2"/>
                      <a:pt x="1" y="3"/>
                    </a:cubicBezTo>
                    <a:cubicBezTo>
                      <a:pt x="2" y="3"/>
                      <a:pt x="2" y="3"/>
                      <a:pt x="3" y="3"/>
                    </a:cubicBezTo>
                    <a:cubicBezTo>
                      <a:pt x="3" y="3"/>
                      <a:pt x="3" y="3"/>
                      <a:pt x="3" y="3"/>
                    </a:cubicBezTo>
                    <a:cubicBezTo>
                      <a:pt x="5" y="3"/>
                      <a:pt x="5" y="3"/>
                      <a:pt x="5" y="3"/>
                    </a:cubicBezTo>
                    <a:cubicBezTo>
                      <a:pt x="5" y="3"/>
                      <a:pt x="6" y="3"/>
                      <a:pt x="6" y="2"/>
                    </a:cubicBezTo>
                    <a:cubicBezTo>
                      <a:pt x="6" y="2"/>
                      <a:pt x="6" y="2"/>
                      <a:pt x="6" y="2"/>
                    </a:cubicBezTo>
                    <a:cubicBezTo>
                      <a:pt x="5" y="1"/>
                      <a:pt x="5" y="1"/>
                      <a:pt x="5" y="1"/>
                    </a:cubicBezTo>
                    <a:cubicBezTo>
                      <a:pt x="5" y="0"/>
                      <a:pt x="5" y="0"/>
                      <a:pt x="5" y="0"/>
                    </a:cubicBezTo>
                    <a:cubicBezTo>
                      <a:pt x="5" y="0"/>
                      <a:pt x="5" y="0"/>
                      <a:pt x="5" y="0"/>
                    </a:cubicBezTo>
                    <a:cubicBezTo>
                      <a:pt x="5" y="0"/>
                      <a:pt x="5"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2" name="iṡľíḑè">
                <a:extLst>
                  <a:ext uri="{FF2B5EF4-FFF2-40B4-BE49-F238E27FC236}">
                    <a16:creationId xmlns:a16="http://schemas.microsoft.com/office/drawing/2014/main" id="{00B35207-2A12-4B35-99E4-3767F9E7471E}"/>
                  </a:ext>
                </a:extLst>
              </p:cNvPr>
              <p:cNvSpPr/>
              <p:nvPr/>
            </p:nvSpPr>
            <p:spPr bwMode="auto">
              <a:xfrm>
                <a:off x="1517" y="1061"/>
                <a:ext cx="16" cy="6"/>
              </a:xfrm>
              <a:custGeom>
                <a:avLst/>
                <a:gdLst>
                  <a:gd name="T0" fmla="*/ 4 w 8"/>
                  <a:gd name="T1" fmla="*/ 0 h 3"/>
                  <a:gd name="T2" fmla="*/ 2 w 8"/>
                  <a:gd name="T3" fmla="*/ 0 h 3"/>
                  <a:gd name="T4" fmla="*/ 1 w 8"/>
                  <a:gd name="T5" fmla="*/ 2 h 3"/>
                  <a:gd name="T6" fmla="*/ 3 w 8"/>
                  <a:gd name="T7" fmla="*/ 3 h 3"/>
                  <a:gd name="T8" fmla="*/ 8 w 8"/>
                  <a:gd name="T9" fmla="*/ 1 h 3"/>
                  <a:gd name="T10" fmla="*/ 8 w 8"/>
                  <a:gd name="T11" fmla="*/ 1 h 3"/>
                  <a:gd name="T12" fmla="*/ 4 w 8"/>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8" h="3">
                    <a:moveTo>
                      <a:pt x="4" y="0"/>
                    </a:moveTo>
                    <a:cubicBezTo>
                      <a:pt x="3" y="0"/>
                      <a:pt x="3" y="0"/>
                      <a:pt x="2" y="0"/>
                    </a:cubicBezTo>
                    <a:cubicBezTo>
                      <a:pt x="0" y="1"/>
                      <a:pt x="1" y="2"/>
                      <a:pt x="1" y="2"/>
                    </a:cubicBezTo>
                    <a:cubicBezTo>
                      <a:pt x="2" y="3"/>
                      <a:pt x="2" y="3"/>
                      <a:pt x="3" y="3"/>
                    </a:cubicBezTo>
                    <a:cubicBezTo>
                      <a:pt x="5" y="3"/>
                      <a:pt x="8" y="1"/>
                      <a:pt x="8" y="1"/>
                    </a:cubicBezTo>
                    <a:cubicBezTo>
                      <a:pt x="8" y="1"/>
                      <a:pt x="8" y="1"/>
                      <a:pt x="8" y="1"/>
                    </a:cubicBezTo>
                    <a:cubicBezTo>
                      <a:pt x="8" y="1"/>
                      <a:pt x="6"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3" name="îṥḷíďè">
                <a:extLst>
                  <a:ext uri="{FF2B5EF4-FFF2-40B4-BE49-F238E27FC236}">
                    <a16:creationId xmlns:a16="http://schemas.microsoft.com/office/drawing/2014/main" id="{2E6D6997-422C-4363-8123-AEECA3350871}"/>
                  </a:ext>
                </a:extLst>
              </p:cNvPr>
              <p:cNvSpPr/>
              <p:nvPr/>
            </p:nvSpPr>
            <p:spPr bwMode="auto">
              <a:xfrm>
                <a:off x="1496" y="1036"/>
                <a:ext cx="14" cy="8"/>
              </a:xfrm>
              <a:custGeom>
                <a:avLst/>
                <a:gdLst>
                  <a:gd name="T0" fmla="*/ 7 w 7"/>
                  <a:gd name="T1" fmla="*/ 0 h 4"/>
                  <a:gd name="T2" fmla="*/ 6 w 7"/>
                  <a:gd name="T3" fmla="*/ 0 h 4"/>
                  <a:gd name="T4" fmla="*/ 2 w 7"/>
                  <a:gd name="T5" fmla="*/ 2 h 4"/>
                  <a:gd name="T6" fmla="*/ 2 w 7"/>
                  <a:gd name="T7" fmla="*/ 2 h 4"/>
                  <a:gd name="T8" fmla="*/ 3 w 7"/>
                  <a:gd name="T9" fmla="*/ 2 h 4"/>
                  <a:gd name="T10" fmla="*/ 3 w 7"/>
                  <a:gd name="T11" fmla="*/ 2 h 4"/>
                  <a:gd name="T12" fmla="*/ 3 w 7"/>
                  <a:gd name="T13" fmla="*/ 2 h 4"/>
                  <a:gd name="T14" fmla="*/ 2 w 7"/>
                  <a:gd name="T15" fmla="*/ 3 h 4"/>
                  <a:gd name="T16" fmla="*/ 0 w 7"/>
                  <a:gd name="T17" fmla="*/ 3 h 4"/>
                  <a:gd name="T18" fmla="*/ 0 w 7"/>
                  <a:gd name="T19" fmla="*/ 3 h 4"/>
                  <a:gd name="T20" fmla="*/ 2 w 7"/>
                  <a:gd name="T21" fmla="*/ 3 h 4"/>
                  <a:gd name="T22" fmla="*/ 2 w 7"/>
                  <a:gd name="T23" fmla="*/ 3 h 4"/>
                  <a:gd name="T24" fmla="*/ 2 w 7"/>
                  <a:gd name="T25" fmla="*/ 4 h 4"/>
                  <a:gd name="T26" fmla="*/ 4 w 7"/>
                  <a:gd name="T27" fmla="*/ 3 h 4"/>
                  <a:gd name="T28" fmla="*/ 6 w 7"/>
                  <a:gd name="T29" fmla="*/ 1 h 4"/>
                  <a:gd name="T30" fmla="*/ 6 w 7"/>
                  <a:gd name="T31" fmla="*/ 1 h 4"/>
                  <a:gd name="T32" fmla="*/ 7 w 7"/>
                  <a:gd name="T3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4">
                    <a:moveTo>
                      <a:pt x="7" y="0"/>
                    </a:moveTo>
                    <a:cubicBezTo>
                      <a:pt x="6" y="0"/>
                      <a:pt x="6" y="0"/>
                      <a:pt x="6" y="0"/>
                    </a:cubicBezTo>
                    <a:cubicBezTo>
                      <a:pt x="5" y="1"/>
                      <a:pt x="2" y="2"/>
                      <a:pt x="2" y="2"/>
                    </a:cubicBezTo>
                    <a:cubicBezTo>
                      <a:pt x="2" y="2"/>
                      <a:pt x="2" y="2"/>
                      <a:pt x="2" y="2"/>
                    </a:cubicBezTo>
                    <a:cubicBezTo>
                      <a:pt x="2" y="2"/>
                      <a:pt x="2" y="2"/>
                      <a:pt x="3" y="2"/>
                    </a:cubicBezTo>
                    <a:cubicBezTo>
                      <a:pt x="3" y="2"/>
                      <a:pt x="3" y="2"/>
                      <a:pt x="3" y="2"/>
                    </a:cubicBezTo>
                    <a:cubicBezTo>
                      <a:pt x="3" y="2"/>
                      <a:pt x="3" y="2"/>
                      <a:pt x="3" y="2"/>
                    </a:cubicBezTo>
                    <a:cubicBezTo>
                      <a:pt x="3" y="2"/>
                      <a:pt x="3" y="2"/>
                      <a:pt x="2" y="3"/>
                    </a:cubicBezTo>
                    <a:cubicBezTo>
                      <a:pt x="1" y="3"/>
                      <a:pt x="0" y="3"/>
                      <a:pt x="0" y="3"/>
                    </a:cubicBezTo>
                    <a:cubicBezTo>
                      <a:pt x="0" y="3"/>
                      <a:pt x="0" y="3"/>
                      <a:pt x="0" y="3"/>
                    </a:cubicBezTo>
                    <a:cubicBezTo>
                      <a:pt x="1" y="3"/>
                      <a:pt x="2" y="3"/>
                      <a:pt x="2" y="3"/>
                    </a:cubicBezTo>
                    <a:cubicBezTo>
                      <a:pt x="2" y="3"/>
                      <a:pt x="2" y="3"/>
                      <a:pt x="2" y="3"/>
                    </a:cubicBezTo>
                    <a:cubicBezTo>
                      <a:pt x="2" y="4"/>
                      <a:pt x="2" y="3"/>
                      <a:pt x="2" y="4"/>
                    </a:cubicBezTo>
                    <a:cubicBezTo>
                      <a:pt x="4" y="3"/>
                      <a:pt x="4" y="3"/>
                      <a:pt x="4" y="3"/>
                    </a:cubicBezTo>
                    <a:cubicBezTo>
                      <a:pt x="4" y="3"/>
                      <a:pt x="6" y="1"/>
                      <a:pt x="6" y="1"/>
                    </a:cubicBezTo>
                    <a:cubicBezTo>
                      <a:pt x="6" y="1"/>
                      <a:pt x="6" y="1"/>
                      <a:pt x="6" y="1"/>
                    </a:cubicBezTo>
                    <a:cubicBezTo>
                      <a:pt x="6" y="1"/>
                      <a:pt x="6" y="1"/>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4" name="iṥḷïḋe">
                <a:extLst>
                  <a:ext uri="{FF2B5EF4-FFF2-40B4-BE49-F238E27FC236}">
                    <a16:creationId xmlns:a16="http://schemas.microsoft.com/office/drawing/2014/main" id="{E23E7C36-0FC6-4BB8-8716-D0B469C71ADE}"/>
                  </a:ext>
                </a:extLst>
              </p:cNvPr>
              <p:cNvSpPr/>
              <p:nvPr/>
            </p:nvSpPr>
            <p:spPr bwMode="auto">
              <a:xfrm>
                <a:off x="1481" y="1057"/>
                <a:ext cx="13" cy="6"/>
              </a:xfrm>
              <a:custGeom>
                <a:avLst/>
                <a:gdLst>
                  <a:gd name="T0" fmla="*/ 5 w 6"/>
                  <a:gd name="T1" fmla="*/ 0 h 3"/>
                  <a:gd name="T2" fmla="*/ 5 w 6"/>
                  <a:gd name="T3" fmla="*/ 0 h 3"/>
                  <a:gd name="T4" fmla="*/ 0 w 6"/>
                  <a:gd name="T5" fmla="*/ 2 h 3"/>
                  <a:gd name="T6" fmla="*/ 0 w 6"/>
                  <a:gd name="T7" fmla="*/ 3 h 3"/>
                  <a:gd name="T8" fmla="*/ 1 w 6"/>
                  <a:gd name="T9" fmla="*/ 3 h 3"/>
                  <a:gd name="T10" fmla="*/ 4 w 6"/>
                  <a:gd name="T11" fmla="*/ 2 h 3"/>
                  <a:gd name="T12" fmla="*/ 5 w 6"/>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5" y="0"/>
                    </a:moveTo>
                    <a:cubicBezTo>
                      <a:pt x="5" y="0"/>
                      <a:pt x="5" y="0"/>
                      <a:pt x="5" y="0"/>
                    </a:cubicBezTo>
                    <a:cubicBezTo>
                      <a:pt x="4" y="0"/>
                      <a:pt x="0" y="2"/>
                      <a:pt x="0" y="2"/>
                    </a:cubicBezTo>
                    <a:cubicBezTo>
                      <a:pt x="0" y="2"/>
                      <a:pt x="0" y="3"/>
                      <a:pt x="0" y="3"/>
                    </a:cubicBezTo>
                    <a:cubicBezTo>
                      <a:pt x="1" y="3"/>
                      <a:pt x="1" y="3"/>
                      <a:pt x="1" y="3"/>
                    </a:cubicBezTo>
                    <a:cubicBezTo>
                      <a:pt x="2" y="3"/>
                      <a:pt x="3" y="3"/>
                      <a:pt x="4" y="2"/>
                    </a:cubicBezTo>
                    <a:cubicBezTo>
                      <a:pt x="4" y="1"/>
                      <a:pt x="6"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5" name="ïṣļîdé">
                <a:extLst>
                  <a:ext uri="{FF2B5EF4-FFF2-40B4-BE49-F238E27FC236}">
                    <a16:creationId xmlns:a16="http://schemas.microsoft.com/office/drawing/2014/main" id="{FFDDD84D-5968-4F0D-91F8-61130F21D512}"/>
                  </a:ext>
                </a:extLst>
              </p:cNvPr>
              <p:cNvSpPr/>
              <p:nvPr/>
            </p:nvSpPr>
            <p:spPr bwMode="auto">
              <a:xfrm>
                <a:off x="1506" y="1038"/>
                <a:ext cx="17" cy="6"/>
              </a:xfrm>
              <a:custGeom>
                <a:avLst/>
                <a:gdLst>
                  <a:gd name="T0" fmla="*/ 8 w 8"/>
                  <a:gd name="T1" fmla="*/ 0 h 3"/>
                  <a:gd name="T2" fmla="*/ 8 w 8"/>
                  <a:gd name="T3" fmla="*/ 0 h 3"/>
                  <a:gd name="T4" fmla="*/ 8 w 8"/>
                  <a:gd name="T5" fmla="*/ 0 h 3"/>
                  <a:gd name="T6" fmla="*/ 5 w 8"/>
                  <a:gd name="T7" fmla="*/ 1 h 3"/>
                  <a:gd name="T8" fmla="*/ 2 w 8"/>
                  <a:gd name="T9" fmla="*/ 2 h 3"/>
                  <a:gd name="T10" fmla="*/ 0 w 8"/>
                  <a:gd name="T11" fmla="*/ 3 h 3"/>
                  <a:gd name="T12" fmla="*/ 0 w 8"/>
                  <a:gd name="T13" fmla="*/ 3 h 3"/>
                  <a:gd name="T14" fmla="*/ 5 w 8"/>
                  <a:gd name="T15" fmla="*/ 2 h 3"/>
                  <a:gd name="T16" fmla="*/ 8 w 8"/>
                  <a:gd name="T17" fmla="*/ 1 h 3"/>
                  <a:gd name="T18" fmla="*/ 8 w 8"/>
                  <a:gd name="T19" fmla="*/ 0 h 3"/>
                  <a:gd name="T20" fmla="*/ 8 w 8"/>
                  <a:gd name="T21"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3">
                    <a:moveTo>
                      <a:pt x="8" y="0"/>
                    </a:moveTo>
                    <a:cubicBezTo>
                      <a:pt x="8" y="0"/>
                      <a:pt x="8" y="0"/>
                      <a:pt x="8" y="0"/>
                    </a:cubicBezTo>
                    <a:cubicBezTo>
                      <a:pt x="8" y="0"/>
                      <a:pt x="8" y="0"/>
                      <a:pt x="8" y="0"/>
                    </a:cubicBezTo>
                    <a:cubicBezTo>
                      <a:pt x="7" y="1"/>
                      <a:pt x="6" y="1"/>
                      <a:pt x="5" y="1"/>
                    </a:cubicBezTo>
                    <a:cubicBezTo>
                      <a:pt x="4" y="2"/>
                      <a:pt x="3" y="2"/>
                      <a:pt x="2" y="2"/>
                    </a:cubicBezTo>
                    <a:cubicBezTo>
                      <a:pt x="1" y="2"/>
                      <a:pt x="0" y="3"/>
                      <a:pt x="0" y="3"/>
                    </a:cubicBezTo>
                    <a:cubicBezTo>
                      <a:pt x="0" y="3"/>
                      <a:pt x="0" y="3"/>
                      <a:pt x="0" y="3"/>
                    </a:cubicBezTo>
                    <a:cubicBezTo>
                      <a:pt x="1" y="3"/>
                      <a:pt x="4" y="2"/>
                      <a:pt x="5" y="2"/>
                    </a:cubicBezTo>
                    <a:cubicBezTo>
                      <a:pt x="6" y="2"/>
                      <a:pt x="7" y="1"/>
                      <a:pt x="8" y="1"/>
                    </a:cubicBezTo>
                    <a:cubicBezTo>
                      <a:pt x="8" y="0"/>
                      <a:pt x="8" y="0"/>
                      <a:pt x="8" y="0"/>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6" name="iṣľïdé">
                <a:extLst>
                  <a:ext uri="{FF2B5EF4-FFF2-40B4-BE49-F238E27FC236}">
                    <a16:creationId xmlns:a16="http://schemas.microsoft.com/office/drawing/2014/main" id="{E26A9C4D-367E-4E77-8519-12B11DECF195}"/>
                  </a:ext>
                </a:extLst>
              </p:cNvPr>
              <p:cNvSpPr/>
              <p:nvPr/>
            </p:nvSpPr>
            <p:spPr bwMode="auto">
              <a:xfrm>
                <a:off x="1506" y="1036"/>
                <a:ext cx="11" cy="6"/>
              </a:xfrm>
              <a:custGeom>
                <a:avLst/>
                <a:gdLst>
                  <a:gd name="T0" fmla="*/ 5 w 5"/>
                  <a:gd name="T1" fmla="*/ 0 h 3"/>
                  <a:gd name="T2" fmla="*/ 4 w 5"/>
                  <a:gd name="T3" fmla="*/ 0 h 3"/>
                  <a:gd name="T4" fmla="*/ 4 w 5"/>
                  <a:gd name="T5" fmla="*/ 0 h 3"/>
                  <a:gd name="T6" fmla="*/ 2 w 5"/>
                  <a:gd name="T7" fmla="*/ 2 h 3"/>
                  <a:gd name="T8" fmla="*/ 0 w 5"/>
                  <a:gd name="T9" fmla="*/ 3 h 3"/>
                  <a:gd name="T10" fmla="*/ 0 w 5"/>
                  <a:gd name="T11" fmla="*/ 3 h 3"/>
                  <a:gd name="T12" fmla="*/ 5 w 5"/>
                  <a:gd name="T13" fmla="*/ 1 h 3"/>
                  <a:gd name="T14" fmla="*/ 5 w 5"/>
                  <a:gd name="T15" fmla="*/ 1 h 3"/>
                  <a:gd name="T16" fmla="*/ 5 w 5"/>
                  <a:gd name="T17" fmla="*/ 1 h 3"/>
                  <a:gd name="T18" fmla="*/ 5 w 5"/>
                  <a:gd name="T19" fmla="*/ 0 h 3"/>
                  <a:gd name="T20" fmla="*/ 5 w 5"/>
                  <a:gd name="T21" fmla="*/ 0 h 3"/>
                  <a:gd name="T22" fmla="*/ 5 w 5"/>
                  <a:gd name="T2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3">
                    <a:moveTo>
                      <a:pt x="5" y="0"/>
                    </a:moveTo>
                    <a:cubicBezTo>
                      <a:pt x="4" y="0"/>
                      <a:pt x="4" y="0"/>
                      <a:pt x="4" y="0"/>
                    </a:cubicBezTo>
                    <a:cubicBezTo>
                      <a:pt x="4" y="0"/>
                      <a:pt x="4" y="0"/>
                      <a:pt x="4" y="0"/>
                    </a:cubicBezTo>
                    <a:cubicBezTo>
                      <a:pt x="3" y="1"/>
                      <a:pt x="3" y="2"/>
                      <a:pt x="2" y="2"/>
                    </a:cubicBezTo>
                    <a:cubicBezTo>
                      <a:pt x="1" y="2"/>
                      <a:pt x="0" y="3"/>
                      <a:pt x="0" y="3"/>
                    </a:cubicBezTo>
                    <a:cubicBezTo>
                      <a:pt x="0" y="3"/>
                      <a:pt x="0" y="3"/>
                      <a:pt x="0" y="3"/>
                    </a:cubicBezTo>
                    <a:cubicBezTo>
                      <a:pt x="1" y="3"/>
                      <a:pt x="4" y="2"/>
                      <a:pt x="5" y="1"/>
                    </a:cubicBezTo>
                    <a:cubicBezTo>
                      <a:pt x="5" y="1"/>
                      <a:pt x="5" y="1"/>
                      <a:pt x="5" y="1"/>
                    </a:cubicBezTo>
                    <a:cubicBezTo>
                      <a:pt x="5" y="1"/>
                      <a:pt x="5" y="1"/>
                      <a:pt x="5" y="1"/>
                    </a:cubicBezTo>
                    <a:cubicBezTo>
                      <a:pt x="5" y="0"/>
                      <a:pt x="5" y="0"/>
                      <a:pt x="5" y="0"/>
                    </a:cubicBezTo>
                    <a:cubicBezTo>
                      <a:pt x="5" y="0"/>
                      <a:pt x="5" y="0"/>
                      <a:pt x="5" y="0"/>
                    </a:cubicBezTo>
                    <a:cubicBezTo>
                      <a:pt x="5" y="0"/>
                      <a:pt x="5"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7" name="íṥḻiḓe">
                <a:extLst>
                  <a:ext uri="{FF2B5EF4-FFF2-40B4-BE49-F238E27FC236}">
                    <a16:creationId xmlns:a16="http://schemas.microsoft.com/office/drawing/2014/main" id="{4B843213-B239-422A-96B6-063754C6D7BA}"/>
                  </a:ext>
                </a:extLst>
              </p:cNvPr>
              <p:cNvSpPr/>
              <p:nvPr/>
            </p:nvSpPr>
            <p:spPr bwMode="auto">
              <a:xfrm>
                <a:off x="1519" y="1030"/>
                <a:ext cx="8" cy="4"/>
              </a:xfrm>
              <a:custGeom>
                <a:avLst/>
                <a:gdLst>
                  <a:gd name="T0" fmla="*/ 4 w 4"/>
                  <a:gd name="T1" fmla="*/ 0 h 2"/>
                  <a:gd name="T2" fmla="*/ 4 w 4"/>
                  <a:gd name="T3" fmla="*/ 0 h 2"/>
                  <a:gd name="T4" fmla="*/ 1 w 4"/>
                  <a:gd name="T5" fmla="*/ 1 h 2"/>
                  <a:gd name="T6" fmla="*/ 0 w 4"/>
                  <a:gd name="T7" fmla="*/ 2 h 2"/>
                  <a:gd name="T8" fmla="*/ 0 w 4"/>
                  <a:gd name="T9" fmla="*/ 2 h 2"/>
                  <a:gd name="T10" fmla="*/ 2 w 4"/>
                  <a:gd name="T11" fmla="*/ 1 h 2"/>
                  <a:gd name="T12" fmla="*/ 4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4" y="0"/>
                    </a:moveTo>
                    <a:cubicBezTo>
                      <a:pt x="4" y="0"/>
                      <a:pt x="4" y="0"/>
                      <a:pt x="4" y="0"/>
                    </a:cubicBezTo>
                    <a:cubicBezTo>
                      <a:pt x="4" y="0"/>
                      <a:pt x="1" y="1"/>
                      <a:pt x="1" y="1"/>
                    </a:cubicBezTo>
                    <a:cubicBezTo>
                      <a:pt x="0" y="1"/>
                      <a:pt x="0" y="2"/>
                      <a:pt x="0" y="2"/>
                    </a:cubicBezTo>
                    <a:cubicBezTo>
                      <a:pt x="0" y="2"/>
                      <a:pt x="0" y="2"/>
                      <a:pt x="0" y="2"/>
                    </a:cubicBezTo>
                    <a:cubicBezTo>
                      <a:pt x="1" y="2"/>
                      <a:pt x="1" y="2"/>
                      <a:pt x="2" y="1"/>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8" name="îṧľïdé">
                <a:extLst>
                  <a:ext uri="{FF2B5EF4-FFF2-40B4-BE49-F238E27FC236}">
                    <a16:creationId xmlns:a16="http://schemas.microsoft.com/office/drawing/2014/main" id="{D5D08533-A1CB-44FF-BBC1-E1ABE04C117F}"/>
                  </a:ext>
                </a:extLst>
              </p:cNvPr>
              <p:cNvSpPr/>
              <p:nvPr/>
            </p:nvSpPr>
            <p:spPr bwMode="auto">
              <a:xfrm>
                <a:off x="1523" y="1021"/>
                <a:ext cx="31" cy="15"/>
              </a:xfrm>
              <a:custGeom>
                <a:avLst/>
                <a:gdLst>
                  <a:gd name="T0" fmla="*/ 15 w 15"/>
                  <a:gd name="T1" fmla="*/ 0 h 7"/>
                  <a:gd name="T2" fmla="*/ 14 w 15"/>
                  <a:gd name="T3" fmla="*/ 0 h 7"/>
                  <a:gd name="T4" fmla="*/ 6 w 15"/>
                  <a:gd name="T5" fmla="*/ 3 h 7"/>
                  <a:gd name="T6" fmla="*/ 7 w 15"/>
                  <a:gd name="T7" fmla="*/ 3 h 7"/>
                  <a:gd name="T8" fmla="*/ 5 w 15"/>
                  <a:gd name="T9" fmla="*/ 3 h 7"/>
                  <a:gd name="T10" fmla="*/ 2 w 15"/>
                  <a:gd name="T11" fmla="*/ 5 h 7"/>
                  <a:gd name="T12" fmla="*/ 5 w 15"/>
                  <a:gd name="T13" fmla="*/ 4 h 7"/>
                  <a:gd name="T14" fmla="*/ 6 w 15"/>
                  <a:gd name="T15" fmla="*/ 4 h 7"/>
                  <a:gd name="T16" fmla="*/ 6 w 15"/>
                  <a:gd name="T17" fmla="*/ 4 h 7"/>
                  <a:gd name="T18" fmla="*/ 6 w 15"/>
                  <a:gd name="T19" fmla="*/ 4 h 7"/>
                  <a:gd name="T20" fmla="*/ 5 w 15"/>
                  <a:gd name="T21" fmla="*/ 5 h 7"/>
                  <a:gd name="T22" fmla="*/ 1 w 15"/>
                  <a:gd name="T23" fmla="*/ 6 h 7"/>
                  <a:gd name="T24" fmla="*/ 1 w 15"/>
                  <a:gd name="T25" fmla="*/ 7 h 7"/>
                  <a:gd name="T26" fmla="*/ 1 w 15"/>
                  <a:gd name="T27" fmla="*/ 7 h 7"/>
                  <a:gd name="T28" fmla="*/ 2 w 15"/>
                  <a:gd name="T29" fmla="*/ 7 h 7"/>
                  <a:gd name="T30" fmla="*/ 5 w 15"/>
                  <a:gd name="T31" fmla="*/ 6 h 7"/>
                  <a:gd name="T32" fmla="*/ 9 w 15"/>
                  <a:gd name="T33" fmla="*/ 4 h 7"/>
                  <a:gd name="T34" fmla="*/ 12 w 15"/>
                  <a:gd name="T35" fmla="*/ 3 h 7"/>
                  <a:gd name="T36" fmla="*/ 12 w 15"/>
                  <a:gd name="T37" fmla="*/ 3 h 7"/>
                  <a:gd name="T38" fmla="*/ 11 w 15"/>
                  <a:gd name="T39" fmla="*/ 3 h 7"/>
                  <a:gd name="T40" fmla="*/ 11 w 15"/>
                  <a:gd name="T41" fmla="*/ 3 h 7"/>
                  <a:gd name="T42" fmla="*/ 12 w 15"/>
                  <a:gd name="T43" fmla="*/ 2 h 7"/>
                  <a:gd name="T44" fmla="*/ 13 w 15"/>
                  <a:gd name="T45" fmla="*/ 1 h 7"/>
                  <a:gd name="T46" fmla="*/ 13 w 15"/>
                  <a:gd name="T47" fmla="*/ 1 h 7"/>
                  <a:gd name="T48" fmla="*/ 13 w 15"/>
                  <a:gd name="T49" fmla="*/ 0 h 7"/>
                  <a:gd name="T50" fmla="*/ 15 w 15"/>
                  <a:gd name="T5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 h="7">
                    <a:moveTo>
                      <a:pt x="15" y="0"/>
                    </a:moveTo>
                    <a:cubicBezTo>
                      <a:pt x="14" y="0"/>
                      <a:pt x="14" y="0"/>
                      <a:pt x="14" y="0"/>
                    </a:cubicBezTo>
                    <a:cubicBezTo>
                      <a:pt x="13" y="0"/>
                      <a:pt x="7" y="2"/>
                      <a:pt x="6" y="3"/>
                    </a:cubicBezTo>
                    <a:cubicBezTo>
                      <a:pt x="7" y="3"/>
                      <a:pt x="7" y="3"/>
                      <a:pt x="7" y="3"/>
                    </a:cubicBezTo>
                    <a:cubicBezTo>
                      <a:pt x="7" y="3"/>
                      <a:pt x="5" y="3"/>
                      <a:pt x="5" y="3"/>
                    </a:cubicBezTo>
                    <a:cubicBezTo>
                      <a:pt x="3" y="4"/>
                      <a:pt x="2" y="5"/>
                      <a:pt x="2" y="5"/>
                    </a:cubicBezTo>
                    <a:cubicBezTo>
                      <a:pt x="5" y="4"/>
                      <a:pt x="5" y="4"/>
                      <a:pt x="5" y="4"/>
                    </a:cubicBezTo>
                    <a:cubicBezTo>
                      <a:pt x="5" y="4"/>
                      <a:pt x="6" y="4"/>
                      <a:pt x="6" y="4"/>
                    </a:cubicBezTo>
                    <a:cubicBezTo>
                      <a:pt x="6" y="4"/>
                      <a:pt x="6" y="4"/>
                      <a:pt x="6" y="4"/>
                    </a:cubicBezTo>
                    <a:cubicBezTo>
                      <a:pt x="6" y="4"/>
                      <a:pt x="6" y="4"/>
                      <a:pt x="6" y="4"/>
                    </a:cubicBezTo>
                    <a:cubicBezTo>
                      <a:pt x="6" y="4"/>
                      <a:pt x="6" y="4"/>
                      <a:pt x="5" y="5"/>
                    </a:cubicBezTo>
                    <a:cubicBezTo>
                      <a:pt x="2" y="5"/>
                      <a:pt x="1" y="6"/>
                      <a:pt x="1" y="6"/>
                    </a:cubicBezTo>
                    <a:cubicBezTo>
                      <a:pt x="1" y="6"/>
                      <a:pt x="0" y="7"/>
                      <a:pt x="1" y="7"/>
                    </a:cubicBezTo>
                    <a:cubicBezTo>
                      <a:pt x="1" y="7"/>
                      <a:pt x="1" y="7"/>
                      <a:pt x="1" y="7"/>
                    </a:cubicBezTo>
                    <a:cubicBezTo>
                      <a:pt x="1" y="7"/>
                      <a:pt x="1" y="7"/>
                      <a:pt x="2" y="7"/>
                    </a:cubicBezTo>
                    <a:cubicBezTo>
                      <a:pt x="3" y="6"/>
                      <a:pt x="4" y="7"/>
                      <a:pt x="5" y="6"/>
                    </a:cubicBezTo>
                    <a:cubicBezTo>
                      <a:pt x="6" y="6"/>
                      <a:pt x="8" y="5"/>
                      <a:pt x="9" y="4"/>
                    </a:cubicBezTo>
                    <a:cubicBezTo>
                      <a:pt x="10" y="4"/>
                      <a:pt x="11" y="3"/>
                      <a:pt x="12" y="3"/>
                    </a:cubicBezTo>
                    <a:cubicBezTo>
                      <a:pt x="12" y="3"/>
                      <a:pt x="12" y="3"/>
                      <a:pt x="12" y="3"/>
                    </a:cubicBezTo>
                    <a:cubicBezTo>
                      <a:pt x="12" y="3"/>
                      <a:pt x="12" y="3"/>
                      <a:pt x="11" y="3"/>
                    </a:cubicBezTo>
                    <a:cubicBezTo>
                      <a:pt x="11" y="3"/>
                      <a:pt x="11" y="3"/>
                      <a:pt x="11" y="3"/>
                    </a:cubicBezTo>
                    <a:cubicBezTo>
                      <a:pt x="12" y="2"/>
                      <a:pt x="12" y="2"/>
                      <a:pt x="12" y="2"/>
                    </a:cubicBezTo>
                    <a:cubicBezTo>
                      <a:pt x="13" y="2"/>
                      <a:pt x="13" y="2"/>
                      <a:pt x="13" y="1"/>
                    </a:cubicBezTo>
                    <a:cubicBezTo>
                      <a:pt x="13" y="1"/>
                      <a:pt x="13" y="1"/>
                      <a:pt x="13" y="1"/>
                    </a:cubicBezTo>
                    <a:cubicBezTo>
                      <a:pt x="13" y="1"/>
                      <a:pt x="14" y="1"/>
                      <a:pt x="13" y="0"/>
                    </a:cubicBezTo>
                    <a:cubicBezTo>
                      <a:pt x="14" y="0"/>
                      <a:pt x="14" y="0"/>
                      <a:pt x="1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9" name="ïṣļiḋê">
                <a:extLst>
                  <a:ext uri="{FF2B5EF4-FFF2-40B4-BE49-F238E27FC236}">
                    <a16:creationId xmlns:a16="http://schemas.microsoft.com/office/drawing/2014/main" id="{91F26DC3-6076-4092-8B60-8E53BD8CC89F}"/>
                  </a:ext>
                </a:extLst>
              </p:cNvPr>
              <p:cNvSpPr/>
              <p:nvPr/>
            </p:nvSpPr>
            <p:spPr bwMode="auto">
              <a:xfrm>
                <a:off x="1492" y="1046"/>
                <a:ext cx="48" cy="15"/>
              </a:xfrm>
              <a:custGeom>
                <a:avLst/>
                <a:gdLst>
                  <a:gd name="T0" fmla="*/ 20 w 23"/>
                  <a:gd name="T1" fmla="*/ 0 h 7"/>
                  <a:gd name="T2" fmla="*/ 10 w 23"/>
                  <a:gd name="T3" fmla="*/ 3 h 7"/>
                  <a:gd name="T4" fmla="*/ 9 w 23"/>
                  <a:gd name="T5" fmla="*/ 3 h 7"/>
                  <a:gd name="T6" fmla="*/ 8 w 23"/>
                  <a:gd name="T7" fmla="*/ 2 h 7"/>
                  <a:gd name="T8" fmla="*/ 8 w 23"/>
                  <a:gd name="T9" fmla="*/ 2 h 7"/>
                  <a:gd name="T10" fmla="*/ 9 w 23"/>
                  <a:gd name="T11" fmla="*/ 0 h 7"/>
                  <a:gd name="T12" fmla="*/ 9 w 23"/>
                  <a:gd name="T13" fmla="*/ 0 h 7"/>
                  <a:gd name="T14" fmla="*/ 7 w 23"/>
                  <a:gd name="T15" fmla="*/ 1 h 7"/>
                  <a:gd name="T16" fmla="*/ 7 w 23"/>
                  <a:gd name="T17" fmla="*/ 1 h 7"/>
                  <a:gd name="T18" fmla="*/ 6 w 23"/>
                  <a:gd name="T19" fmla="*/ 0 h 7"/>
                  <a:gd name="T20" fmla="*/ 5 w 23"/>
                  <a:gd name="T21" fmla="*/ 0 h 7"/>
                  <a:gd name="T22" fmla="*/ 5 w 23"/>
                  <a:gd name="T23" fmla="*/ 0 h 7"/>
                  <a:gd name="T24" fmla="*/ 4 w 23"/>
                  <a:gd name="T25" fmla="*/ 1 h 7"/>
                  <a:gd name="T26" fmla="*/ 2 w 23"/>
                  <a:gd name="T27" fmla="*/ 2 h 7"/>
                  <a:gd name="T28" fmla="*/ 3 w 23"/>
                  <a:gd name="T29" fmla="*/ 2 h 7"/>
                  <a:gd name="T30" fmla="*/ 5 w 23"/>
                  <a:gd name="T31" fmla="*/ 2 h 7"/>
                  <a:gd name="T32" fmla="*/ 5 w 23"/>
                  <a:gd name="T33" fmla="*/ 2 h 7"/>
                  <a:gd name="T34" fmla="*/ 4 w 23"/>
                  <a:gd name="T35" fmla="*/ 4 h 7"/>
                  <a:gd name="T36" fmla="*/ 1 w 23"/>
                  <a:gd name="T37" fmla="*/ 6 h 7"/>
                  <a:gd name="T38" fmla="*/ 1 w 23"/>
                  <a:gd name="T39" fmla="*/ 7 h 7"/>
                  <a:gd name="T40" fmla="*/ 1 w 23"/>
                  <a:gd name="T41" fmla="*/ 7 h 7"/>
                  <a:gd name="T42" fmla="*/ 22 w 23"/>
                  <a:gd name="T43" fmla="*/ 1 h 7"/>
                  <a:gd name="T44" fmla="*/ 20 w 23"/>
                  <a:gd name="T45" fmla="*/ 0 h 7"/>
                  <a:gd name="T46" fmla="*/ 20 w 23"/>
                  <a:gd name="T4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 h="7">
                    <a:moveTo>
                      <a:pt x="20" y="0"/>
                    </a:moveTo>
                    <a:cubicBezTo>
                      <a:pt x="18" y="0"/>
                      <a:pt x="11" y="2"/>
                      <a:pt x="10" y="3"/>
                    </a:cubicBezTo>
                    <a:cubicBezTo>
                      <a:pt x="9" y="3"/>
                      <a:pt x="9" y="3"/>
                      <a:pt x="9" y="3"/>
                    </a:cubicBezTo>
                    <a:cubicBezTo>
                      <a:pt x="8" y="3"/>
                      <a:pt x="7" y="2"/>
                      <a:pt x="8" y="2"/>
                    </a:cubicBezTo>
                    <a:cubicBezTo>
                      <a:pt x="8" y="2"/>
                      <a:pt x="8" y="2"/>
                      <a:pt x="8" y="2"/>
                    </a:cubicBezTo>
                    <a:cubicBezTo>
                      <a:pt x="11" y="1"/>
                      <a:pt x="10" y="0"/>
                      <a:pt x="9" y="0"/>
                    </a:cubicBezTo>
                    <a:cubicBezTo>
                      <a:pt x="9" y="0"/>
                      <a:pt x="9" y="0"/>
                      <a:pt x="9" y="0"/>
                    </a:cubicBezTo>
                    <a:cubicBezTo>
                      <a:pt x="9" y="0"/>
                      <a:pt x="8" y="0"/>
                      <a:pt x="7" y="1"/>
                    </a:cubicBezTo>
                    <a:cubicBezTo>
                      <a:pt x="7" y="1"/>
                      <a:pt x="7" y="1"/>
                      <a:pt x="7" y="1"/>
                    </a:cubicBezTo>
                    <a:cubicBezTo>
                      <a:pt x="7" y="1"/>
                      <a:pt x="7" y="0"/>
                      <a:pt x="6" y="0"/>
                    </a:cubicBezTo>
                    <a:cubicBezTo>
                      <a:pt x="6" y="0"/>
                      <a:pt x="6" y="0"/>
                      <a:pt x="5" y="0"/>
                    </a:cubicBezTo>
                    <a:cubicBezTo>
                      <a:pt x="5" y="0"/>
                      <a:pt x="5" y="0"/>
                      <a:pt x="5" y="0"/>
                    </a:cubicBezTo>
                    <a:cubicBezTo>
                      <a:pt x="5" y="0"/>
                      <a:pt x="4" y="1"/>
                      <a:pt x="4" y="1"/>
                    </a:cubicBezTo>
                    <a:cubicBezTo>
                      <a:pt x="3" y="1"/>
                      <a:pt x="2" y="2"/>
                      <a:pt x="2" y="2"/>
                    </a:cubicBezTo>
                    <a:cubicBezTo>
                      <a:pt x="2" y="2"/>
                      <a:pt x="2" y="2"/>
                      <a:pt x="3" y="2"/>
                    </a:cubicBezTo>
                    <a:cubicBezTo>
                      <a:pt x="4" y="2"/>
                      <a:pt x="4" y="2"/>
                      <a:pt x="5" y="2"/>
                    </a:cubicBezTo>
                    <a:cubicBezTo>
                      <a:pt x="5" y="2"/>
                      <a:pt x="5" y="2"/>
                      <a:pt x="5" y="2"/>
                    </a:cubicBezTo>
                    <a:cubicBezTo>
                      <a:pt x="5" y="2"/>
                      <a:pt x="4" y="4"/>
                      <a:pt x="4" y="4"/>
                    </a:cubicBezTo>
                    <a:cubicBezTo>
                      <a:pt x="3" y="5"/>
                      <a:pt x="2" y="5"/>
                      <a:pt x="1" y="6"/>
                    </a:cubicBezTo>
                    <a:cubicBezTo>
                      <a:pt x="0" y="7"/>
                      <a:pt x="0" y="7"/>
                      <a:pt x="1" y="7"/>
                    </a:cubicBezTo>
                    <a:cubicBezTo>
                      <a:pt x="1" y="7"/>
                      <a:pt x="1" y="7"/>
                      <a:pt x="1" y="7"/>
                    </a:cubicBezTo>
                    <a:cubicBezTo>
                      <a:pt x="1" y="7"/>
                      <a:pt x="17" y="6"/>
                      <a:pt x="22" y="1"/>
                    </a:cubicBezTo>
                    <a:cubicBezTo>
                      <a:pt x="23" y="0"/>
                      <a:pt x="20" y="0"/>
                      <a:pt x="20" y="0"/>
                    </a:cubicBezTo>
                    <a:cubicBezTo>
                      <a:pt x="20" y="0"/>
                      <a:pt x="20" y="0"/>
                      <a:pt x="2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0" name="îṥḷïḓè">
                <a:extLst>
                  <a:ext uri="{FF2B5EF4-FFF2-40B4-BE49-F238E27FC236}">
                    <a16:creationId xmlns:a16="http://schemas.microsoft.com/office/drawing/2014/main" id="{65AE67C0-4936-43B9-BA92-650B7C3C6E4C}"/>
                  </a:ext>
                </a:extLst>
              </p:cNvPr>
              <p:cNvSpPr/>
              <p:nvPr/>
            </p:nvSpPr>
            <p:spPr bwMode="auto">
              <a:xfrm>
                <a:off x="1886" y="1076"/>
                <a:ext cx="290" cy="786"/>
              </a:xfrm>
              <a:custGeom>
                <a:avLst/>
                <a:gdLst>
                  <a:gd name="T0" fmla="*/ 48 w 139"/>
                  <a:gd name="T1" fmla="*/ 364 h 377"/>
                  <a:gd name="T2" fmla="*/ 97 w 139"/>
                  <a:gd name="T3" fmla="*/ 310 h 377"/>
                  <a:gd name="T4" fmla="*/ 67 w 139"/>
                  <a:gd name="T5" fmla="*/ 269 h 377"/>
                  <a:gd name="T6" fmla="*/ 125 w 139"/>
                  <a:gd name="T7" fmla="*/ 250 h 377"/>
                  <a:gd name="T8" fmla="*/ 129 w 139"/>
                  <a:gd name="T9" fmla="*/ 250 h 377"/>
                  <a:gd name="T10" fmla="*/ 21 w 139"/>
                  <a:gd name="T11" fmla="*/ 236 h 377"/>
                  <a:gd name="T12" fmla="*/ 5 w 139"/>
                  <a:gd name="T13" fmla="*/ 200 h 377"/>
                  <a:gd name="T14" fmla="*/ 132 w 139"/>
                  <a:gd name="T15" fmla="*/ 247 h 377"/>
                  <a:gd name="T16" fmla="*/ 138 w 139"/>
                  <a:gd name="T17" fmla="*/ 203 h 377"/>
                  <a:gd name="T18" fmla="*/ 4 w 139"/>
                  <a:gd name="T19" fmla="*/ 199 h 377"/>
                  <a:gd name="T20" fmla="*/ 49 w 139"/>
                  <a:gd name="T21" fmla="*/ 253 h 377"/>
                  <a:gd name="T22" fmla="*/ 87 w 139"/>
                  <a:gd name="T23" fmla="*/ 187 h 377"/>
                  <a:gd name="T24" fmla="*/ 89 w 139"/>
                  <a:gd name="T25" fmla="*/ 185 h 377"/>
                  <a:gd name="T26" fmla="*/ 93 w 139"/>
                  <a:gd name="T27" fmla="*/ 185 h 377"/>
                  <a:gd name="T28" fmla="*/ 40 w 139"/>
                  <a:gd name="T29" fmla="*/ 220 h 377"/>
                  <a:gd name="T30" fmla="*/ 88 w 139"/>
                  <a:gd name="T31" fmla="*/ 182 h 377"/>
                  <a:gd name="T32" fmla="*/ 88 w 139"/>
                  <a:gd name="T33" fmla="*/ 182 h 377"/>
                  <a:gd name="T34" fmla="*/ 94 w 139"/>
                  <a:gd name="T35" fmla="*/ 183 h 377"/>
                  <a:gd name="T36" fmla="*/ 94 w 139"/>
                  <a:gd name="T37" fmla="*/ 183 h 377"/>
                  <a:gd name="T38" fmla="*/ 139 w 139"/>
                  <a:gd name="T39" fmla="*/ 202 h 377"/>
                  <a:gd name="T40" fmla="*/ 42 w 139"/>
                  <a:gd name="T41" fmla="*/ 191 h 377"/>
                  <a:gd name="T42" fmla="*/ 35 w 139"/>
                  <a:gd name="T43" fmla="*/ 148 h 377"/>
                  <a:gd name="T44" fmla="*/ 42 w 139"/>
                  <a:gd name="T45" fmla="*/ 144 h 377"/>
                  <a:gd name="T46" fmla="*/ 63 w 139"/>
                  <a:gd name="T47" fmla="*/ 140 h 377"/>
                  <a:gd name="T48" fmla="*/ 92 w 139"/>
                  <a:gd name="T49" fmla="*/ 180 h 377"/>
                  <a:gd name="T50" fmla="*/ 65 w 139"/>
                  <a:gd name="T51" fmla="*/ 140 h 377"/>
                  <a:gd name="T52" fmla="*/ 111 w 139"/>
                  <a:gd name="T53" fmla="*/ 134 h 377"/>
                  <a:gd name="T54" fmla="*/ 126 w 139"/>
                  <a:gd name="T55" fmla="*/ 138 h 377"/>
                  <a:gd name="T56" fmla="*/ 127 w 139"/>
                  <a:gd name="T57" fmla="*/ 171 h 377"/>
                  <a:gd name="T58" fmla="*/ 27 w 139"/>
                  <a:gd name="T59" fmla="*/ 128 h 377"/>
                  <a:gd name="T60" fmla="*/ 27 w 139"/>
                  <a:gd name="T61" fmla="*/ 121 h 377"/>
                  <a:gd name="T62" fmla="*/ 48 w 139"/>
                  <a:gd name="T63" fmla="*/ 113 h 377"/>
                  <a:gd name="T64" fmla="*/ 44 w 139"/>
                  <a:gd name="T65" fmla="*/ 113 h 377"/>
                  <a:gd name="T66" fmla="*/ 49 w 139"/>
                  <a:gd name="T67" fmla="*/ 111 h 377"/>
                  <a:gd name="T68" fmla="*/ 49 w 139"/>
                  <a:gd name="T69" fmla="*/ 111 h 377"/>
                  <a:gd name="T70" fmla="*/ 23 w 139"/>
                  <a:gd name="T71" fmla="*/ 106 h 377"/>
                  <a:gd name="T72" fmla="*/ 43 w 139"/>
                  <a:gd name="T73" fmla="*/ 110 h 377"/>
                  <a:gd name="T74" fmla="*/ 30 w 139"/>
                  <a:gd name="T75" fmla="*/ 82 h 377"/>
                  <a:gd name="T76" fmla="*/ 59 w 139"/>
                  <a:gd name="T77" fmla="*/ 104 h 377"/>
                  <a:gd name="T78" fmla="*/ 92 w 139"/>
                  <a:gd name="T79" fmla="*/ 145 h 377"/>
                  <a:gd name="T80" fmla="*/ 78 w 139"/>
                  <a:gd name="T81" fmla="*/ 103 h 377"/>
                  <a:gd name="T82" fmla="*/ 111 w 139"/>
                  <a:gd name="T83" fmla="*/ 131 h 377"/>
                  <a:gd name="T84" fmla="*/ 115 w 139"/>
                  <a:gd name="T85" fmla="*/ 108 h 377"/>
                  <a:gd name="T86" fmla="*/ 125 w 139"/>
                  <a:gd name="T87" fmla="*/ 118 h 377"/>
                  <a:gd name="T88" fmla="*/ 43 w 139"/>
                  <a:gd name="T89" fmla="*/ 73 h 377"/>
                  <a:gd name="T90" fmla="*/ 45 w 139"/>
                  <a:gd name="T91" fmla="*/ 106 h 377"/>
                  <a:gd name="T92" fmla="*/ 75 w 139"/>
                  <a:gd name="T93" fmla="*/ 47 h 377"/>
                  <a:gd name="T94" fmla="*/ 76 w 139"/>
                  <a:gd name="T95" fmla="*/ 63 h 377"/>
                  <a:gd name="T96" fmla="*/ 65 w 139"/>
                  <a:gd name="T97" fmla="*/ 65 h 377"/>
                  <a:gd name="T98" fmla="*/ 55 w 139"/>
                  <a:gd name="T99" fmla="*/ 61 h 377"/>
                  <a:gd name="T100" fmla="*/ 46 w 139"/>
                  <a:gd name="T101" fmla="*/ 72 h 377"/>
                  <a:gd name="T102" fmla="*/ 73 w 139"/>
                  <a:gd name="T103" fmla="*/ 36 h 377"/>
                  <a:gd name="T104" fmla="*/ 45 w 139"/>
                  <a:gd name="T105" fmla="*/ 39 h 377"/>
                  <a:gd name="T106" fmla="*/ 70 w 139"/>
                  <a:gd name="T107" fmla="*/ 33 h 377"/>
                  <a:gd name="T108" fmla="*/ 26 w 139"/>
                  <a:gd name="T109" fmla="*/ 5 h 377"/>
                  <a:gd name="T110" fmla="*/ 47 w 139"/>
                  <a:gd name="T111" fmla="*/ 21 h 377"/>
                  <a:gd name="T112" fmla="*/ 46 w 139"/>
                  <a:gd name="T113" fmla="*/ 12 h 377"/>
                  <a:gd name="T114" fmla="*/ 25 w 139"/>
                  <a:gd name="T115" fmla="*/ 0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9" h="377">
                    <a:moveTo>
                      <a:pt x="90" y="324"/>
                    </a:moveTo>
                    <a:cubicBezTo>
                      <a:pt x="49" y="325"/>
                      <a:pt x="49" y="325"/>
                      <a:pt x="49" y="325"/>
                    </a:cubicBezTo>
                    <a:cubicBezTo>
                      <a:pt x="48" y="326"/>
                      <a:pt x="48" y="326"/>
                      <a:pt x="47" y="327"/>
                    </a:cubicBezTo>
                    <a:cubicBezTo>
                      <a:pt x="44" y="333"/>
                      <a:pt x="43" y="340"/>
                      <a:pt x="40" y="346"/>
                    </a:cubicBezTo>
                    <a:cubicBezTo>
                      <a:pt x="27" y="368"/>
                      <a:pt x="27" y="369"/>
                      <a:pt x="25" y="371"/>
                    </a:cubicBezTo>
                    <a:cubicBezTo>
                      <a:pt x="23" y="372"/>
                      <a:pt x="23" y="373"/>
                      <a:pt x="21" y="376"/>
                    </a:cubicBezTo>
                    <a:cubicBezTo>
                      <a:pt x="22" y="377"/>
                      <a:pt x="23" y="377"/>
                      <a:pt x="24" y="377"/>
                    </a:cubicBezTo>
                    <a:cubicBezTo>
                      <a:pt x="30" y="377"/>
                      <a:pt x="36" y="373"/>
                      <a:pt x="38" y="371"/>
                    </a:cubicBezTo>
                    <a:cubicBezTo>
                      <a:pt x="48" y="364"/>
                      <a:pt x="48" y="364"/>
                      <a:pt x="48" y="364"/>
                    </a:cubicBezTo>
                    <a:cubicBezTo>
                      <a:pt x="61" y="354"/>
                      <a:pt x="61" y="354"/>
                      <a:pt x="61" y="354"/>
                    </a:cubicBezTo>
                    <a:cubicBezTo>
                      <a:pt x="64" y="351"/>
                      <a:pt x="66" y="347"/>
                      <a:pt x="69" y="344"/>
                    </a:cubicBezTo>
                    <a:cubicBezTo>
                      <a:pt x="72" y="341"/>
                      <a:pt x="77" y="339"/>
                      <a:pt x="80" y="336"/>
                    </a:cubicBezTo>
                    <a:cubicBezTo>
                      <a:pt x="84" y="333"/>
                      <a:pt x="87" y="328"/>
                      <a:pt x="90" y="324"/>
                    </a:cubicBezTo>
                    <a:moveTo>
                      <a:pt x="63" y="283"/>
                    </a:moveTo>
                    <a:cubicBezTo>
                      <a:pt x="64" y="288"/>
                      <a:pt x="65" y="295"/>
                      <a:pt x="59" y="309"/>
                    </a:cubicBezTo>
                    <a:cubicBezTo>
                      <a:pt x="57" y="314"/>
                      <a:pt x="53" y="319"/>
                      <a:pt x="50" y="323"/>
                    </a:cubicBezTo>
                    <a:cubicBezTo>
                      <a:pt x="90" y="323"/>
                      <a:pt x="90" y="323"/>
                      <a:pt x="90" y="323"/>
                    </a:cubicBezTo>
                    <a:cubicBezTo>
                      <a:pt x="94" y="317"/>
                      <a:pt x="97" y="311"/>
                      <a:pt x="97" y="310"/>
                    </a:cubicBezTo>
                    <a:cubicBezTo>
                      <a:pt x="99" y="307"/>
                      <a:pt x="101" y="303"/>
                      <a:pt x="104" y="300"/>
                    </a:cubicBezTo>
                    <a:cubicBezTo>
                      <a:pt x="63" y="283"/>
                      <a:pt x="63" y="283"/>
                      <a:pt x="63" y="283"/>
                    </a:cubicBezTo>
                    <a:moveTo>
                      <a:pt x="104" y="279"/>
                    </a:moveTo>
                    <a:cubicBezTo>
                      <a:pt x="96" y="275"/>
                      <a:pt x="86" y="272"/>
                      <a:pt x="71" y="269"/>
                    </a:cubicBezTo>
                    <a:cubicBezTo>
                      <a:pt x="86" y="272"/>
                      <a:pt x="96" y="275"/>
                      <a:pt x="104" y="279"/>
                    </a:cubicBezTo>
                    <a:moveTo>
                      <a:pt x="122" y="250"/>
                    </a:moveTo>
                    <a:cubicBezTo>
                      <a:pt x="68" y="264"/>
                      <a:pt x="68" y="264"/>
                      <a:pt x="68" y="264"/>
                    </a:cubicBezTo>
                    <a:cubicBezTo>
                      <a:pt x="68" y="265"/>
                      <a:pt x="68" y="266"/>
                      <a:pt x="67" y="269"/>
                    </a:cubicBezTo>
                    <a:cubicBezTo>
                      <a:pt x="67" y="269"/>
                      <a:pt x="67" y="269"/>
                      <a:pt x="67" y="269"/>
                    </a:cubicBezTo>
                    <a:cubicBezTo>
                      <a:pt x="63" y="278"/>
                      <a:pt x="62" y="279"/>
                      <a:pt x="63" y="282"/>
                    </a:cubicBezTo>
                    <a:cubicBezTo>
                      <a:pt x="105" y="298"/>
                      <a:pt x="105" y="298"/>
                      <a:pt x="105" y="298"/>
                    </a:cubicBezTo>
                    <a:cubicBezTo>
                      <a:pt x="109" y="293"/>
                      <a:pt x="113" y="289"/>
                      <a:pt x="115" y="287"/>
                    </a:cubicBezTo>
                    <a:cubicBezTo>
                      <a:pt x="120" y="281"/>
                      <a:pt x="126" y="268"/>
                      <a:pt x="128" y="262"/>
                    </a:cubicBezTo>
                    <a:cubicBezTo>
                      <a:pt x="127" y="260"/>
                      <a:pt x="127" y="260"/>
                      <a:pt x="127" y="260"/>
                    </a:cubicBezTo>
                    <a:cubicBezTo>
                      <a:pt x="127" y="260"/>
                      <a:pt x="126" y="260"/>
                      <a:pt x="125" y="260"/>
                    </a:cubicBezTo>
                    <a:cubicBezTo>
                      <a:pt x="125" y="259"/>
                      <a:pt x="125" y="259"/>
                      <a:pt x="125" y="256"/>
                    </a:cubicBezTo>
                    <a:cubicBezTo>
                      <a:pt x="122" y="250"/>
                      <a:pt x="122" y="250"/>
                      <a:pt x="122" y="250"/>
                    </a:cubicBezTo>
                    <a:moveTo>
                      <a:pt x="125" y="250"/>
                    </a:moveTo>
                    <a:cubicBezTo>
                      <a:pt x="123" y="250"/>
                      <a:pt x="123" y="250"/>
                      <a:pt x="123" y="250"/>
                    </a:cubicBezTo>
                    <a:cubicBezTo>
                      <a:pt x="125" y="254"/>
                      <a:pt x="125" y="254"/>
                      <a:pt x="125" y="254"/>
                    </a:cubicBezTo>
                    <a:cubicBezTo>
                      <a:pt x="125" y="253"/>
                      <a:pt x="125" y="252"/>
                      <a:pt x="126" y="251"/>
                    </a:cubicBezTo>
                    <a:cubicBezTo>
                      <a:pt x="125" y="250"/>
                      <a:pt x="125" y="250"/>
                      <a:pt x="125" y="250"/>
                    </a:cubicBezTo>
                    <a:moveTo>
                      <a:pt x="131" y="248"/>
                    </a:moveTo>
                    <a:cubicBezTo>
                      <a:pt x="126" y="249"/>
                      <a:pt x="126" y="249"/>
                      <a:pt x="126" y="249"/>
                    </a:cubicBezTo>
                    <a:cubicBezTo>
                      <a:pt x="126" y="250"/>
                      <a:pt x="126" y="250"/>
                      <a:pt x="126" y="250"/>
                    </a:cubicBezTo>
                    <a:cubicBezTo>
                      <a:pt x="127" y="251"/>
                      <a:pt x="127" y="251"/>
                      <a:pt x="127" y="251"/>
                    </a:cubicBezTo>
                    <a:cubicBezTo>
                      <a:pt x="128" y="250"/>
                      <a:pt x="129" y="250"/>
                      <a:pt x="129" y="250"/>
                    </a:cubicBezTo>
                    <a:cubicBezTo>
                      <a:pt x="129" y="250"/>
                      <a:pt x="130" y="250"/>
                      <a:pt x="130" y="250"/>
                    </a:cubicBezTo>
                    <a:cubicBezTo>
                      <a:pt x="130" y="250"/>
                      <a:pt x="130" y="249"/>
                      <a:pt x="131" y="248"/>
                    </a:cubicBezTo>
                    <a:moveTo>
                      <a:pt x="21" y="236"/>
                    </a:moveTo>
                    <a:cubicBezTo>
                      <a:pt x="13" y="242"/>
                      <a:pt x="13" y="242"/>
                      <a:pt x="13" y="242"/>
                    </a:cubicBezTo>
                    <a:cubicBezTo>
                      <a:pt x="13" y="243"/>
                      <a:pt x="13" y="243"/>
                      <a:pt x="13" y="243"/>
                    </a:cubicBezTo>
                    <a:cubicBezTo>
                      <a:pt x="14" y="246"/>
                      <a:pt x="25" y="256"/>
                      <a:pt x="27" y="256"/>
                    </a:cubicBezTo>
                    <a:cubicBezTo>
                      <a:pt x="27" y="256"/>
                      <a:pt x="27" y="256"/>
                      <a:pt x="27" y="256"/>
                    </a:cubicBezTo>
                    <a:cubicBezTo>
                      <a:pt x="28" y="256"/>
                      <a:pt x="28" y="256"/>
                      <a:pt x="29" y="256"/>
                    </a:cubicBezTo>
                    <a:cubicBezTo>
                      <a:pt x="21" y="236"/>
                      <a:pt x="21" y="236"/>
                      <a:pt x="21" y="236"/>
                    </a:cubicBezTo>
                    <a:moveTo>
                      <a:pt x="38" y="223"/>
                    </a:moveTo>
                    <a:cubicBezTo>
                      <a:pt x="22" y="236"/>
                      <a:pt x="22" y="236"/>
                      <a:pt x="22" y="236"/>
                    </a:cubicBezTo>
                    <a:cubicBezTo>
                      <a:pt x="30" y="256"/>
                      <a:pt x="30" y="256"/>
                      <a:pt x="30" y="256"/>
                    </a:cubicBezTo>
                    <a:cubicBezTo>
                      <a:pt x="32" y="256"/>
                      <a:pt x="34" y="255"/>
                      <a:pt x="36" y="255"/>
                    </a:cubicBezTo>
                    <a:cubicBezTo>
                      <a:pt x="38" y="223"/>
                      <a:pt x="38" y="223"/>
                      <a:pt x="38" y="223"/>
                    </a:cubicBezTo>
                    <a:moveTo>
                      <a:pt x="139" y="216"/>
                    </a:moveTo>
                    <a:cubicBezTo>
                      <a:pt x="139" y="217"/>
                      <a:pt x="139" y="217"/>
                      <a:pt x="139" y="217"/>
                    </a:cubicBezTo>
                    <a:cubicBezTo>
                      <a:pt x="139" y="217"/>
                      <a:pt x="139" y="217"/>
                      <a:pt x="139" y="216"/>
                    </a:cubicBezTo>
                    <a:moveTo>
                      <a:pt x="5" y="200"/>
                    </a:moveTo>
                    <a:cubicBezTo>
                      <a:pt x="4" y="200"/>
                      <a:pt x="4" y="200"/>
                      <a:pt x="4" y="200"/>
                    </a:cubicBezTo>
                    <a:cubicBezTo>
                      <a:pt x="5" y="203"/>
                      <a:pt x="6" y="207"/>
                      <a:pt x="7" y="210"/>
                    </a:cubicBezTo>
                    <a:cubicBezTo>
                      <a:pt x="7" y="214"/>
                      <a:pt x="0" y="216"/>
                      <a:pt x="2" y="221"/>
                    </a:cubicBezTo>
                    <a:cubicBezTo>
                      <a:pt x="5" y="228"/>
                      <a:pt x="9" y="235"/>
                      <a:pt x="12" y="241"/>
                    </a:cubicBezTo>
                    <a:cubicBezTo>
                      <a:pt x="20" y="235"/>
                      <a:pt x="20" y="235"/>
                      <a:pt x="20" y="235"/>
                    </a:cubicBezTo>
                    <a:cubicBezTo>
                      <a:pt x="5" y="200"/>
                      <a:pt x="5" y="200"/>
                      <a:pt x="5" y="200"/>
                    </a:cubicBezTo>
                    <a:moveTo>
                      <a:pt x="128" y="199"/>
                    </a:moveTo>
                    <a:cubicBezTo>
                      <a:pt x="130" y="215"/>
                      <a:pt x="126" y="232"/>
                      <a:pt x="126" y="248"/>
                    </a:cubicBezTo>
                    <a:cubicBezTo>
                      <a:pt x="132" y="247"/>
                      <a:pt x="132" y="247"/>
                      <a:pt x="132" y="247"/>
                    </a:cubicBezTo>
                    <a:cubicBezTo>
                      <a:pt x="136" y="237"/>
                      <a:pt x="136" y="237"/>
                      <a:pt x="136" y="235"/>
                    </a:cubicBezTo>
                    <a:cubicBezTo>
                      <a:pt x="136" y="236"/>
                      <a:pt x="136" y="236"/>
                      <a:pt x="136" y="236"/>
                    </a:cubicBezTo>
                    <a:cubicBezTo>
                      <a:pt x="136" y="236"/>
                      <a:pt x="136" y="235"/>
                      <a:pt x="137" y="234"/>
                    </a:cubicBezTo>
                    <a:cubicBezTo>
                      <a:pt x="137" y="233"/>
                      <a:pt x="137" y="233"/>
                      <a:pt x="137" y="233"/>
                    </a:cubicBezTo>
                    <a:cubicBezTo>
                      <a:pt x="137" y="228"/>
                      <a:pt x="137" y="228"/>
                      <a:pt x="137" y="228"/>
                    </a:cubicBezTo>
                    <a:cubicBezTo>
                      <a:pt x="138" y="226"/>
                      <a:pt x="138" y="223"/>
                      <a:pt x="139" y="216"/>
                    </a:cubicBezTo>
                    <a:cubicBezTo>
                      <a:pt x="139" y="216"/>
                      <a:pt x="139" y="216"/>
                      <a:pt x="139" y="216"/>
                    </a:cubicBezTo>
                    <a:cubicBezTo>
                      <a:pt x="139" y="212"/>
                      <a:pt x="139" y="208"/>
                      <a:pt x="139" y="203"/>
                    </a:cubicBezTo>
                    <a:cubicBezTo>
                      <a:pt x="138" y="203"/>
                      <a:pt x="138" y="203"/>
                      <a:pt x="138" y="203"/>
                    </a:cubicBezTo>
                    <a:cubicBezTo>
                      <a:pt x="139" y="207"/>
                      <a:pt x="139" y="212"/>
                      <a:pt x="139" y="215"/>
                    </a:cubicBezTo>
                    <a:cubicBezTo>
                      <a:pt x="138" y="218"/>
                      <a:pt x="138" y="219"/>
                      <a:pt x="138" y="220"/>
                    </a:cubicBezTo>
                    <a:cubicBezTo>
                      <a:pt x="137" y="219"/>
                      <a:pt x="137" y="219"/>
                      <a:pt x="138" y="211"/>
                    </a:cubicBezTo>
                    <a:cubicBezTo>
                      <a:pt x="137" y="214"/>
                      <a:pt x="137" y="214"/>
                      <a:pt x="137" y="215"/>
                    </a:cubicBezTo>
                    <a:cubicBezTo>
                      <a:pt x="137" y="209"/>
                      <a:pt x="137" y="205"/>
                      <a:pt x="137" y="202"/>
                    </a:cubicBezTo>
                    <a:cubicBezTo>
                      <a:pt x="128" y="199"/>
                      <a:pt x="128" y="199"/>
                      <a:pt x="128" y="199"/>
                    </a:cubicBezTo>
                    <a:moveTo>
                      <a:pt x="3" y="195"/>
                    </a:moveTo>
                    <a:cubicBezTo>
                      <a:pt x="3" y="195"/>
                      <a:pt x="3" y="195"/>
                      <a:pt x="3" y="195"/>
                    </a:cubicBezTo>
                    <a:cubicBezTo>
                      <a:pt x="3" y="196"/>
                      <a:pt x="3" y="198"/>
                      <a:pt x="4" y="199"/>
                    </a:cubicBezTo>
                    <a:cubicBezTo>
                      <a:pt x="5" y="198"/>
                      <a:pt x="5" y="198"/>
                      <a:pt x="5" y="198"/>
                    </a:cubicBezTo>
                    <a:cubicBezTo>
                      <a:pt x="3" y="195"/>
                      <a:pt x="3" y="195"/>
                      <a:pt x="3" y="195"/>
                    </a:cubicBezTo>
                    <a:moveTo>
                      <a:pt x="40" y="193"/>
                    </a:moveTo>
                    <a:cubicBezTo>
                      <a:pt x="7" y="199"/>
                      <a:pt x="7" y="199"/>
                      <a:pt x="7" y="199"/>
                    </a:cubicBezTo>
                    <a:cubicBezTo>
                      <a:pt x="21" y="234"/>
                      <a:pt x="21" y="234"/>
                      <a:pt x="21" y="234"/>
                    </a:cubicBezTo>
                    <a:cubicBezTo>
                      <a:pt x="39" y="221"/>
                      <a:pt x="39" y="221"/>
                      <a:pt x="39" y="221"/>
                    </a:cubicBezTo>
                    <a:cubicBezTo>
                      <a:pt x="40" y="193"/>
                      <a:pt x="40" y="193"/>
                      <a:pt x="40" y="193"/>
                    </a:cubicBezTo>
                    <a:moveTo>
                      <a:pt x="88" y="189"/>
                    </a:moveTo>
                    <a:cubicBezTo>
                      <a:pt x="49" y="253"/>
                      <a:pt x="49" y="253"/>
                      <a:pt x="49" y="253"/>
                    </a:cubicBezTo>
                    <a:cubicBezTo>
                      <a:pt x="50" y="252"/>
                      <a:pt x="52" y="252"/>
                      <a:pt x="54" y="252"/>
                    </a:cubicBezTo>
                    <a:cubicBezTo>
                      <a:pt x="55" y="252"/>
                      <a:pt x="56" y="252"/>
                      <a:pt x="58" y="252"/>
                    </a:cubicBezTo>
                    <a:cubicBezTo>
                      <a:pt x="59" y="253"/>
                      <a:pt x="59" y="253"/>
                      <a:pt x="59" y="253"/>
                    </a:cubicBezTo>
                    <a:cubicBezTo>
                      <a:pt x="61" y="255"/>
                      <a:pt x="59" y="257"/>
                      <a:pt x="61" y="259"/>
                    </a:cubicBezTo>
                    <a:cubicBezTo>
                      <a:pt x="63" y="261"/>
                      <a:pt x="65" y="260"/>
                      <a:pt x="67" y="261"/>
                    </a:cubicBezTo>
                    <a:cubicBezTo>
                      <a:pt x="68" y="261"/>
                      <a:pt x="68" y="262"/>
                      <a:pt x="68" y="263"/>
                    </a:cubicBezTo>
                    <a:cubicBezTo>
                      <a:pt x="121" y="249"/>
                      <a:pt x="121" y="249"/>
                      <a:pt x="121" y="249"/>
                    </a:cubicBezTo>
                    <a:cubicBezTo>
                      <a:pt x="88" y="189"/>
                      <a:pt x="88" y="189"/>
                      <a:pt x="88" y="189"/>
                    </a:cubicBezTo>
                    <a:moveTo>
                      <a:pt x="87" y="187"/>
                    </a:moveTo>
                    <a:cubicBezTo>
                      <a:pt x="40" y="222"/>
                      <a:pt x="40" y="222"/>
                      <a:pt x="40" y="222"/>
                    </a:cubicBezTo>
                    <a:cubicBezTo>
                      <a:pt x="38" y="254"/>
                      <a:pt x="38" y="254"/>
                      <a:pt x="38" y="254"/>
                    </a:cubicBezTo>
                    <a:cubicBezTo>
                      <a:pt x="41" y="254"/>
                      <a:pt x="44" y="253"/>
                      <a:pt x="47" y="253"/>
                    </a:cubicBezTo>
                    <a:cubicBezTo>
                      <a:pt x="87" y="187"/>
                      <a:pt x="87" y="187"/>
                      <a:pt x="87" y="187"/>
                    </a:cubicBezTo>
                    <a:cubicBezTo>
                      <a:pt x="87" y="187"/>
                      <a:pt x="87" y="187"/>
                      <a:pt x="87" y="187"/>
                    </a:cubicBezTo>
                    <a:moveTo>
                      <a:pt x="89" y="185"/>
                    </a:moveTo>
                    <a:cubicBezTo>
                      <a:pt x="88" y="186"/>
                      <a:pt x="88" y="186"/>
                      <a:pt x="88" y="186"/>
                    </a:cubicBezTo>
                    <a:cubicBezTo>
                      <a:pt x="88" y="186"/>
                      <a:pt x="88" y="186"/>
                      <a:pt x="88" y="186"/>
                    </a:cubicBezTo>
                    <a:cubicBezTo>
                      <a:pt x="89" y="185"/>
                      <a:pt x="89" y="185"/>
                      <a:pt x="89" y="185"/>
                    </a:cubicBezTo>
                    <a:moveTo>
                      <a:pt x="90" y="185"/>
                    </a:moveTo>
                    <a:cubicBezTo>
                      <a:pt x="89" y="187"/>
                      <a:pt x="89" y="187"/>
                      <a:pt x="89" y="187"/>
                    </a:cubicBezTo>
                    <a:cubicBezTo>
                      <a:pt x="123" y="249"/>
                      <a:pt x="123" y="249"/>
                      <a:pt x="123" y="249"/>
                    </a:cubicBezTo>
                    <a:cubicBezTo>
                      <a:pt x="124" y="249"/>
                      <a:pt x="124" y="249"/>
                      <a:pt x="124" y="249"/>
                    </a:cubicBezTo>
                    <a:cubicBezTo>
                      <a:pt x="92" y="185"/>
                      <a:pt x="92" y="185"/>
                      <a:pt x="92" y="185"/>
                    </a:cubicBezTo>
                    <a:cubicBezTo>
                      <a:pt x="92" y="186"/>
                      <a:pt x="92" y="186"/>
                      <a:pt x="91" y="186"/>
                    </a:cubicBezTo>
                    <a:cubicBezTo>
                      <a:pt x="91" y="186"/>
                      <a:pt x="91" y="185"/>
                      <a:pt x="90" y="185"/>
                    </a:cubicBezTo>
                    <a:moveTo>
                      <a:pt x="94" y="184"/>
                    </a:moveTo>
                    <a:cubicBezTo>
                      <a:pt x="93" y="185"/>
                      <a:pt x="93" y="185"/>
                      <a:pt x="93" y="185"/>
                    </a:cubicBezTo>
                    <a:cubicBezTo>
                      <a:pt x="125" y="248"/>
                      <a:pt x="125" y="248"/>
                      <a:pt x="125" y="248"/>
                    </a:cubicBezTo>
                    <a:cubicBezTo>
                      <a:pt x="126" y="248"/>
                      <a:pt x="126" y="248"/>
                      <a:pt x="126" y="248"/>
                    </a:cubicBezTo>
                    <a:cubicBezTo>
                      <a:pt x="126" y="245"/>
                      <a:pt x="125" y="242"/>
                      <a:pt x="125" y="239"/>
                    </a:cubicBezTo>
                    <a:cubicBezTo>
                      <a:pt x="125" y="230"/>
                      <a:pt x="127" y="221"/>
                      <a:pt x="126" y="212"/>
                    </a:cubicBezTo>
                    <a:cubicBezTo>
                      <a:pt x="125" y="197"/>
                      <a:pt x="125" y="197"/>
                      <a:pt x="125" y="197"/>
                    </a:cubicBezTo>
                    <a:cubicBezTo>
                      <a:pt x="94" y="184"/>
                      <a:pt x="94" y="184"/>
                      <a:pt x="94" y="184"/>
                    </a:cubicBezTo>
                    <a:moveTo>
                      <a:pt x="86" y="184"/>
                    </a:moveTo>
                    <a:cubicBezTo>
                      <a:pt x="42" y="193"/>
                      <a:pt x="42" y="193"/>
                      <a:pt x="42" y="193"/>
                    </a:cubicBezTo>
                    <a:cubicBezTo>
                      <a:pt x="40" y="220"/>
                      <a:pt x="40" y="220"/>
                      <a:pt x="40" y="220"/>
                    </a:cubicBezTo>
                    <a:cubicBezTo>
                      <a:pt x="86" y="185"/>
                      <a:pt x="86" y="185"/>
                      <a:pt x="86" y="185"/>
                    </a:cubicBezTo>
                    <a:cubicBezTo>
                      <a:pt x="86" y="184"/>
                      <a:pt x="86" y="184"/>
                      <a:pt x="86" y="184"/>
                    </a:cubicBezTo>
                    <a:moveTo>
                      <a:pt x="88" y="184"/>
                    </a:moveTo>
                    <a:cubicBezTo>
                      <a:pt x="87" y="184"/>
                      <a:pt x="87" y="184"/>
                      <a:pt x="87" y="184"/>
                    </a:cubicBezTo>
                    <a:cubicBezTo>
                      <a:pt x="87" y="184"/>
                      <a:pt x="87" y="184"/>
                      <a:pt x="87" y="184"/>
                    </a:cubicBezTo>
                    <a:cubicBezTo>
                      <a:pt x="88" y="184"/>
                      <a:pt x="88" y="184"/>
                      <a:pt x="88" y="184"/>
                    </a:cubicBezTo>
                    <a:moveTo>
                      <a:pt x="82" y="175"/>
                    </a:moveTo>
                    <a:cubicBezTo>
                      <a:pt x="86" y="183"/>
                      <a:pt x="86" y="183"/>
                      <a:pt x="86" y="183"/>
                    </a:cubicBezTo>
                    <a:cubicBezTo>
                      <a:pt x="88" y="182"/>
                      <a:pt x="88" y="182"/>
                      <a:pt x="88" y="182"/>
                    </a:cubicBezTo>
                    <a:cubicBezTo>
                      <a:pt x="88" y="182"/>
                      <a:pt x="88" y="182"/>
                      <a:pt x="88" y="182"/>
                    </a:cubicBezTo>
                    <a:cubicBezTo>
                      <a:pt x="88" y="182"/>
                      <a:pt x="88" y="182"/>
                      <a:pt x="88" y="182"/>
                    </a:cubicBezTo>
                    <a:cubicBezTo>
                      <a:pt x="88" y="182"/>
                      <a:pt x="88" y="182"/>
                      <a:pt x="88" y="182"/>
                    </a:cubicBezTo>
                    <a:cubicBezTo>
                      <a:pt x="88" y="182"/>
                      <a:pt x="88" y="182"/>
                      <a:pt x="88" y="182"/>
                    </a:cubicBezTo>
                    <a:cubicBezTo>
                      <a:pt x="88" y="182"/>
                      <a:pt x="88" y="182"/>
                      <a:pt x="88" y="182"/>
                    </a:cubicBezTo>
                    <a:cubicBezTo>
                      <a:pt x="88" y="182"/>
                      <a:pt x="88" y="182"/>
                      <a:pt x="88" y="182"/>
                    </a:cubicBezTo>
                    <a:cubicBezTo>
                      <a:pt x="88" y="182"/>
                      <a:pt x="88" y="182"/>
                      <a:pt x="88" y="182"/>
                    </a:cubicBezTo>
                    <a:cubicBezTo>
                      <a:pt x="88" y="182"/>
                      <a:pt x="88" y="182"/>
                      <a:pt x="88" y="182"/>
                    </a:cubicBezTo>
                    <a:cubicBezTo>
                      <a:pt x="88" y="182"/>
                      <a:pt x="88" y="182"/>
                      <a:pt x="88" y="182"/>
                    </a:cubicBezTo>
                    <a:cubicBezTo>
                      <a:pt x="88" y="182"/>
                      <a:pt x="88" y="181"/>
                      <a:pt x="89" y="181"/>
                    </a:cubicBezTo>
                    <a:cubicBezTo>
                      <a:pt x="82" y="175"/>
                      <a:pt x="82" y="175"/>
                      <a:pt x="82" y="175"/>
                    </a:cubicBezTo>
                    <a:moveTo>
                      <a:pt x="105" y="165"/>
                    </a:moveTo>
                    <a:cubicBezTo>
                      <a:pt x="103" y="168"/>
                      <a:pt x="104" y="171"/>
                      <a:pt x="103" y="174"/>
                    </a:cubicBezTo>
                    <a:cubicBezTo>
                      <a:pt x="102" y="174"/>
                      <a:pt x="102" y="174"/>
                      <a:pt x="102" y="174"/>
                    </a:cubicBezTo>
                    <a:cubicBezTo>
                      <a:pt x="102" y="174"/>
                      <a:pt x="101" y="173"/>
                      <a:pt x="99" y="171"/>
                    </a:cubicBezTo>
                    <a:cubicBezTo>
                      <a:pt x="93" y="181"/>
                      <a:pt x="93" y="181"/>
                      <a:pt x="93" y="181"/>
                    </a:cubicBezTo>
                    <a:cubicBezTo>
                      <a:pt x="93" y="181"/>
                      <a:pt x="93" y="181"/>
                      <a:pt x="93" y="181"/>
                    </a:cubicBezTo>
                    <a:cubicBezTo>
                      <a:pt x="94" y="182"/>
                      <a:pt x="94" y="182"/>
                      <a:pt x="94" y="183"/>
                    </a:cubicBezTo>
                    <a:cubicBezTo>
                      <a:pt x="94" y="183"/>
                      <a:pt x="94" y="183"/>
                      <a:pt x="94" y="183"/>
                    </a:cubicBezTo>
                    <a:cubicBezTo>
                      <a:pt x="94" y="183"/>
                      <a:pt x="94" y="183"/>
                      <a:pt x="94" y="183"/>
                    </a:cubicBezTo>
                    <a:cubicBezTo>
                      <a:pt x="94" y="183"/>
                      <a:pt x="94" y="183"/>
                      <a:pt x="94" y="183"/>
                    </a:cubicBezTo>
                    <a:cubicBezTo>
                      <a:pt x="94" y="183"/>
                      <a:pt x="94" y="183"/>
                      <a:pt x="94" y="183"/>
                    </a:cubicBezTo>
                    <a:cubicBezTo>
                      <a:pt x="94" y="183"/>
                      <a:pt x="94" y="183"/>
                      <a:pt x="94" y="183"/>
                    </a:cubicBezTo>
                    <a:cubicBezTo>
                      <a:pt x="94" y="183"/>
                      <a:pt x="94" y="183"/>
                      <a:pt x="94" y="183"/>
                    </a:cubicBezTo>
                    <a:cubicBezTo>
                      <a:pt x="94" y="183"/>
                      <a:pt x="94" y="183"/>
                      <a:pt x="94" y="183"/>
                    </a:cubicBezTo>
                    <a:cubicBezTo>
                      <a:pt x="94" y="183"/>
                      <a:pt x="94" y="183"/>
                      <a:pt x="94" y="183"/>
                    </a:cubicBezTo>
                    <a:cubicBezTo>
                      <a:pt x="94" y="183"/>
                      <a:pt x="94" y="183"/>
                      <a:pt x="94" y="183"/>
                    </a:cubicBezTo>
                    <a:cubicBezTo>
                      <a:pt x="125" y="196"/>
                      <a:pt x="125" y="196"/>
                      <a:pt x="125" y="196"/>
                    </a:cubicBezTo>
                    <a:cubicBezTo>
                      <a:pt x="124" y="184"/>
                      <a:pt x="124" y="184"/>
                      <a:pt x="124" y="184"/>
                    </a:cubicBezTo>
                    <a:cubicBezTo>
                      <a:pt x="124" y="185"/>
                      <a:pt x="124" y="185"/>
                      <a:pt x="125" y="189"/>
                    </a:cubicBezTo>
                    <a:cubicBezTo>
                      <a:pt x="125" y="189"/>
                      <a:pt x="126" y="188"/>
                      <a:pt x="126" y="187"/>
                    </a:cubicBezTo>
                    <a:cubicBezTo>
                      <a:pt x="127" y="190"/>
                      <a:pt x="128" y="194"/>
                      <a:pt x="128" y="197"/>
                    </a:cubicBezTo>
                    <a:cubicBezTo>
                      <a:pt x="137" y="201"/>
                      <a:pt x="137" y="201"/>
                      <a:pt x="137" y="201"/>
                    </a:cubicBezTo>
                    <a:cubicBezTo>
                      <a:pt x="137" y="196"/>
                      <a:pt x="137" y="195"/>
                      <a:pt x="137" y="193"/>
                    </a:cubicBezTo>
                    <a:cubicBezTo>
                      <a:pt x="138" y="194"/>
                      <a:pt x="138" y="198"/>
                      <a:pt x="138" y="202"/>
                    </a:cubicBezTo>
                    <a:cubicBezTo>
                      <a:pt x="139" y="202"/>
                      <a:pt x="139" y="202"/>
                      <a:pt x="139" y="202"/>
                    </a:cubicBezTo>
                    <a:cubicBezTo>
                      <a:pt x="139" y="200"/>
                      <a:pt x="139" y="197"/>
                      <a:pt x="139" y="195"/>
                    </a:cubicBezTo>
                    <a:cubicBezTo>
                      <a:pt x="139" y="191"/>
                      <a:pt x="139" y="186"/>
                      <a:pt x="138" y="182"/>
                    </a:cubicBezTo>
                    <a:cubicBezTo>
                      <a:pt x="127" y="173"/>
                      <a:pt x="127" y="173"/>
                      <a:pt x="127" y="173"/>
                    </a:cubicBezTo>
                    <a:cubicBezTo>
                      <a:pt x="126" y="175"/>
                      <a:pt x="126" y="177"/>
                      <a:pt x="125" y="179"/>
                    </a:cubicBezTo>
                    <a:cubicBezTo>
                      <a:pt x="123" y="179"/>
                      <a:pt x="123" y="178"/>
                      <a:pt x="122" y="176"/>
                    </a:cubicBezTo>
                    <a:cubicBezTo>
                      <a:pt x="121" y="176"/>
                      <a:pt x="120" y="177"/>
                      <a:pt x="120" y="177"/>
                    </a:cubicBezTo>
                    <a:cubicBezTo>
                      <a:pt x="112" y="176"/>
                      <a:pt x="113" y="165"/>
                      <a:pt x="105" y="165"/>
                    </a:cubicBezTo>
                    <a:moveTo>
                      <a:pt x="45" y="143"/>
                    </a:moveTo>
                    <a:cubicBezTo>
                      <a:pt x="42" y="191"/>
                      <a:pt x="42" y="191"/>
                      <a:pt x="42" y="191"/>
                    </a:cubicBezTo>
                    <a:cubicBezTo>
                      <a:pt x="85" y="183"/>
                      <a:pt x="85" y="183"/>
                      <a:pt x="85" y="183"/>
                    </a:cubicBezTo>
                    <a:cubicBezTo>
                      <a:pt x="79" y="172"/>
                      <a:pt x="79" y="172"/>
                      <a:pt x="79" y="172"/>
                    </a:cubicBezTo>
                    <a:cubicBezTo>
                      <a:pt x="50" y="144"/>
                      <a:pt x="50" y="144"/>
                      <a:pt x="50" y="144"/>
                    </a:cubicBezTo>
                    <a:cubicBezTo>
                      <a:pt x="50" y="144"/>
                      <a:pt x="49" y="144"/>
                      <a:pt x="48" y="144"/>
                    </a:cubicBezTo>
                    <a:cubicBezTo>
                      <a:pt x="47" y="144"/>
                      <a:pt x="46" y="144"/>
                      <a:pt x="45" y="143"/>
                    </a:cubicBezTo>
                    <a:cubicBezTo>
                      <a:pt x="45" y="143"/>
                      <a:pt x="45" y="143"/>
                      <a:pt x="45" y="143"/>
                    </a:cubicBezTo>
                    <a:moveTo>
                      <a:pt x="37" y="140"/>
                    </a:moveTo>
                    <a:cubicBezTo>
                      <a:pt x="36" y="141"/>
                      <a:pt x="36" y="141"/>
                      <a:pt x="36" y="141"/>
                    </a:cubicBezTo>
                    <a:cubicBezTo>
                      <a:pt x="35" y="143"/>
                      <a:pt x="36" y="146"/>
                      <a:pt x="35" y="148"/>
                    </a:cubicBezTo>
                    <a:cubicBezTo>
                      <a:pt x="33" y="150"/>
                      <a:pt x="29" y="150"/>
                      <a:pt x="27" y="153"/>
                    </a:cubicBezTo>
                    <a:cubicBezTo>
                      <a:pt x="27" y="154"/>
                      <a:pt x="27" y="155"/>
                      <a:pt x="27" y="156"/>
                    </a:cubicBezTo>
                    <a:cubicBezTo>
                      <a:pt x="26" y="166"/>
                      <a:pt x="26" y="166"/>
                      <a:pt x="24" y="168"/>
                    </a:cubicBezTo>
                    <a:cubicBezTo>
                      <a:pt x="21" y="169"/>
                      <a:pt x="17" y="172"/>
                      <a:pt x="16" y="173"/>
                    </a:cubicBezTo>
                    <a:cubicBezTo>
                      <a:pt x="15" y="175"/>
                      <a:pt x="7" y="189"/>
                      <a:pt x="4" y="194"/>
                    </a:cubicBezTo>
                    <a:cubicBezTo>
                      <a:pt x="6" y="198"/>
                      <a:pt x="6" y="198"/>
                      <a:pt x="6" y="198"/>
                    </a:cubicBezTo>
                    <a:cubicBezTo>
                      <a:pt x="40" y="192"/>
                      <a:pt x="40" y="192"/>
                      <a:pt x="40" y="192"/>
                    </a:cubicBezTo>
                    <a:cubicBezTo>
                      <a:pt x="43" y="143"/>
                      <a:pt x="43" y="143"/>
                      <a:pt x="43" y="143"/>
                    </a:cubicBezTo>
                    <a:cubicBezTo>
                      <a:pt x="43" y="143"/>
                      <a:pt x="42" y="144"/>
                      <a:pt x="42" y="144"/>
                    </a:cubicBezTo>
                    <a:cubicBezTo>
                      <a:pt x="41" y="144"/>
                      <a:pt x="40" y="143"/>
                      <a:pt x="38" y="141"/>
                    </a:cubicBezTo>
                    <a:cubicBezTo>
                      <a:pt x="38" y="140"/>
                      <a:pt x="38" y="140"/>
                      <a:pt x="37" y="140"/>
                    </a:cubicBezTo>
                    <a:moveTo>
                      <a:pt x="61" y="140"/>
                    </a:moveTo>
                    <a:cubicBezTo>
                      <a:pt x="60" y="140"/>
                      <a:pt x="58" y="141"/>
                      <a:pt x="57" y="142"/>
                    </a:cubicBezTo>
                    <a:cubicBezTo>
                      <a:pt x="55" y="142"/>
                      <a:pt x="53" y="143"/>
                      <a:pt x="52" y="144"/>
                    </a:cubicBezTo>
                    <a:cubicBezTo>
                      <a:pt x="77" y="168"/>
                      <a:pt x="77" y="168"/>
                      <a:pt x="77" y="168"/>
                    </a:cubicBezTo>
                    <a:cubicBezTo>
                      <a:pt x="61" y="140"/>
                      <a:pt x="61" y="140"/>
                      <a:pt x="61" y="140"/>
                    </a:cubicBezTo>
                    <a:moveTo>
                      <a:pt x="63" y="140"/>
                    </a:moveTo>
                    <a:cubicBezTo>
                      <a:pt x="63" y="140"/>
                      <a:pt x="63" y="140"/>
                      <a:pt x="63" y="140"/>
                    </a:cubicBezTo>
                    <a:cubicBezTo>
                      <a:pt x="80" y="171"/>
                      <a:pt x="80" y="171"/>
                      <a:pt x="80" y="171"/>
                    </a:cubicBezTo>
                    <a:cubicBezTo>
                      <a:pt x="88" y="178"/>
                      <a:pt x="88" y="178"/>
                      <a:pt x="88" y="178"/>
                    </a:cubicBezTo>
                    <a:cubicBezTo>
                      <a:pt x="63" y="140"/>
                      <a:pt x="63" y="140"/>
                      <a:pt x="63" y="140"/>
                    </a:cubicBezTo>
                    <a:moveTo>
                      <a:pt x="79" y="139"/>
                    </a:moveTo>
                    <a:cubicBezTo>
                      <a:pt x="78" y="139"/>
                      <a:pt x="77" y="139"/>
                      <a:pt x="77" y="139"/>
                    </a:cubicBezTo>
                    <a:cubicBezTo>
                      <a:pt x="76" y="139"/>
                      <a:pt x="75" y="139"/>
                      <a:pt x="74" y="139"/>
                    </a:cubicBezTo>
                    <a:cubicBezTo>
                      <a:pt x="91" y="180"/>
                      <a:pt x="91" y="180"/>
                      <a:pt x="91" y="180"/>
                    </a:cubicBezTo>
                    <a:cubicBezTo>
                      <a:pt x="91" y="180"/>
                      <a:pt x="91" y="180"/>
                      <a:pt x="91" y="180"/>
                    </a:cubicBezTo>
                    <a:cubicBezTo>
                      <a:pt x="91" y="180"/>
                      <a:pt x="92" y="180"/>
                      <a:pt x="92" y="180"/>
                    </a:cubicBezTo>
                    <a:cubicBezTo>
                      <a:pt x="98" y="170"/>
                      <a:pt x="98" y="170"/>
                      <a:pt x="98" y="170"/>
                    </a:cubicBezTo>
                    <a:cubicBezTo>
                      <a:pt x="92" y="165"/>
                      <a:pt x="82" y="156"/>
                      <a:pt x="81" y="154"/>
                    </a:cubicBezTo>
                    <a:cubicBezTo>
                      <a:pt x="81" y="154"/>
                      <a:pt x="81" y="153"/>
                      <a:pt x="82" y="152"/>
                    </a:cubicBezTo>
                    <a:cubicBezTo>
                      <a:pt x="83" y="150"/>
                      <a:pt x="83" y="150"/>
                      <a:pt x="82" y="141"/>
                    </a:cubicBezTo>
                    <a:cubicBezTo>
                      <a:pt x="80" y="139"/>
                      <a:pt x="80" y="139"/>
                      <a:pt x="79" y="139"/>
                    </a:cubicBezTo>
                    <a:moveTo>
                      <a:pt x="70" y="138"/>
                    </a:moveTo>
                    <a:cubicBezTo>
                      <a:pt x="70" y="139"/>
                      <a:pt x="69" y="140"/>
                      <a:pt x="69" y="140"/>
                    </a:cubicBezTo>
                    <a:cubicBezTo>
                      <a:pt x="68" y="140"/>
                      <a:pt x="66" y="140"/>
                      <a:pt x="65" y="140"/>
                    </a:cubicBezTo>
                    <a:cubicBezTo>
                      <a:pt x="65" y="140"/>
                      <a:pt x="65" y="140"/>
                      <a:pt x="65" y="140"/>
                    </a:cubicBezTo>
                    <a:cubicBezTo>
                      <a:pt x="88" y="176"/>
                      <a:pt x="88" y="176"/>
                      <a:pt x="88" y="176"/>
                    </a:cubicBezTo>
                    <a:cubicBezTo>
                      <a:pt x="72" y="139"/>
                      <a:pt x="72" y="139"/>
                      <a:pt x="72" y="139"/>
                    </a:cubicBezTo>
                    <a:cubicBezTo>
                      <a:pt x="72" y="139"/>
                      <a:pt x="71" y="138"/>
                      <a:pt x="70" y="138"/>
                    </a:cubicBezTo>
                    <a:moveTo>
                      <a:pt x="118" y="130"/>
                    </a:moveTo>
                    <a:cubicBezTo>
                      <a:pt x="118" y="130"/>
                      <a:pt x="118" y="130"/>
                      <a:pt x="117" y="130"/>
                    </a:cubicBezTo>
                    <a:cubicBezTo>
                      <a:pt x="117" y="130"/>
                      <a:pt x="117" y="131"/>
                      <a:pt x="116" y="132"/>
                    </a:cubicBezTo>
                    <a:cubicBezTo>
                      <a:pt x="116" y="132"/>
                      <a:pt x="115" y="131"/>
                      <a:pt x="114" y="131"/>
                    </a:cubicBezTo>
                    <a:cubicBezTo>
                      <a:pt x="114" y="132"/>
                      <a:pt x="115" y="133"/>
                      <a:pt x="115" y="133"/>
                    </a:cubicBezTo>
                    <a:cubicBezTo>
                      <a:pt x="114" y="134"/>
                      <a:pt x="112" y="133"/>
                      <a:pt x="111" y="134"/>
                    </a:cubicBezTo>
                    <a:cubicBezTo>
                      <a:pt x="111" y="135"/>
                      <a:pt x="110" y="136"/>
                      <a:pt x="110" y="137"/>
                    </a:cubicBezTo>
                    <a:cubicBezTo>
                      <a:pt x="112" y="137"/>
                      <a:pt x="112" y="137"/>
                      <a:pt x="112" y="137"/>
                    </a:cubicBezTo>
                    <a:cubicBezTo>
                      <a:pt x="112" y="139"/>
                      <a:pt x="112" y="143"/>
                      <a:pt x="113" y="146"/>
                    </a:cubicBezTo>
                    <a:cubicBezTo>
                      <a:pt x="122" y="132"/>
                      <a:pt x="122" y="132"/>
                      <a:pt x="122" y="132"/>
                    </a:cubicBezTo>
                    <a:cubicBezTo>
                      <a:pt x="121" y="131"/>
                      <a:pt x="120" y="130"/>
                      <a:pt x="118" y="130"/>
                    </a:cubicBezTo>
                    <a:moveTo>
                      <a:pt x="127" y="127"/>
                    </a:moveTo>
                    <a:cubicBezTo>
                      <a:pt x="125" y="130"/>
                      <a:pt x="125" y="130"/>
                      <a:pt x="125" y="130"/>
                    </a:cubicBezTo>
                    <a:cubicBezTo>
                      <a:pt x="127" y="132"/>
                      <a:pt x="127" y="135"/>
                      <a:pt x="127" y="138"/>
                    </a:cubicBezTo>
                    <a:cubicBezTo>
                      <a:pt x="126" y="138"/>
                      <a:pt x="126" y="138"/>
                      <a:pt x="126" y="138"/>
                    </a:cubicBezTo>
                    <a:cubicBezTo>
                      <a:pt x="125" y="137"/>
                      <a:pt x="124" y="135"/>
                      <a:pt x="123" y="134"/>
                    </a:cubicBezTo>
                    <a:cubicBezTo>
                      <a:pt x="114" y="148"/>
                      <a:pt x="114" y="148"/>
                      <a:pt x="114" y="148"/>
                    </a:cubicBezTo>
                    <a:cubicBezTo>
                      <a:pt x="115" y="150"/>
                      <a:pt x="116" y="152"/>
                      <a:pt x="118" y="154"/>
                    </a:cubicBezTo>
                    <a:cubicBezTo>
                      <a:pt x="119" y="153"/>
                      <a:pt x="119" y="153"/>
                      <a:pt x="119" y="153"/>
                    </a:cubicBezTo>
                    <a:cubicBezTo>
                      <a:pt x="119" y="152"/>
                      <a:pt x="119" y="152"/>
                      <a:pt x="119" y="152"/>
                    </a:cubicBezTo>
                    <a:cubicBezTo>
                      <a:pt x="121" y="153"/>
                      <a:pt x="122" y="156"/>
                      <a:pt x="124" y="157"/>
                    </a:cubicBezTo>
                    <a:cubicBezTo>
                      <a:pt x="124" y="156"/>
                      <a:pt x="124" y="155"/>
                      <a:pt x="124" y="155"/>
                    </a:cubicBezTo>
                    <a:cubicBezTo>
                      <a:pt x="125" y="155"/>
                      <a:pt x="125" y="156"/>
                      <a:pt x="126" y="156"/>
                    </a:cubicBezTo>
                    <a:cubicBezTo>
                      <a:pt x="126" y="163"/>
                      <a:pt x="127" y="168"/>
                      <a:pt x="127" y="171"/>
                    </a:cubicBezTo>
                    <a:cubicBezTo>
                      <a:pt x="138" y="180"/>
                      <a:pt x="138" y="180"/>
                      <a:pt x="138" y="180"/>
                    </a:cubicBezTo>
                    <a:cubicBezTo>
                      <a:pt x="138" y="178"/>
                      <a:pt x="138" y="176"/>
                      <a:pt x="138" y="174"/>
                    </a:cubicBezTo>
                    <a:cubicBezTo>
                      <a:pt x="138" y="172"/>
                      <a:pt x="137" y="170"/>
                      <a:pt x="137" y="168"/>
                    </a:cubicBezTo>
                    <a:cubicBezTo>
                      <a:pt x="136" y="163"/>
                      <a:pt x="135" y="162"/>
                      <a:pt x="132" y="144"/>
                    </a:cubicBezTo>
                    <a:cubicBezTo>
                      <a:pt x="132" y="144"/>
                      <a:pt x="132" y="144"/>
                      <a:pt x="132" y="144"/>
                    </a:cubicBezTo>
                    <a:cubicBezTo>
                      <a:pt x="130" y="136"/>
                      <a:pt x="128" y="131"/>
                      <a:pt x="127" y="127"/>
                    </a:cubicBezTo>
                    <a:moveTo>
                      <a:pt x="28" y="122"/>
                    </a:moveTo>
                    <a:cubicBezTo>
                      <a:pt x="25" y="124"/>
                      <a:pt x="25" y="124"/>
                      <a:pt x="25" y="124"/>
                    </a:cubicBezTo>
                    <a:cubicBezTo>
                      <a:pt x="25" y="126"/>
                      <a:pt x="26" y="127"/>
                      <a:pt x="27" y="128"/>
                    </a:cubicBezTo>
                    <a:cubicBezTo>
                      <a:pt x="26" y="134"/>
                      <a:pt x="26" y="134"/>
                      <a:pt x="26" y="135"/>
                    </a:cubicBezTo>
                    <a:cubicBezTo>
                      <a:pt x="29" y="134"/>
                      <a:pt x="30" y="134"/>
                      <a:pt x="32" y="134"/>
                    </a:cubicBezTo>
                    <a:cubicBezTo>
                      <a:pt x="33" y="134"/>
                      <a:pt x="34" y="134"/>
                      <a:pt x="35" y="135"/>
                    </a:cubicBezTo>
                    <a:cubicBezTo>
                      <a:pt x="36" y="138"/>
                      <a:pt x="36" y="138"/>
                      <a:pt x="36" y="138"/>
                    </a:cubicBezTo>
                    <a:cubicBezTo>
                      <a:pt x="42" y="136"/>
                      <a:pt x="42" y="136"/>
                      <a:pt x="42" y="136"/>
                    </a:cubicBezTo>
                    <a:cubicBezTo>
                      <a:pt x="28" y="122"/>
                      <a:pt x="28" y="122"/>
                      <a:pt x="28" y="122"/>
                    </a:cubicBezTo>
                    <a:moveTo>
                      <a:pt x="24" y="119"/>
                    </a:moveTo>
                    <a:cubicBezTo>
                      <a:pt x="24" y="120"/>
                      <a:pt x="25" y="121"/>
                      <a:pt x="25" y="122"/>
                    </a:cubicBezTo>
                    <a:cubicBezTo>
                      <a:pt x="27" y="121"/>
                      <a:pt x="27" y="121"/>
                      <a:pt x="27" y="121"/>
                    </a:cubicBezTo>
                    <a:cubicBezTo>
                      <a:pt x="24" y="119"/>
                      <a:pt x="24" y="119"/>
                      <a:pt x="24" y="119"/>
                    </a:cubicBezTo>
                    <a:moveTo>
                      <a:pt x="47" y="114"/>
                    </a:moveTo>
                    <a:cubicBezTo>
                      <a:pt x="47" y="114"/>
                      <a:pt x="47" y="114"/>
                      <a:pt x="47" y="114"/>
                    </a:cubicBezTo>
                    <a:cubicBezTo>
                      <a:pt x="45" y="135"/>
                      <a:pt x="45" y="135"/>
                      <a:pt x="45" y="135"/>
                    </a:cubicBezTo>
                    <a:cubicBezTo>
                      <a:pt x="49" y="134"/>
                      <a:pt x="49" y="134"/>
                      <a:pt x="49" y="134"/>
                    </a:cubicBezTo>
                    <a:cubicBezTo>
                      <a:pt x="52" y="134"/>
                      <a:pt x="53" y="129"/>
                      <a:pt x="51" y="126"/>
                    </a:cubicBezTo>
                    <a:cubicBezTo>
                      <a:pt x="51" y="125"/>
                      <a:pt x="52" y="124"/>
                      <a:pt x="52" y="123"/>
                    </a:cubicBezTo>
                    <a:cubicBezTo>
                      <a:pt x="47" y="114"/>
                      <a:pt x="47" y="114"/>
                      <a:pt x="47" y="114"/>
                    </a:cubicBezTo>
                    <a:moveTo>
                      <a:pt x="48" y="113"/>
                    </a:moveTo>
                    <a:cubicBezTo>
                      <a:pt x="53" y="120"/>
                      <a:pt x="53" y="120"/>
                      <a:pt x="53" y="120"/>
                    </a:cubicBezTo>
                    <a:cubicBezTo>
                      <a:pt x="53" y="119"/>
                      <a:pt x="54" y="118"/>
                      <a:pt x="54" y="118"/>
                    </a:cubicBezTo>
                    <a:cubicBezTo>
                      <a:pt x="48" y="113"/>
                      <a:pt x="48" y="113"/>
                      <a:pt x="48" y="113"/>
                    </a:cubicBezTo>
                    <a:moveTo>
                      <a:pt x="44" y="113"/>
                    </a:moveTo>
                    <a:cubicBezTo>
                      <a:pt x="29" y="121"/>
                      <a:pt x="29" y="121"/>
                      <a:pt x="29" y="121"/>
                    </a:cubicBezTo>
                    <a:cubicBezTo>
                      <a:pt x="44" y="136"/>
                      <a:pt x="44" y="136"/>
                      <a:pt x="44" y="136"/>
                    </a:cubicBezTo>
                    <a:cubicBezTo>
                      <a:pt x="44" y="136"/>
                      <a:pt x="44" y="136"/>
                      <a:pt x="44" y="136"/>
                    </a:cubicBezTo>
                    <a:cubicBezTo>
                      <a:pt x="45" y="113"/>
                      <a:pt x="45" y="113"/>
                      <a:pt x="45" y="113"/>
                    </a:cubicBezTo>
                    <a:cubicBezTo>
                      <a:pt x="45" y="113"/>
                      <a:pt x="44" y="113"/>
                      <a:pt x="44" y="113"/>
                    </a:cubicBezTo>
                    <a:moveTo>
                      <a:pt x="43" y="107"/>
                    </a:moveTo>
                    <a:cubicBezTo>
                      <a:pt x="44" y="108"/>
                      <a:pt x="44" y="108"/>
                      <a:pt x="44" y="108"/>
                    </a:cubicBezTo>
                    <a:cubicBezTo>
                      <a:pt x="44" y="108"/>
                      <a:pt x="44" y="108"/>
                      <a:pt x="44" y="108"/>
                    </a:cubicBezTo>
                    <a:cubicBezTo>
                      <a:pt x="44" y="108"/>
                      <a:pt x="44" y="108"/>
                      <a:pt x="45" y="108"/>
                    </a:cubicBezTo>
                    <a:cubicBezTo>
                      <a:pt x="44" y="107"/>
                      <a:pt x="44" y="107"/>
                      <a:pt x="44" y="107"/>
                    </a:cubicBezTo>
                    <a:cubicBezTo>
                      <a:pt x="44" y="107"/>
                      <a:pt x="44" y="107"/>
                      <a:pt x="43" y="107"/>
                    </a:cubicBezTo>
                    <a:moveTo>
                      <a:pt x="58" y="105"/>
                    </a:moveTo>
                    <a:cubicBezTo>
                      <a:pt x="49" y="110"/>
                      <a:pt x="49" y="110"/>
                      <a:pt x="49" y="110"/>
                    </a:cubicBezTo>
                    <a:cubicBezTo>
                      <a:pt x="49" y="110"/>
                      <a:pt x="49" y="111"/>
                      <a:pt x="49" y="111"/>
                    </a:cubicBezTo>
                    <a:cubicBezTo>
                      <a:pt x="49" y="111"/>
                      <a:pt x="49" y="111"/>
                      <a:pt x="49" y="111"/>
                    </a:cubicBezTo>
                    <a:cubicBezTo>
                      <a:pt x="49" y="111"/>
                      <a:pt x="49" y="111"/>
                      <a:pt x="49" y="111"/>
                    </a:cubicBezTo>
                    <a:cubicBezTo>
                      <a:pt x="49" y="111"/>
                      <a:pt x="49" y="111"/>
                      <a:pt x="49" y="111"/>
                    </a:cubicBezTo>
                    <a:cubicBezTo>
                      <a:pt x="49" y="111"/>
                      <a:pt x="49" y="111"/>
                      <a:pt x="49" y="111"/>
                    </a:cubicBezTo>
                    <a:cubicBezTo>
                      <a:pt x="49" y="111"/>
                      <a:pt x="49" y="111"/>
                      <a:pt x="49" y="111"/>
                    </a:cubicBezTo>
                    <a:cubicBezTo>
                      <a:pt x="49" y="111"/>
                      <a:pt x="49" y="111"/>
                      <a:pt x="49" y="111"/>
                    </a:cubicBezTo>
                    <a:cubicBezTo>
                      <a:pt x="49" y="111"/>
                      <a:pt x="49" y="111"/>
                      <a:pt x="49" y="111"/>
                    </a:cubicBezTo>
                    <a:cubicBezTo>
                      <a:pt x="49" y="111"/>
                      <a:pt x="49" y="111"/>
                      <a:pt x="49" y="111"/>
                    </a:cubicBezTo>
                    <a:cubicBezTo>
                      <a:pt x="49" y="111"/>
                      <a:pt x="49" y="111"/>
                      <a:pt x="49" y="111"/>
                    </a:cubicBezTo>
                    <a:cubicBezTo>
                      <a:pt x="49" y="111"/>
                      <a:pt x="49" y="111"/>
                      <a:pt x="49" y="111"/>
                    </a:cubicBezTo>
                    <a:cubicBezTo>
                      <a:pt x="49" y="111"/>
                      <a:pt x="49" y="112"/>
                      <a:pt x="49" y="112"/>
                    </a:cubicBezTo>
                    <a:cubicBezTo>
                      <a:pt x="55" y="117"/>
                      <a:pt x="55" y="117"/>
                      <a:pt x="55" y="117"/>
                    </a:cubicBezTo>
                    <a:cubicBezTo>
                      <a:pt x="56" y="117"/>
                      <a:pt x="57" y="116"/>
                      <a:pt x="58" y="116"/>
                    </a:cubicBezTo>
                    <a:cubicBezTo>
                      <a:pt x="59" y="109"/>
                      <a:pt x="59" y="109"/>
                      <a:pt x="59" y="108"/>
                    </a:cubicBezTo>
                    <a:cubicBezTo>
                      <a:pt x="59" y="108"/>
                      <a:pt x="59" y="108"/>
                      <a:pt x="59" y="108"/>
                    </a:cubicBezTo>
                    <a:cubicBezTo>
                      <a:pt x="58" y="105"/>
                      <a:pt x="58" y="105"/>
                      <a:pt x="58" y="105"/>
                    </a:cubicBezTo>
                    <a:moveTo>
                      <a:pt x="22" y="104"/>
                    </a:moveTo>
                    <a:cubicBezTo>
                      <a:pt x="22" y="104"/>
                      <a:pt x="23" y="105"/>
                      <a:pt x="23" y="106"/>
                    </a:cubicBezTo>
                    <a:cubicBezTo>
                      <a:pt x="23" y="106"/>
                      <a:pt x="23" y="111"/>
                      <a:pt x="24" y="117"/>
                    </a:cubicBezTo>
                    <a:cubicBezTo>
                      <a:pt x="28" y="120"/>
                      <a:pt x="28" y="120"/>
                      <a:pt x="28" y="120"/>
                    </a:cubicBezTo>
                    <a:cubicBezTo>
                      <a:pt x="43" y="111"/>
                      <a:pt x="43" y="111"/>
                      <a:pt x="43" y="111"/>
                    </a:cubicBezTo>
                    <a:cubicBezTo>
                      <a:pt x="43" y="111"/>
                      <a:pt x="43" y="111"/>
                      <a:pt x="43" y="110"/>
                    </a:cubicBezTo>
                    <a:cubicBezTo>
                      <a:pt x="43" y="110"/>
                      <a:pt x="43" y="110"/>
                      <a:pt x="43" y="110"/>
                    </a:cubicBezTo>
                    <a:cubicBezTo>
                      <a:pt x="43" y="110"/>
                      <a:pt x="43" y="110"/>
                      <a:pt x="43" y="110"/>
                    </a:cubicBezTo>
                    <a:cubicBezTo>
                      <a:pt x="43" y="110"/>
                      <a:pt x="43" y="110"/>
                      <a:pt x="43" y="110"/>
                    </a:cubicBezTo>
                    <a:cubicBezTo>
                      <a:pt x="43" y="110"/>
                      <a:pt x="43" y="110"/>
                      <a:pt x="43" y="110"/>
                    </a:cubicBezTo>
                    <a:cubicBezTo>
                      <a:pt x="43" y="110"/>
                      <a:pt x="43" y="110"/>
                      <a:pt x="43" y="110"/>
                    </a:cubicBezTo>
                    <a:cubicBezTo>
                      <a:pt x="43" y="110"/>
                      <a:pt x="43" y="110"/>
                      <a:pt x="43" y="110"/>
                    </a:cubicBezTo>
                    <a:cubicBezTo>
                      <a:pt x="43" y="110"/>
                      <a:pt x="43" y="110"/>
                      <a:pt x="43" y="110"/>
                    </a:cubicBezTo>
                    <a:cubicBezTo>
                      <a:pt x="43" y="110"/>
                      <a:pt x="43" y="110"/>
                      <a:pt x="43" y="110"/>
                    </a:cubicBezTo>
                    <a:cubicBezTo>
                      <a:pt x="43" y="110"/>
                      <a:pt x="43" y="110"/>
                      <a:pt x="43" y="110"/>
                    </a:cubicBezTo>
                    <a:cubicBezTo>
                      <a:pt x="43" y="110"/>
                      <a:pt x="43" y="110"/>
                      <a:pt x="43" y="110"/>
                    </a:cubicBezTo>
                    <a:cubicBezTo>
                      <a:pt x="43" y="110"/>
                      <a:pt x="43" y="110"/>
                      <a:pt x="43" y="110"/>
                    </a:cubicBezTo>
                    <a:cubicBezTo>
                      <a:pt x="39" y="107"/>
                      <a:pt x="39" y="107"/>
                      <a:pt x="39" y="107"/>
                    </a:cubicBezTo>
                    <a:cubicBezTo>
                      <a:pt x="33" y="106"/>
                      <a:pt x="28" y="104"/>
                      <a:pt x="22" y="104"/>
                    </a:cubicBezTo>
                    <a:moveTo>
                      <a:pt x="30" y="82"/>
                    </a:moveTo>
                    <a:cubicBezTo>
                      <a:pt x="29" y="83"/>
                      <a:pt x="29" y="83"/>
                      <a:pt x="29" y="83"/>
                    </a:cubicBezTo>
                    <a:cubicBezTo>
                      <a:pt x="30" y="83"/>
                      <a:pt x="31" y="84"/>
                      <a:pt x="32" y="85"/>
                    </a:cubicBezTo>
                    <a:cubicBezTo>
                      <a:pt x="31" y="86"/>
                      <a:pt x="31" y="86"/>
                      <a:pt x="31" y="86"/>
                    </a:cubicBezTo>
                    <a:cubicBezTo>
                      <a:pt x="34" y="86"/>
                      <a:pt x="37" y="88"/>
                      <a:pt x="39" y="89"/>
                    </a:cubicBezTo>
                    <a:cubicBezTo>
                      <a:pt x="36" y="82"/>
                      <a:pt x="36" y="82"/>
                      <a:pt x="36" y="82"/>
                    </a:cubicBezTo>
                    <a:cubicBezTo>
                      <a:pt x="36" y="82"/>
                      <a:pt x="35" y="83"/>
                      <a:pt x="34" y="83"/>
                    </a:cubicBezTo>
                    <a:cubicBezTo>
                      <a:pt x="33" y="82"/>
                      <a:pt x="33" y="82"/>
                      <a:pt x="30" y="82"/>
                    </a:cubicBezTo>
                    <a:moveTo>
                      <a:pt x="105" y="80"/>
                    </a:moveTo>
                    <a:cubicBezTo>
                      <a:pt x="59" y="104"/>
                      <a:pt x="59" y="104"/>
                      <a:pt x="59" y="104"/>
                    </a:cubicBezTo>
                    <a:cubicBezTo>
                      <a:pt x="61" y="108"/>
                      <a:pt x="61" y="108"/>
                      <a:pt x="61" y="108"/>
                    </a:cubicBezTo>
                    <a:cubicBezTo>
                      <a:pt x="61" y="108"/>
                      <a:pt x="61" y="108"/>
                      <a:pt x="61" y="108"/>
                    </a:cubicBezTo>
                    <a:cubicBezTo>
                      <a:pt x="62" y="108"/>
                      <a:pt x="64" y="110"/>
                      <a:pt x="66" y="110"/>
                    </a:cubicBezTo>
                    <a:cubicBezTo>
                      <a:pt x="67" y="107"/>
                      <a:pt x="68" y="105"/>
                      <a:pt x="70" y="105"/>
                    </a:cubicBezTo>
                    <a:cubicBezTo>
                      <a:pt x="71" y="105"/>
                      <a:pt x="72" y="106"/>
                      <a:pt x="73" y="106"/>
                    </a:cubicBezTo>
                    <a:cubicBezTo>
                      <a:pt x="73" y="107"/>
                      <a:pt x="91" y="127"/>
                      <a:pt x="92" y="133"/>
                    </a:cubicBezTo>
                    <a:cubicBezTo>
                      <a:pt x="94" y="137"/>
                      <a:pt x="93" y="137"/>
                      <a:pt x="86" y="138"/>
                    </a:cubicBezTo>
                    <a:cubicBezTo>
                      <a:pt x="87" y="140"/>
                      <a:pt x="89" y="142"/>
                      <a:pt x="90" y="143"/>
                    </a:cubicBezTo>
                    <a:cubicBezTo>
                      <a:pt x="92" y="145"/>
                      <a:pt x="92" y="145"/>
                      <a:pt x="92" y="145"/>
                    </a:cubicBezTo>
                    <a:cubicBezTo>
                      <a:pt x="92" y="143"/>
                      <a:pt x="91" y="141"/>
                      <a:pt x="92" y="139"/>
                    </a:cubicBezTo>
                    <a:cubicBezTo>
                      <a:pt x="93" y="139"/>
                      <a:pt x="93" y="139"/>
                      <a:pt x="93" y="139"/>
                    </a:cubicBezTo>
                    <a:cubicBezTo>
                      <a:pt x="94" y="137"/>
                      <a:pt x="94" y="136"/>
                      <a:pt x="95" y="134"/>
                    </a:cubicBezTo>
                    <a:cubicBezTo>
                      <a:pt x="94" y="130"/>
                      <a:pt x="94" y="130"/>
                      <a:pt x="94" y="129"/>
                    </a:cubicBezTo>
                    <a:cubicBezTo>
                      <a:pt x="95" y="129"/>
                      <a:pt x="95" y="129"/>
                      <a:pt x="95" y="129"/>
                    </a:cubicBezTo>
                    <a:cubicBezTo>
                      <a:pt x="95" y="129"/>
                      <a:pt x="96" y="130"/>
                      <a:pt x="96" y="131"/>
                    </a:cubicBezTo>
                    <a:cubicBezTo>
                      <a:pt x="96" y="129"/>
                      <a:pt x="96" y="129"/>
                      <a:pt x="90" y="122"/>
                    </a:cubicBezTo>
                    <a:cubicBezTo>
                      <a:pt x="90" y="120"/>
                      <a:pt x="90" y="120"/>
                      <a:pt x="90" y="120"/>
                    </a:cubicBezTo>
                    <a:cubicBezTo>
                      <a:pt x="87" y="119"/>
                      <a:pt x="85" y="118"/>
                      <a:pt x="78" y="103"/>
                    </a:cubicBezTo>
                    <a:cubicBezTo>
                      <a:pt x="78" y="102"/>
                      <a:pt x="79" y="102"/>
                      <a:pt x="79" y="101"/>
                    </a:cubicBezTo>
                    <a:cubicBezTo>
                      <a:pt x="96" y="121"/>
                      <a:pt x="96" y="121"/>
                      <a:pt x="96" y="121"/>
                    </a:cubicBezTo>
                    <a:cubicBezTo>
                      <a:pt x="97" y="122"/>
                      <a:pt x="97" y="122"/>
                      <a:pt x="102" y="136"/>
                    </a:cubicBezTo>
                    <a:cubicBezTo>
                      <a:pt x="107" y="149"/>
                      <a:pt x="107" y="149"/>
                      <a:pt x="107" y="149"/>
                    </a:cubicBezTo>
                    <a:cubicBezTo>
                      <a:pt x="107" y="148"/>
                      <a:pt x="107" y="147"/>
                      <a:pt x="107" y="146"/>
                    </a:cubicBezTo>
                    <a:cubicBezTo>
                      <a:pt x="107" y="143"/>
                      <a:pt x="106" y="141"/>
                      <a:pt x="106" y="138"/>
                    </a:cubicBezTo>
                    <a:cubicBezTo>
                      <a:pt x="104" y="129"/>
                      <a:pt x="104" y="129"/>
                      <a:pt x="105" y="128"/>
                    </a:cubicBezTo>
                    <a:cubicBezTo>
                      <a:pt x="106" y="128"/>
                      <a:pt x="110" y="130"/>
                      <a:pt x="110" y="133"/>
                    </a:cubicBezTo>
                    <a:cubicBezTo>
                      <a:pt x="111" y="132"/>
                      <a:pt x="111" y="131"/>
                      <a:pt x="111" y="131"/>
                    </a:cubicBezTo>
                    <a:cubicBezTo>
                      <a:pt x="112" y="131"/>
                      <a:pt x="112" y="131"/>
                      <a:pt x="113" y="131"/>
                    </a:cubicBezTo>
                    <a:cubicBezTo>
                      <a:pt x="114" y="122"/>
                      <a:pt x="108" y="115"/>
                      <a:pt x="109" y="107"/>
                    </a:cubicBezTo>
                    <a:cubicBezTo>
                      <a:pt x="109" y="106"/>
                      <a:pt x="109" y="106"/>
                      <a:pt x="110" y="106"/>
                    </a:cubicBezTo>
                    <a:cubicBezTo>
                      <a:pt x="110" y="106"/>
                      <a:pt x="111" y="107"/>
                      <a:pt x="111" y="107"/>
                    </a:cubicBezTo>
                    <a:cubicBezTo>
                      <a:pt x="110" y="108"/>
                      <a:pt x="110" y="108"/>
                      <a:pt x="110" y="108"/>
                    </a:cubicBezTo>
                    <a:cubicBezTo>
                      <a:pt x="112" y="109"/>
                      <a:pt x="112" y="109"/>
                      <a:pt x="113" y="110"/>
                    </a:cubicBezTo>
                    <a:cubicBezTo>
                      <a:pt x="114" y="112"/>
                      <a:pt x="114" y="112"/>
                      <a:pt x="113" y="114"/>
                    </a:cubicBezTo>
                    <a:cubicBezTo>
                      <a:pt x="114" y="115"/>
                      <a:pt x="115" y="117"/>
                      <a:pt x="116" y="118"/>
                    </a:cubicBezTo>
                    <a:cubicBezTo>
                      <a:pt x="120" y="116"/>
                      <a:pt x="114" y="111"/>
                      <a:pt x="115" y="108"/>
                    </a:cubicBezTo>
                    <a:cubicBezTo>
                      <a:pt x="115" y="108"/>
                      <a:pt x="116" y="108"/>
                      <a:pt x="116" y="108"/>
                    </a:cubicBezTo>
                    <a:cubicBezTo>
                      <a:pt x="117" y="108"/>
                      <a:pt x="117" y="109"/>
                      <a:pt x="118" y="110"/>
                    </a:cubicBezTo>
                    <a:cubicBezTo>
                      <a:pt x="117" y="111"/>
                      <a:pt x="117" y="111"/>
                      <a:pt x="117" y="111"/>
                    </a:cubicBezTo>
                    <a:cubicBezTo>
                      <a:pt x="118" y="112"/>
                      <a:pt x="118" y="112"/>
                      <a:pt x="119" y="115"/>
                    </a:cubicBezTo>
                    <a:cubicBezTo>
                      <a:pt x="118" y="116"/>
                      <a:pt x="118" y="116"/>
                      <a:pt x="118" y="116"/>
                    </a:cubicBezTo>
                    <a:cubicBezTo>
                      <a:pt x="120" y="121"/>
                      <a:pt x="123" y="124"/>
                      <a:pt x="125" y="128"/>
                    </a:cubicBezTo>
                    <a:cubicBezTo>
                      <a:pt x="127" y="125"/>
                      <a:pt x="127" y="125"/>
                      <a:pt x="127" y="125"/>
                    </a:cubicBezTo>
                    <a:cubicBezTo>
                      <a:pt x="125" y="119"/>
                      <a:pt x="125" y="119"/>
                      <a:pt x="125" y="118"/>
                    </a:cubicBezTo>
                    <a:cubicBezTo>
                      <a:pt x="125" y="118"/>
                      <a:pt x="125" y="118"/>
                      <a:pt x="125" y="118"/>
                    </a:cubicBezTo>
                    <a:cubicBezTo>
                      <a:pt x="122" y="111"/>
                      <a:pt x="121" y="108"/>
                      <a:pt x="118" y="100"/>
                    </a:cubicBezTo>
                    <a:cubicBezTo>
                      <a:pt x="110" y="85"/>
                      <a:pt x="110" y="85"/>
                      <a:pt x="110" y="85"/>
                    </a:cubicBezTo>
                    <a:cubicBezTo>
                      <a:pt x="108" y="83"/>
                      <a:pt x="107" y="81"/>
                      <a:pt x="105" y="80"/>
                    </a:cubicBezTo>
                    <a:moveTo>
                      <a:pt x="106" y="79"/>
                    </a:moveTo>
                    <a:cubicBezTo>
                      <a:pt x="105" y="80"/>
                      <a:pt x="105" y="80"/>
                      <a:pt x="105" y="80"/>
                    </a:cubicBezTo>
                    <a:cubicBezTo>
                      <a:pt x="107" y="81"/>
                      <a:pt x="108" y="83"/>
                      <a:pt x="110" y="85"/>
                    </a:cubicBezTo>
                    <a:cubicBezTo>
                      <a:pt x="109" y="83"/>
                      <a:pt x="107" y="81"/>
                      <a:pt x="106" y="79"/>
                    </a:cubicBezTo>
                    <a:moveTo>
                      <a:pt x="45" y="73"/>
                    </a:moveTo>
                    <a:cubicBezTo>
                      <a:pt x="44" y="73"/>
                      <a:pt x="44" y="73"/>
                      <a:pt x="43" y="73"/>
                    </a:cubicBezTo>
                    <a:cubicBezTo>
                      <a:pt x="43" y="73"/>
                      <a:pt x="43" y="73"/>
                      <a:pt x="45" y="77"/>
                    </a:cubicBezTo>
                    <a:cubicBezTo>
                      <a:pt x="44" y="77"/>
                      <a:pt x="43" y="78"/>
                      <a:pt x="42" y="78"/>
                    </a:cubicBezTo>
                    <a:cubicBezTo>
                      <a:pt x="42" y="79"/>
                      <a:pt x="42" y="80"/>
                      <a:pt x="42" y="80"/>
                    </a:cubicBezTo>
                    <a:cubicBezTo>
                      <a:pt x="39" y="80"/>
                      <a:pt x="38" y="80"/>
                      <a:pt x="37" y="79"/>
                    </a:cubicBezTo>
                    <a:cubicBezTo>
                      <a:pt x="37" y="80"/>
                      <a:pt x="37" y="80"/>
                      <a:pt x="37" y="80"/>
                    </a:cubicBezTo>
                    <a:cubicBezTo>
                      <a:pt x="37" y="81"/>
                      <a:pt x="37" y="81"/>
                      <a:pt x="37" y="81"/>
                    </a:cubicBezTo>
                    <a:cubicBezTo>
                      <a:pt x="37" y="81"/>
                      <a:pt x="37" y="81"/>
                      <a:pt x="37" y="81"/>
                    </a:cubicBezTo>
                    <a:cubicBezTo>
                      <a:pt x="41" y="91"/>
                      <a:pt x="41" y="91"/>
                      <a:pt x="41" y="91"/>
                    </a:cubicBezTo>
                    <a:cubicBezTo>
                      <a:pt x="45" y="96"/>
                      <a:pt x="45" y="103"/>
                      <a:pt x="45" y="106"/>
                    </a:cubicBezTo>
                    <a:cubicBezTo>
                      <a:pt x="46" y="108"/>
                      <a:pt x="46" y="108"/>
                      <a:pt x="46" y="108"/>
                    </a:cubicBezTo>
                    <a:cubicBezTo>
                      <a:pt x="47" y="108"/>
                      <a:pt x="47" y="108"/>
                      <a:pt x="48" y="109"/>
                    </a:cubicBezTo>
                    <a:cubicBezTo>
                      <a:pt x="58" y="104"/>
                      <a:pt x="58" y="104"/>
                      <a:pt x="58" y="104"/>
                    </a:cubicBezTo>
                    <a:cubicBezTo>
                      <a:pt x="45" y="73"/>
                      <a:pt x="45" y="73"/>
                      <a:pt x="45" y="73"/>
                    </a:cubicBezTo>
                    <a:moveTo>
                      <a:pt x="59" y="35"/>
                    </a:moveTo>
                    <a:cubicBezTo>
                      <a:pt x="60" y="37"/>
                      <a:pt x="61" y="38"/>
                      <a:pt x="64" y="41"/>
                    </a:cubicBezTo>
                    <a:cubicBezTo>
                      <a:pt x="68" y="44"/>
                      <a:pt x="73" y="44"/>
                      <a:pt x="77" y="47"/>
                    </a:cubicBezTo>
                    <a:cubicBezTo>
                      <a:pt x="77" y="47"/>
                      <a:pt x="76" y="47"/>
                      <a:pt x="75" y="46"/>
                    </a:cubicBezTo>
                    <a:cubicBezTo>
                      <a:pt x="75" y="47"/>
                      <a:pt x="75" y="47"/>
                      <a:pt x="75" y="47"/>
                    </a:cubicBezTo>
                    <a:cubicBezTo>
                      <a:pt x="75" y="47"/>
                      <a:pt x="76" y="48"/>
                      <a:pt x="76" y="48"/>
                    </a:cubicBezTo>
                    <a:cubicBezTo>
                      <a:pt x="74" y="47"/>
                      <a:pt x="71" y="46"/>
                      <a:pt x="69" y="46"/>
                    </a:cubicBezTo>
                    <a:cubicBezTo>
                      <a:pt x="72" y="50"/>
                      <a:pt x="75" y="52"/>
                      <a:pt x="77" y="56"/>
                    </a:cubicBezTo>
                    <a:cubicBezTo>
                      <a:pt x="75" y="56"/>
                      <a:pt x="75" y="53"/>
                      <a:pt x="72" y="53"/>
                    </a:cubicBezTo>
                    <a:cubicBezTo>
                      <a:pt x="72" y="53"/>
                      <a:pt x="72" y="53"/>
                      <a:pt x="72" y="53"/>
                    </a:cubicBezTo>
                    <a:cubicBezTo>
                      <a:pt x="72" y="53"/>
                      <a:pt x="72" y="53"/>
                      <a:pt x="72" y="53"/>
                    </a:cubicBezTo>
                    <a:cubicBezTo>
                      <a:pt x="72" y="53"/>
                      <a:pt x="75" y="59"/>
                      <a:pt x="75" y="59"/>
                    </a:cubicBezTo>
                    <a:cubicBezTo>
                      <a:pt x="75" y="59"/>
                      <a:pt x="77" y="62"/>
                      <a:pt x="77" y="63"/>
                    </a:cubicBezTo>
                    <a:cubicBezTo>
                      <a:pt x="76" y="63"/>
                      <a:pt x="76" y="63"/>
                      <a:pt x="76" y="63"/>
                    </a:cubicBezTo>
                    <a:cubicBezTo>
                      <a:pt x="76" y="63"/>
                      <a:pt x="76" y="63"/>
                      <a:pt x="75" y="63"/>
                    </a:cubicBezTo>
                    <a:cubicBezTo>
                      <a:pt x="75" y="64"/>
                      <a:pt x="75" y="64"/>
                      <a:pt x="75" y="65"/>
                    </a:cubicBezTo>
                    <a:cubicBezTo>
                      <a:pt x="75" y="65"/>
                      <a:pt x="75" y="65"/>
                      <a:pt x="75" y="65"/>
                    </a:cubicBezTo>
                    <a:cubicBezTo>
                      <a:pt x="75" y="65"/>
                      <a:pt x="75" y="65"/>
                      <a:pt x="75" y="65"/>
                    </a:cubicBezTo>
                    <a:cubicBezTo>
                      <a:pt x="72" y="65"/>
                      <a:pt x="70" y="65"/>
                      <a:pt x="69" y="65"/>
                    </a:cubicBezTo>
                    <a:cubicBezTo>
                      <a:pt x="68" y="65"/>
                      <a:pt x="68" y="65"/>
                      <a:pt x="68" y="65"/>
                    </a:cubicBezTo>
                    <a:cubicBezTo>
                      <a:pt x="67" y="66"/>
                      <a:pt x="67" y="66"/>
                      <a:pt x="67" y="66"/>
                    </a:cubicBezTo>
                    <a:cubicBezTo>
                      <a:pt x="66" y="65"/>
                      <a:pt x="64" y="64"/>
                      <a:pt x="62" y="64"/>
                    </a:cubicBezTo>
                    <a:cubicBezTo>
                      <a:pt x="65" y="65"/>
                      <a:pt x="65" y="65"/>
                      <a:pt x="65" y="65"/>
                    </a:cubicBezTo>
                    <a:cubicBezTo>
                      <a:pt x="65" y="64"/>
                      <a:pt x="63" y="63"/>
                      <a:pt x="61" y="63"/>
                    </a:cubicBezTo>
                    <a:cubicBezTo>
                      <a:pt x="61" y="63"/>
                      <a:pt x="61" y="63"/>
                      <a:pt x="60" y="63"/>
                    </a:cubicBezTo>
                    <a:cubicBezTo>
                      <a:pt x="60" y="63"/>
                      <a:pt x="60" y="63"/>
                      <a:pt x="60" y="63"/>
                    </a:cubicBezTo>
                    <a:cubicBezTo>
                      <a:pt x="59" y="63"/>
                      <a:pt x="59" y="63"/>
                      <a:pt x="57" y="60"/>
                    </a:cubicBezTo>
                    <a:cubicBezTo>
                      <a:pt x="55" y="58"/>
                      <a:pt x="52" y="55"/>
                      <a:pt x="53" y="52"/>
                    </a:cubicBezTo>
                    <a:cubicBezTo>
                      <a:pt x="53" y="51"/>
                      <a:pt x="51" y="46"/>
                      <a:pt x="50" y="46"/>
                    </a:cubicBezTo>
                    <a:cubicBezTo>
                      <a:pt x="50" y="46"/>
                      <a:pt x="50" y="46"/>
                      <a:pt x="50" y="46"/>
                    </a:cubicBezTo>
                    <a:cubicBezTo>
                      <a:pt x="49" y="46"/>
                      <a:pt x="46" y="46"/>
                      <a:pt x="46" y="48"/>
                    </a:cubicBezTo>
                    <a:cubicBezTo>
                      <a:pt x="47" y="48"/>
                      <a:pt x="51" y="57"/>
                      <a:pt x="55" y="61"/>
                    </a:cubicBezTo>
                    <a:cubicBezTo>
                      <a:pt x="56" y="62"/>
                      <a:pt x="56" y="62"/>
                      <a:pt x="56" y="62"/>
                    </a:cubicBezTo>
                    <a:cubicBezTo>
                      <a:pt x="56" y="63"/>
                      <a:pt x="56" y="63"/>
                      <a:pt x="55" y="63"/>
                    </a:cubicBezTo>
                    <a:cubicBezTo>
                      <a:pt x="54" y="63"/>
                      <a:pt x="53" y="63"/>
                      <a:pt x="53" y="63"/>
                    </a:cubicBezTo>
                    <a:cubicBezTo>
                      <a:pt x="52" y="64"/>
                      <a:pt x="52" y="64"/>
                      <a:pt x="52" y="64"/>
                    </a:cubicBezTo>
                    <a:cubicBezTo>
                      <a:pt x="51" y="64"/>
                      <a:pt x="50" y="64"/>
                      <a:pt x="50" y="64"/>
                    </a:cubicBezTo>
                    <a:cubicBezTo>
                      <a:pt x="48" y="64"/>
                      <a:pt x="48" y="64"/>
                      <a:pt x="47" y="65"/>
                    </a:cubicBezTo>
                    <a:cubicBezTo>
                      <a:pt x="47" y="66"/>
                      <a:pt x="48" y="68"/>
                      <a:pt x="49" y="71"/>
                    </a:cubicBezTo>
                    <a:cubicBezTo>
                      <a:pt x="48" y="73"/>
                      <a:pt x="48" y="73"/>
                      <a:pt x="48" y="73"/>
                    </a:cubicBezTo>
                    <a:cubicBezTo>
                      <a:pt x="48" y="73"/>
                      <a:pt x="47" y="72"/>
                      <a:pt x="46" y="72"/>
                    </a:cubicBezTo>
                    <a:cubicBezTo>
                      <a:pt x="46" y="72"/>
                      <a:pt x="46" y="72"/>
                      <a:pt x="46" y="72"/>
                    </a:cubicBezTo>
                    <a:cubicBezTo>
                      <a:pt x="59" y="103"/>
                      <a:pt x="59" y="103"/>
                      <a:pt x="59" y="103"/>
                    </a:cubicBezTo>
                    <a:cubicBezTo>
                      <a:pt x="104" y="79"/>
                      <a:pt x="104" y="79"/>
                      <a:pt x="104" y="79"/>
                    </a:cubicBezTo>
                    <a:cubicBezTo>
                      <a:pt x="103" y="78"/>
                      <a:pt x="102" y="77"/>
                      <a:pt x="101" y="77"/>
                    </a:cubicBezTo>
                    <a:cubicBezTo>
                      <a:pt x="102" y="77"/>
                      <a:pt x="103" y="78"/>
                      <a:pt x="104" y="79"/>
                    </a:cubicBezTo>
                    <a:cubicBezTo>
                      <a:pt x="106" y="78"/>
                      <a:pt x="106" y="78"/>
                      <a:pt x="106" y="78"/>
                    </a:cubicBezTo>
                    <a:cubicBezTo>
                      <a:pt x="103" y="74"/>
                      <a:pt x="101" y="71"/>
                      <a:pt x="99" y="68"/>
                    </a:cubicBezTo>
                    <a:cubicBezTo>
                      <a:pt x="85" y="49"/>
                      <a:pt x="85" y="48"/>
                      <a:pt x="76" y="39"/>
                    </a:cubicBezTo>
                    <a:cubicBezTo>
                      <a:pt x="73" y="36"/>
                      <a:pt x="73" y="36"/>
                      <a:pt x="73" y="36"/>
                    </a:cubicBezTo>
                    <a:cubicBezTo>
                      <a:pt x="72" y="36"/>
                      <a:pt x="72" y="36"/>
                      <a:pt x="72" y="36"/>
                    </a:cubicBezTo>
                    <a:cubicBezTo>
                      <a:pt x="72" y="36"/>
                      <a:pt x="73" y="36"/>
                      <a:pt x="73" y="36"/>
                    </a:cubicBezTo>
                    <a:cubicBezTo>
                      <a:pt x="73" y="37"/>
                      <a:pt x="73" y="37"/>
                      <a:pt x="73" y="37"/>
                    </a:cubicBezTo>
                    <a:cubicBezTo>
                      <a:pt x="72" y="36"/>
                      <a:pt x="72" y="36"/>
                      <a:pt x="71" y="36"/>
                    </a:cubicBezTo>
                    <a:cubicBezTo>
                      <a:pt x="59" y="35"/>
                      <a:pt x="59" y="35"/>
                      <a:pt x="59" y="35"/>
                    </a:cubicBezTo>
                    <a:moveTo>
                      <a:pt x="32" y="35"/>
                    </a:moveTo>
                    <a:cubicBezTo>
                      <a:pt x="35" y="39"/>
                      <a:pt x="39" y="45"/>
                      <a:pt x="43" y="45"/>
                    </a:cubicBezTo>
                    <a:cubicBezTo>
                      <a:pt x="43" y="45"/>
                      <a:pt x="44" y="45"/>
                      <a:pt x="44" y="45"/>
                    </a:cubicBezTo>
                    <a:cubicBezTo>
                      <a:pt x="46" y="44"/>
                      <a:pt x="45" y="40"/>
                      <a:pt x="45" y="39"/>
                    </a:cubicBezTo>
                    <a:cubicBezTo>
                      <a:pt x="45" y="39"/>
                      <a:pt x="57" y="51"/>
                      <a:pt x="60" y="55"/>
                    </a:cubicBezTo>
                    <a:cubicBezTo>
                      <a:pt x="61" y="56"/>
                      <a:pt x="62" y="58"/>
                      <a:pt x="64" y="58"/>
                    </a:cubicBezTo>
                    <a:cubicBezTo>
                      <a:pt x="64" y="58"/>
                      <a:pt x="64" y="53"/>
                      <a:pt x="63" y="51"/>
                    </a:cubicBezTo>
                    <a:cubicBezTo>
                      <a:pt x="60" y="46"/>
                      <a:pt x="61" y="45"/>
                      <a:pt x="62" y="44"/>
                    </a:cubicBezTo>
                    <a:cubicBezTo>
                      <a:pt x="62" y="43"/>
                      <a:pt x="62" y="42"/>
                      <a:pt x="59" y="40"/>
                    </a:cubicBezTo>
                    <a:cubicBezTo>
                      <a:pt x="57" y="39"/>
                      <a:pt x="56" y="38"/>
                      <a:pt x="54" y="35"/>
                    </a:cubicBezTo>
                    <a:cubicBezTo>
                      <a:pt x="32" y="35"/>
                      <a:pt x="32" y="35"/>
                      <a:pt x="32" y="35"/>
                    </a:cubicBezTo>
                    <a:moveTo>
                      <a:pt x="66" y="29"/>
                    </a:moveTo>
                    <a:cubicBezTo>
                      <a:pt x="66" y="29"/>
                      <a:pt x="66" y="29"/>
                      <a:pt x="70" y="33"/>
                    </a:cubicBezTo>
                    <a:cubicBezTo>
                      <a:pt x="70" y="33"/>
                      <a:pt x="69" y="32"/>
                      <a:pt x="68" y="32"/>
                    </a:cubicBezTo>
                    <a:cubicBezTo>
                      <a:pt x="69" y="33"/>
                      <a:pt x="69" y="33"/>
                      <a:pt x="70" y="34"/>
                    </a:cubicBezTo>
                    <a:cubicBezTo>
                      <a:pt x="72" y="34"/>
                      <a:pt x="72" y="34"/>
                      <a:pt x="72" y="34"/>
                    </a:cubicBezTo>
                    <a:cubicBezTo>
                      <a:pt x="67" y="29"/>
                      <a:pt x="67" y="29"/>
                      <a:pt x="67" y="29"/>
                    </a:cubicBezTo>
                    <a:cubicBezTo>
                      <a:pt x="67" y="29"/>
                      <a:pt x="67" y="29"/>
                      <a:pt x="67" y="29"/>
                    </a:cubicBezTo>
                    <a:cubicBezTo>
                      <a:pt x="67" y="29"/>
                      <a:pt x="66" y="29"/>
                      <a:pt x="66" y="29"/>
                    </a:cubicBezTo>
                    <a:moveTo>
                      <a:pt x="25" y="0"/>
                    </a:moveTo>
                    <a:cubicBezTo>
                      <a:pt x="25" y="1"/>
                      <a:pt x="26" y="1"/>
                      <a:pt x="27" y="2"/>
                    </a:cubicBezTo>
                    <a:cubicBezTo>
                      <a:pt x="26" y="4"/>
                      <a:pt x="26" y="4"/>
                      <a:pt x="26" y="5"/>
                    </a:cubicBezTo>
                    <a:cubicBezTo>
                      <a:pt x="26" y="6"/>
                      <a:pt x="31" y="14"/>
                      <a:pt x="31" y="14"/>
                    </a:cubicBezTo>
                    <a:cubicBezTo>
                      <a:pt x="34" y="20"/>
                      <a:pt x="34" y="21"/>
                      <a:pt x="34" y="22"/>
                    </a:cubicBezTo>
                    <a:cubicBezTo>
                      <a:pt x="33" y="27"/>
                      <a:pt x="33" y="27"/>
                      <a:pt x="31" y="29"/>
                    </a:cubicBezTo>
                    <a:cubicBezTo>
                      <a:pt x="30" y="29"/>
                      <a:pt x="30" y="30"/>
                      <a:pt x="30" y="31"/>
                    </a:cubicBezTo>
                    <a:cubicBezTo>
                      <a:pt x="30" y="31"/>
                      <a:pt x="31" y="32"/>
                      <a:pt x="32" y="34"/>
                    </a:cubicBezTo>
                    <a:cubicBezTo>
                      <a:pt x="53" y="34"/>
                      <a:pt x="53" y="34"/>
                      <a:pt x="53" y="34"/>
                    </a:cubicBezTo>
                    <a:cubicBezTo>
                      <a:pt x="53" y="34"/>
                      <a:pt x="53" y="33"/>
                      <a:pt x="53" y="33"/>
                    </a:cubicBezTo>
                    <a:cubicBezTo>
                      <a:pt x="52" y="31"/>
                      <a:pt x="54" y="29"/>
                      <a:pt x="52" y="27"/>
                    </a:cubicBezTo>
                    <a:cubicBezTo>
                      <a:pt x="47" y="22"/>
                      <a:pt x="47" y="22"/>
                      <a:pt x="47" y="21"/>
                    </a:cubicBezTo>
                    <a:cubicBezTo>
                      <a:pt x="47" y="21"/>
                      <a:pt x="47" y="21"/>
                      <a:pt x="47" y="21"/>
                    </a:cubicBezTo>
                    <a:cubicBezTo>
                      <a:pt x="47" y="20"/>
                      <a:pt x="47" y="20"/>
                      <a:pt x="47" y="20"/>
                    </a:cubicBezTo>
                    <a:cubicBezTo>
                      <a:pt x="49" y="21"/>
                      <a:pt x="55" y="25"/>
                      <a:pt x="55" y="26"/>
                    </a:cubicBezTo>
                    <a:cubicBezTo>
                      <a:pt x="55" y="26"/>
                      <a:pt x="55" y="26"/>
                      <a:pt x="55" y="26"/>
                    </a:cubicBezTo>
                    <a:cubicBezTo>
                      <a:pt x="56" y="30"/>
                      <a:pt x="57" y="32"/>
                      <a:pt x="58" y="34"/>
                    </a:cubicBezTo>
                    <a:cubicBezTo>
                      <a:pt x="70" y="34"/>
                      <a:pt x="70" y="34"/>
                      <a:pt x="70" y="34"/>
                    </a:cubicBezTo>
                    <a:cubicBezTo>
                      <a:pt x="64" y="29"/>
                      <a:pt x="59" y="24"/>
                      <a:pt x="54" y="20"/>
                    </a:cubicBezTo>
                    <a:cubicBezTo>
                      <a:pt x="57" y="22"/>
                      <a:pt x="60" y="25"/>
                      <a:pt x="63" y="27"/>
                    </a:cubicBezTo>
                    <a:cubicBezTo>
                      <a:pt x="63" y="25"/>
                      <a:pt x="53" y="16"/>
                      <a:pt x="46" y="12"/>
                    </a:cubicBezTo>
                    <a:cubicBezTo>
                      <a:pt x="41" y="10"/>
                      <a:pt x="41" y="9"/>
                      <a:pt x="40" y="9"/>
                    </a:cubicBezTo>
                    <a:cubicBezTo>
                      <a:pt x="41" y="9"/>
                      <a:pt x="41" y="9"/>
                      <a:pt x="41" y="9"/>
                    </a:cubicBezTo>
                    <a:cubicBezTo>
                      <a:pt x="41" y="9"/>
                      <a:pt x="40" y="8"/>
                      <a:pt x="39" y="8"/>
                    </a:cubicBezTo>
                    <a:cubicBezTo>
                      <a:pt x="39" y="8"/>
                      <a:pt x="39" y="8"/>
                      <a:pt x="39" y="8"/>
                    </a:cubicBezTo>
                    <a:cubicBezTo>
                      <a:pt x="38" y="8"/>
                      <a:pt x="38" y="7"/>
                      <a:pt x="34" y="5"/>
                    </a:cubicBezTo>
                    <a:cubicBezTo>
                      <a:pt x="35" y="6"/>
                      <a:pt x="35" y="6"/>
                      <a:pt x="35" y="6"/>
                    </a:cubicBezTo>
                    <a:cubicBezTo>
                      <a:pt x="35" y="4"/>
                      <a:pt x="29" y="2"/>
                      <a:pt x="29" y="2"/>
                    </a:cubicBezTo>
                    <a:cubicBezTo>
                      <a:pt x="29" y="2"/>
                      <a:pt x="29" y="2"/>
                      <a:pt x="30" y="3"/>
                    </a:cubicBezTo>
                    <a:cubicBezTo>
                      <a:pt x="28" y="3"/>
                      <a:pt x="27" y="1"/>
                      <a:pt x="2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1" name="îṣlïḍê">
                <a:extLst>
                  <a:ext uri="{FF2B5EF4-FFF2-40B4-BE49-F238E27FC236}">
                    <a16:creationId xmlns:a16="http://schemas.microsoft.com/office/drawing/2014/main" id="{B92114A4-B06F-43F0-9231-6DF48B8563A0}"/>
                  </a:ext>
                </a:extLst>
              </p:cNvPr>
              <p:cNvSpPr/>
              <p:nvPr/>
            </p:nvSpPr>
            <p:spPr bwMode="auto">
              <a:xfrm>
                <a:off x="2155" y="1349"/>
                <a:ext cx="15" cy="58"/>
              </a:xfrm>
              <a:custGeom>
                <a:avLst/>
                <a:gdLst>
                  <a:gd name="T0" fmla="*/ 0 w 7"/>
                  <a:gd name="T1" fmla="*/ 0 h 28"/>
                  <a:gd name="T2" fmla="*/ 4 w 7"/>
                  <a:gd name="T3" fmla="*/ 15 h 28"/>
                  <a:gd name="T4" fmla="*/ 4 w 7"/>
                  <a:gd name="T5" fmla="*/ 13 h 28"/>
                  <a:gd name="T6" fmla="*/ 4 w 7"/>
                  <a:gd name="T7" fmla="*/ 14 h 28"/>
                  <a:gd name="T8" fmla="*/ 5 w 7"/>
                  <a:gd name="T9" fmla="*/ 19 h 28"/>
                  <a:gd name="T10" fmla="*/ 5 w 7"/>
                  <a:gd name="T11" fmla="*/ 19 h 28"/>
                  <a:gd name="T12" fmla="*/ 7 w 7"/>
                  <a:gd name="T13" fmla="*/ 28 h 28"/>
                  <a:gd name="T14" fmla="*/ 2 w 7"/>
                  <a:gd name="T15" fmla="*/ 5 h 28"/>
                  <a:gd name="T16" fmla="*/ 0 w 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28">
                    <a:moveTo>
                      <a:pt x="0" y="0"/>
                    </a:moveTo>
                    <a:cubicBezTo>
                      <a:pt x="3" y="10"/>
                      <a:pt x="3" y="10"/>
                      <a:pt x="4" y="15"/>
                    </a:cubicBezTo>
                    <a:cubicBezTo>
                      <a:pt x="4" y="14"/>
                      <a:pt x="4" y="14"/>
                      <a:pt x="4" y="13"/>
                    </a:cubicBezTo>
                    <a:cubicBezTo>
                      <a:pt x="4" y="14"/>
                      <a:pt x="4" y="14"/>
                      <a:pt x="4" y="14"/>
                    </a:cubicBezTo>
                    <a:cubicBezTo>
                      <a:pt x="5" y="19"/>
                      <a:pt x="5" y="19"/>
                      <a:pt x="5" y="19"/>
                    </a:cubicBezTo>
                    <a:cubicBezTo>
                      <a:pt x="5" y="19"/>
                      <a:pt x="5" y="19"/>
                      <a:pt x="5" y="19"/>
                    </a:cubicBezTo>
                    <a:cubicBezTo>
                      <a:pt x="5" y="22"/>
                      <a:pt x="6" y="25"/>
                      <a:pt x="7" y="28"/>
                    </a:cubicBezTo>
                    <a:cubicBezTo>
                      <a:pt x="5" y="16"/>
                      <a:pt x="4" y="14"/>
                      <a:pt x="2" y="5"/>
                    </a:cubicBezTo>
                    <a:cubicBezTo>
                      <a:pt x="1" y="3"/>
                      <a:pt x="1" y="2"/>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2" name="iṣľiďè">
                <a:extLst>
                  <a:ext uri="{FF2B5EF4-FFF2-40B4-BE49-F238E27FC236}">
                    <a16:creationId xmlns:a16="http://schemas.microsoft.com/office/drawing/2014/main" id="{51CA21AF-B481-44F1-A751-8239D7DB2931}"/>
                  </a:ext>
                </a:extLst>
              </p:cNvPr>
              <p:cNvSpPr/>
              <p:nvPr/>
            </p:nvSpPr>
            <p:spPr bwMode="auto">
              <a:xfrm>
                <a:off x="2147" y="1322"/>
                <a:ext cx="8" cy="27"/>
              </a:xfrm>
              <a:custGeom>
                <a:avLst/>
                <a:gdLst>
                  <a:gd name="T0" fmla="*/ 3 w 4"/>
                  <a:gd name="T1" fmla="*/ 9 h 13"/>
                  <a:gd name="T2" fmla="*/ 3 w 4"/>
                  <a:gd name="T3" fmla="*/ 10 h 13"/>
                  <a:gd name="T4" fmla="*/ 3 w 4"/>
                  <a:gd name="T5" fmla="*/ 9 h 13"/>
                  <a:gd name="T6" fmla="*/ 3 w 4"/>
                  <a:gd name="T7" fmla="*/ 8 h 13"/>
                  <a:gd name="T8" fmla="*/ 3 w 4"/>
                  <a:gd name="T9" fmla="*/ 8 h 13"/>
                  <a:gd name="T10" fmla="*/ 4 w 4"/>
                  <a:gd name="T11" fmla="*/ 13 h 13"/>
                  <a:gd name="T12" fmla="*/ 4 w 4"/>
                  <a:gd name="T13" fmla="*/ 11 h 13"/>
                  <a:gd name="T14" fmla="*/ 4 w 4"/>
                  <a:gd name="T15" fmla="*/ 12 h 13"/>
                  <a:gd name="T16" fmla="*/ 3 w 4"/>
                  <a:gd name="T17" fmla="*/ 9 h 13"/>
                  <a:gd name="T18" fmla="*/ 3 w 4"/>
                  <a:gd name="T19" fmla="*/ 9 h 13"/>
                  <a:gd name="T20" fmla="*/ 3 w 4"/>
                  <a:gd name="T21" fmla="*/ 8 h 13"/>
                  <a:gd name="T22" fmla="*/ 0 w 4"/>
                  <a:gd name="T23" fmla="*/ 0 h 13"/>
                  <a:gd name="T24" fmla="*/ 2 w 4"/>
                  <a:gd name="T25" fmla="*/ 7 h 13"/>
                  <a:gd name="T26" fmla="*/ 2 w 4"/>
                  <a:gd name="T27" fmla="*/ 6 h 13"/>
                  <a:gd name="T28" fmla="*/ 0 w 4"/>
                  <a:gd name="T29" fmla="*/ 1 h 13"/>
                  <a:gd name="T30" fmla="*/ 0 w 4"/>
                  <a:gd name="T31" fmla="*/ 2 h 13"/>
                  <a:gd name="T32" fmla="*/ 0 w 4"/>
                  <a:gd name="T33"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 h="13">
                    <a:moveTo>
                      <a:pt x="3" y="9"/>
                    </a:moveTo>
                    <a:cubicBezTo>
                      <a:pt x="3" y="10"/>
                      <a:pt x="3" y="10"/>
                      <a:pt x="3" y="10"/>
                    </a:cubicBezTo>
                    <a:cubicBezTo>
                      <a:pt x="3" y="9"/>
                      <a:pt x="3" y="9"/>
                      <a:pt x="3" y="9"/>
                    </a:cubicBezTo>
                    <a:moveTo>
                      <a:pt x="3" y="8"/>
                    </a:moveTo>
                    <a:cubicBezTo>
                      <a:pt x="3" y="8"/>
                      <a:pt x="3" y="8"/>
                      <a:pt x="3" y="8"/>
                    </a:cubicBezTo>
                    <a:cubicBezTo>
                      <a:pt x="3" y="10"/>
                      <a:pt x="4" y="12"/>
                      <a:pt x="4" y="13"/>
                    </a:cubicBezTo>
                    <a:cubicBezTo>
                      <a:pt x="4" y="13"/>
                      <a:pt x="4" y="12"/>
                      <a:pt x="4" y="11"/>
                    </a:cubicBezTo>
                    <a:cubicBezTo>
                      <a:pt x="4" y="12"/>
                      <a:pt x="4" y="12"/>
                      <a:pt x="4" y="12"/>
                    </a:cubicBezTo>
                    <a:cubicBezTo>
                      <a:pt x="4" y="11"/>
                      <a:pt x="3" y="10"/>
                      <a:pt x="3" y="9"/>
                    </a:cubicBezTo>
                    <a:cubicBezTo>
                      <a:pt x="3" y="9"/>
                      <a:pt x="3" y="9"/>
                      <a:pt x="3" y="9"/>
                    </a:cubicBezTo>
                    <a:cubicBezTo>
                      <a:pt x="3" y="8"/>
                      <a:pt x="3" y="8"/>
                      <a:pt x="3" y="8"/>
                    </a:cubicBezTo>
                    <a:moveTo>
                      <a:pt x="0" y="0"/>
                    </a:moveTo>
                    <a:cubicBezTo>
                      <a:pt x="1" y="2"/>
                      <a:pt x="1" y="4"/>
                      <a:pt x="2" y="7"/>
                    </a:cubicBezTo>
                    <a:cubicBezTo>
                      <a:pt x="2" y="6"/>
                      <a:pt x="2" y="6"/>
                      <a:pt x="2" y="6"/>
                    </a:cubicBezTo>
                    <a:cubicBezTo>
                      <a:pt x="0" y="1"/>
                      <a:pt x="0" y="1"/>
                      <a:pt x="0" y="1"/>
                    </a:cubicBezTo>
                    <a:cubicBezTo>
                      <a:pt x="0" y="2"/>
                      <a:pt x="0" y="2"/>
                      <a:pt x="0" y="2"/>
                    </a:cubicBezTo>
                    <a:cubicBezTo>
                      <a:pt x="0" y="1"/>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3" name="îşḷíḋè">
                <a:extLst>
                  <a:ext uri="{FF2B5EF4-FFF2-40B4-BE49-F238E27FC236}">
                    <a16:creationId xmlns:a16="http://schemas.microsoft.com/office/drawing/2014/main" id="{317A93AB-A12C-4FAD-8703-EC79390B0E83}"/>
                  </a:ext>
                </a:extLst>
              </p:cNvPr>
              <p:cNvSpPr/>
              <p:nvPr/>
            </p:nvSpPr>
            <p:spPr bwMode="auto">
              <a:xfrm>
                <a:off x="2170" y="1407"/>
                <a:ext cx="2" cy="21"/>
              </a:xfrm>
              <a:custGeom>
                <a:avLst/>
                <a:gdLst>
                  <a:gd name="T0" fmla="*/ 0 w 1"/>
                  <a:gd name="T1" fmla="*/ 0 h 10"/>
                  <a:gd name="T2" fmla="*/ 1 w 1"/>
                  <a:gd name="T3" fmla="*/ 9 h 10"/>
                  <a:gd name="T4" fmla="*/ 1 w 1"/>
                  <a:gd name="T5" fmla="*/ 10 h 10"/>
                  <a:gd name="T6" fmla="*/ 0 w 1"/>
                  <a:gd name="T7" fmla="*/ 0 h 10"/>
                </a:gdLst>
                <a:ahLst/>
                <a:cxnLst>
                  <a:cxn ang="0">
                    <a:pos x="T0" y="T1"/>
                  </a:cxn>
                  <a:cxn ang="0">
                    <a:pos x="T2" y="T3"/>
                  </a:cxn>
                  <a:cxn ang="0">
                    <a:pos x="T4" y="T5"/>
                  </a:cxn>
                  <a:cxn ang="0">
                    <a:pos x="T6" y="T7"/>
                  </a:cxn>
                </a:cxnLst>
                <a:rect l="0" t="0" r="r" b="b"/>
                <a:pathLst>
                  <a:path w="1" h="10">
                    <a:moveTo>
                      <a:pt x="0" y="0"/>
                    </a:moveTo>
                    <a:cubicBezTo>
                      <a:pt x="0" y="2"/>
                      <a:pt x="1" y="6"/>
                      <a:pt x="1" y="9"/>
                    </a:cubicBezTo>
                    <a:cubicBezTo>
                      <a:pt x="1" y="10"/>
                      <a:pt x="1" y="10"/>
                      <a:pt x="1" y="10"/>
                    </a:cubicBezTo>
                    <a:cubicBezTo>
                      <a:pt x="1" y="7"/>
                      <a:pt x="0" y="3"/>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4" name="îşļiḓè">
                <a:extLst>
                  <a:ext uri="{FF2B5EF4-FFF2-40B4-BE49-F238E27FC236}">
                    <a16:creationId xmlns:a16="http://schemas.microsoft.com/office/drawing/2014/main" id="{984EE674-904D-4FDE-B5B7-0132A0A1E1F2}"/>
                  </a:ext>
                </a:extLst>
              </p:cNvPr>
              <p:cNvSpPr/>
              <p:nvPr/>
            </p:nvSpPr>
            <p:spPr bwMode="auto">
              <a:xfrm>
                <a:off x="1888" y="1180"/>
                <a:ext cx="27" cy="35"/>
              </a:xfrm>
              <a:custGeom>
                <a:avLst/>
                <a:gdLst>
                  <a:gd name="T0" fmla="*/ 6 w 13"/>
                  <a:gd name="T1" fmla="*/ 0 h 17"/>
                  <a:gd name="T2" fmla="*/ 3 w 13"/>
                  <a:gd name="T3" fmla="*/ 3 h 17"/>
                  <a:gd name="T4" fmla="*/ 4 w 13"/>
                  <a:gd name="T5" fmla="*/ 3 h 17"/>
                  <a:gd name="T6" fmla="*/ 4 w 13"/>
                  <a:gd name="T7" fmla="*/ 4 h 17"/>
                  <a:gd name="T8" fmla="*/ 1 w 13"/>
                  <a:gd name="T9" fmla="*/ 6 h 17"/>
                  <a:gd name="T10" fmla="*/ 0 w 13"/>
                  <a:gd name="T11" fmla="*/ 8 h 17"/>
                  <a:gd name="T12" fmla="*/ 1 w 13"/>
                  <a:gd name="T13" fmla="*/ 9 h 17"/>
                  <a:gd name="T14" fmla="*/ 3 w 13"/>
                  <a:gd name="T15" fmla="*/ 9 h 17"/>
                  <a:gd name="T16" fmla="*/ 3 w 13"/>
                  <a:gd name="T17" fmla="*/ 9 h 17"/>
                  <a:gd name="T18" fmla="*/ 2 w 13"/>
                  <a:gd name="T19" fmla="*/ 14 h 17"/>
                  <a:gd name="T20" fmla="*/ 2 w 13"/>
                  <a:gd name="T21" fmla="*/ 17 h 17"/>
                  <a:gd name="T22" fmla="*/ 4 w 13"/>
                  <a:gd name="T23" fmla="*/ 17 h 17"/>
                  <a:gd name="T24" fmla="*/ 9 w 13"/>
                  <a:gd name="T25" fmla="*/ 16 h 17"/>
                  <a:gd name="T26" fmla="*/ 11 w 13"/>
                  <a:gd name="T27" fmla="*/ 15 h 17"/>
                  <a:gd name="T28" fmla="*/ 13 w 13"/>
                  <a:gd name="T29" fmla="*/ 14 h 17"/>
                  <a:gd name="T30" fmla="*/ 13 w 13"/>
                  <a:gd name="T31" fmla="*/ 10 h 17"/>
                  <a:gd name="T32" fmla="*/ 12 w 13"/>
                  <a:gd name="T33" fmla="*/ 8 h 17"/>
                  <a:gd name="T34" fmla="*/ 11 w 13"/>
                  <a:gd name="T35" fmla="*/ 6 h 17"/>
                  <a:gd name="T36" fmla="*/ 12 w 13"/>
                  <a:gd name="T37" fmla="*/ 4 h 17"/>
                  <a:gd name="T38" fmla="*/ 10 w 13"/>
                  <a:gd name="T39" fmla="*/ 2 h 17"/>
                  <a:gd name="T40" fmla="*/ 9 w 13"/>
                  <a:gd name="T41" fmla="*/ 2 h 17"/>
                  <a:gd name="T42" fmla="*/ 7 w 13"/>
                  <a:gd name="T43" fmla="*/ 1 h 17"/>
                  <a:gd name="T44" fmla="*/ 6 w 13"/>
                  <a:gd name="T45" fmla="*/ 0 h 17"/>
                  <a:gd name="T46" fmla="*/ 6 w 13"/>
                  <a:gd name="T4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 h="17">
                    <a:moveTo>
                      <a:pt x="6" y="0"/>
                    </a:moveTo>
                    <a:cubicBezTo>
                      <a:pt x="5" y="0"/>
                      <a:pt x="0" y="1"/>
                      <a:pt x="3" y="3"/>
                    </a:cubicBezTo>
                    <a:cubicBezTo>
                      <a:pt x="4" y="3"/>
                      <a:pt x="4" y="3"/>
                      <a:pt x="4" y="3"/>
                    </a:cubicBezTo>
                    <a:cubicBezTo>
                      <a:pt x="4" y="4"/>
                      <a:pt x="4" y="4"/>
                      <a:pt x="4" y="4"/>
                    </a:cubicBezTo>
                    <a:cubicBezTo>
                      <a:pt x="2" y="5"/>
                      <a:pt x="1" y="5"/>
                      <a:pt x="1" y="6"/>
                    </a:cubicBezTo>
                    <a:cubicBezTo>
                      <a:pt x="0" y="6"/>
                      <a:pt x="0" y="7"/>
                      <a:pt x="0" y="8"/>
                    </a:cubicBezTo>
                    <a:cubicBezTo>
                      <a:pt x="0" y="8"/>
                      <a:pt x="0" y="8"/>
                      <a:pt x="1" y="9"/>
                    </a:cubicBezTo>
                    <a:cubicBezTo>
                      <a:pt x="2" y="9"/>
                      <a:pt x="3" y="9"/>
                      <a:pt x="3" y="9"/>
                    </a:cubicBezTo>
                    <a:cubicBezTo>
                      <a:pt x="3" y="9"/>
                      <a:pt x="3" y="9"/>
                      <a:pt x="3" y="9"/>
                    </a:cubicBezTo>
                    <a:cubicBezTo>
                      <a:pt x="2" y="11"/>
                      <a:pt x="2" y="14"/>
                      <a:pt x="2" y="14"/>
                    </a:cubicBezTo>
                    <a:cubicBezTo>
                      <a:pt x="1" y="16"/>
                      <a:pt x="2" y="16"/>
                      <a:pt x="2" y="17"/>
                    </a:cubicBezTo>
                    <a:cubicBezTo>
                      <a:pt x="2" y="17"/>
                      <a:pt x="3" y="17"/>
                      <a:pt x="4" y="17"/>
                    </a:cubicBezTo>
                    <a:cubicBezTo>
                      <a:pt x="5" y="17"/>
                      <a:pt x="7" y="17"/>
                      <a:pt x="9" y="16"/>
                    </a:cubicBezTo>
                    <a:cubicBezTo>
                      <a:pt x="9" y="15"/>
                      <a:pt x="10" y="15"/>
                      <a:pt x="11" y="15"/>
                    </a:cubicBezTo>
                    <a:cubicBezTo>
                      <a:pt x="11" y="14"/>
                      <a:pt x="12" y="15"/>
                      <a:pt x="13" y="14"/>
                    </a:cubicBezTo>
                    <a:cubicBezTo>
                      <a:pt x="13" y="13"/>
                      <a:pt x="13" y="12"/>
                      <a:pt x="13" y="10"/>
                    </a:cubicBezTo>
                    <a:cubicBezTo>
                      <a:pt x="12" y="9"/>
                      <a:pt x="12" y="9"/>
                      <a:pt x="12" y="8"/>
                    </a:cubicBezTo>
                    <a:cubicBezTo>
                      <a:pt x="11" y="7"/>
                      <a:pt x="11" y="7"/>
                      <a:pt x="11" y="6"/>
                    </a:cubicBezTo>
                    <a:cubicBezTo>
                      <a:pt x="12" y="6"/>
                      <a:pt x="12" y="5"/>
                      <a:pt x="12" y="4"/>
                    </a:cubicBezTo>
                    <a:cubicBezTo>
                      <a:pt x="11" y="3"/>
                      <a:pt x="11" y="2"/>
                      <a:pt x="10" y="2"/>
                    </a:cubicBezTo>
                    <a:cubicBezTo>
                      <a:pt x="9" y="2"/>
                      <a:pt x="9" y="2"/>
                      <a:pt x="9" y="2"/>
                    </a:cubicBezTo>
                    <a:cubicBezTo>
                      <a:pt x="8" y="1"/>
                      <a:pt x="8" y="1"/>
                      <a:pt x="7" y="1"/>
                    </a:cubicBezTo>
                    <a:cubicBezTo>
                      <a:pt x="6" y="0"/>
                      <a:pt x="6" y="0"/>
                      <a:pt x="6" y="0"/>
                    </a:cubicBezTo>
                    <a:cubicBezTo>
                      <a:pt x="6" y="0"/>
                      <a:pt x="6"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5" name="iṧľîḋé">
                <a:extLst>
                  <a:ext uri="{FF2B5EF4-FFF2-40B4-BE49-F238E27FC236}">
                    <a16:creationId xmlns:a16="http://schemas.microsoft.com/office/drawing/2014/main" id="{86B4B154-9AAB-420B-9DAC-E46D701E8DED}"/>
                  </a:ext>
                </a:extLst>
              </p:cNvPr>
              <p:cNvSpPr/>
              <p:nvPr/>
            </p:nvSpPr>
            <p:spPr bwMode="auto">
              <a:xfrm>
                <a:off x="1429" y="1071"/>
                <a:ext cx="10" cy="7"/>
              </a:xfrm>
              <a:custGeom>
                <a:avLst/>
                <a:gdLst>
                  <a:gd name="T0" fmla="*/ 5 w 5"/>
                  <a:gd name="T1" fmla="*/ 0 h 3"/>
                  <a:gd name="T2" fmla="*/ 5 w 5"/>
                  <a:gd name="T3" fmla="*/ 0 h 3"/>
                  <a:gd name="T4" fmla="*/ 0 w 5"/>
                  <a:gd name="T5" fmla="*/ 3 h 3"/>
                  <a:gd name="T6" fmla="*/ 5 w 5"/>
                  <a:gd name="T7" fmla="*/ 0 h 3"/>
                  <a:gd name="T8" fmla="*/ 5 w 5"/>
                  <a:gd name="T9" fmla="*/ 0 h 3"/>
                </a:gdLst>
                <a:ahLst/>
                <a:cxnLst>
                  <a:cxn ang="0">
                    <a:pos x="T0" y="T1"/>
                  </a:cxn>
                  <a:cxn ang="0">
                    <a:pos x="T2" y="T3"/>
                  </a:cxn>
                  <a:cxn ang="0">
                    <a:pos x="T4" y="T5"/>
                  </a:cxn>
                  <a:cxn ang="0">
                    <a:pos x="T6" y="T7"/>
                  </a:cxn>
                  <a:cxn ang="0">
                    <a:pos x="T8" y="T9"/>
                  </a:cxn>
                </a:cxnLst>
                <a:rect l="0" t="0" r="r" b="b"/>
                <a:pathLst>
                  <a:path w="5" h="3">
                    <a:moveTo>
                      <a:pt x="5" y="0"/>
                    </a:moveTo>
                    <a:cubicBezTo>
                      <a:pt x="5" y="0"/>
                      <a:pt x="5" y="0"/>
                      <a:pt x="5" y="0"/>
                    </a:cubicBezTo>
                    <a:cubicBezTo>
                      <a:pt x="5" y="0"/>
                      <a:pt x="0" y="2"/>
                      <a:pt x="0" y="3"/>
                    </a:cubicBezTo>
                    <a:cubicBezTo>
                      <a:pt x="0" y="3"/>
                      <a:pt x="1" y="3"/>
                      <a:pt x="5" y="0"/>
                    </a:cubicBezTo>
                    <a:cubicBezTo>
                      <a:pt x="5" y="0"/>
                      <a:pt x="5"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6" name="îṡḷíḑe">
                <a:extLst>
                  <a:ext uri="{FF2B5EF4-FFF2-40B4-BE49-F238E27FC236}">
                    <a16:creationId xmlns:a16="http://schemas.microsoft.com/office/drawing/2014/main" id="{799C5F8A-95C3-4F9F-9FB1-0680CD21BA26}"/>
                  </a:ext>
                </a:extLst>
              </p:cNvPr>
              <p:cNvSpPr/>
              <p:nvPr/>
            </p:nvSpPr>
            <p:spPr bwMode="auto">
              <a:xfrm>
                <a:off x="2114" y="1397"/>
                <a:ext cx="12" cy="8"/>
              </a:xfrm>
              <a:custGeom>
                <a:avLst/>
                <a:gdLst>
                  <a:gd name="T0" fmla="*/ 1 w 6"/>
                  <a:gd name="T1" fmla="*/ 0 h 4"/>
                  <a:gd name="T2" fmla="*/ 0 w 6"/>
                  <a:gd name="T3" fmla="*/ 2 h 4"/>
                  <a:gd name="T4" fmla="*/ 6 w 6"/>
                  <a:gd name="T5" fmla="*/ 4 h 4"/>
                  <a:gd name="T6" fmla="*/ 6 w 6"/>
                  <a:gd name="T7" fmla="*/ 4 h 4"/>
                  <a:gd name="T8" fmla="*/ 6 w 6"/>
                  <a:gd name="T9" fmla="*/ 4 h 4"/>
                  <a:gd name="T10" fmla="*/ 6 w 6"/>
                  <a:gd name="T11" fmla="*/ 4 h 4"/>
                  <a:gd name="T12" fmla="*/ 4 w 6"/>
                  <a:gd name="T13" fmla="*/ 1 h 4"/>
                  <a:gd name="T14" fmla="*/ 3 w 6"/>
                  <a:gd name="T15" fmla="*/ 1 h 4"/>
                  <a:gd name="T16" fmla="*/ 1 w 6"/>
                  <a:gd name="T17" fmla="*/ 1 h 4"/>
                  <a:gd name="T18" fmla="*/ 1 w 6"/>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1" y="0"/>
                    </a:moveTo>
                    <a:cubicBezTo>
                      <a:pt x="0" y="2"/>
                      <a:pt x="0" y="2"/>
                      <a:pt x="0" y="2"/>
                    </a:cubicBezTo>
                    <a:cubicBezTo>
                      <a:pt x="1" y="3"/>
                      <a:pt x="4" y="4"/>
                      <a:pt x="6" y="4"/>
                    </a:cubicBezTo>
                    <a:cubicBezTo>
                      <a:pt x="6" y="4"/>
                      <a:pt x="6" y="4"/>
                      <a:pt x="6" y="4"/>
                    </a:cubicBezTo>
                    <a:cubicBezTo>
                      <a:pt x="6" y="4"/>
                      <a:pt x="6" y="4"/>
                      <a:pt x="6" y="4"/>
                    </a:cubicBezTo>
                    <a:cubicBezTo>
                      <a:pt x="6" y="4"/>
                      <a:pt x="6" y="4"/>
                      <a:pt x="6" y="4"/>
                    </a:cubicBezTo>
                    <a:cubicBezTo>
                      <a:pt x="4" y="1"/>
                      <a:pt x="4" y="1"/>
                      <a:pt x="4" y="1"/>
                    </a:cubicBezTo>
                    <a:cubicBezTo>
                      <a:pt x="4" y="1"/>
                      <a:pt x="3" y="1"/>
                      <a:pt x="3" y="1"/>
                    </a:cubicBezTo>
                    <a:cubicBezTo>
                      <a:pt x="3" y="1"/>
                      <a:pt x="2" y="1"/>
                      <a:pt x="1" y="1"/>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7" name="ïṧľîḓè">
                <a:extLst>
                  <a:ext uri="{FF2B5EF4-FFF2-40B4-BE49-F238E27FC236}">
                    <a16:creationId xmlns:a16="http://schemas.microsoft.com/office/drawing/2014/main" id="{2C6D7D03-15FE-4138-A97A-D56DDD87264E}"/>
                  </a:ext>
                </a:extLst>
              </p:cNvPr>
              <p:cNvSpPr/>
              <p:nvPr/>
            </p:nvSpPr>
            <p:spPr bwMode="auto">
              <a:xfrm>
                <a:off x="2036" y="1328"/>
                <a:ext cx="13" cy="21"/>
              </a:xfrm>
              <a:custGeom>
                <a:avLst/>
                <a:gdLst>
                  <a:gd name="T0" fmla="*/ 4 w 6"/>
                  <a:gd name="T1" fmla="*/ 0 h 10"/>
                  <a:gd name="T2" fmla="*/ 1 w 6"/>
                  <a:gd name="T3" fmla="*/ 2 h 10"/>
                  <a:gd name="T4" fmla="*/ 1 w 6"/>
                  <a:gd name="T5" fmla="*/ 6 h 10"/>
                  <a:gd name="T6" fmla="*/ 2 w 6"/>
                  <a:gd name="T7" fmla="*/ 7 h 10"/>
                  <a:gd name="T8" fmla="*/ 2 w 6"/>
                  <a:gd name="T9" fmla="*/ 9 h 10"/>
                  <a:gd name="T10" fmla="*/ 3 w 6"/>
                  <a:gd name="T11" fmla="*/ 10 h 10"/>
                  <a:gd name="T12" fmla="*/ 3 w 6"/>
                  <a:gd name="T13" fmla="*/ 10 h 10"/>
                  <a:gd name="T14" fmla="*/ 6 w 6"/>
                  <a:gd name="T15" fmla="*/ 7 h 10"/>
                  <a:gd name="T16" fmla="*/ 6 w 6"/>
                  <a:gd name="T17" fmla="*/ 6 h 10"/>
                  <a:gd name="T18" fmla="*/ 5 w 6"/>
                  <a:gd name="T19" fmla="*/ 4 h 10"/>
                  <a:gd name="T20" fmla="*/ 5 w 6"/>
                  <a:gd name="T21" fmla="*/ 1 h 10"/>
                  <a:gd name="T22" fmla="*/ 4 w 6"/>
                  <a:gd name="T23"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10">
                    <a:moveTo>
                      <a:pt x="4" y="0"/>
                    </a:moveTo>
                    <a:cubicBezTo>
                      <a:pt x="3" y="0"/>
                      <a:pt x="1" y="1"/>
                      <a:pt x="1" y="2"/>
                    </a:cubicBezTo>
                    <a:cubicBezTo>
                      <a:pt x="0" y="3"/>
                      <a:pt x="0" y="5"/>
                      <a:pt x="1" y="6"/>
                    </a:cubicBezTo>
                    <a:cubicBezTo>
                      <a:pt x="1" y="6"/>
                      <a:pt x="2" y="6"/>
                      <a:pt x="2" y="7"/>
                    </a:cubicBezTo>
                    <a:cubicBezTo>
                      <a:pt x="2" y="8"/>
                      <a:pt x="2" y="8"/>
                      <a:pt x="2" y="9"/>
                    </a:cubicBezTo>
                    <a:cubicBezTo>
                      <a:pt x="2" y="10"/>
                      <a:pt x="3" y="10"/>
                      <a:pt x="3" y="10"/>
                    </a:cubicBezTo>
                    <a:cubicBezTo>
                      <a:pt x="3" y="10"/>
                      <a:pt x="3" y="10"/>
                      <a:pt x="3" y="10"/>
                    </a:cubicBezTo>
                    <a:cubicBezTo>
                      <a:pt x="4" y="10"/>
                      <a:pt x="6" y="9"/>
                      <a:pt x="6" y="7"/>
                    </a:cubicBezTo>
                    <a:cubicBezTo>
                      <a:pt x="6" y="6"/>
                      <a:pt x="6" y="6"/>
                      <a:pt x="6" y="6"/>
                    </a:cubicBezTo>
                    <a:cubicBezTo>
                      <a:pt x="6" y="6"/>
                      <a:pt x="6" y="5"/>
                      <a:pt x="5" y="4"/>
                    </a:cubicBezTo>
                    <a:cubicBezTo>
                      <a:pt x="5" y="3"/>
                      <a:pt x="5" y="2"/>
                      <a:pt x="5" y="1"/>
                    </a:cubicBezTo>
                    <a:cubicBezTo>
                      <a:pt x="5" y="0"/>
                      <a:pt x="5"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8" name="iṣḷiḓè">
                <a:extLst>
                  <a:ext uri="{FF2B5EF4-FFF2-40B4-BE49-F238E27FC236}">
                    <a16:creationId xmlns:a16="http://schemas.microsoft.com/office/drawing/2014/main" id="{C8227A80-342A-4089-924B-8D995B57BDC6}"/>
                  </a:ext>
                </a:extLst>
              </p:cNvPr>
              <p:cNvSpPr/>
              <p:nvPr/>
            </p:nvSpPr>
            <p:spPr bwMode="auto">
              <a:xfrm>
                <a:off x="2005" y="1334"/>
                <a:ext cx="10" cy="6"/>
              </a:xfrm>
              <a:custGeom>
                <a:avLst/>
                <a:gdLst>
                  <a:gd name="T0" fmla="*/ 2 w 5"/>
                  <a:gd name="T1" fmla="*/ 0 h 3"/>
                  <a:gd name="T2" fmla="*/ 0 w 5"/>
                  <a:gd name="T3" fmla="*/ 2 h 3"/>
                  <a:gd name="T4" fmla="*/ 3 w 5"/>
                  <a:gd name="T5" fmla="*/ 3 h 3"/>
                  <a:gd name="T6" fmla="*/ 3 w 5"/>
                  <a:gd name="T7" fmla="*/ 3 h 3"/>
                  <a:gd name="T8" fmla="*/ 4 w 5"/>
                  <a:gd name="T9" fmla="*/ 2 h 3"/>
                  <a:gd name="T10" fmla="*/ 5 w 5"/>
                  <a:gd name="T11" fmla="*/ 1 h 3"/>
                  <a:gd name="T12" fmla="*/ 3 w 5"/>
                  <a:gd name="T13" fmla="*/ 0 h 3"/>
                  <a:gd name="T14" fmla="*/ 2 w 5"/>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2" y="0"/>
                    </a:moveTo>
                    <a:cubicBezTo>
                      <a:pt x="1" y="0"/>
                      <a:pt x="0" y="1"/>
                      <a:pt x="0" y="2"/>
                    </a:cubicBezTo>
                    <a:cubicBezTo>
                      <a:pt x="1" y="2"/>
                      <a:pt x="2" y="3"/>
                      <a:pt x="3" y="3"/>
                    </a:cubicBezTo>
                    <a:cubicBezTo>
                      <a:pt x="3" y="3"/>
                      <a:pt x="3" y="3"/>
                      <a:pt x="3" y="3"/>
                    </a:cubicBezTo>
                    <a:cubicBezTo>
                      <a:pt x="4" y="2"/>
                      <a:pt x="4" y="2"/>
                      <a:pt x="4" y="2"/>
                    </a:cubicBezTo>
                    <a:cubicBezTo>
                      <a:pt x="5" y="1"/>
                      <a:pt x="5" y="1"/>
                      <a:pt x="5" y="1"/>
                    </a:cubicBezTo>
                    <a:cubicBezTo>
                      <a:pt x="5" y="1"/>
                      <a:pt x="4" y="1"/>
                      <a:pt x="3" y="0"/>
                    </a:cubicBezTo>
                    <a:cubicBezTo>
                      <a:pt x="3"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9" name="i$líḍé">
                <a:extLst>
                  <a:ext uri="{FF2B5EF4-FFF2-40B4-BE49-F238E27FC236}">
                    <a16:creationId xmlns:a16="http://schemas.microsoft.com/office/drawing/2014/main" id="{0CCA83DD-3994-41EC-9250-C052C4EFA368}"/>
                  </a:ext>
                </a:extLst>
              </p:cNvPr>
              <p:cNvSpPr/>
              <p:nvPr/>
            </p:nvSpPr>
            <p:spPr bwMode="auto">
              <a:xfrm>
                <a:off x="2036" y="1307"/>
                <a:ext cx="7" cy="17"/>
              </a:xfrm>
              <a:custGeom>
                <a:avLst/>
                <a:gdLst>
                  <a:gd name="T0" fmla="*/ 1 w 3"/>
                  <a:gd name="T1" fmla="*/ 0 h 8"/>
                  <a:gd name="T2" fmla="*/ 1 w 3"/>
                  <a:gd name="T3" fmla="*/ 0 h 8"/>
                  <a:gd name="T4" fmla="*/ 1 w 3"/>
                  <a:gd name="T5" fmla="*/ 0 h 8"/>
                  <a:gd name="T6" fmla="*/ 1 w 3"/>
                  <a:gd name="T7" fmla="*/ 0 h 8"/>
                  <a:gd name="T8" fmla="*/ 1 w 3"/>
                  <a:gd name="T9" fmla="*/ 3 h 8"/>
                  <a:gd name="T10" fmla="*/ 1 w 3"/>
                  <a:gd name="T11" fmla="*/ 4 h 8"/>
                  <a:gd name="T12" fmla="*/ 0 w 3"/>
                  <a:gd name="T13" fmla="*/ 5 h 8"/>
                  <a:gd name="T14" fmla="*/ 1 w 3"/>
                  <a:gd name="T15" fmla="*/ 6 h 8"/>
                  <a:gd name="T16" fmla="*/ 3 w 3"/>
                  <a:gd name="T17" fmla="*/ 8 h 8"/>
                  <a:gd name="T18" fmla="*/ 2 w 3"/>
                  <a:gd name="T19" fmla="*/ 3 h 8"/>
                  <a:gd name="T20" fmla="*/ 1 w 3"/>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 h="8">
                    <a:moveTo>
                      <a:pt x="1" y="0"/>
                    </a:moveTo>
                    <a:cubicBezTo>
                      <a:pt x="1" y="0"/>
                      <a:pt x="1" y="0"/>
                      <a:pt x="1" y="0"/>
                    </a:cubicBezTo>
                    <a:cubicBezTo>
                      <a:pt x="1" y="0"/>
                      <a:pt x="1" y="0"/>
                      <a:pt x="1" y="0"/>
                    </a:cubicBezTo>
                    <a:cubicBezTo>
                      <a:pt x="1" y="0"/>
                      <a:pt x="1" y="0"/>
                      <a:pt x="1" y="0"/>
                    </a:cubicBezTo>
                    <a:cubicBezTo>
                      <a:pt x="1" y="1"/>
                      <a:pt x="1" y="2"/>
                      <a:pt x="1" y="3"/>
                    </a:cubicBezTo>
                    <a:cubicBezTo>
                      <a:pt x="1" y="4"/>
                      <a:pt x="1" y="4"/>
                      <a:pt x="1" y="4"/>
                    </a:cubicBezTo>
                    <a:cubicBezTo>
                      <a:pt x="1" y="5"/>
                      <a:pt x="0" y="5"/>
                      <a:pt x="0" y="5"/>
                    </a:cubicBezTo>
                    <a:cubicBezTo>
                      <a:pt x="1" y="6"/>
                      <a:pt x="1" y="6"/>
                      <a:pt x="1" y="6"/>
                    </a:cubicBezTo>
                    <a:cubicBezTo>
                      <a:pt x="3" y="8"/>
                      <a:pt x="3" y="8"/>
                      <a:pt x="3" y="8"/>
                    </a:cubicBezTo>
                    <a:cubicBezTo>
                      <a:pt x="3" y="8"/>
                      <a:pt x="3" y="5"/>
                      <a:pt x="2" y="3"/>
                    </a:cubicBezTo>
                    <a:cubicBezTo>
                      <a:pt x="2" y="3"/>
                      <a:pt x="2"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0" name="ïṩḻïḓé">
                <a:extLst>
                  <a:ext uri="{FF2B5EF4-FFF2-40B4-BE49-F238E27FC236}">
                    <a16:creationId xmlns:a16="http://schemas.microsoft.com/office/drawing/2014/main" id="{0A3968AB-04BE-4A69-A80A-E9DFB0FE2627}"/>
                  </a:ext>
                </a:extLst>
              </p:cNvPr>
              <p:cNvSpPr/>
              <p:nvPr/>
            </p:nvSpPr>
            <p:spPr bwMode="auto">
              <a:xfrm>
                <a:off x="2139" y="1409"/>
                <a:ext cx="6" cy="9"/>
              </a:xfrm>
              <a:custGeom>
                <a:avLst/>
                <a:gdLst>
                  <a:gd name="T0" fmla="*/ 1 w 3"/>
                  <a:gd name="T1" fmla="*/ 0 h 4"/>
                  <a:gd name="T2" fmla="*/ 1 w 3"/>
                  <a:gd name="T3" fmla="*/ 1 h 4"/>
                  <a:gd name="T4" fmla="*/ 1 w 3"/>
                  <a:gd name="T5" fmla="*/ 4 h 4"/>
                  <a:gd name="T6" fmla="*/ 2 w 3"/>
                  <a:gd name="T7" fmla="*/ 4 h 4"/>
                  <a:gd name="T8" fmla="*/ 3 w 3"/>
                  <a:gd name="T9" fmla="*/ 4 h 4"/>
                  <a:gd name="T10" fmla="*/ 3 w 3"/>
                  <a:gd name="T11" fmla="*/ 2 h 4"/>
                  <a:gd name="T12" fmla="*/ 3 w 3"/>
                  <a:gd name="T13" fmla="*/ 1 h 4"/>
                  <a:gd name="T14" fmla="*/ 3 w 3"/>
                  <a:gd name="T15" fmla="*/ 1 h 4"/>
                  <a:gd name="T16" fmla="*/ 2 w 3"/>
                  <a:gd name="T17" fmla="*/ 1 h 4"/>
                  <a:gd name="T18" fmla="*/ 2 w 3"/>
                  <a:gd name="T19" fmla="*/ 1 h 4"/>
                  <a:gd name="T20" fmla="*/ 1 w 3"/>
                  <a:gd name="T2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 h="4">
                    <a:moveTo>
                      <a:pt x="1" y="0"/>
                    </a:moveTo>
                    <a:cubicBezTo>
                      <a:pt x="1" y="1"/>
                      <a:pt x="1" y="1"/>
                      <a:pt x="1" y="1"/>
                    </a:cubicBezTo>
                    <a:cubicBezTo>
                      <a:pt x="0" y="1"/>
                      <a:pt x="1" y="3"/>
                      <a:pt x="1" y="4"/>
                    </a:cubicBezTo>
                    <a:cubicBezTo>
                      <a:pt x="2" y="4"/>
                      <a:pt x="2" y="4"/>
                      <a:pt x="2" y="4"/>
                    </a:cubicBezTo>
                    <a:cubicBezTo>
                      <a:pt x="3" y="4"/>
                      <a:pt x="3" y="4"/>
                      <a:pt x="3" y="4"/>
                    </a:cubicBezTo>
                    <a:cubicBezTo>
                      <a:pt x="3" y="2"/>
                      <a:pt x="3" y="2"/>
                      <a:pt x="3" y="2"/>
                    </a:cubicBezTo>
                    <a:cubicBezTo>
                      <a:pt x="3" y="1"/>
                      <a:pt x="3" y="1"/>
                      <a:pt x="3" y="1"/>
                    </a:cubicBezTo>
                    <a:cubicBezTo>
                      <a:pt x="3" y="1"/>
                      <a:pt x="3" y="1"/>
                      <a:pt x="3" y="1"/>
                    </a:cubicBezTo>
                    <a:cubicBezTo>
                      <a:pt x="2" y="1"/>
                      <a:pt x="2" y="1"/>
                      <a:pt x="2" y="1"/>
                    </a:cubicBezTo>
                    <a:cubicBezTo>
                      <a:pt x="2" y="1"/>
                      <a:pt x="2" y="1"/>
                      <a:pt x="2" y="1"/>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1" name="îṩľîḍé">
                <a:extLst>
                  <a:ext uri="{FF2B5EF4-FFF2-40B4-BE49-F238E27FC236}">
                    <a16:creationId xmlns:a16="http://schemas.microsoft.com/office/drawing/2014/main" id="{7E092420-91C3-45ED-AAD4-B215DE76C95A}"/>
                  </a:ext>
                </a:extLst>
              </p:cNvPr>
              <p:cNvSpPr/>
              <p:nvPr/>
            </p:nvSpPr>
            <p:spPr bwMode="auto">
              <a:xfrm>
                <a:off x="1373" y="1088"/>
                <a:ext cx="43" cy="31"/>
              </a:xfrm>
              <a:custGeom>
                <a:avLst/>
                <a:gdLst>
                  <a:gd name="T0" fmla="*/ 21 w 21"/>
                  <a:gd name="T1" fmla="*/ 0 h 15"/>
                  <a:gd name="T2" fmla="*/ 19 w 21"/>
                  <a:gd name="T3" fmla="*/ 1 h 15"/>
                  <a:gd name="T4" fmla="*/ 20 w 21"/>
                  <a:gd name="T5" fmla="*/ 0 h 15"/>
                  <a:gd name="T6" fmla="*/ 20 w 21"/>
                  <a:gd name="T7" fmla="*/ 0 h 15"/>
                  <a:gd name="T8" fmla="*/ 19 w 21"/>
                  <a:gd name="T9" fmla="*/ 0 h 15"/>
                  <a:gd name="T10" fmla="*/ 3 w 21"/>
                  <a:gd name="T11" fmla="*/ 12 h 15"/>
                  <a:gd name="T12" fmla="*/ 0 w 21"/>
                  <a:gd name="T13" fmla="*/ 15 h 15"/>
                  <a:gd name="T14" fmla="*/ 1 w 21"/>
                  <a:gd name="T15" fmla="*/ 15 h 15"/>
                  <a:gd name="T16" fmla="*/ 9 w 21"/>
                  <a:gd name="T17" fmla="*/ 9 h 15"/>
                  <a:gd name="T18" fmla="*/ 9 w 21"/>
                  <a:gd name="T19" fmla="*/ 9 h 15"/>
                  <a:gd name="T20" fmla="*/ 9 w 21"/>
                  <a:gd name="T21" fmla="*/ 9 h 15"/>
                  <a:gd name="T22" fmla="*/ 13 w 21"/>
                  <a:gd name="T23" fmla="*/ 6 h 15"/>
                  <a:gd name="T24" fmla="*/ 20 w 21"/>
                  <a:gd name="T25" fmla="*/ 1 h 15"/>
                  <a:gd name="T26" fmla="*/ 21 w 21"/>
                  <a:gd name="T27" fmla="*/ 0 h 15"/>
                  <a:gd name="T28" fmla="*/ 21 w 21"/>
                  <a:gd name="T2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15">
                    <a:moveTo>
                      <a:pt x="21" y="0"/>
                    </a:moveTo>
                    <a:cubicBezTo>
                      <a:pt x="20" y="0"/>
                      <a:pt x="20" y="0"/>
                      <a:pt x="19" y="1"/>
                    </a:cubicBezTo>
                    <a:cubicBezTo>
                      <a:pt x="20" y="0"/>
                      <a:pt x="20" y="0"/>
                      <a:pt x="20" y="0"/>
                    </a:cubicBezTo>
                    <a:cubicBezTo>
                      <a:pt x="20" y="0"/>
                      <a:pt x="20" y="0"/>
                      <a:pt x="20" y="0"/>
                    </a:cubicBezTo>
                    <a:cubicBezTo>
                      <a:pt x="19" y="0"/>
                      <a:pt x="19" y="0"/>
                      <a:pt x="19" y="0"/>
                    </a:cubicBezTo>
                    <a:cubicBezTo>
                      <a:pt x="16" y="1"/>
                      <a:pt x="16" y="1"/>
                      <a:pt x="3" y="12"/>
                    </a:cubicBezTo>
                    <a:cubicBezTo>
                      <a:pt x="2" y="13"/>
                      <a:pt x="1" y="13"/>
                      <a:pt x="0" y="15"/>
                    </a:cubicBezTo>
                    <a:cubicBezTo>
                      <a:pt x="1" y="15"/>
                      <a:pt x="1" y="15"/>
                      <a:pt x="1" y="15"/>
                    </a:cubicBezTo>
                    <a:cubicBezTo>
                      <a:pt x="4" y="14"/>
                      <a:pt x="6" y="11"/>
                      <a:pt x="9" y="9"/>
                    </a:cubicBezTo>
                    <a:cubicBezTo>
                      <a:pt x="9" y="9"/>
                      <a:pt x="9" y="9"/>
                      <a:pt x="9" y="9"/>
                    </a:cubicBezTo>
                    <a:cubicBezTo>
                      <a:pt x="9" y="9"/>
                      <a:pt x="9" y="9"/>
                      <a:pt x="9" y="9"/>
                    </a:cubicBezTo>
                    <a:cubicBezTo>
                      <a:pt x="10" y="8"/>
                      <a:pt x="11" y="7"/>
                      <a:pt x="13" y="6"/>
                    </a:cubicBezTo>
                    <a:cubicBezTo>
                      <a:pt x="15" y="4"/>
                      <a:pt x="18" y="3"/>
                      <a:pt x="20" y="1"/>
                    </a:cubicBezTo>
                    <a:cubicBezTo>
                      <a:pt x="21" y="1"/>
                      <a:pt x="21" y="1"/>
                      <a:pt x="21" y="0"/>
                    </a:cubicBezTo>
                    <a:cubicBezTo>
                      <a:pt x="21" y="0"/>
                      <a:pt x="21" y="0"/>
                      <a:pt x="2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2" name="îsľîḑé">
                <a:extLst>
                  <a:ext uri="{FF2B5EF4-FFF2-40B4-BE49-F238E27FC236}">
                    <a16:creationId xmlns:a16="http://schemas.microsoft.com/office/drawing/2014/main" id="{530DD81A-7654-494A-8971-9F85A7F2DC50}"/>
                  </a:ext>
                </a:extLst>
              </p:cNvPr>
              <p:cNvSpPr/>
              <p:nvPr/>
            </p:nvSpPr>
            <p:spPr bwMode="auto">
              <a:xfrm>
                <a:off x="1427" y="1059"/>
                <a:ext cx="40" cy="23"/>
              </a:xfrm>
              <a:custGeom>
                <a:avLst/>
                <a:gdLst>
                  <a:gd name="T0" fmla="*/ 19 w 19"/>
                  <a:gd name="T1" fmla="*/ 0 h 11"/>
                  <a:gd name="T2" fmla="*/ 19 w 19"/>
                  <a:gd name="T3" fmla="*/ 0 h 11"/>
                  <a:gd name="T4" fmla="*/ 14 w 19"/>
                  <a:gd name="T5" fmla="*/ 3 h 11"/>
                  <a:gd name="T6" fmla="*/ 10 w 19"/>
                  <a:gd name="T7" fmla="*/ 5 h 11"/>
                  <a:gd name="T8" fmla="*/ 9 w 19"/>
                  <a:gd name="T9" fmla="*/ 5 h 11"/>
                  <a:gd name="T10" fmla="*/ 10 w 19"/>
                  <a:gd name="T11" fmla="*/ 5 h 11"/>
                  <a:gd name="T12" fmla="*/ 10 w 19"/>
                  <a:gd name="T13" fmla="*/ 5 h 11"/>
                  <a:gd name="T14" fmla="*/ 11 w 19"/>
                  <a:gd name="T15" fmla="*/ 3 h 11"/>
                  <a:gd name="T16" fmla="*/ 2 w 19"/>
                  <a:gd name="T17" fmla="*/ 9 h 11"/>
                  <a:gd name="T18" fmla="*/ 2 w 19"/>
                  <a:gd name="T19" fmla="*/ 9 h 11"/>
                  <a:gd name="T20" fmla="*/ 6 w 19"/>
                  <a:gd name="T21" fmla="*/ 7 h 11"/>
                  <a:gd name="T22" fmla="*/ 4 w 19"/>
                  <a:gd name="T23" fmla="*/ 8 h 11"/>
                  <a:gd name="T24" fmla="*/ 6 w 19"/>
                  <a:gd name="T25" fmla="*/ 8 h 11"/>
                  <a:gd name="T26" fmla="*/ 8 w 19"/>
                  <a:gd name="T27" fmla="*/ 7 h 11"/>
                  <a:gd name="T28" fmla="*/ 1 w 19"/>
                  <a:gd name="T29" fmla="*/ 10 h 11"/>
                  <a:gd name="T30" fmla="*/ 1 w 19"/>
                  <a:gd name="T31" fmla="*/ 11 h 11"/>
                  <a:gd name="T32" fmla="*/ 1 w 19"/>
                  <a:gd name="T33" fmla="*/ 11 h 11"/>
                  <a:gd name="T34" fmla="*/ 3 w 19"/>
                  <a:gd name="T35" fmla="*/ 10 h 11"/>
                  <a:gd name="T36" fmla="*/ 9 w 19"/>
                  <a:gd name="T37" fmla="*/ 7 h 11"/>
                  <a:gd name="T38" fmla="*/ 13 w 19"/>
                  <a:gd name="T39" fmla="*/ 5 h 11"/>
                  <a:gd name="T40" fmla="*/ 18 w 19"/>
                  <a:gd name="T41" fmla="*/ 2 h 11"/>
                  <a:gd name="T42" fmla="*/ 19 w 19"/>
                  <a:gd name="T43" fmla="*/ 1 h 11"/>
                  <a:gd name="T44" fmla="*/ 19 w 19"/>
                  <a:gd name="T45" fmla="*/ 1 h 11"/>
                  <a:gd name="T46" fmla="*/ 18 w 19"/>
                  <a:gd name="T47" fmla="*/ 1 h 11"/>
                  <a:gd name="T48" fmla="*/ 14 w 19"/>
                  <a:gd name="T49" fmla="*/ 4 h 11"/>
                  <a:gd name="T50" fmla="*/ 19 w 19"/>
                  <a:gd name="T5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11">
                    <a:moveTo>
                      <a:pt x="19" y="0"/>
                    </a:moveTo>
                    <a:cubicBezTo>
                      <a:pt x="19" y="0"/>
                      <a:pt x="19" y="0"/>
                      <a:pt x="19" y="0"/>
                    </a:cubicBezTo>
                    <a:cubicBezTo>
                      <a:pt x="19" y="0"/>
                      <a:pt x="14" y="2"/>
                      <a:pt x="14" y="3"/>
                    </a:cubicBezTo>
                    <a:cubicBezTo>
                      <a:pt x="14" y="3"/>
                      <a:pt x="13" y="4"/>
                      <a:pt x="10" y="5"/>
                    </a:cubicBezTo>
                    <a:cubicBezTo>
                      <a:pt x="9" y="5"/>
                      <a:pt x="9" y="5"/>
                      <a:pt x="9" y="5"/>
                    </a:cubicBezTo>
                    <a:cubicBezTo>
                      <a:pt x="10" y="5"/>
                      <a:pt x="10" y="5"/>
                      <a:pt x="10" y="5"/>
                    </a:cubicBezTo>
                    <a:cubicBezTo>
                      <a:pt x="10" y="5"/>
                      <a:pt x="10" y="5"/>
                      <a:pt x="10" y="5"/>
                    </a:cubicBezTo>
                    <a:cubicBezTo>
                      <a:pt x="10" y="4"/>
                      <a:pt x="12" y="4"/>
                      <a:pt x="11" y="3"/>
                    </a:cubicBezTo>
                    <a:cubicBezTo>
                      <a:pt x="11" y="3"/>
                      <a:pt x="2" y="8"/>
                      <a:pt x="2" y="9"/>
                    </a:cubicBezTo>
                    <a:cubicBezTo>
                      <a:pt x="2" y="9"/>
                      <a:pt x="2" y="9"/>
                      <a:pt x="2" y="9"/>
                    </a:cubicBezTo>
                    <a:cubicBezTo>
                      <a:pt x="2" y="9"/>
                      <a:pt x="2" y="9"/>
                      <a:pt x="6" y="7"/>
                    </a:cubicBezTo>
                    <a:cubicBezTo>
                      <a:pt x="6" y="7"/>
                      <a:pt x="5" y="8"/>
                      <a:pt x="4" y="8"/>
                    </a:cubicBezTo>
                    <a:cubicBezTo>
                      <a:pt x="4" y="8"/>
                      <a:pt x="4" y="8"/>
                      <a:pt x="6" y="8"/>
                    </a:cubicBezTo>
                    <a:cubicBezTo>
                      <a:pt x="6" y="7"/>
                      <a:pt x="6" y="7"/>
                      <a:pt x="8" y="7"/>
                    </a:cubicBezTo>
                    <a:cubicBezTo>
                      <a:pt x="6" y="7"/>
                      <a:pt x="3" y="9"/>
                      <a:pt x="1" y="10"/>
                    </a:cubicBezTo>
                    <a:cubicBezTo>
                      <a:pt x="1" y="10"/>
                      <a:pt x="0" y="11"/>
                      <a:pt x="1" y="11"/>
                    </a:cubicBezTo>
                    <a:cubicBezTo>
                      <a:pt x="1" y="11"/>
                      <a:pt x="1" y="11"/>
                      <a:pt x="1" y="11"/>
                    </a:cubicBezTo>
                    <a:cubicBezTo>
                      <a:pt x="1" y="11"/>
                      <a:pt x="2" y="10"/>
                      <a:pt x="3" y="10"/>
                    </a:cubicBezTo>
                    <a:cubicBezTo>
                      <a:pt x="7" y="7"/>
                      <a:pt x="9" y="7"/>
                      <a:pt x="9" y="7"/>
                    </a:cubicBezTo>
                    <a:cubicBezTo>
                      <a:pt x="11" y="6"/>
                      <a:pt x="12" y="6"/>
                      <a:pt x="13" y="5"/>
                    </a:cubicBezTo>
                    <a:cubicBezTo>
                      <a:pt x="14" y="5"/>
                      <a:pt x="18" y="2"/>
                      <a:pt x="18" y="2"/>
                    </a:cubicBezTo>
                    <a:cubicBezTo>
                      <a:pt x="19" y="1"/>
                      <a:pt x="19" y="1"/>
                      <a:pt x="19" y="1"/>
                    </a:cubicBezTo>
                    <a:cubicBezTo>
                      <a:pt x="19" y="1"/>
                      <a:pt x="19" y="1"/>
                      <a:pt x="19" y="1"/>
                    </a:cubicBezTo>
                    <a:cubicBezTo>
                      <a:pt x="18" y="1"/>
                      <a:pt x="18" y="1"/>
                      <a:pt x="18" y="1"/>
                    </a:cubicBezTo>
                    <a:cubicBezTo>
                      <a:pt x="17" y="2"/>
                      <a:pt x="16" y="3"/>
                      <a:pt x="14" y="4"/>
                    </a:cubicBezTo>
                    <a:cubicBezTo>
                      <a:pt x="16" y="2"/>
                      <a:pt x="18" y="1"/>
                      <a:pt x="1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3" name="isliďe">
                <a:extLst>
                  <a:ext uri="{FF2B5EF4-FFF2-40B4-BE49-F238E27FC236}">
                    <a16:creationId xmlns:a16="http://schemas.microsoft.com/office/drawing/2014/main" id="{0A46F8C5-46EB-4B98-99E5-7B57311B7344}"/>
                  </a:ext>
                </a:extLst>
              </p:cNvPr>
              <p:cNvSpPr/>
              <p:nvPr/>
            </p:nvSpPr>
            <p:spPr bwMode="auto">
              <a:xfrm>
                <a:off x="1371" y="1086"/>
                <a:ext cx="62" cy="48"/>
              </a:xfrm>
              <a:custGeom>
                <a:avLst/>
                <a:gdLst>
                  <a:gd name="T0" fmla="*/ 29 w 30"/>
                  <a:gd name="T1" fmla="*/ 0 h 23"/>
                  <a:gd name="T2" fmla="*/ 29 w 30"/>
                  <a:gd name="T3" fmla="*/ 0 h 23"/>
                  <a:gd name="T4" fmla="*/ 23 w 30"/>
                  <a:gd name="T5" fmla="*/ 6 h 23"/>
                  <a:gd name="T6" fmla="*/ 24 w 30"/>
                  <a:gd name="T7" fmla="*/ 4 h 23"/>
                  <a:gd name="T8" fmla="*/ 24 w 30"/>
                  <a:gd name="T9" fmla="*/ 4 h 23"/>
                  <a:gd name="T10" fmla="*/ 20 w 30"/>
                  <a:gd name="T11" fmla="*/ 5 h 23"/>
                  <a:gd name="T12" fmla="*/ 22 w 30"/>
                  <a:gd name="T13" fmla="*/ 4 h 23"/>
                  <a:gd name="T14" fmla="*/ 21 w 30"/>
                  <a:gd name="T15" fmla="*/ 4 h 23"/>
                  <a:gd name="T16" fmla="*/ 17 w 30"/>
                  <a:gd name="T17" fmla="*/ 6 h 23"/>
                  <a:gd name="T18" fmla="*/ 21 w 30"/>
                  <a:gd name="T19" fmla="*/ 3 h 23"/>
                  <a:gd name="T20" fmla="*/ 8 w 30"/>
                  <a:gd name="T21" fmla="*/ 12 h 23"/>
                  <a:gd name="T22" fmla="*/ 9 w 30"/>
                  <a:gd name="T23" fmla="*/ 13 h 23"/>
                  <a:gd name="T24" fmla="*/ 7 w 30"/>
                  <a:gd name="T25" fmla="*/ 14 h 23"/>
                  <a:gd name="T26" fmla="*/ 5 w 30"/>
                  <a:gd name="T27" fmla="*/ 16 h 23"/>
                  <a:gd name="T28" fmla="*/ 5 w 30"/>
                  <a:gd name="T29" fmla="*/ 16 h 23"/>
                  <a:gd name="T30" fmla="*/ 9 w 30"/>
                  <a:gd name="T31" fmla="*/ 14 h 23"/>
                  <a:gd name="T32" fmla="*/ 10 w 30"/>
                  <a:gd name="T33" fmla="*/ 14 h 23"/>
                  <a:gd name="T34" fmla="*/ 10 w 30"/>
                  <a:gd name="T35" fmla="*/ 14 h 23"/>
                  <a:gd name="T36" fmla="*/ 11 w 30"/>
                  <a:gd name="T37" fmla="*/ 14 h 23"/>
                  <a:gd name="T38" fmla="*/ 12 w 30"/>
                  <a:gd name="T39" fmla="*/ 14 h 23"/>
                  <a:gd name="T40" fmla="*/ 7 w 30"/>
                  <a:gd name="T41" fmla="*/ 17 h 23"/>
                  <a:gd name="T42" fmla="*/ 1 w 30"/>
                  <a:gd name="T43" fmla="*/ 21 h 23"/>
                  <a:gd name="T44" fmla="*/ 2 w 30"/>
                  <a:gd name="T45" fmla="*/ 21 h 23"/>
                  <a:gd name="T46" fmla="*/ 2 w 30"/>
                  <a:gd name="T47" fmla="*/ 21 h 23"/>
                  <a:gd name="T48" fmla="*/ 3 w 30"/>
                  <a:gd name="T49" fmla="*/ 21 h 23"/>
                  <a:gd name="T50" fmla="*/ 3 w 30"/>
                  <a:gd name="T51" fmla="*/ 21 h 23"/>
                  <a:gd name="T52" fmla="*/ 3 w 30"/>
                  <a:gd name="T53" fmla="*/ 21 h 23"/>
                  <a:gd name="T54" fmla="*/ 2 w 30"/>
                  <a:gd name="T55" fmla="*/ 23 h 23"/>
                  <a:gd name="T56" fmla="*/ 2 w 30"/>
                  <a:gd name="T57" fmla="*/ 23 h 23"/>
                  <a:gd name="T58" fmla="*/ 13 w 30"/>
                  <a:gd name="T59" fmla="*/ 17 h 23"/>
                  <a:gd name="T60" fmla="*/ 15 w 30"/>
                  <a:gd name="T61" fmla="*/ 16 h 23"/>
                  <a:gd name="T62" fmla="*/ 15 w 30"/>
                  <a:gd name="T63" fmla="*/ 16 h 23"/>
                  <a:gd name="T64" fmla="*/ 15 w 30"/>
                  <a:gd name="T65" fmla="*/ 17 h 23"/>
                  <a:gd name="T66" fmla="*/ 18 w 30"/>
                  <a:gd name="T67" fmla="*/ 17 h 23"/>
                  <a:gd name="T68" fmla="*/ 22 w 30"/>
                  <a:gd name="T69" fmla="*/ 14 h 23"/>
                  <a:gd name="T70" fmla="*/ 22 w 30"/>
                  <a:gd name="T71" fmla="*/ 14 h 23"/>
                  <a:gd name="T72" fmla="*/ 22 w 30"/>
                  <a:gd name="T73" fmla="*/ 14 h 23"/>
                  <a:gd name="T74" fmla="*/ 20 w 30"/>
                  <a:gd name="T75" fmla="*/ 15 h 23"/>
                  <a:gd name="T76" fmla="*/ 24 w 30"/>
                  <a:gd name="T77" fmla="*/ 13 h 23"/>
                  <a:gd name="T78" fmla="*/ 24 w 30"/>
                  <a:gd name="T79" fmla="*/ 13 h 23"/>
                  <a:gd name="T80" fmla="*/ 24 w 30"/>
                  <a:gd name="T81" fmla="*/ 13 h 23"/>
                  <a:gd name="T82" fmla="*/ 25 w 30"/>
                  <a:gd name="T83" fmla="*/ 13 h 23"/>
                  <a:gd name="T84" fmla="*/ 26 w 30"/>
                  <a:gd name="T85" fmla="*/ 11 h 23"/>
                  <a:gd name="T86" fmla="*/ 25 w 30"/>
                  <a:gd name="T87" fmla="*/ 8 h 23"/>
                  <a:gd name="T88" fmla="*/ 30 w 30"/>
                  <a:gd name="T89" fmla="*/ 1 h 23"/>
                  <a:gd name="T90" fmla="*/ 29 w 30"/>
                  <a:gd name="T91" fmla="*/ 0 h 23"/>
                  <a:gd name="T92" fmla="*/ 29 w 30"/>
                  <a:gd name="T9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0" h="23">
                    <a:moveTo>
                      <a:pt x="29" y="0"/>
                    </a:moveTo>
                    <a:cubicBezTo>
                      <a:pt x="29" y="0"/>
                      <a:pt x="29" y="0"/>
                      <a:pt x="29" y="0"/>
                    </a:cubicBezTo>
                    <a:cubicBezTo>
                      <a:pt x="27" y="2"/>
                      <a:pt x="25" y="5"/>
                      <a:pt x="23" y="6"/>
                    </a:cubicBezTo>
                    <a:cubicBezTo>
                      <a:pt x="22" y="5"/>
                      <a:pt x="23" y="5"/>
                      <a:pt x="24" y="4"/>
                    </a:cubicBezTo>
                    <a:cubicBezTo>
                      <a:pt x="24" y="4"/>
                      <a:pt x="24" y="4"/>
                      <a:pt x="24" y="4"/>
                    </a:cubicBezTo>
                    <a:cubicBezTo>
                      <a:pt x="22" y="4"/>
                      <a:pt x="22" y="5"/>
                      <a:pt x="20" y="5"/>
                    </a:cubicBezTo>
                    <a:cubicBezTo>
                      <a:pt x="21" y="5"/>
                      <a:pt x="21" y="5"/>
                      <a:pt x="22" y="4"/>
                    </a:cubicBezTo>
                    <a:cubicBezTo>
                      <a:pt x="21" y="4"/>
                      <a:pt x="21" y="4"/>
                      <a:pt x="21" y="4"/>
                    </a:cubicBezTo>
                    <a:cubicBezTo>
                      <a:pt x="20" y="4"/>
                      <a:pt x="19" y="5"/>
                      <a:pt x="17" y="6"/>
                    </a:cubicBezTo>
                    <a:cubicBezTo>
                      <a:pt x="18" y="5"/>
                      <a:pt x="20" y="4"/>
                      <a:pt x="21" y="3"/>
                    </a:cubicBezTo>
                    <a:cubicBezTo>
                      <a:pt x="20" y="3"/>
                      <a:pt x="8" y="11"/>
                      <a:pt x="8" y="12"/>
                    </a:cubicBezTo>
                    <a:cubicBezTo>
                      <a:pt x="9" y="13"/>
                      <a:pt x="9" y="13"/>
                      <a:pt x="9" y="13"/>
                    </a:cubicBezTo>
                    <a:cubicBezTo>
                      <a:pt x="9" y="13"/>
                      <a:pt x="9" y="13"/>
                      <a:pt x="7" y="14"/>
                    </a:cubicBezTo>
                    <a:cubicBezTo>
                      <a:pt x="5" y="15"/>
                      <a:pt x="5" y="15"/>
                      <a:pt x="5" y="16"/>
                    </a:cubicBezTo>
                    <a:cubicBezTo>
                      <a:pt x="5" y="16"/>
                      <a:pt x="5" y="16"/>
                      <a:pt x="5" y="16"/>
                    </a:cubicBezTo>
                    <a:cubicBezTo>
                      <a:pt x="7" y="16"/>
                      <a:pt x="8" y="15"/>
                      <a:pt x="9" y="14"/>
                    </a:cubicBezTo>
                    <a:cubicBezTo>
                      <a:pt x="9" y="14"/>
                      <a:pt x="9" y="14"/>
                      <a:pt x="10" y="14"/>
                    </a:cubicBezTo>
                    <a:cubicBezTo>
                      <a:pt x="10" y="14"/>
                      <a:pt x="10" y="14"/>
                      <a:pt x="10" y="14"/>
                    </a:cubicBezTo>
                    <a:cubicBezTo>
                      <a:pt x="11" y="14"/>
                      <a:pt x="11" y="14"/>
                      <a:pt x="11" y="14"/>
                    </a:cubicBezTo>
                    <a:cubicBezTo>
                      <a:pt x="11" y="14"/>
                      <a:pt x="12" y="14"/>
                      <a:pt x="12" y="14"/>
                    </a:cubicBezTo>
                    <a:cubicBezTo>
                      <a:pt x="10" y="16"/>
                      <a:pt x="8" y="16"/>
                      <a:pt x="7" y="17"/>
                    </a:cubicBezTo>
                    <a:cubicBezTo>
                      <a:pt x="1" y="18"/>
                      <a:pt x="0" y="21"/>
                      <a:pt x="1" y="21"/>
                    </a:cubicBezTo>
                    <a:cubicBezTo>
                      <a:pt x="1" y="21"/>
                      <a:pt x="1" y="21"/>
                      <a:pt x="2" y="21"/>
                    </a:cubicBezTo>
                    <a:cubicBezTo>
                      <a:pt x="2" y="21"/>
                      <a:pt x="2" y="21"/>
                      <a:pt x="2" y="21"/>
                    </a:cubicBezTo>
                    <a:cubicBezTo>
                      <a:pt x="3" y="21"/>
                      <a:pt x="3" y="21"/>
                      <a:pt x="3" y="21"/>
                    </a:cubicBezTo>
                    <a:cubicBezTo>
                      <a:pt x="3" y="21"/>
                      <a:pt x="3" y="21"/>
                      <a:pt x="3" y="21"/>
                    </a:cubicBezTo>
                    <a:cubicBezTo>
                      <a:pt x="3" y="21"/>
                      <a:pt x="3" y="21"/>
                      <a:pt x="3" y="21"/>
                    </a:cubicBezTo>
                    <a:cubicBezTo>
                      <a:pt x="3" y="22"/>
                      <a:pt x="2" y="22"/>
                      <a:pt x="2" y="23"/>
                    </a:cubicBezTo>
                    <a:cubicBezTo>
                      <a:pt x="2" y="23"/>
                      <a:pt x="2" y="23"/>
                      <a:pt x="2" y="23"/>
                    </a:cubicBezTo>
                    <a:cubicBezTo>
                      <a:pt x="3" y="23"/>
                      <a:pt x="9" y="20"/>
                      <a:pt x="13" y="17"/>
                    </a:cubicBezTo>
                    <a:cubicBezTo>
                      <a:pt x="14" y="16"/>
                      <a:pt x="14" y="16"/>
                      <a:pt x="15" y="16"/>
                    </a:cubicBezTo>
                    <a:cubicBezTo>
                      <a:pt x="15" y="16"/>
                      <a:pt x="15" y="16"/>
                      <a:pt x="15" y="16"/>
                    </a:cubicBezTo>
                    <a:cubicBezTo>
                      <a:pt x="15" y="17"/>
                      <a:pt x="15" y="17"/>
                      <a:pt x="15" y="17"/>
                    </a:cubicBezTo>
                    <a:cubicBezTo>
                      <a:pt x="18" y="17"/>
                      <a:pt x="18" y="17"/>
                      <a:pt x="18" y="17"/>
                    </a:cubicBezTo>
                    <a:cubicBezTo>
                      <a:pt x="20" y="17"/>
                      <a:pt x="20" y="17"/>
                      <a:pt x="22" y="14"/>
                    </a:cubicBezTo>
                    <a:cubicBezTo>
                      <a:pt x="22" y="14"/>
                      <a:pt x="22" y="14"/>
                      <a:pt x="22" y="14"/>
                    </a:cubicBezTo>
                    <a:cubicBezTo>
                      <a:pt x="22" y="14"/>
                      <a:pt x="22" y="14"/>
                      <a:pt x="22" y="14"/>
                    </a:cubicBezTo>
                    <a:cubicBezTo>
                      <a:pt x="22" y="14"/>
                      <a:pt x="22" y="14"/>
                      <a:pt x="20" y="15"/>
                    </a:cubicBezTo>
                    <a:cubicBezTo>
                      <a:pt x="20" y="14"/>
                      <a:pt x="22" y="13"/>
                      <a:pt x="24" y="13"/>
                    </a:cubicBezTo>
                    <a:cubicBezTo>
                      <a:pt x="24" y="13"/>
                      <a:pt x="24" y="13"/>
                      <a:pt x="24" y="13"/>
                    </a:cubicBezTo>
                    <a:cubicBezTo>
                      <a:pt x="24" y="13"/>
                      <a:pt x="24" y="13"/>
                      <a:pt x="24" y="13"/>
                    </a:cubicBezTo>
                    <a:cubicBezTo>
                      <a:pt x="24" y="13"/>
                      <a:pt x="24" y="13"/>
                      <a:pt x="25" y="13"/>
                    </a:cubicBezTo>
                    <a:cubicBezTo>
                      <a:pt x="25" y="13"/>
                      <a:pt x="26" y="12"/>
                      <a:pt x="26" y="11"/>
                    </a:cubicBezTo>
                    <a:cubicBezTo>
                      <a:pt x="24" y="10"/>
                      <a:pt x="24" y="9"/>
                      <a:pt x="25" y="8"/>
                    </a:cubicBezTo>
                    <a:cubicBezTo>
                      <a:pt x="25" y="7"/>
                      <a:pt x="30" y="1"/>
                      <a:pt x="30" y="1"/>
                    </a:cubicBezTo>
                    <a:cubicBezTo>
                      <a:pt x="29" y="0"/>
                      <a:pt x="29" y="0"/>
                      <a:pt x="29" y="0"/>
                    </a:cubicBezTo>
                    <a:cubicBezTo>
                      <a:pt x="29" y="0"/>
                      <a:pt x="29" y="0"/>
                      <a:pt x="2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4" name="ïS1ïḑe">
                <a:extLst>
                  <a:ext uri="{FF2B5EF4-FFF2-40B4-BE49-F238E27FC236}">
                    <a16:creationId xmlns:a16="http://schemas.microsoft.com/office/drawing/2014/main" id="{4BF75090-A355-4E9D-AD95-553BBC147B6D}"/>
                  </a:ext>
                </a:extLst>
              </p:cNvPr>
              <p:cNvSpPr/>
              <p:nvPr/>
            </p:nvSpPr>
            <p:spPr bwMode="auto">
              <a:xfrm>
                <a:off x="1477" y="1153"/>
                <a:ext cx="8" cy="6"/>
              </a:xfrm>
              <a:custGeom>
                <a:avLst/>
                <a:gdLst>
                  <a:gd name="T0" fmla="*/ 4 w 4"/>
                  <a:gd name="T1" fmla="*/ 0 h 3"/>
                  <a:gd name="T2" fmla="*/ 3 w 4"/>
                  <a:gd name="T3" fmla="*/ 0 h 3"/>
                  <a:gd name="T4" fmla="*/ 1 w 4"/>
                  <a:gd name="T5" fmla="*/ 1 h 3"/>
                  <a:gd name="T6" fmla="*/ 1 w 4"/>
                  <a:gd name="T7" fmla="*/ 3 h 3"/>
                  <a:gd name="T8" fmla="*/ 1 w 4"/>
                  <a:gd name="T9" fmla="*/ 3 h 3"/>
                  <a:gd name="T10" fmla="*/ 4 w 4"/>
                  <a:gd name="T11" fmla="*/ 1 h 3"/>
                  <a:gd name="T12" fmla="*/ 4 w 4"/>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4" y="0"/>
                    </a:moveTo>
                    <a:cubicBezTo>
                      <a:pt x="3" y="0"/>
                      <a:pt x="3" y="0"/>
                      <a:pt x="3" y="0"/>
                    </a:cubicBezTo>
                    <a:cubicBezTo>
                      <a:pt x="3" y="0"/>
                      <a:pt x="1" y="0"/>
                      <a:pt x="1" y="1"/>
                    </a:cubicBezTo>
                    <a:cubicBezTo>
                      <a:pt x="0" y="2"/>
                      <a:pt x="1" y="3"/>
                      <a:pt x="1" y="3"/>
                    </a:cubicBezTo>
                    <a:cubicBezTo>
                      <a:pt x="1" y="3"/>
                      <a:pt x="1" y="3"/>
                      <a:pt x="1" y="3"/>
                    </a:cubicBezTo>
                    <a:cubicBezTo>
                      <a:pt x="2" y="3"/>
                      <a:pt x="4" y="1"/>
                      <a:pt x="4" y="1"/>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5" name="íṡ1iḑe">
                <a:extLst>
                  <a:ext uri="{FF2B5EF4-FFF2-40B4-BE49-F238E27FC236}">
                    <a16:creationId xmlns:a16="http://schemas.microsoft.com/office/drawing/2014/main" id="{5C618F31-EE50-4197-8811-07A900A969A7}"/>
                  </a:ext>
                </a:extLst>
              </p:cNvPr>
              <p:cNvSpPr/>
              <p:nvPr/>
            </p:nvSpPr>
            <p:spPr bwMode="auto">
              <a:xfrm>
                <a:off x="1452" y="1130"/>
                <a:ext cx="29" cy="23"/>
              </a:xfrm>
              <a:custGeom>
                <a:avLst/>
                <a:gdLst>
                  <a:gd name="T0" fmla="*/ 6 w 14"/>
                  <a:gd name="T1" fmla="*/ 0 h 11"/>
                  <a:gd name="T2" fmla="*/ 3 w 14"/>
                  <a:gd name="T3" fmla="*/ 4 h 11"/>
                  <a:gd name="T4" fmla="*/ 2 w 14"/>
                  <a:gd name="T5" fmla="*/ 5 h 11"/>
                  <a:gd name="T6" fmla="*/ 0 w 14"/>
                  <a:gd name="T7" fmla="*/ 9 h 11"/>
                  <a:gd name="T8" fmla="*/ 1 w 14"/>
                  <a:gd name="T9" fmla="*/ 10 h 11"/>
                  <a:gd name="T10" fmla="*/ 1 w 14"/>
                  <a:gd name="T11" fmla="*/ 11 h 11"/>
                  <a:gd name="T12" fmla="*/ 2 w 14"/>
                  <a:gd name="T13" fmla="*/ 11 h 11"/>
                  <a:gd name="T14" fmla="*/ 3 w 14"/>
                  <a:gd name="T15" fmla="*/ 10 h 11"/>
                  <a:gd name="T16" fmla="*/ 8 w 14"/>
                  <a:gd name="T17" fmla="*/ 7 h 11"/>
                  <a:gd name="T18" fmla="*/ 9 w 14"/>
                  <a:gd name="T19" fmla="*/ 7 h 11"/>
                  <a:gd name="T20" fmla="*/ 10 w 14"/>
                  <a:gd name="T21" fmla="*/ 7 h 11"/>
                  <a:gd name="T22" fmla="*/ 12 w 14"/>
                  <a:gd name="T23" fmla="*/ 7 h 11"/>
                  <a:gd name="T24" fmla="*/ 13 w 14"/>
                  <a:gd name="T25" fmla="*/ 7 h 11"/>
                  <a:gd name="T26" fmla="*/ 13 w 14"/>
                  <a:gd name="T27" fmla="*/ 7 h 11"/>
                  <a:gd name="T28" fmla="*/ 13 w 14"/>
                  <a:gd name="T29" fmla="*/ 6 h 11"/>
                  <a:gd name="T30" fmla="*/ 12 w 14"/>
                  <a:gd name="T31" fmla="*/ 5 h 11"/>
                  <a:gd name="T32" fmla="*/ 10 w 14"/>
                  <a:gd name="T33" fmla="*/ 2 h 11"/>
                  <a:gd name="T34" fmla="*/ 10 w 14"/>
                  <a:gd name="T35" fmla="*/ 2 h 11"/>
                  <a:gd name="T36" fmla="*/ 7 w 14"/>
                  <a:gd name="T37" fmla="*/ 1 h 11"/>
                  <a:gd name="T38" fmla="*/ 6 w 14"/>
                  <a:gd name="T39" fmla="*/ 0 h 11"/>
                  <a:gd name="T40" fmla="*/ 6 w 14"/>
                  <a:gd name="T4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 h="11">
                    <a:moveTo>
                      <a:pt x="6" y="0"/>
                    </a:moveTo>
                    <a:cubicBezTo>
                      <a:pt x="5" y="0"/>
                      <a:pt x="3" y="4"/>
                      <a:pt x="3" y="4"/>
                    </a:cubicBezTo>
                    <a:cubicBezTo>
                      <a:pt x="3" y="4"/>
                      <a:pt x="2" y="5"/>
                      <a:pt x="2" y="5"/>
                    </a:cubicBezTo>
                    <a:cubicBezTo>
                      <a:pt x="0" y="9"/>
                      <a:pt x="0" y="9"/>
                      <a:pt x="0" y="9"/>
                    </a:cubicBezTo>
                    <a:cubicBezTo>
                      <a:pt x="1" y="9"/>
                      <a:pt x="1" y="9"/>
                      <a:pt x="1" y="10"/>
                    </a:cubicBezTo>
                    <a:cubicBezTo>
                      <a:pt x="1" y="11"/>
                      <a:pt x="1" y="11"/>
                      <a:pt x="1" y="11"/>
                    </a:cubicBezTo>
                    <a:cubicBezTo>
                      <a:pt x="1" y="11"/>
                      <a:pt x="1" y="11"/>
                      <a:pt x="2" y="11"/>
                    </a:cubicBezTo>
                    <a:cubicBezTo>
                      <a:pt x="2" y="11"/>
                      <a:pt x="2" y="11"/>
                      <a:pt x="3" y="10"/>
                    </a:cubicBezTo>
                    <a:cubicBezTo>
                      <a:pt x="4" y="9"/>
                      <a:pt x="6" y="7"/>
                      <a:pt x="8" y="7"/>
                    </a:cubicBezTo>
                    <a:cubicBezTo>
                      <a:pt x="8" y="7"/>
                      <a:pt x="9" y="7"/>
                      <a:pt x="9" y="7"/>
                    </a:cubicBezTo>
                    <a:cubicBezTo>
                      <a:pt x="9" y="7"/>
                      <a:pt x="10" y="7"/>
                      <a:pt x="10" y="7"/>
                    </a:cubicBezTo>
                    <a:cubicBezTo>
                      <a:pt x="11" y="7"/>
                      <a:pt x="11" y="7"/>
                      <a:pt x="12" y="7"/>
                    </a:cubicBezTo>
                    <a:cubicBezTo>
                      <a:pt x="12" y="7"/>
                      <a:pt x="13" y="7"/>
                      <a:pt x="13" y="7"/>
                    </a:cubicBezTo>
                    <a:cubicBezTo>
                      <a:pt x="13" y="7"/>
                      <a:pt x="13" y="7"/>
                      <a:pt x="13" y="7"/>
                    </a:cubicBezTo>
                    <a:cubicBezTo>
                      <a:pt x="14" y="7"/>
                      <a:pt x="13" y="6"/>
                      <a:pt x="13" y="6"/>
                    </a:cubicBezTo>
                    <a:cubicBezTo>
                      <a:pt x="13" y="5"/>
                      <a:pt x="12" y="5"/>
                      <a:pt x="12" y="5"/>
                    </a:cubicBezTo>
                    <a:cubicBezTo>
                      <a:pt x="11" y="4"/>
                      <a:pt x="11" y="3"/>
                      <a:pt x="10" y="2"/>
                    </a:cubicBezTo>
                    <a:cubicBezTo>
                      <a:pt x="10" y="2"/>
                      <a:pt x="10" y="2"/>
                      <a:pt x="10" y="2"/>
                    </a:cubicBezTo>
                    <a:cubicBezTo>
                      <a:pt x="9" y="2"/>
                      <a:pt x="8" y="2"/>
                      <a:pt x="7" y="1"/>
                    </a:cubicBezTo>
                    <a:cubicBezTo>
                      <a:pt x="7" y="1"/>
                      <a:pt x="7" y="0"/>
                      <a:pt x="6" y="0"/>
                    </a:cubicBezTo>
                    <a:cubicBezTo>
                      <a:pt x="6" y="0"/>
                      <a:pt x="6"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6" name="ísḻîďè">
                <a:extLst>
                  <a:ext uri="{FF2B5EF4-FFF2-40B4-BE49-F238E27FC236}">
                    <a16:creationId xmlns:a16="http://schemas.microsoft.com/office/drawing/2014/main" id="{E59C0B88-CB66-4D9B-9617-7028DC20C6FE}"/>
                  </a:ext>
                </a:extLst>
              </p:cNvPr>
              <p:cNvSpPr/>
              <p:nvPr/>
            </p:nvSpPr>
            <p:spPr bwMode="auto">
              <a:xfrm>
                <a:off x="1460" y="1151"/>
                <a:ext cx="13" cy="8"/>
              </a:xfrm>
              <a:custGeom>
                <a:avLst/>
                <a:gdLst>
                  <a:gd name="T0" fmla="*/ 5 w 6"/>
                  <a:gd name="T1" fmla="*/ 0 h 4"/>
                  <a:gd name="T2" fmla="*/ 5 w 6"/>
                  <a:gd name="T3" fmla="*/ 0 h 4"/>
                  <a:gd name="T4" fmla="*/ 0 w 6"/>
                  <a:gd name="T5" fmla="*/ 2 h 4"/>
                  <a:gd name="T6" fmla="*/ 0 w 6"/>
                  <a:gd name="T7" fmla="*/ 4 h 4"/>
                  <a:gd name="T8" fmla="*/ 0 w 6"/>
                  <a:gd name="T9" fmla="*/ 4 h 4"/>
                  <a:gd name="T10" fmla="*/ 6 w 6"/>
                  <a:gd name="T11" fmla="*/ 1 h 4"/>
                  <a:gd name="T12" fmla="*/ 5 w 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6" h="4">
                    <a:moveTo>
                      <a:pt x="5" y="0"/>
                    </a:moveTo>
                    <a:cubicBezTo>
                      <a:pt x="5" y="0"/>
                      <a:pt x="5" y="0"/>
                      <a:pt x="5" y="0"/>
                    </a:cubicBezTo>
                    <a:cubicBezTo>
                      <a:pt x="5" y="0"/>
                      <a:pt x="2" y="1"/>
                      <a:pt x="0" y="2"/>
                    </a:cubicBezTo>
                    <a:cubicBezTo>
                      <a:pt x="0" y="2"/>
                      <a:pt x="0" y="3"/>
                      <a:pt x="0" y="4"/>
                    </a:cubicBezTo>
                    <a:cubicBezTo>
                      <a:pt x="0" y="4"/>
                      <a:pt x="0" y="4"/>
                      <a:pt x="0" y="4"/>
                    </a:cubicBezTo>
                    <a:cubicBezTo>
                      <a:pt x="2" y="4"/>
                      <a:pt x="5" y="2"/>
                      <a:pt x="6" y="1"/>
                    </a:cubicBezTo>
                    <a:cubicBezTo>
                      <a:pt x="6" y="0"/>
                      <a:pt x="6"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7" name="ïṡliḍé">
                <a:extLst>
                  <a:ext uri="{FF2B5EF4-FFF2-40B4-BE49-F238E27FC236}">
                    <a16:creationId xmlns:a16="http://schemas.microsoft.com/office/drawing/2014/main" id="{48D4107A-473E-44A7-8B73-3497288405BE}"/>
                  </a:ext>
                </a:extLst>
              </p:cNvPr>
              <p:cNvSpPr/>
              <p:nvPr/>
            </p:nvSpPr>
            <p:spPr bwMode="auto">
              <a:xfrm>
                <a:off x="1450" y="1536"/>
                <a:ext cx="10" cy="7"/>
              </a:xfrm>
              <a:custGeom>
                <a:avLst/>
                <a:gdLst>
                  <a:gd name="T0" fmla="*/ 2 w 5"/>
                  <a:gd name="T1" fmla="*/ 0 h 3"/>
                  <a:gd name="T2" fmla="*/ 1 w 5"/>
                  <a:gd name="T3" fmla="*/ 0 h 3"/>
                  <a:gd name="T4" fmla="*/ 2 w 5"/>
                  <a:gd name="T5" fmla="*/ 3 h 3"/>
                  <a:gd name="T6" fmla="*/ 4 w 5"/>
                  <a:gd name="T7" fmla="*/ 3 h 3"/>
                  <a:gd name="T8" fmla="*/ 5 w 5"/>
                  <a:gd name="T9" fmla="*/ 2 h 3"/>
                  <a:gd name="T10" fmla="*/ 2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2" y="0"/>
                    </a:moveTo>
                    <a:cubicBezTo>
                      <a:pt x="2" y="0"/>
                      <a:pt x="2" y="0"/>
                      <a:pt x="1" y="0"/>
                    </a:cubicBezTo>
                    <a:cubicBezTo>
                      <a:pt x="0" y="0"/>
                      <a:pt x="1" y="2"/>
                      <a:pt x="2" y="3"/>
                    </a:cubicBezTo>
                    <a:cubicBezTo>
                      <a:pt x="2" y="3"/>
                      <a:pt x="3" y="3"/>
                      <a:pt x="4" y="3"/>
                    </a:cubicBezTo>
                    <a:cubicBezTo>
                      <a:pt x="5" y="3"/>
                      <a:pt x="5" y="3"/>
                      <a:pt x="5" y="2"/>
                    </a:cubicBezTo>
                    <a:cubicBezTo>
                      <a:pt x="5" y="1"/>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8" name="ïṡļîḍe">
                <a:extLst>
                  <a:ext uri="{FF2B5EF4-FFF2-40B4-BE49-F238E27FC236}">
                    <a16:creationId xmlns:a16="http://schemas.microsoft.com/office/drawing/2014/main" id="{16B78DDE-0338-40A2-8886-DFFF400DC9BA}"/>
                  </a:ext>
                </a:extLst>
              </p:cNvPr>
              <p:cNvSpPr/>
              <p:nvPr/>
            </p:nvSpPr>
            <p:spPr bwMode="auto">
              <a:xfrm>
                <a:off x="1926" y="1197"/>
                <a:ext cx="4" cy="2"/>
              </a:xfrm>
              <a:custGeom>
                <a:avLst/>
                <a:gdLst>
                  <a:gd name="T0" fmla="*/ 0 w 2"/>
                  <a:gd name="T1" fmla="*/ 0 h 1"/>
                  <a:gd name="T2" fmla="*/ 0 w 2"/>
                  <a:gd name="T3" fmla="*/ 1 h 1"/>
                  <a:gd name="T4" fmla="*/ 2 w 2"/>
                  <a:gd name="T5" fmla="*/ 1 h 1"/>
                  <a:gd name="T6" fmla="*/ 0 w 2"/>
                  <a:gd name="T7" fmla="*/ 0 h 1"/>
                </a:gdLst>
                <a:ahLst/>
                <a:cxnLst>
                  <a:cxn ang="0">
                    <a:pos x="T0" y="T1"/>
                  </a:cxn>
                  <a:cxn ang="0">
                    <a:pos x="T2" y="T3"/>
                  </a:cxn>
                  <a:cxn ang="0">
                    <a:pos x="T4" y="T5"/>
                  </a:cxn>
                  <a:cxn ang="0">
                    <a:pos x="T6" y="T7"/>
                  </a:cxn>
                </a:cxnLst>
                <a:rect l="0" t="0" r="r" b="b"/>
                <a:pathLst>
                  <a:path w="2" h="1">
                    <a:moveTo>
                      <a:pt x="0" y="0"/>
                    </a:moveTo>
                    <a:cubicBezTo>
                      <a:pt x="0" y="1"/>
                      <a:pt x="0" y="1"/>
                      <a:pt x="0" y="1"/>
                    </a:cubicBezTo>
                    <a:cubicBezTo>
                      <a:pt x="2" y="1"/>
                      <a:pt x="2" y="1"/>
                      <a:pt x="2" y="1"/>
                    </a:cubicBezTo>
                    <a:cubicBezTo>
                      <a:pt x="1" y="1"/>
                      <a:pt x="1"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9" name="îṣľîďê">
                <a:extLst>
                  <a:ext uri="{FF2B5EF4-FFF2-40B4-BE49-F238E27FC236}">
                    <a16:creationId xmlns:a16="http://schemas.microsoft.com/office/drawing/2014/main" id="{36B24F0D-54C2-47D4-9B0F-8458862EB3D0}"/>
                  </a:ext>
                </a:extLst>
              </p:cNvPr>
              <p:cNvSpPr/>
              <p:nvPr/>
            </p:nvSpPr>
            <p:spPr bwMode="auto">
              <a:xfrm>
                <a:off x="1583" y="1224"/>
                <a:ext cx="48" cy="46"/>
              </a:xfrm>
              <a:custGeom>
                <a:avLst/>
                <a:gdLst>
                  <a:gd name="T0" fmla="*/ 13 w 23"/>
                  <a:gd name="T1" fmla="*/ 9 h 22"/>
                  <a:gd name="T2" fmla="*/ 0 w 23"/>
                  <a:gd name="T3" fmla="*/ 17 h 22"/>
                  <a:gd name="T4" fmla="*/ 6 w 23"/>
                  <a:gd name="T5" fmla="*/ 17 h 22"/>
                  <a:gd name="T6" fmla="*/ 15 w 23"/>
                  <a:gd name="T7" fmla="*/ 19 h 22"/>
                  <a:gd name="T8" fmla="*/ 16 w 23"/>
                  <a:gd name="T9" fmla="*/ 19 h 22"/>
                  <a:gd name="T10" fmla="*/ 16 w 23"/>
                  <a:gd name="T11" fmla="*/ 19 h 22"/>
                  <a:gd name="T12" fmla="*/ 17 w 23"/>
                  <a:gd name="T13" fmla="*/ 19 h 22"/>
                  <a:gd name="T14" fmla="*/ 18 w 23"/>
                  <a:gd name="T15" fmla="*/ 19 h 22"/>
                  <a:gd name="T16" fmla="*/ 19 w 23"/>
                  <a:gd name="T17" fmla="*/ 19 h 22"/>
                  <a:gd name="T18" fmla="*/ 20 w 23"/>
                  <a:gd name="T19" fmla="*/ 21 h 22"/>
                  <a:gd name="T20" fmla="*/ 20 w 23"/>
                  <a:gd name="T21" fmla="*/ 22 h 22"/>
                  <a:gd name="T22" fmla="*/ 20 w 23"/>
                  <a:gd name="T23" fmla="*/ 22 h 22"/>
                  <a:gd name="T24" fmla="*/ 22 w 23"/>
                  <a:gd name="T25" fmla="*/ 18 h 22"/>
                  <a:gd name="T26" fmla="*/ 19 w 23"/>
                  <a:gd name="T27" fmla="*/ 10 h 22"/>
                  <a:gd name="T28" fmla="*/ 17 w 23"/>
                  <a:gd name="T29" fmla="*/ 9 h 22"/>
                  <a:gd name="T30" fmla="*/ 14 w 23"/>
                  <a:gd name="T31" fmla="*/ 9 h 22"/>
                  <a:gd name="T32" fmla="*/ 14 w 23"/>
                  <a:gd name="T33" fmla="*/ 9 h 22"/>
                  <a:gd name="T34" fmla="*/ 13 w 23"/>
                  <a:gd name="T35" fmla="*/ 9 h 22"/>
                  <a:gd name="T36" fmla="*/ 14 w 23"/>
                  <a:gd name="T37" fmla="*/ 0 h 22"/>
                  <a:gd name="T38" fmla="*/ 9 w 23"/>
                  <a:gd name="T39" fmla="*/ 4 h 22"/>
                  <a:gd name="T40" fmla="*/ 3 w 23"/>
                  <a:gd name="T41" fmla="*/ 12 h 22"/>
                  <a:gd name="T42" fmla="*/ 2 w 23"/>
                  <a:gd name="T43" fmla="*/ 14 h 22"/>
                  <a:gd name="T44" fmla="*/ 12 w 23"/>
                  <a:gd name="T45" fmla="*/ 7 h 22"/>
                  <a:gd name="T46" fmla="*/ 11 w 23"/>
                  <a:gd name="T47" fmla="*/ 6 h 22"/>
                  <a:gd name="T48" fmla="*/ 11 w 23"/>
                  <a:gd name="T49" fmla="*/ 5 h 22"/>
                  <a:gd name="T50" fmla="*/ 12 w 23"/>
                  <a:gd name="T51" fmla="*/ 4 h 22"/>
                  <a:gd name="T52" fmla="*/ 14 w 23"/>
                  <a:gd name="T53" fmla="*/ 0 h 22"/>
                  <a:gd name="T54" fmla="*/ 14 w 23"/>
                  <a:gd name="T5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 h="22">
                    <a:moveTo>
                      <a:pt x="13" y="9"/>
                    </a:moveTo>
                    <a:cubicBezTo>
                      <a:pt x="0" y="17"/>
                      <a:pt x="0" y="17"/>
                      <a:pt x="0" y="17"/>
                    </a:cubicBezTo>
                    <a:cubicBezTo>
                      <a:pt x="0" y="17"/>
                      <a:pt x="1" y="17"/>
                      <a:pt x="6" y="17"/>
                    </a:cubicBezTo>
                    <a:cubicBezTo>
                      <a:pt x="10" y="18"/>
                      <a:pt x="12" y="18"/>
                      <a:pt x="15" y="19"/>
                    </a:cubicBezTo>
                    <a:cubicBezTo>
                      <a:pt x="16" y="19"/>
                      <a:pt x="16" y="19"/>
                      <a:pt x="16" y="19"/>
                    </a:cubicBezTo>
                    <a:cubicBezTo>
                      <a:pt x="16" y="19"/>
                      <a:pt x="16" y="19"/>
                      <a:pt x="16" y="19"/>
                    </a:cubicBezTo>
                    <a:cubicBezTo>
                      <a:pt x="16" y="19"/>
                      <a:pt x="17" y="19"/>
                      <a:pt x="17" y="19"/>
                    </a:cubicBezTo>
                    <a:cubicBezTo>
                      <a:pt x="17" y="19"/>
                      <a:pt x="18" y="19"/>
                      <a:pt x="18" y="19"/>
                    </a:cubicBezTo>
                    <a:cubicBezTo>
                      <a:pt x="18" y="19"/>
                      <a:pt x="19" y="19"/>
                      <a:pt x="19" y="19"/>
                    </a:cubicBezTo>
                    <a:cubicBezTo>
                      <a:pt x="20" y="20"/>
                      <a:pt x="20" y="21"/>
                      <a:pt x="20" y="21"/>
                    </a:cubicBezTo>
                    <a:cubicBezTo>
                      <a:pt x="20" y="22"/>
                      <a:pt x="20" y="22"/>
                      <a:pt x="20" y="22"/>
                    </a:cubicBezTo>
                    <a:cubicBezTo>
                      <a:pt x="20" y="22"/>
                      <a:pt x="20" y="22"/>
                      <a:pt x="20" y="22"/>
                    </a:cubicBezTo>
                    <a:cubicBezTo>
                      <a:pt x="21" y="22"/>
                      <a:pt x="22" y="20"/>
                      <a:pt x="22" y="18"/>
                    </a:cubicBezTo>
                    <a:cubicBezTo>
                      <a:pt x="23" y="16"/>
                      <a:pt x="21" y="12"/>
                      <a:pt x="19" y="10"/>
                    </a:cubicBezTo>
                    <a:cubicBezTo>
                      <a:pt x="18" y="9"/>
                      <a:pt x="18" y="9"/>
                      <a:pt x="17" y="9"/>
                    </a:cubicBezTo>
                    <a:cubicBezTo>
                      <a:pt x="17" y="9"/>
                      <a:pt x="16" y="9"/>
                      <a:pt x="14" y="9"/>
                    </a:cubicBezTo>
                    <a:cubicBezTo>
                      <a:pt x="14" y="9"/>
                      <a:pt x="14" y="9"/>
                      <a:pt x="14" y="9"/>
                    </a:cubicBezTo>
                    <a:cubicBezTo>
                      <a:pt x="13" y="9"/>
                      <a:pt x="13" y="9"/>
                      <a:pt x="13" y="9"/>
                    </a:cubicBezTo>
                    <a:moveTo>
                      <a:pt x="14" y="0"/>
                    </a:moveTo>
                    <a:cubicBezTo>
                      <a:pt x="13" y="0"/>
                      <a:pt x="11" y="2"/>
                      <a:pt x="9" y="4"/>
                    </a:cubicBezTo>
                    <a:cubicBezTo>
                      <a:pt x="7" y="7"/>
                      <a:pt x="5" y="10"/>
                      <a:pt x="3" y="12"/>
                    </a:cubicBezTo>
                    <a:cubicBezTo>
                      <a:pt x="3" y="13"/>
                      <a:pt x="3" y="13"/>
                      <a:pt x="2" y="14"/>
                    </a:cubicBezTo>
                    <a:cubicBezTo>
                      <a:pt x="12" y="7"/>
                      <a:pt x="12" y="7"/>
                      <a:pt x="12" y="7"/>
                    </a:cubicBezTo>
                    <a:cubicBezTo>
                      <a:pt x="12" y="7"/>
                      <a:pt x="11" y="6"/>
                      <a:pt x="11" y="6"/>
                    </a:cubicBezTo>
                    <a:cubicBezTo>
                      <a:pt x="11" y="5"/>
                      <a:pt x="11" y="5"/>
                      <a:pt x="11" y="5"/>
                    </a:cubicBezTo>
                    <a:cubicBezTo>
                      <a:pt x="11" y="5"/>
                      <a:pt x="12" y="4"/>
                      <a:pt x="12" y="4"/>
                    </a:cubicBezTo>
                    <a:cubicBezTo>
                      <a:pt x="13" y="2"/>
                      <a:pt x="14" y="1"/>
                      <a:pt x="14" y="0"/>
                    </a:cubicBezTo>
                    <a:cubicBezTo>
                      <a:pt x="14" y="0"/>
                      <a:pt x="14" y="0"/>
                      <a:pt x="1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0" name="îṥḷíḋe">
                <a:extLst>
                  <a:ext uri="{FF2B5EF4-FFF2-40B4-BE49-F238E27FC236}">
                    <a16:creationId xmlns:a16="http://schemas.microsoft.com/office/drawing/2014/main" id="{FDDF3DFB-4052-4BF4-A4A2-F94D506D851E}"/>
                  </a:ext>
                </a:extLst>
              </p:cNvPr>
              <p:cNvSpPr/>
              <p:nvPr/>
            </p:nvSpPr>
            <p:spPr bwMode="auto">
              <a:xfrm>
                <a:off x="1901" y="1153"/>
                <a:ext cx="75" cy="79"/>
              </a:xfrm>
              <a:custGeom>
                <a:avLst/>
                <a:gdLst>
                  <a:gd name="T0" fmla="*/ 28 w 36"/>
                  <a:gd name="T1" fmla="*/ 37 h 38"/>
                  <a:gd name="T2" fmla="*/ 31 w 36"/>
                  <a:gd name="T3" fmla="*/ 37 h 38"/>
                  <a:gd name="T4" fmla="*/ 36 w 36"/>
                  <a:gd name="T5" fmla="*/ 34 h 38"/>
                  <a:gd name="T6" fmla="*/ 34 w 36"/>
                  <a:gd name="T7" fmla="*/ 34 h 38"/>
                  <a:gd name="T8" fmla="*/ 32 w 36"/>
                  <a:gd name="T9" fmla="*/ 34 h 38"/>
                  <a:gd name="T10" fmla="*/ 30 w 36"/>
                  <a:gd name="T11" fmla="*/ 26 h 38"/>
                  <a:gd name="T12" fmla="*/ 29 w 36"/>
                  <a:gd name="T13" fmla="*/ 26 h 38"/>
                  <a:gd name="T14" fmla="*/ 26 w 36"/>
                  <a:gd name="T15" fmla="*/ 23 h 38"/>
                  <a:gd name="T16" fmla="*/ 28 w 36"/>
                  <a:gd name="T17" fmla="*/ 23 h 38"/>
                  <a:gd name="T18" fmla="*/ 29 w 36"/>
                  <a:gd name="T19" fmla="*/ 23 h 38"/>
                  <a:gd name="T20" fmla="*/ 28 w 36"/>
                  <a:gd name="T21" fmla="*/ 22 h 38"/>
                  <a:gd name="T22" fmla="*/ 6 w 36"/>
                  <a:gd name="T23" fmla="*/ 0 h 38"/>
                  <a:gd name="T24" fmla="*/ 0 w 36"/>
                  <a:gd name="T25" fmla="*/ 2 h 38"/>
                  <a:gd name="T26" fmla="*/ 1 w 36"/>
                  <a:gd name="T27" fmla="*/ 10 h 38"/>
                  <a:gd name="T28" fmla="*/ 4 w 36"/>
                  <a:gd name="T29" fmla="*/ 9 h 38"/>
                  <a:gd name="T30" fmla="*/ 6 w 36"/>
                  <a:gd name="T31" fmla="*/ 8 h 38"/>
                  <a:gd name="T32" fmla="*/ 11 w 36"/>
                  <a:gd name="T33" fmla="*/ 16 h 38"/>
                  <a:gd name="T34" fmla="*/ 14 w 36"/>
                  <a:gd name="T35" fmla="*/ 19 h 38"/>
                  <a:gd name="T36" fmla="*/ 17 w 36"/>
                  <a:gd name="T37" fmla="*/ 23 h 38"/>
                  <a:gd name="T38" fmla="*/ 12 w 36"/>
                  <a:gd name="T39" fmla="*/ 22 h 38"/>
                  <a:gd name="T40" fmla="*/ 13 w 36"/>
                  <a:gd name="T41" fmla="*/ 29 h 38"/>
                  <a:gd name="T42" fmla="*/ 16 w 36"/>
                  <a:gd name="T43" fmla="*/ 31 h 38"/>
                  <a:gd name="T44" fmla="*/ 18 w 36"/>
                  <a:gd name="T45" fmla="*/ 31 h 38"/>
                  <a:gd name="T46" fmla="*/ 20 w 36"/>
                  <a:gd name="T47" fmla="*/ 32 h 38"/>
                  <a:gd name="T48" fmla="*/ 19 w 36"/>
                  <a:gd name="T49" fmla="*/ 32 h 38"/>
                  <a:gd name="T50" fmla="*/ 16 w 36"/>
                  <a:gd name="T51" fmla="*/ 35 h 38"/>
                  <a:gd name="T52" fmla="*/ 14 w 36"/>
                  <a:gd name="T53" fmla="*/ 38 h 38"/>
                  <a:gd name="T54" fmla="*/ 21 w 36"/>
                  <a:gd name="T55" fmla="*/ 37 h 38"/>
                  <a:gd name="T56" fmla="*/ 20 w 36"/>
                  <a:gd name="T57" fmla="*/ 17 h 38"/>
                  <a:gd name="T58" fmla="*/ 17 w 36"/>
                  <a:gd name="T59" fmla="*/ 13 h 38"/>
                  <a:gd name="T60" fmla="*/ 11 w 36"/>
                  <a:gd name="T61" fmla="*/ 12 h 38"/>
                  <a:gd name="T62" fmla="*/ 10 w 36"/>
                  <a:gd name="T63" fmla="*/ 4 h 38"/>
                  <a:gd name="T64" fmla="*/ 6 w 36"/>
                  <a:gd name="T65" fmla="*/ 4 h 38"/>
                  <a:gd name="T66" fmla="*/ 6 w 36"/>
                  <a:gd name="T6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6" h="38">
                    <a:moveTo>
                      <a:pt x="22" y="19"/>
                    </a:moveTo>
                    <a:cubicBezTo>
                      <a:pt x="28" y="37"/>
                      <a:pt x="28" y="37"/>
                      <a:pt x="28" y="37"/>
                    </a:cubicBezTo>
                    <a:cubicBezTo>
                      <a:pt x="29" y="37"/>
                      <a:pt x="30" y="37"/>
                      <a:pt x="30" y="37"/>
                    </a:cubicBezTo>
                    <a:cubicBezTo>
                      <a:pt x="31" y="37"/>
                      <a:pt x="31" y="37"/>
                      <a:pt x="31" y="37"/>
                    </a:cubicBezTo>
                    <a:cubicBezTo>
                      <a:pt x="36" y="35"/>
                      <a:pt x="36" y="35"/>
                      <a:pt x="36" y="35"/>
                    </a:cubicBezTo>
                    <a:cubicBezTo>
                      <a:pt x="36" y="34"/>
                      <a:pt x="36" y="34"/>
                      <a:pt x="36" y="34"/>
                    </a:cubicBezTo>
                    <a:cubicBezTo>
                      <a:pt x="36" y="34"/>
                      <a:pt x="35" y="34"/>
                      <a:pt x="35" y="34"/>
                    </a:cubicBezTo>
                    <a:cubicBezTo>
                      <a:pt x="35" y="34"/>
                      <a:pt x="34" y="34"/>
                      <a:pt x="34" y="34"/>
                    </a:cubicBezTo>
                    <a:cubicBezTo>
                      <a:pt x="34" y="34"/>
                      <a:pt x="33" y="34"/>
                      <a:pt x="33" y="34"/>
                    </a:cubicBezTo>
                    <a:cubicBezTo>
                      <a:pt x="33" y="34"/>
                      <a:pt x="33" y="34"/>
                      <a:pt x="32" y="34"/>
                    </a:cubicBezTo>
                    <a:cubicBezTo>
                      <a:pt x="32" y="32"/>
                      <a:pt x="33" y="31"/>
                      <a:pt x="33" y="29"/>
                    </a:cubicBezTo>
                    <a:cubicBezTo>
                      <a:pt x="32" y="26"/>
                      <a:pt x="31" y="26"/>
                      <a:pt x="30" y="26"/>
                    </a:cubicBezTo>
                    <a:cubicBezTo>
                      <a:pt x="30" y="26"/>
                      <a:pt x="29" y="26"/>
                      <a:pt x="29" y="26"/>
                    </a:cubicBezTo>
                    <a:cubicBezTo>
                      <a:pt x="29" y="26"/>
                      <a:pt x="29" y="26"/>
                      <a:pt x="29" y="26"/>
                    </a:cubicBezTo>
                    <a:cubicBezTo>
                      <a:pt x="27" y="26"/>
                      <a:pt x="26" y="23"/>
                      <a:pt x="26" y="23"/>
                    </a:cubicBezTo>
                    <a:cubicBezTo>
                      <a:pt x="26" y="23"/>
                      <a:pt x="26" y="23"/>
                      <a:pt x="26" y="23"/>
                    </a:cubicBezTo>
                    <a:cubicBezTo>
                      <a:pt x="26" y="23"/>
                      <a:pt x="26" y="23"/>
                      <a:pt x="26" y="23"/>
                    </a:cubicBezTo>
                    <a:cubicBezTo>
                      <a:pt x="26" y="23"/>
                      <a:pt x="26" y="23"/>
                      <a:pt x="28" y="23"/>
                    </a:cubicBezTo>
                    <a:cubicBezTo>
                      <a:pt x="28" y="23"/>
                      <a:pt x="29" y="24"/>
                      <a:pt x="29" y="24"/>
                    </a:cubicBezTo>
                    <a:cubicBezTo>
                      <a:pt x="29" y="24"/>
                      <a:pt x="29" y="24"/>
                      <a:pt x="29" y="23"/>
                    </a:cubicBezTo>
                    <a:cubicBezTo>
                      <a:pt x="29" y="23"/>
                      <a:pt x="29" y="23"/>
                      <a:pt x="29" y="23"/>
                    </a:cubicBezTo>
                    <a:cubicBezTo>
                      <a:pt x="29" y="23"/>
                      <a:pt x="29" y="23"/>
                      <a:pt x="28" y="22"/>
                    </a:cubicBezTo>
                    <a:cubicBezTo>
                      <a:pt x="27" y="21"/>
                      <a:pt x="24" y="20"/>
                      <a:pt x="22" y="19"/>
                    </a:cubicBezTo>
                    <a:moveTo>
                      <a:pt x="6" y="0"/>
                    </a:moveTo>
                    <a:cubicBezTo>
                      <a:pt x="6" y="0"/>
                      <a:pt x="1" y="0"/>
                      <a:pt x="0" y="2"/>
                    </a:cubicBezTo>
                    <a:cubicBezTo>
                      <a:pt x="0" y="2"/>
                      <a:pt x="0" y="2"/>
                      <a:pt x="0" y="2"/>
                    </a:cubicBezTo>
                    <a:cubicBezTo>
                      <a:pt x="0" y="4"/>
                      <a:pt x="1" y="5"/>
                      <a:pt x="2" y="6"/>
                    </a:cubicBezTo>
                    <a:cubicBezTo>
                      <a:pt x="2" y="8"/>
                      <a:pt x="1" y="9"/>
                      <a:pt x="1" y="10"/>
                    </a:cubicBezTo>
                    <a:cubicBezTo>
                      <a:pt x="2" y="10"/>
                      <a:pt x="2" y="10"/>
                      <a:pt x="2" y="10"/>
                    </a:cubicBezTo>
                    <a:cubicBezTo>
                      <a:pt x="2" y="10"/>
                      <a:pt x="3" y="10"/>
                      <a:pt x="4" y="9"/>
                    </a:cubicBezTo>
                    <a:cubicBezTo>
                      <a:pt x="5" y="9"/>
                      <a:pt x="5" y="8"/>
                      <a:pt x="6" y="8"/>
                    </a:cubicBezTo>
                    <a:cubicBezTo>
                      <a:pt x="6" y="8"/>
                      <a:pt x="6" y="8"/>
                      <a:pt x="6" y="8"/>
                    </a:cubicBezTo>
                    <a:cubicBezTo>
                      <a:pt x="8" y="9"/>
                      <a:pt x="6" y="11"/>
                      <a:pt x="6" y="12"/>
                    </a:cubicBezTo>
                    <a:cubicBezTo>
                      <a:pt x="7" y="15"/>
                      <a:pt x="9" y="16"/>
                      <a:pt x="11" y="16"/>
                    </a:cubicBezTo>
                    <a:cubicBezTo>
                      <a:pt x="13" y="17"/>
                      <a:pt x="14" y="17"/>
                      <a:pt x="14" y="17"/>
                    </a:cubicBezTo>
                    <a:cubicBezTo>
                      <a:pt x="14" y="18"/>
                      <a:pt x="14" y="18"/>
                      <a:pt x="14" y="19"/>
                    </a:cubicBezTo>
                    <a:cubicBezTo>
                      <a:pt x="15" y="20"/>
                      <a:pt x="16" y="21"/>
                      <a:pt x="17" y="22"/>
                    </a:cubicBezTo>
                    <a:cubicBezTo>
                      <a:pt x="17" y="23"/>
                      <a:pt x="17" y="23"/>
                      <a:pt x="17" y="23"/>
                    </a:cubicBezTo>
                    <a:cubicBezTo>
                      <a:pt x="16" y="23"/>
                      <a:pt x="15" y="23"/>
                      <a:pt x="14" y="22"/>
                    </a:cubicBezTo>
                    <a:cubicBezTo>
                      <a:pt x="14" y="22"/>
                      <a:pt x="14" y="22"/>
                      <a:pt x="12" y="22"/>
                    </a:cubicBezTo>
                    <a:cubicBezTo>
                      <a:pt x="13" y="24"/>
                      <a:pt x="15" y="25"/>
                      <a:pt x="15" y="27"/>
                    </a:cubicBezTo>
                    <a:cubicBezTo>
                      <a:pt x="16" y="28"/>
                      <a:pt x="15" y="28"/>
                      <a:pt x="13" y="29"/>
                    </a:cubicBezTo>
                    <a:cubicBezTo>
                      <a:pt x="13" y="29"/>
                      <a:pt x="12" y="29"/>
                      <a:pt x="12" y="30"/>
                    </a:cubicBezTo>
                    <a:cubicBezTo>
                      <a:pt x="13" y="30"/>
                      <a:pt x="13" y="31"/>
                      <a:pt x="16" y="31"/>
                    </a:cubicBezTo>
                    <a:cubicBezTo>
                      <a:pt x="16" y="31"/>
                      <a:pt x="16" y="31"/>
                      <a:pt x="17" y="31"/>
                    </a:cubicBezTo>
                    <a:cubicBezTo>
                      <a:pt x="17" y="31"/>
                      <a:pt x="17" y="31"/>
                      <a:pt x="18" y="31"/>
                    </a:cubicBezTo>
                    <a:cubicBezTo>
                      <a:pt x="19" y="31"/>
                      <a:pt x="21" y="31"/>
                      <a:pt x="21" y="31"/>
                    </a:cubicBezTo>
                    <a:cubicBezTo>
                      <a:pt x="21" y="32"/>
                      <a:pt x="21" y="32"/>
                      <a:pt x="20" y="32"/>
                    </a:cubicBezTo>
                    <a:cubicBezTo>
                      <a:pt x="20" y="32"/>
                      <a:pt x="20" y="32"/>
                      <a:pt x="19" y="32"/>
                    </a:cubicBezTo>
                    <a:cubicBezTo>
                      <a:pt x="19" y="32"/>
                      <a:pt x="19" y="32"/>
                      <a:pt x="19" y="32"/>
                    </a:cubicBezTo>
                    <a:cubicBezTo>
                      <a:pt x="18" y="32"/>
                      <a:pt x="18" y="33"/>
                      <a:pt x="18" y="33"/>
                    </a:cubicBezTo>
                    <a:cubicBezTo>
                      <a:pt x="17" y="34"/>
                      <a:pt x="17" y="35"/>
                      <a:pt x="16" y="35"/>
                    </a:cubicBezTo>
                    <a:cubicBezTo>
                      <a:pt x="15" y="36"/>
                      <a:pt x="14" y="37"/>
                      <a:pt x="14" y="38"/>
                    </a:cubicBezTo>
                    <a:cubicBezTo>
                      <a:pt x="14" y="38"/>
                      <a:pt x="14" y="38"/>
                      <a:pt x="14" y="38"/>
                    </a:cubicBezTo>
                    <a:cubicBezTo>
                      <a:pt x="14" y="38"/>
                      <a:pt x="14" y="38"/>
                      <a:pt x="14" y="38"/>
                    </a:cubicBezTo>
                    <a:cubicBezTo>
                      <a:pt x="15" y="38"/>
                      <a:pt x="16" y="38"/>
                      <a:pt x="21" y="37"/>
                    </a:cubicBezTo>
                    <a:cubicBezTo>
                      <a:pt x="23" y="37"/>
                      <a:pt x="25" y="37"/>
                      <a:pt x="27" y="37"/>
                    </a:cubicBezTo>
                    <a:cubicBezTo>
                      <a:pt x="20" y="17"/>
                      <a:pt x="20" y="17"/>
                      <a:pt x="20" y="17"/>
                    </a:cubicBezTo>
                    <a:cubicBezTo>
                      <a:pt x="20" y="17"/>
                      <a:pt x="20" y="17"/>
                      <a:pt x="20" y="17"/>
                    </a:cubicBezTo>
                    <a:cubicBezTo>
                      <a:pt x="19" y="16"/>
                      <a:pt x="18" y="14"/>
                      <a:pt x="17" y="13"/>
                    </a:cubicBezTo>
                    <a:cubicBezTo>
                      <a:pt x="14" y="12"/>
                      <a:pt x="12" y="12"/>
                      <a:pt x="11" y="12"/>
                    </a:cubicBezTo>
                    <a:cubicBezTo>
                      <a:pt x="11" y="12"/>
                      <a:pt x="11" y="12"/>
                      <a:pt x="11" y="12"/>
                    </a:cubicBezTo>
                    <a:cubicBezTo>
                      <a:pt x="12" y="10"/>
                      <a:pt x="14" y="4"/>
                      <a:pt x="10" y="4"/>
                    </a:cubicBezTo>
                    <a:cubicBezTo>
                      <a:pt x="10" y="4"/>
                      <a:pt x="10" y="4"/>
                      <a:pt x="10" y="4"/>
                    </a:cubicBezTo>
                    <a:cubicBezTo>
                      <a:pt x="9" y="4"/>
                      <a:pt x="9" y="4"/>
                      <a:pt x="8" y="4"/>
                    </a:cubicBezTo>
                    <a:cubicBezTo>
                      <a:pt x="7" y="4"/>
                      <a:pt x="6" y="4"/>
                      <a:pt x="6" y="4"/>
                    </a:cubicBezTo>
                    <a:cubicBezTo>
                      <a:pt x="5" y="4"/>
                      <a:pt x="5" y="4"/>
                      <a:pt x="5" y="4"/>
                    </a:cubicBezTo>
                    <a:cubicBezTo>
                      <a:pt x="5" y="2"/>
                      <a:pt x="7"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1" name="íṥļíḍè">
                <a:extLst>
                  <a:ext uri="{FF2B5EF4-FFF2-40B4-BE49-F238E27FC236}">
                    <a16:creationId xmlns:a16="http://schemas.microsoft.com/office/drawing/2014/main" id="{9D19D4B8-2001-4F4F-A62C-B3903F4C59A4}"/>
                  </a:ext>
                </a:extLst>
              </p:cNvPr>
              <p:cNvSpPr/>
              <p:nvPr/>
            </p:nvSpPr>
            <p:spPr bwMode="auto">
              <a:xfrm>
                <a:off x="1247" y="1280"/>
                <a:ext cx="7" cy="17"/>
              </a:xfrm>
              <a:custGeom>
                <a:avLst/>
                <a:gdLst>
                  <a:gd name="T0" fmla="*/ 3 w 3"/>
                  <a:gd name="T1" fmla="*/ 0 h 8"/>
                  <a:gd name="T2" fmla="*/ 2 w 3"/>
                  <a:gd name="T3" fmla="*/ 0 h 8"/>
                  <a:gd name="T4" fmla="*/ 2 w 3"/>
                  <a:gd name="T5" fmla="*/ 0 h 8"/>
                  <a:gd name="T6" fmla="*/ 0 w 3"/>
                  <a:gd name="T7" fmla="*/ 8 h 8"/>
                  <a:gd name="T8" fmla="*/ 0 w 3"/>
                  <a:gd name="T9" fmla="*/ 8 h 8"/>
                  <a:gd name="T10" fmla="*/ 1 w 3"/>
                  <a:gd name="T11" fmla="*/ 3 h 8"/>
                  <a:gd name="T12" fmla="*/ 3 w 3"/>
                  <a:gd name="T13" fmla="*/ 1 h 8"/>
                  <a:gd name="T14" fmla="*/ 3 w 3"/>
                  <a:gd name="T15" fmla="*/ 0 h 8"/>
                  <a:gd name="T16" fmla="*/ 3 w 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8">
                    <a:moveTo>
                      <a:pt x="3" y="0"/>
                    </a:moveTo>
                    <a:cubicBezTo>
                      <a:pt x="3" y="0"/>
                      <a:pt x="3" y="0"/>
                      <a:pt x="2" y="0"/>
                    </a:cubicBezTo>
                    <a:cubicBezTo>
                      <a:pt x="2" y="0"/>
                      <a:pt x="2" y="0"/>
                      <a:pt x="2" y="0"/>
                    </a:cubicBezTo>
                    <a:cubicBezTo>
                      <a:pt x="1" y="1"/>
                      <a:pt x="0" y="7"/>
                      <a:pt x="0" y="8"/>
                    </a:cubicBezTo>
                    <a:cubicBezTo>
                      <a:pt x="0" y="8"/>
                      <a:pt x="0" y="8"/>
                      <a:pt x="0" y="8"/>
                    </a:cubicBezTo>
                    <a:cubicBezTo>
                      <a:pt x="1" y="6"/>
                      <a:pt x="1" y="5"/>
                      <a:pt x="1" y="3"/>
                    </a:cubicBezTo>
                    <a:cubicBezTo>
                      <a:pt x="2" y="2"/>
                      <a:pt x="2" y="2"/>
                      <a:pt x="3" y="1"/>
                    </a:cubicBezTo>
                    <a:cubicBezTo>
                      <a:pt x="3" y="0"/>
                      <a:pt x="3" y="0"/>
                      <a:pt x="3" y="0"/>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2" name="îślïḋé">
                <a:extLst>
                  <a:ext uri="{FF2B5EF4-FFF2-40B4-BE49-F238E27FC236}">
                    <a16:creationId xmlns:a16="http://schemas.microsoft.com/office/drawing/2014/main" id="{F0069235-F726-467F-AA6E-FAF54F7DED35}"/>
                  </a:ext>
                </a:extLst>
              </p:cNvPr>
              <p:cNvSpPr/>
              <p:nvPr/>
            </p:nvSpPr>
            <p:spPr bwMode="auto">
              <a:xfrm>
                <a:off x="1773" y="1092"/>
                <a:ext cx="67" cy="23"/>
              </a:xfrm>
              <a:custGeom>
                <a:avLst/>
                <a:gdLst>
                  <a:gd name="T0" fmla="*/ 1 w 32"/>
                  <a:gd name="T1" fmla="*/ 1 h 11"/>
                  <a:gd name="T2" fmla="*/ 0 w 32"/>
                  <a:gd name="T3" fmla="*/ 1 h 11"/>
                  <a:gd name="T4" fmla="*/ 2 w 32"/>
                  <a:gd name="T5" fmla="*/ 3 h 11"/>
                  <a:gd name="T6" fmla="*/ 0 w 32"/>
                  <a:gd name="T7" fmla="*/ 4 h 11"/>
                  <a:gd name="T8" fmla="*/ 1 w 32"/>
                  <a:gd name="T9" fmla="*/ 5 h 11"/>
                  <a:gd name="T10" fmla="*/ 2 w 32"/>
                  <a:gd name="T11" fmla="*/ 5 h 11"/>
                  <a:gd name="T12" fmla="*/ 2 w 32"/>
                  <a:gd name="T13" fmla="*/ 5 h 11"/>
                  <a:gd name="T14" fmla="*/ 4 w 32"/>
                  <a:gd name="T15" fmla="*/ 5 h 11"/>
                  <a:gd name="T16" fmla="*/ 6 w 32"/>
                  <a:gd name="T17" fmla="*/ 3 h 11"/>
                  <a:gd name="T18" fmla="*/ 1 w 32"/>
                  <a:gd name="T19" fmla="*/ 1 h 11"/>
                  <a:gd name="T20" fmla="*/ 22 w 32"/>
                  <a:gd name="T21" fmla="*/ 0 h 11"/>
                  <a:gd name="T22" fmla="*/ 22 w 32"/>
                  <a:gd name="T23" fmla="*/ 0 h 11"/>
                  <a:gd name="T24" fmla="*/ 18 w 32"/>
                  <a:gd name="T25" fmla="*/ 1 h 11"/>
                  <a:gd name="T26" fmla="*/ 14 w 32"/>
                  <a:gd name="T27" fmla="*/ 1 h 11"/>
                  <a:gd name="T28" fmla="*/ 13 w 32"/>
                  <a:gd name="T29" fmla="*/ 3 h 11"/>
                  <a:gd name="T30" fmla="*/ 13 w 32"/>
                  <a:gd name="T31" fmla="*/ 3 h 11"/>
                  <a:gd name="T32" fmla="*/ 12 w 32"/>
                  <a:gd name="T33" fmla="*/ 3 h 11"/>
                  <a:gd name="T34" fmla="*/ 12 w 32"/>
                  <a:gd name="T35" fmla="*/ 3 h 11"/>
                  <a:gd name="T36" fmla="*/ 11 w 32"/>
                  <a:gd name="T37" fmla="*/ 3 h 11"/>
                  <a:gd name="T38" fmla="*/ 11 w 32"/>
                  <a:gd name="T39" fmla="*/ 3 h 11"/>
                  <a:gd name="T40" fmla="*/ 11 w 32"/>
                  <a:gd name="T41" fmla="*/ 7 h 11"/>
                  <a:gd name="T42" fmla="*/ 7 w 32"/>
                  <a:gd name="T43" fmla="*/ 4 h 11"/>
                  <a:gd name="T44" fmla="*/ 5 w 32"/>
                  <a:gd name="T45" fmla="*/ 6 h 11"/>
                  <a:gd name="T46" fmla="*/ 5 w 32"/>
                  <a:gd name="T47" fmla="*/ 8 h 11"/>
                  <a:gd name="T48" fmla="*/ 7 w 32"/>
                  <a:gd name="T49" fmla="*/ 9 h 11"/>
                  <a:gd name="T50" fmla="*/ 7 w 32"/>
                  <a:gd name="T51" fmla="*/ 9 h 11"/>
                  <a:gd name="T52" fmla="*/ 8 w 32"/>
                  <a:gd name="T53" fmla="*/ 9 h 11"/>
                  <a:gd name="T54" fmla="*/ 9 w 32"/>
                  <a:gd name="T55" fmla="*/ 9 h 11"/>
                  <a:gd name="T56" fmla="*/ 10 w 32"/>
                  <a:gd name="T57" fmla="*/ 11 h 11"/>
                  <a:gd name="T58" fmla="*/ 11 w 32"/>
                  <a:gd name="T59" fmla="*/ 11 h 11"/>
                  <a:gd name="T60" fmla="*/ 13 w 32"/>
                  <a:gd name="T61" fmla="*/ 11 h 11"/>
                  <a:gd name="T62" fmla="*/ 16 w 32"/>
                  <a:gd name="T63" fmla="*/ 11 h 11"/>
                  <a:gd name="T64" fmla="*/ 16 w 32"/>
                  <a:gd name="T65" fmla="*/ 11 h 11"/>
                  <a:gd name="T66" fmla="*/ 20 w 32"/>
                  <a:gd name="T67" fmla="*/ 11 h 11"/>
                  <a:gd name="T68" fmla="*/ 20 w 32"/>
                  <a:gd name="T69" fmla="*/ 11 h 11"/>
                  <a:gd name="T70" fmla="*/ 24 w 32"/>
                  <a:gd name="T71" fmla="*/ 11 h 11"/>
                  <a:gd name="T72" fmla="*/ 32 w 32"/>
                  <a:gd name="T73" fmla="*/ 6 h 11"/>
                  <a:gd name="T74" fmla="*/ 31 w 32"/>
                  <a:gd name="T75" fmla="*/ 4 h 11"/>
                  <a:gd name="T76" fmla="*/ 31 w 32"/>
                  <a:gd name="T77" fmla="*/ 4 h 11"/>
                  <a:gd name="T78" fmla="*/ 32 w 32"/>
                  <a:gd name="T79" fmla="*/ 4 h 11"/>
                  <a:gd name="T80" fmla="*/ 32 w 32"/>
                  <a:gd name="T81" fmla="*/ 3 h 11"/>
                  <a:gd name="T82" fmla="*/ 30 w 32"/>
                  <a:gd name="T83" fmla="*/ 2 h 11"/>
                  <a:gd name="T84" fmla="*/ 29 w 32"/>
                  <a:gd name="T85" fmla="*/ 2 h 11"/>
                  <a:gd name="T86" fmla="*/ 25 w 32"/>
                  <a:gd name="T87" fmla="*/ 1 h 11"/>
                  <a:gd name="T88" fmla="*/ 22 w 32"/>
                  <a:gd name="T8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11">
                    <a:moveTo>
                      <a:pt x="1" y="1"/>
                    </a:moveTo>
                    <a:cubicBezTo>
                      <a:pt x="1" y="1"/>
                      <a:pt x="0" y="1"/>
                      <a:pt x="0" y="1"/>
                    </a:cubicBezTo>
                    <a:cubicBezTo>
                      <a:pt x="0" y="2"/>
                      <a:pt x="1" y="2"/>
                      <a:pt x="2" y="3"/>
                    </a:cubicBezTo>
                    <a:cubicBezTo>
                      <a:pt x="2" y="4"/>
                      <a:pt x="1" y="4"/>
                      <a:pt x="0" y="4"/>
                    </a:cubicBezTo>
                    <a:cubicBezTo>
                      <a:pt x="1" y="5"/>
                      <a:pt x="1" y="5"/>
                      <a:pt x="1" y="5"/>
                    </a:cubicBezTo>
                    <a:cubicBezTo>
                      <a:pt x="1" y="5"/>
                      <a:pt x="1" y="5"/>
                      <a:pt x="2" y="5"/>
                    </a:cubicBezTo>
                    <a:cubicBezTo>
                      <a:pt x="2" y="5"/>
                      <a:pt x="2" y="5"/>
                      <a:pt x="2" y="5"/>
                    </a:cubicBezTo>
                    <a:cubicBezTo>
                      <a:pt x="3" y="5"/>
                      <a:pt x="4" y="5"/>
                      <a:pt x="4" y="5"/>
                    </a:cubicBezTo>
                    <a:cubicBezTo>
                      <a:pt x="6" y="3"/>
                      <a:pt x="6" y="3"/>
                      <a:pt x="6" y="3"/>
                    </a:cubicBezTo>
                    <a:cubicBezTo>
                      <a:pt x="5" y="2"/>
                      <a:pt x="3" y="1"/>
                      <a:pt x="1" y="1"/>
                    </a:cubicBezTo>
                    <a:moveTo>
                      <a:pt x="22" y="0"/>
                    </a:moveTo>
                    <a:cubicBezTo>
                      <a:pt x="22" y="0"/>
                      <a:pt x="22" y="0"/>
                      <a:pt x="22" y="0"/>
                    </a:cubicBezTo>
                    <a:cubicBezTo>
                      <a:pt x="21" y="0"/>
                      <a:pt x="19" y="1"/>
                      <a:pt x="18" y="1"/>
                    </a:cubicBezTo>
                    <a:cubicBezTo>
                      <a:pt x="17" y="1"/>
                      <a:pt x="16" y="1"/>
                      <a:pt x="14" y="1"/>
                    </a:cubicBezTo>
                    <a:cubicBezTo>
                      <a:pt x="13" y="2"/>
                      <a:pt x="14" y="3"/>
                      <a:pt x="13" y="3"/>
                    </a:cubicBezTo>
                    <a:cubicBezTo>
                      <a:pt x="13" y="3"/>
                      <a:pt x="13" y="3"/>
                      <a:pt x="13" y="3"/>
                    </a:cubicBezTo>
                    <a:cubicBezTo>
                      <a:pt x="13" y="3"/>
                      <a:pt x="13" y="3"/>
                      <a:pt x="12" y="3"/>
                    </a:cubicBezTo>
                    <a:cubicBezTo>
                      <a:pt x="12" y="3"/>
                      <a:pt x="12" y="3"/>
                      <a:pt x="12" y="3"/>
                    </a:cubicBezTo>
                    <a:cubicBezTo>
                      <a:pt x="12" y="3"/>
                      <a:pt x="11" y="3"/>
                      <a:pt x="11" y="3"/>
                    </a:cubicBezTo>
                    <a:cubicBezTo>
                      <a:pt x="11" y="3"/>
                      <a:pt x="11" y="3"/>
                      <a:pt x="11" y="3"/>
                    </a:cubicBezTo>
                    <a:cubicBezTo>
                      <a:pt x="11" y="5"/>
                      <a:pt x="12" y="6"/>
                      <a:pt x="11" y="7"/>
                    </a:cubicBezTo>
                    <a:cubicBezTo>
                      <a:pt x="10" y="7"/>
                      <a:pt x="8" y="5"/>
                      <a:pt x="7" y="4"/>
                    </a:cubicBezTo>
                    <a:cubicBezTo>
                      <a:pt x="5" y="6"/>
                      <a:pt x="5" y="6"/>
                      <a:pt x="5" y="6"/>
                    </a:cubicBezTo>
                    <a:cubicBezTo>
                      <a:pt x="6" y="7"/>
                      <a:pt x="6" y="7"/>
                      <a:pt x="5" y="8"/>
                    </a:cubicBezTo>
                    <a:cubicBezTo>
                      <a:pt x="6" y="9"/>
                      <a:pt x="6" y="9"/>
                      <a:pt x="7" y="9"/>
                    </a:cubicBezTo>
                    <a:cubicBezTo>
                      <a:pt x="7" y="9"/>
                      <a:pt x="7" y="9"/>
                      <a:pt x="7" y="9"/>
                    </a:cubicBezTo>
                    <a:cubicBezTo>
                      <a:pt x="8" y="9"/>
                      <a:pt x="8" y="9"/>
                      <a:pt x="8" y="9"/>
                    </a:cubicBezTo>
                    <a:cubicBezTo>
                      <a:pt x="9" y="9"/>
                      <a:pt x="9" y="9"/>
                      <a:pt x="9" y="9"/>
                    </a:cubicBezTo>
                    <a:cubicBezTo>
                      <a:pt x="10" y="9"/>
                      <a:pt x="10" y="10"/>
                      <a:pt x="10" y="11"/>
                    </a:cubicBezTo>
                    <a:cubicBezTo>
                      <a:pt x="10" y="11"/>
                      <a:pt x="11" y="11"/>
                      <a:pt x="11" y="11"/>
                    </a:cubicBezTo>
                    <a:cubicBezTo>
                      <a:pt x="12" y="11"/>
                      <a:pt x="12" y="11"/>
                      <a:pt x="13" y="11"/>
                    </a:cubicBezTo>
                    <a:cubicBezTo>
                      <a:pt x="15" y="11"/>
                      <a:pt x="15" y="11"/>
                      <a:pt x="16" y="11"/>
                    </a:cubicBezTo>
                    <a:cubicBezTo>
                      <a:pt x="16" y="11"/>
                      <a:pt x="16" y="11"/>
                      <a:pt x="16" y="11"/>
                    </a:cubicBezTo>
                    <a:cubicBezTo>
                      <a:pt x="17" y="11"/>
                      <a:pt x="18" y="11"/>
                      <a:pt x="20" y="11"/>
                    </a:cubicBezTo>
                    <a:cubicBezTo>
                      <a:pt x="20" y="11"/>
                      <a:pt x="20" y="11"/>
                      <a:pt x="20" y="11"/>
                    </a:cubicBezTo>
                    <a:cubicBezTo>
                      <a:pt x="21" y="11"/>
                      <a:pt x="21" y="11"/>
                      <a:pt x="24" y="11"/>
                    </a:cubicBezTo>
                    <a:cubicBezTo>
                      <a:pt x="28" y="10"/>
                      <a:pt x="32" y="6"/>
                      <a:pt x="32" y="6"/>
                    </a:cubicBezTo>
                    <a:cubicBezTo>
                      <a:pt x="32" y="5"/>
                      <a:pt x="31" y="4"/>
                      <a:pt x="31" y="4"/>
                    </a:cubicBezTo>
                    <a:cubicBezTo>
                      <a:pt x="31" y="4"/>
                      <a:pt x="31" y="4"/>
                      <a:pt x="31" y="4"/>
                    </a:cubicBezTo>
                    <a:cubicBezTo>
                      <a:pt x="31" y="4"/>
                      <a:pt x="31" y="4"/>
                      <a:pt x="32" y="4"/>
                    </a:cubicBezTo>
                    <a:cubicBezTo>
                      <a:pt x="32" y="3"/>
                      <a:pt x="32" y="3"/>
                      <a:pt x="32" y="3"/>
                    </a:cubicBezTo>
                    <a:cubicBezTo>
                      <a:pt x="31" y="3"/>
                      <a:pt x="31" y="2"/>
                      <a:pt x="30" y="2"/>
                    </a:cubicBezTo>
                    <a:cubicBezTo>
                      <a:pt x="29" y="2"/>
                      <a:pt x="29" y="2"/>
                      <a:pt x="29" y="2"/>
                    </a:cubicBezTo>
                    <a:cubicBezTo>
                      <a:pt x="28" y="1"/>
                      <a:pt x="26" y="1"/>
                      <a:pt x="25" y="1"/>
                    </a:cubicBezTo>
                    <a:cubicBezTo>
                      <a:pt x="24" y="1"/>
                      <a:pt x="23" y="0"/>
                      <a:pt x="2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3" name="ïṣļîde">
                <a:extLst>
                  <a:ext uri="{FF2B5EF4-FFF2-40B4-BE49-F238E27FC236}">
                    <a16:creationId xmlns:a16="http://schemas.microsoft.com/office/drawing/2014/main" id="{05D14DBB-8AA0-4E11-9DAC-39DDB0EA3157}"/>
                  </a:ext>
                </a:extLst>
              </p:cNvPr>
              <p:cNvSpPr/>
              <p:nvPr/>
            </p:nvSpPr>
            <p:spPr bwMode="auto">
              <a:xfrm>
                <a:off x="1425" y="1497"/>
                <a:ext cx="56" cy="31"/>
              </a:xfrm>
              <a:custGeom>
                <a:avLst/>
                <a:gdLst>
                  <a:gd name="T0" fmla="*/ 10 w 27"/>
                  <a:gd name="T1" fmla="*/ 0 h 15"/>
                  <a:gd name="T2" fmla="*/ 6 w 27"/>
                  <a:gd name="T3" fmla="*/ 0 h 15"/>
                  <a:gd name="T4" fmla="*/ 0 w 27"/>
                  <a:gd name="T5" fmla="*/ 4 h 15"/>
                  <a:gd name="T6" fmla="*/ 1 w 27"/>
                  <a:gd name="T7" fmla="*/ 4 h 15"/>
                  <a:gd name="T8" fmla="*/ 5 w 27"/>
                  <a:gd name="T9" fmla="*/ 2 h 15"/>
                  <a:gd name="T10" fmla="*/ 9 w 27"/>
                  <a:gd name="T11" fmla="*/ 1 h 15"/>
                  <a:gd name="T12" fmla="*/ 11 w 27"/>
                  <a:gd name="T13" fmla="*/ 2 h 15"/>
                  <a:gd name="T14" fmla="*/ 10 w 27"/>
                  <a:gd name="T15" fmla="*/ 3 h 15"/>
                  <a:gd name="T16" fmla="*/ 9 w 27"/>
                  <a:gd name="T17" fmla="*/ 2 h 15"/>
                  <a:gd name="T18" fmla="*/ 9 w 27"/>
                  <a:gd name="T19" fmla="*/ 3 h 15"/>
                  <a:gd name="T20" fmla="*/ 13 w 27"/>
                  <a:gd name="T21" fmla="*/ 5 h 15"/>
                  <a:gd name="T22" fmla="*/ 17 w 27"/>
                  <a:gd name="T23" fmla="*/ 8 h 15"/>
                  <a:gd name="T24" fmla="*/ 18 w 27"/>
                  <a:gd name="T25" fmla="*/ 11 h 15"/>
                  <a:gd name="T26" fmla="*/ 19 w 27"/>
                  <a:gd name="T27" fmla="*/ 12 h 15"/>
                  <a:gd name="T28" fmla="*/ 18 w 27"/>
                  <a:gd name="T29" fmla="*/ 13 h 15"/>
                  <a:gd name="T30" fmla="*/ 25 w 27"/>
                  <a:gd name="T31" fmla="*/ 15 h 15"/>
                  <a:gd name="T32" fmla="*/ 27 w 27"/>
                  <a:gd name="T33" fmla="*/ 15 h 15"/>
                  <a:gd name="T34" fmla="*/ 14 w 27"/>
                  <a:gd name="T35" fmla="*/ 1 h 15"/>
                  <a:gd name="T36" fmla="*/ 10 w 27"/>
                  <a:gd name="T3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15">
                    <a:moveTo>
                      <a:pt x="10" y="0"/>
                    </a:moveTo>
                    <a:cubicBezTo>
                      <a:pt x="8" y="0"/>
                      <a:pt x="7" y="0"/>
                      <a:pt x="6" y="0"/>
                    </a:cubicBezTo>
                    <a:cubicBezTo>
                      <a:pt x="3" y="1"/>
                      <a:pt x="0" y="4"/>
                      <a:pt x="0" y="4"/>
                    </a:cubicBezTo>
                    <a:cubicBezTo>
                      <a:pt x="0" y="4"/>
                      <a:pt x="1" y="4"/>
                      <a:pt x="1" y="4"/>
                    </a:cubicBezTo>
                    <a:cubicBezTo>
                      <a:pt x="2" y="4"/>
                      <a:pt x="4" y="3"/>
                      <a:pt x="5" y="2"/>
                    </a:cubicBezTo>
                    <a:cubicBezTo>
                      <a:pt x="7" y="2"/>
                      <a:pt x="8" y="1"/>
                      <a:pt x="9" y="1"/>
                    </a:cubicBezTo>
                    <a:cubicBezTo>
                      <a:pt x="10" y="1"/>
                      <a:pt x="11" y="2"/>
                      <a:pt x="11" y="2"/>
                    </a:cubicBezTo>
                    <a:cubicBezTo>
                      <a:pt x="11" y="2"/>
                      <a:pt x="10" y="3"/>
                      <a:pt x="10" y="3"/>
                    </a:cubicBezTo>
                    <a:cubicBezTo>
                      <a:pt x="10" y="3"/>
                      <a:pt x="10" y="3"/>
                      <a:pt x="9" y="2"/>
                    </a:cubicBezTo>
                    <a:cubicBezTo>
                      <a:pt x="9" y="3"/>
                      <a:pt x="9" y="3"/>
                      <a:pt x="9" y="3"/>
                    </a:cubicBezTo>
                    <a:cubicBezTo>
                      <a:pt x="9" y="4"/>
                      <a:pt x="12" y="5"/>
                      <a:pt x="13" y="5"/>
                    </a:cubicBezTo>
                    <a:cubicBezTo>
                      <a:pt x="16" y="6"/>
                      <a:pt x="17" y="6"/>
                      <a:pt x="17" y="8"/>
                    </a:cubicBezTo>
                    <a:cubicBezTo>
                      <a:pt x="17" y="9"/>
                      <a:pt x="18" y="10"/>
                      <a:pt x="18" y="11"/>
                    </a:cubicBezTo>
                    <a:cubicBezTo>
                      <a:pt x="19" y="11"/>
                      <a:pt x="19" y="12"/>
                      <a:pt x="19" y="12"/>
                    </a:cubicBezTo>
                    <a:cubicBezTo>
                      <a:pt x="19" y="13"/>
                      <a:pt x="18" y="13"/>
                      <a:pt x="18" y="13"/>
                    </a:cubicBezTo>
                    <a:cubicBezTo>
                      <a:pt x="18" y="15"/>
                      <a:pt x="23" y="15"/>
                      <a:pt x="25" y="15"/>
                    </a:cubicBezTo>
                    <a:cubicBezTo>
                      <a:pt x="26" y="15"/>
                      <a:pt x="26" y="15"/>
                      <a:pt x="27" y="15"/>
                    </a:cubicBezTo>
                    <a:cubicBezTo>
                      <a:pt x="14" y="1"/>
                      <a:pt x="14" y="1"/>
                      <a:pt x="14" y="1"/>
                    </a:cubicBezTo>
                    <a:cubicBezTo>
                      <a:pt x="13" y="0"/>
                      <a:pt x="11" y="0"/>
                      <a:pt x="1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4" name="íṧḻïḑê">
                <a:extLst>
                  <a:ext uri="{FF2B5EF4-FFF2-40B4-BE49-F238E27FC236}">
                    <a16:creationId xmlns:a16="http://schemas.microsoft.com/office/drawing/2014/main" id="{DCE8699C-1EE2-4CE3-A7E1-D5A1AB614327}"/>
                  </a:ext>
                </a:extLst>
              </p:cNvPr>
              <p:cNvSpPr/>
              <p:nvPr/>
            </p:nvSpPr>
            <p:spPr bwMode="auto">
              <a:xfrm>
                <a:off x="1477" y="1532"/>
                <a:ext cx="46" cy="19"/>
              </a:xfrm>
              <a:custGeom>
                <a:avLst/>
                <a:gdLst>
                  <a:gd name="T0" fmla="*/ 7 w 22"/>
                  <a:gd name="T1" fmla="*/ 4 h 9"/>
                  <a:gd name="T2" fmla="*/ 6 w 22"/>
                  <a:gd name="T3" fmla="*/ 5 h 9"/>
                  <a:gd name="T4" fmla="*/ 6 w 22"/>
                  <a:gd name="T5" fmla="*/ 5 h 9"/>
                  <a:gd name="T6" fmla="*/ 3 w 22"/>
                  <a:gd name="T7" fmla="*/ 5 h 9"/>
                  <a:gd name="T8" fmla="*/ 0 w 22"/>
                  <a:gd name="T9" fmla="*/ 4 h 9"/>
                  <a:gd name="T10" fmla="*/ 0 w 22"/>
                  <a:gd name="T11" fmla="*/ 4 h 9"/>
                  <a:gd name="T12" fmla="*/ 0 w 22"/>
                  <a:gd name="T13" fmla="*/ 4 h 9"/>
                  <a:gd name="T14" fmla="*/ 6 w 22"/>
                  <a:gd name="T15" fmla="*/ 7 h 9"/>
                  <a:gd name="T16" fmla="*/ 7 w 22"/>
                  <a:gd name="T17" fmla="*/ 9 h 9"/>
                  <a:gd name="T18" fmla="*/ 7 w 22"/>
                  <a:gd name="T19" fmla="*/ 9 h 9"/>
                  <a:gd name="T20" fmla="*/ 9 w 22"/>
                  <a:gd name="T21" fmla="*/ 7 h 9"/>
                  <a:gd name="T22" fmla="*/ 7 w 22"/>
                  <a:gd name="T23" fmla="*/ 4 h 9"/>
                  <a:gd name="T24" fmla="*/ 5 w 22"/>
                  <a:gd name="T25" fmla="*/ 0 h 9"/>
                  <a:gd name="T26" fmla="*/ 5 w 22"/>
                  <a:gd name="T27" fmla="*/ 0 h 9"/>
                  <a:gd name="T28" fmla="*/ 5 w 22"/>
                  <a:gd name="T29" fmla="*/ 0 h 9"/>
                  <a:gd name="T30" fmla="*/ 5 w 22"/>
                  <a:gd name="T31" fmla="*/ 0 h 9"/>
                  <a:gd name="T32" fmla="*/ 10 w 22"/>
                  <a:gd name="T33" fmla="*/ 6 h 9"/>
                  <a:gd name="T34" fmla="*/ 11 w 22"/>
                  <a:gd name="T35" fmla="*/ 6 h 9"/>
                  <a:gd name="T36" fmla="*/ 11 w 22"/>
                  <a:gd name="T37" fmla="*/ 6 h 9"/>
                  <a:gd name="T38" fmla="*/ 12 w 22"/>
                  <a:gd name="T39" fmla="*/ 6 h 9"/>
                  <a:gd name="T40" fmla="*/ 21 w 22"/>
                  <a:gd name="T41" fmla="*/ 7 h 9"/>
                  <a:gd name="T42" fmla="*/ 21 w 22"/>
                  <a:gd name="T43" fmla="*/ 7 h 9"/>
                  <a:gd name="T44" fmla="*/ 21 w 22"/>
                  <a:gd name="T45" fmla="*/ 7 h 9"/>
                  <a:gd name="T46" fmla="*/ 21 w 22"/>
                  <a:gd name="T47" fmla="*/ 4 h 9"/>
                  <a:gd name="T48" fmla="*/ 5 w 22"/>
                  <a:gd name="T4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9">
                    <a:moveTo>
                      <a:pt x="7" y="4"/>
                    </a:moveTo>
                    <a:cubicBezTo>
                      <a:pt x="7" y="5"/>
                      <a:pt x="6" y="5"/>
                      <a:pt x="6" y="5"/>
                    </a:cubicBezTo>
                    <a:cubicBezTo>
                      <a:pt x="6" y="5"/>
                      <a:pt x="6" y="5"/>
                      <a:pt x="6" y="5"/>
                    </a:cubicBezTo>
                    <a:cubicBezTo>
                      <a:pt x="5" y="5"/>
                      <a:pt x="4" y="5"/>
                      <a:pt x="3" y="5"/>
                    </a:cubicBezTo>
                    <a:cubicBezTo>
                      <a:pt x="1" y="4"/>
                      <a:pt x="0" y="4"/>
                      <a:pt x="0" y="4"/>
                    </a:cubicBezTo>
                    <a:cubicBezTo>
                      <a:pt x="0" y="4"/>
                      <a:pt x="0" y="4"/>
                      <a:pt x="0" y="4"/>
                    </a:cubicBezTo>
                    <a:cubicBezTo>
                      <a:pt x="0" y="4"/>
                      <a:pt x="0" y="4"/>
                      <a:pt x="0" y="4"/>
                    </a:cubicBezTo>
                    <a:cubicBezTo>
                      <a:pt x="2" y="6"/>
                      <a:pt x="4" y="6"/>
                      <a:pt x="6" y="7"/>
                    </a:cubicBezTo>
                    <a:cubicBezTo>
                      <a:pt x="7" y="7"/>
                      <a:pt x="6" y="9"/>
                      <a:pt x="7" y="9"/>
                    </a:cubicBezTo>
                    <a:cubicBezTo>
                      <a:pt x="7" y="9"/>
                      <a:pt x="7" y="9"/>
                      <a:pt x="7" y="9"/>
                    </a:cubicBezTo>
                    <a:cubicBezTo>
                      <a:pt x="8" y="9"/>
                      <a:pt x="9" y="8"/>
                      <a:pt x="9" y="7"/>
                    </a:cubicBezTo>
                    <a:cubicBezTo>
                      <a:pt x="7" y="4"/>
                      <a:pt x="7" y="4"/>
                      <a:pt x="7" y="4"/>
                    </a:cubicBezTo>
                    <a:moveTo>
                      <a:pt x="5" y="0"/>
                    </a:moveTo>
                    <a:cubicBezTo>
                      <a:pt x="5" y="0"/>
                      <a:pt x="5" y="0"/>
                      <a:pt x="5" y="0"/>
                    </a:cubicBezTo>
                    <a:cubicBezTo>
                      <a:pt x="5" y="0"/>
                      <a:pt x="5" y="0"/>
                      <a:pt x="5" y="0"/>
                    </a:cubicBezTo>
                    <a:cubicBezTo>
                      <a:pt x="5" y="0"/>
                      <a:pt x="5" y="0"/>
                      <a:pt x="5" y="0"/>
                    </a:cubicBezTo>
                    <a:cubicBezTo>
                      <a:pt x="10" y="6"/>
                      <a:pt x="10" y="6"/>
                      <a:pt x="10" y="6"/>
                    </a:cubicBezTo>
                    <a:cubicBezTo>
                      <a:pt x="10" y="6"/>
                      <a:pt x="11" y="6"/>
                      <a:pt x="11" y="6"/>
                    </a:cubicBezTo>
                    <a:cubicBezTo>
                      <a:pt x="11" y="6"/>
                      <a:pt x="11" y="6"/>
                      <a:pt x="11" y="6"/>
                    </a:cubicBezTo>
                    <a:cubicBezTo>
                      <a:pt x="11" y="6"/>
                      <a:pt x="11" y="6"/>
                      <a:pt x="12" y="6"/>
                    </a:cubicBezTo>
                    <a:cubicBezTo>
                      <a:pt x="15" y="7"/>
                      <a:pt x="21" y="7"/>
                      <a:pt x="21" y="7"/>
                    </a:cubicBezTo>
                    <a:cubicBezTo>
                      <a:pt x="21" y="7"/>
                      <a:pt x="21" y="7"/>
                      <a:pt x="21" y="7"/>
                    </a:cubicBezTo>
                    <a:cubicBezTo>
                      <a:pt x="21" y="7"/>
                      <a:pt x="21" y="7"/>
                      <a:pt x="21" y="7"/>
                    </a:cubicBezTo>
                    <a:cubicBezTo>
                      <a:pt x="21" y="6"/>
                      <a:pt x="21" y="5"/>
                      <a:pt x="21" y="4"/>
                    </a:cubicBezTo>
                    <a:cubicBezTo>
                      <a:pt x="22" y="1"/>
                      <a:pt x="8"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5" name="îṣ1idè">
                <a:extLst>
                  <a:ext uri="{FF2B5EF4-FFF2-40B4-BE49-F238E27FC236}">
                    <a16:creationId xmlns:a16="http://schemas.microsoft.com/office/drawing/2014/main" id="{3BB7311C-32B8-4379-B55A-88230BF9D573}"/>
                  </a:ext>
                </a:extLst>
              </p:cNvPr>
              <p:cNvSpPr/>
              <p:nvPr/>
            </p:nvSpPr>
            <p:spPr bwMode="auto">
              <a:xfrm>
                <a:off x="1552" y="1247"/>
                <a:ext cx="19" cy="6"/>
              </a:xfrm>
              <a:custGeom>
                <a:avLst/>
                <a:gdLst>
                  <a:gd name="T0" fmla="*/ 1 w 9"/>
                  <a:gd name="T1" fmla="*/ 0 h 3"/>
                  <a:gd name="T2" fmla="*/ 1 w 9"/>
                  <a:gd name="T3" fmla="*/ 0 h 3"/>
                  <a:gd name="T4" fmla="*/ 3 w 9"/>
                  <a:gd name="T5" fmla="*/ 2 h 3"/>
                  <a:gd name="T6" fmla="*/ 6 w 9"/>
                  <a:gd name="T7" fmla="*/ 3 h 3"/>
                  <a:gd name="T8" fmla="*/ 9 w 9"/>
                  <a:gd name="T9" fmla="*/ 2 h 3"/>
                  <a:gd name="T10" fmla="*/ 1 w 9"/>
                  <a:gd name="T11" fmla="*/ 0 h 3"/>
                </a:gdLst>
                <a:ahLst/>
                <a:cxnLst>
                  <a:cxn ang="0">
                    <a:pos x="T0" y="T1"/>
                  </a:cxn>
                  <a:cxn ang="0">
                    <a:pos x="T2" y="T3"/>
                  </a:cxn>
                  <a:cxn ang="0">
                    <a:pos x="T4" y="T5"/>
                  </a:cxn>
                  <a:cxn ang="0">
                    <a:pos x="T6" y="T7"/>
                  </a:cxn>
                  <a:cxn ang="0">
                    <a:pos x="T8" y="T9"/>
                  </a:cxn>
                  <a:cxn ang="0">
                    <a:pos x="T10" y="T11"/>
                  </a:cxn>
                </a:cxnLst>
                <a:rect l="0" t="0" r="r" b="b"/>
                <a:pathLst>
                  <a:path w="9" h="3">
                    <a:moveTo>
                      <a:pt x="1" y="0"/>
                    </a:moveTo>
                    <a:cubicBezTo>
                      <a:pt x="1" y="0"/>
                      <a:pt x="1" y="0"/>
                      <a:pt x="1" y="0"/>
                    </a:cubicBezTo>
                    <a:cubicBezTo>
                      <a:pt x="0" y="0"/>
                      <a:pt x="3" y="2"/>
                      <a:pt x="3" y="2"/>
                    </a:cubicBezTo>
                    <a:cubicBezTo>
                      <a:pt x="5" y="3"/>
                      <a:pt x="6" y="3"/>
                      <a:pt x="6" y="3"/>
                    </a:cubicBezTo>
                    <a:cubicBezTo>
                      <a:pt x="8" y="3"/>
                      <a:pt x="9" y="2"/>
                      <a:pt x="9" y="2"/>
                    </a:cubicBezTo>
                    <a:cubicBezTo>
                      <a:pt x="9" y="1"/>
                      <a:pt x="4"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6" name="îṣ1iḓê">
                <a:extLst>
                  <a:ext uri="{FF2B5EF4-FFF2-40B4-BE49-F238E27FC236}">
                    <a16:creationId xmlns:a16="http://schemas.microsoft.com/office/drawing/2014/main" id="{D5A884BB-AEE2-48FA-A093-D898E5729AB6}"/>
                  </a:ext>
                </a:extLst>
              </p:cNvPr>
              <p:cNvSpPr/>
              <p:nvPr/>
            </p:nvSpPr>
            <p:spPr bwMode="auto">
              <a:xfrm>
                <a:off x="2013" y="1761"/>
                <a:ext cx="67" cy="71"/>
              </a:xfrm>
              <a:custGeom>
                <a:avLst/>
                <a:gdLst>
                  <a:gd name="T0" fmla="*/ 32 w 32"/>
                  <a:gd name="T1" fmla="*/ 0 h 34"/>
                  <a:gd name="T2" fmla="*/ 30 w 32"/>
                  <a:gd name="T3" fmla="*/ 2 h 34"/>
                  <a:gd name="T4" fmla="*/ 23 w 32"/>
                  <a:gd name="T5" fmla="*/ 9 h 34"/>
                  <a:gd name="T6" fmla="*/ 16 w 32"/>
                  <a:gd name="T7" fmla="*/ 16 h 34"/>
                  <a:gd name="T8" fmla="*/ 12 w 32"/>
                  <a:gd name="T9" fmla="*/ 20 h 34"/>
                  <a:gd name="T10" fmla="*/ 0 w 32"/>
                  <a:gd name="T11" fmla="*/ 34 h 34"/>
                  <a:gd name="T12" fmla="*/ 0 w 32"/>
                  <a:gd name="T13" fmla="*/ 34 h 34"/>
                  <a:gd name="T14" fmla="*/ 9 w 32"/>
                  <a:gd name="T15" fmla="*/ 27 h 34"/>
                  <a:gd name="T16" fmla="*/ 26 w 32"/>
                  <a:gd name="T17" fmla="*/ 9 h 34"/>
                  <a:gd name="T18" fmla="*/ 25 w 32"/>
                  <a:gd name="T19" fmla="*/ 10 h 34"/>
                  <a:gd name="T20" fmla="*/ 26 w 32"/>
                  <a:gd name="T21" fmla="*/ 9 h 34"/>
                  <a:gd name="T22" fmla="*/ 32 w 32"/>
                  <a:gd name="T23" fmla="*/ 0 h 34"/>
                  <a:gd name="T24" fmla="*/ 32 w 32"/>
                  <a:gd name="T25"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 h="34">
                    <a:moveTo>
                      <a:pt x="32" y="0"/>
                    </a:moveTo>
                    <a:cubicBezTo>
                      <a:pt x="31" y="1"/>
                      <a:pt x="31" y="1"/>
                      <a:pt x="30" y="2"/>
                    </a:cubicBezTo>
                    <a:cubicBezTo>
                      <a:pt x="26" y="8"/>
                      <a:pt x="26" y="8"/>
                      <a:pt x="23" y="9"/>
                    </a:cubicBezTo>
                    <a:cubicBezTo>
                      <a:pt x="21" y="10"/>
                      <a:pt x="20" y="11"/>
                      <a:pt x="16" y="16"/>
                    </a:cubicBezTo>
                    <a:cubicBezTo>
                      <a:pt x="15" y="18"/>
                      <a:pt x="14" y="19"/>
                      <a:pt x="12" y="20"/>
                    </a:cubicBezTo>
                    <a:cubicBezTo>
                      <a:pt x="7" y="24"/>
                      <a:pt x="0" y="34"/>
                      <a:pt x="0" y="34"/>
                    </a:cubicBezTo>
                    <a:cubicBezTo>
                      <a:pt x="0" y="34"/>
                      <a:pt x="0" y="34"/>
                      <a:pt x="0" y="34"/>
                    </a:cubicBezTo>
                    <a:cubicBezTo>
                      <a:pt x="1" y="34"/>
                      <a:pt x="2" y="34"/>
                      <a:pt x="9" y="27"/>
                    </a:cubicBezTo>
                    <a:cubicBezTo>
                      <a:pt x="15" y="22"/>
                      <a:pt x="20" y="15"/>
                      <a:pt x="26" y="9"/>
                    </a:cubicBezTo>
                    <a:cubicBezTo>
                      <a:pt x="26" y="9"/>
                      <a:pt x="26" y="9"/>
                      <a:pt x="25" y="10"/>
                    </a:cubicBezTo>
                    <a:cubicBezTo>
                      <a:pt x="25" y="10"/>
                      <a:pt x="25" y="10"/>
                      <a:pt x="26" y="9"/>
                    </a:cubicBezTo>
                    <a:cubicBezTo>
                      <a:pt x="27" y="8"/>
                      <a:pt x="31" y="2"/>
                      <a:pt x="32" y="0"/>
                    </a:cubicBezTo>
                    <a:cubicBezTo>
                      <a:pt x="32" y="0"/>
                      <a:pt x="32" y="0"/>
                      <a:pt x="3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7" name="ïṣḻiďe">
                <a:extLst>
                  <a:ext uri="{FF2B5EF4-FFF2-40B4-BE49-F238E27FC236}">
                    <a16:creationId xmlns:a16="http://schemas.microsoft.com/office/drawing/2014/main" id="{0981BB3D-B3F1-4CAF-8AEE-0A0D5EDA03BD}"/>
                  </a:ext>
                </a:extLst>
              </p:cNvPr>
              <p:cNvSpPr/>
              <p:nvPr/>
            </p:nvSpPr>
            <p:spPr bwMode="auto">
              <a:xfrm>
                <a:off x="1233" y="1067"/>
                <a:ext cx="538" cy="872"/>
              </a:xfrm>
              <a:custGeom>
                <a:avLst/>
                <a:gdLst>
                  <a:gd name="T0" fmla="*/ 170 w 258"/>
                  <a:gd name="T1" fmla="*/ 349 h 418"/>
                  <a:gd name="T2" fmla="*/ 202 w 258"/>
                  <a:gd name="T3" fmla="*/ 385 h 418"/>
                  <a:gd name="T4" fmla="*/ 206 w 258"/>
                  <a:gd name="T5" fmla="*/ 335 h 418"/>
                  <a:gd name="T6" fmla="*/ 211 w 258"/>
                  <a:gd name="T7" fmla="*/ 333 h 418"/>
                  <a:gd name="T8" fmla="*/ 216 w 258"/>
                  <a:gd name="T9" fmla="*/ 331 h 418"/>
                  <a:gd name="T10" fmla="*/ 242 w 258"/>
                  <a:gd name="T11" fmla="*/ 332 h 418"/>
                  <a:gd name="T12" fmla="*/ 223 w 258"/>
                  <a:gd name="T13" fmla="*/ 328 h 418"/>
                  <a:gd name="T14" fmla="*/ 223 w 258"/>
                  <a:gd name="T15" fmla="*/ 329 h 418"/>
                  <a:gd name="T16" fmla="*/ 210 w 258"/>
                  <a:gd name="T17" fmla="*/ 330 h 418"/>
                  <a:gd name="T18" fmla="*/ 192 w 258"/>
                  <a:gd name="T19" fmla="*/ 307 h 418"/>
                  <a:gd name="T20" fmla="*/ 245 w 258"/>
                  <a:gd name="T21" fmla="*/ 310 h 418"/>
                  <a:gd name="T22" fmla="*/ 170 w 258"/>
                  <a:gd name="T23" fmla="*/ 348 h 418"/>
                  <a:gd name="T24" fmla="*/ 161 w 258"/>
                  <a:gd name="T25" fmla="*/ 252 h 418"/>
                  <a:gd name="T26" fmla="*/ 222 w 258"/>
                  <a:gd name="T27" fmla="*/ 322 h 418"/>
                  <a:gd name="T28" fmla="*/ 251 w 258"/>
                  <a:gd name="T29" fmla="*/ 289 h 418"/>
                  <a:gd name="T30" fmla="*/ 167 w 258"/>
                  <a:gd name="T31" fmla="*/ 243 h 418"/>
                  <a:gd name="T32" fmla="*/ 143 w 258"/>
                  <a:gd name="T33" fmla="*/ 240 h 418"/>
                  <a:gd name="T34" fmla="*/ 131 w 258"/>
                  <a:gd name="T35" fmla="*/ 276 h 418"/>
                  <a:gd name="T36" fmla="*/ 125 w 258"/>
                  <a:gd name="T37" fmla="*/ 267 h 418"/>
                  <a:gd name="T38" fmla="*/ 123 w 258"/>
                  <a:gd name="T39" fmla="*/ 255 h 418"/>
                  <a:gd name="T40" fmla="*/ 85 w 258"/>
                  <a:gd name="T41" fmla="*/ 214 h 418"/>
                  <a:gd name="T42" fmla="*/ 97 w 258"/>
                  <a:gd name="T43" fmla="*/ 188 h 418"/>
                  <a:gd name="T44" fmla="*/ 89 w 258"/>
                  <a:gd name="T45" fmla="*/ 181 h 418"/>
                  <a:gd name="T46" fmla="*/ 154 w 258"/>
                  <a:gd name="T47" fmla="*/ 98 h 418"/>
                  <a:gd name="T48" fmla="*/ 158 w 258"/>
                  <a:gd name="T49" fmla="*/ 102 h 418"/>
                  <a:gd name="T50" fmla="*/ 69 w 258"/>
                  <a:gd name="T51" fmla="*/ 158 h 418"/>
                  <a:gd name="T52" fmla="*/ 69 w 258"/>
                  <a:gd name="T53" fmla="*/ 160 h 418"/>
                  <a:gd name="T54" fmla="*/ 114 w 258"/>
                  <a:gd name="T55" fmla="*/ 157 h 418"/>
                  <a:gd name="T56" fmla="*/ 115 w 258"/>
                  <a:gd name="T57" fmla="*/ 136 h 418"/>
                  <a:gd name="T58" fmla="*/ 138 w 258"/>
                  <a:gd name="T59" fmla="*/ 112 h 418"/>
                  <a:gd name="T60" fmla="*/ 147 w 258"/>
                  <a:gd name="T61" fmla="*/ 114 h 418"/>
                  <a:gd name="T62" fmla="*/ 128 w 258"/>
                  <a:gd name="T63" fmla="*/ 39 h 418"/>
                  <a:gd name="T64" fmla="*/ 130 w 258"/>
                  <a:gd name="T65" fmla="*/ 39 h 418"/>
                  <a:gd name="T66" fmla="*/ 122 w 258"/>
                  <a:gd name="T67" fmla="*/ 58 h 418"/>
                  <a:gd name="T68" fmla="*/ 153 w 258"/>
                  <a:gd name="T69" fmla="*/ 100 h 418"/>
                  <a:gd name="T70" fmla="*/ 162 w 258"/>
                  <a:gd name="T71" fmla="*/ 83 h 418"/>
                  <a:gd name="T72" fmla="*/ 169 w 258"/>
                  <a:gd name="T73" fmla="*/ 69 h 418"/>
                  <a:gd name="T74" fmla="*/ 168 w 258"/>
                  <a:gd name="T75" fmla="*/ 62 h 418"/>
                  <a:gd name="T76" fmla="*/ 157 w 258"/>
                  <a:gd name="T77" fmla="*/ 43 h 418"/>
                  <a:gd name="T78" fmla="*/ 144 w 258"/>
                  <a:gd name="T79" fmla="*/ 42 h 418"/>
                  <a:gd name="T80" fmla="*/ 133 w 258"/>
                  <a:gd name="T81" fmla="*/ 39 h 418"/>
                  <a:gd name="T82" fmla="*/ 100 w 258"/>
                  <a:gd name="T83" fmla="*/ 19 h 418"/>
                  <a:gd name="T84" fmla="*/ 93 w 258"/>
                  <a:gd name="T85" fmla="*/ 30 h 418"/>
                  <a:gd name="T86" fmla="*/ 70 w 258"/>
                  <a:gd name="T87" fmla="*/ 38 h 418"/>
                  <a:gd name="T88" fmla="*/ 63 w 258"/>
                  <a:gd name="T89" fmla="*/ 32 h 418"/>
                  <a:gd name="T90" fmla="*/ 51 w 258"/>
                  <a:gd name="T91" fmla="*/ 39 h 418"/>
                  <a:gd name="T92" fmla="*/ 12 w 258"/>
                  <a:gd name="T93" fmla="*/ 95 h 418"/>
                  <a:gd name="T94" fmla="*/ 8 w 258"/>
                  <a:gd name="T95" fmla="*/ 114 h 418"/>
                  <a:gd name="T96" fmla="*/ 10 w 258"/>
                  <a:gd name="T97" fmla="*/ 117 h 418"/>
                  <a:gd name="T98" fmla="*/ 13 w 258"/>
                  <a:gd name="T99" fmla="*/ 202 h 418"/>
                  <a:gd name="T100" fmla="*/ 35 w 258"/>
                  <a:gd name="T101" fmla="*/ 220 h 418"/>
                  <a:gd name="T102" fmla="*/ 63 w 258"/>
                  <a:gd name="T103" fmla="*/ 235 h 418"/>
                  <a:gd name="T104" fmla="*/ 83 w 258"/>
                  <a:gd name="T105" fmla="*/ 234 h 418"/>
                  <a:gd name="T106" fmla="*/ 74 w 258"/>
                  <a:gd name="T107" fmla="*/ 227 h 418"/>
                  <a:gd name="T108" fmla="*/ 62 w 258"/>
                  <a:gd name="T109" fmla="*/ 187 h 418"/>
                  <a:gd name="T110" fmla="*/ 64 w 258"/>
                  <a:gd name="T111" fmla="*/ 160 h 418"/>
                  <a:gd name="T112" fmla="*/ 65 w 258"/>
                  <a:gd name="T113" fmla="*/ 156 h 418"/>
                  <a:gd name="T114" fmla="*/ 104 w 258"/>
                  <a:gd name="T115" fmla="*/ 72 h 418"/>
                  <a:gd name="T116" fmla="*/ 90 w 258"/>
                  <a:gd name="T117" fmla="*/ 67 h 418"/>
                  <a:gd name="T118" fmla="*/ 91 w 258"/>
                  <a:gd name="T119" fmla="*/ 42 h 418"/>
                  <a:gd name="T120" fmla="*/ 113 w 258"/>
                  <a:gd name="T121" fmla="*/ 28 h 418"/>
                  <a:gd name="T122" fmla="*/ 119 w 258"/>
                  <a:gd name="T123" fmla="*/ 17 h 418"/>
                  <a:gd name="T124" fmla="*/ 110 w 258"/>
                  <a:gd name="T125" fmla="*/ 10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8" h="418">
                    <a:moveTo>
                      <a:pt x="190" y="398"/>
                    </a:moveTo>
                    <a:cubicBezTo>
                      <a:pt x="203" y="417"/>
                      <a:pt x="216" y="418"/>
                      <a:pt x="221" y="418"/>
                    </a:cubicBezTo>
                    <a:cubicBezTo>
                      <a:pt x="222" y="418"/>
                      <a:pt x="223" y="418"/>
                      <a:pt x="223" y="418"/>
                    </a:cubicBezTo>
                    <a:cubicBezTo>
                      <a:pt x="212" y="413"/>
                      <a:pt x="209" y="411"/>
                      <a:pt x="208" y="408"/>
                    </a:cubicBezTo>
                    <a:cubicBezTo>
                      <a:pt x="190" y="398"/>
                      <a:pt x="190" y="398"/>
                      <a:pt x="190" y="398"/>
                    </a:cubicBezTo>
                    <a:moveTo>
                      <a:pt x="206" y="335"/>
                    </a:moveTo>
                    <a:cubicBezTo>
                      <a:pt x="170" y="349"/>
                      <a:pt x="170" y="349"/>
                      <a:pt x="170" y="349"/>
                    </a:cubicBezTo>
                    <a:cubicBezTo>
                      <a:pt x="173" y="358"/>
                      <a:pt x="179" y="381"/>
                      <a:pt x="188" y="395"/>
                    </a:cubicBezTo>
                    <a:cubicBezTo>
                      <a:pt x="208" y="407"/>
                      <a:pt x="208" y="407"/>
                      <a:pt x="208" y="407"/>
                    </a:cubicBezTo>
                    <a:cubicBezTo>
                      <a:pt x="208" y="406"/>
                      <a:pt x="208" y="405"/>
                      <a:pt x="209" y="404"/>
                    </a:cubicBezTo>
                    <a:cubicBezTo>
                      <a:pt x="207" y="402"/>
                      <a:pt x="207" y="402"/>
                      <a:pt x="202" y="391"/>
                    </a:cubicBezTo>
                    <a:cubicBezTo>
                      <a:pt x="203" y="390"/>
                      <a:pt x="203" y="390"/>
                      <a:pt x="204" y="390"/>
                    </a:cubicBezTo>
                    <a:cubicBezTo>
                      <a:pt x="204" y="390"/>
                      <a:pt x="205" y="390"/>
                      <a:pt x="206" y="390"/>
                    </a:cubicBezTo>
                    <a:cubicBezTo>
                      <a:pt x="206" y="390"/>
                      <a:pt x="206" y="390"/>
                      <a:pt x="202" y="385"/>
                    </a:cubicBezTo>
                    <a:cubicBezTo>
                      <a:pt x="205" y="383"/>
                      <a:pt x="205" y="383"/>
                      <a:pt x="205" y="381"/>
                    </a:cubicBezTo>
                    <a:cubicBezTo>
                      <a:pt x="206" y="381"/>
                      <a:pt x="206" y="381"/>
                      <a:pt x="206" y="381"/>
                    </a:cubicBezTo>
                    <a:cubicBezTo>
                      <a:pt x="206" y="381"/>
                      <a:pt x="207" y="381"/>
                      <a:pt x="208" y="381"/>
                    </a:cubicBezTo>
                    <a:cubicBezTo>
                      <a:pt x="211" y="381"/>
                      <a:pt x="212" y="378"/>
                      <a:pt x="211" y="376"/>
                    </a:cubicBezTo>
                    <a:cubicBezTo>
                      <a:pt x="209" y="374"/>
                      <a:pt x="209" y="374"/>
                      <a:pt x="209" y="374"/>
                    </a:cubicBezTo>
                    <a:cubicBezTo>
                      <a:pt x="215" y="374"/>
                      <a:pt x="219" y="368"/>
                      <a:pt x="221" y="361"/>
                    </a:cubicBezTo>
                    <a:cubicBezTo>
                      <a:pt x="206" y="335"/>
                      <a:pt x="206" y="335"/>
                      <a:pt x="206" y="335"/>
                    </a:cubicBezTo>
                    <a:moveTo>
                      <a:pt x="211" y="333"/>
                    </a:moveTo>
                    <a:cubicBezTo>
                      <a:pt x="207" y="334"/>
                      <a:pt x="207" y="334"/>
                      <a:pt x="207" y="334"/>
                    </a:cubicBezTo>
                    <a:cubicBezTo>
                      <a:pt x="222" y="359"/>
                      <a:pt x="222" y="359"/>
                      <a:pt x="222" y="359"/>
                    </a:cubicBezTo>
                    <a:cubicBezTo>
                      <a:pt x="222" y="357"/>
                      <a:pt x="223" y="355"/>
                      <a:pt x="224" y="353"/>
                    </a:cubicBezTo>
                    <a:cubicBezTo>
                      <a:pt x="214" y="333"/>
                      <a:pt x="214" y="333"/>
                      <a:pt x="214" y="333"/>
                    </a:cubicBezTo>
                    <a:cubicBezTo>
                      <a:pt x="213" y="333"/>
                      <a:pt x="213" y="333"/>
                      <a:pt x="213" y="333"/>
                    </a:cubicBezTo>
                    <a:cubicBezTo>
                      <a:pt x="213" y="333"/>
                      <a:pt x="212" y="333"/>
                      <a:pt x="211" y="333"/>
                    </a:cubicBezTo>
                    <a:moveTo>
                      <a:pt x="244" y="331"/>
                    </a:moveTo>
                    <a:cubicBezTo>
                      <a:pt x="223" y="331"/>
                      <a:pt x="223" y="331"/>
                      <a:pt x="223" y="331"/>
                    </a:cubicBezTo>
                    <a:cubicBezTo>
                      <a:pt x="223" y="332"/>
                      <a:pt x="223" y="333"/>
                      <a:pt x="223" y="333"/>
                    </a:cubicBezTo>
                    <a:cubicBezTo>
                      <a:pt x="223" y="333"/>
                      <a:pt x="223" y="333"/>
                      <a:pt x="223" y="333"/>
                    </a:cubicBezTo>
                    <a:cubicBezTo>
                      <a:pt x="223" y="333"/>
                      <a:pt x="223" y="332"/>
                      <a:pt x="223" y="331"/>
                    </a:cubicBezTo>
                    <a:cubicBezTo>
                      <a:pt x="216" y="331"/>
                      <a:pt x="216" y="331"/>
                      <a:pt x="216" y="331"/>
                    </a:cubicBezTo>
                    <a:cubicBezTo>
                      <a:pt x="216" y="331"/>
                      <a:pt x="216" y="331"/>
                      <a:pt x="216" y="331"/>
                    </a:cubicBezTo>
                    <a:cubicBezTo>
                      <a:pt x="216" y="332"/>
                      <a:pt x="215" y="332"/>
                      <a:pt x="215" y="333"/>
                    </a:cubicBezTo>
                    <a:cubicBezTo>
                      <a:pt x="224" y="352"/>
                      <a:pt x="224" y="352"/>
                      <a:pt x="224" y="352"/>
                    </a:cubicBezTo>
                    <a:cubicBezTo>
                      <a:pt x="225" y="349"/>
                      <a:pt x="225" y="348"/>
                      <a:pt x="225" y="348"/>
                    </a:cubicBezTo>
                    <a:cubicBezTo>
                      <a:pt x="226" y="344"/>
                      <a:pt x="231" y="342"/>
                      <a:pt x="232" y="341"/>
                    </a:cubicBezTo>
                    <a:cubicBezTo>
                      <a:pt x="236" y="340"/>
                      <a:pt x="236" y="335"/>
                      <a:pt x="239" y="333"/>
                    </a:cubicBezTo>
                    <a:cubicBezTo>
                      <a:pt x="240" y="332"/>
                      <a:pt x="241" y="332"/>
                      <a:pt x="241" y="332"/>
                    </a:cubicBezTo>
                    <a:cubicBezTo>
                      <a:pt x="242" y="332"/>
                      <a:pt x="242" y="332"/>
                      <a:pt x="242" y="332"/>
                    </a:cubicBezTo>
                    <a:cubicBezTo>
                      <a:pt x="242" y="332"/>
                      <a:pt x="243" y="332"/>
                      <a:pt x="243" y="332"/>
                    </a:cubicBezTo>
                    <a:cubicBezTo>
                      <a:pt x="244" y="332"/>
                      <a:pt x="244" y="332"/>
                      <a:pt x="244" y="331"/>
                    </a:cubicBezTo>
                    <a:cubicBezTo>
                      <a:pt x="244" y="331"/>
                      <a:pt x="244" y="331"/>
                      <a:pt x="244" y="331"/>
                    </a:cubicBezTo>
                    <a:moveTo>
                      <a:pt x="223" y="328"/>
                    </a:moveTo>
                    <a:cubicBezTo>
                      <a:pt x="219" y="329"/>
                      <a:pt x="219" y="329"/>
                      <a:pt x="219" y="329"/>
                    </a:cubicBezTo>
                    <a:cubicBezTo>
                      <a:pt x="223" y="329"/>
                      <a:pt x="223" y="329"/>
                      <a:pt x="223" y="329"/>
                    </a:cubicBezTo>
                    <a:cubicBezTo>
                      <a:pt x="223" y="329"/>
                      <a:pt x="223" y="329"/>
                      <a:pt x="223" y="328"/>
                    </a:cubicBezTo>
                    <a:moveTo>
                      <a:pt x="222" y="324"/>
                    </a:moveTo>
                    <a:cubicBezTo>
                      <a:pt x="218" y="328"/>
                      <a:pt x="218" y="328"/>
                      <a:pt x="218" y="328"/>
                    </a:cubicBezTo>
                    <a:cubicBezTo>
                      <a:pt x="223" y="326"/>
                      <a:pt x="223" y="326"/>
                      <a:pt x="223" y="326"/>
                    </a:cubicBezTo>
                    <a:cubicBezTo>
                      <a:pt x="223" y="325"/>
                      <a:pt x="222" y="325"/>
                      <a:pt x="222" y="324"/>
                    </a:cubicBezTo>
                    <a:moveTo>
                      <a:pt x="244" y="319"/>
                    </a:moveTo>
                    <a:cubicBezTo>
                      <a:pt x="223" y="328"/>
                      <a:pt x="223" y="328"/>
                      <a:pt x="223" y="328"/>
                    </a:cubicBezTo>
                    <a:cubicBezTo>
                      <a:pt x="223" y="328"/>
                      <a:pt x="223" y="329"/>
                      <a:pt x="223" y="329"/>
                    </a:cubicBezTo>
                    <a:cubicBezTo>
                      <a:pt x="244" y="329"/>
                      <a:pt x="244" y="329"/>
                      <a:pt x="244" y="329"/>
                    </a:cubicBezTo>
                    <a:cubicBezTo>
                      <a:pt x="244" y="326"/>
                      <a:pt x="244" y="324"/>
                      <a:pt x="244" y="321"/>
                    </a:cubicBezTo>
                    <a:cubicBezTo>
                      <a:pt x="244" y="320"/>
                      <a:pt x="244" y="320"/>
                      <a:pt x="244" y="319"/>
                    </a:cubicBezTo>
                    <a:moveTo>
                      <a:pt x="192" y="307"/>
                    </a:moveTo>
                    <a:cubicBezTo>
                      <a:pt x="206" y="332"/>
                      <a:pt x="206" y="332"/>
                      <a:pt x="206" y="332"/>
                    </a:cubicBezTo>
                    <a:cubicBezTo>
                      <a:pt x="210" y="331"/>
                      <a:pt x="210" y="331"/>
                      <a:pt x="210" y="331"/>
                    </a:cubicBezTo>
                    <a:cubicBezTo>
                      <a:pt x="210" y="330"/>
                      <a:pt x="210" y="330"/>
                      <a:pt x="210" y="330"/>
                    </a:cubicBezTo>
                    <a:cubicBezTo>
                      <a:pt x="210" y="330"/>
                      <a:pt x="210" y="330"/>
                      <a:pt x="210" y="330"/>
                    </a:cubicBezTo>
                    <a:cubicBezTo>
                      <a:pt x="210" y="330"/>
                      <a:pt x="210" y="330"/>
                      <a:pt x="210" y="330"/>
                    </a:cubicBezTo>
                    <a:cubicBezTo>
                      <a:pt x="210" y="330"/>
                      <a:pt x="210" y="330"/>
                      <a:pt x="210" y="330"/>
                    </a:cubicBezTo>
                    <a:cubicBezTo>
                      <a:pt x="210" y="330"/>
                      <a:pt x="210" y="330"/>
                      <a:pt x="210" y="330"/>
                    </a:cubicBezTo>
                    <a:cubicBezTo>
                      <a:pt x="210" y="330"/>
                      <a:pt x="210" y="330"/>
                      <a:pt x="210" y="330"/>
                    </a:cubicBezTo>
                    <a:cubicBezTo>
                      <a:pt x="210" y="329"/>
                      <a:pt x="210" y="329"/>
                      <a:pt x="210" y="328"/>
                    </a:cubicBezTo>
                    <a:cubicBezTo>
                      <a:pt x="192" y="307"/>
                      <a:pt x="192" y="307"/>
                      <a:pt x="192" y="307"/>
                    </a:cubicBezTo>
                    <a:moveTo>
                      <a:pt x="257" y="298"/>
                    </a:moveTo>
                    <a:cubicBezTo>
                      <a:pt x="222" y="324"/>
                      <a:pt x="222" y="324"/>
                      <a:pt x="222" y="324"/>
                    </a:cubicBezTo>
                    <a:cubicBezTo>
                      <a:pt x="223" y="324"/>
                      <a:pt x="223" y="325"/>
                      <a:pt x="223" y="326"/>
                    </a:cubicBezTo>
                    <a:cubicBezTo>
                      <a:pt x="244" y="317"/>
                      <a:pt x="244" y="317"/>
                      <a:pt x="244" y="317"/>
                    </a:cubicBezTo>
                    <a:cubicBezTo>
                      <a:pt x="244" y="316"/>
                      <a:pt x="244" y="316"/>
                      <a:pt x="244" y="315"/>
                    </a:cubicBezTo>
                    <a:cubicBezTo>
                      <a:pt x="246" y="313"/>
                      <a:pt x="246" y="312"/>
                      <a:pt x="245" y="311"/>
                    </a:cubicBezTo>
                    <a:cubicBezTo>
                      <a:pt x="245" y="310"/>
                      <a:pt x="245" y="310"/>
                      <a:pt x="245" y="310"/>
                    </a:cubicBezTo>
                    <a:cubicBezTo>
                      <a:pt x="252" y="307"/>
                      <a:pt x="256" y="301"/>
                      <a:pt x="257" y="298"/>
                    </a:cubicBezTo>
                    <a:moveTo>
                      <a:pt x="148" y="256"/>
                    </a:moveTo>
                    <a:cubicBezTo>
                      <a:pt x="140" y="317"/>
                      <a:pt x="140" y="317"/>
                      <a:pt x="140" y="317"/>
                    </a:cubicBezTo>
                    <a:cubicBezTo>
                      <a:pt x="143" y="320"/>
                      <a:pt x="145" y="322"/>
                      <a:pt x="145" y="322"/>
                    </a:cubicBezTo>
                    <a:cubicBezTo>
                      <a:pt x="150" y="326"/>
                      <a:pt x="156" y="327"/>
                      <a:pt x="161" y="330"/>
                    </a:cubicBezTo>
                    <a:cubicBezTo>
                      <a:pt x="165" y="333"/>
                      <a:pt x="168" y="339"/>
                      <a:pt x="169" y="346"/>
                    </a:cubicBezTo>
                    <a:cubicBezTo>
                      <a:pt x="169" y="346"/>
                      <a:pt x="170" y="346"/>
                      <a:pt x="170" y="348"/>
                    </a:cubicBezTo>
                    <a:cubicBezTo>
                      <a:pt x="205" y="333"/>
                      <a:pt x="205" y="333"/>
                      <a:pt x="205" y="333"/>
                    </a:cubicBezTo>
                    <a:cubicBezTo>
                      <a:pt x="188" y="302"/>
                      <a:pt x="188" y="302"/>
                      <a:pt x="188" y="302"/>
                    </a:cubicBezTo>
                    <a:cubicBezTo>
                      <a:pt x="148" y="256"/>
                      <a:pt x="148" y="256"/>
                      <a:pt x="148" y="256"/>
                    </a:cubicBezTo>
                    <a:moveTo>
                      <a:pt x="161" y="252"/>
                    </a:moveTo>
                    <a:cubicBezTo>
                      <a:pt x="189" y="301"/>
                      <a:pt x="189" y="301"/>
                      <a:pt x="189" y="301"/>
                    </a:cubicBezTo>
                    <a:cubicBezTo>
                      <a:pt x="207" y="322"/>
                      <a:pt x="207" y="322"/>
                      <a:pt x="207" y="322"/>
                    </a:cubicBezTo>
                    <a:cubicBezTo>
                      <a:pt x="161" y="252"/>
                      <a:pt x="161" y="252"/>
                      <a:pt x="161" y="252"/>
                    </a:cubicBezTo>
                    <a:moveTo>
                      <a:pt x="155" y="241"/>
                    </a:moveTo>
                    <a:cubicBezTo>
                      <a:pt x="212" y="327"/>
                      <a:pt x="212" y="327"/>
                      <a:pt x="212" y="327"/>
                    </a:cubicBezTo>
                    <a:cubicBezTo>
                      <a:pt x="212" y="327"/>
                      <a:pt x="212" y="327"/>
                      <a:pt x="212" y="327"/>
                    </a:cubicBezTo>
                    <a:cubicBezTo>
                      <a:pt x="213" y="327"/>
                      <a:pt x="214" y="328"/>
                      <a:pt x="214" y="328"/>
                    </a:cubicBezTo>
                    <a:cubicBezTo>
                      <a:pt x="222" y="322"/>
                      <a:pt x="222" y="322"/>
                      <a:pt x="222" y="322"/>
                    </a:cubicBezTo>
                    <a:cubicBezTo>
                      <a:pt x="222" y="321"/>
                      <a:pt x="222" y="319"/>
                      <a:pt x="222" y="317"/>
                    </a:cubicBezTo>
                    <a:cubicBezTo>
                      <a:pt x="222" y="319"/>
                      <a:pt x="222" y="320"/>
                      <a:pt x="222" y="322"/>
                    </a:cubicBezTo>
                    <a:cubicBezTo>
                      <a:pt x="257" y="296"/>
                      <a:pt x="257" y="296"/>
                      <a:pt x="257" y="296"/>
                    </a:cubicBezTo>
                    <a:cubicBezTo>
                      <a:pt x="257" y="295"/>
                      <a:pt x="256" y="294"/>
                      <a:pt x="256" y="293"/>
                    </a:cubicBezTo>
                    <a:cubicBezTo>
                      <a:pt x="256" y="292"/>
                      <a:pt x="258" y="290"/>
                      <a:pt x="256" y="289"/>
                    </a:cubicBezTo>
                    <a:cubicBezTo>
                      <a:pt x="255" y="288"/>
                      <a:pt x="255" y="288"/>
                      <a:pt x="255" y="288"/>
                    </a:cubicBezTo>
                    <a:cubicBezTo>
                      <a:pt x="254" y="288"/>
                      <a:pt x="254" y="288"/>
                      <a:pt x="253" y="288"/>
                    </a:cubicBezTo>
                    <a:cubicBezTo>
                      <a:pt x="253" y="289"/>
                      <a:pt x="252" y="289"/>
                      <a:pt x="252" y="289"/>
                    </a:cubicBezTo>
                    <a:cubicBezTo>
                      <a:pt x="252" y="289"/>
                      <a:pt x="252" y="289"/>
                      <a:pt x="251" y="289"/>
                    </a:cubicBezTo>
                    <a:cubicBezTo>
                      <a:pt x="247" y="288"/>
                      <a:pt x="244" y="283"/>
                      <a:pt x="239" y="282"/>
                    </a:cubicBezTo>
                    <a:cubicBezTo>
                      <a:pt x="232" y="280"/>
                      <a:pt x="225" y="279"/>
                      <a:pt x="219" y="277"/>
                    </a:cubicBezTo>
                    <a:cubicBezTo>
                      <a:pt x="215" y="276"/>
                      <a:pt x="214" y="271"/>
                      <a:pt x="212" y="268"/>
                    </a:cubicBezTo>
                    <a:cubicBezTo>
                      <a:pt x="208" y="266"/>
                      <a:pt x="204" y="261"/>
                      <a:pt x="200" y="259"/>
                    </a:cubicBezTo>
                    <a:cubicBezTo>
                      <a:pt x="194" y="255"/>
                      <a:pt x="187" y="257"/>
                      <a:pt x="182" y="253"/>
                    </a:cubicBezTo>
                    <a:cubicBezTo>
                      <a:pt x="177" y="250"/>
                      <a:pt x="174" y="246"/>
                      <a:pt x="169" y="244"/>
                    </a:cubicBezTo>
                    <a:cubicBezTo>
                      <a:pt x="169" y="243"/>
                      <a:pt x="168" y="243"/>
                      <a:pt x="167" y="243"/>
                    </a:cubicBezTo>
                    <a:cubicBezTo>
                      <a:pt x="163" y="242"/>
                      <a:pt x="159" y="242"/>
                      <a:pt x="155" y="241"/>
                    </a:cubicBezTo>
                    <a:moveTo>
                      <a:pt x="150" y="241"/>
                    </a:moveTo>
                    <a:cubicBezTo>
                      <a:pt x="149" y="254"/>
                      <a:pt x="149" y="254"/>
                      <a:pt x="149" y="254"/>
                    </a:cubicBezTo>
                    <a:cubicBezTo>
                      <a:pt x="184" y="296"/>
                      <a:pt x="184" y="296"/>
                      <a:pt x="184" y="296"/>
                    </a:cubicBezTo>
                    <a:cubicBezTo>
                      <a:pt x="153" y="241"/>
                      <a:pt x="153" y="241"/>
                      <a:pt x="153" y="241"/>
                    </a:cubicBezTo>
                    <a:cubicBezTo>
                      <a:pt x="152" y="241"/>
                      <a:pt x="151" y="241"/>
                      <a:pt x="150" y="241"/>
                    </a:cubicBezTo>
                    <a:moveTo>
                      <a:pt x="143" y="240"/>
                    </a:moveTo>
                    <a:cubicBezTo>
                      <a:pt x="141" y="240"/>
                      <a:pt x="139" y="240"/>
                      <a:pt x="137" y="241"/>
                    </a:cubicBezTo>
                    <a:cubicBezTo>
                      <a:pt x="147" y="253"/>
                      <a:pt x="147" y="253"/>
                      <a:pt x="147" y="253"/>
                    </a:cubicBezTo>
                    <a:cubicBezTo>
                      <a:pt x="149" y="240"/>
                      <a:pt x="149" y="240"/>
                      <a:pt x="149" y="240"/>
                    </a:cubicBezTo>
                    <a:cubicBezTo>
                      <a:pt x="147" y="240"/>
                      <a:pt x="145" y="240"/>
                      <a:pt x="143" y="240"/>
                    </a:cubicBezTo>
                    <a:moveTo>
                      <a:pt x="131" y="276"/>
                    </a:moveTo>
                    <a:cubicBezTo>
                      <a:pt x="136" y="275"/>
                      <a:pt x="140" y="275"/>
                      <a:pt x="144" y="274"/>
                    </a:cubicBezTo>
                    <a:cubicBezTo>
                      <a:pt x="140" y="275"/>
                      <a:pt x="136" y="275"/>
                      <a:pt x="131" y="276"/>
                    </a:cubicBezTo>
                    <a:moveTo>
                      <a:pt x="93" y="233"/>
                    </a:moveTo>
                    <a:cubicBezTo>
                      <a:pt x="92" y="233"/>
                      <a:pt x="92" y="233"/>
                      <a:pt x="91" y="233"/>
                    </a:cubicBezTo>
                    <a:cubicBezTo>
                      <a:pt x="97" y="252"/>
                      <a:pt x="97" y="252"/>
                      <a:pt x="97" y="252"/>
                    </a:cubicBezTo>
                    <a:cubicBezTo>
                      <a:pt x="102" y="255"/>
                      <a:pt x="106" y="259"/>
                      <a:pt x="113" y="259"/>
                    </a:cubicBezTo>
                    <a:cubicBezTo>
                      <a:pt x="113" y="259"/>
                      <a:pt x="113" y="259"/>
                      <a:pt x="113" y="259"/>
                    </a:cubicBezTo>
                    <a:cubicBezTo>
                      <a:pt x="115" y="256"/>
                      <a:pt x="117" y="255"/>
                      <a:pt x="118" y="255"/>
                    </a:cubicBezTo>
                    <a:cubicBezTo>
                      <a:pt x="122" y="255"/>
                      <a:pt x="124" y="263"/>
                      <a:pt x="125" y="267"/>
                    </a:cubicBezTo>
                    <a:cubicBezTo>
                      <a:pt x="126" y="269"/>
                      <a:pt x="126" y="269"/>
                      <a:pt x="122" y="277"/>
                    </a:cubicBezTo>
                    <a:cubicBezTo>
                      <a:pt x="122" y="277"/>
                      <a:pt x="118" y="291"/>
                      <a:pt x="120" y="294"/>
                    </a:cubicBezTo>
                    <a:cubicBezTo>
                      <a:pt x="120" y="294"/>
                      <a:pt x="121" y="295"/>
                      <a:pt x="121" y="295"/>
                    </a:cubicBezTo>
                    <a:cubicBezTo>
                      <a:pt x="124" y="300"/>
                      <a:pt x="133" y="309"/>
                      <a:pt x="139" y="316"/>
                    </a:cubicBezTo>
                    <a:cubicBezTo>
                      <a:pt x="147" y="255"/>
                      <a:pt x="147" y="255"/>
                      <a:pt x="147" y="255"/>
                    </a:cubicBezTo>
                    <a:cubicBezTo>
                      <a:pt x="136" y="241"/>
                      <a:pt x="136" y="241"/>
                      <a:pt x="136" y="241"/>
                    </a:cubicBezTo>
                    <a:cubicBezTo>
                      <a:pt x="129" y="242"/>
                      <a:pt x="124" y="246"/>
                      <a:pt x="123" y="255"/>
                    </a:cubicBezTo>
                    <a:cubicBezTo>
                      <a:pt x="121" y="253"/>
                      <a:pt x="118" y="253"/>
                      <a:pt x="114" y="253"/>
                    </a:cubicBezTo>
                    <a:cubicBezTo>
                      <a:pt x="113" y="253"/>
                      <a:pt x="113" y="253"/>
                      <a:pt x="112" y="253"/>
                    </a:cubicBezTo>
                    <a:cubicBezTo>
                      <a:pt x="111" y="253"/>
                      <a:pt x="111" y="253"/>
                      <a:pt x="110" y="253"/>
                    </a:cubicBezTo>
                    <a:cubicBezTo>
                      <a:pt x="104" y="253"/>
                      <a:pt x="100" y="253"/>
                      <a:pt x="100" y="246"/>
                    </a:cubicBezTo>
                    <a:cubicBezTo>
                      <a:pt x="101" y="239"/>
                      <a:pt x="98" y="234"/>
                      <a:pt x="98" y="234"/>
                    </a:cubicBezTo>
                    <a:cubicBezTo>
                      <a:pt x="97" y="233"/>
                      <a:pt x="95" y="233"/>
                      <a:pt x="93" y="233"/>
                    </a:cubicBezTo>
                    <a:moveTo>
                      <a:pt x="85" y="214"/>
                    </a:moveTo>
                    <a:cubicBezTo>
                      <a:pt x="86" y="216"/>
                      <a:pt x="86" y="216"/>
                      <a:pt x="86" y="216"/>
                    </a:cubicBezTo>
                    <a:cubicBezTo>
                      <a:pt x="86" y="216"/>
                      <a:pt x="86" y="215"/>
                      <a:pt x="86" y="215"/>
                    </a:cubicBezTo>
                    <a:cubicBezTo>
                      <a:pt x="86" y="215"/>
                      <a:pt x="85" y="215"/>
                      <a:pt x="85" y="214"/>
                    </a:cubicBezTo>
                    <a:moveTo>
                      <a:pt x="97" y="188"/>
                    </a:moveTo>
                    <a:cubicBezTo>
                      <a:pt x="98" y="192"/>
                      <a:pt x="98" y="196"/>
                      <a:pt x="102" y="198"/>
                    </a:cubicBezTo>
                    <a:cubicBezTo>
                      <a:pt x="104" y="197"/>
                      <a:pt x="104" y="196"/>
                      <a:pt x="105" y="195"/>
                    </a:cubicBezTo>
                    <a:cubicBezTo>
                      <a:pt x="97" y="188"/>
                      <a:pt x="97" y="188"/>
                      <a:pt x="97" y="188"/>
                    </a:cubicBezTo>
                    <a:moveTo>
                      <a:pt x="76" y="186"/>
                    </a:moveTo>
                    <a:cubicBezTo>
                      <a:pt x="76" y="186"/>
                      <a:pt x="76" y="186"/>
                      <a:pt x="76" y="186"/>
                    </a:cubicBezTo>
                    <a:cubicBezTo>
                      <a:pt x="76" y="186"/>
                      <a:pt x="76" y="186"/>
                      <a:pt x="76" y="186"/>
                    </a:cubicBezTo>
                    <a:cubicBezTo>
                      <a:pt x="76" y="186"/>
                      <a:pt x="76" y="186"/>
                      <a:pt x="76" y="186"/>
                    </a:cubicBezTo>
                    <a:moveTo>
                      <a:pt x="73" y="166"/>
                    </a:moveTo>
                    <a:cubicBezTo>
                      <a:pt x="86" y="181"/>
                      <a:pt x="86" y="181"/>
                      <a:pt x="86" y="181"/>
                    </a:cubicBezTo>
                    <a:cubicBezTo>
                      <a:pt x="87" y="181"/>
                      <a:pt x="88" y="181"/>
                      <a:pt x="89" y="181"/>
                    </a:cubicBezTo>
                    <a:cubicBezTo>
                      <a:pt x="73" y="166"/>
                      <a:pt x="73" y="166"/>
                      <a:pt x="73" y="166"/>
                    </a:cubicBezTo>
                    <a:moveTo>
                      <a:pt x="68" y="162"/>
                    </a:moveTo>
                    <a:cubicBezTo>
                      <a:pt x="75" y="183"/>
                      <a:pt x="75" y="183"/>
                      <a:pt x="75" y="183"/>
                    </a:cubicBezTo>
                    <a:cubicBezTo>
                      <a:pt x="77" y="182"/>
                      <a:pt x="81" y="182"/>
                      <a:pt x="84" y="181"/>
                    </a:cubicBezTo>
                    <a:cubicBezTo>
                      <a:pt x="68" y="162"/>
                      <a:pt x="68" y="162"/>
                      <a:pt x="68" y="162"/>
                    </a:cubicBezTo>
                    <a:moveTo>
                      <a:pt x="154" y="98"/>
                    </a:moveTo>
                    <a:cubicBezTo>
                      <a:pt x="154" y="98"/>
                      <a:pt x="154" y="98"/>
                      <a:pt x="154" y="98"/>
                    </a:cubicBezTo>
                    <a:cubicBezTo>
                      <a:pt x="154" y="98"/>
                      <a:pt x="154" y="99"/>
                      <a:pt x="154" y="100"/>
                    </a:cubicBezTo>
                    <a:cubicBezTo>
                      <a:pt x="155" y="99"/>
                      <a:pt x="155" y="99"/>
                      <a:pt x="155" y="99"/>
                    </a:cubicBezTo>
                    <a:cubicBezTo>
                      <a:pt x="154" y="99"/>
                      <a:pt x="154" y="98"/>
                      <a:pt x="154" y="98"/>
                    </a:cubicBezTo>
                    <a:cubicBezTo>
                      <a:pt x="154" y="98"/>
                      <a:pt x="154" y="98"/>
                      <a:pt x="154" y="98"/>
                    </a:cubicBezTo>
                    <a:moveTo>
                      <a:pt x="166" y="97"/>
                    </a:moveTo>
                    <a:cubicBezTo>
                      <a:pt x="164" y="98"/>
                      <a:pt x="164" y="101"/>
                      <a:pt x="162" y="103"/>
                    </a:cubicBezTo>
                    <a:cubicBezTo>
                      <a:pt x="160" y="103"/>
                      <a:pt x="159" y="102"/>
                      <a:pt x="158" y="102"/>
                    </a:cubicBezTo>
                    <a:cubicBezTo>
                      <a:pt x="159" y="102"/>
                      <a:pt x="160" y="100"/>
                      <a:pt x="160" y="100"/>
                    </a:cubicBezTo>
                    <a:cubicBezTo>
                      <a:pt x="160" y="100"/>
                      <a:pt x="160" y="100"/>
                      <a:pt x="160" y="100"/>
                    </a:cubicBezTo>
                    <a:cubicBezTo>
                      <a:pt x="160" y="100"/>
                      <a:pt x="160" y="100"/>
                      <a:pt x="160" y="100"/>
                    </a:cubicBezTo>
                    <a:cubicBezTo>
                      <a:pt x="159" y="100"/>
                      <a:pt x="159" y="100"/>
                      <a:pt x="159" y="100"/>
                    </a:cubicBezTo>
                    <a:cubicBezTo>
                      <a:pt x="159" y="100"/>
                      <a:pt x="158" y="100"/>
                      <a:pt x="158" y="100"/>
                    </a:cubicBezTo>
                    <a:cubicBezTo>
                      <a:pt x="157" y="100"/>
                      <a:pt x="156" y="100"/>
                      <a:pt x="156" y="100"/>
                    </a:cubicBezTo>
                    <a:cubicBezTo>
                      <a:pt x="69" y="158"/>
                      <a:pt x="69" y="158"/>
                      <a:pt x="69" y="158"/>
                    </a:cubicBezTo>
                    <a:cubicBezTo>
                      <a:pt x="69" y="159"/>
                      <a:pt x="69" y="159"/>
                      <a:pt x="69" y="159"/>
                    </a:cubicBezTo>
                    <a:cubicBezTo>
                      <a:pt x="69" y="159"/>
                      <a:pt x="69" y="159"/>
                      <a:pt x="69" y="159"/>
                    </a:cubicBezTo>
                    <a:cubicBezTo>
                      <a:pt x="69" y="159"/>
                      <a:pt x="69" y="159"/>
                      <a:pt x="69" y="159"/>
                    </a:cubicBezTo>
                    <a:cubicBezTo>
                      <a:pt x="69" y="159"/>
                      <a:pt x="69" y="159"/>
                      <a:pt x="69" y="159"/>
                    </a:cubicBezTo>
                    <a:cubicBezTo>
                      <a:pt x="69" y="159"/>
                      <a:pt x="69" y="159"/>
                      <a:pt x="69" y="159"/>
                    </a:cubicBezTo>
                    <a:cubicBezTo>
                      <a:pt x="69" y="159"/>
                      <a:pt x="69" y="159"/>
                      <a:pt x="69" y="159"/>
                    </a:cubicBezTo>
                    <a:cubicBezTo>
                      <a:pt x="69" y="160"/>
                      <a:pt x="69" y="160"/>
                      <a:pt x="69" y="160"/>
                    </a:cubicBezTo>
                    <a:cubicBezTo>
                      <a:pt x="91" y="181"/>
                      <a:pt x="91" y="181"/>
                      <a:pt x="91" y="181"/>
                    </a:cubicBezTo>
                    <a:cubicBezTo>
                      <a:pt x="92" y="181"/>
                      <a:pt x="92" y="180"/>
                      <a:pt x="93" y="180"/>
                    </a:cubicBezTo>
                    <a:cubicBezTo>
                      <a:pt x="93" y="180"/>
                      <a:pt x="93" y="180"/>
                      <a:pt x="93" y="180"/>
                    </a:cubicBezTo>
                    <a:cubicBezTo>
                      <a:pt x="95" y="182"/>
                      <a:pt x="96" y="184"/>
                      <a:pt x="97" y="186"/>
                    </a:cubicBezTo>
                    <a:cubicBezTo>
                      <a:pt x="105" y="193"/>
                      <a:pt x="105" y="193"/>
                      <a:pt x="105" y="193"/>
                    </a:cubicBezTo>
                    <a:cubicBezTo>
                      <a:pt x="106" y="187"/>
                      <a:pt x="98" y="180"/>
                      <a:pt x="99" y="174"/>
                    </a:cubicBezTo>
                    <a:cubicBezTo>
                      <a:pt x="100" y="165"/>
                      <a:pt x="109" y="162"/>
                      <a:pt x="114" y="157"/>
                    </a:cubicBezTo>
                    <a:cubicBezTo>
                      <a:pt x="114" y="157"/>
                      <a:pt x="114" y="157"/>
                      <a:pt x="114" y="157"/>
                    </a:cubicBezTo>
                    <a:cubicBezTo>
                      <a:pt x="113" y="156"/>
                      <a:pt x="113" y="156"/>
                      <a:pt x="113" y="156"/>
                    </a:cubicBezTo>
                    <a:cubicBezTo>
                      <a:pt x="114" y="155"/>
                      <a:pt x="114" y="155"/>
                      <a:pt x="114" y="155"/>
                    </a:cubicBezTo>
                    <a:cubicBezTo>
                      <a:pt x="115" y="154"/>
                      <a:pt x="115" y="154"/>
                      <a:pt x="115" y="154"/>
                    </a:cubicBezTo>
                    <a:cubicBezTo>
                      <a:pt x="115" y="154"/>
                      <a:pt x="115" y="154"/>
                      <a:pt x="115" y="153"/>
                    </a:cubicBezTo>
                    <a:cubicBezTo>
                      <a:pt x="114" y="153"/>
                      <a:pt x="114" y="153"/>
                      <a:pt x="114" y="153"/>
                    </a:cubicBezTo>
                    <a:cubicBezTo>
                      <a:pt x="115" y="136"/>
                      <a:pt x="115" y="136"/>
                      <a:pt x="115" y="136"/>
                    </a:cubicBezTo>
                    <a:cubicBezTo>
                      <a:pt x="115" y="139"/>
                      <a:pt x="115" y="146"/>
                      <a:pt x="115" y="146"/>
                    </a:cubicBezTo>
                    <a:cubicBezTo>
                      <a:pt x="116" y="146"/>
                      <a:pt x="116" y="146"/>
                      <a:pt x="117" y="135"/>
                    </a:cubicBezTo>
                    <a:cubicBezTo>
                      <a:pt x="118" y="136"/>
                      <a:pt x="119" y="137"/>
                      <a:pt x="119" y="138"/>
                    </a:cubicBezTo>
                    <a:cubicBezTo>
                      <a:pt x="120" y="136"/>
                      <a:pt x="120" y="132"/>
                      <a:pt x="122" y="130"/>
                    </a:cubicBezTo>
                    <a:cubicBezTo>
                      <a:pt x="122" y="130"/>
                      <a:pt x="132" y="125"/>
                      <a:pt x="133" y="125"/>
                    </a:cubicBezTo>
                    <a:cubicBezTo>
                      <a:pt x="133" y="125"/>
                      <a:pt x="133" y="125"/>
                      <a:pt x="133" y="125"/>
                    </a:cubicBezTo>
                    <a:cubicBezTo>
                      <a:pt x="133" y="116"/>
                      <a:pt x="133" y="116"/>
                      <a:pt x="138" y="112"/>
                    </a:cubicBezTo>
                    <a:cubicBezTo>
                      <a:pt x="138" y="112"/>
                      <a:pt x="138" y="112"/>
                      <a:pt x="138" y="112"/>
                    </a:cubicBezTo>
                    <a:cubicBezTo>
                      <a:pt x="139" y="112"/>
                      <a:pt x="140" y="111"/>
                      <a:pt x="153" y="104"/>
                    </a:cubicBezTo>
                    <a:cubicBezTo>
                      <a:pt x="152" y="105"/>
                      <a:pt x="152" y="105"/>
                      <a:pt x="152" y="105"/>
                    </a:cubicBezTo>
                    <a:cubicBezTo>
                      <a:pt x="153" y="105"/>
                      <a:pt x="154" y="105"/>
                      <a:pt x="155" y="105"/>
                    </a:cubicBezTo>
                    <a:cubicBezTo>
                      <a:pt x="155" y="105"/>
                      <a:pt x="155" y="105"/>
                      <a:pt x="155" y="105"/>
                    </a:cubicBezTo>
                    <a:cubicBezTo>
                      <a:pt x="155" y="107"/>
                      <a:pt x="155" y="107"/>
                      <a:pt x="155" y="107"/>
                    </a:cubicBezTo>
                    <a:cubicBezTo>
                      <a:pt x="147" y="112"/>
                      <a:pt x="147" y="112"/>
                      <a:pt x="147" y="114"/>
                    </a:cubicBezTo>
                    <a:cubicBezTo>
                      <a:pt x="147" y="114"/>
                      <a:pt x="147" y="114"/>
                      <a:pt x="147" y="114"/>
                    </a:cubicBezTo>
                    <a:cubicBezTo>
                      <a:pt x="152" y="114"/>
                      <a:pt x="169" y="104"/>
                      <a:pt x="166" y="97"/>
                    </a:cubicBezTo>
                    <a:moveTo>
                      <a:pt x="16" y="82"/>
                    </a:moveTo>
                    <a:cubicBezTo>
                      <a:pt x="16" y="82"/>
                      <a:pt x="16" y="82"/>
                      <a:pt x="16" y="82"/>
                    </a:cubicBezTo>
                    <a:cubicBezTo>
                      <a:pt x="16" y="82"/>
                      <a:pt x="16" y="82"/>
                      <a:pt x="16" y="82"/>
                    </a:cubicBezTo>
                    <a:cubicBezTo>
                      <a:pt x="16" y="82"/>
                      <a:pt x="16" y="82"/>
                      <a:pt x="16" y="82"/>
                    </a:cubicBezTo>
                    <a:moveTo>
                      <a:pt x="128" y="39"/>
                    </a:moveTo>
                    <a:cubicBezTo>
                      <a:pt x="126" y="39"/>
                      <a:pt x="125" y="39"/>
                      <a:pt x="123" y="40"/>
                    </a:cubicBezTo>
                    <a:cubicBezTo>
                      <a:pt x="123" y="43"/>
                      <a:pt x="120" y="46"/>
                      <a:pt x="122" y="49"/>
                    </a:cubicBezTo>
                    <a:cubicBezTo>
                      <a:pt x="122" y="51"/>
                      <a:pt x="120" y="51"/>
                      <a:pt x="120" y="53"/>
                    </a:cubicBezTo>
                    <a:cubicBezTo>
                      <a:pt x="120" y="54"/>
                      <a:pt x="120" y="54"/>
                      <a:pt x="120" y="55"/>
                    </a:cubicBezTo>
                    <a:cubicBezTo>
                      <a:pt x="128" y="39"/>
                      <a:pt x="128" y="39"/>
                      <a:pt x="128" y="39"/>
                    </a:cubicBezTo>
                    <a:moveTo>
                      <a:pt x="130" y="39"/>
                    </a:moveTo>
                    <a:cubicBezTo>
                      <a:pt x="130" y="39"/>
                      <a:pt x="130" y="39"/>
                      <a:pt x="130" y="39"/>
                    </a:cubicBezTo>
                    <a:cubicBezTo>
                      <a:pt x="129" y="41"/>
                      <a:pt x="129" y="41"/>
                      <a:pt x="129" y="41"/>
                    </a:cubicBezTo>
                    <a:cubicBezTo>
                      <a:pt x="130" y="39"/>
                      <a:pt x="130" y="39"/>
                      <a:pt x="130" y="39"/>
                    </a:cubicBezTo>
                    <a:moveTo>
                      <a:pt x="133" y="39"/>
                    </a:moveTo>
                    <a:cubicBezTo>
                      <a:pt x="133" y="39"/>
                      <a:pt x="133" y="39"/>
                      <a:pt x="133" y="39"/>
                    </a:cubicBezTo>
                    <a:cubicBezTo>
                      <a:pt x="133" y="39"/>
                      <a:pt x="132" y="39"/>
                      <a:pt x="132" y="39"/>
                    </a:cubicBezTo>
                    <a:cubicBezTo>
                      <a:pt x="122" y="58"/>
                      <a:pt x="122" y="58"/>
                      <a:pt x="122" y="58"/>
                    </a:cubicBezTo>
                    <a:cubicBezTo>
                      <a:pt x="122" y="58"/>
                      <a:pt x="122" y="58"/>
                      <a:pt x="122" y="58"/>
                    </a:cubicBezTo>
                    <a:cubicBezTo>
                      <a:pt x="122" y="58"/>
                      <a:pt x="122" y="66"/>
                      <a:pt x="117" y="67"/>
                    </a:cubicBezTo>
                    <a:cubicBezTo>
                      <a:pt x="117" y="67"/>
                      <a:pt x="117" y="68"/>
                      <a:pt x="116" y="68"/>
                    </a:cubicBezTo>
                    <a:cubicBezTo>
                      <a:pt x="113" y="74"/>
                      <a:pt x="113" y="74"/>
                      <a:pt x="113" y="74"/>
                    </a:cubicBezTo>
                    <a:cubicBezTo>
                      <a:pt x="113" y="78"/>
                      <a:pt x="114" y="82"/>
                      <a:pt x="110" y="85"/>
                    </a:cubicBezTo>
                    <a:cubicBezTo>
                      <a:pt x="109" y="84"/>
                      <a:pt x="109" y="84"/>
                      <a:pt x="108" y="83"/>
                    </a:cubicBezTo>
                    <a:cubicBezTo>
                      <a:pt x="68" y="157"/>
                      <a:pt x="68" y="157"/>
                      <a:pt x="68" y="157"/>
                    </a:cubicBezTo>
                    <a:cubicBezTo>
                      <a:pt x="153" y="100"/>
                      <a:pt x="153" y="100"/>
                      <a:pt x="153" y="100"/>
                    </a:cubicBezTo>
                    <a:cubicBezTo>
                      <a:pt x="152" y="99"/>
                      <a:pt x="152" y="98"/>
                      <a:pt x="151" y="96"/>
                    </a:cubicBezTo>
                    <a:cubicBezTo>
                      <a:pt x="149" y="95"/>
                      <a:pt x="149" y="95"/>
                      <a:pt x="148" y="94"/>
                    </a:cubicBezTo>
                    <a:cubicBezTo>
                      <a:pt x="151" y="93"/>
                      <a:pt x="153" y="93"/>
                      <a:pt x="154" y="90"/>
                    </a:cubicBezTo>
                    <a:cubicBezTo>
                      <a:pt x="153" y="90"/>
                      <a:pt x="153" y="89"/>
                      <a:pt x="152" y="89"/>
                    </a:cubicBezTo>
                    <a:cubicBezTo>
                      <a:pt x="151" y="89"/>
                      <a:pt x="147" y="92"/>
                      <a:pt x="131" y="102"/>
                    </a:cubicBezTo>
                    <a:cubicBezTo>
                      <a:pt x="146" y="87"/>
                      <a:pt x="146" y="87"/>
                      <a:pt x="160" y="82"/>
                    </a:cubicBezTo>
                    <a:cubicBezTo>
                      <a:pt x="161" y="82"/>
                      <a:pt x="161" y="83"/>
                      <a:pt x="162" y="83"/>
                    </a:cubicBezTo>
                    <a:cubicBezTo>
                      <a:pt x="167" y="83"/>
                      <a:pt x="179" y="76"/>
                      <a:pt x="181" y="73"/>
                    </a:cubicBezTo>
                    <a:cubicBezTo>
                      <a:pt x="180" y="71"/>
                      <a:pt x="180" y="71"/>
                      <a:pt x="182" y="68"/>
                    </a:cubicBezTo>
                    <a:cubicBezTo>
                      <a:pt x="181" y="67"/>
                      <a:pt x="181" y="67"/>
                      <a:pt x="181" y="67"/>
                    </a:cubicBezTo>
                    <a:cubicBezTo>
                      <a:pt x="180" y="67"/>
                      <a:pt x="178" y="67"/>
                      <a:pt x="177" y="66"/>
                    </a:cubicBezTo>
                    <a:cubicBezTo>
                      <a:pt x="177" y="66"/>
                      <a:pt x="176" y="66"/>
                      <a:pt x="176" y="66"/>
                    </a:cubicBezTo>
                    <a:cubicBezTo>
                      <a:pt x="176" y="66"/>
                      <a:pt x="176" y="66"/>
                      <a:pt x="176" y="66"/>
                    </a:cubicBezTo>
                    <a:cubicBezTo>
                      <a:pt x="175" y="66"/>
                      <a:pt x="173" y="67"/>
                      <a:pt x="169" y="69"/>
                    </a:cubicBezTo>
                    <a:cubicBezTo>
                      <a:pt x="169" y="68"/>
                      <a:pt x="169" y="68"/>
                      <a:pt x="169" y="68"/>
                    </a:cubicBezTo>
                    <a:cubicBezTo>
                      <a:pt x="170" y="67"/>
                      <a:pt x="171" y="66"/>
                      <a:pt x="175" y="65"/>
                    </a:cubicBezTo>
                    <a:cubicBezTo>
                      <a:pt x="166" y="65"/>
                      <a:pt x="158" y="66"/>
                      <a:pt x="149" y="67"/>
                    </a:cubicBezTo>
                    <a:cubicBezTo>
                      <a:pt x="157" y="66"/>
                      <a:pt x="165" y="65"/>
                      <a:pt x="175" y="65"/>
                    </a:cubicBezTo>
                    <a:cubicBezTo>
                      <a:pt x="176" y="64"/>
                      <a:pt x="176" y="64"/>
                      <a:pt x="176" y="64"/>
                    </a:cubicBezTo>
                    <a:cubicBezTo>
                      <a:pt x="176" y="64"/>
                      <a:pt x="174" y="61"/>
                      <a:pt x="170" y="61"/>
                    </a:cubicBezTo>
                    <a:cubicBezTo>
                      <a:pt x="170" y="61"/>
                      <a:pt x="169" y="62"/>
                      <a:pt x="168" y="62"/>
                    </a:cubicBezTo>
                    <a:cubicBezTo>
                      <a:pt x="168" y="62"/>
                      <a:pt x="167" y="62"/>
                      <a:pt x="167" y="62"/>
                    </a:cubicBezTo>
                    <a:cubicBezTo>
                      <a:pt x="167" y="62"/>
                      <a:pt x="167" y="62"/>
                      <a:pt x="167" y="62"/>
                    </a:cubicBezTo>
                    <a:cubicBezTo>
                      <a:pt x="166" y="61"/>
                      <a:pt x="167" y="60"/>
                      <a:pt x="166" y="59"/>
                    </a:cubicBezTo>
                    <a:cubicBezTo>
                      <a:pt x="166" y="58"/>
                      <a:pt x="164" y="58"/>
                      <a:pt x="163" y="57"/>
                    </a:cubicBezTo>
                    <a:cubicBezTo>
                      <a:pt x="163" y="57"/>
                      <a:pt x="163" y="56"/>
                      <a:pt x="164" y="55"/>
                    </a:cubicBezTo>
                    <a:cubicBezTo>
                      <a:pt x="165" y="54"/>
                      <a:pt x="165" y="54"/>
                      <a:pt x="163" y="50"/>
                    </a:cubicBezTo>
                    <a:cubicBezTo>
                      <a:pt x="159" y="45"/>
                      <a:pt x="158" y="43"/>
                      <a:pt x="157" y="43"/>
                    </a:cubicBezTo>
                    <a:cubicBezTo>
                      <a:pt x="156" y="43"/>
                      <a:pt x="156" y="44"/>
                      <a:pt x="155" y="46"/>
                    </a:cubicBezTo>
                    <a:cubicBezTo>
                      <a:pt x="154" y="47"/>
                      <a:pt x="155" y="47"/>
                      <a:pt x="155" y="48"/>
                    </a:cubicBezTo>
                    <a:cubicBezTo>
                      <a:pt x="154" y="49"/>
                      <a:pt x="152" y="48"/>
                      <a:pt x="152" y="49"/>
                    </a:cubicBezTo>
                    <a:cubicBezTo>
                      <a:pt x="150" y="51"/>
                      <a:pt x="150" y="51"/>
                      <a:pt x="150" y="52"/>
                    </a:cubicBezTo>
                    <a:cubicBezTo>
                      <a:pt x="149" y="52"/>
                      <a:pt x="149" y="52"/>
                      <a:pt x="148" y="52"/>
                    </a:cubicBezTo>
                    <a:cubicBezTo>
                      <a:pt x="146" y="52"/>
                      <a:pt x="144" y="50"/>
                      <a:pt x="142" y="50"/>
                    </a:cubicBezTo>
                    <a:cubicBezTo>
                      <a:pt x="142" y="49"/>
                      <a:pt x="143" y="44"/>
                      <a:pt x="144" y="42"/>
                    </a:cubicBezTo>
                    <a:cubicBezTo>
                      <a:pt x="144" y="42"/>
                      <a:pt x="143" y="42"/>
                      <a:pt x="143" y="42"/>
                    </a:cubicBezTo>
                    <a:cubicBezTo>
                      <a:pt x="143" y="42"/>
                      <a:pt x="142" y="42"/>
                      <a:pt x="142" y="42"/>
                    </a:cubicBezTo>
                    <a:cubicBezTo>
                      <a:pt x="142" y="42"/>
                      <a:pt x="141" y="42"/>
                      <a:pt x="141" y="42"/>
                    </a:cubicBezTo>
                    <a:cubicBezTo>
                      <a:pt x="141" y="42"/>
                      <a:pt x="140" y="42"/>
                      <a:pt x="140" y="42"/>
                    </a:cubicBezTo>
                    <a:cubicBezTo>
                      <a:pt x="139" y="42"/>
                      <a:pt x="139" y="42"/>
                      <a:pt x="139" y="41"/>
                    </a:cubicBezTo>
                    <a:cubicBezTo>
                      <a:pt x="139" y="41"/>
                      <a:pt x="138" y="40"/>
                      <a:pt x="135" y="39"/>
                    </a:cubicBezTo>
                    <a:cubicBezTo>
                      <a:pt x="134" y="39"/>
                      <a:pt x="134" y="39"/>
                      <a:pt x="133" y="39"/>
                    </a:cubicBezTo>
                    <a:moveTo>
                      <a:pt x="29" y="88"/>
                    </a:moveTo>
                    <a:cubicBezTo>
                      <a:pt x="32" y="87"/>
                      <a:pt x="35" y="86"/>
                      <a:pt x="39" y="85"/>
                    </a:cubicBezTo>
                    <a:cubicBezTo>
                      <a:pt x="35" y="86"/>
                      <a:pt x="32" y="87"/>
                      <a:pt x="29" y="88"/>
                    </a:cubicBezTo>
                    <a:moveTo>
                      <a:pt x="122" y="0"/>
                    </a:moveTo>
                    <a:cubicBezTo>
                      <a:pt x="122" y="0"/>
                      <a:pt x="121" y="0"/>
                      <a:pt x="121" y="0"/>
                    </a:cubicBezTo>
                    <a:cubicBezTo>
                      <a:pt x="112" y="2"/>
                      <a:pt x="100" y="18"/>
                      <a:pt x="100" y="18"/>
                    </a:cubicBezTo>
                    <a:cubicBezTo>
                      <a:pt x="100" y="19"/>
                      <a:pt x="100" y="19"/>
                      <a:pt x="100" y="19"/>
                    </a:cubicBezTo>
                    <a:cubicBezTo>
                      <a:pt x="101" y="19"/>
                      <a:pt x="102" y="19"/>
                      <a:pt x="103" y="19"/>
                    </a:cubicBezTo>
                    <a:cubicBezTo>
                      <a:pt x="103" y="19"/>
                      <a:pt x="103" y="19"/>
                      <a:pt x="103" y="19"/>
                    </a:cubicBezTo>
                    <a:cubicBezTo>
                      <a:pt x="101" y="20"/>
                      <a:pt x="101" y="20"/>
                      <a:pt x="100" y="21"/>
                    </a:cubicBezTo>
                    <a:cubicBezTo>
                      <a:pt x="100" y="22"/>
                      <a:pt x="100" y="22"/>
                      <a:pt x="100" y="22"/>
                    </a:cubicBezTo>
                    <a:cubicBezTo>
                      <a:pt x="100" y="22"/>
                      <a:pt x="100" y="22"/>
                      <a:pt x="100" y="22"/>
                    </a:cubicBezTo>
                    <a:cubicBezTo>
                      <a:pt x="101" y="22"/>
                      <a:pt x="101" y="22"/>
                      <a:pt x="101" y="22"/>
                    </a:cubicBezTo>
                    <a:cubicBezTo>
                      <a:pt x="99" y="25"/>
                      <a:pt x="95" y="26"/>
                      <a:pt x="93" y="30"/>
                    </a:cubicBezTo>
                    <a:cubicBezTo>
                      <a:pt x="92" y="28"/>
                      <a:pt x="92" y="28"/>
                      <a:pt x="94" y="25"/>
                    </a:cubicBezTo>
                    <a:cubicBezTo>
                      <a:pt x="94" y="25"/>
                      <a:pt x="94" y="25"/>
                      <a:pt x="94" y="25"/>
                    </a:cubicBezTo>
                    <a:cubicBezTo>
                      <a:pt x="93" y="25"/>
                      <a:pt x="92" y="26"/>
                      <a:pt x="88" y="29"/>
                    </a:cubicBezTo>
                    <a:cubicBezTo>
                      <a:pt x="88" y="29"/>
                      <a:pt x="86" y="30"/>
                      <a:pt x="82" y="30"/>
                    </a:cubicBezTo>
                    <a:cubicBezTo>
                      <a:pt x="81" y="30"/>
                      <a:pt x="81" y="30"/>
                      <a:pt x="80" y="30"/>
                    </a:cubicBezTo>
                    <a:cubicBezTo>
                      <a:pt x="79" y="29"/>
                      <a:pt x="80" y="29"/>
                      <a:pt x="79" y="28"/>
                    </a:cubicBezTo>
                    <a:cubicBezTo>
                      <a:pt x="74" y="29"/>
                      <a:pt x="73" y="32"/>
                      <a:pt x="70" y="38"/>
                    </a:cubicBezTo>
                    <a:cubicBezTo>
                      <a:pt x="69" y="36"/>
                      <a:pt x="70" y="35"/>
                      <a:pt x="70" y="34"/>
                    </a:cubicBezTo>
                    <a:cubicBezTo>
                      <a:pt x="68" y="34"/>
                      <a:pt x="66" y="36"/>
                      <a:pt x="63" y="36"/>
                    </a:cubicBezTo>
                    <a:cubicBezTo>
                      <a:pt x="63" y="36"/>
                      <a:pt x="63" y="36"/>
                      <a:pt x="62" y="36"/>
                    </a:cubicBezTo>
                    <a:cubicBezTo>
                      <a:pt x="64" y="35"/>
                      <a:pt x="66" y="34"/>
                      <a:pt x="66" y="32"/>
                    </a:cubicBezTo>
                    <a:cubicBezTo>
                      <a:pt x="66" y="32"/>
                      <a:pt x="66" y="32"/>
                      <a:pt x="66" y="32"/>
                    </a:cubicBezTo>
                    <a:cubicBezTo>
                      <a:pt x="65" y="32"/>
                      <a:pt x="65" y="32"/>
                      <a:pt x="64" y="32"/>
                    </a:cubicBezTo>
                    <a:cubicBezTo>
                      <a:pt x="64" y="32"/>
                      <a:pt x="64" y="32"/>
                      <a:pt x="63" y="32"/>
                    </a:cubicBezTo>
                    <a:cubicBezTo>
                      <a:pt x="62" y="31"/>
                      <a:pt x="62" y="31"/>
                      <a:pt x="62" y="31"/>
                    </a:cubicBezTo>
                    <a:cubicBezTo>
                      <a:pt x="61" y="32"/>
                      <a:pt x="60" y="33"/>
                      <a:pt x="59" y="34"/>
                    </a:cubicBezTo>
                    <a:cubicBezTo>
                      <a:pt x="59" y="33"/>
                      <a:pt x="59" y="33"/>
                      <a:pt x="60" y="32"/>
                    </a:cubicBezTo>
                    <a:cubicBezTo>
                      <a:pt x="59" y="33"/>
                      <a:pt x="59" y="33"/>
                      <a:pt x="58" y="34"/>
                    </a:cubicBezTo>
                    <a:cubicBezTo>
                      <a:pt x="58" y="33"/>
                      <a:pt x="58" y="33"/>
                      <a:pt x="60" y="30"/>
                    </a:cubicBezTo>
                    <a:cubicBezTo>
                      <a:pt x="57" y="33"/>
                      <a:pt x="57" y="33"/>
                      <a:pt x="51" y="39"/>
                    </a:cubicBezTo>
                    <a:cubicBezTo>
                      <a:pt x="51" y="39"/>
                      <a:pt x="51" y="39"/>
                      <a:pt x="51" y="39"/>
                    </a:cubicBezTo>
                    <a:cubicBezTo>
                      <a:pt x="53" y="37"/>
                      <a:pt x="55" y="35"/>
                      <a:pt x="57" y="33"/>
                    </a:cubicBezTo>
                    <a:cubicBezTo>
                      <a:pt x="57" y="33"/>
                      <a:pt x="53" y="37"/>
                      <a:pt x="47" y="42"/>
                    </a:cubicBezTo>
                    <a:cubicBezTo>
                      <a:pt x="48" y="41"/>
                      <a:pt x="48" y="41"/>
                      <a:pt x="48" y="41"/>
                    </a:cubicBezTo>
                    <a:cubicBezTo>
                      <a:pt x="45" y="44"/>
                      <a:pt x="40" y="49"/>
                      <a:pt x="37" y="53"/>
                    </a:cubicBezTo>
                    <a:cubicBezTo>
                      <a:pt x="23" y="71"/>
                      <a:pt x="23" y="72"/>
                      <a:pt x="16" y="82"/>
                    </a:cubicBezTo>
                    <a:cubicBezTo>
                      <a:pt x="17" y="82"/>
                      <a:pt x="17" y="82"/>
                      <a:pt x="17" y="82"/>
                    </a:cubicBezTo>
                    <a:cubicBezTo>
                      <a:pt x="13" y="92"/>
                      <a:pt x="13" y="92"/>
                      <a:pt x="12" y="95"/>
                    </a:cubicBezTo>
                    <a:cubicBezTo>
                      <a:pt x="12" y="96"/>
                      <a:pt x="11" y="97"/>
                      <a:pt x="11" y="98"/>
                    </a:cubicBezTo>
                    <a:cubicBezTo>
                      <a:pt x="12" y="99"/>
                      <a:pt x="12" y="99"/>
                      <a:pt x="12" y="99"/>
                    </a:cubicBezTo>
                    <a:cubicBezTo>
                      <a:pt x="10" y="103"/>
                      <a:pt x="10" y="103"/>
                      <a:pt x="9" y="110"/>
                    </a:cubicBezTo>
                    <a:cubicBezTo>
                      <a:pt x="9" y="112"/>
                      <a:pt x="9" y="114"/>
                      <a:pt x="10" y="115"/>
                    </a:cubicBezTo>
                    <a:cubicBezTo>
                      <a:pt x="9" y="115"/>
                      <a:pt x="9" y="115"/>
                      <a:pt x="9" y="115"/>
                    </a:cubicBezTo>
                    <a:cubicBezTo>
                      <a:pt x="8" y="115"/>
                      <a:pt x="8" y="115"/>
                      <a:pt x="8" y="115"/>
                    </a:cubicBezTo>
                    <a:cubicBezTo>
                      <a:pt x="8" y="115"/>
                      <a:pt x="8" y="115"/>
                      <a:pt x="8" y="114"/>
                    </a:cubicBezTo>
                    <a:cubicBezTo>
                      <a:pt x="7" y="113"/>
                      <a:pt x="7" y="113"/>
                      <a:pt x="7" y="113"/>
                    </a:cubicBezTo>
                    <a:cubicBezTo>
                      <a:pt x="7" y="113"/>
                      <a:pt x="7" y="113"/>
                      <a:pt x="7" y="113"/>
                    </a:cubicBezTo>
                    <a:cubicBezTo>
                      <a:pt x="7" y="113"/>
                      <a:pt x="7" y="116"/>
                      <a:pt x="7" y="118"/>
                    </a:cubicBezTo>
                    <a:cubicBezTo>
                      <a:pt x="8" y="119"/>
                      <a:pt x="9" y="119"/>
                      <a:pt x="9" y="119"/>
                    </a:cubicBezTo>
                    <a:cubicBezTo>
                      <a:pt x="9" y="119"/>
                      <a:pt x="9" y="119"/>
                      <a:pt x="9" y="119"/>
                    </a:cubicBezTo>
                    <a:cubicBezTo>
                      <a:pt x="9" y="119"/>
                      <a:pt x="10" y="119"/>
                      <a:pt x="10" y="118"/>
                    </a:cubicBezTo>
                    <a:cubicBezTo>
                      <a:pt x="10" y="118"/>
                      <a:pt x="10" y="117"/>
                      <a:pt x="10" y="117"/>
                    </a:cubicBezTo>
                    <a:cubicBezTo>
                      <a:pt x="10" y="116"/>
                      <a:pt x="10" y="116"/>
                      <a:pt x="10" y="116"/>
                    </a:cubicBezTo>
                    <a:cubicBezTo>
                      <a:pt x="10" y="116"/>
                      <a:pt x="10" y="116"/>
                      <a:pt x="10" y="116"/>
                    </a:cubicBezTo>
                    <a:cubicBezTo>
                      <a:pt x="11" y="118"/>
                      <a:pt x="11" y="119"/>
                      <a:pt x="11" y="121"/>
                    </a:cubicBezTo>
                    <a:cubicBezTo>
                      <a:pt x="10" y="121"/>
                      <a:pt x="10" y="120"/>
                      <a:pt x="9" y="120"/>
                    </a:cubicBezTo>
                    <a:cubicBezTo>
                      <a:pt x="2" y="129"/>
                      <a:pt x="0" y="173"/>
                      <a:pt x="4" y="181"/>
                    </a:cubicBezTo>
                    <a:cubicBezTo>
                      <a:pt x="5" y="181"/>
                      <a:pt x="5" y="181"/>
                      <a:pt x="15" y="202"/>
                    </a:cubicBezTo>
                    <a:cubicBezTo>
                      <a:pt x="14" y="202"/>
                      <a:pt x="13" y="202"/>
                      <a:pt x="13" y="202"/>
                    </a:cubicBezTo>
                    <a:cubicBezTo>
                      <a:pt x="14" y="205"/>
                      <a:pt x="23" y="217"/>
                      <a:pt x="23" y="217"/>
                    </a:cubicBezTo>
                    <a:cubicBezTo>
                      <a:pt x="24" y="216"/>
                      <a:pt x="25" y="214"/>
                      <a:pt x="21" y="208"/>
                    </a:cubicBezTo>
                    <a:cubicBezTo>
                      <a:pt x="19" y="206"/>
                      <a:pt x="17" y="203"/>
                      <a:pt x="13" y="188"/>
                    </a:cubicBezTo>
                    <a:cubicBezTo>
                      <a:pt x="17" y="191"/>
                      <a:pt x="18" y="194"/>
                      <a:pt x="19" y="196"/>
                    </a:cubicBezTo>
                    <a:cubicBezTo>
                      <a:pt x="19" y="198"/>
                      <a:pt x="19" y="200"/>
                      <a:pt x="20" y="202"/>
                    </a:cubicBezTo>
                    <a:cubicBezTo>
                      <a:pt x="22" y="205"/>
                      <a:pt x="24" y="207"/>
                      <a:pt x="26" y="210"/>
                    </a:cubicBezTo>
                    <a:cubicBezTo>
                      <a:pt x="29" y="214"/>
                      <a:pt x="33" y="216"/>
                      <a:pt x="35" y="220"/>
                    </a:cubicBezTo>
                    <a:cubicBezTo>
                      <a:pt x="37" y="223"/>
                      <a:pt x="36" y="228"/>
                      <a:pt x="40" y="230"/>
                    </a:cubicBezTo>
                    <a:cubicBezTo>
                      <a:pt x="40" y="231"/>
                      <a:pt x="41" y="231"/>
                      <a:pt x="42" y="231"/>
                    </a:cubicBezTo>
                    <a:cubicBezTo>
                      <a:pt x="43" y="232"/>
                      <a:pt x="44" y="232"/>
                      <a:pt x="45" y="233"/>
                    </a:cubicBezTo>
                    <a:cubicBezTo>
                      <a:pt x="49" y="233"/>
                      <a:pt x="52" y="234"/>
                      <a:pt x="56" y="235"/>
                    </a:cubicBezTo>
                    <a:cubicBezTo>
                      <a:pt x="57" y="235"/>
                      <a:pt x="57" y="235"/>
                      <a:pt x="58" y="235"/>
                    </a:cubicBezTo>
                    <a:cubicBezTo>
                      <a:pt x="59" y="235"/>
                      <a:pt x="60" y="235"/>
                      <a:pt x="61" y="235"/>
                    </a:cubicBezTo>
                    <a:cubicBezTo>
                      <a:pt x="62" y="235"/>
                      <a:pt x="63" y="235"/>
                      <a:pt x="63" y="235"/>
                    </a:cubicBezTo>
                    <a:cubicBezTo>
                      <a:pt x="65" y="235"/>
                      <a:pt x="66" y="235"/>
                      <a:pt x="67" y="236"/>
                    </a:cubicBezTo>
                    <a:cubicBezTo>
                      <a:pt x="76" y="241"/>
                      <a:pt x="76" y="241"/>
                      <a:pt x="79" y="241"/>
                    </a:cubicBezTo>
                    <a:cubicBezTo>
                      <a:pt x="79" y="241"/>
                      <a:pt x="80" y="241"/>
                      <a:pt x="80" y="241"/>
                    </a:cubicBezTo>
                    <a:cubicBezTo>
                      <a:pt x="86" y="242"/>
                      <a:pt x="91" y="246"/>
                      <a:pt x="95" y="250"/>
                    </a:cubicBezTo>
                    <a:cubicBezTo>
                      <a:pt x="90" y="233"/>
                      <a:pt x="90" y="233"/>
                      <a:pt x="90" y="233"/>
                    </a:cubicBezTo>
                    <a:cubicBezTo>
                      <a:pt x="89" y="233"/>
                      <a:pt x="89" y="233"/>
                      <a:pt x="88" y="234"/>
                    </a:cubicBezTo>
                    <a:cubicBezTo>
                      <a:pt x="86" y="234"/>
                      <a:pt x="85" y="234"/>
                      <a:pt x="83" y="234"/>
                    </a:cubicBezTo>
                    <a:cubicBezTo>
                      <a:pt x="83" y="234"/>
                      <a:pt x="82" y="234"/>
                      <a:pt x="82" y="234"/>
                    </a:cubicBezTo>
                    <a:cubicBezTo>
                      <a:pt x="84" y="228"/>
                      <a:pt x="84" y="228"/>
                      <a:pt x="83" y="225"/>
                    </a:cubicBezTo>
                    <a:cubicBezTo>
                      <a:pt x="84" y="222"/>
                      <a:pt x="85" y="220"/>
                      <a:pt x="85" y="219"/>
                    </a:cubicBezTo>
                    <a:cubicBezTo>
                      <a:pt x="83" y="213"/>
                      <a:pt x="83" y="213"/>
                      <a:pt x="83" y="213"/>
                    </a:cubicBezTo>
                    <a:cubicBezTo>
                      <a:pt x="83" y="213"/>
                      <a:pt x="82" y="213"/>
                      <a:pt x="81" y="213"/>
                    </a:cubicBezTo>
                    <a:cubicBezTo>
                      <a:pt x="78" y="213"/>
                      <a:pt x="75" y="216"/>
                      <a:pt x="74" y="227"/>
                    </a:cubicBezTo>
                    <a:cubicBezTo>
                      <a:pt x="74" y="227"/>
                      <a:pt x="74" y="227"/>
                      <a:pt x="74" y="227"/>
                    </a:cubicBezTo>
                    <a:cubicBezTo>
                      <a:pt x="72" y="227"/>
                      <a:pt x="71" y="228"/>
                      <a:pt x="70" y="228"/>
                    </a:cubicBezTo>
                    <a:cubicBezTo>
                      <a:pt x="69" y="229"/>
                      <a:pt x="68" y="230"/>
                      <a:pt x="67" y="230"/>
                    </a:cubicBezTo>
                    <a:cubicBezTo>
                      <a:pt x="66" y="230"/>
                      <a:pt x="66" y="230"/>
                      <a:pt x="65" y="229"/>
                    </a:cubicBezTo>
                    <a:cubicBezTo>
                      <a:pt x="57" y="224"/>
                      <a:pt x="54" y="218"/>
                      <a:pt x="53" y="215"/>
                    </a:cubicBezTo>
                    <a:cubicBezTo>
                      <a:pt x="52" y="211"/>
                      <a:pt x="55" y="208"/>
                      <a:pt x="55" y="204"/>
                    </a:cubicBezTo>
                    <a:cubicBezTo>
                      <a:pt x="55" y="202"/>
                      <a:pt x="52" y="201"/>
                      <a:pt x="53" y="198"/>
                    </a:cubicBezTo>
                    <a:cubicBezTo>
                      <a:pt x="54" y="195"/>
                      <a:pt x="60" y="188"/>
                      <a:pt x="62" y="187"/>
                    </a:cubicBezTo>
                    <a:cubicBezTo>
                      <a:pt x="63" y="186"/>
                      <a:pt x="64" y="186"/>
                      <a:pt x="66" y="186"/>
                    </a:cubicBezTo>
                    <a:cubicBezTo>
                      <a:pt x="69" y="186"/>
                      <a:pt x="73" y="187"/>
                      <a:pt x="75" y="187"/>
                    </a:cubicBezTo>
                    <a:cubicBezTo>
                      <a:pt x="74" y="185"/>
                      <a:pt x="74" y="185"/>
                      <a:pt x="74" y="185"/>
                    </a:cubicBezTo>
                    <a:cubicBezTo>
                      <a:pt x="74" y="185"/>
                      <a:pt x="73" y="185"/>
                      <a:pt x="73" y="184"/>
                    </a:cubicBezTo>
                    <a:cubicBezTo>
                      <a:pt x="73" y="183"/>
                      <a:pt x="73" y="183"/>
                      <a:pt x="73" y="183"/>
                    </a:cubicBezTo>
                    <a:cubicBezTo>
                      <a:pt x="67" y="162"/>
                      <a:pt x="67" y="162"/>
                      <a:pt x="67" y="162"/>
                    </a:cubicBezTo>
                    <a:cubicBezTo>
                      <a:pt x="66" y="162"/>
                      <a:pt x="65" y="161"/>
                      <a:pt x="64" y="160"/>
                    </a:cubicBezTo>
                    <a:cubicBezTo>
                      <a:pt x="64" y="160"/>
                      <a:pt x="63" y="159"/>
                      <a:pt x="63" y="159"/>
                    </a:cubicBezTo>
                    <a:cubicBezTo>
                      <a:pt x="63" y="159"/>
                      <a:pt x="63" y="159"/>
                      <a:pt x="63" y="159"/>
                    </a:cubicBezTo>
                    <a:cubicBezTo>
                      <a:pt x="63" y="159"/>
                      <a:pt x="63" y="159"/>
                      <a:pt x="63" y="159"/>
                    </a:cubicBezTo>
                    <a:cubicBezTo>
                      <a:pt x="63" y="159"/>
                      <a:pt x="63" y="159"/>
                      <a:pt x="63" y="159"/>
                    </a:cubicBezTo>
                    <a:cubicBezTo>
                      <a:pt x="63" y="159"/>
                      <a:pt x="63" y="159"/>
                      <a:pt x="63" y="159"/>
                    </a:cubicBezTo>
                    <a:cubicBezTo>
                      <a:pt x="63" y="159"/>
                      <a:pt x="63" y="159"/>
                      <a:pt x="63" y="159"/>
                    </a:cubicBezTo>
                    <a:cubicBezTo>
                      <a:pt x="63" y="158"/>
                      <a:pt x="64" y="157"/>
                      <a:pt x="65" y="156"/>
                    </a:cubicBezTo>
                    <a:cubicBezTo>
                      <a:pt x="65" y="156"/>
                      <a:pt x="65" y="156"/>
                      <a:pt x="66" y="156"/>
                    </a:cubicBezTo>
                    <a:cubicBezTo>
                      <a:pt x="66" y="156"/>
                      <a:pt x="67" y="156"/>
                      <a:pt x="67" y="156"/>
                    </a:cubicBezTo>
                    <a:cubicBezTo>
                      <a:pt x="106" y="82"/>
                      <a:pt x="106" y="82"/>
                      <a:pt x="106" y="82"/>
                    </a:cubicBezTo>
                    <a:cubicBezTo>
                      <a:pt x="105" y="81"/>
                      <a:pt x="104" y="81"/>
                      <a:pt x="103" y="80"/>
                    </a:cubicBezTo>
                    <a:cubicBezTo>
                      <a:pt x="104" y="77"/>
                      <a:pt x="104" y="75"/>
                      <a:pt x="103" y="74"/>
                    </a:cubicBezTo>
                    <a:cubicBezTo>
                      <a:pt x="104" y="73"/>
                      <a:pt x="104" y="73"/>
                      <a:pt x="104" y="73"/>
                    </a:cubicBezTo>
                    <a:cubicBezTo>
                      <a:pt x="104" y="72"/>
                      <a:pt x="104" y="72"/>
                      <a:pt x="104" y="72"/>
                    </a:cubicBezTo>
                    <a:cubicBezTo>
                      <a:pt x="104" y="72"/>
                      <a:pt x="103" y="72"/>
                      <a:pt x="103" y="72"/>
                    </a:cubicBezTo>
                    <a:cubicBezTo>
                      <a:pt x="103" y="72"/>
                      <a:pt x="103" y="72"/>
                      <a:pt x="103" y="72"/>
                    </a:cubicBezTo>
                    <a:cubicBezTo>
                      <a:pt x="102" y="71"/>
                      <a:pt x="101" y="71"/>
                      <a:pt x="100" y="71"/>
                    </a:cubicBezTo>
                    <a:cubicBezTo>
                      <a:pt x="100" y="71"/>
                      <a:pt x="99" y="71"/>
                      <a:pt x="99" y="71"/>
                    </a:cubicBezTo>
                    <a:cubicBezTo>
                      <a:pt x="98" y="71"/>
                      <a:pt x="97" y="71"/>
                      <a:pt x="97" y="71"/>
                    </a:cubicBezTo>
                    <a:cubicBezTo>
                      <a:pt x="96" y="71"/>
                      <a:pt x="96" y="71"/>
                      <a:pt x="96" y="71"/>
                    </a:cubicBezTo>
                    <a:cubicBezTo>
                      <a:pt x="93" y="70"/>
                      <a:pt x="92" y="68"/>
                      <a:pt x="90" y="67"/>
                    </a:cubicBezTo>
                    <a:cubicBezTo>
                      <a:pt x="89" y="67"/>
                      <a:pt x="89" y="67"/>
                      <a:pt x="89" y="67"/>
                    </a:cubicBezTo>
                    <a:cubicBezTo>
                      <a:pt x="88" y="67"/>
                      <a:pt x="88" y="67"/>
                      <a:pt x="88" y="67"/>
                    </a:cubicBezTo>
                    <a:cubicBezTo>
                      <a:pt x="86" y="67"/>
                      <a:pt x="85" y="68"/>
                      <a:pt x="83" y="68"/>
                    </a:cubicBezTo>
                    <a:cubicBezTo>
                      <a:pt x="83" y="68"/>
                      <a:pt x="83" y="68"/>
                      <a:pt x="82" y="63"/>
                    </a:cubicBezTo>
                    <a:cubicBezTo>
                      <a:pt x="82" y="62"/>
                      <a:pt x="82" y="62"/>
                      <a:pt x="78" y="61"/>
                    </a:cubicBezTo>
                    <a:cubicBezTo>
                      <a:pt x="77" y="56"/>
                      <a:pt x="89" y="47"/>
                      <a:pt x="94" y="43"/>
                    </a:cubicBezTo>
                    <a:cubicBezTo>
                      <a:pt x="94" y="42"/>
                      <a:pt x="92" y="42"/>
                      <a:pt x="91" y="42"/>
                    </a:cubicBezTo>
                    <a:cubicBezTo>
                      <a:pt x="101" y="40"/>
                      <a:pt x="101" y="40"/>
                      <a:pt x="107" y="34"/>
                    </a:cubicBezTo>
                    <a:cubicBezTo>
                      <a:pt x="105" y="34"/>
                      <a:pt x="104" y="34"/>
                      <a:pt x="103" y="34"/>
                    </a:cubicBezTo>
                    <a:cubicBezTo>
                      <a:pt x="102" y="34"/>
                      <a:pt x="101" y="34"/>
                      <a:pt x="99" y="33"/>
                    </a:cubicBezTo>
                    <a:cubicBezTo>
                      <a:pt x="103" y="31"/>
                      <a:pt x="108" y="34"/>
                      <a:pt x="110" y="29"/>
                    </a:cubicBezTo>
                    <a:cubicBezTo>
                      <a:pt x="109" y="29"/>
                      <a:pt x="109" y="29"/>
                      <a:pt x="109" y="29"/>
                    </a:cubicBezTo>
                    <a:cubicBezTo>
                      <a:pt x="109" y="29"/>
                      <a:pt x="111" y="27"/>
                      <a:pt x="112" y="27"/>
                    </a:cubicBezTo>
                    <a:cubicBezTo>
                      <a:pt x="112" y="27"/>
                      <a:pt x="113" y="27"/>
                      <a:pt x="113" y="28"/>
                    </a:cubicBezTo>
                    <a:cubicBezTo>
                      <a:pt x="120" y="25"/>
                      <a:pt x="120" y="25"/>
                      <a:pt x="122" y="24"/>
                    </a:cubicBezTo>
                    <a:cubicBezTo>
                      <a:pt x="122" y="23"/>
                      <a:pt x="122" y="23"/>
                      <a:pt x="123" y="23"/>
                    </a:cubicBezTo>
                    <a:cubicBezTo>
                      <a:pt x="123" y="21"/>
                      <a:pt x="122" y="20"/>
                      <a:pt x="123" y="19"/>
                    </a:cubicBezTo>
                    <a:cubicBezTo>
                      <a:pt x="123" y="18"/>
                      <a:pt x="125" y="18"/>
                      <a:pt x="126" y="17"/>
                    </a:cubicBezTo>
                    <a:cubicBezTo>
                      <a:pt x="126" y="16"/>
                      <a:pt x="126" y="16"/>
                      <a:pt x="126" y="15"/>
                    </a:cubicBezTo>
                    <a:cubicBezTo>
                      <a:pt x="126" y="15"/>
                      <a:pt x="124" y="13"/>
                      <a:pt x="122" y="13"/>
                    </a:cubicBezTo>
                    <a:cubicBezTo>
                      <a:pt x="121" y="13"/>
                      <a:pt x="120" y="14"/>
                      <a:pt x="119" y="17"/>
                    </a:cubicBezTo>
                    <a:cubicBezTo>
                      <a:pt x="116" y="19"/>
                      <a:pt x="114" y="25"/>
                      <a:pt x="111" y="25"/>
                    </a:cubicBezTo>
                    <a:cubicBezTo>
                      <a:pt x="110" y="25"/>
                      <a:pt x="110" y="24"/>
                      <a:pt x="109" y="24"/>
                    </a:cubicBezTo>
                    <a:cubicBezTo>
                      <a:pt x="109" y="21"/>
                      <a:pt x="114" y="20"/>
                      <a:pt x="112" y="17"/>
                    </a:cubicBezTo>
                    <a:cubicBezTo>
                      <a:pt x="109" y="18"/>
                      <a:pt x="108" y="21"/>
                      <a:pt x="106" y="23"/>
                    </a:cubicBezTo>
                    <a:cubicBezTo>
                      <a:pt x="106" y="21"/>
                      <a:pt x="108" y="18"/>
                      <a:pt x="108" y="18"/>
                    </a:cubicBezTo>
                    <a:cubicBezTo>
                      <a:pt x="108" y="18"/>
                      <a:pt x="108" y="18"/>
                      <a:pt x="106" y="18"/>
                    </a:cubicBezTo>
                    <a:cubicBezTo>
                      <a:pt x="110" y="11"/>
                      <a:pt x="110" y="11"/>
                      <a:pt x="110" y="10"/>
                    </a:cubicBezTo>
                    <a:cubicBezTo>
                      <a:pt x="109" y="10"/>
                      <a:pt x="109" y="10"/>
                      <a:pt x="109" y="10"/>
                    </a:cubicBezTo>
                    <a:cubicBezTo>
                      <a:pt x="112" y="6"/>
                      <a:pt x="112" y="6"/>
                      <a:pt x="123" y="0"/>
                    </a:cubicBezTo>
                    <a:cubicBezTo>
                      <a:pt x="122" y="0"/>
                      <a:pt x="122" y="0"/>
                      <a:pt x="12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8" name="iṣlïḓè">
                <a:extLst>
                  <a:ext uri="{FF2B5EF4-FFF2-40B4-BE49-F238E27FC236}">
                    <a16:creationId xmlns:a16="http://schemas.microsoft.com/office/drawing/2014/main" id="{F86AED4D-3763-4264-8A28-D9051C58D219}"/>
                  </a:ext>
                </a:extLst>
              </p:cNvPr>
              <p:cNvSpPr/>
              <p:nvPr/>
            </p:nvSpPr>
            <p:spPr bwMode="auto">
              <a:xfrm>
                <a:off x="1529" y="1549"/>
                <a:ext cx="15" cy="6"/>
              </a:xfrm>
              <a:custGeom>
                <a:avLst/>
                <a:gdLst>
                  <a:gd name="T0" fmla="*/ 6 w 7"/>
                  <a:gd name="T1" fmla="*/ 1 h 3"/>
                  <a:gd name="T2" fmla="*/ 7 w 7"/>
                  <a:gd name="T3" fmla="*/ 2 h 3"/>
                  <a:gd name="T4" fmla="*/ 7 w 7"/>
                  <a:gd name="T5" fmla="*/ 2 h 3"/>
                  <a:gd name="T6" fmla="*/ 7 w 7"/>
                  <a:gd name="T7" fmla="*/ 1 h 3"/>
                  <a:gd name="T8" fmla="*/ 6 w 7"/>
                  <a:gd name="T9" fmla="*/ 1 h 3"/>
                  <a:gd name="T10" fmla="*/ 2 w 7"/>
                  <a:gd name="T11" fmla="*/ 0 h 3"/>
                  <a:gd name="T12" fmla="*/ 1 w 7"/>
                  <a:gd name="T13" fmla="*/ 0 h 3"/>
                  <a:gd name="T14" fmla="*/ 3 w 7"/>
                  <a:gd name="T15" fmla="*/ 3 h 3"/>
                  <a:gd name="T16" fmla="*/ 4 w 7"/>
                  <a:gd name="T17" fmla="*/ 3 h 3"/>
                  <a:gd name="T18" fmla="*/ 6 w 7"/>
                  <a:gd name="T19" fmla="*/ 2 h 3"/>
                  <a:gd name="T20" fmla="*/ 3 w 7"/>
                  <a:gd name="T21" fmla="*/ 0 h 3"/>
                  <a:gd name="T22" fmla="*/ 2 w 7"/>
                  <a:gd name="T2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3">
                    <a:moveTo>
                      <a:pt x="6" y="1"/>
                    </a:moveTo>
                    <a:cubicBezTo>
                      <a:pt x="7" y="2"/>
                      <a:pt x="7" y="2"/>
                      <a:pt x="7" y="2"/>
                    </a:cubicBezTo>
                    <a:cubicBezTo>
                      <a:pt x="7" y="2"/>
                      <a:pt x="7" y="2"/>
                      <a:pt x="7" y="2"/>
                    </a:cubicBezTo>
                    <a:cubicBezTo>
                      <a:pt x="7" y="1"/>
                      <a:pt x="7" y="1"/>
                      <a:pt x="7" y="1"/>
                    </a:cubicBezTo>
                    <a:cubicBezTo>
                      <a:pt x="7" y="1"/>
                      <a:pt x="6" y="1"/>
                      <a:pt x="6" y="1"/>
                    </a:cubicBezTo>
                    <a:moveTo>
                      <a:pt x="2" y="0"/>
                    </a:moveTo>
                    <a:cubicBezTo>
                      <a:pt x="2" y="0"/>
                      <a:pt x="1" y="0"/>
                      <a:pt x="1" y="0"/>
                    </a:cubicBezTo>
                    <a:cubicBezTo>
                      <a:pt x="0" y="1"/>
                      <a:pt x="2" y="2"/>
                      <a:pt x="3" y="3"/>
                    </a:cubicBezTo>
                    <a:cubicBezTo>
                      <a:pt x="3" y="3"/>
                      <a:pt x="4" y="3"/>
                      <a:pt x="4" y="3"/>
                    </a:cubicBezTo>
                    <a:cubicBezTo>
                      <a:pt x="4" y="3"/>
                      <a:pt x="5" y="3"/>
                      <a:pt x="6" y="2"/>
                    </a:cubicBezTo>
                    <a:cubicBezTo>
                      <a:pt x="3" y="0"/>
                      <a:pt x="3" y="0"/>
                      <a:pt x="3" y="0"/>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9" name="íSļîďè">
                <a:extLst>
                  <a:ext uri="{FF2B5EF4-FFF2-40B4-BE49-F238E27FC236}">
                    <a16:creationId xmlns:a16="http://schemas.microsoft.com/office/drawing/2014/main" id="{903DC7A8-7F3A-4983-941E-D96A48CC7095}"/>
                  </a:ext>
                </a:extLst>
              </p:cNvPr>
              <p:cNvSpPr/>
              <p:nvPr/>
            </p:nvSpPr>
            <p:spPr bwMode="auto">
              <a:xfrm>
                <a:off x="1884" y="982"/>
                <a:ext cx="380" cy="169"/>
              </a:xfrm>
              <a:custGeom>
                <a:avLst/>
                <a:gdLst>
                  <a:gd name="T0" fmla="*/ 0 w 182"/>
                  <a:gd name="T1" fmla="*/ 0 h 81"/>
                  <a:gd name="T2" fmla="*/ 0 w 182"/>
                  <a:gd name="T3" fmla="*/ 1 h 81"/>
                  <a:gd name="T4" fmla="*/ 181 w 182"/>
                  <a:gd name="T5" fmla="*/ 81 h 81"/>
                  <a:gd name="T6" fmla="*/ 182 w 182"/>
                  <a:gd name="T7" fmla="*/ 81 h 81"/>
                  <a:gd name="T8" fmla="*/ 182 w 182"/>
                  <a:gd name="T9" fmla="*/ 80 h 81"/>
                  <a:gd name="T10" fmla="*/ 0 w 182"/>
                  <a:gd name="T11" fmla="*/ 0 h 81"/>
                </a:gdLst>
                <a:ahLst/>
                <a:cxnLst>
                  <a:cxn ang="0">
                    <a:pos x="T0" y="T1"/>
                  </a:cxn>
                  <a:cxn ang="0">
                    <a:pos x="T2" y="T3"/>
                  </a:cxn>
                  <a:cxn ang="0">
                    <a:pos x="T4" y="T5"/>
                  </a:cxn>
                  <a:cxn ang="0">
                    <a:pos x="T6" y="T7"/>
                  </a:cxn>
                  <a:cxn ang="0">
                    <a:pos x="T8" y="T9"/>
                  </a:cxn>
                  <a:cxn ang="0">
                    <a:pos x="T10" y="T11"/>
                  </a:cxn>
                </a:cxnLst>
                <a:rect l="0" t="0" r="r" b="b"/>
                <a:pathLst>
                  <a:path w="182" h="81">
                    <a:moveTo>
                      <a:pt x="0" y="0"/>
                    </a:moveTo>
                    <a:cubicBezTo>
                      <a:pt x="0" y="0"/>
                      <a:pt x="0" y="1"/>
                      <a:pt x="0" y="1"/>
                    </a:cubicBezTo>
                    <a:cubicBezTo>
                      <a:pt x="181" y="81"/>
                      <a:pt x="181" y="81"/>
                      <a:pt x="181" y="81"/>
                    </a:cubicBezTo>
                    <a:cubicBezTo>
                      <a:pt x="182" y="81"/>
                      <a:pt x="182" y="81"/>
                      <a:pt x="182" y="81"/>
                    </a:cubicBezTo>
                    <a:cubicBezTo>
                      <a:pt x="182" y="80"/>
                      <a:pt x="182" y="80"/>
                      <a:pt x="182" y="8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0" name="iṥḻîḓê">
                <a:extLst>
                  <a:ext uri="{FF2B5EF4-FFF2-40B4-BE49-F238E27FC236}">
                    <a16:creationId xmlns:a16="http://schemas.microsoft.com/office/drawing/2014/main" id="{5D2B29BB-8F26-4C19-BA2C-9DFA9C050A9A}"/>
                  </a:ext>
                </a:extLst>
              </p:cNvPr>
              <p:cNvSpPr/>
              <p:nvPr/>
            </p:nvSpPr>
            <p:spPr bwMode="auto">
              <a:xfrm>
                <a:off x="1548" y="1563"/>
                <a:ext cx="6" cy="7"/>
              </a:xfrm>
              <a:custGeom>
                <a:avLst/>
                <a:gdLst>
                  <a:gd name="T0" fmla="*/ 1 w 3"/>
                  <a:gd name="T1" fmla="*/ 0 h 3"/>
                  <a:gd name="T2" fmla="*/ 0 w 3"/>
                  <a:gd name="T3" fmla="*/ 0 h 3"/>
                  <a:gd name="T4" fmla="*/ 2 w 3"/>
                  <a:gd name="T5" fmla="*/ 3 h 3"/>
                  <a:gd name="T6" fmla="*/ 3 w 3"/>
                  <a:gd name="T7" fmla="*/ 3 h 3"/>
                  <a:gd name="T8" fmla="*/ 1 w 3"/>
                  <a:gd name="T9" fmla="*/ 0 h 3"/>
                </a:gdLst>
                <a:ahLst/>
                <a:cxnLst>
                  <a:cxn ang="0">
                    <a:pos x="T0" y="T1"/>
                  </a:cxn>
                  <a:cxn ang="0">
                    <a:pos x="T2" y="T3"/>
                  </a:cxn>
                  <a:cxn ang="0">
                    <a:pos x="T4" y="T5"/>
                  </a:cxn>
                  <a:cxn ang="0">
                    <a:pos x="T6" y="T7"/>
                  </a:cxn>
                  <a:cxn ang="0">
                    <a:pos x="T8" y="T9"/>
                  </a:cxn>
                </a:cxnLst>
                <a:rect l="0" t="0" r="r" b="b"/>
                <a:pathLst>
                  <a:path w="3" h="3">
                    <a:moveTo>
                      <a:pt x="1" y="0"/>
                    </a:moveTo>
                    <a:cubicBezTo>
                      <a:pt x="1" y="0"/>
                      <a:pt x="0" y="0"/>
                      <a:pt x="0" y="0"/>
                    </a:cubicBezTo>
                    <a:cubicBezTo>
                      <a:pt x="2" y="3"/>
                      <a:pt x="2" y="3"/>
                      <a:pt x="2" y="3"/>
                    </a:cubicBezTo>
                    <a:cubicBezTo>
                      <a:pt x="2" y="3"/>
                      <a:pt x="2" y="3"/>
                      <a:pt x="3" y="3"/>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1" name="íṥlïḍé">
                <a:extLst>
                  <a:ext uri="{FF2B5EF4-FFF2-40B4-BE49-F238E27FC236}">
                    <a16:creationId xmlns:a16="http://schemas.microsoft.com/office/drawing/2014/main" id="{6EB6FC47-AF30-4C48-924C-9004F94331B3}"/>
                  </a:ext>
                </a:extLst>
              </p:cNvPr>
              <p:cNvSpPr/>
              <p:nvPr/>
            </p:nvSpPr>
            <p:spPr bwMode="auto">
              <a:xfrm>
                <a:off x="1552" y="1570"/>
                <a:ext cx="111" cy="191"/>
              </a:xfrm>
              <a:custGeom>
                <a:avLst/>
                <a:gdLst>
                  <a:gd name="T0" fmla="*/ 35 w 53"/>
                  <a:gd name="T1" fmla="*/ 61 h 92"/>
                  <a:gd name="T2" fmla="*/ 52 w 53"/>
                  <a:gd name="T3" fmla="*/ 92 h 92"/>
                  <a:gd name="T4" fmla="*/ 53 w 53"/>
                  <a:gd name="T5" fmla="*/ 91 h 92"/>
                  <a:gd name="T6" fmla="*/ 39 w 53"/>
                  <a:gd name="T7" fmla="*/ 66 h 92"/>
                  <a:gd name="T8" fmla="*/ 35 w 53"/>
                  <a:gd name="T9" fmla="*/ 61 h 92"/>
                  <a:gd name="T10" fmla="*/ 0 w 53"/>
                  <a:gd name="T11" fmla="*/ 0 h 92"/>
                  <a:gd name="T12" fmla="*/ 31 w 53"/>
                  <a:gd name="T13" fmla="*/ 55 h 92"/>
                  <a:gd name="T14" fmla="*/ 36 w 53"/>
                  <a:gd name="T15" fmla="*/ 60 h 92"/>
                  <a:gd name="T16" fmla="*/ 8 w 53"/>
                  <a:gd name="T17" fmla="*/ 11 h 92"/>
                  <a:gd name="T18" fmla="*/ 1 w 53"/>
                  <a:gd name="T19" fmla="*/ 0 h 92"/>
                  <a:gd name="T20" fmla="*/ 0 w 53"/>
                  <a:gd name="T21"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92">
                    <a:moveTo>
                      <a:pt x="35" y="61"/>
                    </a:moveTo>
                    <a:cubicBezTo>
                      <a:pt x="52" y="92"/>
                      <a:pt x="52" y="92"/>
                      <a:pt x="52" y="92"/>
                    </a:cubicBezTo>
                    <a:cubicBezTo>
                      <a:pt x="53" y="91"/>
                      <a:pt x="53" y="91"/>
                      <a:pt x="53" y="91"/>
                    </a:cubicBezTo>
                    <a:cubicBezTo>
                      <a:pt x="39" y="66"/>
                      <a:pt x="39" y="66"/>
                      <a:pt x="39" y="66"/>
                    </a:cubicBezTo>
                    <a:cubicBezTo>
                      <a:pt x="35" y="61"/>
                      <a:pt x="35" y="61"/>
                      <a:pt x="35" y="61"/>
                    </a:cubicBezTo>
                    <a:moveTo>
                      <a:pt x="0" y="0"/>
                    </a:moveTo>
                    <a:cubicBezTo>
                      <a:pt x="31" y="55"/>
                      <a:pt x="31" y="55"/>
                      <a:pt x="31" y="55"/>
                    </a:cubicBezTo>
                    <a:cubicBezTo>
                      <a:pt x="36" y="60"/>
                      <a:pt x="36" y="60"/>
                      <a:pt x="36" y="60"/>
                    </a:cubicBezTo>
                    <a:cubicBezTo>
                      <a:pt x="8" y="11"/>
                      <a:pt x="8" y="11"/>
                      <a:pt x="8" y="11"/>
                    </a:cubicBezTo>
                    <a:cubicBezTo>
                      <a:pt x="1" y="0"/>
                      <a:pt x="1" y="0"/>
                      <a:pt x="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2" name="íšḻîḓè">
                <a:extLst>
                  <a:ext uri="{FF2B5EF4-FFF2-40B4-BE49-F238E27FC236}">
                    <a16:creationId xmlns:a16="http://schemas.microsoft.com/office/drawing/2014/main" id="{B893E567-4CB0-4E9A-A66E-6CEE1877F992}"/>
                  </a:ext>
                </a:extLst>
              </p:cNvPr>
              <p:cNvSpPr/>
              <p:nvPr/>
            </p:nvSpPr>
            <p:spPr bwMode="auto">
              <a:xfrm>
                <a:off x="1694" y="1816"/>
                <a:ext cx="96" cy="171"/>
              </a:xfrm>
              <a:custGeom>
                <a:avLst/>
                <a:gdLst>
                  <a:gd name="T0" fmla="*/ 1 w 46"/>
                  <a:gd name="T1" fmla="*/ 0 h 82"/>
                  <a:gd name="T2" fmla="*/ 0 w 46"/>
                  <a:gd name="T3" fmla="*/ 2 h 82"/>
                  <a:gd name="T4" fmla="*/ 46 w 46"/>
                  <a:gd name="T5" fmla="*/ 82 h 82"/>
                  <a:gd name="T6" fmla="*/ 46 w 46"/>
                  <a:gd name="T7" fmla="*/ 82 h 82"/>
                  <a:gd name="T8" fmla="*/ 37 w 46"/>
                  <a:gd name="T9" fmla="*/ 65 h 82"/>
                  <a:gd name="T10" fmla="*/ 1 w 46"/>
                  <a:gd name="T11" fmla="*/ 0 h 82"/>
                </a:gdLst>
                <a:ahLst/>
                <a:cxnLst>
                  <a:cxn ang="0">
                    <a:pos x="T0" y="T1"/>
                  </a:cxn>
                  <a:cxn ang="0">
                    <a:pos x="T2" y="T3"/>
                  </a:cxn>
                  <a:cxn ang="0">
                    <a:pos x="T4" y="T5"/>
                  </a:cxn>
                  <a:cxn ang="0">
                    <a:pos x="T6" y="T7"/>
                  </a:cxn>
                  <a:cxn ang="0">
                    <a:pos x="T8" y="T9"/>
                  </a:cxn>
                  <a:cxn ang="0">
                    <a:pos x="T10" y="T11"/>
                  </a:cxn>
                </a:cxnLst>
                <a:rect l="0" t="0" r="r" b="b"/>
                <a:pathLst>
                  <a:path w="46" h="82">
                    <a:moveTo>
                      <a:pt x="1" y="0"/>
                    </a:moveTo>
                    <a:cubicBezTo>
                      <a:pt x="1" y="1"/>
                      <a:pt x="0" y="1"/>
                      <a:pt x="0" y="2"/>
                    </a:cubicBezTo>
                    <a:cubicBezTo>
                      <a:pt x="46" y="82"/>
                      <a:pt x="46" y="82"/>
                      <a:pt x="46" y="82"/>
                    </a:cubicBezTo>
                    <a:cubicBezTo>
                      <a:pt x="46" y="82"/>
                      <a:pt x="46" y="82"/>
                      <a:pt x="46" y="82"/>
                    </a:cubicBezTo>
                    <a:cubicBezTo>
                      <a:pt x="37" y="65"/>
                      <a:pt x="37" y="65"/>
                      <a:pt x="37" y="65"/>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3" name="í$ḷïďê">
                <a:extLst>
                  <a:ext uri="{FF2B5EF4-FFF2-40B4-BE49-F238E27FC236}">
                    <a16:creationId xmlns:a16="http://schemas.microsoft.com/office/drawing/2014/main" id="{06817763-78AC-4FC2-9C4F-AAFC2D82CE2D}"/>
                  </a:ext>
                </a:extLst>
              </p:cNvPr>
              <p:cNvSpPr/>
              <p:nvPr/>
            </p:nvSpPr>
            <p:spPr bwMode="auto">
              <a:xfrm>
                <a:off x="1663" y="1764"/>
                <a:ext cx="33" cy="56"/>
              </a:xfrm>
              <a:custGeom>
                <a:avLst/>
                <a:gdLst>
                  <a:gd name="T0" fmla="*/ 1 w 16"/>
                  <a:gd name="T1" fmla="*/ 0 h 27"/>
                  <a:gd name="T2" fmla="*/ 0 w 16"/>
                  <a:gd name="T3" fmla="*/ 1 h 27"/>
                  <a:gd name="T4" fmla="*/ 15 w 16"/>
                  <a:gd name="T5" fmla="*/ 27 h 27"/>
                  <a:gd name="T6" fmla="*/ 16 w 16"/>
                  <a:gd name="T7" fmla="*/ 25 h 27"/>
                  <a:gd name="T8" fmla="*/ 1 w 16"/>
                  <a:gd name="T9" fmla="*/ 0 h 27"/>
                </a:gdLst>
                <a:ahLst/>
                <a:cxnLst>
                  <a:cxn ang="0">
                    <a:pos x="T0" y="T1"/>
                  </a:cxn>
                  <a:cxn ang="0">
                    <a:pos x="T2" y="T3"/>
                  </a:cxn>
                  <a:cxn ang="0">
                    <a:pos x="T4" y="T5"/>
                  </a:cxn>
                  <a:cxn ang="0">
                    <a:pos x="T6" y="T7"/>
                  </a:cxn>
                  <a:cxn ang="0">
                    <a:pos x="T8" y="T9"/>
                  </a:cxn>
                </a:cxnLst>
                <a:rect l="0" t="0" r="r" b="b"/>
                <a:pathLst>
                  <a:path w="16" h="27">
                    <a:moveTo>
                      <a:pt x="1" y="0"/>
                    </a:moveTo>
                    <a:cubicBezTo>
                      <a:pt x="0" y="1"/>
                      <a:pt x="0" y="1"/>
                      <a:pt x="0" y="1"/>
                    </a:cubicBezTo>
                    <a:cubicBezTo>
                      <a:pt x="15" y="27"/>
                      <a:pt x="15" y="27"/>
                      <a:pt x="15" y="27"/>
                    </a:cubicBezTo>
                    <a:cubicBezTo>
                      <a:pt x="15" y="26"/>
                      <a:pt x="16" y="26"/>
                      <a:pt x="16" y="25"/>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4" name="îŝḻîďe">
                <a:extLst>
                  <a:ext uri="{FF2B5EF4-FFF2-40B4-BE49-F238E27FC236}">
                    <a16:creationId xmlns:a16="http://schemas.microsoft.com/office/drawing/2014/main" id="{38B35896-4FAF-4DA8-9A63-9627FE164651}"/>
                  </a:ext>
                </a:extLst>
              </p:cNvPr>
              <p:cNvSpPr/>
              <p:nvPr/>
            </p:nvSpPr>
            <p:spPr bwMode="auto">
              <a:xfrm>
                <a:off x="1798" y="1749"/>
                <a:ext cx="424" cy="242"/>
              </a:xfrm>
              <a:custGeom>
                <a:avLst/>
                <a:gdLst>
                  <a:gd name="T0" fmla="*/ 202 w 203"/>
                  <a:gd name="T1" fmla="*/ 0 h 116"/>
                  <a:gd name="T2" fmla="*/ 202 w 203"/>
                  <a:gd name="T3" fmla="*/ 0 h 116"/>
                  <a:gd name="T4" fmla="*/ 0 w 203"/>
                  <a:gd name="T5" fmla="*/ 115 h 116"/>
                  <a:gd name="T6" fmla="*/ 0 w 203"/>
                  <a:gd name="T7" fmla="*/ 115 h 116"/>
                  <a:gd name="T8" fmla="*/ 0 w 203"/>
                  <a:gd name="T9" fmla="*/ 116 h 116"/>
                  <a:gd name="T10" fmla="*/ 203 w 203"/>
                  <a:gd name="T11" fmla="*/ 1 h 116"/>
                  <a:gd name="T12" fmla="*/ 202 w 203"/>
                  <a:gd name="T13" fmla="*/ 1 h 116"/>
                  <a:gd name="T14" fmla="*/ 202 w 203"/>
                  <a:gd name="T15" fmla="*/ 0 h 1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3" h="116">
                    <a:moveTo>
                      <a:pt x="202" y="0"/>
                    </a:moveTo>
                    <a:cubicBezTo>
                      <a:pt x="202" y="0"/>
                      <a:pt x="202" y="0"/>
                      <a:pt x="202" y="0"/>
                    </a:cubicBezTo>
                    <a:cubicBezTo>
                      <a:pt x="0" y="115"/>
                      <a:pt x="0" y="115"/>
                      <a:pt x="0" y="115"/>
                    </a:cubicBezTo>
                    <a:cubicBezTo>
                      <a:pt x="0" y="115"/>
                      <a:pt x="0" y="115"/>
                      <a:pt x="0" y="115"/>
                    </a:cubicBezTo>
                    <a:cubicBezTo>
                      <a:pt x="0" y="115"/>
                      <a:pt x="0" y="116"/>
                      <a:pt x="0" y="116"/>
                    </a:cubicBezTo>
                    <a:cubicBezTo>
                      <a:pt x="203" y="1"/>
                      <a:pt x="203" y="1"/>
                      <a:pt x="203" y="1"/>
                    </a:cubicBezTo>
                    <a:cubicBezTo>
                      <a:pt x="202" y="1"/>
                      <a:pt x="202" y="1"/>
                      <a:pt x="202" y="1"/>
                    </a:cubicBezTo>
                    <a:cubicBezTo>
                      <a:pt x="202" y="1"/>
                      <a:pt x="202" y="0"/>
                      <a:pt x="20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5" name="ïşļîďe">
                <a:extLst>
                  <a:ext uri="{FF2B5EF4-FFF2-40B4-BE49-F238E27FC236}">
                    <a16:creationId xmlns:a16="http://schemas.microsoft.com/office/drawing/2014/main" id="{602BBB9F-BBEB-4876-908B-5E5036DB1EC1}"/>
                  </a:ext>
                </a:extLst>
              </p:cNvPr>
              <p:cNvSpPr/>
              <p:nvPr/>
            </p:nvSpPr>
            <p:spPr bwMode="auto">
              <a:xfrm>
                <a:off x="2103" y="1153"/>
                <a:ext cx="163" cy="89"/>
              </a:xfrm>
              <a:custGeom>
                <a:avLst/>
                <a:gdLst>
                  <a:gd name="T0" fmla="*/ 0 w 78"/>
                  <a:gd name="T1" fmla="*/ 42 h 43"/>
                  <a:gd name="T2" fmla="*/ 0 w 78"/>
                  <a:gd name="T3" fmla="*/ 42 h 43"/>
                  <a:gd name="T4" fmla="*/ 1 w 78"/>
                  <a:gd name="T5" fmla="*/ 43 h 43"/>
                  <a:gd name="T6" fmla="*/ 1 w 78"/>
                  <a:gd name="T7" fmla="*/ 43 h 43"/>
                  <a:gd name="T8" fmla="*/ 0 w 78"/>
                  <a:gd name="T9" fmla="*/ 42 h 43"/>
                  <a:gd name="T10" fmla="*/ 77 w 78"/>
                  <a:gd name="T11" fmla="*/ 0 h 43"/>
                  <a:gd name="T12" fmla="*/ 2 w 78"/>
                  <a:gd name="T13" fmla="*/ 41 h 43"/>
                  <a:gd name="T14" fmla="*/ 2 w 78"/>
                  <a:gd name="T15" fmla="*/ 42 h 43"/>
                  <a:gd name="T16" fmla="*/ 78 w 78"/>
                  <a:gd name="T17" fmla="*/ 2 h 43"/>
                  <a:gd name="T18" fmla="*/ 78 w 78"/>
                  <a:gd name="T19" fmla="*/ 1 h 43"/>
                  <a:gd name="T20" fmla="*/ 77 w 78"/>
                  <a:gd name="T21" fmla="*/ 1 h 43"/>
                  <a:gd name="T22" fmla="*/ 77 w 78"/>
                  <a:gd name="T23" fmla="*/ 0 h 43"/>
                  <a:gd name="T24" fmla="*/ 77 w 78"/>
                  <a:gd name="T25"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43">
                    <a:moveTo>
                      <a:pt x="0" y="42"/>
                    </a:moveTo>
                    <a:cubicBezTo>
                      <a:pt x="0" y="42"/>
                      <a:pt x="0" y="42"/>
                      <a:pt x="0" y="42"/>
                    </a:cubicBezTo>
                    <a:cubicBezTo>
                      <a:pt x="0" y="42"/>
                      <a:pt x="1" y="42"/>
                      <a:pt x="1" y="43"/>
                    </a:cubicBezTo>
                    <a:cubicBezTo>
                      <a:pt x="1" y="43"/>
                      <a:pt x="1" y="43"/>
                      <a:pt x="1" y="43"/>
                    </a:cubicBezTo>
                    <a:cubicBezTo>
                      <a:pt x="1" y="42"/>
                      <a:pt x="0" y="42"/>
                      <a:pt x="0" y="42"/>
                    </a:cubicBezTo>
                    <a:moveTo>
                      <a:pt x="77" y="0"/>
                    </a:moveTo>
                    <a:cubicBezTo>
                      <a:pt x="2" y="41"/>
                      <a:pt x="2" y="41"/>
                      <a:pt x="2" y="41"/>
                    </a:cubicBezTo>
                    <a:cubicBezTo>
                      <a:pt x="2" y="41"/>
                      <a:pt x="2" y="42"/>
                      <a:pt x="2" y="42"/>
                    </a:cubicBezTo>
                    <a:cubicBezTo>
                      <a:pt x="78" y="2"/>
                      <a:pt x="78" y="2"/>
                      <a:pt x="78" y="2"/>
                    </a:cubicBezTo>
                    <a:cubicBezTo>
                      <a:pt x="78" y="1"/>
                      <a:pt x="78" y="1"/>
                      <a:pt x="78" y="1"/>
                    </a:cubicBezTo>
                    <a:cubicBezTo>
                      <a:pt x="78" y="1"/>
                      <a:pt x="78" y="1"/>
                      <a:pt x="77" y="1"/>
                    </a:cubicBezTo>
                    <a:cubicBezTo>
                      <a:pt x="77" y="1"/>
                      <a:pt x="77" y="1"/>
                      <a:pt x="77" y="0"/>
                    </a:cubicBezTo>
                    <a:cubicBezTo>
                      <a:pt x="77" y="0"/>
                      <a:pt x="77" y="0"/>
                      <a:pt x="7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6" name="ï$ḻiḓè">
                <a:extLst>
                  <a:ext uri="{FF2B5EF4-FFF2-40B4-BE49-F238E27FC236}">
                    <a16:creationId xmlns:a16="http://schemas.microsoft.com/office/drawing/2014/main" id="{36709FC5-4012-4AF6-8DD3-602F2188FC01}"/>
                  </a:ext>
                </a:extLst>
              </p:cNvPr>
              <p:cNvSpPr/>
              <p:nvPr/>
            </p:nvSpPr>
            <p:spPr bwMode="auto">
              <a:xfrm>
                <a:off x="1986" y="1238"/>
                <a:ext cx="121" cy="67"/>
              </a:xfrm>
              <a:custGeom>
                <a:avLst/>
                <a:gdLst>
                  <a:gd name="T0" fmla="*/ 10 w 58"/>
                  <a:gd name="T1" fmla="*/ 26 h 32"/>
                  <a:gd name="T2" fmla="*/ 0 w 58"/>
                  <a:gd name="T3" fmla="*/ 31 h 32"/>
                  <a:gd name="T4" fmla="*/ 0 w 58"/>
                  <a:gd name="T5" fmla="*/ 31 h 32"/>
                  <a:gd name="T6" fmla="*/ 1 w 58"/>
                  <a:gd name="T7" fmla="*/ 32 h 32"/>
                  <a:gd name="T8" fmla="*/ 10 w 58"/>
                  <a:gd name="T9" fmla="*/ 27 h 32"/>
                  <a:gd name="T10" fmla="*/ 10 w 58"/>
                  <a:gd name="T11" fmla="*/ 26 h 32"/>
                  <a:gd name="T12" fmla="*/ 56 w 58"/>
                  <a:gd name="T13" fmla="*/ 1 h 32"/>
                  <a:gd name="T14" fmla="*/ 11 w 58"/>
                  <a:gd name="T15" fmla="*/ 25 h 32"/>
                  <a:gd name="T16" fmla="*/ 11 w 58"/>
                  <a:gd name="T17" fmla="*/ 26 h 32"/>
                  <a:gd name="T18" fmla="*/ 57 w 58"/>
                  <a:gd name="T19" fmla="*/ 2 h 32"/>
                  <a:gd name="T20" fmla="*/ 56 w 58"/>
                  <a:gd name="T21" fmla="*/ 1 h 32"/>
                  <a:gd name="T22" fmla="*/ 58 w 58"/>
                  <a:gd name="T23" fmla="*/ 0 h 32"/>
                  <a:gd name="T24" fmla="*/ 56 w 58"/>
                  <a:gd name="T25" fmla="*/ 1 h 32"/>
                  <a:gd name="T26" fmla="*/ 57 w 58"/>
                  <a:gd name="T27" fmla="*/ 2 h 32"/>
                  <a:gd name="T28" fmla="*/ 58 w 58"/>
                  <a:gd name="T29" fmla="*/ 1 h 32"/>
                  <a:gd name="T30" fmla="*/ 58 w 58"/>
                  <a:gd name="T3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32">
                    <a:moveTo>
                      <a:pt x="10" y="26"/>
                    </a:moveTo>
                    <a:cubicBezTo>
                      <a:pt x="0" y="31"/>
                      <a:pt x="0" y="31"/>
                      <a:pt x="0" y="31"/>
                    </a:cubicBezTo>
                    <a:cubicBezTo>
                      <a:pt x="0" y="31"/>
                      <a:pt x="0" y="31"/>
                      <a:pt x="0" y="31"/>
                    </a:cubicBezTo>
                    <a:cubicBezTo>
                      <a:pt x="0" y="31"/>
                      <a:pt x="1" y="32"/>
                      <a:pt x="1" y="32"/>
                    </a:cubicBezTo>
                    <a:cubicBezTo>
                      <a:pt x="10" y="27"/>
                      <a:pt x="10" y="27"/>
                      <a:pt x="10" y="27"/>
                    </a:cubicBezTo>
                    <a:cubicBezTo>
                      <a:pt x="10" y="26"/>
                      <a:pt x="10" y="26"/>
                      <a:pt x="10" y="26"/>
                    </a:cubicBezTo>
                    <a:moveTo>
                      <a:pt x="56" y="1"/>
                    </a:moveTo>
                    <a:cubicBezTo>
                      <a:pt x="11" y="25"/>
                      <a:pt x="11" y="25"/>
                      <a:pt x="11" y="25"/>
                    </a:cubicBezTo>
                    <a:cubicBezTo>
                      <a:pt x="11" y="26"/>
                      <a:pt x="11" y="26"/>
                      <a:pt x="11" y="26"/>
                    </a:cubicBezTo>
                    <a:cubicBezTo>
                      <a:pt x="57" y="2"/>
                      <a:pt x="57" y="2"/>
                      <a:pt x="57" y="2"/>
                    </a:cubicBezTo>
                    <a:cubicBezTo>
                      <a:pt x="57" y="1"/>
                      <a:pt x="56" y="1"/>
                      <a:pt x="56" y="1"/>
                    </a:cubicBezTo>
                    <a:moveTo>
                      <a:pt x="58" y="0"/>
                    </a:moveTo>
                    <a:cubicBezTo>
                      <a:pt x="56" y="1"/>
                      <a:pt x="56" y="1"/>
                      <a:pt x="56" y="1"/>
                    </a:cubicBezTo>
                    <a:cubicBezTo>
                      <a:pt x="56" y="1"/>
                      <a:pt x="57" y="1"/>
                      <a:pt x="57" y="2"/>
                    </a:cubicBezTo>
                    <a:cubicBezTo>
                      <a:pt x="58" y="1"/>
                      <a:pt x="58" y="1"/>
                      <a:pt x="58" y="1"/>
                    </a:cubicBezTo>
                    <a:cubicBezTo>
                      <a:pt x="58" y="1"/>
                      <a:pt x="58" y="0"/>
                      <a:pt x="5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7" name="ï$lîḍê">
                <a:extLst>
                  <a:ext uri="{FF2B5EF4-FFF2-40B4-BE49-F238E27FC236}">
                    <a16:creationId xmlns:a16="http://schemas.microsoft.com/office/drawing/2014/main" id="{A9BCC44B-9007-4A55-AD78-30F5AEF992BF}"/>
                  </a:ext>
                </a:extLst>
              </p:cNvPr>
              <p:cNvSpPr/>
              <p:nvPr/>
            </p:nvSpPr>
            <p:spPr bwMode="auto">
              <a:xfrm>
                <a:off x="1945" y="1307"/>
                <a:ext cx="33" cy="21"/>
              </a:xfrm>
              <a:custGeom>
                <a:avLst/>
                <a:gdLst>
                  <a:gd name="T0" fmla="*/ 15 w 16"/>
                  <a:gd name="T1" fmla="*/ 0 h 10"/>
                  <a:gd name="T2" fmla="*/ 0 w 16"/>
                  <a:gd name="T3" fmla="*/ 9 h 10"/>
                  <a:gd name="T4" fmla="*/ 1 w 16"/>
                  <a:gd name="T5" fmla="*/ 10 h 10"/>
                  <a:gd name="T6" fmla="*/ 16 w 16"/>
                  <a:gd name="T7" fmla="*/ 2 h 10"/>
                  <a:gd name="T8" fmla="*/ 16 w 16"/>
                  <a:gd name="T9" fmla="*/ 1 h 10"/>
                  <a:gd name="T10" fmla="*/ 15 w 16"/>
                  <a:gd name="T11" fmla="*/ 0 h 10"/>
                </a:gdLst>
                <a:ahLst/>
                <a:cxnLst>
                  <a:cxn ang="0">
                    <a:pos x="T0" y="T1"/>
                  </a:cxn>
                  <a:cxn ang="0">
                    <a:pos x="T2" y="T3"/>
                  </a:cxn>
                  <a:cxn ang="0">
                    <a:pos x="T4" y="T5"/>
                  </a:cxn>
                  <a:cxn ang="0">
                    <a:pos x="T6" y="T7"/>
                  </a:cxn>
                  <a:cxn ang="0">
                    <a:pos x="T8" y="T9"/>
                  </a:cxn>
                  <a:cxn ang="0">
                    <a:pos x="T10" y="T11"/>
                  </a:cxn>
                </a:cxnLst>
                <a:rect l="0" t="0" r="r" b="b"/>
                <a:pathLst>
                  <a:path w="16" h="10">
                    <a:moveTo>
                      <a:pt x="15" y="0"/>
                    </a:moveTo>
                    <a:cubicBezTo>
                      <a:pt x="0" y="9"/>
                      <a:pt x="0" y="9"/>
                      <a:pt x="0" y="9"/>
                    </a:cubicBezTo>
                    <a:cubicBezTo>
                      <a:pt x="1" y="10"/>
                      <a:pt x="1" y="10"/>
                      <a:pt x="1" y="10"/>
                    </a:cubicBezTo>
                    <a:cubicBezTo>
                      <a:pt x="16" y="2"/>
                      <a:pt x="16" y="2"/>
                      <a:pt x="16" y="2"/>
                    </a:cubicBezTo>
                    <a:cubicBezTo>
                      <a:pt x="16" y="1"/>
                      <a:pt x="16" y="1"/>
                      <a:pt x="16" y="1"/>
                    </a:cubicBezTo>
                    <a:cubicBezTo>
                      <a:pt x="16" y="1"/>
                      <a:pt x="15" y="1"/>
                      <a:pt x="1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8" name="íṥľiḋé">
                <a:extLst>
                  <a:ext uri="{FF2B5EF4-FFF2-40B4-BE49-F238E27FC236}">
                    <a16:creationId xmlns:a16="http://schemas.microsoft.com/office/drawing/2014/main" id="{C6E053D8-4C8A-4941-A558-90F9E33057A7}"/>
                  </a:ext>
                </a:extLst>
              </p:cNvPr>
              <p:cNvSpPr/>
              <p:nvPr/>
            </p:nvSpPr>
            <p:spPr bwMode="auto">
              <a:xfrm>
                <a:off x="1853" y="1330"/>
                <a:ext cx="85" cy="52"/>
              </a:xfrm>
              <a:custGeom>
                <a:avLst/>
                <a:gdLst>
                  <a:gd name="T0" fmla="*/ 41 w 41"/>
                  <a:gd name="T1" fmla="*/ 0 h 25"/>
                  <a:gd name="T2" fmla="*/ 0 w 41"/>
                  <a:gd name="T3" fmla="*/ 24 h 25"/>
                  <a:gd name="T4" fmla="*/ 1 w 41"/>
                  <a:gd name="T5" fmla="*/ 25 h 25"/>
                  <a:gd name="T6" fmla="*/ 41 w 41"/>
                  <a:gd name="T7" fmla="*/ 2 h 25"/>
                  <a:gd name="T8" fmla="*/ 41 w 41"/>
                  <a:gd name="T9" fmla="*/ 0 h 25"/>
                </a:gdLst>
                <a:ahLst/>
                <a:cxnLst>
                  <a:cxn ang="0">
                    <a:pos x="T0" y="T1"/>
                  </a:cxn>
                  <a:cxn ang="0">
                    <a:pos x="T2" y="T3"/>
                  </a:cxn>
                  <a:cxn ang="0">
                    <a:pos x="T4" y="T5"/>
                  </a:cxn>
                  <a:cxn ang="0">
                    <a:pos x="T6" y="T7"/>
                  </a:cxn>
                  <a:cxn ang="0">
                    <a:pos x="T8" y="T9"/>
                  </a:cxn>
                </a:cxnLst>
                <a:rect l="0" t="0" r="r" b="b"/>
                <a:pathLst>
                  <a:path w="41" h="25">
                    <a:moveTo>
                      <a:pt x="41" y="0"/>
                    </a:moveTo>
                    <a:cubicBezTo>
                      <a:pt x="0" y="24"/>
                      <a:pt x="0" y="24"/>
                      <a:pt x="0" y="24"/>
                    </a:cubicBezTo>
                    <a:cubicBezTo>
                      <a:pt x="1" y="25"/>
                      <a:pt x="1" y="25"/>
                      <a:pt x="1" y="25"/>
                    </a:cubicBezTo>
                    <a:cubicBezTo>
                      <a:pt x="41" y="2"/>
                      <a:pt x="41" y="2"/>
                      <a:pt x="41" y="2"/>
                    </a:cubicBezTo>
                    <a:cubicBezTo>
                      <a:pt x="41" y="1"/>
                      <a:pt x="41" y="1"/>
                      <a:pt x="4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9" name="î$ļide">
                <a:extLst>
                  <a:ext uri="{FF2B5EF4-FFF2-40B4-BE49-F238E27FC236}">
                    <a16:creationId xmlns:a16="http://schemas.microsoft.com/office/drawing/2014/main" id="{742CD4D8-AC58-427C-BD8D-F282DBF1AB5D}"/>
                  </a:ext>
                </a:extLst>
              </p:cNvPr>
              <p:cNvSpPr/>
              <p:nvPr/>
            </p:nvSpPr>
            <p:spPr bwMode="auto">
              <a:xfrm>
                <a:off x="1938" y="1328"/>
                <a:ext cx="7" cy="6"/>
              </a:xfrm>
              <a:custGeom>
                <a:avLst/>
                <a:gdLst>
                  <a:gd name="T0" fmla="*/ 2 w 3"/>
                  <a:gd name="T1" fmla="*/ 0 h 3"/>
                  <a:gd name="T2" fmla="*/ 0 w 3"/>
                  <a:gd name="T3" fmla="*/ 1 h 3"/>
                  <a:gd name="T4" fmla="*/ 0 w 3"/>
                  <a:gd name="T5" fmla="*/ 3 h 3"/>
                  <a:gd name="T6" fmla="*/ 3 w 3"/>
                  <a:gd name="T7" fmla="*/ 1 h 3"/>
                  <a:gd name="T8" fmla="*/ 2 w 3"/>
                  <a:gd name="T9" fmla="*/ 0 h 3"/>
                </a:gdLst>
                <a:ahLst/>
                <a:cxnLst>
                  <a:cxn ang="0">
                    <a:pos x="T0" y="T1"/>
                  </a:cxn>
                  <a:cxn ang="0">
                    <a:pos x="T2" y="T3"/>
                  </a:cxn>
                  <a:cxn ang="0">
                    <a:pos x="T4" y="T5"/>
                  </a:cxn>
                  <a:cxn ang="0">
                    <a:pos x="T6" y="T7"/>
                  </a:cxn>
                  <a:cxn ang="0">
                    <a:pos x="T8" y="T9"/>
                  </a:cxn>
                </a:cxnLst>
                <a:rect l="0" t="0" r="r" b="b"/>
                <a:pathLst>
                  <a:path w="3" h="3">
                    <a:moveTo>
                      <a:pt x="2" y="0"/>
                    </a:moveTo>
                    <a:cubicBezTo>
                      <a:pt x="0" y="1"/>
                      <a:pt x="0" y="1"/>
                      <a:pt x="0" y="1"/>
                    </a:cubicBezTo>
                    <a:cubicBezTo>
                      <a:pt x="0" y="2"/>
                      <a:pt x="0" y="2"/>
                      <a:pt x="0" y="3"/>
                    </a:cubicBezTo>
                    <a:cubicBezTo>
                      <a:pt x="3" y="1"/>
                      <a:pt x="3" y="1"/>
                      <a:pt x="3" y="1"/>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0" name="ïṣļidè">
                <a:extLst>
                  <a:ext uri="{FF2B5EF4-FFF2-40B4-BE49-F238E27FC236}">
                    <a16:creationId xmlns:a16="http://schemas.microsoft.com/office/drawing/2014/main" id="{C2BCC83A-1376-453B-B81E-05406EA35E3E}"/>
                  </a:ext>
                </a:extLst>
              </p:cNvPr>
              <p:cNvSpPr/>
              <p:nvPr/>
            </p:nvSpPr>
            <p:spPr bwMode="auto">
              <a:xfrm>
                <a:off x="1550" y="1380"/>
                <a:ext cx="303" cy="175"/>
              </a:xfrm>
              <a:custGeom>
                <a:avLst/>
                <a:gdLst>
                  <a:gd name="T0" fmla="*/ 144 w 145"/>
                  <a:gd name="T1" fmla="*/ 0 h 84"/>
                  <a:gd name="T2" fmla="*/ 0 w 145"/>
                  <a:gd name="T3" fmla="*/ 83 h 84"/>
                  <a:gd name="T4" fmla="*/ 1 w 145"/>
                  <a:gd name="T5" fmla="*/ 84 h 84"/>
                  <a:gd name="T6" fmla="*/ 1 w 145"/>
                  <a:gd name="T7" fmla="*/ 84 h 84"/>
                  <a:gd name="T8" fmla="*/ 3 w 145"/>
                  <a:gd name="T9" fmla="*/ 84 h 84"/>
                  <a:gd name="T10" fmla="*/ 145 w 145"/>
                  <a:gd name="T11" fmla="*/ 2 h 84"/>
                  <a:gd name="T12" fmla="*/ 144 w 145"/>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145" h="84">
                    <a:moveTo>
                      <a:pt x="144" y="0"/>
                    </a:moveTo>
                    <a:cubicBezTo>
                      <a:pt x="0" y="83"/>
                      <a:pt x="0" y="83"/>
                      <a:pt x="0" y="83"/>
                    </a:cubicBezTo>
                    <a:cubicBezTo>
                      <a:pt x="1" y="83"/>
                      <a:pt x="1" y="84"/>
                      <a:pt x="1" y="84"/>
                    </a:cubicBezTo>
                    <a:cubicBezTo>
                      <a:pt x="1" y="84"/>
                      <a:pt x="1" y="84"/>
                      <a:pt x="1" y="84"/>
                    </a:cubicBezTo>
                    <a:cubicBezTo>
                      <a:pt x="3" y="84"/>
                      <a:pt x="3" y="84"/>
                      <a:pt x="3" y="84"/>
                    </a:cubicBezTo>
                    <a:cubicBezTo>
                      <a:pt x="145" y="2"/>
                      <a:pt x="145" y="2"/>
                      <a:pt x="145" y="2"/>
                    </a:cubicBezTo>
                    <a:cubicBezTo>
                      <a:pt x="144" y="0"/>
                      <a:pt x="144" y="0"/>
                      <a:pt x="14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1" name="iṧḻîḓè">
                <a:extLst>
                  <a:ext uri="{FF2B5EF4-FFF2-40B4-BE49-F238E27FC236}">
                    <a16:creationId xmlns:a16="http://schemas.microsoft.com/office/drawing/2014/main" id="{BE818BEE-F0D0-41C3-B3D0-D727698565E3}"/>
                  </a:ext>
                </a:extLst>
              </p:cNvPr>
              <p:cNvSpPr/>
              <p:nvPr/>
            </p:nvSpPr>
            <p:spPr bwMode="auto">
              <a:xfrm>
                <a:off x="1880" y="986"/>
                <a:ext cx="100" cy="313"/>
              </a:xfrm>
              <a:custGeom>
                <a:avLst/>
                <a:gdLst>
                  <a:gd name="T0" fmla="*/ 42 w 48"/>
                  <a:gd name="T1" fmla="*/ 132 h 150"/>
                  <a:gd name="T2" fmla="*/ 47 w 48"/>
                  <a:gd name="T3" fmla="*/ 150 h 150"/>
                  <a:gd name="T4" fmla="*/ 48 w 48"/>
                  <a:gd name="T5" fmla="*/ 150 h 150"/>
                  <a:gd name="T6" fmla="*/ 48 w 48"/>
                  <a:gd name="T7" fmla="*/ 149 h 150"/>
                  <a:gd name="T8" fmla="*/ 44 w 48"/>
                  <a:gd name="T9" fmla="*/ 134 h 150"/>
                  <a:gd name="T10" fmla="*/ 42 w 48"/>
                  <a:gd name="T11" fmla="*/ 132 h 150"/>
                  <a:gd name="T12" fmla="*/ 38 w 48"/>
                  <a:gd name="T13" fmla="*/ 117 h 150"/>
                  <a:gd name="T14" fmla="*/ 37 w 48"/>
                  <a:gd name="T15" fmla="*/ 117 h 150"/>
                  <a:gd name="T16" fmla="*/ 39 w 48"/>
                  <a:gd name="T17" fmla="*/ 125 h 150"/>
                  <a:gd name="T18" fmla="*/ 40 w 48"/>
                  <a:gd name="T19" fmla="*/ 125 h 150"/>
                  <a:gd name="T20" fmla="*/ 40 w 48"/>
                  <a:gd name="T21" fmla="*/ 124 h 150"/>
                  <a:gd name="T22" fmla="*/ 40 w 48"/>
                  <a:gd name="T23" fmla="*/ 123 h 150"/>
                  <a:gd name="T24" fmla="*/ 39 w 48"/>
                  <a:gd name="T25" fmla="*/ 122 h 150"/>
                  <a:gd name="T26" fmla="*/ 40 w 48"/>
                  <a:gd name="T27" fmla="*/ 122 h 150"/>
                  <a:gd name="T28" fmla="*/ 38 w 48"/>
                  <a:gd name="T29" fmla="*/ 117 h 150"/>
                  <a:gd name="T30" fmla="*/ 24 w 48"/>
                  <a:gd name="T31" fmla="*/ 78 h 150"/>
                  <a:gd name="T32" fmla="*/ 30 w 48"/>
                  <a:gd name="T33" fmla="*/ 97 h 150"/>
                  <a:gd name="T34" fmla="*/ 32 w 48"/>
                  <a:gd name="T35" fmla="*/ 99 h 150"/>
                  <a:gd name="T36" fmla="*/ 26 w 48"/>
                  <a:gd name="T37" fmla="*/ 78 h 150"/>
                  <a:gd name="T38" fmla="*/ 24 w 48"/>
                  <a:gd name="T39" fmla="*/ 78 h 150"/>
                  <a:gd name="T40" fmla="*/ 0 w 48"/>
                  <a:gd name="T41" fmla="*/ 0 h 150"/>
                  <a:gd name="T42" fmla="*/ 0 w 48"/>
                  <a:gd name="T43" fmla="*/ 0 h 150"/>
                  <a:gd name="T44" fmla="*/ 0 w 48"/>
                  <a:gd name="T45" fmla="*/ 0 h 150"/>
                  <a:gd name="T46" fmla="*/ 24 w 48"/>
                  <a:gd name="T47" fmla="*/ 76 h 150"/>
                  <a:gd name="T48" fmla="*/ 25 w 48"/>
                  <a:gd name="T49" fmla="*/ 76 h 150"/>
                  <a:gd name="T50" fmla="*/ 4 w 48"/>
                  <a:gd name="T51" fmla="*/ 11 h 150"/>
                  <a:gd name="T52" fmla="*/ 0 w 48"/>
                  <a:gd name="T53"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150">
                    <a:moveTo>
                      <a:pt x="42" y="132"/>
                    </a:moveTo>
                    <a:cubicBezTo>
                      <a:pt x="47" y="150"/>
                      <a:pt x="47" y="150"/>
                      <a:pt x="47" y="150"/>
                    </a:cubicBezTo>
                    <a:cubicBezTo>
                      <a:pt x="47" y="150"/>
                      <a:pt x="48" y="150"/>
                      <a:pt x="48" y="150"/>
                    </a:cubicBezTo>
                    <a:cubicBezTo>
                      <a:pt x="48" y="150"/>
                      <a:pt x="48" y="150"/>
                      <a:pt x="48" y="149"/>
                    </a:cubicBezTo>
                    <a:cubicBezTo>
                      <a:pt x="44" y="134"/>
                      <a:pt x="44" y="134"/>
                      <a:pt x="44" y="134"/>
                    </a:cubicBezTo>
                    <a:cubicBezTo>
                      <a:pt x="43" y="134"/>
                      <a:pt x="42" y="133"/>
                      <a:pt x="42" y="132"/>
                    </a:cubicBezTo>
                    <a:moveTo>
                      <a:pt x="38" y="117"/>
                    </a:moveTo>
                    <a:cubicBezTo>
                      <a:pt x="38" y="117"/>
                      <a:pt x="37" y="117"/>
                      <a:pt x="37" y="117"/>
                    </a:cubicBezTo>
                    <a:cubicBezTo>
                      <a:pt x="39" y="125"/>
                      <a:pt x="39" y="125"/>
                      <a:pt x="39" y="125"/>
                    </a:cubicBezTo>
                    <a:cubicBezTo>
                      <a:pt x="40" y="125"/>
                      <a:pt x="40" y="125"/>
                      <a:pt x="40" y="125"/>
                    </a:cubicBezTo>
                    <a:cubicBezTo>
                      <a:pt x="40" y="124"/>
                      <a:pt x="40" y="124"/>
                      <a:pt x="40" y="124"/>
                    </a:cubicBezTo>
                    <a:cubicBezTo>
                      <a:pt x="40" y="123"/>
                      <a:pt x="40" y="123"/>
                      <a:pt x="40" y="123"/>
                    </a:cubicBezTo>
                    <a:cubicBezTo>
                      <a:pt x="40" y="123"/>
                      <a:pt x="39" y="122"/>
                      <a:pt x="39" y="122"/>
                    </a:cubicBezTo>
                    <a:cubicBezTo>
                      <a:pt x="39" y="122"/>
                      <a:pt x="39" y="122"/>
                      <a:pt x="40" y="122"/>
                    </a:cubicBezTo>
                    <a:cubicBezTo>
                      <a:pt x="38" y="117"/>
                      <a:pt x="38" y="117"/>
                      <a:pt x="38" y="117"/>
                    </a:cubicBezTo>
                    <a:moveTo>
                      <a:pt x="24" y="78"/>
                    </a:moveTo>
                    <a:cubicBezTo>
                      <a:pt x="30" y="97"/>
                      <a:pt x="30" y="97"/>
                      <a:pt x="30" y="97"/>
                    </a:cubicBezTo>
                    <a:cubicBezTo>
                      <a:pt x="31" y="98"/>
                      <a:pt x="32" y="98"/>
                      <a:pt x="32" y="99"/>
                    </a:cubicBezTo>
                    <a:cubicBezTo>
                      <a:pt x="26" y="78"/>
                      <a:pt x="26" y="78"/>
                      <a:pt x="26" y="78"/>
                    </a:cubicBezTo>
                    <a:cubicBezTo>
                      <a:pt x="24" y="78"/>
                      <a:pt x="24" y="78"/>
                      <a:pt x="24" y="78"/>
                    </a:cubicBezTo>
                    <a:moveTo>
                      <a:pt x="0" y="0"/>
                    </a:moveTo>
                    <a:cubicBezTo>
                      <a:pt x="0" y="0"/>
                      <a:pt x="0" y="0"/>
                      <a:pt x="0" y="0"/>
                    </a:cubicBezTo>
                    <a:cubicBezTo>
                      <a:pt x="0" y="0"/>
                      <a:pt x="0" y="0"/>
                      <a:pt x="0" y="0"/>
                    </a:cubicBezTo>
                    <a:cubicBezTo>
                      <a:pt x="24" y="76"/>
                      <a:pt x="24" y="76"/>
                      <a:pt x="24" y="76"/>
                    </a:cubicBezTo>
                    <a:cubicBezTo>
                      <a:pt x="25" y="76"/>
                      <a:pt x="25" y="76"/>
                      <a:pt x="25" y="76"/>
                    </a:cubicBezTo>
                    <a:cubicBezTo>
                      <a:pt x="4" y="11"/>
                      <a:pt x="4" y="11"/>
                      <a:pt x="4" y="11"/>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2" name="ísľídé">
                <a:extLst>
                  <a:ext uri="{FF2B5EF4-FFF2-40B4-BE49-F238E27FC236}">
                    <a16:creationId xmlns:a16="http://schemas.microsoft.com/office/drawing/2014/main" id="{7F388B33-C79D-4651-B218-1AA1678E6C9A}"/>
                  </a:ext>
                </a:extLst>
              </p:cNvPr>
              <p:cNvSpPr/>
              <p:nvPr/>
            </p:nvSpPr>
            <p:spPr bwMode="auto">
              <a:xfrm>
                <a:off x="1961" y="1240"/>
                <a:ext cx="21" cy="61"/>
              </a:xfrm>
              <a:custGeom>
                <a:avLst/>
                <a:gdLst>
                  <a:gd name="T0" fmla="*/ 9 w 10"/>
                  <a:gd name="T1" fmla="*/ 27 h 29"/>
                  <a:gd name="T2" fmla="*/ 9 w 10"/>
                  <a:gd name="T3" fmla="*/ 28 h 29"/>
                  <a:gd name="T4" fmla="*/ 8 w 10"/>
                  <a:gd name="T5" fmla="*/ 28 h 29"/>
                  <a:gd name="T6" fmla="*/ 9 w 10"/>
                  <a:gd name="T7" fmla="*/ 29 h 29"/>
                  <a:gd name="T8" fmla="*/ 10 w 10"/>
                  <a:gd name="T9" fmla="*/ 29 h 29"/>
                  <a:gd name="T10" fmla="*/ 10 w 10"/>
                  <a:gd name="T11" fmla="*/ 29 h 29"/>
                  <a:gd name="T12" fmla="*/ 9 w 10"/>
                  <a:gd name="T13" fmla="*/ 27 h 29"/>
                  <a:gd name="T14" fmla="*/ 1 w 10"/>
                  <a:gd name="T15" fmla="*/ 2 h 29"/>
                  <a:gd name="T16" fmla="*/ 1 w 10"/>
                  <a:gd name="T17" fmla="*/ 3 h 29"/>
                  <a:gd name="T18" fmla="*/ 0 w 10"/>
                  <a:gd name="T19" fmla="*/ 3 h 29"/>
                  <a:gd name="T20" fmla="*/ 3 w 10"/>
                  <a:gd name="T21" fmla="*/ 10 h 29"/>
                  <a:gd name="T22" fmla="*/ 5 w 10"/>
                  <a:gd name="T23" fmla="*/ 12 h 29"/>
                  <a:gd name="T24" fmla="*/ 1 w 10"/>
                  <a:gd name="T25" fmla="*/ 2 h 29"/>
                  <a:gd name="T26" fmla="*/ 0 w 10"/>
                  <a:gd name="T27" fmla="*/ 0 h 29"/>
                  <a:gd name="T28" fmla="*/ 1 w 10"/>
                  <a:gd name="T29" fmla="*/ 1 h 29"/>
                  <a:gd name="T30" fmla="*/ 1 w 10"/>
                  <a:gd name="T31" fmla="*/ 0 h 29"/>
                  <a:gd name="T32" fmla="*/ 0 w 10"/>
                  <a:gd name="T33"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 h="29">
                    <a:moveTo>
                      <a:pt x="9" y="27"/>
                    </a:moveTo>
                    <a:cubicBezTo>
                      <a:pt x="9" y="28"/>
                      <a:pt x="9" y="28"/>
                      <a:pt x="9" y="28"/>
                    </a:cubicBezTo>
                    <a:cubicBezTo>
                      <a:pt x="9" y="28"/>
                      <a:pt x="8" y="28"/>
                      <a:pt x="8" y="28"/>
                    </a:cubicBezTo>
                    <a:cubicBezTo>
                      <a:pt x="9" y="29"/>
                      <a:pt x="9" y="29"/>
                      <a:pt x="9" y="29"/>
                    </a:cubicBezTo>
                    <a:cubicBezTo>
                      <a:pt x="9" y="29"/>
                      <a:pt x="9" y="29"/>
                      <a:pt x="10" y="29"/>
                    </a:cubicBezTo>
                    <a:cubicBezTo>
                      <a:pt x="10" y="29"/>
                      <a:pt x="10" y="29"/>
                      <a:pt x="10" y="29"/>
                    </a:cubicBezTo>
                    <a:cubicBezTo>
                      <a:pt x="9" y="27"/>
                      <a:pt x="9" y="27"/>
                      <a:pt x="9" y="27"/>
                    </a:cubicBezTo>
                    <a:moveTo>
                      <a:pt x="1" y="2"/>
                    </a:moveTo>
                    <a:cubicBezTo>
                      <a:pt x="1" y="3"/>
                      <a:pt x="1" y="3"/>
                      <a:pt x="1" y="3"/>
                    </a:cubicBezTo>
                    <a:cubicBezTo>
                      <a:pt x="1" y="3"/>
                      <a:pt x="1" y="3"/>
                      <a:pt x="0" y="3"/>
                    </a:cubicBezTo>
                    <a:cubicBezTo>
                      <a:pt x="3" y="10"/>
                      <a:pt x="3" y="10"/>
                      <a:pt x="3" y="10"/>
                    </a:cubicBezTo>
                    <a:cubicBezTo>
                      <a:pt x="3" y="11"/>
                      <a:pt x="4" y="12"/>
                      <a:pt x="5" y="12"/>
                    </a:cubicBezTo>
                    <a:cubicBezTo>
                      <a:pt x="1" y="2"/>
                      <a:pt x="1" y="2"/>
                      <a:pt x="1" y="2"/>
                    </a:cubicBezTo>
                    <a:moveTo>
                      <a:pt x="0" y="0"/>
                    </a:moveTo>
                    <a:cubicBezTo>
                      <a:pt x="0" y="0"/>
                      <a:pt x="1" y="1"/>
                      <a:pt x="1" y="1"/>
                    </a:cubicBezTo>
                    <a:cubicBezTo>
                      <a:pt x="1" y="0"/>
                      <a:pt x="1" y="0"/>
                      <a:pt x="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3" name="îşliḋè">
                <a:extLst>
                  <a:ext uri="{FF2B5EF4-FFF2-40B4-BE49-F238E27FC236}">
                    <a16:creationId xmlns:a16="http://schemas.microsoft.com/office/drawing/2014/main" id="{813F23FE-533D-46DA-89D4-3CE59B9AB609}"/>
                  </a:ext>
                </a:extLst>
              </p:cNvPr>
              <p:cNvSpPr/>
              <p:nvPr/>
            </p:nvSpPr>
            <p:spPr bwMode="auto">
              <a:xfrm>
                <a:off x="1942" y="1188"/>
                <a:ext cx="17" cy="42"/>
              </a:xfrm>
              <a:custGeom>
                <a:avLst/>
                <a:gdLst>
                  <a:gd name="T0" fmla="*/ 0 w 8"/>
                  <a:gd name="T1" fmla="*/ 0 h 20"/>
                  <a:gd name="T2" fmla="*/ 7 w 8"/>
                  <a:gd name="T3" fmla="*/ 20 h 20"/>
                  <a:gd name="T4" fmla="*/ 8 w 8"/>
                  <a:gd name="T5" fmla="*/ 20 h 20"/>
                  <a:gd name="T6" fmla="*/ 2 w 8"/>
                  <a:gd name="T7" fmla="*/ 2 h 20"/>
                  <a:gd name="T8" fmla="*/ 0 w 8"/>
                  <a:gd name="T9" fmla="*/ 0 h 20"/>
                </a:gdLst>
                <a:ahLst/>
                <a:cxnLst>
                  <a:cxn ang="0">
                    <a:pos x="T0" y="T1"/>
                  </a:cxn>
                  <a:cxn ang="0">
                    <a:pos x="T2" y="T3"/>
                  </a:cxn>
                  <a:cxn ang="0">
                    <a:pos x="T4" y="T5"/>
                  </a:cxn>
                  <a:cxn ang="0">
                    <a:pos x="T6" y="T7"/>
                  </a:cxn>
                  <a:cxn ang="0">
                    <a:pos x="T8" y="T9"/>
                  </a:cxn>
                </a:cxnLst>
                <a:rect l="0" t="0" r="r" b="b"/>
                <a:pathLst>
                  <a:path w="8" h="20">
                    <a:moveTo>
                      <a:pt x="0" y="0"/>
                    </a:moveTo>
                    <a:cubicBezTo>
                      <a:pt x="7" y="20"/>
                      <a:pt x="7" y="20"/>
                      <a:pt x="7" y="20"/>
                    </a:cubicBezTo>
                    <a:cubicBezTo>
                      <a:pt x="7" y="20"/>
                      <a:pt x="8" y="20"/>
                      <a:pt x="8" y="20"/>
                    </a:cubicBezTo>
                    <a:cubicBezTo>
                      <a:pt x="2" y="2"/>
                      <a:pt x="2" y="2"/>
                      <a:pt x="2" y="2"/>
                    </a:cubicBezTo>
                    <a:cubicBezTo>
                      <a:pt x="2" y="1"/>
                      <a:pt x="1" y="1"/>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4" name="ïṥļïdê">
                <a:extLst>
                  <a:ext uri="{FF2B5EF4-FFF2-40B4-BE49-F238E27FC236}">
                    <a16:creationId xmlns:a16="http://schemas.microsoft.com/office/drawing/2014/main" id="{AEF6C1E5-6BF8-4F05-AAB2-836E044EB0E7}"/>
                  </a:ext>
                </a:extLst>
              </p:cNvPr>
              <p:cNvSpPr/>
              <p:nvPr/>
            </p:nvSpPr>
            <p:spPr bwMode="auto">
              <a:xfrm>
                <a:off x="1995" y="1330"/>
                <a:ext cx="23" cy="37"/>
              </a:xfrm>
              <a:custGeom>
                <a:avLst/>
                <a:gdLst>
                  <a:gd name="T0" fmla="*/ 0 w 11"/>
                  <a:gd name="T1" fmla="*/ 0 h 18"/>
                  <a:gd name="T2" fmla="*/ 0 w 11"/>
                  <a:gd name="T3" fmla="*/ 1 h 18"/>
                  <a:gd name="T4" fmla="*/ 9 w 11"/>
                  <a:gd name="T5" fmla="*/ 18 h 18"/>
                  <a:gd name="T6" fmla="*/ 11 w 11"/>
                  <a:gd name="T7" fmla="*/ 18 h 18"/>
                  <a:gd name="T8" fmla="*/ 5 w 11"/>
                  <a:gd name="T9" fmla="*/ 8 h 18"/>
                  <a:gd name="T10" fmla="*/ 0 w 11"/>
                  <a:gd name="T11" fmla="*/ 0 h 18"/>
                </a:gdLst>
                <a:ahLst/>
                <a:cxnLst>
                  <a:cxn ang="0">
                    <a:pos x="T0" y="T1"/>
                  </a:cxn>
                  <a:cxn ang="0">
                    <a:pos x="T2" y="T3"/>
                  </a:cxn>
                  <a:cxn ang="0">
                    <a:pos x="T4" y="T5"/>
                  </a:cxn>
                  <a:cxn ang="0">
                    <a:pos x="T6" y="T7"/>
                  </a:cxn>
                  <a:cxn ang="0">
                    <a:pos x="T8" y="T9"/>
                  </a:cxn>
                  <a:cxn ang="0">
                    <a:pos x="T10" y="T11"/>
                  </a:cxn>
                </a:cxnLst>
                <a:rect l="0" t="0" r="r" b="b"/>
                <a:pathLst>
                  <a:path w="11" h="18">
                    <a:moveTo>
                      <a:pt x="0" y="0"/>
                    </a:moveTo>
                    <a:cubicBezTo>
                      <a:pt x="0" y="0"/>
                      <a:pt x="0" y="0"/>
                      <a:pt x="0" y="1"/>
                    </a:cubicBezTo>
                    <a:cubicBezTo>
                      <a:pt x="9" y="18"/>
                      <a:pt x="9" y="18"/>
                      <a:pt x="9" y="18"/>
                    </a:cubicBezTo>
                    <a:cubicBezTo>
                      <a:pt x="10" y="18"/>
                      <a:pt x="10" y="18"/>
                      <a:pt x="11" y="18"/>
                    </a:cubicBezTo>
                    <a:cubicBezTo>
                      <a:pt x="5" y="8"/>
                      <a:pt x="5" y="8"/>
                      <a:pt x="5" y="8"/>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5" name="îš1ïḋe">
                <a:extLst>
                  <a:ext uri="{FF2B5EF4-FFF2-40B4-BE49-F238E27FC236}">
                    <a16:creationId xmlns:a16="http://schemas.microsoft.com/office/drawing/2014/main" id="{62F6B4EC-D36C-4CB3-A7F1-046B5290A8B3}"/>
                  </a:ext>
                </a:extLst>
              </p:cNvPr>
              <p:cNvSpPr/>
              <p:nvPr/>
            </p:nvSpPr>
            <p:spPr bwMode="auto">
              <a:xfrm>
                <a:off x="1984" y="1313"/>
                <a:ext cx="159" cy="282"/>
              </a:xfrm>
              <a:custGeom>
                <a:avLst/>
                <a:gdLst>
                  <a:gd name="T0" fmla="*/ 42 w 76"/>
                  <a:gd name="T1" fmla="*/ 73 h 135"/>
                  <a:gd name="T2" fmla="*/ 41 w 76"/>
                  <a:gd name="T3" fmla="*/ 75 h 135"/>
                  <a:gd name="T4" fmla="*/ 74 w 76"/>
                  <a:gd name="T5" fmla="*/ 135 h 135"/>
                  <a:gd name="T6" fmla="*/ 76 w 76"/>
                  <a:gd name="T7" fmla="*/ 135 h 135"/>
                  <a:gd name="T8" fmla="*/ 42 w 76"/>
                  <a:gd name="T9" fmla="*/ 73 h 135"/>
                  <a:gd name="T10" fmla="*/ 41 w 76"/>
                  <a:gd name="T11" fmla="*/ 72 h 135"/>
                  <a:gd name="T12" fmla="*/ 40 w 76"/>
                  <a:gd name="T13" fmla="*/ 73 h 135"/>
                  <a:gd name="T14" fmla="*/ 40 w 76"/>
                  <a:gd name="T15" fmla="*/ 73 h 135"/>
                  <a:gd name="T16" fmla="*/ 41 w 76"/>
                  <a:gd name="T17" fmla="*/ 72 h 135"/>
                  <a:gd name="T18" fmla="*/ 41 w 76"/>
                  <a:gd name="T19" fmla="*/ 72 h 135"/>
                  <a:gd name="T20" fmla="*/ 40 w 76"/>
                  <a:gd name="T21" fmla="*/ 70 h 135"/>
                  <a:gd name="T22" fmla="*/ 39 w 76"/>
                  <a:gd name="T23" fmla="*/ 70 h 135"/>
                  <a:gd name="T24" fmla="*/ 39 w 76"/>
                  <a:gd name="T25" fmla="*/ 71 h 135"/>
                  <a:gd name="T26" fmla="*/ 40 w 76"/>
                  <a:gd name="T27" fmla="*/ 70 h 135"/>
                  <a:gd name="T28" fmla="*/ 40 w 76"/>
                  <a:gd name="T29" fmla="*/ 70 h 135"/>
                  <a:gd name="T30" fmla="*/ 32 w 76"/>
                  <a:gd name="T31" fmla="*/ 58 h 135"/>
                  <a:gd name="T32" fmla="*/ 38 w 76"/>
                  <a:gd name="T33" fmla="*/ 69 h 135"/>
                  <a:gd name="T34" fmla="*/ 39 w 76"/>
                  <a:gd name="T35" fmla="*/ 69 h 135"/>
                  <a:gd name="T36" fmla="*/ 35 w 76"/>
                  <a:gd name="T37" fmla="*/ 61 h 135"/>
                  <a:gd name="T38" fmla="*/ 32 w 76"/>
                  <a:gd name="T39" fmla="*/ 58 h 135"/>
                  <a:gd name="T40" fmla="*/ 16 w 76"/>
                  <a:gd name="T41" fmla="*/ 26 h 135"/>
                  <a:gd name="T42" fmla="*/ 14 w 76"/>
                  <a:gd name="T43" fmla="*/ 26 h 135"/>
                  <a:gd name="T44" fmla="*/ 30 w 76"/>
                  <a:gd name="T45" fmla="*/ 54 h 135"/>
                  <a:gd name="T46" fmla="*/ 33 w 76"/>
                  <a:gd name="T47" fmla="*/ 57 h 135"/>
                  <a:gd name="T48" fmla="*/ 16 w 76"/>
                  <a:gd name="T49" fmla="*/ 26 h 135"/>
                  <a:gd name="T50" fmla="*/ 0 w 76"/>
                  <a:gd name="T51" fmla="*/ 0 h 135"/>
                  <a:gd name="T52" fmla="*/ 0 w 76"/>
                  <a:gd name="T53" fmla="*/ 0 h 135"/>
                  <a:gd name="T54" fmla="*/ 5 w 76"/>
                  <a:gd name="T55" fmla="*/ 9 h 135"/>
                  <a:gd name="T56" fmla="*/ 5 w 76"/>
                  <a:gd name="T57" fmla="*/ 8 h 135"/>
                  <a:gd name="T58" fmla="*/ 0 w 76"/>
                  <a:gd name="T59"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6" h="135">
                    <a:moveTo>
                      <a:pt x="42" y="73"/>
                    </a:moveTo>
                    <a:cubicBezTo>
                      <a:pt x="41" y="75"/>
                      <a:pt x="41" y="75"/>
                      <a:pt x="41" y="75"/>
                    </a:cubicBezTo>
                    <a:cubicBezTo>
                      <a:pt x="74" y="135"/>
                      <a:pt x="74" y="135"/>
                      <a:pt x="74" y="135"/>
                    </a:cubicBezTo>
                    <a:cubicBezTo>
                      <a:pt x="76" y="135"/>
                      <a:pt x="76" y="135"/>
                      <a:pt x="76" y="135"/>
                    </a:cubicBezTo>
                    <a:cubicBezTo>
                      <a:pt x="42" y="73"/>
                      <a:pt x="42" y="73"/>
                      <a:pt x="42" y="73"/>
                    </a:cubicBezTo>
                    <a:moveTo>
                      <a:pt x="41" y="72"/>
                    </a:moveTo>
                    <a:cubicBezTo>
                      <a:pt x="40" y="73"/>
                      <a:pt x="40" y="73"/>
                      <a:pt x="40" y="73"/>
                    </a:cubicBezTo>
                    <a:cubicBezTo>
                      <a:pt x="40" y="73"/>
                      <a:pt x="40" y="73"/>
                      <a:pt x="40" y="73"/>
                    </a:cubicBezTo>
                    <a:cubicBezTo>
                      <a:pt x="41" y="72"/>
                      <a:pt x="41" y="72"/>
                      <a:pt x="41" y="72"/>
                    </a:cubicBezTo>
                    <a:cubicBezTo>
                      <a:pt x="41" y="72"/>
                      <a:pt x="41" y="72"/>
                      <a:pt x="41" y="72"/>
                    </a:cubicBezTo>
                    <a:moveTo>
                      <a:pt x="40" y="70"/>
                    </a:moveTo>
                    <a:cubicBezTo>
                      <a:pt x="39" y="70"/>
                      <a:pt x="39" y="70"/>
                      <a:pt x="39" y="70"/>
                    </a:cubicBezTo>
                    <a:cubicBezTo>
                      <a:pt x="39" y="71"/>
                      <a:pt x="39" y="71"/>
                      <a:pt x="39" y="71"/>
                    </a:cubicBezTo>
                    <a:cubicBezTo>
                      <a:pt x="40" y="70"/>
                      <a:pt x="40" y="70"/>
                      <a:pt x="40" y="70"/>
                    </a:cubicBezTo>
                    <a:cubicBezTo>
                      <a:pt x="40" y="70"/>
                      <a:pt x="40" y="70"/>
                      <a:pt x="40" y="70"/>
                    </a:cubicBezTo>
                    <a:moveTo>
                      <a:pt x="32" y="58"/>
                    </a:moveTo>
                    <a:cubicBezTo>
                      <a:pt x="38" y="69"/>
                      <a:pt x="38" y="69"/>
                      <a:pt x="38" y="69"/>
                    </a:cubicBezTo>
                    <a:cubicBezTo>
                      <a:pt x="39" y="69"/>
                      <a:pt x="39" y="69"/>
                      <a:pt x="39" y="69"/>
                    </a:cubicBezTo>
                    <a:cubicBezTo>
                      <a:pt x="35" y="61"/>
                      <a:pt x="35" y="61"/>
                      <a:pt x="35" y="61"/>
                    </a:cubicBezTo>
                    <a:cubicBezTo>
                      <a:pt x="32" y="58"/>
                      <a:pt x="32" y="58"/>
                      <a:pt x="32" y="58"/>
                    </a:cubicBezTo>
                    <a:moveTo>
                      <a:pt x="16" y="26"/>
                    </a:moveTo>
                    <a:cubicBezTo>
                      <a:pt x="15" y="26"/>
                      <a:pt x="15" y="26"/>
                      <a:pt x="14" y="26"/>
                    </a:cubicBezTo>
                    <a:cubicBezTo>
                      <a:pt x="30" y="54"/>
                      <a:pt x="30" y="54"/>
                      <a:pt x="30" y="54"/>
                    </a:cubicBezTo>
                    <a:cubicBezTo>
                      <a:pt x="33" y="57"/>
                      <a:pt x="33" y="57"/>
                      <a:pt x="33" y="57"/>
                    </a:cubicBezTo>
                    <a:cubicBezTo>
                      <a:pt x="16" y="26"/>
                      <a:pt x="16" y="26"/>
                      <a:pt x="16" y="26"/>
                    </a:cubicBezTo>
                    <a:moveTo>
                      <a:pt x="0" y="0"/>
                    </a:moveTo>
                    <a:cubicBezTo>
                      <a:pt x="0" y="0"/>
                      <a:pt x="0" y="0"/>
                      <a:pt x="0" y="0"/>
                    </a:cubicBezTo>
                    <a:cubicBezTo>
                      <a:pt x="5" y="9"/>
                      <a:pt x="5" y="9"/>
                      <a:pt x="5" y="9"/>
                    </a:cubicBezTo>
                    <a:cubicBezTo>
                      <a:pt x="5" y="8"/>
                      <a:pt x="5" y="8"/>
                      <a:pt x="5" y="8"/>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6" name="ïṧlïḑé">
                <a:extLst>
                  <a:ext uri="{FF2B5EF4-FFF2-40B4-BE49-F238E27FC236}">
                    <a16:creationId xmlns:a16="http://schemas.microsoft.com/office/drawing/2014/main" id="{90F300E0-C292-4E0F-B9A0-66C04AA994EE}"/>
                  </a:ext>
                </a:extLst>
              </p:cNvPr>
              <p:cNvSpPr/>
              <p:nvPr/>
            </p:nvSpPr>
            <p:spPr bwMode="auto">
              <a:xfrm>
                <a:off x="2147" y="1605"/>
                <a:ext cx="75" cy="138"/>
              </a:xfrm>
              <a:custGeom>
                <a:avLst/>
                <a:gdLst>
                  <a:gd name="T0" fmla="*/ 0 w 36"/>
                  <a:gd name="T1" fmla="*/ 0 h 66"/>
                  <a:gd name="T2" fmla="*/ 0 w 36"/>
                  <a:gd name="T3" fmla="*/ 2 h 66"/>
                  <a:gd name="T4" fmla="*/ 2 w 36"/>
                  <a:gd name="T5" fmla="*/ 6 h 66"/>
                  <a:gd name="T6" fmla="*/ 2 w 36"/>
                  <a:gd name="T7" fmla="*/ 6 h 66"/>
                  <a:gd name="T8" fmla="*/ 4 w 36"/>
                  <a:gd name="T9" fmla="*/ 6 h 66"/>
                  <a:gd name="T10" fmla="*/ 3 w 36"/>
                  <a:gd name="T11" fmla="*/ 8 h 66"/>
                  <a:gd name="T12" fmla="*/ 35 w 36"/>
                  <a:gd name="T13" fmla="*/ 66 h 66"/>
                  <a:gd name="T14" fmla="*/ 36 w 36"/>
                  <a:gd name="T15" fmla="*/ 66 h 66"/>
                  <a:gd name="T16" fmla="*/ 18 w 36"/>
                  <a:gd name="T17" fmla="*/ 32 h 66"/>
                  <a:gd name="T18" fmla="*/ 0 w 36"/>
                  <a:gd name="T19"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66">
                    <a:moveTo>
                      <a:pt x="0" y="0"/>
                    </a:moveTo>
                    <a:cubicBezTo>
                      <a:pt x="0" y="0"/>
                      <a:pt x="0" y="1"/>
                      <a:pt x="0" y="2"/>
                    </a:cubicBezTo>
                    <a:cubicBezTo>
                      <a:pt x="2" y="6"/>
                      <a:pt x="2" y="6"/>
                      <a:pt x="2" y="6"/>
                    </a:cubicBezTo>
                    <a:cubicBezTo>
                      <a:pt x="2" y="6"/>
                      <a:pt x="2" y="6"/>
                      <a:pt x="2" y="6"/>
                    </a:cubicBezTo>
                    <a:cubicBezTo>
                      <a:pt x="3" y="6"/>
                      <a:pt x="3" y="6"/>
                      <a:pt x="4" y="6"/>
                    </a:cubicBezTo>
                    <a:cubicBezTo>
                      <a:pt x="4" y="6"/>
                      <a:pt x="3" y="7"/>
                      <a:pt x="3" y="8"/>
                    </a:cubicBezTo>
                    <a:cubicBezTo>
                      <a:pt x="35" y="66"/>
                      <a:pt x="35" y="66"/>
                      <a:pt x="35" y="66"/>
                    </a:cubicBezTo>
                    <a:cubicBezTo>
                      <a:pt x="36" y="66"/>
                      <a:pt x="36" y="66"/>
                      <a:pt x="36" y="66"/>
                    </a:cubicBezTo>
                    <a:cubicBezTo>
                      <a:pt x="18" y="32"/>
                      <a:pt x="18" y="32"/>
                      <a:pt x="18" y="32"/>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7" name="ïṧḷïḓe">
                <a:extLst>
                  <a:ext uri="{FF2B5EF4-FFF2-40B4-BE49-F238E27FC236}">
                    <a16:creationId xmlns:a16="http://schemas.microsoft.com/office/drawing/2014/main" id="{5A91C2E2-812E-4329-BC52-EFC382CF7C00}"/>
                  </a:ext>
                </a:extLst>
              </p:cNvPr>
              <p:cNvSpPr/>
              <p:nvPr/>
            </p:nvSpPr>
            <p:spPr bwMode="auto">
              <a:xfrm>
                <a:off x="2141" y="1597"/>
                <a:ext cx="14" cy="25"/>
              </a:xfrm>
              <a:custGeom>
                <a:avLst/>
                <a:gdLst>
                  <a:gd name="T0" fmla="*/ 5 w 7"/>
                  <a:gd name="T1" fmla="*/ 10 h 12"/>
                  <a:gd name="T2" fmla="*/ 5 w 7"/>
                  <a:gd name="T3" fmla="*/ 10 h 12"/>
                  <a:gd name="T4" fmla="*/ 6 w 7"/>
                  <a:gd name="T5" fmla="*/ 12 h 12"/>
                  <a:gd name="T6" fmla="*/ 7 w 7"/>
                  <a:gd name="T7" fmla="*/ 10 h 12"/>
                  <a:gd name="T8" fmla="*/ 5 w 7"/>
                  <a:gd name="T9" fmla="*/ 10 h 12"/>
                  <a:gd name="T10" fmla="*/ 1 w 7"/>
                  <a:gd name="T11" fmla="*/ 0 h 12"/>
                  <a:gd name="T12" fmla="*/ 0 w 7"/>
                  <a:gd name="T13" fmla="*/ 0 h 12"/>
                  <a:gd name="T14" fmla="*/ 3 w 7"/>
                  <a:gd name="T15" fmla="*/ 6 h 12"/>
                  <a:gd name="T16" fmla="*/ 3 w 7"/>
                  <a:gd name="T17" fmla="*/ 4 h 12"/>
                  <a:gd name="T18" fmla="*/ 1 w 7"/>
                  <a:gd name="T1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12">
                    <a:moveTo>
                      <a:pt x="5" y="10"/>
                    </a:moveTo>
                    <a:cubicBezTo>
                      <a:pt x="5" y="10"/>
                      <a:pt x="5" y="10"/>
                      <a:pt x="5" y="10"/>
                    </a:cubicBezTo>
                    <a:cubicBezTo>
                      <a:pt x="6" y="12"/>
                      <a:pt x="6" y="12"/>
                      <a:pt x="6" y="12"/>
                    </a:cubicBezTo>
                    <a:cubicBezTo>
                      <a:pt x="6" y="11"/>
                      <a:pt x="7" y="10"/>
                      <a:pt x="7" y="10"/>
                    </a:cubicBezTo>
                    <a:cubicBezTo>
                      <a:pt x="6" y="10"/>
                      <a:pt x="6" y="10"/>
                      <a:pt x="5" y="10"/>
                    </a:cubicBezTo>
                    <a:moveTo>
                      <a:pt x="1" y="0"/>
                    </a:moveTo>
                    <a:cubicBezTo>
                      <a:pt x="0" y="0"/>
                      <a:pt x="0" y="0"/>
                      <a:pt x="0" y="0"/>
                    </a:cubicBezTo>
                    <a:cubicBezTo>
                      <a:pt x="3" y="6"/>
                      <a:pt x="3" y="6"/>
                      <a:pt x="3" y="6"/>
                    </a:cubicBezTo>
                    <a:cubicBezTo>
                      <a:pt x="3" y="5"/>
                      <a:pt x="3" y="4"/>
                      <a:pt x="3" y="4"/>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8" name="íślïḋe">
                <a:extLst>
                  <a:ext uri="{FF2B5EF4-FFF2-40B4-BE49-F238E27FC236}">
                    <a16:creationId xmlns:a16="http://schemas.microsoft.com/office/drawing/2014/main" id="{FF20F3B9-EDA9-4D62-921B-AAF8E36D4D24}"/>
                  </a:ext>
                </a:extLst>
              </p:cNvPr>
              <p:cNvSpPr/>
              <p:nvPr/>
            </p:nvSpPr>
            <p:spPr bwMode="auto">
              <a:xfrm>
                <a:off x="1700" y="1801"/>
                <a:ext cx="92" cy="186"/>
              </a:xfrm>
              <a:custGeom>
                <a:avLst/>
                <a:gdLst>
                  <a:gd name="T0" fmla="*/ 0 w 44"/>
                  <a:gd name="T1" fmla="*/ 0 h 89"/>
                  <a:gd name="T2" fmla="*/ 0 w 44"/>
                  <a:gd name="T3" fmla="*/ 1 h 89"/>
                  <a:gd name="T4" fmla="*/ 34 w 44"/>
                  <a:gd name="T5" fmla="*/ 72 h 89"/>
                  <a:gd name="T6" fmla="*/ 44 w 44"/>
                  <a:gd name="T7" fmla="*/ 89 h 89"/>
                  <a:gd name="T8" fmla="*/ 44 w 44"/>
                  <a:gd name="T9" fmla="*/ 89 h 89"/>
                  <a:gd name="T10" fmla="*/ 0 w 44"/>
                  <a:gd name="T11" fmla="*/ 0 h 89"/>
                </a:gdLst>
                <a:ahLst/>
                <a:cxnLst>
                  <a:cxn ang="0">
                    <a:pos x="T0" y="T1"/>
                  </a:cxn>
                  <a:cxn ang="0">
                    <a:pos x="T2" y="T3"/>
                  </a:cxn>
                  <a:cxn ang="0">
                    <a:pos x="T4" y="T5"/>
                  </a:cxn>
                  <a:cxn ang="0">
                    <a:pos x="T6" y="T7"/>
                  </a:cxn>
                  <a:cxn ang="0">
                    <a:pos x="T8" y="T9"/>
                  </a:cxn>
                  <a:cxn ang="0">
                    <a:pos x="T10" y="T11"/>
                  </a:cxn>
                </a:cxnLst>
                <a:rect l="0" t="0" r="r" b="b"/>
                <a:pathLst>
                  <a:path w="44" h="89">
                    <a:moveTo>
                      <a:pt x="0" y="0"/>
                    </a:moveTo>
                    <a:cubicBezTo>
                      <a:pt x="0" y="0"/>
                      <a:pt x="0" y="1"/>
                      <a:pt x="0" y="1"/>
                    </a:cubicBezTo>
                    <a:cubicBezTo>
                      <a:pt x="34" y="72"/>
                      <a:pt x="34" y="72"/>
                      <a:pt x="34" y="72"/>
                    </a:cubicBezTo>
                    <a:cubicBezTo>
                      <a:pt x="44" y="89"/>
                      <a:pt x="44" y="89"/>
                      <a:pt x="44" y="89"/>
                    </a:cubicBezTo>
                    <a:cubicBezTo>
                      <a:pt x="44" y="89"/>
                      <a:pt x="44" y="89"/>
                      <a:pt x="44" y="89"/>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9" name="ïŝľíḋè">
                <a:extLst>
                  <a:ext uri="{FF2B5EF4-FFF2-40B4-BE49-F238E27FC236}">
                    <a16:creationId xmlns:a16="http://schemas.microsoft.com/office/drawing/2014/main" id="{DAD3CBED-F4D6-4F44-8E2D-3DDDA9006EBD}"/>
                  </a:ext>
                </a:extLst>
              </p:cNvPr>
              <p:cNvSpPr/>
              <p:nvPr/>
            </p:nvSpPr>
            <p:spPr bwMode="auto">
              <a:xfrm>
                <a:off x="1679" y="1761"/>
                <a:ext cx="21" cy="42"/>
              </a:xfrm>
              <a:custGeom>
                <a:avLst/>
                <a:gdLst>
                  <a:gd name="T0" fmla="*/ 1 w 10"/>
                  <a:gd name="T1" fmla="*/ 0 h 20"/>
                  <a:gd name="T2" fmla="*/ 0 w 10"/>
                  <a:gd name="T3" fmla="*/ 0 h 20"/>
                  <a:gd name="T4" fmla="*/ 0 w 10"/>
                  <a:gd name="T5" fmla="*/ 0 h 20"/>
                  <a:gd name="T6" fmla="*/ 10 w 10"/>
                  <a:gd name="T7" fmla="*/ 20 h 20"/>
                  <a:gd name="T8" fmla="*/ 10 w 10"/>
                  <a:gd name="T9" fmla="*/ 19 h 20"/>
                  <a:gd name="T10" fmla="*/ 1 w 10"/>
                  <a:gd name="T11" fmla="*/ 0 h 20"/>
                </a:gdLst>
                <a:ahLst/>
                <a:cxnLst>
                  <a:cxn ang="0">
                    <a:pos x="T0" y="T1"/>
                  </a:cxn>
                  <a:cxn ang="0">
                    <a:pos x="T2" y="T3"/>
                  </a:cxn>
                  <a:cxn ang="0">
                    <a:pos x="T4" y="T5"/>
                  </a:cxn>
                  <a:cxn ang="0">
                    <a:pos x="T6" y="T7"/>
                  </a:cxn>
                  <a:cxn ang="0">
                    <a:pos x="T8" y="T9"/>
                  </a:cxn>
                  <a:cxn ang="0">
                    <a:pos x="T10" y="T11"/>
                  </a:cxn>
                </a:cxnLst>
                <a:rect l="0" t="0" r="r" b="b"/>
                <a:pathLst>
                  <a:path w="10" h="20">
                    <a:moveTo>
                      <a:pt x="1" y="0"/>
                    </a:moveTo>
                    <a:cubicBezTo>
                      <a:pt x="1" y="0"/>
                      <a:pt x="1" y="0"/>
                      <a:pt x="0" y="0"/>
                    </a:cubicBezTo>
                    <a:cubicBezTo>
                      <a:pt x="0" y="0"/>
                      <a:pt x="0" y="0"/>
                      <a:pt x="0" y="0"/>
                    </a:cubicBezTo>
                    <a:cubicBezTo>
                      <a:pt x="10" y="20"/>
                      <a:pt x="10" y="20"/>
                      <a:pt x="10" y="20"/>
                    </a:cubicBezTo>
                    <a:cubicBezTo>
                      <a:pt x="10" y="20"/>
                      <a:pt x="10" y="19"/>
                      <a:pt x="10" y="19"/>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0" name="ïsḷidê">
                <a:extLst>
                  <a:ext uri="{FF2B5EF4-FFF2-40B4-BE49-F238E27FC236}">
                    <a16:creationId xmlns:a16="http://schemas.microsoft.com/office/drawing/2014/main" id="{3C1919ED-3CAC-4EC7-9098-46627B090771}"/>
                  </a:ext>
                </a:extLst>
              </p:cNvPr>
              <p:cNvSpPr/>
              <p:nvPr/>
            </p:nvSpPr>
            <p:spPr bwMode="auto">
              <a:xfrm>
                <a:off x="1771" y="1951"/>
                <a:ext cx="21" cy="36"/>
              </a:xfrm>
              <a:custGeom>
                <a:avLst/>
                <a:gdLst>
                  <a:gd name="T0" fmla="*/ 0 w 10"/>
                  <a:gd name="T1" fmla="*/ 0 h 17"/>
                  <a:gd name="T2" fmla="*/ 9 w 10"/>
                  <a:gd name="T3" fmla="*/ 17 h 17"/>
                  <a:gd name="T4" fmla="*/ 9 w 10"/>
                  <a:gd name="T5" fmla="*/ 17 h 17"/>
                  <a:gd name="T6" fmla="*/ 10 w 10"/>
                  <a:gd name="T7" fmla="*/ 17 h 17"/>
                  <a:gd name="T8" fmla="*/ 0 w 10"/>
                  <a:gd name="T9" fmla="*/ 0 h 17"/>
                </a:gdLst>
                <a:ahLst/>
                <a:cxnLst>
                  <a:cxn ang="0">
                    <a:pos x="T0" y="T1"/>
                  </a:cxn>
                  <a:cxn ang="0">
                    <a:pos x="T2" y="T3"/>
                  </a:cxn>
                  <a:cxn ang="0">
                    <a:pos x="T4" y="T5"/>
                  </a:cxn>
                  <a:cxn ang="0">
                    <a:pos x="T6" y="T7"/>
                  </a:cxn>
                  <a:cxn ang="0">
                    <a:pos x="T8" y="T9"/>
                  </a:cxn>
                </a:cxnLst>
                <a:rect l="0" t="0" r="r" b="b"/>
                <a:pathLst>
                  <a:path w="10" h="17">
                    <a:moveTo>
                      <a:pt x="0" y="0"/>
                    </a:moveTo>
                    <a:cubicBezTo>
                      <a:pt x="9" y="17"/>
                      <a:pt x="9" y="17"/>
                      <a:pt x="9" y="17"/>
                    </a:cubicBezTo>
                    <a:cubicBezTo>
                      <a:pt x="9" y="17"/>
                      <a:pt x="9" y="17"/>
                      <a:pt x="9" y="17"/>
                    </a:cubicBezTo>
                    <a:cubicBezTo>
                      <a:pt x="9" y="17"/>
                      <a:pt x="10" y="17"/>
                      <a:pt x="10" y="17"/>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1" name="íṩḷiḍe">
                <a:extLst>
                  <a:ext uri="{FF2B5EF4-FFF2-40B4-BE49-F238E27FC236}">
                    <a16:creationId xmlns:a16="http://schemas.microsoft.com/office/drawing/2014/main" id="{B356AD59-A2EC-42FD-B285-22ADE2D6141A}"/>
                  </a:ext>
                </a:extLst>
              </p:cNvPr>
              <p:cNvSpPr/>
              <p:nvPr/>
            </p:nvSpPr>
            <p:spPr bwMode="auto">
              <a:xfrm>
                <a:off x="1552" y="1561"/>
                <a:ext cx="4" cy="9"/>
              </a:xfrm>
              <a:custGeom>
                <a:avLst/>
                <a:gdLst>
                  <a:gd name="T0" fmla="*/ 0 w 2"/>
                  <a:gd name="T1" fmla="*/ 0 h 4"/>
                  <a:gd name="T2" fmla="*/ 0 w 2"/>
                  <a:gd name="T3" fmla="*/ 0 h 4"/>
                  <a:gd name="T4" fmla="*/ 2 w 2"/>
                  <a:gd name="T5" fmla="*/ 4 h 4"/>
                  <a:gd name="T6" fmla="*/ 2 w 2"/>
                  <a:gd name="T7" fmla="*/ 4 h 4"/>
                  <a:gd name="T8" fmla="*/ 0 w 2"/>
                  <a:gd name="T9" fmla="*/ 0 h 4"/>
                </a:gdLst>
                <a:ahLst/>
                <a:cxnLst>
                  <a:cxn ang="0">
                    <a:pos x="T0" y="T1"/>
                  </a:cxn>
                  <a:cxn ang="0">
                    <a:pos x="T2" y="T3"/>
                  </a:cxn>
                  <a:cxn ang="0">
                    <a:pos x="T4" y="T5"/>
                  </a:cxn>
                  <a:cxn ang="0">
                    <a:pos x="T6" y="T7"/>
                  </a:cxn>
                  <a:cxn ang="0">
                    <a:pos x="T8" y="T9"/>
                  </a:cxn>
                </a:cxnLst>
                <a:rect l="0" t="0" r="r" b="b"/>
                <a:pathLst>
                  <a:path w="2" h="4">
                    <a:moveTo>
                      <a:pt x="0" y="0"/>
                    </a:moveTo>
                    <a:cubicBezTo>
                      <a:pt x="0" y="0"/>
                      <a:pt x="0" y="0"/>
                      <a:pt x="0" y="0"/>
                    </a:cubicBezTo>
                    <a:cubicBezTo>
                      <a:pt x="2" y="4"/>
                      <a:pt x="2" y="4"/>
                      <a:pt x="2" y="4"/>
                    </a:cubicBezTo>
                    <a:cubicBezTo>
                      <a:pt x="2" y="4"/>
                      <a:pt x="2" y="4"/>
                      <a:pt x="2" y="4"/>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2" name="íşlíḍé">
                <a:extLst>
                  <a:ext uri="{FF2B5EF4-FFF2-40B4-BE49-F238E27FC236}">
                    <a16:creationId xmlns:a16="http://schemas.microsoft.com/office/drawing/2014/main" id="{BA0BE56F-2DCE-476A-8092-B5FD441E8D5F}"/>
                  </a:ext>
                </a:extLst>
              </p:cNvPr>
              <p:cNvSpPr/>
              <p:nvPr/>
            </p:nvSpPr>
            <p:spPr bwMode="auto">
              <a:xfrm>
                <a:off x="1556" y="1570"/>
                <a:ext cx="119" cy="181"/>
              </a:xfrm>
              <a:custGeom>
                <a:avLst/>
                <a:gdLst>
                  <a:gd name="T0" fmla="*/ 0 w 57"/>
                  <a:gd name="T1" fmla="*/ 0 h 87"/>
                  <a:gd name="T2" fmla="*/ 6 w 57"/>
                  <a:gd name="T3" fmla="*/ 11 h 87"/>
                  <a:gd name="T4" fmla="*/ 52 w 57"/>
                  <a:gd name="T5" fmla="*/ 81 h 87"/>
                  <a:gd name="T6" fmla="*/ 56 w 57"/>
                  <a:gd name="T7" fmla="*/ 87 h 87"/>
                  <a:gd name="T8" fmla="*/ 57 w 57"/>
                  <a:gd name="T9" fmla="*/ 86 h 87"/>
                  <a:gd name="T10" fmla="*/ 0 w 57"/>
                  <a:gd name="T11" fmla="*/ 0 h 87"/>
                  <a:gd name="T12" fmla="*/ 0 w 57"/>
                  <a:gd name="T13" fmla="*/ 0 h 87"/>
                </a:gdLst>
                <a:ahLst/>
                <a:cxnLst>
                  <a:cxn ang="0">
                    <a:pos x="T0" y="T1"/>
                  </a:cxn>
                  <a:cxn ang="0">
                    <a:pos x="T2" y="T3"/>
                  </a:cxn>
                  <a:cxn ang="0">
                    <a:pos x="T4" y="T5"/>
                  </a:cxn>
                  <a:cxn ang="0">
                    <a:pos x="T6" y="T7"/>
                  </a:cxn>
                  <a:cxn ang="0">
                    <a:pos x="T8" y="T9"/>
                  </a:cxn>
                  <a:cxn ang="0">
                    <a:pos x="T10" y="T11"/>
                  </a:cxn>
                  <a:cxn ang="0">
                    <a:pos x="T12" y="T13"/>
                  </a:cxn>
                </a:cxnLst>
                <a:rect l="0" t="0" r="r" b="b"/>
                <a:pathLst>
                  <a:path w="57" h="87">
                    <a:moveTo>
                      <a:pt x="0" y="0"/>
                    </a:moveTo>
                    <a:cubicBezTo>
                      <a:pt x="6" y="11"/>
                      <a:pt x="6" y="11"/>
                      <a:pt x="6" y="11"/>
                    </a:cubicBezTo>
                    <a:cubicBezTo>
                      <a:pt x="52" y="81"/>
                      <a:pt x="52" y="81"/>
                      <a:pt x="52" y="81"/>
                    </a:cubicBezTo>
                    <a:cubicBezTo>
                      <a:pt x="56" y="87"/>
                      <a:pt x="56" y="87"/>
                      <a:pt x="56" y="87"/>
                    </a:cubicBezTo>
                    <a:cubicBezTo>
                      <a:pt x="56" y="87"/>
                      <a:pt x="57" y="86"/>
                      <a:pt x="57" y="86"/>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3" name="îšḷíḑé">
                <a:extLst>
                  <a:ext uri="{FF2B5EF4-FFF2-40B4-BE49-F238E27FC236}">
                    <a16:creationId xmlns:a16="http://schemas.microsoft.com/office/drawing/2014/main" id="{CCF16945-FF8A-4D2F-8C47-D187BA99198F}"/>
                  </a:ext>
                </a:extLst>
              </p:cNvPr>
              <p:cNvSpPr/>
              <p:nvPr/>
            </p:nvSpPr>
            <p:spPr bwMode="auto">
              <a:xfrm>
                <a:off x="1550" y="1561"/>
                <a:ext cx="6" cy="9"/>
              </a:xfrm>
              <a:custGeom>
                <a:avLst/>
                <a:gdLst>
                  <a:gd name="T0" fmla="*/ 1 w 3"/>
                  <a:gd name="T1" fmla="*/ 0 h 4"/>
                  <a:gd name="T2" fmla="*/ 0 w 3"/>
                  <a:gd name="T3" fmla="*/ 1 h 4"/>
                  <a:gd name="T4" fmla="*/ 0 w 3"/>
                  <a:gd name="T5" fmla="*/ 1 h 4"/>
                  <a:gd name="T6" fmla="*/ 2 w 3"/>
                  <a:gd name="T7" fmla="*/ 4 h 4"/>
                  <a:gd name="T8" fmla="*/ 3 w 3"/>
                  <a:gd name="T9" fmla="*/ 4 h 4"/>
                  <a:gd name="T10" fmla="*/ 1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1" y="0"/>
                    </a:moveTo>
                    <a:cubicBezTo>
                      <a:pt x="0" y="1"/>
                      <a:pt x="0" y="1"/>
                      <a:pt x="0" y="1"/>
                    </a:cubicBezTo>
                    <a:cubicBezTo>
                      <a:pt x="0" y="1"/>
                      <a:pt x="0" y="1"/>
                      <a:pt x="0" y="1"/>
                    </a:cubicBezTo>
                    <a:cubicBezTo>
                      <a:pt x="2" y="4"/>
                      <a:pt x="2" y="4"/>
                      <a:pt x="2" y="4"/>
                    </a:cubicBezTo>
                    <a:cubicBezTo>
                      <a:pt x="2" y="4"/>
                      <a:pt x="2" y="4"/>
                      <a:pt x="3" y="4"/>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4" name="îṥļïdé">
                <a:extLst>
                  <a:ext uri="{FF2B5EF4-FFF2-40B4-BE49-F238E27FC236}">
                    <a16:creationId xmlns:a16="http://schemas.microsoft.com/office/drawing/2014/main" id="{BE000D31-1FAA-4186-9179-E2166389DB59}"/>
                  </a:ext>
                </a:extLst>
              </p:cNvPr>
              <p:cNvSpPr/>
              <p:nvPr/>
            </p:nvSpPr>
            <p:spPr bwMode="auto">
              <a:xfrm>
                <a:off x="1554" y="1570"/>
                <a:ext cx="15" cy="23"/>
              </a:xfrm>
              <a:custGeom>
                <a:avLst/>
                <a:gdLst>
                  <a:gd name="T0" fmla="*/ 0 w 7"/>
                  <a:gd name="T1" fmla="*/ 0 h 11"/>
                  <a:gd name="T2" fmla="*/ 7 w 7"/>
                  <a:gd name="T3" fmla="*/ 11 h 11"/>
                  <a:gd name="T4" fmla="*/ 1 w 7"/>
                  <a:gd name="T5" fmla="*/ 0 h 11"/>
                  <a:gd name="T6" fmla="*/ 0 w 7"/>
                  <a:gd name="T7" fmla="*/ 0 h 11"/>
                </a:gdLst>
                <a:ahLst/>
                <a:cxnLst>
                  <a:cxn ang="0">
                    <a:pos x="T0" y="T1"/>
                  </a:cxn>
                  <a:cxn ang="0">
                    <a:pos x="T2" y="T3"/>
                  </a:cxn>
                  <a:cxn ang="0">
                    <a:pos x="T4" y="T5"/>
                  </a:cxn>
                  <a:cxn ang="0">
                    <a:pos x="T6" y="T7"/>
                  </a:cxn>
                </a:cxnLst>
                <a:rect l="0" t="0" r="r" b="b"/>
                <a:pathLst>
                  <a:path w="7" h="11">
                    <a:moveTo>
                      <a:pt x="0" y="0"/>
                    </a:moveTo>
                    <a:cubicBezTo>
                      <a:pt x="7" y="11"/>
                      <a:pt x="7" y="11"/>
                      <a:pt x="7" y="11"/>
                    </a:cubicBezTo>
                    <a:cubicBezTo>
                      <a:pt x="1" y="0"/>
                      <a:pt x="1" y="0"/>
                      <a:pt x="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5" name="ïṥļïďé">
                <a:extLst>
                  <a:ext uri="{FF2B5EF4-FFF2-40B4-BE49-F238E27FC236}">
                    <a16:creationId xmlns:a16="http://schemas.microsoft.com/office/drawing/2014/main" id="{9F391FFE-80E9-482B-B7B3-BFE5BB69B966}"/>
                  </a:ext>
                </a:extLst>
              </p:cNvPr>
              <p:cNvSpPr/>
              <p:nvPr/>
            </p:nvSpPr>
            <p:spPr bwMode="auto">
              <a:xfrm>
                <a:off x="1909" y="1747"/>
                <a:ext cx="311" cy="6"/>
              </a:xfrm>
              <a:custGeom>
                <a:avLst/>
                <a:gdLst>
                  <a:gd name="T0" fmla="*/ 39 w 149"/>
                  <a:gd name="T1" fmla="*/ 1 h 3"/>
                  <a:gd name="T2" fmla="*/ 1 w 149"/>
                  <a:gd name="T3" fmla="*/ 2 h 3"/>
                  <a:gd name="T4" fmla="*/ 0 w 149"/>
                  <a:gd name="T5" fmla="*/ 3 h 3"/>
                  <a:gd name="T6" fmla="*/ 38 w 149"/>
                  <a:gd name="T7" fmla="*/ 3 h 3"/>
                  <a:gd name="T8" fmla="*/ 39 w 149"/>
                  <a:gd name="T9" fmla="*/ 1 h 3"/>
                  <a:gd name="T10" fmla="*/ 148 w 149"/>
                  <a:gd name="T11" fmla="*/ 0 h 3"/>
                  <a:gd name="T12" fmla="*/ 79 w 149"/>
                  <a:gd name="T13" fmla="*/ 1 h 3"/>
                  <a:gd name="T14" fmla="*/ 79 w 149"/>
                  <a:gd name="T15" fmla="*/ 2 h 3"/>
                  <a:gd name="T16" fmla="*/ 149 w 149"/>
                  <a:gd name="T17" fmla="*/ 1 h 3"/>
                  <a:gd name="T18" fmla="*/ 149 w 149"/>
                  <a:gd name="T19" fmla="*/ 1 h 3"/>
                  <a:gd name="T20" fmla="*/ 149 w 149"/>
                  <a:gd name="T21" fmla="*/ 0 h 3"/>
                  <a:gd name="T22" fmla="*/ 149 w 149"/>
                  <a:gd name="T23" fmla="*/ 0 h 3"/>
                  <a:gd name="T24" fmla="*/ 149 w 149"/>
                  <a:gd name="T25" fmla="*/ 0 h 3"/>
                  <a:gd name="T26" fmla="*/ 149 w 149"/>
                  <a:gd name="T27" fmla="*/ 0 h 3"/>
                  <a:gd name="T28" fmla="*/ 149 w 149"/>
                  <a:gd name="T29" fmla="*/ 0 h 3"/>
                  <a:gd name="T30" fmla="*/ 149 w 149"/>
                  <a:gd name="T31" fmla="*/ 0 h 3"/>
                  <a:gd name="T32" fmla="*/ 148 w 149"/>
                  <a:gd name="T3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 h="3">
                    <a:moveTo>
                      <a:pt x="39" y="1"/>
                    </a:moveTo>
                    <a:cubicBezTo>
                      <a:pt x="1" y="2"/>
                      <a:pt x="1" y="2"/>
                      <a:pt x="1" y="2"/>
                    </a:cubicBezTo>
                    <a:cubicBezTo>
                      <a:pt x="0" y="3"/>
                      <a:pt x="0" y="3"/>
                      <a:pt x="0" y="3"/>
                    </a:cubicBezTo>
                    <a:cubicBezTo>
                      <a:pt x="38" y="3"/>
                      <a:pt x="38" y="3"/>
                      <a:pt x="38" y="3"/>
                    </a:cubicBezTo>
                    <a:cubicBezTo>
                      <a:pt x="38" y="2"/>
                      <a:pt x="38" y="2"/>
                      <a:pt x="39" y="1"/>
                    </a:cubicBezTo>
                    <a:moveTo>
                      <a:pt x="148" y="0"/>
                    </a:moveTo>
                    <a:cubicBezTo>
                      <a:pt x="79" y="1"/>
                      <a:pt x="79" y="1"/>
                      <a:pt x="79" y="1"/>
                    </a:cubicBezTo>
                    <a:cubicBezTo>
                      <a:pt x="79" y="1"/>
                      <a:pt x="79" y="2"/>
                      <a:pt x="79" y="2"/>
                    </a:cubicBezTo>
                    <a:cubicBezTo>
                      <a:pt x="149" y="1"/>
                      <a:pt x="149" y="1"/>
                      <a:pt x="149" y="1"/>
                    </a:cubicBezTo>
                    <a:cubicBezTo>
                      <a:pt x="149" y="1"/>
                      <a:pt x="149" y="1"/>
                      <a:pt x="149" y="1"/>
                    </a:cubicBezTo>
                    <a:cubicBezTo>
                      <a:pt x="149" y="1"/>
                      <a:pt x="149" y="0"/>
                      <a:pt x="149" y="0"/>
                    </a:cubicBezTo>
                    <a:cubicBezTo>
                      <a:pt x="149" y="0"/>
                      <a:pt x="149" y="0"/>
                      <a:pt x="149" y="0"/>
                    </a:cubicBezTo>
                    <a:cubicBezTo>
                      <a:pt x="149" y="0"/>
                      <a:pt x="149" y="0"/>
                      <a:pt x="149" y="0"/>
                    </a:cubicBezTo>
                    <a:cubicBezTo>
                      <a:pt x="149" y="0"/>
                      <a:pt x="149" y="0"/>
                      <a:pt x="149" y="0"/>
                    </a:cubicBezTo>
                    <a:cubicBezTo>
                      <a:pt x="149" y="0"/>
                      <a:pt x="149" y="0"/>
                      <a:pt x="149" y="0"/>
                    </a:cubicBezTo>
                    <a:cubicBezTo>
                      <a:pt x="149" y="0"/>
                      <a:pt x="149" y="0"/>
                      <a:pt x="149" y="0"/>
                    </a:cubicBezTo>
                    <a:cubicBezTo>
                      <a:pt x="148" y="0"/>
                      <a:pt x="148" y="0"/>
                      <a:pt x="14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6" name="iṣļïḑè">
                <a:extLst>
                  <a:ext uri="{FF2B5EF4-FFF2-40B4-BE49-F238E27FC236}">
                    <a16:creationId xmlns:a16="http://schemas.microsoft.com/office/drawing/2014/main" id="{F7DCD560-7333-4955-98CF-59D62A7524D9}"/>
                  </a:ext>
                </a:extLst>
              </p:cNvPr>
              <p:cNvSpPr/>
              <p:nvPr/>
            </p:nvSpPr>
            <p:spPr bwMode="auto">
              <a:xfrm>
                <a:off x="1988" y="1749"/>
                <a:ext cx="86" cy="4"/>
              </a:xfrm>
              <a:custGeom>
                <a:avLst/>
                <a:gdLst>
                  <a:gd name="T0" fmla="*/ 41 w 41"/>
                  <a:gd name="T1" fmla="*/ 0 h 2"/>
                  <a:gd name="T2" fmla="*/ 1 w 41"/>
                  <a:gd name="T3" fmla="*/ 0 h 2"/>
                  <a:gd name="T4" fmla="*/ 0 w 41"/>
                  <a:gd name="T5" fmla="*/ 2 h 2"/>
                  <a:gd name="T6" fmla="*/ 41 w 41"/>
                  <a:gd name="T7" fmla="*/ 1 h 2"/>
                  <a:gd name="T8" fmla="*/ 41 w 41"/>
                  <a:gd name="T9" fmla="*/ 0 h 2"/>
                </a:gdLst>
                <a:ahLst/>
                <a:cxnLst>
                  <a:cxn ang="0">
                    <a:pos x="T0" y="T1"/>
                  </a:cxn>
                  <a:cxn ang="0">
                    <a:pos x="T2" y="T3"/>
                  </a:cxn>
                  <a:cxn ang="0">
                    <a:pos x="T4" y="T5"/>
                  </a:cxn>
                  <a:cxn ang="0">
                    <a:pos x="T6" y="T7"/>
                  </a:cxn>
                  <a:cxn ang="0">
                    <a:pos x="T8" y="T9"/>
                  </a:cxn>
                </a:cxnLst>
                <a:rect l="0" t="0" r="r" b="b"/>
                <a:pathLst>
                  <a:path w="41" h="2">
                    <a:moveTo>
                      <a:pt x="41" y="0"/>
                    </a:moveTo>
                    <a:cubicBezTo>
                      <a:pt x="1" y="0"/>
                      <a:pt x="1" y="0"/>
                      <a:pt x="1" y="0"/>
                    </a:cubicBezTo>
                    <a:cubicBezTo>
                      <a:pt x="0" y="1"/>
                      <a:pt x="0" y="1"/>
                      <a:pt x="0" y="2"/>
                    </a:cubicBezTo>
                    <a:cubicBezTo>
                      <a:pt x="41" y="1"/>
                      <a:pt x="41" y="1"/>
                      <a:pt x="41" y="1"/>
                    </a:cubicBezTo>
                    <a:cubicBezTo>
                      <a:pt x="41" y="1"/>
                      <a:pt x="41" y="0"/>
                      <a:pt x="4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7" name="ísḻïḑè">
                <a:extLst>
                  <a:ext uri="{FF2B5EF4-FFF2-40B4-BE49-F238E27FC236}">
                    <a16:creationId xmlns:a16="http://schemas.microsoft.com/office/drawing/2014/main" id="{EE3316A5-8C7D-40DD-B7CA-BA2F9C0B32CA}"/>
                  </a:ext>
                </a:extLst>
              </p:cNvPr>
              <p:cNvSpPr/>
              <p:nvPr/>
            </p:nvSpPr>
            <p:spPr bwMode="auto">
              <a:xfrm>
                <a:off x="1698" y="1751"/>
                <a:ext cx="209" cy="6"/>
              </a:xfrm>
              <a:custGeom>
                <a:avLst/>
                <a:gdLst>
                  <a:gd name="T0" fmla="*/ 0 w 100"/>
                  <a:gd name="T1" fmla="*/ 1 h 3"/>
                  <a:gd name="T2" fmla="*/ 0 w 100"/>
                  <a:gd name="T3" fmla="*/ 1 h 3"/>
                  <a:gd name="T4" fmla="*/ 0 w 100"/>
                  <a:gd name="T5" fmla="*/ 3 h 3"/>
                  <a:gd name="T6" fmla="*/ 0 w 100"/>
                  <a:gd name="T7" fmla="*/ 3 h 3"/>
                  <a:gd name="T8" fmla="*/ 0 w 100"/>
                  <a:gd name="T9" fmla="*/ 1 h 3"/>
                  <a:gd name="T10" fmla="*/ 100 w 100"/>
                  <a:gd name="T11" fmla="*/ 0 h 3"/>
                  <a:gd name="T12" fmla="*/ 21 w 100"/>
                  <a:gd name="T13" fmla="*/ 1 h 3"/>
                  <a:gd name="T14" fmla="*/ 21 w 100"/>
                  <a:gd name="T15" fmla="*/ 3 h 3"/>
                  <a:gd name="T16" fmla="*/ 100 w 100"/>
                  <a:gd name="T17" fmla="*/ 1 h 3"/>
                  <a:gd name="T18" fmla="*/ 100 w 100"/>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 h="3">
                    <a:moveTo>
                      <a:pt x="0" y="1"/>
                    </a:moveTo>
                    <a:cubicBezTo>
                      <a:pt x="0" y="1"/>
                      <a:pt x="0" y="1"/>
                      <a:pt x="0" y="1"/>
                    </a:cubicBezTo>
                    <a:cubicBezTo>
                      <a:pt x="0" y="2"/>
                      <a:pt x="0" y="2"/>
                      <a:pt x="0" y="3"/>
                    </a:cubicBezTo>
                    <a:cubicBezTo>
                      <a:pt x="0" y="3"/>
                      <a:pt x="0" y="3"/>
                      <a:pt x="0" y="3"/>
                    </a:cubicBezTo>
                    <a:cubicBezTo>
                      <a:pt x="0" y="2"/>
                      <a:pt x="0" y="2"/>
                      <a:pt x="0" y="1"/>
                    </a:cubicBezTo>
                    <a:moveTo>
                      <a:pt x="100" y="0"/>
                    </a:moveTo>
                    <a:cubicBezTo>
                      <a:pt x="21" y="1"/>
                      <a:pt x="21" y="1"/>
                      <a:pt x="21" y="1"/>
                    </a:cubicBezTo>
                    <a:cubicBezTo>
                      <a:pt x="21" y="2"/>
                      <a:pt x="21" y="2"/>
                      <a:pt x="21" y="3"/>
                    </a:cubicBezTo>
                    <a:cubicBezTo>
                      <a:pt x="100" y="1"/>
                      <a:pt x="100" y="1"/>
                      <a:pt x="100" y="1"/>
                    </a:cubicBezTo>
                    <a:cubicBezTo>
                      <a:pt x="100" y="0"/>
                      <a:pt x="100" y="0"/>
                      <a:pt x="10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8" name="ïṡľïḓè">
                <a:extLst>
                  <a:ext uri="{FF2B5EF4-FFF2-40B4-BE49-F238E27FC236}">
                    <a16:creationId xmlns:a16="http://schemas.microsoft.com/office/drawing/2014/main" id="{A267478C-B81B-4BCD-81EE-371E8B6B6642}"/>
                  </a:ext>
                </a:extLst>
              </p:cNvPr>
              <p:cNvSpPr/>
              <p:nvPr/>
            </p:nvSpPr>
            <p:spPr bwMode="auto">
              <a:xfrm>
                <a:off x="1684" y="1753"/>
                <a:ext cx="58" cy="4"/>
              </a:xfrm>
              <a:custGeom>
                <a:avLst/>
                <a:gdLst>
                  <a:gd name="T0" fmla="*/ 7 w 28"/>
                  <a:gd name="T1" fmla="*/ 0 h 2"/>
                  <a:gd name="T2" fmla="*/ 3 w 28"/>
                  <a:gd name="T3" fmla="*/ 0 h 2"/>
                  <a:gd name="T4" fmla="*/ 0 w 28"/>
                  <a:gd name="T5" fmla="*/ 2 h 2"/>
                  <a:gd name="T6" fmla="*/ 7 w 28"/>
                  <a:gd name="T7" fmla="*/ 2 h 2"/>
                  <a:gd name="T8" fmla="*/ 7 w 28"/>
                  <a:gd name="T9" fmla="*/ 0 h 2"/>
                  <a:gd name="T10" fmla="*/ 28 w 28"/>
                  <a:gd name="T11" fmla="*/ 0 h 2"/>
                  <a:gd name="T12" fmla="*/ 7 w 28"/>
                  <a:gd name="T13" fmla="*/ 0 h 2"/>
                  <a:gd name="T14" fmla="*/ 7 w 28"/>
                  <a:gd name="T15" fmla="*/ 2 h 2"/>
                  <a:gd name="T16" fmla="*/ 28 w 28"/>
                  <a:gd name="T17" fmla="*/ 2 h 2"/>
                  <a:gd name="T18" fmla="*/ 28 w 28"/>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
                    <a:moveTo>
                      <a:pt x="7" y="0"/>
                    </a:moveTo>
                    <a:cubicBezTo>
                      <a:pt x="3" y="0"/>
                      <a:pt x="3" y="0"/>
                      <a:pt x="3" y="0"/>
                    </a:cubicBezTo>
                    <a:cubicBezTo>
                      <a:pt x="0" y="2"/>
                      <a:pt x="0" y="2"/>
                      <a:pt x="0" y="2"/>
                    </a:cubicBezTo>
                    <a:cubicBezTo>
                      <a:pt x="7" y="2"/>
                      <a:pt x="7" y="2"/>
                      <a:pt x="7" y="2"/>
                    </a:cubicBezTo>
                    <a:cubicBezTo>
                      <a:pt x="7" y="1"/>
                      <a:pt x="7" y="1"/>
                      <a:pt x="7" y="0"/>
                    </a:cubicBezTo>
                    <a:moveTo>
                      <a:pt x="28" y="0"/>
                    </a:moveTo>
                    <a:cubicBezTo>
                      <a:pt x="7" y="0"/>
                      <a:pt x="7" y="0"/>
                      <a:pt x="7" y="0"/>
                    </a:cubicBezTo>
                    <a:cubicBezTo>
                      <a:pt x="7" y="1"/>
                      <a:pt x="7" y="1"/>
                      <a:pt x="7" y="2"/>
                    </a:cubicBezTo>
                    <a:cubicBezTo>
                      <a:pt x="28" y="2"/>
                      <a:pt x="28" y="2"/>
                      <a:pt x="28" y="2"/>
                    </a:cubicBezTo>
                    <a:cubicBezTo>
                      <a:pt x="28" y="1"/>
                      <a:pt x="28" y="1"/>
                      <a:pt x="2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9" name="îṩľïḑé">
                <a:extLst>
                  <a:ext uri="{FF2B5EF4-FFF2-40B4-BE49-F238E27FC236}">
                    <a16:creationId xmlns:a16="http://schemas.microsoft.com/office/drawing/2014/main" id="{47209589-E778-4351-A8AF-751E412623E8}"/>
                  </a:ext>
                </a:extLst>
              </p:cNvPr>
              <p:cNvSpPr/>
              <p:nvPr/>
            </p:nvSpPr>
            <p:spPr bwMode="auto">
              <a:xfrm>
                <a:off x="2220" y="1749"/>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0" name="íṡľiḍê">
                <a:extLst>
                  <a:ext uri="{FF2B5EF4-FFF2-40B4-BE49-F238E27FC236}">
                    <a16:creationId xmlns:a16="http://schemas.microsoft.com/office/drawing/2014/main" id="{5CC5352B-1519-4029-81D6-A358FCCB854C}"/>
                  </a:ext>
                </a:extLst>
              </p:cNvPr>
              <p:cNvSpPr/>
              <p:nvPr/>
            </p:nvSpPr>
            <p:spPr bwMode="auto">
              <a:xfrm>
                <a:off x="1970" y="1459"/>
                <a:ext cx="102" cy="79"/>
              </a:xfrm>
              <a:custGeom>
                <a:avLst/>
                <a:gdLst>
                  <a:gd name="T0" fmla="*/ 46 w 49"/>
                  <a:gd name="T1" fmla="*/ 1 h 38"/>
                  <a:gd name="T2" fmla="*/ 0 w 49"/>
                  <a:gd name="T3" fmla="*/ 36 h 38"/>
                  <a:gd name="T4" fmla="*/ 0 w 49"/>
                  <a:gd name="T5" fmla="*/ 38 h 38"/>
                  <a:gd name="T6" fmla="*/ 47 w 49"/>
                  <a:gd name="T7" fmla="*/ 3 h 38"/>
                  <a:gd name="T8" fmla="*/ 46 w 49"/>
                  <a:gd name="T9" fmla="*/ 1 h 38"/>
                  <a:gd name="T10" fmla="*/ 49 w 49"/>
                  <a:gd name="T11" fmla="*/ 0 h 38"/>
                  <a:gd name="T12" fmla="*/ 48 w 49"/>
                  <a:gd name="T13" fmla="*/ 0 h 38"/>
                  <a:gd name="T14" fmla="*/ 47 w 49"/>
                  <a:gd name="T15" fmla="*/ 0 h 38"/>
                  <a:gd name="T16" fmla="*/ 48 w 49"/>
                  <a:gd name="T17" fmla="*/ 2 h 38"/>
                  <a:gd name="T18" fmla="*/ 49 w 49"/>
                  <a:gd name="T19" fmla="*/ 1 h 38"/>
                  <a:gd name="T20" fmla="*/ 49 w 49"/>
                  <a:gd name="T21" fmla="*/ 0 h 38"/>
                  <a:gd name="T22" fmla="*/ 49 w 49"/>
                  <a:gd name="T23" fmla="*/ 0 h 38"/>
                  <a:gd name="T24" fmla="*/ 49 w 49"/>
                  <a:gd name="T2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38">
                    <a:moveTo>
                      <a:pt x="46" y="1"/>
                    </a:moveTo>
                    <a:cubicBezTo>
                      <a:pt x="0" y="36"/>
                      <a:pt x="0" y="36"/>
                      <a:pt x="0" y="36"/>
                    </a:cubicBezTo>
                    <a:cubicBezTo>
                      <a:pt x="0" y="38"/>
                      <a:pt x="0" y="38"/>
                      <a:pt x="0" y="38"/>
                    </a:cubicBezTo>
                    <a:cubicBezTo>
                      <a:pt x="47" y="3"/>
                      <a:pt x="47" y="3"/>
                      <a:pt x="47" y="3"/>
                    </a:cubicBezTo>
                    <a:cubicBezTo>
                      <a:pt x="46" y="1"/>
                      <a:pt x="46" y="1"/>
                      <a:pt x="46" y="1"/>
                    </a:cubicBezTo>
                    <a:moveTo>
                      <a:pt x="49" y="0"/>
                    </a:moveTo>
                    <a:cubicBezTo>
                      <a:pt x="48" y="0"/>
                      <a:pt x="48" y="0"/>
                      <a:pt x="48" y="0"/>
                    </a:cubicBezTo>
                    <a:cubicBezTo>
                      <a:pt x="47" y="0"/>
                      <a:pt x="47" y="0"/>
                      <a:pt x="47" y="0"/>
                    </a:cubicBezTo>
                    <a:cubicBezTo>
                      <a:pt x="48" y="2"/>
                      <a:pt x="48" y="2"/>
                      <a:pt x="48" y="2"/>
                    </a:cubicBezTo>
                    <a:cubicBezTo>
                      <a:pt x="49" y="1"/>
                      <a:pt x="49" y="1"/>
                      <a:pt x="49" y="1"/>
                    </a:cubicBezTo>
                    <a:cubicBezTo>
                      <a:pt x="49" y="0"/>
                      <a:pt x="49" y="0"/>
                      <a:pt x="49" y="0"/>
                    </a:cubicBezTo>
                    <a:cubicBezTo>
                      <a:pt x="49" y="0"/>
                      <a:pt x="49" y="0"/>
                      <a:pt x="49" y="0"/>
                    </a:cubicBezTo>
                    <a:cubicBezTo>
                      <a:pt x="49" y="0"/>
                      <a:pt x="49" y="0"/>
                      <a:pt x="4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1" name="îŝḻïḍé">
                <a:extLst>
                  <a:ext uri="{FF2B5EF4-FFF2-40B4-BE49-F238E27FC236}">
                    <a16:creationId xmlns:a16="http://schemas.microsoft.com/office/drawing/2014/main" id="{D04E65EB-7466-447C-BEF3-B9BC01C5C66F}"/>
                  </a:ext>
                </a:extLst>
              </p:cNvPr>
              <p:cNvSpPr/>
              <p:nvPr/>
            </p:nvSpPr>
            <p:spPr bwMode="auto">
              <a:xfrm>
                <a:off x="2066" y="1459"/>
                <a:ext cx="4" cy="6"/>
              </a:xfrm>
              <a:custGeom>
                <a:avLst/>
                <a:gdLst>
                  <a:gd name="T0" fmla="*/ 2 w 4"/>
                  <a:gd name="T1" fmla="*/ 0 h 6"/>
                  <a:gd name="T2" fmla="*/ 0 w 4"/>
                  <a:gd name="T3" fmla="*/ 2 h 6"/>
                  <a:gd name="T4" fmla="*/ 2 w 4"/>
                  <a:gd name="T5" fmla="*/ 6 h 6"/>
                  <a:gd name="T6" fmla="*/ 4 w 4"/>
                  <a:gd name="T7" fmla="*/ 4 h 6"/>
                  <a:gd name="T8" fmla="*/ 2 w 4"/>
                  <a:gd name="T9" fmla="*/ 0 h 6"/>
                </a:gdLst>
                <a:ahLst/>
                <a:cxnLst>
                  <a:cxn ang="0">
                    <a:pos x="T0" y="T1"/>
                  </a:cxn>
                  <a:cxn ang="0">
                    <a:pos x="T2" y="T3"/>
                  </a:cxn>
                  <a:cxn ang="0">
                    <a:pos x="T4" y="T5"/>
                  </a:cxn>
                  <a:cxn ang="0">
                    <a:pos x="T6" y="T7"/>
                  </a:cxn>
                  <a:cxn ang="0">
                    <a:pos x="T8" y="T9"/>
                  </a:cxn>
                </a:cxnLst>
                <a:rect l="0" t="0" r="r" b="b"/>
                <a:pathLst>
                  <a:path w="4" h="6">
                    <a:moveTo>
                      <a:pt x="2" y="0"/>
                    </a:moveTo>
                    <a:lnTo>
                      <a:pt x="0" y="2"/>
                    </a:lnTo>
                    <a:lnTo>
                      <a:pt x="2" y="6"/>
                    </a:lnTo>
                    <a:lnTo>
                      <a:pt x="4" y="4"/>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2" name="ïŝľídè">
                <a:extLst>
                  <a:ext uri="{FF2B5EF4-FFF2-40B4-BE49-F238E27FC236}">
                    <a16:creationId xmlns:a16="http://schemas.microsoft.com/office/drawing/2014/main" id="{F97415F8-F1ED-4EB6-AAEA-F6A61D715E62}"/>
                  </a:ext>
                </a:extLst>
              </p:cNvPr>
              <p:cNvSpPr/>
              <p:nvPr/>
            </p:nvSpPr>
            <p:spPr bwMode="auto">
              <a:xfrm>
                <a:off x="2066" y="1459"/>
                <a:ext cx="4" cy="6"/>
              </a:xfrm>
              <a:custGeom>
                <a:avLst/>
                <a:gdLst>
                  <a:gd name="T0" fmla="*/ 2 w 4"/>
                  <a:gd name="T1" fmla="*/ 0 h 6"/>
                  <a:gd name="T2" fmla="*/ 0 w 4"/>
                  <a:gd name="T3" fmla="*/ 2 h 6"/>
                  <a:gd name="T4" fmla="*/ 2 w 4"/>
                  <a:gd name="T5" fmla="*/ 6 h 6"/>
                  <a:gd name="T6" fmla="*/ 4 w 4"/>
                  <a:gd name="T7" fmla="*/ 4 h 6"/>
                  <a:gd name="T8" fmla="*/ 2 w 4"/>
                  <a:gd name="T9" fmla="*/ 0 h 6"/>
                </a:gdLst>
                <a:ahLst/>
                <a:cxnLst>
                  <a:cxn ang="0">
                    <a:pos x="T0" y="T1"/>
                  </a:cxn>
                  <a:cxn ang="0">
                    <a:pos x="T2" y="T3"/>
                  </a:cxn>
                  <a:cxn ang="0">
                    <a:pos x="T4" y="T5"/>
                  </a:cxn>
                  <a:cxn ang="0">
                    <a:pos x="T6" y="T7"/>
                  </a:cxn>
                  <a:cxn ang="0">
                    <a:pos x="T8" y="T9"/>
                  </a:cxn>
                </a:cxnLst>
                <a:rect l="0" t="0" r="r" b="b"/>
                <a:pathLst>
                  <a:path w="4" h="6">
                    <a:moveTo>
                      <a:pt x="2" y="0"/>
                    </a:moveTo>
                    <a:lnTo>
                      <a:pt x="0" y="2"/>
                    </a:lnTo>
                    <a:lnTo>
                      <a:pt x="2" y="6"/>
                    </a:lnTo>
                    <a:lnTo>
                      <a:pt x="4" y="4"/>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3" name="ïṣ1idé">
                <a:extLst>
                  <a:ext uri="{FF2B5EF4-FFF2-40B4-BE49-F238E27FC236}">
                    <a16:creationId xmlns:a16="http://schemas.microsoft.com/office/drawing/2014/main" id="{DE5EB77F-DE1D-4ACB-8CE2-C7F80666949A}"/>
                  </a:ext>
                </a:extLst>
              </p:cNvPr>
              <p:cNvSpPr/>
              <p:nvPr/>
            </p:nvSpPr>
            <p:spPr bwMode="auto">
              <a:xfrm>
                <a:off x="1930" y="1536"/>
                <a:ext cx="37" cy="32"/>
              </a:xfrm>
              <a:custGeom>
                <a:avLst/>
                <a:gdLst>
                  <a:gd name="T0" fmla="*/ 37 w 37"/>
                  <a:gd name="T1" fmla="*/ 0 h 32"/>
                  <a:gd name="T2" fmla="*/ 0 w 37"/>
                  <a:gd name="T3" fmla="*/ 27 h 32"/>
                  <a:gd name="T4" fmla="*/ 2 w 37"/>
                  <a:gd name="T5" fmla="*/ 32 h 32"/>
                  <a:gd name="T6" fmla="*/ 35 w 37"/>
                  <a:gd name="T7" fmla="*/ 4 h 32"/>
                  <a:gd name="T8" fmla="*/ 37 w 37"/>
                  <a:gd name="T9" fmla="*/ 0 h 32"/>
                </a:gdLst>
                <a:ahLst/>
                <a:cxnLst>
                  <a:cxn ang="0">
                    <a:pos x="T0" y="T1"/>
                  </a:cxn>
                  <a:cxn ang="0">
                    <a:pos x="T2" y="T3"/>
                  </a:cxn>
                  <a:cxn ang="0">
                    <a:pos x="T4" y="T5"/>
                  </a:cxn>
                  <a:cxn ang="0">
                    <a:pos x="T6" y="T7"/>
                  </a:cxn>
                  <a:cxn ang="0">
                    <a:pos x="T8" y="T9"/>
                  </a:cxn>
                </a:cxnLst>
                <a:rect l="0" t="0" r="r" b="b"/>
                <a:pathLst>
                  <a:path w="37" h="32">
                    <a:moveTo>
                      <a:pt x="37" y="0"/>
                    </a:moveTo>
                    <a:lnTo>
                      <a:pt x="0" y="27"/>
                    </a:lnTo>
                    <a:lnTo>
                      <a:pt x="2" y="32"/>
                    </a:lnTo>
                    <a:lnTo>
                      <a:pt x="35" y="4"/>
                    </a:lnTo>
                    <a:lnTo>
                      <a:pt x="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4" name="iSḷidé">
                <a:extLst>
                  <a:ext uri="{FF2B5EF4-FFF2-40B4-BE49-F238E27FC236}">
                    <a16:creationId xmlns:a16="http://schemas.microsoft.com/office/drawing/2014/main" id="{D3DC026C-3704-45DD-9D07-110DE088191A}"/>
                  </a:ext>
                </a:extLst>
              </p:cNvPr>
              <p:cNvSpPr/>
              <p:nvPr/>
            </p:nvSpPr>
            <p:spPr bwMode="auto">
              <a:xfrm>
                <a:off x="1930" y="1536"/>
                <a:ext cx="37" cy="32"/>
              </a:xfrm>
              <a:custGeom>
                <a:avLst/>
                <a:gdLst>
                  <a:gd name="T0" fmla="*/ 37 w 37"/>
                  <a:gd name="T1" fmla="*/ 0 h 32"/>
                  <a:gd name="T2" fmla="*/ 0 w 37"/>
                  <a:gd name="T3" fmla="*/ 27 h 32"/>
                  <a:gd name="T4" fmla="*/ 2 w 37"/>
                  <a:gd name="T5" fmla="*/ 32 h 32"/>
                  <a:gd name="T6" fmla="*/ 35 w 37"/>
                  <a:gd name="T7" fmla="*/ 4 h 32"/>
                  <a:gd name="T8" fmla="*/ 37 w 37"/>
                  <a:gd name="T9" fmla="*/ 0 h 32"/>
                </a:gdLst>
                <a:ahLst/>
                <a:cxnLst>
                  <a:cxn ang="0">
                    <a:pos x="T0" y="T1"/>
                  </a:cxn>
                  <a:cxn ang="0">
                    <a:pos x="T2" y="T3"/>
                  </a:cxn>
                  <a:cxn ang="0">
                    <a:pos x="T4" y="T5"/>
                  </a:cxn>
                  <a:cxn ang="0">
                    <a:pos x="T6" y="T7"/>
                  </a:cxn>
                  <a:cxn ang="0">
                    <a:pos x="T8" y="T9"/>
                  </a:cxn>
                </a:cxnLst>
                <a:rect l="0" t="0" r="r" b="b"/>
                <a:pathLst>
                  <a:path w="37" h="32">
                    <a:moveTo>
                      <a:pt x="37" y="0"/>
                    </a:moveTo>
                    <a:lnTo>
                      <a:pt x="0" y="27"/>
                    </a:lnTo>
                    <a:lnTo>
                      <a:pt x="2" y="32"/>
                    </a:lnTo>
                    <a:lnTo>
                      <a:pt x="35" y="4"/>
                    </a:lnTo>
                    <a:lnTo>
                      <a:pt x="3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5" name="iS1iḍe">
                <a:extLst>
                  <a:ext uri="{FF2B5EF4-FFF2-40B4-BE49-F238E27FC236}">
                    <a16:creationId xmlns:a16="http://schemas.microsoft.com/office/drawing/2014/main" id="{3C14A9A3-8920-414C-BE82-C7CB895C62CC}"/>
                  </a:ext>
                </a:extLst>
              </p:cNvPr>
              <p:cNvSpPr/>
              <p:nvPr/>
            </p:nvSpPr>
            <p:spPr bwMode="auto">
              <a:xfrm>
                <a:off x="1857" y="1578"/>
                <a:ext cx="56" cy="42"/>
              </a:xfrm>
              <a:custGeom>
                <a:avLst/>
                <a:gdLst>
                  <a:gd name="T0" fmla="*/ 26 w 27"/>
                  <a:gd name="T1" fmla="*/ 0 h 20"/>
                  <a:gd name="T2" fmla="*/ 0 w 27"/>
                  <a:gd name="T3" fmla="*/ 20 h 20"/>
                  <a:gd name="T4" fmla="*/ 2 w 27"/>
                  <a:gd name="T5" fmla="*/ 20 h 20"/>
                  <a:gd name="T6" fmla="*/ 27 w 27"/>
                  <a:gd name="T7" fmla="*/ 1 h 20"/>
                  <a:gd name="T8" fmla="*/ 26 w 27"/>
                  <a:gd name="T9" fmla="*/ 0 h 20"/>
                </a:gdLst>
                <a:ahLst/>
                <a:cxnLst>
                  <a:cxn ang="0">
                    <a:pos x="T0" y="T1"/>
                  </a:cxn>
                  <a:cxn ang="0">
                    <a:pos x="T2" y="T3"/>
                  </a:cxn>
                  <a:cxn ang="0">
                    <a:pos x="T4" y="T5"/>
                  </a:cxn>
                  <a:cxn ang="0">
                    <a:pos x="T6" y="T7"/>
                  </a:cxn>
                  <a:cxn ang="0">
                    <a:pos x="T8" y="T9"/>
                  </a:cxn>
                </a:cxnLst>
                <a:rect l="0" t="0" r="r" b="b"/>
                <a:pathLst>
                  <a:path w="27" h="20">
                    <a:moveTo>
                      <a:pt x="26" y="0"/>
                    </a:moveTo>
                    <a:cubicBezTo>
                      <a:pt x="0" y="20"/>
                      <a:pt x="0" y="20"/>
                      <a:pt x="0" y="20"/>
                    </a:cubicBezTo>
                    <a:cubicBezTo>
                      <a:pt x="2" y="20"/>
                      <a:pt x="2" y="20"/>
                      <a:pt x="2" y="20"/>
                    </a:cubicBezTo>
                    <a:cubicBezTo>
                      <a:pt x="27" y="1"/>
                      <a:pt x="27" y="1"/>
                      <a:pt x="27" y="1"/>
                    </a:cubicBezTo>
                    <a:cubicBezTo>
                      <a:pt x="26" y="1"/>
                      <a:pt x="26" y="1"/>
                      <a:pt x="2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6" name="ïsḷïḋê">
                <a:extLst>
                  <a:ext uri="{FF2B5EF4-FFF2-40B4-BE49-F238E27FC236}">
                    <a16:creationId xmlns:a16="http://schemas.microsoft.com/office/drawing/2014/main" id="{A74759DA-A3DA-4B06-BFF2-8BD8EFFABB7B}"/>
                  </a:ext>
                </a:extLst>
              </p:cNvPr>
              <p:cNvSpPr/>
              <p:nvPr/>
            </p:nvSpPr>
            <p:spPr bwMode="auto">
              <a:xfrm>
                <a:off x="1911" y="1566"/>
                <a:ext cx="19" cy="14"/>
              </a:xfrm>
              <a:custGeom>
                <a:avLst/>
                <a:gdLst>
                  <a:gd name="T0" fmla="*/ 8 w 9"/>
                  <a:gd name="T1" fmla="*/ 0 h 7"/>
                  <a:gd name="T2" fmla="*/ 0 w 9"/>
                  <a:gd name="T3" fmla="*/ 6 h 7"/>
                  <a:gd name="T4" fmla="*/ 1 w 9"/>
                  <a:gd name="T5" fmla="*/ 7 h 7"/>
                  <a:gd name="T6" fmla="*/ 9 w 9"/>
                  <a:gd name="T7" fmla="*/ 1 h 7"/>
                  <a:gd name="T8" fmla="*/ 8 w 9"/>
                  <a:gd name="T9" fmla="*/ 0 h 7"/>
                </a:gdLst>
                <a:ahLst/>
                <a:cxnLst>
                  <a:cxn ang="0">
                    <a:pos x="T0" y="T1"/>
                  </a:cxn>
                  <a:cxn ang="0">
                    <a:pos x="T2" y="T3"/>
                  </a:cxn>
                  <a:cxn ang="0">
                    <a:pos x="T4" y="T5"/>
                  </a:cxn>
                  <a:cxn ang="0">
                    <a:pos x="T6" y="T7"/>
                  </a:cxn>
                  <a:cxn ang="0">
                    <a:pos x="T8" y="T9"/>
                  </a:cxn>
                </a:cxnLst>
                <a:rect l="0" t="0" r="r" b="b"/>
                <a:pathLst>
                  <a:path w="9" h="7">
                    <a:moveTo>
                      <a:pt x="8" y="0"/>
                    </a:moveTo>
                    <a:cubicBezTo>
                      <a:pt x="0" y="6"/>
                      <a:pt x="0" y="6"/>
                      <a:pt x="0" y="6"/>
                    </a:cubicBezTo>
                    <a:cubicBezTo>
                      <a:pt x="0" y="7"/>
                      <a:pt x="0" y="7"/>
                      <a:pt x="1" y="7"/>
                    </a:cubicBezTo>
                    <a:cubicBezTo>
                      <a:pt x="9" y="1"/>
                      <a:pt x="9" y="1"/>
                      <a:pt x="9" y="1"/>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7" name="íSḻîďe">
                <a:extLst>
                  <a:ext uri="{FF2B5EF4-FFF2-40B4-BE49-F238E27FC236}">
                    <a16:creationId xmlns:a16="http://schemas.microsoft.com/office/drawing/2014/main" id="{3CA33E6E-A3DB-463D-A14A-9845CBE904FB}"/>
                  </a:ext>
                </a:extLst>
              </p:cNvPr>
              <p:cNvSpPr/>
              <p:nvPr/>
            </p:nvSpPr>
            <p:spPr bwMode="auto">
              <a:xfrm>
                <a:off x="1696" y="1622"/>
                <a:ext cx="161" cy="121"/>
              </a:xfrm>
              <a:custGeom>
                <a:avLst/>
                <a:gdLst>
                  <a:gd name="T0" fmla="*/ 0 w 77"/>
                  <a:gd name="T1" fmla="*/ 56 h 58"/>
                  <a:gd name="T2" fmla="*/ 0 w 77"/>
                  <a:gd name="T3" fmla="*/ 56 h 58"/>
                  <a:gd name="T4" fmla="*/ 0 w 77"/>
                  <a:gd name="T5" fmla="*/ 58 h 58"/>
                  <a:gd name="T6" fmla="*/ 0 w 77"/>
                  <a:gd name="T7" fmla="*/ 58 h 58"/>
                  <a:gd name="T8" fmla="*/ 0 w 77"/>
                  <a:gd name="T9" fmla="*/ 56 h 58"/>
                  <a:gd name="T10" fmla="*/ 75 w 77"/>
                  <a:gd name="T11" fmla="*/ 0 h 58"/>
                  <a:gd name="T12" fmla="*/ 35 w 77"/>
                  <a:gd name="T13" fmla="*/ 30 h 58"/>
                  <a:gd name="T14" fmla="*/ 35 w 77"/>
                  <a:gd name="T15" fmla="*/ 30 h 58"/>
                  <a:gd name="T16" fmla="*/ 35 w 77"/>
                  <a:gd name="T17" fmla="*/ 31 h 58"/>
                  <a:gd name="T18" fmla="*/ 35 w 77"/>
                  <a:gd name="T19" fmla="*/ 32 h 58"/>
                  <a:gd name="T20" fmla="*/ 77 w 77"/>
                  <a:gd name="T21" fmla="*/ 0 h 58"/>
                  <a:gd name="T22" fmla="*/ 75 w 77"/>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58">
                    <a:moveTo>
                      <a:pt x="0" y="56"/>
                    </a:moveTo>
                    <a:cubicBezTo>
                      <a:pt x="0" y="56"/>
                      <a:pt x="0" y="56"/>
                      <a:pt x="0" y="56"/>
                    </a:cubicBezTo>
                    <a:cubicBezTo>
                      <a:pt x="0" y="57"/>
                      <a:pt x="0" y="57"/>
                      <a:pt x="0" y="58"/>
                    </a:cubicBezTo>
                    <a:cubicBezTo>
                      <a:pt x="0" y="58"/>
                      <a:pt x="0" y="58"/>
                      <a:pt x="0" y="58"/>
                    </a:cubicBezTo>
                    <a:cubicBezTo>
                      <a:pt x="0" y="57"/>
                      <a:pt x="0" y="57"/>
                      <a:pt x="0" y="56"/>
                    </a:cubicBezTo>
                    <a:moveTo>
                      <a:pt x="75" y="0"/>
                    </a:moveTo>
                    <a:cubicBezTo>
                      <a:pt x="35" y="30"/>
                      <a:pt x="35" y="30"/>
                      <a:pt x="35" y="30"/>
                    </a:cubicBezTo>
                    <a:cubicBezTo>
                      <a:pt x="35" y="30"/>
                      <a:pt x="35" y="30"/>
                      <a:pt x="35" y="30"/>
                    </a:cubicBezTo>
                    <a:cubicBezTo>
                      <a:pt x="35" y="31"/>
                      <a:pt x="35" y="31"/>
                      <a:pt x="35" y="31"/>
                    </a:cubicBezTo>
                    <a:cubicBezTo>
                      <a:pt x="35" y="31"/>
                      <a:pt x="35" y="31"/>
                      <a:pt x="35" y="32"/>
                    </a:cubicBezTo>
                    <a:cubicBezTo>
                      <a:pt x="77" y="0"/>
                      <a:pt x="77" y="0"/>
                      <a:pt x="77" y="0"/>
                    </a:cubicBezTo>
                    <a:cubicBezTo>
                      <a:pt x="75" y="0"/>
                      <a:pt x="75" y="0"/>
                      <a:pt x="7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8" name="ï$ľïdê">
                <a:extLst>
                  <a:ext uri="{FF2B5EF4-FFF2-40B4-BE49-F238E27FC236}">
                    <a16:creationId xmlns:a16="http://schemas.microsoft.com/office/drawing/2014/main" id="{09F16899-EC04-4774-86D6-6D17588DF4FC}"/>
                  </a:ext>
                </a:extLst>
              </p:cNvPr>
              <p:cNvSpPr/>
              <p:nvPr/>
            </p:nvSpPr>
            <p:spPr bwMode="auto">
              <a:xfrm>
                <a:off x="1679" y="1684"/>
                <a:ext cx="90" cy="69"/>
              </a:xfrm>
              <a:custGeom>
                <a:avLst/>
                <a:gdLst>
                  <a:gd name="T0" fmla="*/ 8 w 43"/>
                  <a:gd name="T1" fmla="*/ 26 h 33"/>
                  <a:gd name="T2" fmla="*/ 0 w 43"/>
                  <a:gd name="T3" fmla="*/ 32 h 33"/>
                  <a:gd name="T4" fmla="*/ 1 w 43"/>
                  <a:gd name="T5" fmla="*/ 33 h 33"/>
                  <a:gd name="T6" fmla="*/ 4 w 43"/>
                  <a:gd name="T7" fmla="*/ 32 h 33"/>
                  <a:gd name="T8" fmla="*/ 8 w 43"/>
                  <a:gd name="T9" fmla="*/ 28 h 33"/>
                  <a:gd name="T10" fmla="*/ 8 w 43"/>
                  <a:gd name="T11" fmla="*/ 26 h 33"/>
                  <a:gd name="T12" fmla="*/ 43 w 43"/>
                  <a:gd name="T13" fmla="*/ 0 h 33"/>
                  <a:gd name="T14" fmla="*/ 8 w 43"/>
                  <a:gd name="T15" fmla="*/ 26 h 33"/>
                  <a:gd name="T16" fmla="*/ 8 w 43"/>
                  <a:gd name="T17" fmla="*/ 28 h 33"/>
                  <a:gd name="T18" fmla="*/ 43 w 43"/>
                  <a:gd name="T19" fmla="*/ 2 h 33"/>
                  <a:gd name="T20" fmla="*/ 43 w 43"/>
                  <a:gd name="T21" fmla="*/ 1 h 33"/>
                  <a:gd name="T22" fmla="*/ 43 w 43"/>
                  <a:gd name="T23" fmla="*/ 0 h 33"/>
                  <a:gd name="T24" fmla="*/ 43 w 43"/>
                  <a:gd name="T25"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33">
                    <a:moveTo>
                      <a:pt x="8" y="26"/>
                    </a:moveTo>
                    <a:cubicBezTo>
                      <a:pt x="0" y="32"/>
                      <a:pt x="0" y="32"/>
                      <a:pt x="0" y="32"/>
                    </a:cubicBezTo>
                    <a:cubicBezTo>
                      <a:pt x="1" y="32"/>
                      <a:pt x="1" y="32"/>
                      <a:pt x="1" y="33"/>
                    </a:cubicBezTo>
                    <a:cubicBezTo>
                      <a:pt x="4" y="32"/>
                      <a:pt x="4" y="32"/>
                      <a:pt x="4" y="32"/>
                    </a:cubicBezTo>
                    <a:cubicBezTo>
                      <a:pt x="8" y="28"/>
                      <a:pt x="8" y="28"/>
                      <a:pt x="8" y="28"/>
                    </a:cubicBezTo>
                    <a:cubicBezTo>
                      <a:pt x="8" y="27"/>
                      <a:pt x="8" y="27"/>
                      <a:pt x="8" y="26"/>
                    </a:cubicBezTo>
                    <a:moveTo>
                      <a:pt x="43" y="0"/>
                    </a:moveTo>
                    <a:cubicBezTo>
                      <a:pt x="8" y="26"/>
                      <a:pt x="8" y="26"/>
                      <a:pt x="8" y="26"/>
                    </a:cubicBezTo>
                    <a:cubicBezTo>
                      <a:pt x="8" y="27"/>
                      <a:pt x="8" y="27"/>
                      <a:pt x="8" y="28"/>
                    </a:cubicBezTo>
                    <a:cubicBezTo>
                      <a:pt x="43" y="2"/>
                      <a:pt x="43" y="2"/>
                      <a:pt x="43" y="2"/>
                    </a:cubicBezTo>
                    <a:cubicBezTo>
                      <a:pt x="43" y="1"/>
                      <a:pt x="43" y="1"/>
                      <a:pt x="43" y="1"/>
                    </a:cubicBezTo>
                    <a:cubicBezTo>
                      <a:pt x="43" y="0"/>
                      <a:pt x="43" y="0"/>
                      <a:pt x="43" y="0"/>
                    </a:cubicBezTo>
                    <a:cubicBezTo>
                      <a:pt x="43" y="0"/>
                      <a:pt x="43" y="0"/>
                      <a:pt x="4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9" name="îslîdè">
                <a:extLst>
                  <a:ext uri="{FF2B5EF4-FFF2-40B4-BE49-F238E27FC236}">
                    <a16:creationId xmlns:a16="http://schemas.microsoft.com/office/drawing/2014/main" id="{848B8A0A-2457-4112-A4B5-301BDCC98C50}"/>
                  </a:ext>
                </a:extLst>
              </p:cNvPr>
              <p:cNvSpPr/>
              <p:nvPr/>
            </p:nvSpPr>
            <p:spPr bwMode="auto">
              <a:xfrm>
                <a:off x="1995" y="1326"/>
                <a:ext cx="27" cy="41"/>
              </a:xfrm>
              <a:custGeom>
                <a:avLst/>
                <a:gdLst>
                  <a:gd name="T0" fmla="*/ 1 w 13"/>
                  <a:gd name="T1" fmla="*/ 0 h 20"/>
                  <a:gd name="T2" fmla="*/ 0 w 13"/>
                  <a:gd name="T3" fmla="*/ 1 h 20"/>
                  <a:gd name="T4" fmla="*/ 5 w 13"/>
                  <a:gd name="T5" fmla="*/ 10 h 20"/>
                  <a:gd name="T6" fmla="*/ 11 w 13"/>
                  <a:gd name="T7" fmla="*/ 20 h 20"/>
                  <a:gd name="T8" fmla="*/ 13 w 13"/>
                  <a:gd name="T9" fmla="*/ 20 h 20"/>
                  <a:gd name="T10" fmla="*/ 1 w 13"/>
                  <a:gd name="T11" fmla="*/ 0 h 20"/>
                </a:gdLst>
                <a:ahLst/>
                <a:cxnLst>
                  <a:cxn ang="0">
                    <a:pos x="T0" y="T1"/>
                  </a:cxn>
                  <a:cxn ang="0">
                    <a:pos x="T2" y="T3"/>
                  </a:cxn>
                  <a:cxn ang="0">
                    <a:pos x="T4" y="T5"/>
                  </a:cxn>
                  <a:cxn ang="0">
                    <a:pos x="T6" y="T7"/>
                  </a:cxn>
                  <a:cxn ang="0">
                    <a:pos x="T8" y="T9"/>
                  </a:cxn>
                  <a:cxn ang="0">
                    <a:pos x="T10" y="T11"/>
                  </a:cxn>
                </a:cxnLst>
                <a:rect l="0" t="0" r="r" b="b"/>
                <a:pathLst>
                  <a:path w="13" h="20">
                    <a:moveTo>
                      <a:pt x="1" y="0"/>
                    </a:moveTo>
                    <a:cubicBezTo>
                      <a:pt x="1" y="0"/>
                      <a:pt x="1" y="1"/>
                      <a:pt x="0" y="1"/>
                    </a:cubicBezTo>
                    <a:cubicBezTo>
                      <a:pt x="5" y="10"/>
                      <a:pt x="5" y="10"/>
                      <a:pt x="5" y="10"/>
                    </a:cubicBezTo>
                    <a:cubicBezTo>
                      <a:pt x="11" y="20"/>
                      <a:pt x="11" y="20"/>
                      <a:pt x="11" y="20"/>
                    </a:cubicBezTo>
                    <a:cubicBezTo>
                      <a:pt x="12" y="20"/>
                      <a:pt x="12" y="20"/>
                      <a:pt x="13" y="2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0" name="iṥļíḓè">
                <a:extLst>
                  <a:ext uri="{FF2B5EF4-FFF2-40B4-BE49-F238E27FC236}">
                    <a16:creationId xmlns:a16="http://schemas.microsoft.com/office/drawing/2014/main" id="{BC7F9755-3EE9-4E37-A4ED-CAEDB952151D}"/>
                  </a:ext>
                </a:extLst>
              </p:cNvPr>
              <p:cNvSpPr/>
              <p:nvPr/>
            </p:nvSpPr>
            <p:spPr bwMode="auto">
              <a:xfrm>
                <a:off x="1986" y="1311"/>
                <a:ext cx="86" cy="140"/>
              </a:xfrm>
              <a:custGeom>
                <a:avLst/>
                <a:gdLst>
                  <a:gd name="T0" fmla="*/ 17 w 41"/>
                  <a:gd name="T1" fmla="*/ 27 h 67"/>
                  <a:gd name="T2" fmla="*/ 15 w 41"/>
                  <a:gd name="T3" fmla="*/ 27 h 67"/>
                  <a:gd name="T4" fmla="*/ 40 w 41"/>
                  <a:gd name="T5" fmla="*/ 65 h 67"/>
                  <a:gd name="T6" fmla="*/ 41 w 41"/>
                  <a:gd name="T7" fmla="*/ 67 h 67"/>
                  <a:gd name="T8" fmla="*/ 40 w 41"/>
                  <a:gd name="T9" fmla="*/ 63 h 67"/>
                  <a:gd name="T10" fmla="*/ 17 w 41"/>
                  <a:gd name="T11" fmla="*/ 27 h 67"/>
                  <a:gd name="T12" fmla="*/ 0 w 41"/>
                  <a:gd name="T13" fmla="*/ 0 h 67"/>
                  <a:gd name="T14" fmla="*/ 4 w 41"/>
                  <a:gd name="T15" fmla="*/ 8 h 67"/>
                  <a:gd name="T16" fmla="*/ 5 w 41"/>
                  <a:gd name="T17" fmla="*/ 7 h 67"/>
                  <a:gd name="T18" fmla="*/ 0 w 41"/>
                  <a:gd name="T19" fmla="*/ 0 h 67"/>
                  <a:gd name="T20" fmla="*/ 0 w 41"/>
                  <a:gd name="T21"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67">
                    <a:moveTo>
                      <a:pt x="17" y="27"/>
                    </a:moveTo>
                    <a:cubicBezTo>
                      <a:pt x="16" y="27"/>
                      <a:pt x="16" y="27"/>
                      <a:pt x="15" y="27"/>
                    </a:cubicBezTo>
                    <a:cubicBezTo>
                      <a:pt x="40" y="65"/>
                      <a:pt x="40" y="65"/>
                      <a:pt x="40" y="65"/>
                    </a:cubicBezTo>
                    <a:cubicBezTo>
                      <a:pt x="41" y="67"/>
                      <a:pt x="41" y="67"/>
                      <a:pt x="41" y="67"/>
                    </a:cubicBezTo>
                    <a:cubicBezTo>
                      <a:pt x="40" y="63"/>
                      <a:pt x="40" y="63"/>
                      <a:pt x="40" y="63"/>
                    </a:cubicBezTo>
                    <a:cubicBezTo>
                      <a:pt x="17" y="27"/>
                      <a:pt x="17" y="27"/>
                      <a:pt x="17" y="27"/>
                    </a:cubicBezTo>
                    <a:moveTo>
                      <a:pt x="0" y="0"/>
                    </a:moveTo>
                    <a:cubicBezTo>
                      <a:pt x="4" y="8"/>
                      <a:pt x="4" y="8"/>
                      <a:pt x="4" y="8"/>
                    </a:cubicBezTo>
                    <a:cubicBezTo>
                      <a:pt x="5" y="8"/>
                      <a:pt x="5" y="7"/>
                      <a:pt x="5" y="7"/>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1" name="îšlíḑê">
                <a:extLst>
                  <a:ext uri="{FF2B5EF4-FFF2-40B4-BE49-F238E27FC236}">
                    <a16:creationId xmlns:a16="http://schemas.microsoft.com/office/drawing/2014/main" id="{FA2F60DD-C1E5-467A-82C3-638B597F8E0F}"/>
                  </a:ext>
                </a:extLst>
              </p:cNvPr>
              <p:cNvSpPr/>
              <p:nvPr/>
            </p:nvSpPr>
            <p:spPr bwMode="auto">
              <a:xfrm>
                <a:off x="1995" y="1328"/>
                <a:ext cx="10" cy="19"/>
              </a:xfrm>
              <a:custGeom>
                <a:avLst/>
                <a:gdLst>
                  <a:gd name="T0" fmla="*/ 0 w 5"/>
                  <a:gd name="T1" fmla="*/ 0 h 9"/>
                  <a:gd name="T2" fmla="*/ 0 w 5"/>
                  <a:gd name="T3" fmla="*/ 1 h 9"/>
                  <a:gd name="T4" fmla="*/ 5 w 5"/>
                  <a:gd name="T5" fmla="*/ 9 h 9"/>
                  <a:gd name="T6" fmla="*/ 0 w 5"/>
                  <a:gd name="T7" fmla="*/ 0 h 9"/>
                </a:gdLst>
                <a:ahLst/>
                <a:cxnLst>
                  <a:cxn ang="0">
                    <a:pos x="T0" y="T1"/>
                  </a:cxn>
                  <a:cxn ang="0">
                    <a:pos x="T2" y="T3"/>
                  </a:cxn>
                  <a:cxn ang="0">
                    <a:pos x="T4" y="T5"/>
                  </a:cxn>
                  <a:cxn ang="0">
                    <a:pos x="T6" y="T7"/>
                  </a:cxn>
                </a:cxnLst>
                <a:rect l="0" t="0" r="r" b="b"/>
                <a:pathLst>
                  <a:path w="5" h="9">
                    <a:moveTo>
                      <a:pt x="0" y="0"/>
                    </a:moveTo>
                    <a:cubicBezTo>
                      <a:pt x="0" y="0"/>
                      <a:pt x="0" y="0"/>
                      <a:pt x="0" y="1"/>
                    </a:cubicBezTo>
                    <a:cubicBezTo>
                      <a:pt x="5" y="9"/>
                      <a:pt x="5" y="9"/>
                      <a:pt x="5" y="9"/>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2" name="ïşľíḓe">
                <a:extLst>
                  <a:ext uri="{FF2B5EF4-FFF2-40B4-BE49-F238E27FC236}">
                    <a16:creationId xmlns:a16="http://schemas.microsoft.com/office/drawing/2014/main" id="{4B0B96A9-B65D-4A60-9B78-06741414EF2D}"/>
                  </a:ext>
                </a:extLst>
              </p:cNvPr>
              <p:cNvSpPr/>
              <p:nvPr/>
            </p:nvSpPr>
            <p:spPr bwMode="auto">
              <a:xfrm>
                <a:off x="1984" y="1311"/>
                <a:ext cx="11" cy="19"/>
              </a:xfrm>
              <a:custGeom>
                <a:avLst/>
                <a:gdLst>
                  <a:gd name="T0" fmla="*/ 1 w 5"/>
                  <a:gd name="T1" fmla="*/ 0 h 9"/>
                  <a:gd name="T2" fmla="*/ 1 w 5"/>
                  <a:gd name="T3" fmla="*/ 0 h 9"/>
                  <a:gd name="T4" fmla="*/ 0 w 5"/>
                  <a:gd name="T5" fmla="*/ 1 h 9"/>
                  <a:gd name="T6" fmla="*/ 5 w 5"/>
                  <a:gd name="T7" fmla="*/ 9 h 9"/>
                  <a:gd name="T8" fmla="*/ 5 w 5"/>
                  <a:gd name="T9" fmla="*/ 8 h 9"/>
                  <a:gd name="T10" fmla="*/ 1 w 5"/>
                  <a:gd name="T11" fmla="*/ 0 h 9"/>
                  <a:gd name="T12" fmla="*/ 1 w 5"/>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5" h="9">
                    <a:moveTo>
                      <a:pt x="1" y="0"/>
                    </a:moveTo>
                    <a:cubicBezTo>
                      <a:pt x="1" y="0"/>
                      <a:pt x="1" y="0"/>
                      <a:pt x="1" y="0"/>
                    </a:cubicBezTo>
                    <a:cubicBezTo>
                      <a:pt x="1" y="0"/>
                      <a:pt x="0" y="0"/>
                      <a:pt x="0" y="1"/>
                    </a:cubicBezTo>
                    <a:cubicBezTo>
                      <a:pt x="5" y="9"/>
                      <a:pt x="5" y="9"/>
                      <a:pt x="5" y="9"/>
                    </a:cubicBezTo>
                    <a:cubicBezTo>
                      <a:pt x="5" y="8"/>
                      <a:pt x="5" y="8"/>
                      <a:pt x="5" y="8"/>
                    </a:cubicBezTo>
                    <a:cubicBezTo>
                      <a:pt x="1" y="0"/>
                      <a:pt x="1" y="0"/>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3" name="îṥ1îdê">
                <a:extLst>
                  <a:ext uri="{FF2B5EF4-FFF2-40B4-BE49-F238E27FC236}">
                    <a16:creationId xmlns:a16="http://schemas.microsoft.com/office/drawing/2014/main" id="{54C94156-B38F-448A-9245-BF51CA1E2A76}"/>
                  </a:ext>
                </a:extLst>
              </p:cNvPr>
              <p:cNvSpPr/>
              <p:nvPr/>
            </p:nvSpPr>
            <p:spPr bwMode="auto">
              <a:xfrm>
                <a:off x="2109" y="1155"/>
                <a:ext cx="159" cy="248"/>
              </a:xfrm>
              <a:custGeom>
                <a:avLst/>
                <a:gdLst>
                  <a:gd name="T0" fmla="*/ 6 w 76"/>
                  <a:gd name="T1" fmla="*/ 108 h 119"/>
                  <a:gd name="T2" fmla="*/ 0 w 76"/>
                  <a:gd name="T3" fmla="*/ 118 h 119"/>
                  <a:gd name="T4" fmla="*/ 1 w 76"/>
                  <a:gd name="T5" fmla="*/ 119 h 119"/>
                  <a:gd name="T6" fmla="*/ 2 w 76"/>
                  <a:gd name="T7" fmla="*/ 118 h 119"/>
                  <a:gd name="T8" fmla="*/ 2 w 76"/>
                  <a:gd name="T9" fmla="*/ 117 h 119"/>
                  <a:gd name="T10" fmla="*/ 2 w 76"/>
                  <a:gd name="T11" fmla="*/ 116 h 119"/>
                  <a:gd name="T12" fmla="*/ 2 w 76"/>
                  <a:gd name="T13" fmla="*/ 116 h 119"/>
                  <a:gd name="T14" fmla="*/ 3 w 76"/>
                  <a:gd name="T15" fmla="*/ 116 h 119"/>
                  <a:gd name="T16" fmla="*/ 7 w 76"/>
                  <a:gd name="T17" fmla="*/ 110 h 119"/>
                  <a:gd name="T18" fmla="*/ 6 w 76"/>
                  <a:gd name="T19" fmla="*/ 108 h 119"/>
                  <a:gd name="T20" fmla="*/ 18 w 76"/>
                  <a:gd name="T21" fmla="*/ 90 h 119"/>
                  <a:gd name="T22" fmla="*/ 15 w 76"/>
                  <a:gd name="T23" fmla="*/ 94 h 119"/>
                  <a:gd name="T24" fmla="*/ 16 w 76"/>
                  <a:gd name="T25" fmla="*/ 96 h 119"/>
                  <a:gd name="T26" fmla="*/ 18 w 76"/>
                  <a:gd name="T27" fmla="*/ 92 h 119"/>
                  <a:gd name="T28" fmla="*/ 18 w 76"/>
                  <a:gd name="T29" fmla="*/ 90 h 119"/>
                  <a:gd name="T30" fmla="*/ 20 w 76"/>
                  <a:gd name="T31" fmla="*/ 87 h 119"/>
                  <a:gd name="T32" fmla="*/ 20 w 76"/>
                  <a:gd name="T33" fmla="*/ 87 h 119"/>
                  <a:gd name="T34" fmla="*/ 20 w 76"/>
                  <a:gd name="T35" fmla="*/ 89 h 119"/>
                  <a:gd name="T36" fmla="*/ 21 w 76"/>
                  <a:gd name="T37" fmla="*/ 88 h 119"/>
                  <a:gd name="T38" fmla="*/ 20 w 76"/>
                  <a:gd name="T39" fmla="*/ 87 h 119"/>
                  <a:gd name="T40" fmla="*/ 75 w 76"/>
                  <a:gd name="T41" fmla="*/ 0 h 119"/>
                  <a:gd name="T42" fmla="*/ 75 w 76"/>
                  <a:gd name="T43" fmla="*/ 1 h 119"/>
                  <a:gd name="T44" fmla="*/ 20 w 76"/>
                  <a:gd name="T45" fmla="*/ 86 h 119"/>
                  <a:gd name="T46" fmla="*/ 21 w 76"/>
                  <a:gd name="T47" fmla="*/ 88 h 119"/>
                  <a:gd name="T48" fmla="*/ 76 w 76"/>
                  <a:gd name="T49" fmla="*/ 1 h 119"/>
                  <a:gd name="T50" fmla="*/ 75 w 76"/>
                  <a:gd name="T51"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6" h="119">
                    <a:moveTo>
                      <a:pt x="6" y="108"/>
                    </a:moveTo>
                    <a:cubicBezTo>
                      <a:pt x="0" y="118"/>
                      <a:pt x="0" y="118"/>
                      <a:pt x="0" y="118"/>
                    </a:cubicBezTo>
                    <a:cubicBezTo>
                      <a:pt x="1" y="119"/>
                      <a:pt x="1" y="119"/>
                      <a:pt x="1" y="119"/>
                    </a:cubicBezTo>
                    <a:cubicBezTo>
                      <a:pt x="2" y="118"/>
                      <a:pt x="2" y="118"/>
                      <a:pt x="2" y="118"/>
                    </a:cubicBezTo>
                    <a:cubicBezTo>
                      <a:pt x="2" y="117"/>
                      <a:pt x="2" y="117"/>
                      <a:pt x="2" y="117"/>
                    </a:cubicBezTo>
                    <a:cubicBezTo>
                      <a:pt x="1" y="117"/>
                      <a:pt x="2" y="116"/>
                      <a:pt x="2" y="116"/>
                    </a:cubicBezTo>
                    <a:cubicBezTo>
                      <a:pt x="2" y="116"/>
                      <a:pt x="2" y="116"/>
                      <a:pt x="2" y="116"/>
                    </a:cubicBezTo>
                    <a:cubicBezTo>
                      <a:pt x="2" y="116"/>
                      <a:pt x="2" y="116"/>
                      <a:pt x="3" y="116"/>
                    </a:cubicBezTo>
                    <a:cubicBezTo>
                      <a:pt x="7" y="110"/>
                      <a:pt x="7" y="110"/>
                      <a:pt x="7" y="110"/>
                    </a:cubicBezTo>
                    <a:cubicBezTo>
                      <a:pt x="7" y="109"/>
                      <a:pt x="7" y="109"/>
                      <a:pt x="6" y="108"/>
                    </a:cubicBezTo>
                    <a:moveTo>
                      <a:pt x="18" y="90"/>
                    </a:moveTo>
                    <a:cubicBezTo>
                      <a:pt x="15" y="94"/>
                      <a:pt x="15" y="94"/>
                      <a:pt x="15" y="94"/>
                    </a:cubicBezTo>
                    <a:cubicBezTo>
                      <a:pt x="15" y="95"/>
                      <a:pt x="16" y="95"/>
                      <a:pt x="16" y="96"/>
                    </a:cubicBezTo>
                    <a:cubicBezTo>
                      <a:pt x="18" y="92"/>
                      <a:pt x="18" y="92"/>
                      <a:pt x="18" y="92"/>
                    </a:cubicBezTo>
                    <a:cubicBezTo>
                      <a:pt x="18" y="91"/>
                      <a:pt x="18" y="91"/>
                      <a:pt x="18" y="90"/>
                    </a:cubicBezTo>
                    <a:moveTo>
                      <a:pt x="20" y="87"/>
                    </a:moveTo>
                    <a:cubicBezTo>
                      <a:pt x="20" y="87"/>
                      <a:pt x="20" y="87"/>
                      <a:pt x="20" y="87"/>
                    </a:cubicBezTo>
                    <a:cubicBezTo>
                      <a:pt x="20" y="88"/>
                      <a:pt x="20" y="88"/>
                      <a:pt x="20" y="89"/>
                    </a:cubicBezTo>
                    <a:cubicBezTo>
                      <a:pt x="21" y="88"/>
                      <a:pt x="21" y="88"/>
                      <a:pt x="21" y="88"/>
                    </a:cubicBezTo>
                    <a:cubicBezTo>
                      <a:pt x="20" y="88"/>
                      <a:pt x="20" y="87"/>
                      <a:pt x="20" y="87"/>
                    </a:cubicBezTo>
                    <a:moveTo>
                      <a:pt x="75" y="0"/>
                    </a:moveTo>
                    <a:cubicBezTo>
                      <a:pt x="75" y="1"/>
                      <a:pt x="75" y="1"/>
                      <a:pt x="75" y="1"/>
                    </a:cubicBezTo>
                    <a:cubicBezTo>
                      <a:pt x="20" y="86"/>
                      <a:pt x="20" y="86"/>
                      <a:pt x="20" y="86"/>
                    </a:cubicBezTo>
                    <a:cubicBezTo>
                      <a:pt x="21" y="88"/>
                      <a:pt x="21" y="88"/>
                      <a:pt x="21" y="88"/>
                    </a:cubicBezTo>
                    <a:cubicBezTo>
                      <a:pt x="76" y="1"/>
                      <a:pt x="76" y="1"/>
                      <a:pt x="76" y="1"/>
                    </a:cubicBezTo>
                    <a:cubicBezTo>
                      <a:pt x="75" y="1"/>
                      <a:pt x="75" y="1"/>
                      <a:pt x="7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4" name="iS1iḑè">
                <a:extLst>
                  <a:ext uri="{FF2B5EF4-FFF2-40B4-BE49-F238E27FC236}">
                    <a16:creationId xmlns:a16="http://schemas.microsoft.com/office/drawing/2014/main" id="{6E06CD5C-B751-44AE-8293-2182345E18B7}"/>
                  </a:ext>
                </a:extLst>
              </p:cNvPr>
              <p:cNvSpPr/>
              <p:nvPr/>
            </p:nvSpPr>
            <p:spPr bwMode="auto">
              <a:xfrm>
                <a:off x="2122" y="1336"/>
                <a:ext cx="29" cy="48"/>
              </a:xfrm>
              <a:custGeom>
                <a:avLst/>
                <a:gdLst>
                  <a:gd name="T0" fmla="*/ 9 w 14"/>
                  <a:gd name="T1" fmla="*/ 7 h 23"/>
                  <a:gd name="T2" fmla="*/ 0 w 14"/>
                  <a:gd name="T3" fmla="*/ 21 h 23"/>
                  <a:gd name="T4" fmla="*/ 1 w 14"/>
                  <a:gd name="T5" fmla="*/ 23 h 23"/>
                  <a:gd name="T6" fmla="*/ 10 w 14"/>
                  <a:gd name="T7" fmla="*/ 9 h 23"/>
                  <a:gd name="T8" fmla="*/ 9 w 14"/>
                  <a:gd name="T9" fmla="*/ 7 h 23"/>
                  <a:gd name="T10" fmla="*/ 14 w 14"/>
                  <a:gd name="T11" fmla="*/ 0 h 23"/>
                  <a:gd name="T12" fmla="*/ 12 w 14"/>
                  <a:gd name="T13" fmla="*/ 3 h 23"/>
                  <a:gd name="T14" fmla="*/ 12 w 14"/>
                  <a:gd name="T15" fmla="*/ 5 h 23"/>
                  <a:gd name="T16" fmla="*/ 14 w 14"/>
                  <a:gd name="T17" fmla="*/ 2 h 23"/>
                  <a:gd name="T18" fmla="*/ 14 w 14"/>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23">
                    <a:moveTo>
                      <a:pt x="9" y="7"/>
                    </a:moveTo>
                    <a:cubicBezTo>
                      <a:pt x="0" y="21"/>
                      <a:pt x="0" y="21"/>
                      <a:pt x="0" y="21"/>
                    </a:cubicBezTo>
                    <a:cubicBezTo>
                      <a:pt x="1" y="22"/>
                      <a:pt x="1" y="22"/>
                      <a:pt x="1" y="23"/>
                    </a:cubicBezTo>
                    <a:cubicBezTo>
                      <a:pt x="10" y="9"/>
                      <a:pt x="10" y="9"/>
                      <a:pt x="10" y="9"/>
                    </a:cubicBezTo>
                    <a:cubicBezTo>
                      <a:pt x="10" y="8"/>
                      <a:pt x="9" y="8"/>
                      <a:pt x="9" y="7"/>
                    </a:cubicBezTo>
                    <a:moveTo>
                      <a:pt x="14" y="0"/>
                    </a:moveTo>
                    <a:cubicBezTo>
                      <a:pt x="12" y="3"/>
                      <a:pt x="12" y="3"/>
                      <a:pt x="12" y="3"/>
                    </a:cubicBezTo>
                    <a:cubicBezTo>
                      <a:pt x="12" y="4"/>
                      <a:pt x="12" y="4"/>
                      <a:pt x="12" y="5"/>
                    </a:cubicBezTo>
                    <a:cubicBezTo>
                      <a:pt x="14" y="2"/>
                      <a:pt x="14" y="2"/>
                      <a:pt x="14" y="2"/>
                    </a:cubicBezTo>
                    <a:cubicBezTo>
                      <a:pt x="14" y="1"/>
                      <a:pt x="14" y="1"/>
                      <a:pt x="1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5" name="ï$1íḓé">
                <a:extLst>
                  <a:ext uri="{FF2B5EF4-FFF2-40B4-BE49-F238E27FC236}">
                    <a16:creationId xmlns:a16="http://schemas.microsoft.com/office/drawing/2014/main" id="{9364AF95-974B-4C35-B5EC-79E3123CE653}"/>
                  </a:ext>
                </a:extLst>
              </p:cNvPr>
              <p:cNvSpPr/>
              <p:nvPr/>
            </p:nvSpPr>
            <p:spPr bwMode="auto">
              <a:xfrm>
                <a:off x="2151" y="1334"/>
                <a:ext cx="2" cy="4"/>
              </a:xfrm>
              <a:custGeom>
                <a:avLst/>
                <a:gdLst>
                  <a:gd name="T0" fmla="*/ 0 w 1"/>
                  <a:gd name="T1" fmla="*/ 0 h 2"/>
                  <a:gd name="T2" fmla="*/ 0 w 1"/>
                  <a:gd name="T3" fmla="*/ 1 h 2"/>
                  <a:gd name="T4" fmla="*/ 1 w 1"/>
                  <a:gd name="T5" fmla="*/ 2 h 2"/>
                  <a:gd name="T6" fmla="*/ 1 w 1"/>
                  <a:gd name="T7" fmla="*/ 2 h 2"/>
                  <a:gd name="T8" fmla="*/ 0 w 1"/>
                  <a:gd name="T9" fmla="*/ 0 h 2"/>
                </a:gdLst>
                <a:ahLst/>
                <a:cxnLst>
                  <a:cxn ang="0">
                    <a:pos x="T0" y="T1"/>
                  </a:cxn>
                  <a:cxn ang="0">
                    <a:pos x="T2" y="T3"/>
                  </a:cxn>
                  <a:cxn ang="0">
                    <a:pos x="T4" y="T5"/>
                  </a:cxn>
                  <a:cxn ang="0">
                    <a:pos x="T6" y="T7"/>
                  </a:cxn>
                  <a:cxn ang="0">
                    <a:pos x="T8" y="T9"/>
                  </a:cxn>
                </a:cxnLst>
                <a:rect l="0" t="0" r="r" b="b"/>
                <a:pathLst>
                  <a:path w="1" h="2">
                    <a:moveTo>
                      <a:pt x="0" y="0"/>
                    </a:moveTo>
                    <a:cubicBezTo>
                      <a:pt x="0" y="1"/>
                      <a:pt x="0" y="1"/>
                      <a:pt x="0" y="1"/>
                    </a:cubicBezTo>
                    <a:cubicBezTo>
                      <a:pt x="0" y="1"/>
                      <a:pt x="0" y="2"/>
                      <a:pt x="1" y="2"/>
                    </a:cubicBezTo>
                    <a:cubicBezTo>
                      <a:pt x="1" y="2"/>
                      <a:pt x="1" y="2"/>
                      <a:pt x="1" y="2"/>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6" name="işľîďe">
                <a:extLst>
                  <a:ext uri="{FF2B5EF4-FFF2-40B4-BE49-F238E27FC236}">
                    <a16:creationId xmlns:a16="http://schemas.microsoft.com/office/drawing/2014/main" id="{9F3DBEA8-2020-4DB6-A8A5-C9F633E0CAA6}"/>
                  </a:ext>
                </a:extLst>
              </p:cNvPr>
              <p:cNvSpPr/>
              <p:nvPr/>
            </p:nvSpPr>
            <p:spPr bwMode="auto">
              <a:xfrm>
                <a:off x="2111" y="1397"/>
                <a:ext cx="5" cy="4"/>
              </a:xfrm>
              <a:custGeom>
                <a:avLst/>
                <a:gdLst>
                  <a:gd name="T0" fmla="*/ 1 w 2"/>
                  <a:gd name="T1" fmla="*/ 0 h 2"/>
                  <a:gd name="T2" fmla="*/ 1 w 2"/>
                  <a:gd name="T3" fmla="*/ 0 h 2"/>
                  <a:gd name="T4" fmla="*/ 1 w 2"/>
                  <a:gd name="T5" fmla="*/ 1 h 2"/>
                  <a:gd name="T6" fmla="*/ 1 w 2"/>
                  <a:gd name="T7" fmla="*/ 2 h 2"/>
                  <a:gd name="T8" fmla="*/ 2 w 2"/>
                  <a:gd name="T9" fmla="*/ 0 h 2"/>
                  <a:gd name="T10" fmla="*/ 1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1" y="0"/>
                    </a:moveTo>
                    <a:cubicBezTo>
                      <a:pt x="1" y="0"/>
                      <a:pt x="1" y="0"/>
                      <a:pt x="1" y="0"/>
                    </a:cubicBezTo>
                    <a:cubicBezTo>
                      <a:pt x="1" y="0"/>
                      <a:pt x="0" y="1"/>
                      <a:pt x="1" y="1"/>
                    </a:cubicBezTo>
                    <a:cubicBezTo>
                      <a:pt x="1" y="1"/>
                      <a:pt x="1" y="1"/>
                      <a:pt x="1" y="2"/>
                    </a:cubicBezTo>
                    <a:cubicBezTo>
                      <a:pt x="2" y="0"/>
                      <a:pt x="2" y="0"/>
                      <a:pt x="2"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7" name="ïŝļîḋe">
                <a:extLst>
                  <a:ext uri="{FF2B5EF4-FFF2-40B4-BE49-F238E27FC236}">
                    <a16:creationId xmlns:a16="http://schemas.microsoft.com/office/drawing/2014/main" id="{171864A6-CB96-4089-9029-07D8760300C2}"/>
                  </a:ext>
                </a:extLst>
              </p:cNvPr>
              <p:cNvSpPr/>
              <p:nvPr/>
            </p:nvSpPr>
            <p:spPr bwMode="auto">
              <a:xfrm>
                <a:off x="2091" y="1403"/>
                <a:ext cx="18" cy="29"/>
              </a:xfrm>
              <a:custGeom>
                <a:avLst/>
                <a:gdLst>
                  <a:gd name="T0" fmla="*/ 8 w 9"/>
                  <a:gd name="T1" fmla="*/ 0 h 14"/>
                  <a:gd name="T2" fmla="*/ 0 w 9"/>
                  <a:gd name="T3" fmla="*/ 13 h 14"/>
                  <a:gd name="T4" fmla="*/ 1 w 9"/>
                  <a:gd name="T5" fmla="*/ 14 h 14"/>
                  <a:gd name="T6" fmla="*/ 9 w 9"/>
                  <a:gd name="T7" fmla="*/ 1 h 14"/>
                  <a:gd name="T8" fmla="*/ 8 w 9"/>
                  <a:gd name="T9" fmla="*/ 0 h 14"/>
                </a:gdLst>
                <a:ahLst/>
                <a:cxnLst>
                  <a:cxn ang="0">
                    <a:pos x="T0" y="T1"/>
                  </a:cxn>
                  <a:cxn ang="0">
                    <a:pos x="T2" y="T3"/>
                  </a:cxn>
                  <a:cxn ang="0">
                    <a:pos x="T4" y="T5"/>
                  </a:cxn>
                  <a:cxn ang="0">
                    <a:pos x="T6" y="T7"/>
                  </a:cxn>
                  <a:cxn ang="0">
                    <a:pos x="T8" y="T9"/>
                  </a:cxn>
                </a:cxnLst>
                <a:rect l="0" t="0" r="r" b="b"/>
                <a:pathLst>
                  <a:path w="9" h="14">
                    <a:moveTo>
                      <a:pt x="8" y="0"/>
                    </a:moveTo>
                    <a:cubicBezTo>
                      <a:pt x="0" y="13"/>
                      <a:pt x="0" y="13"/>
                      <a:pt x="0" y="13"/>
                    </a:cubicBezTo>
                    <a:cubicBezTo>
                      <a:pt x="0" y="14"/>
                      <a:pt x="1" y="14"/>
                      <a:pt x="1" y="14"/>
                    </a:cubicBezTo>
                    <a:cubicBezTo>
                      <a:pt x="9" y="1"/>
                      <a:pt x="9" y="1"/>
                      <a:pt x="9" y="1"/>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8" name="îśľiďé">
                <a:extLst>
                  <a:ext uri="{FF2B5EF4-FFF2-40B4-BE49-F238E27FC236}">
                    <a16:creationId xmlns:a16="http://schemas.microsoft.com/office/drawing/2014/main" id="{DE24BC4D-C002-4AEC-99DC-9EE4AD9101A2}"/>
                  </a:ext>
                </a:extLst>
              </p:cNvPr>
              <p:cNvSpPr/>
              <p:nvPr/>
            </p:nvSpPr>
            <p:spPr bwMode="auto">
              <a:xfrm>
                <a:off x="2078" y="1430"/>
                <a:ext cx="15" cy="23"/>
              </a:xfrm>
              <a:custGeom>
                <a:avLst/>
                <a:gdLst>
                  <a:gd name="T0" fmla="*/ 6 w 7"/>
                  <a:gd name="T1" fmla="*/ 0 h 11"/>
                  <a:gd name="T2" fmla="*/ 0 w 7"/>
                  <a:gd name="T3" fmla="*/ 10 h 11"/>
                  <a:gd name="T4" fmla="*/ 1 w 7"/>
                  <a:gd name="T5" fmla="*/ 11 h 11"/>
                  <a:gd name="T6" fmla="*/ 7 w 7"/>
                  <a:gd name="T7" fmla="*/ 1 h 11"/>
                  <a:gd name="T8" fmla="*/ 6 w 7"/>
                  <a:gd name="T9" fmla="*/ 0 h 11"/>
                </a:gdLst>
                <a:ahLst/>
                <a:cxnLst>
                  <a:cxn ang="0">
                    <a:pos x="T0" y="T1"/>
                  </a:cxn>
                  <a:cxn ang="0">
                    <a:pos x="T2" y="T3"/>
                  </a:cxn>
                  <a:cxn ang="0">
                    <a:pos x="T4" y="T5"/>
                  </a:cxn>
                  <a:cxn ang="0">
                    <a:pos x="T6" y="T7"/>
                  </a:cxn>
                  <a:cxn ang="0">
                    <a:pos x="T8" y="T9"/>
                  </a:cxn>
                </a:cxnLst>
                <a:rect l="0" t="0" r="r" b="b"/>
                <a:pathLst>
                  <a:path w="7" h="11">
                    <a:moveTo>
                      <a:pt x="6" y="0"/>
                    </a:moveTo>
                    <a:cubicBezTo>
                      <a:pt x="0" y="10"/>
                      <a:pt x="0" y="10"/>
                      <a:pt x="0" y="10"/>
                    </a:cubicBezTo>
                    <a:cubicBezTo>
                      <a:pt x="0" y="10"/>
                      <a:pt x="1" y="10"/>
                      <a:pt x="1" y="11"/>
                    </a:cubicBezTo>
                    <a:cubicBezTo>
                      <a:pt x="7" y="1"/>
                      <a:pt x="7" y="1"/>
                      <a:pt x="7" y="1"/>
                    </a:cubicBezTo>
                    <a:cubicBezTo>
                      <a:pt x="7" y="1"/>
                      <a:pt x="6" y="1"/>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9" name="iṡľîḍé">
                <a:extLst>
                  <a:ext uri="{FF2B5EF4-FFF2-40B4-BE49-F238E27FC236}">
                    <a16:creationId xmlns:a16="http://schemas.microsoft.com/office/drawing/2014/main" id="{22F77B40-F7A9-4475-8B63-BC4A49753EB2}"/>
                  </a:ext>
                </a:extLst>
              </p:cNvPr>
              <p:cNvSpPr/>
              <p:nvPr/>
            </p:nvSpPr>
            <p:spPr bwMode="auto">
              <a:xfrm>
                <a:off x="2266" y="1155"/>
                <a:ext cx="0" cy="2"/>
              </a:xfrm>
              <a:custGeom>
                <a:avLst/>
                <a:gdLst>
                  <a:gd name="T0" fmla="*/ 0 h 1"/>
                  <a:gd name="T1" fmla="*/ 1 h 1"/>
                  <a:gd name="T2" fmla="*/ 0 h 1"/>
                  <a:gd name="T3" fmla="*/ 0 h 1"/>
                </a:gdLst>
                <a:ahLst/>
                <a:cxnLst>
                  <a:cxn ang="0">
                    <a:pos x="0" y="T0"/>
                  </a:cxn>
                  <a:cxn ang="0">
                    <a:pos x="0" y="T1"/>
                  </a:cxn>
                  <a:cxn ang="0">
                    <a:pos x="0" y="T2"/>
                  </a:cxn>
                  <a:cxn ang="0">
                    <a:pos x="0" y="T3"/>
                  </a:cxn>
                </a:cxnLst>
                <a:rect l="0" t="0" r="r" b="b"/>
                <a:pathLst>
                  <a:path h="1">
                    <a:moveTo>
                      <a:pt x="0" y="0"/>
                    </a:moveTo>
                    <a:cubicBezTo>
                      <a:pt x="0" y="1"/>
                      <a:pt x="0" y="1"/>
                      <a:pt x="0" y="1"/>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0" name="íṣlïḍè">
                <a:extLst>
                  <a:ext uri="{FF2B5EF4-FFF2-40B4-BE49-F238E27FC236}">
                    <a16:creationId xmlns:a16="http://schemas.microsoft.com/office/drawing/2014/main" id="{D07EFF57-5A30-40EC-AD65-4849B490D304}"/>
                  </a:ext>
                </a:extLst>
              </p:cNvPr>
              <p:cNvSpPr/>
              <p:nvPr/>
            </p:nvSpPr>
            <p:spPr bwMode="auto">
              <a:xfrm>
                <a:off x="1974" y="1455"/>
                <a:ext cx="98" cy="23"/>
              </a:xfrm>
              <a:custGeom>
                <a:avLst/>
                <a:gdLst>
                  <a:gd name="T0" fmla="*/ 43 w 47"/>
                  <a:gd name="T1" fmla="*/ 1 h 11"/>
                  <a:gd name="T2" fmla="*/ 0 w 47"/>
                  <a:gd name="T3" fmla="*/ 9 h 11"/>
                  <a:gd name="T4" fmla="*/ 0 w 47"/>
                  <a:gd name="T5" fmla="*/ 11 h 11"/>
                  <a:gd name="T6" fmla="*/ 44 w 47"/>
                  <a:gd name="T7" fmla="*/ 2 h 11"/>
                  <a:gd name="T8" fmla="*/ 43 w 47"/>
                  <a:gd name="T9" fmla="*/ 1 h 11"/>
                  <a:gd name="T10" fmla="*/ 46 w 47"/>
                  <a:gd name="T11" fmla="*/ 0 h 11"/>
                  <a:gd name="T12" fmla="*/ 44 w 47"/>
                  <a:gd name="T13" fmla="*/ 1 h 11"/>
                  <a:gd name="T14" fmla="*/ 45 w 47"/>
                  <a:gd name="T15" fmla="*/ 2 h 11"/>
                  <a:gd name="T16" fmla="*/ 46 w 47"/>
                  <a:gd name="T17" fmla="*/ 2 h 11"/>
                  <a:gd name="T18" fmla="*/ 47 w 47"/>
                  <a:gd name="T19" fmla="*/ 2 h 11"/>
                  <a:gd name="T20" fmla="*/ 46 w 47"/>
                  <a:gd name="T2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11">
                    <a:moveTo>
                      <a:pt x="43" y="1"/>
                    </a:moveTo>
                    <a:cubicBezTo>
                      <a:pt x="0" y="9"/>
                      <a:pt x="0" y="9"/>
                      <a:pt x="0" y="9"/>
                    </a:cubicBezTo>
                    <a:cubicBezTo>
                      <a:pt x="0" y="11"/>
                      <a:pt x="0" y="11"/>
                      <a:pt x="0" y="11"/>
                    </a:cubicBezTo>
                    <a:cubicBezTo>
                      <a:pt x="44" y="2"/>
                      <a:pt x="44" y="2"/>
                      <a:pt x="44" y="2"/>
                    </a:cubicBezTo>
                    <a:cubicBezTo>
                      <a:pt x="43" y="1"/>
                      <a:pt x="43" y="1"/>
                      <a:pt x="43" y="1"/>
                    </a:cubicBezTo>
                    <a:moveTo>
                      <a:pt x="46" y="0"/>
                    </a:moveTo>
                    <a:cubicBezTo>
                      <a:pt x="44" y="1"/>
                      <a:pt x="44" y="1"/>
                      <a:pt x="44" y="1"/>
                    </a:cubicBezTo>
                    <a:cubicBezTo>
                      <a:pt x="45" y="2"/>
                      <a:pt x="45" y="2"/>
                      <a:pt x="45" y="2"/>
                    </a:cubicBezTo>
                    <a:cubicBezTo>
                      <a:pt x="46" y="2"/>
                      <a:pt x="46" y="2"/>
                      <a:pt x="46" y="2"/>
                    </a:cubicBezTo>
                    <a:cubicBezTo>
                      <a:pt x="47" y="2"/>
                      <a:pt x="47" y="2"/>
                      <a:pt x="47" y="2"/>
                    </a:cubicBezTo>
                    <a:cubicBezTo>
                      <a:pt x="46" y="1"/>
                      <a:pt x="46" y="1"/>
                      <a:pt x="4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1" name="îṡ1îdê">
                <a:extLst>
                  <a:ext uri="{FF2B5EF4-FFF2-40B4-BE49-F238E27FC236}">
                    <a16:creationId xmlns:a16="http://schemas.microsoft.com/office/drawing/2014/main" id="{0A25023D-45E6-46E1-A1AB-0C7F0CA55FC1}"/>
                  </a:ext>
                </a:extLst>
              </p:cNvPr>
              <p:cNvSpPr/>
              <p:nvPr/>
            </p:nvSpPr>
            <p:spPr bwMode="auto">
              <a:xfrm>
                <a:off x="2063" y="1457"/>
                <a:ext cx="5" cy="2"/>
              </a:xfrm>
              <a:custGeom>
                <a:avLst/>
                <a:gdLst>
                  <a:gd name="T0" fmla="*/ 3 w 5"/>
                  <a:gd name="T1" fmla="*/ 0 h 2"/>
                  <a:gd name="T2" fmla="*/ 0 w 5"/>
                  <a:gd name="T3" fmla="*/ 0 h 2"/>
                  <a:gd name="T4" fmla="*/ 3 w 5"/>
                  <a:gd name="T5" fmla="*/ 2 h 2"/>
                  <a:gd name="T6" fmla="*/ 5 w 5"/>
                  <a:gd name="T7" fmla="*/ 2 h 2"/>
                  <a:gd name="T8" fmla="*/ 3 w 5"/>
                  <a:gd name="T9" fmla="*/ 0 h 2"/>
                </a:gdLst>
                <a:ahLst/>
                <a:cxnLst>
                  <a:cxn ang="0">
                    <a:pos x="T0" y="T1"/>
                  </a:cxn>
                  <a:cxn ang="0">
                    <a:pos x="T2" y="T3"/>
                  </a:cxn>
                  <a:cxn ang="0">
                    <a:pos x="T4" y="T5"/>
                  </a:cxn>
                  <a:cxn ang="0">
                    <a:pos x="T6" y="T7"/>
                  </a:cxn>
                  <a:cxn ang="0">
                    <a:pos x="T8" y="T9"/>
                  </a:cxn>
                </a:cxnLst>
                <a:rect l="0" t="0" r="r" b="b"/>
                <a:pathLst>
                  <a:path w="5" h="2">
                    <a:moveTo>
                      <a:pt x="3" y="0"/>
                    </a:moveTo>
                    <a:lnTo>
                      <a:pt x="0" y="0"/>
                    </a:lnTo>
                    <a:lnTo>
                      <a:pt x="3" y="2"/>
                    </a:lnTo>
                    <a:lnTo>
                      <a:pt x="5"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2" name="îsļiďè">
                <a:extLst>
                  <a:ext uri="{FF2B5EF4-FFF2-40B4-BE49-F238E27FC236}">
                    <a16:creationId xmlns:a16="http://schemas.microsoft.com/office/drawing/2014/main" id="{53035EC4-2C9F-418E-9F62-1BCADCF19266}"/>
                  </a:ext>
                </a:extLst>
              </p:cNvPr>
              <p:cNvSpPr/>
              <p:nvPr/>
            </p:nvSpPr>
            <p:spPr bwMode="auto">
              <a:xfrm>
                <a:off x="2063" y="1457"/>
                <a:ext cx="5" cy="2"/>
              </a:xfrm>
              <a:custGeom>
                <a:avLst/>
                <a:gdLst>
                  <a:gd name="T0" fmla="*/ 3 w 5"/>
                  <a:gd name="T1" fmla="*/ 0 h 2"/>
                  <a:gd name="T2" fmla="*/ 0 w 5"/>
                  <a:gd name="T3" fmla="*/ 0 h 2"/>
                  <a:gd name="T4" fmla="*/ 3 w 5"/>
                  <a:gd name="T5" fmla="*/ 2 h 2"/>
                  <a:gd name="T6" fmla="*/ 5 w 5"/>
                  <a:gd name="T7" fmla="*/ 2 h 2"/>
                  <a:gd name="T8" fmla="*/ 3 w 5"/>
                  <a:gd name="T9" fmla="*/ 0 h 2"/>
                </a:gdLst>
                <a:ahLst/>
                <a:cxnLst>
                  <a:cxn ang="0">
                    <a:pos x="T0" y="T1"/>
                  </a:cxn>
                  <a:cxn ang="0">
                    <a:pos x="T2" y="T3"/>
                  </a:cxn>
                  <a:cxn ang="0">
                    <a:pos x="T4" y="T5"/>
                  </a:cxn>
                  <a:cxn ang="0">
                    <a:pos x="T6" y="T7"/>
                  </a:cxn>
                  <a:cxn ang="0">
                    <a:pos x="T8" y="T9"/>
                  </a:cxn>
                </a:cxnLst>
                <a:rect l="0" t="0" r="r" b="b"/>
                <a:pathLst>
                  <a:path w="5" h="2">
                    <a:moveTo>
                      <a:pt x="3" y="0"/>
                    </a:moveTo>
                    <a:lnTo>
                      <a:pt x="0" y="0"/>
                    </a:lnTo>
                    <a:lnTo>
                      <a:pt x="3" y="2"/>
                    </a:lnTo>
                    <a:lnTo>
                      <a:pt x="5" y="2"/>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3" name="íṥḷïḍe">
                <a:extLst>
                  <a:ext uri="{FF2B5EF4-FFF2-40B4-BE49-F238E27FC236}">
                    <a16:creationId xmlns:a16="http://schemas.microsoft.com/office/drawing/2014/main" id="{41D04E4A-3F40-4BAC-A5B9-5ACEE7079F68}"/>
                  </a:ext>
                </a:extLst>
              </p:cNvPr>
              <p:cNvSpPr/>
              <p:nvPr/>
            </p:nvSpPr>
            <p:spPr bwMode="auto">
              <a:xfrm>
                <a:off x="1899" y="1476"/>
                <a:ext cx="71" cy="14"/>
              </a:xfrm>
              <a:custGeom>
                <a:avLst/>
                <a:gdLst>
                  <a:gd name="T0" fmla="*/ 71 w 71"/>
                  <a:gd name="T1" fmla="*/ 0 h 14"/>
                  <a:gd name="T2" fmla="*/ 0 w 71"/>
                  <a:gd name="T3" fmla="*/ 12 h 14"/>
                  <a:gd name="T4" fmla="*/ 2 w 71"/>
                  <a:gd name="T5" fmla="*/ 14 h 14"/>
                  <a:gd name="T6" fmla="*/ 71 w 71"/>
                  <a:gd name="T7" fmla="*/ 2 h 14"/>
                  <a:gd name="T8" fmla="*/ 71 w 71"/>
                  <a:gd name="T9" fmla="*/ 0 h 14"/>
                </a:gdLst>
                <a:ahLst/>
                <a:cxnLst>
                  <a:cxn ang="0">
                    <a:pos x="T0" y="T1"/>
                  </a:cxn>
                  <a:cxn ang="0">
                    <a:pos x="T2" y="T3"/>
                  </a:cxn>
                  <a:cxn ang="0">
                    <a:pos x="T4" y="T5"/>
                  </a:cxn>
                  <a:cxn ang="0">
                    <a:pos x="T6" y="T7"/>
                  </a:cxn>
                  <a:cxn ang="0">
                    <a:pos x="T8" y="T9"/>
                  </a:cxn>
                </a:cxnLst>
                <a:rect l="0" t="0" r="r" b="b"/>
                <a:pathLst>
                  <a:path w="71" h="14">
                    <a:moveTo>
                      <a:pt x="71" y="0"/>
                    </a:moveTo>
                    <a:lnTo>
                      <a:pt x="0" y="12"/>
                    </a:lnTo>
                    <a:lnTo>
                      <a:pt x="2" y="14"/>
                    </a:lnTo>
                    <a:lnTo>
                      <a:pt x="71" y="2"/>
                    </a:lnTo>
                    <a:lnTo>
                      <a:pt x="7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4" name="iṧlîḋè">
                <a:extLst>
                  <a:ext uri="{FF2B5EF4-FFF2-40B4-BE49-F238E27FC236}">
                    <a16:creationId xmlns:a16="http://schemas.microsoft.com/office/drawing/2014/main" id="{C583256D-4E22-4AB8-90CE-98FA76FACA67}"/>
                  </a:ext>
                </a:extLst>
              </p:cNvPr>
              <p:cNvSpPr/>
              <p:nvPr/>
            </p:nvSpPr>
            <p:spPr bwMode="auto">
              <a:xfrm>
                <a:off x="1899" y="1476"/>
                <a:ext cx="71" cy="14"/>
              </a:xfrm>
              <a:custGeom>
                <a:avLst/>
                <a:gdLst>
                  <a:gd name="T0" fmla="*/ 71 w 71"/>
                  <a:gd name="T1" fmla="*/ 0 h 14"/>
                  <a:gd name="T2" fmla="*/ 0 w 71"/>
                  <a:gd name="T3" fmla="*/ 12 h 14"/>
                  <a:gd name="T4" fmla="*/ 2 w 71"/>
                  <a:gd name="T5" fmla="*/ 14 h 14"/>
                  <a:gd name="T6" fmla="*/ 71 w 71"/>
                  <a:gd name="T7" fmla="*/ 2 h 14"/>
                  <a:gd name="T8" fmla="*/ 71 w 71"/>
                  <a:gd name="T9" fmla="*/ 0 h 14"/>
                </a:gdLst>
                <a:ahLst/>
                <a:cxnLst>
                  <a:cxn ang="0">
                    <a:pos x="T0" y="T1"/>
                  </a:cxn>
                  <a:cxn ang="0">
                    <a:pos x="T2" y="T3"/>
                  </a:cxn>
                  <a:cxn ang="0">
                    <a:pos x="T4" y="T5"/>
                  </a:cxn>
                  <a:cxn ang="0">
                    <a:pos x="T6" y="T7"/>
                  </a:cxn>
                  <a:cxn ang="0">
                    <a:pos x="T8" y="T9"/>
                  </a:cxn>
                </a:cxnLst>
                <a:rect l="0" t="0" r="r" b="b"/>
                <a:pathLst>
                  <a:path w="71" h="14">
                    <a:moveTo>
                      <a:pt x="71" y="0"/>
                    </a:moveTo>
                    <a:lnTo>
                      <a:pt x="0" y="12"/>
                    </a:lnTo>
                    <a:lnTo>
                      <a:pt x="2" y="14"/>
                    </a:lnTo>
                    <a:lnTo>
                      <a:pt x="71" y="2"/>
                    </a:lnTo>
                    <a:lnTo>
                      <a:pt x="7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5" name="iṩļîḍè">
                <a:extLst>
                  <a:ext uri="{FF2B5EF4-FFF2-40B4-BE49-F238E27FC236}">
                    <a16:creationId xmlns:a16="http://schemas.microsoft.com/office/drawing/2014/main" id="{22CC02A7-78CC-4F1E-AC25-D553214D72A2}"/>
                  </a:ext>
                </a:extLst>
              </p:cNvPr>
              <p:cNvSpPr/>
              <p:nvPr/>
            </p:nvSpPr>
            <p:spPr bwMode="auto">
              <a:xfrm>
                <a:off x="1552" y="1490"/>
                <a:ext cx="342" cy="67"/>
              </a:xfrm>
              <a:custGeom>
                <a:avLst/>
                <a:gdLst>
                  <a:gd name="T0" fmla="*/ 164 w 164"/>
                  <a:gd name="T1" fmla="*/ 0 h 32"/>
                  <a:gd name="T2" fmla="*/ 2 w 164"/>
                  <a:gd name="T3" fmla="*/ 31 h 32"/>
                  <a:gd name="T4" fmla="*/ 0 w 164"/>
                  <a:gd name="T5" fmla="*/ 31 h 32"/>
                  <a:gd name="T6" fmla="*/ 0 w 164"/>
                  <a:gd name="T7" fmla="*/ 32 h 32"/>
                  <a:gd name="T8" fmla="*/ 1 w 164"/>
                  <a:gd name="T9" fmla="*/ 32 h 32"/>
                  <a:gd name="T10" fmla="*/ 164 w 164"/>
                  <a:gd name="T11" fmla="*/ 1 h 32"/>
                  <a:gd name="T12" fmla="*/ 164 w 16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164" h="32">
                    <a:moveTo>
                      <a:pt x="164" y="0"/>
                    </a:moveTo>
                    <a:cubicBezTo>
                      <a:pt x="2" y="31"/>
                      <a:pt x="2" y="31"/>
                      <a:pt x="2" y="31"/>
                    </a:cubicBezTo>
                    <a:cubicBezTo>
                      <a:pt x="0" y="31"/>
                      <a:pt x="0" y="31"/>
                      <a:pt x="0" y="31"/>
                    </a:cubicBezTo>
                    <a:cubicBezTo>
                      <a:pt x="0" y="32"/>
                      <a:pt x="0" y="32"/>
                      <a:pt x="0" y="32"/>
                    </a:cubicBezTo>
                    <a:cubicBezTo>
                      <a:pt x="1" y="32"/>
                      <a:pt x="1" y="32"/>
                      <a:pt x="1" y="32"/>
                    </a:cubicBezTo>
                    <a:cubicBezTo>
                      <a:pt x="164" y="1"/>
                      <a:pt x="164" y="1"/>
                      <a:pt x="164" y="1"/>
                    </a:cubicBezTo>
                    <a:cubicBezTo>
                      <a:pt x="164" y="1"/>
                      <a:pt x="164" y="0"/>
                      <a:pt x="16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6" name="îşlíďê">
                <a:extLst>
                  <a:ext uri="{FF2B5EF4-FFF2-40B4-BE49-F238E27FC236}">
                    <a16:creationId xmlns:a16="http://schemas.microsoft.com/office/drawing/2014/main" id="{FB0E9CAF-F964-46F8-98A7-F5C86C53AD4B}"/>
                  </a:ext>
                </a:extLst>
              </p:cNvPr>
              <p:cNvSpPr/>
              <p:nvPr/>
            </p:nvSpPr>
            <p:spPr bwMode="auto">
              <a:xfrm>
                <a:off x="1894" y="1488"/>
                <a:ext cx="2" cy="5"/>
              </a:xfrm>
              <a:custGeom>
                <a:avLst/>
                <a:gdLst>
                  <a:gd name="T0" fmla="*/ 1 w 1"/>
                  <a:gd name="T1" fmla="*/ 0 h 2"/>
                  <a:gd name="T2" fmla="*/ 0 w 1"/>
                  <a:gd name="T3" fmla="*/ 1 h 2"/>
                  <a:gd name="T4" fmla="*/ 0 w 1"/>
                  <a:gd name="T5" fmla="*/ 2 h 2"/>
                  <a:gd name="T6" fmla="*/ 1 w 1"/>
                  <a:gd name="T7" fmla="*/ 2 h 2"/>
                  <a:gd name="T8" fmla="*/ 1 w 1"/>
                  <a:gd name="T9" fmla="*/ 0 h 2"/>
                </a:gdLst>
                <a:ahLst/>
                <a:cxnLst>
                  <a:cxn ang="0">
                    <a:pos x="T0" y="T1"/>
                  </a:cxn>
                  <a:cxn ang="0">
                    <a:pos x="T2" y="T3"/>
                  </a:cxn>
                  <a:cxn ang="0">
                    <a:pos x="T4" y="T5"/>
                  </a:cxn>
                  <a:cxn ang="0">
                    <a:pos x="T6" y="T7"/>
                  </a:cxn>
                  <a:cxn ang="0">
                    <a:pos x="T8" y="T9"/>
                  </a:cxn>
                </a:cxnLst>
                <a:rect l="0" t="0" r="r" b="b"/>
                <a:pathLst>
                  <a:path w="1" h="2">
                    <a:moveTo>
                      <a:pt x="1" y="0"/>
                    </a:moveTo>
                    <a:cubicBezTo>
                      <a:pt x="0" y="1"/>
                      <a:pt x="0" y="1"/>
                      <a:pt x="0" y="1"/>
                    </a:cubicBezTo>
                    <a:cubicBezTo>
                      <a:pt x="0" y="1"/>
                      <a:pt x="0" y="2"/>
                      <a:pt x="0" y="2"/>
                    </a:cubicBezTo>
                    <a:cubicBezTo>
                      <a:pt x="1" y="2"/>
                      <a:pt x="1" y="2"/>
                      <a:pt x="1" y="2"/>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7" name="ïšlîḍê">
                <a:extLst>
                  <a:ext uri="{FF2B5EF4-FFF2-40B4-BE49-F238E27FC236}">
                    <a16:creationId xmlns:a16="http://schemas.microsoft.com/office/drawing/2014/main" id="{59C9A726-49D8-45C4-AEDB-E075919585D7}"/>
                  </a:ext>
                </a:extLst>
              </p:cNvPr>
              <p:cNvSpPr/>
              <p:nvPr/>
            </p:nvSpPr>
            <p:spPr bwMode="auto">
              <a:xfrm>
                <a:off x="1552" y="1555"/>
                <a:ext cx="4" cy="0"/>
              </a:xfrm>
              <a:custGeom>
                <a:avLst/>
                <a:gdLst>
                  <a:gd name="T0" fmla="*/ 2 w 2"/>
                  <a:gd name="T1" fmla="*/ 0 w 2"/>
                  <a:gd name="T2" fmla="*/ 0 w 2"/>
                  <a:gd name="T3" fmla="*/ 2 w 2"/>
                </a:gdLst>
                <a:ahLst/>
                <a:cxnLst>
                  <a:cxn ang="0">
                    <a:pos x="T0" y="0"/>
                  </a:cxn>
                  <a:cxn ang="0">
                    <a:pos x="T1" y="0"/>
                  </a:cxn>
                  <a:cxn ang="0">
                    <a:pos x="T2" y="0"/>
                  </a:cxn>
                  <a:cxn ang="0">
                    <a:pos x="T3" y="0"/>
                  </a:cxn>
                </a:cxnLst>
                <a:rect l="0" t="0" r="r" b="b"/>
                <a:pathLst>
                  <a:path w="2">
                    <a:moveTo>
                      <a:pt x="2" y="0"/>
                    </a:moveTo>
                    <a:cubicBezTo>
                      <a:pt x="0" y="0"/>
                      <a:pt x="0" y="0"/>
                      <a:pt x="0" y="0"/>
                    </a:cubicBezTo>
                    <a:cubicBezTo>
                      <a:pt x="0" y="0"/>
                      <a:pt x="0" y="0"/>
                      <a:pt x="0" y="0"/>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8" name="ïsľiḍê">
                <a:extLst>
                  <a:ext uri="{FF2B5EF4-FFF2-40B4-BE49-F238E27FC236}">
                    <a16:creationId xmlns:a16="http://schemas.microsoft.com/office/drawing/2014/main" id="{41170BA1-8EBB-4820-94E0-EF71DDD790FB}"/>
                  </a:ext>
                </a:extLst>
              </p:cNvPr>
              <p:cNvSpPr/>
              <p:nvPr/>
            </p:nvSpPr>
            <p:spPr bwMode="auto">
              <a:xfrm>
                <a:off x="2070" y="1459"/>
                <a:ext cx="2" cy="0"/>
              </a:xfrm>
              <a:custGeom>
                <a:avLst/>
                <a:gdLst>
                  <a:gd name="T0" fmla="*/ 1 w 1"/>
                  <a:gd name="T1" fmla="*/ 0 w 1"/>
                  <a:gd name="T2" fmla="*/ 1 w 1"/>
                  <a:gd name="T3" fmla="*/ 1 w 1"/>
                </a:gdLst>
                <a:ahLst/>
                <a:cxnLst>
                  <a:cxn ang="0">
                    <a:pos x="T0" y="0"/>
                  </a:cxn>
                  <a:cxn ang="0">
                    <a:pos x="T1" y="0"/>
                  </a:cxn>
                  <a:cxn ang="0">
                    <a:pos x="T2" y="0"/>
                  </a:cxn>
                  <a:cxn ang="0">
                    <a:pos x="T3" y="0"/>
                  </a:cxn>
                </a:cxnLst>
                <a:rect l="0" t="0" r="r" b="b"/>
                <a:pathLst>
                  <a:path w="1">
                    <a:moveTo>
                      <a:pt x="1" y="0"/>
                    </a:moveTo>
                    <a:cubicBezTo>
                      <a:pt x="0" y="0"/>
                      <a:pt x="0" y="0"/>
                      <a:pt x="0" y="0"/>
                    </a:cubicBezTo>
                    <a:cubicBezTo>
                      <a:pt x="1" y="0"/>
                      <a:pt x="1" y="0"/>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9" name="ïṡliďé">
                <a:extLst>
                  <a:ext uri="{FF2B5EF4-FFF2-40B4-BE49-F238E27FC236}">
                    <a16:creationId xmlns:a16="http://schemas.microsoft.com/office/drawing/2014/main" id="{93FDD470-CC0D-4BF1-818D-369D060568E8}"/>
                  </a:ext>
                </a:extLst>
              </p:cNvPr>
              <p:cNvSpPr/>
              <p:nvPr/>
            </p:nvSpPr>
            <p:spPr bwMode="auto">
              <a:xfrm>
                <a:off x="1882" y="986"/>
                <a:ext cx="100" cy="242"/>
              </a:xfrm>
              <a:custGeom>
                <a:avLst/>
                <a:gdLst>
                  <a:gd name="T0" fmla="*/ 31 w 48"/>
                  <a:gd name="T1" fmla="*/ 78 h 116"/>
                  <a:gd name="T2" fmla="*/ 47 w 48"/>
                  <a:gd name="T3" fmla="*/ 116 h 116"/>
                  <a:gd name="T4" fmla="*/ 48 w 48"/>
                  <a:gd name="T5" fmla="*/ 115 h 116"/>
                  <a:gd name="T6" fmla="*/ 32 w 48"/>
                  <a:gd name="T7" fmla="*/ 78 h 116"/>
                  <a:gd name="T8" fmla="*/ 31 w 48"/>
                  <a:gd name="T9" fmla="*/ 78 h 116"/>
                  <a:gd name="T10" fmla="*/ 0 w 48"/>
                  <a:gd name="T11" fmla="*/ 0 h 116"/>
                  <a:gd name="T12" fmla="*/ 0 w 48"/>
                  <a:gd name="T13" fmla="*/ 0 h 116"/>
                  <a:gd name="T14" fmla="*/ 0 w 48"/>
                  <a:gd name="T15" fmla="*/ 0 h 116"/>
                  <a:gd name="T16" fmla="*/ 3 w 48"/>
                  <a:gd name="T17" fmla="*/ 11 h 116"/>
                  <a:gd name="T18" fmla="*/ 30 w 48"/>
                  <a:gd name="T19" fmla="*/ 77 h 116"/>
                  <a:gd name="T20" fmla="*/ 32 w 48"/>
                  <a:gd name="T21" fmla="*/ 77 h 116"/>
                  <a:gd name="T22" fmla="*/ 0 w 48"/>
                  <a:gd name="T23"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116">
                    <a:moveTo>
                      <a:pt x="31" y="78"/>
                    </a:moveTo>
                    <a:cubicBezTo>
                      <a:pt x="47" y="116"/>
                      <a:pt x="47" y="116"/>
                      <a:pt x="47" y="116"/>
                    </a:cubicBezTo>
                    <a:cubicBezTo>
                      <a:pt x="47" y="116"/>
                      <a:pt x="47" y="116"/>
                      <a:pt x="48" y="115"/>
                    </a:cubicBezTo>
                    <a:cubicBezTo>
                      <a:pt x="32" y="78"/>
                      <a:pt x="32" y="78"/>
                      <a:pt x="32" y="78"/>
                    </a:cubicBezTo>
                    <a:cubicBezTo>
                      <a:pt x="31" y="78"/>
                      <a:pt x="31" y="78"/>
                      <a:pt x="31" y="78"/>
                    </a:cubicBezTo>
                    <a:moveTo>
                      <a:pt x="0" y="0"/>
                    </a:moveTo>
                    <a:cubicBezTo>
                      <a:pt x="0" y="0"/>
                      <a:pt x="0" y="0"/>
                      <a:pt x="0" y="0"/>
                    </a:cubicBezTo>
                    <a:cubicBezTo>
                      <a:pt x="0" y="0"/>
                      <a:pt x="0" y="0"/>
                      <a:pt x="0" y="0"/>
                    </a:cubicBezTo>
                    <a:cubicBezTo>
                      <a:pt x="3" y="11"/>
                      <a:pt x="3" y="11"/>
                      <a:pt x="3" y="11"/>
                    </a:cubicBezTo>
                    <a:cubicBezTo>
                      <a:pt x="30" y="77"/>
                      <a:pt x="30" y="77"/>
                      <a:pt x="30" y="77"/>
                    </a:cubicBezTo>
                    <a:cubicBezTo>
                      <a:pt x="32" y="77"/>
                      <a:pt x="32" y="77"/>
                      <a:pt x="32" y="77"/>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0" name="is1îḍé">
                <a:extLst>
                  <a:ext uri="{FF2B5EF4-FFF2-40B4-BE49-F238E27FC236}">
                    <a16:creationId xmlns:a16="http://schemas.microsoft.com/office/drawing/2014/main" id="{7C47E38A-C2FF-4D58-9130-C4E069DA93AD}"/>
                  </a:ext>
                </a:extLst>
              </p:cNvPr>
              <p:cNvSpPr/>
              <p:nvPr/>
            </p:nvSpPr>
            <p:spPr bwMode="auto">
              <a:xfrm>
                <a:off x="1980" y="1226"/>
                <a:ext cx="29" cy="66"/>
              </a:xfrm>
              <a:custGeom>
                <a:avLst/>
                <a:gdLst>
                  <a:gd name="T0" fmla="*/ 1 w 14"/>
                  <a:gd name="T1" fmla="*/ 0 h 32"/>
                  <a:gd name="T2" fmla="*/ 0 w 14"/>
                  <a:gd name="T3" fmla="*/ 1 h 32"/>
                  <a:gd name="T4" fmla="*/ 13 w 14"/>
                  <a:gd name="T5" fmla="*/ 32 h 32"/>
                  <a:gd name="T6" fmla="*/ 14 w 14"/>
                  <a:gd name="T7" fmla="*/ 31 h 32"/>
                  <a:gd name="T8" fmla="*/ 1 w 14"/>
                  <a:gd name="T9" fmla="*/ 0 h 32"/>
                </a:gdLst>
                <a:ahLst/>
                <a:cxnLst>
                  <a:cxn ang="0">
                    <a:pos x="T0" y="T1"/>
                  </a:cxn>
                  <a:cxn ang="0">
                    <a:pos x="T2" y="T3"/>
                  </a:cxn>
                  <a:cxn ang="0">
                    <a:pos x="T4" y="T5"/>
                  </a:cxn>
                  <a:cxn ang="0">
                    <a:pos x="T6" y="T7"/>
                  </a:cxn>
                  <a:cxn ang="0">
                    <a:pos x="T8" y="T9"/>
                  </a:cxn>
                </a:cxnLst>
                <a:rect l="0" t="0" r="r" b="b"/>
                <a:pathLst>
                  <a:path w="14" h="32">
                    <a:moveTo>
                      <a:pt x="1" y="0"/>
                    </a:moveTo>
                    <a:cubicBezTo>
                      <a:pt x="0" y="1"/>
                      <a:pt x="0" y="1"/>
                      <a:pt x="0" y="1"/>
                    </a:cubicBezTo>
                    <a:cubicBezTo>
                      <a:pt x="13" y="32"/>
                      <a:pt x="13" y="32"/>
                      <a:pt x="13" y="32"/>
                    </a:cubicBezTo>
                    <a:cubicBezTo>
                      <a:pt x="14" y="31"/>
                      <a:pt x="14" y="31"/>
                      <a:pt x="14" y="31"/>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1" name="iSḷiḍê">
                <a:extLst>
                  <a:ext uri="{FF2B5EF4-FFF2-40B4-BE49-F238E27FC236}">
                    <a16:creationId xmlns:a16="http://schemas.microsoft.com/office/drawing/2014/main" id="{93CD8F46-294B-4841-9C86-24FC42F7411B}"/>
                  </a:ext>
                </a:extLst>
              </p:cNvPr>
              <p:cNvSpPr/>
              <p:nvPr/>
            </p:nvSpPr>
            <p:spPr bwMode="auto">
              <a:xfrm>
                <a:off x="2009" y="1301"/>
                <a:ext cx="21" cy="39"/>
              </a:xfrm>
              <a:custGeom>
                <a:avLst/>
                <a:gdLst>
                  <a:gd name="T0" fmla="*/ 2 w 10"/>
                  <a:gd name="T1" fmla="*/ 0 h 19"/>
                  <a:gd name="T2" fmla="*/ 0 w 10"/>
                  <a:gd name="T3" fmla="*/ 0 h 19"/>
                  <a:gd name="T4" fmla="*/ 8 w 10"/>
                  <a:gd name="T5" fmla="*/ 18 h 19"/>
                  <a:gd name="T6" fmla="*/ 10 w 10"/>
                  <a:gd name="T7" fmla="*/ 19 h 19"/>
                  <a:gd name="T8" fmla="*/ 2 w 10"/>
                  <a:gd name="T9" fmla="*/ 0 h 19"/>
                </a:gdLst>
                <a:ahLst/>
                <a:cxnLst>
                  <a:cxn ang="0">
                    <a:pos x="T0" y="T1"/>
                  </a:cxn>
                  <a:cxn ang="0">
                    <a:pos x="T2" y="T3"/>
                  </a:cxn>
                  <a:cxn ang="0">
                    <a:pos x="T4" y="T5"/>
                  </a:cxn>
                  <a:cxn ang="0">
                    <a:pos x="T6" y="T7"/>
                  </a:cxn>
                  <a:cxn ang="0">
                    <a:pos x="T8" y="T9"/>
                  </a:cxn>
                </a:cxnLst>
                <a:rect l="0" t="0" r="r" b="b"/>
                <a:pathLst>
                  <a:path w="10" h="19">
                    <a:moveTo>
                      <a:pt x="2" y="0"/>
                    </a:moveTo>
                    <a:cubicBezTo>
                      <a:pt x="1" y="0"/>
                      <a:pt x="1" y="0"/>
                      <a:pt x="0" y="0"/>
                    </a:cubicBezTo>
                    <a:cubicBezTo>
                      <a:pt x="8" y="18"/>
                      <a:pt x="8" y="18"/>
                      <a:pt x="8" y="18"/>
                    </a:cubicBezTo>
                    <a:cubicBezTo>
                      <a:pt x="10" y="19"/>
                      <a:pt x="10" y="19"/>
                      <a:pt x="10" y="19"/>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2" name="iSḷïdé">
                <a:extLst>
                  <a:ext uri="{FF2B5EF4-FFF2-40B4-BE49-F238E27FC236}">
                    <a16:creationId xmlns:a16="http://schemas.microsoft.com/office/drawing/2014/main" id="{1A0FD14F-5109-491A-833E-CAD7881BF7AA}"/>
                  </a:ext>
                </a:extLst>
              </p:cNvPr>
              <p:cNvSpPr/>
              <p:nvPr/>
            </p:nvSpPr>
            <p:spPr bwMode="auto">
              <a:xfrm>
                <a:off x="2007" y="1292"/>
                <a:ext cx="6" cy="9"/>
              </a:xfrm>
              <a:custGeom>
                <a:avLst/>
                <a:gdLst>
                  <a:gd name="T0" fmla="*/ 1 w 3"/>
                  <a:gd name="T1" fmla="*/ 0 h 4"/>
                  <a:gd name="T2" fmla="*/ 0 w 3"/>
                  <a:gd name="T3" fmla="*/ 1 h 4"/>
                  <a:gd name="T4" fmla="*/ 1 w 3"/>
                  <a:gd name="T5" fmla="*/ 4 h 4"/>
                  <a:gd name="T6" fmla="*/ 3 w 3"/>
                  <a:gd name="T7" fmla="*/ 4 h 4"/>
                  <a:gd name="T8" fmla="*/ 1 w 3"/>
                  <a:gd name="T9" fmla="*/ 0 h 4"/>
                </a:gdLst>
                <a:ahLst/>
                <a:cxnLst>
                  <a:cxn ang="0">
                    <a:pos x="T0" y="T1"/>
                  </a:cxn>
                  <a:cxn ang="0">
                    <a:pos x="T2" y="T3"/>
                  </a:cxn>
                  <a:cxn ang="0">
                    <a:pos x="T4" y="T5"/>
                  </a:cxn>
                  <a:cxn ang="0">
                    <a:pos x="T6" y="T7"/>
                  </a:cxn>
                  <a:cxn ang="0">
                    <a:pos x="T8" y="T9"/>
                  </a:cxn>
                </a:cxnLst>
                <a:rect l="0" t="0" r="r" b="b"/>
                <a:pathLst>
                  <a:path w="3" h="4">
                    <a:moveTo>
                      <a:pt x="1" y="0"/>
                    </a:moveTo>
                    <a:cubicBezTo>
                      <a:pt x="0" y="1"/>
                      <a:pt x="0" y="1"/>
                      <a:pt x="0" y="1"/>
                    </a:cubicBezTo>
                    <a:cubicBezTo>
                      <a:pt x="1" y="4"/>
                      <a:pt x="1" y="4"/>
                      <a:pt x="1" y="4"/>
                    </a:cubicBezTo>
                    <a:cubicBezTo>
                      <a:pt x="2" y="4"/>
                      <a:pt x="2" y="4"/>
                      <a:pt x="3" y="4"/>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3" name="iṩľíḑe">
                <a:extLst>
                  <a:ext uri="{FF2B5EF4-FFF2-40B4-BE49-F238E27FC236}">
                    <a16:creationId xmlns:a16="http://schemas.microsoft.com/office/drawing/2014/main" id="{E35627D6-1ACB-4383-91A0-89037C05A22D}"/>
                  </a:ext>
                </a:extLst>
              </p:cNvPr>
              <p:cNvSpPr/>
              <p:nvPr/>
            </p:nvSpPr>
            <p:spPr bwMode="auto">
              <a:xfrm>
                <a:off x="2028" y="1342"/>
                <a:ext cx="13" cy="23"/>
              </a:xfrm>
              <a:custGeom>
                <a:avLst/>
                <a:gdLst>
                  <a:gd name="T0" fmla="*/ 0 w 6"/>
                  <a:gd name="T1" fmla="*/ 0 h 11"/>
                  <a:gd name="T2" fmla="*/ 4 w 6"/>
                  <a:gd name="T3" fmla="*/ 11 h 11"/>
                  <a:gd name="T4" fmla="*/ 6 w 6"/>
                  <a:gd name="T5" fmla="*/ 11 h 11"/>
                  <a:gd name="T6" fmla="*/ 2 w 6"/>
                  <a:gd name="T7" fmla="*/ 1 h 11"/>
                  <a:gd name="T8" fmla="*/ 0 w 6"/>
                  <a:gd name="T9" fmla="*/ 0 h 11"/>
                </a:gdLst>
                <a:ahLst/>
                <a:cxnLst>
                  <a:cxn ang="0">
                    <a:pos x="T0" y="T1"/>
                  </a:cxn>
                  <a:cxn ang="0">
                    <a:pos x="T2" y="T3"/>
                  </a:cxn>
                  <a:cxn ang="0">
                    <a:pos x="T4" y="T5"/>
                  </a:cxn>
                  <a:cxn ang="0">
                    <a:pos x="T6" y="T7"/>
                  </a:cxn>
                  <a:cxn ang="0">
                    <a:pos x="T8" y="T9"/>
                  </a:cxn>
                </a:cxnLst>
                <a:rect l="0" t="0" r="r" b="b"/>
                <a:pathLst>
                  <a:path w="6" h="11">
                    <a:moveTo>
                      <a:pt x="0" y="0"/>
                    </a:moveTo>
                    <a:cubicBezTo>
                      <a:pt x="4" y="11"/>
                      <a:pt x="4" y="11"/>
                      <a:pt x="4" y="11"/>
                    </a:cubicBezTo>
                    <a:cubicBezTo>
                      <a:pt x="5" y="11"/>
                      <a:pt x="5" y="11"/>
                      <a:pt x="6" y="11"/>
                    </a:cubicBezTo>
                    <a:cubicBezTo>
                      <a:pt x="2" y="1"/>
                      <a:pt x="2" y="1"/>
                      <a:pt x="2" y="1"/>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4" name="ï$1ïďe">
                <a:extLst>
                  <a:ext uri="{FF2B5EF4-FFF2-40B4-BE49-F238E27FC236}">
                    <a16:creationId xmlns:a16="http://schemas.microsoft.com/office/drawing/2014/main" id="{11CED19C-0769-4F5C-8FD3-A61C19DB9C65}"/>
                  </a:ext>
                </a:extLst>
              </p:cNvPr>
              <p:cNvSpPr/>
              <p:nvPr/>
            </p:nvSpPr>
            <p:spPr bwMode="auto">
              <a:xfrm>
                <a:off x="2036" y="1365"/>
                <a:ext cx="40" cy="86"/>
              </a:xfrm>
              <a:custGeom>
                <a:avLst/>
                <a:gdLst>
                  <a:gd name="T0" fmla="*/ 0 w 19"/>
                  <a:gd name="T1" fmla="*/ 0 h 41"/>
                  <a:gd name="T2" fmla="*/ 16 w 19"/>
                  <a:gd name="T3" fmla="*/ 37 h 41"/>
                  <a:gd name="T4" fmla="*/ 18 w 19"/>
                  <a:gd name="T5" fmla="*/ 41 h 41"/>
                  <a:gd name="T6" fmla="*/ 19 w 19"/>
                  <a:gd name="T7" fmla="*/ 41 h 41"/>
                  <a:gd name="T8" fmla="*/ 2 w 19"/>
                  <a:gd name="T9" fmla="*/ 0 h 41"/>
                  <a:gd name="T10" fmla="*/ 0 w 19"/>
                  <a:gd name="T11" fmla="*/ 0 h 41"/>
                </a:gdLst>
                <a:ahLst/>
                <a:cxnLst>
                  <a:cxn ang="0">
                    <a:pos x="T0" y="T1"/>
                  </a:cxn>
                  <a:cxn ang="0">
                    <a:pos x="T2" y="T3"/>
                  </a:cxn>
                  <a:cxn ang="0">
                    <a:pos x="T4" y="T5"/>
                  </a:cxn>
                  <a:cxn ang="0">
                    <a:pos x="T6" y="T7"/>
                  </a:cxn>
                  <a:cxn ang="0">
                    <a:pos x="T8" y="T9"/>
                  </a:cxn>
                  <a:cxn ang="0">
                    <a:pos x="T10" y="T11"/>
                  </a:cxn>
                </a:cxnLst>
                <a:rect l="0" t="0" r="r" b="b"/>
                <a:pathLst>
                  <a:path w="19" h="41">
                    <a:moveTo>
                      <a:pt x="0" y="0"/>
                    </a:moveTo>
                    <a:cubicBezTo>
                      <a:pt x="16" y="37"/>
                      <a:pt x="16" y="37"/>
                      <a:pt x="16" y="37"/>
                    </a:cubicBezTo>
                    <a:cubicBezTo>
                      <a:pt x="18" y="41"/>
                      <a:pt x="18" y="41"/>
                      <a:pt x="18" y="41"/>
                    </a:cubicBezTo>
                    <a:cubicBezTo>
                      <a:pt x="18" y="41"/>
                      <a:pt x="18" y="41"/>
                      <a:pt x="19" y="41"/>
                    </a:cubicBezTo>
                    <a:cubicBezTo>
                      <a:pt x="2" y="0"/>
                      <a:pt x="2" y="0"/>
                      <a:pt x="2" y="0"/>
                    </a:cubicBezTo>
                    <a:cubicBezTo>
                      <a:pt x="1" y="0"/>
                      <a:pt x="1"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5" name="iṣ1îḋé">
                <a:extLst>
                  <a:ext uri="{FF2B5EF4-FFF2-40B4-BE49-F238E27FC236}">
                    <a16:creationId xmlns:a16="http://schemas.microsoft.com/office/drawing/2014/main" id="{D3C1DF47-2B3B-4F0B-91AA-DE9A01B27DB1}"/>
                  </a:ext>
                </a:extLst>
              </p:cNvPr>
              <p:cNvSpPr/>
              <p:nvPr/>
            </p:nvSpPr>
            <p:spPr bwMode="auto">
              <a:xfrm>
                <a:off x="2007" y="1290"/>
                <a:ext cx="2" cy="5"/>
              </a:xfrm>
              <a:custGeom>
                <a:avLst/>
                <a:gdLst>
                  <a:gd name="T0" fmla="*/ 2 w 2"/>
                  <a:gd name="T1" fmla="*/ 0 h 5"/>
                  <a:gd name="T2" fmla="*/ 0 w 2"/>
                  <a:gd name="T3" fmla="*/ 2 h 5"/>
                  <a:gd name="T4" fmla="*/ 0 w 2"/>
                  <a:gd name="T5" fmla="*/ 5 h 5"/>
                  <a:gd name="T6" fmla="*/ 2 w 2"/>
                  <a:gd name="T7" fmla="*/ 2 h 5"/>
                  <a:gd name="T8" fmla="*/ 2 w 2"/>
                  <a:gd name="T9" fmla="*/ 0 h 5"/>
                </a:gdLst>
                <a:ahLst/>
                <a:cxnLst>
                  <a:cxn ang="0">
                    <a:pos x="T0" y="T1"/>
                  </a:cxn>
                  <a:cxn ang="0">
                    <a:pos x="T2" y="T3"/>
                  </a:cxn>
                  <a:cxn ang="0">
                    <a:pos x="T4" y="T5"/>
                  </a:cxn>
                  <a:cxn ang="0">
                    <a:pos x="T6" y="T7"/>
                  </a:cxn>
                  <a:cxn ang="0">
                    <a:pos x="T8" y="T9"/>
                  </a:cxn>
                </a:cxnLst>
                <a:rect l="0" t="0" r="r" b="b"/>
                <a:pathLst>
                  <a:path w="2" h="5">
                    <a:moveTo>
                      <a:pt x="2" y="0"/>
                    </a:moveTo>
                    <a:lnTo>
                      <a:pt x="0" y="2"/>
                    </a:lnTo>
                    <a:lnTo>
                      <a:pt x="0" y="5"/>
                    </a:lnTo>
                    <a:lnTo>
                      <a:pt x="2"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6" name="ï$ľîḍè">
                <a:extLst>
                  <a:ext uri="{FF2B5EF4-FFF2-40B4-BE49-F238E27FC236}">
                    <a16:creationId xmlns:a16="http://schemas.microsoft.com/office/drawing/2014/main" id="{B5C0E0AA-2C68-4943-9465-5CBD9EEAE2AC}"/>
                  </a:ext>
                </a:extLst>
              </p:cNvPr>
              <p:cNvSpPr/>
              <p:nvPr/>
            </p:nvSpPr>
            <p:spPr bwMode="auto">
              <a:xfrm>
                <a:off x="2007" y="1290"/>
                <a:ext cx="2" cy="5"/>
              </a:xfrm>
              <a:custGeom>
                <a:avLst/>
                <a:gdLst>
                  <a:gd name="T0" fmla="*/ 2 w 2"/>
                  <a:gd name="T1" fmla="*/ 0 h 5"/>
                  <a:gd name="T2" fmla="*/ 0 w 2"/>
                  <a:gd name="T3" fmla="*/ 2 h 5"/>
                  <a:gd name="T4" fmla="*/ 0 w 2"/>
                  <a:gd name="T5" fmla="*/ 5 h 5"/>
                  <a:gd name="T6" fmla="*/ 2 w 2"/>
                  <a:gd name="T7" fmla="*/ 2 h 5"/>
                  <a:gd name="T8" fmla="*/ 2 w 2"/>
                  <a:gd name="T9" fmla="*/ 0 h 5"/>
                </a:gdLst>
                <a:ahLst/>
                <a:cxnLst>
                  <a:cxn ang="0">
                    <a:pos x="T0" y="T1"/>
                  </a:cxn>
                  <a:cxn ang="0">
                    <a:pos x="T2" y="T3"/>
                  </a:cxn>
                  <a:cxn ang="0">
                    <a:pos x="T4" y="T5"/>
                  </a:cxn>
                  <a:cxn ang="0">
                    <a:pos x="T6" y="T7"/>
                  </a:cxn>
                  <a:cxn ang="0">
                    <a:pos x="T8" y="T9"/>
                  </a:cxn>
                </a:cxnLst>
                <a:rect l="0" t="0" r="r" b="b"/>
                <a:pathLst>
                  <a:path w="2" h="5">
                    <a:moveTo>
                      <a:pt x="2" y="0"/>
                    </a:moveTo>
                    <a:lnTo>
                      <a:pt x="0" y="2"/>
                    </a:lnTo>
                    <a:lnTo>
                      <a:pt x="0" y="5"/>
                    </a:lnTo>
                    <a:lnTo>
                      <a:pt x="2" y="2"/>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7" name="iṧḷíďè">
                <a:extLst>
                  <a:ext uri="{FF2B5EF4-FFF2-40B4-BE49-F238E27FC236}">
                    <a16:creationId xmlns:a16="http://schemas.microsoft.com/office/drawing/2014/main" id="{800DC39D-1FE9-4A07-9D10-C778FE9B3943}"/>
                  </a:ext>
                </a:extLst>
              </p:cNvPr>
              <p:cNvSpPr/>
              <p:nvPr/>
            </p:nvSpPr>
            <p:spPr bwMode="auto">
              <a:xfrm>
                <a:off x="1880" y="986"/>
                <a:ext cx="8" cy="23"/>
              </a:xfrm>
              <a:custGeom>
                <a:avLst/>
                <a:gdLst>
                  <a:gd name="T0" fmla="*/ 1 w 4"/>
                  <a:gd name="T1" fmla="*/ 0 h 11"/>
                  <a:gd name="T2" fmla="*/ 0 w 4"/>
                  <a:gd name="T3" fmla="*/ 0 h 11"/>
                  <a:gd name="T4" fmla="*/ 4 w 4"/>
                  <a:gd name="T5" fmla="*/ 11 h 11"/>
                  <a:gd name="T6" fmla="*/ 1 w 4"/>
                  <a:gd name="T7" fmla="*/ 0 h 11"/>
                </a:gdLst>
                <a:ahLst/>
                <a:cxnLst>
                  <a:cxn ang="0">
                    <a:pos x="T0" y="T1"/>
                  </a:cxn>
                  <a:cxn ang="0">
                    <a:pos x="T2" y="T3"/>
                  </a:cxn>
                  <a:cxn ang="0">
                    <a:pos x="T4" y="T5"/>
                  </a:cxn>
                  <a:cxn ang="0">
                    <a:pos x="T6" y="T7"/>
                  </a:cxn>
                </a:cxnLst>
                <a:rect l="0" t="0" r="r" b="b"/>
                <a:pathLst>
                  <a:path w="4" h="11">
                    <a:moveTo>
                      <a:pt x="1" y="0"/>
                    </a:moveTo>
                    <a:cubicBezTo>
                      <a:pt x="0" y="0"/>
                      <a:pt x="0" y="0"/>
                      <a:pt x="0" y="0"/>
                    </a:cubicBezTo>
                    <a:cubicBezTo>
                      <a:pt x="4" y="11"/>
                      <a:pt x="4" y="11"/>
                      <a:pt x="4" y="11"/>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8" name="išlîdè">
                <a:extLst>
                  <a:ext uri="{FF2B5EF4-FFF2-40B4-BE49-F238E27FC236}">
                    <a16:creationId xmlns:a16="http://schemas.microsoft.com/office/drawing/2014/main" id="{876469A9-B495-477F-8E02-D90F113D0870}"/>
                  </a:ext>
                </a:extLst>
              </p:cNvPr>
              <p:cNvSpPr/>
              <p:nvPr/>
            </p:nvSpPr>
            <p:spPr bwMode="auto">
              <a:xfrm>
                <a:off x="2070" y="1443"/>
                <a:ext cx="4" cy="8"/>
              </a:xfrm>
              <a:custGeom>
                <a:avLst/>
                <a:gdLst>
                  <a:gd name="T0" fmla="*/ 0 w 2"/>
                  <a:gd name="T1" fmla="*/ 0 h 4"/>
                  <a:gd name="T2" fmla="*/ 1 w 2"/>
                  <a:gd name="T3" fmla="*/ 4 h 4"/>
                  <a:gd name="T4" fmla="*/ 1 w 2"/>
                  <a:gd name="T5" fmla="*/ 4 h 4"/>
                  <a:gd name="T6" fmla="*/ 1 w 2"/>
                  <a:gd name="T7" fmla="*/ 4 h 4"/>
                  <a:gd name="T8" fmla="*/ 2 w 2"/>
                  <a:gd name="T9" fmla="*/ 4 h 4"/>
                  <a:gd name="T10" fmla="*/ 0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0" y="0"/>
                    </a:moveTo>
                    <a:cubicBezTo>
                      <a:pt x="1" y="4"/>
                      <a:pt x="1" y="4"/>
                      <a:pt x="1" y="4"/>
                    </a:cubicBezTo>
                    <a:cubicBezTo>
                      <a:pt x="1" y="4"/>
                      <a:pt x="1" y="4"/>
                      <a:pt x="1" y="4"/>
                    </a:cubicBezTo>
                    <a:cubicBezTo>
                      <a:pt x="1" y="4"/>
                      <a:pt x="1" y="4"/>
                      <a:pt x="1" y="4"/>
                    </a:cubicBezTo>
                    <a:cubicBezTo>
                      <a:pt x="2" y="4"/>
                      <a:pt x="2" y="4"/>
                      <a:pt x="2" y="4"/>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9" name="iṥļiḓe">
                <a:extLst>
                  <a:ext uri="{FF2B5EF4-FFF2-40B4-BE49-F238E27FC236}">
                    <a16:creationId xmlns:a16="http://schemas.microsoft.com/office/drawing/2014/main" id="{A3590FB3-0478-475F-B6EC-86AF6486174F}"/>
                  </a:ext>
                </a:extLst>
              </p:cNvPr>
              <p:cNvSpPr/>
              <p:nvPr/>
            </p:nvSpPr>
            <p:spPr bwMode="auto">
              <a:xfrm>
                <a:off x="2078" y="1461"/>
                <a:ext cx="69" cy="134"/>
              </a:xfrm>
              <a:custGeom>
                <a:avLst/>
                <a:gdLst>
                  <a:gd name="T0" fmla="*/ 1 w 33"/>
                  <a:gd name="T1" fmla="*/ 0 h 64"/>
                  <a:gd name="T2" fmla="*/ 1 w 33"/>
                  <a:gd name="T3" fmla="*/ 0 h 64"/>
                  <a:gd name="T4" fmla="*/ 0 w 33"/>
                  <a:gd name="T5" fmla="*/ 0 h 64"/>
                  <a:gd name="T6" fmla="*/ 32 w 33"/>
                  <a:gd name="T7" fmla="*/ 64 h 64"/>
                  <a:gd name="T8" fmla="*/ 33 w 33"/>
                  <a:gd name="T9" fmla="*/ 63 h 64"/>
                  <a:gd name="T10" fmla="*/ 1 w 33"/>
                  <a:gd name="T11" fmla="*/ 0 h 64"/>
                </a:gdLst>
                <a:ahLst/>
                <a:cxnLst>
                  <a:cxn ang="0">
                    <a:pos x="T0" y="T1"/>
                  </a:cxn>
                  <a:cxn ang="0">
                    <a:pos x="T2" y="T3"/>
                  </a:cxn>
                  <a:cxn ang="0">
                    <a:pos x="T4" y="T5"/>
                  </a:cxn>
                  <a:cxn ang="0">
                    <a:pos x="T6" y="T7"/>
                  </a:cxn>
                  <a:cxn ang="0">
                    <a:pos x="T8" y="T9"/>
                  </a:cxn>
                  <a:cxn ang="0">
                    <a:pos x="T10" y="T11"/>
                  </a:cxn>
                </a:cxnLst>
                <a:rect l="0" t="0" r="r" b="b"/>
                <a:pathLst>
                  <a:path w="33" h="64">
                    <a:moveTo>
                      <a:pt x="1" y="0"/>
                    </a:moveTo>
                    <a:cubicBezTo>
                      <a:pt x="1" y="0"/>
                      <a:pt x="1" y="0"/>
                      <a:pt x="1" y="0"/>
                    </a:cubicBezTo>
                    <a:cubicBezTo>
                      <a:pt x="0" y="0"/>
                      <a:pt x="0" y="0"/>
                      <a:pt x="0" y="0"/>
                    </a:cubicBezTo>
                    <a:cubicBezTo>
                      <a:pt x="32" y="64"/>
                      <a:pt x="32" y="64"/>
                      <a:pt x="32" y="64"/>
                    </a:cubicBezTo>
                    <a:cubicBezTo>
                      <a:pt x="33" y="63"/>
                      <a:pt x="33" y="63"/>
                      <a:pt x="33" y="63"/>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0" name="îṡ1îďé">
                <a:extLst>
                  <a:ext uri="{FF2B5EF4-FFF2-40B4-BE49-F238E27FC236}">
                    <a16:creationId xmlns:a16="http://schemas.microsoft.com/office/drawing/2014/main" id="{E3D51760-34BD-4CC1-869C-4BD18F960126}"/>
                  </a:ext>
                </a:extLst>
              </p:cNvPr>
              <p:cNvSpPr/>
              <p:nvPr/>
            </p:nvSpPr>
            <p:spPr bwMode="auto">
              <a:xfrm>
                <a:off x="2149" y="1597"/>
                <a:ext cx="75" cy="146"/>
              </a:xfrm>
              <a:custGeom>
                <a:avLst/>
                <a:gdLst>
                  <a:gd name="T0" fmla="*/ 0 w 36"/>
                  <a:gd name="T1" fmla="*/ 0 h 70"/>
                  <a:gd name="T2" fmla="*/ 0 w 36"/>
                  <a:gd name="T3" fmla="*/ 0 h 70"/>
                  <a:gd name="T4" fmla="*/ 0 w 36"/>
                  <a:gd name="T5" fmla="*/ 0 h 70"/>
                  <a:gd name="T6" fmla="*/ 0 w 36"/>
                  <a:gd name="T7" fmla="*/ 1 h 70"/>
                  <a:gd name="T8" fmla="*/ 17 w 36"/>
                  <a:gd name="T9" fmla="*/ 36 h 70"/>
                  <a:gd name="T10" fmla="*/ 36 w 36"/>
                  <a:gd name="T11" fmla="*/ 70 h 70"/>
                  <a:gd name="T12" fmla="*/ 36 w 36"/>
                  <a:gd name="T13" fmla="*/ 70 h 70"/>
                  <a:gd name="T14" fmla="*/ 1 w 36"/>
                  <a:gd name="T15" fmla="*/ 1 h 70"/>
                  <a:gd name="T16" fmla="*/ 0 w 36"/>
                  <a:gd name="T17" fmla="*/ 1 h 70"/>
                  <a:gd name="T18" fmla="*/ 0 w 36"/>
                  <a:gd name="T19" fmla="*/ 0 h 70"/>
                  <a:gd name="T20" fmla="*/ 0 w 36"/>
                  <a:gd name="T21"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0" y="0"/>
                    </a:moveTo>
                    <a:cubicBezTo>
                      <a:pt x="0" y="0"/>
                      <a:pt x="0" y="0"/>
                      <a:pt x="0" y="0"/>
                    </a:cubicBezTo>
                    <a:cubicBezTo>
                      <a:pt x="0" y="0"/>
                      <a:pt x="0" y="0"/>
                      <a:pt x="0" y="0"/>
                    </a:cubicBezTo>
                    <a:cubicBezTo>
                      <a:pt x="0" y="0"/>
                      <a:pt x="0" y="1"/>
                      <a:pt x="0" y="1"/>
                    </a:cubicBezTo>
                    <a:cubicBezTo>
                      <a:pt x="17" y="36"/>
                      <a:pt x="17" y="36"/>
                      <a:pt x="17" y="36"/>
                    </a:cubicBezTo>
                    <a:cubicBezTo>
                      <a:pt x="36" y="70"/>
                      <a:pt x="36" y="70"/>
                      <a:pt x="36" y="70"/>
                    </a:cubicBezTo>
                    <a:cubicBezTo>
                      <a:pt x="36" y="70"/>
                      <a:pt x="36" y="70"/>
                      <a:pt x="36" y="70"/>
                    </a:cubicBezTo>
                    <a:cubicBezTo>
                      <a:pt x="1" y="1"/>
                      <a:pt x="1" y="1"/>
                      <a:pt x="1" y="1"/>
                    </a:cubicBezTo>
                    <a:cubicBezTo>
                      <a:pt x="1" y="1"/>
                      <a:pt x="1" y="1"/>
                      <a:pt x="0" y="1"/>
                    </a:cubicBezTo>
                    <a:cubicBezTo>
                      <a:pt x="0" y="1"/>
                      <a:pt x="0" y="1"/>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1" name="ïṡḷïdê">
                <a:extLst>
                  <a:ext uri="{FF2B5EF4-FFF2-40B4-BE49-F238E27FC236}">
                    <a16:creationId xmlns:a16="http://schemas.microsoft.com/office/drawing/2014/main" id="{B8432208-DF64-4451-A699-577E12A658A3}"/>
                  </a:ext>
                </a:extLst>
              </p:cNvPr>
              <p:cNvSpPr/>
              <p:nvPr/>
            </p:nvSpPr>
            <p:spPr bwMode="auto">
              <a:xfrm>
                <a:off x="2147" y="1597"/>
                <a:ext cx="4" cy="2"/>
              </a:xfrm>
              <a:custGeom>
                <a:avLst/>
                <a:gdLst>
                  <a:gd name="T0" fmla="*/ 1 w 2"/>
                  <a:gd name="T1" fmla="*/ 0 h 1"/>
                  <a:gd name="T2" fmla="*/ 1 w 2"/>
                  <a:gd name="T3" fmla="*/ 1 h 1"/>
                  <a:gd name="T4" fmla="*/ 2 w 2"/>
                  <a:gd name="T5" fmla="*/ 1 h 1"/>
                  <a:gd name="T6" fmla="*/ 1 w 2"/>
                  <a:gd name="T7" fmla="*/ 0 h 1"/>
                  <a:gd name="T8" fmla="*/ 1 w 2"/>
                  <a:gd name="T9" fmla="*/ 0 h 1"/>
                  <a:gd name="T10" fmla="*/ 0 w 2"/>
                  <a:gd name="T11" fmla="*/ 0 h 1"/>
                  <a:gd name="T12" fmla="*/ 1 w 2"/>
                  <a:gd name="T13" fmla="*/ 1 h 1"/>
                  <a:gd name="T14" fmla="*/ 1 w 2"/>
                  <a:gd name="T15" fmla="*/ 0 h 1"/>
                  <a:gd name="T16" fmla="*/ 1 w 2"/>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1">
                    <a:moveTo>
                      <a:pt x="1" y="0"/>
                    </a:moveTo>
                    <a:cubicBezTo>
                      <a:pt x="1" y="1"/>
                      <a:pt x="1" y="1"/>
                      <a:pt x="1" y="1"/>
                    </a:cubicBezTo>
                    <a:cubicBezTo>
                      <a:pt x="2" y="1"/>
                      <a:pt x="2" y="1"/>
                      <a:pt x="2" y="1"/>
                    </a:cubicBezTo>
                    <a:cubicBezTo>
                      <a:pt x="1" y="0"/>
                      <a:pt x="1" y="0"/>
                      <a:pt x="1" y="0"/>
                    </a:cubicBezTo>
                    <a:moveTo>
                      <a:pt x="1" y="0"/>
                    </a:moveTo>
                    <a:cubicBezTo>
                      <a:pt x="0" y="0"/>
                      <a:pt x="0" y="0"/>
                      <a:pt x="0" y="0"/>
                    </a:cubicBezTo>
                    <a:cubicBezTo>
                      <a:pt x="1" y="1"/>
                      <a:pt x="1" y="1"/>
                      <a:pt x="1" y="1"/>
                    </a:cubicBezTo>
                    <a:cubicBezTo>
                      <a:pt x="1" y="1"/>
                      <a:pt x="1" y="0"/>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2" name="iṩ1iḋê">
                <a:extLst>
                  <a:ext uri="{FF2B5EF4-FFF2-40B4-BE49-F238E27FC236}">
                    <a16:creationId xmlns:a16="http://schemas.microsoft.com/office/drawing/2014/main" id="{4EF5A0D0-947B-45EB-B6C2-8EBC8156940A}"/>
                  </a:ext>
                </a:extLst>
              </p:cNvPr>
              <p:cNvSpPr/>
              <p:nvPr/>
            </p:nvSpPr>
            <p:spPr bwMode="auto">
              <a:xfrm>
                <a:off x="2185" y="1672"/>
                <a:ext cx="39" cy="71"/>
              </a:xfrm>
              <a:custGeom>
                <a:avLst/>
                <a:gdLst>
                  <a:gd name="T0" fmla="*/ 0 w 19"/>
                  <a:gd name="T1" fmla="*/ 0 h 34"/>
                  <a:gd name="T2" fmla="*/ 18 w 19"/>
                  <a:gd name="T3" fmla="*/ 34 h 34"/>
                  <a:gd name="T4" fmla="*/ 18 w 19"/>
                  <a:gd name="T5" fmla="*/ 34 h 34"/>
                  <a:gd name="T6" fmla="*/ 19 w 19"/>
                  <a:gd name="T7" fmla="*/ 34 h 34"/>
                  <a:gd name="T8" fmla="*/ 0 w 19"/>
                  <a:gd name="T9" fmla="*/ 0 h 34"/>
                </a:gdLst>
                <a:ahLst/>
                <a:cxnLst>
                  <a:cxn ang="0">
                    <a:pos x="T0" y="T1"/>
                  </a:cxn>
                  <a:cxn ang="0">
                    <a:pos x="T2" y="T3"/>
                  </a:cxn>
                  <a:cxn ang="0">
                    <a:pos x="T4" y="T5"/>
                  </a:cxn>
                  <a:cxn ang="0">
                    <a:pos x="T6" y="T7"/>
                  </a:cxn>
                  <a:cxn ang="0">
                    <a:pos x="T8" y="T9"/>
                  </a:cxn>
                </a:cxnLst>
                <a:rect l="0" t="0" r="r" b="b"/>
                <a:pathLst>
                  <a:path w="19" h="34">
                    <a:moveTo>
                      <a:pt x="0" y="0"/>
                    </a:moveTo>
                    <a:cubicBezTo>
                      <a:pt x="18" y="34"/>
                      <a:pt x="18" y="34"/>
                      <a:pt x="18" y="34"/>
                    </a:cubicBezTo>
                    <a:cubicBezTo>
                      <a:pt x="18" y="34"/>
                      <a:pt x="18" y="34"/>
                      <a:pt x="18" y="34"/>
                    </a:cubicBezTo>
                    <a:cubicBezTo>
                      <a:pt x="18" y="34"/>
                      <a:pt x="18" y="34"/>
                      <a:pt x="19" y="34"/>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3" name="íṥľîḑe">
                <a:extLst>
                  <a:ext uri="{FF2B5EF4-FFF2-40B4-BE49-F238E27FC236}">
                    <a16:creationId xmlns:a16="http://schemas.microsoft.com/office/drawing/2014/main" id="{F4FB4064-1E36-47E3-B824-46165476BC87}"/>
                  </a:ext>
                </a:extLst>
              </p:cNvPr>
              <p:cNvSpPr/>
              <p:nvPr/>
            </p:nvSpPr>
            <p:spPr bwMode="auto">
              <a:xfrm>
                <a:off x="2070" y="1461"/>
                <a:ext cx="4" cy="4"/>
              </a:xfrm>
              <a:custGeom>
                <a:avLst/>
                <a:gdLst>
                  <a:gd name="T0" fmla="*/ 1 w 2"/>
                  <a:gd name="T1" fmla="*/ 0 h 2"/>
                  <a:gd name="T2" fmla="*/ 1 w 2"/>
                  <a:gd name="T3" fmla="*/ 0 h 2"/>
                  <a:gd name="T4" fmla="*/ 0 w 2"/>
                  <a:gd name="T5" fmla="*/ 1 h 2"/>
                  <a:gd name="T6" fmla="*/ 1 w 2"/>
                  <a:gd name="T7" fmla="*/ 2 h 2"/>
                  <a:gd name="T8" fmla="*/ 2 w 2"/>
                  <a:gd name="T9" fmla="*/ 0 h 2"/>
                  <a:gd name="T10" fmla="*/ 1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1" y="0"/>
                    </a:moveTo>
                    <a:cubicBezTo>
                      <a:pt x="1" y="0"/>
                      <a:pt x="1" y="0"/>
                      <a:pt x="1" y="0"/>
                    </a:cubicBezTo>
                    <a:cubicBezTo>
                      <a:pt x="0" y="1"/>
                      <a:pt x="0" y="1"/>
                      <a:pt x="0" y="1"/>
                    </a:cubicBezTo>
                    <a:cubicBezTo>
                      <a:pt x="1" y="2"/>
                      <a:pt x="1" y="2"/>
                      <a:pt x="1" y="2"/>
                    </a:cubicBezTo>
                    <a:cubicBezTo>
                      <a:pt x="2" y="0"/>
                      <a:pt x="2" y="0"/>
                      <a:pt x="2" y="0"/>
                    </a:cubicBezTo>
                    <a:cubicBezTo>
                      <a:pt x="2" y="0"/>
                      <a:pt x="2"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4" name="îṣļïḍé">
                <a:extLst>
                  <a:ext uri="{FF2B5EF4-FFF2-40B4-BE49-F238E27FC236}">
                    <a16:creationId xmlns:a16="http://schemas.microsoft.com/office/drawing/2014/main" id="{35CAC5E3-E952-42BC-A520-EDEF16378D88}"/>
                  </a:ext>
                </a:extLst>
              </p:cNvPr>
              <p:cNvSpPr/>
              <p:nvPr/>
            </p:nvSpPr>
            <p:spPr bwMode="auto">
              <a:xfrm>
                <a:off x="1963" y="1603"/>
                <a:ext cx="25" cy="35"/>
              </a:xfrm>
              <a:custGeom>
                <a:avLst/>
                <a:gdLst>
                  <a:gd name="T0" fmla="*/ 12 w 12"/>
                  <a:gd name="T1" fmla="*/ 0 h 17"/>
                  <a:gd name="T2" fmla="*/ 10 w 12"/>
                  <a:gd name="T3" fmla="*/ 0 h 17"/>
                  <a:gd name="T4" fmla="*/ 0 w 12"/>
                  <a:gd name="T5" fmla="*/ 16 h 17"/>
                  <a:gd name="T6" fmla="*/ 1 w 12"/>
                  <a:gd name="T7" fmla="*/ 17 h 17"/>
                  <a:gd name="T8" fmla="*/ 12 w 12"/>
                  <a:gd name="T9" fmla="*/ 0 h 17"/>
                </a:gdLst>
                <a:ahLst/>
                <a:cxnLst>
                  <a:cxn ang="0">
                    <a:pos x="T0" y="T1"/>
                  </a:cxn>
                  <a:cxn ang="0">
                    <a:pos x="T2" y="T3"/>
                  </a:cxn>
                  <a:cxn ang="0">
                    <a:pos x="T4" y="T5"/>
                  </a:cxn>
                  <a:cxn ang="0">
                    <a:pos x="T6" y="T7"/>
                  </a:cxn>
                  <a:cxn ang="0">
                    <a:pos x="T8" y="T9"/>
                  </a:cxn>
                </a:cxnLst>
                <a:rect l="0" t="0" r="r" b="b"/>
                <a:pathLst>
                  <a:path w="12" h="17">
                    <a:moveTo>
                      <a:pt x="12" y="0"/>
                    </a:moveTo>
                    <a:cubicBezTo>
                      <a:pt x="11" y="0"/>
                      <a:pt x="10" y="0"/>
                      <a:pt x="10" y="0"/>
                    </a:cubicBezTo>
                    <a:cubicBezTo>
                      <a:pt x="0" y="16"/>
                      <a:pt x="0" y="16"/>
                      <a:pt x="0" y="16"/>
                    </a:cubicBezTo>
                    <a:cubicBezTo>
                      <a:pt x="0" y="16"/>
                      <a:pt x="1" y="16"/>
                      <a:pt x="1" y="17"/>
                    </a:cubicBezTo>
                    <a:cubicBezTo>
                      <a:pt x="12" y="0"/>
                      <a:pt x="12" y="0"/>
                      <a:pt x="1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5" name="iŝľidê">
                <a:extLst>
                  <a:ext uri="{FF2B5EF4-FFF2-40B4-BE49-F238E27FC236}">
                    <a16:creationId xmlns:a16="http://schemas.microsoft.com/office/drawing/2014/main" id="{3CE12459-BE20-4DF2-9134-8DF85EB2A578}"/>
                  </a:ext>
                </a:extLst>
              </p:cNvPr>
              <p:cNvSpPr/>
              <p:nvPr/>
            </p:nvSpPr>
            <p:spPr bwMode="auto">
              <a:xfrm>
                <a:off x="1984" y="1465"/>
                <a:ext cx="86" cy="138"/>
              </a:xfrm>
              <a:custGeom>
                <a:avLst/>
                <a:gdLst>
                  <a:gd name="T0" fmla="*/ 40 w 41"/>
                  <a:gd name="T1" fmla="*/ 0 h 66"/>
                  <a:gd name="T2" fmla="*/ 0 w 41"/>
                  <a:gd name="T3" fmla="*/ 66 h 66"/>
                  <a:gd name="T4" fmla="*/ 2 w 41"/>
                  <a:gd name="T5" fmla="*/ 66 h 66"/>
                  <a:gd name="T6" fmla="*/ 41 w 41"/>
                  <a:gd name="T7" fmla="*/ 2 h 66"/>
                  <a:gd name="T8" fmla="*/ 40 w 41"/>
                  <a:gd name="T9" fmla="*/ 0 h 66"/>
                </a:gdLst>
                <a:ahLst/>
                <a:cxnLst>
                  <a:cxn ang="0">
                    <a:pos x="T0" y="T1"/>
                  </a:cxn>
                  <a:cxn ang="0">
                    <a:pos x="T2" y="T3"/>
                  </a:cxn>
                  <a:cxn ang="0">
                    <a:pos x="T4" y="T5"/>
                  </a:cxn>
                  <a:cxn ang="0">
                    <a:pos x="T6" y="T7"/>
                  </a:cxn>
                  <a:cxn ang="0">
                    <a:pos x="T8" y="T9"/>
                  </a:cxn>
                </a:cxnLst>
                <a:rect l="0" t="0" r="r" b="b"/>
                <a:pathLst>
                  <a:path w="41" h="66">
                    <a:moveTo>
                      <a:pt x="40" y="0"/>
                    </a:moveTo>
                    <a:cubicBezTo>
                      <a:pt x="0" y="66"/>
                      <a:pt x="0" y="66"/>
                      <a:pt x="0" y="66"/>
                    </a:cubicBezTo>
                    <a:cubicBezTo>
                      <a:pt x="0" y="66"/>
                      <a:pt x="1" y="66"/>
                      <a:pt x="2" y="66"/>
                    </a:cubicBezTo>
                    <a:cubicBezTo>
                      <a:pt x="41" y="2"/>
                      <a:pt x="41" y="2"/>
                      <a:pt x="41" y="2"/>
                    </a:cubicBezTo>
                    <a:cubicBezTo>
                      <a:pt x="40" y="0"/>
                      <a:pt x="40" y="0"/>
                      <a:pt x="4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6" name="iṩḷiḑè">
                <a:extLst>
                  <a:ext uri="{FF2B5EF4-FFF2-40B4-BE49-F238E27FC236}">
                    <a16:creationId xmlns:a16="http://schemas.microsoft.com/office/drawing/2014/main" id="{DFB6FBF6-0958-4D12-AE03-9CD02B381A13}"/>
                  </a:ext>
                </a:extLst>
              </p:cNvPr>
              <p:cNvSpPr/>
              <p:nvPr/>
            </p:nvSpPr>
            <p:spPr bwMode="auto">
              <a:xfrm>
                <a:off x="2068" y="1463"/>
                <a:ext cx="4" cy="7"/>
              </a:xfrm>
              <a:custGeom>
                <a:avLst/>
                <a:gdLst>
                  <a:gd name="T0" fmla="*/ 2 w 4"/>
                  <a:gd name="T1" fmla="*/ 0 h 7"/>
                  <a:gd name="T2" fmla="*/ 0 w 4"/>
                  <a:gd name="T3" fmla="*/ 2 h 7"/>
                  <a:gd name="T4" fmla="*/ 2 w 4"/>
                  <a:gd name="T5" fmla="*/ 7 h 7"/>
                  <a:gd name="T6" fmla="*/ 4 w 4"/>
                  <a:gd name="T7" fmla="*/ 2 h 7"/>
                  <a:gd name="T8" fmla="*/ 2 w 4"/>
                  <a:gd name="T9" fmla="*/ 0 h 7"/>
                </a:gdLst>
                <a:ahLst/>
                <a:cxnLst>
                  <a:cxn ang="0">
                    <a:pos x="T0" y="T1"/>
                  </a:cxn>
                  <a:cxn ang="0">
                    <a:pos x="T2" y="T3"/>
                  </a:cxn>
                  <a:cxn ang="0">
                    <a:pos x="T4" y="T5"/>
                  </a:cxn>
                  <a:cxn ang="0">
                    <a:pos x="T6" y="T7"/>
                  </a:cxn>
                  <a:cxn ang="0">
                    <a:pos x="T8" y="T9"/>
                  </a:cxn>
                </a:cxnLst>
                <a:rect l="0" t="0" r="r" b="b"/>
                <a:pathLst>
                  <a:path w="4" h="7">
                    <a:moveTo>
                      <a:pt x="2" y="0"/>
                    </a:moveTo>
                    <a:lnTo>
                      <a:pt x="0" y="2"/>
                    </a:lnTo>
                    <a:lnTo>
                      <a:pt x="2" y="7"/>
                    </a:lnTo>
                    <a:lnTo>
                      <a:pt x="4"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7" name="îsḷíḍé">
                <a:extLst>
                  <a:ext uri="{FF2B5EF4-FFF2-40B4-BE49-F238E27FC236}">
                    <a16:creationId xmlns:a16="http://schemas.microsoft.com/office/drawing/2014/main" id="{8F2FBC4B-10ED-4EDE-9B86-CEAFE81A7AF4}"/>
                  </a:ext>
                </a:extLst>
              </p:cNvPr>
              <p:cNvSpPr/>
              <p:nvPr/>
            </p:nvSpPr>
            <p:spPr bwMode="auto">
              <a:xfrm>
                <a:off x="2068" y="1463"/>
                <a:ext cx="4" cy="7"/>
              </a:xfrm>
              <a:custGeom>
                <a:avLst/>
                <a:gdLst>
                  <a:gd name="T0" fmla="*/ 2 w 4"/>
                  <a:gd name="T1" fmla="*/ 0 h 7"/>
                  <a:gd name="T2" fmla="*/ 0 w 4"/>
                  <a:gd name="T3" fmla="*/ 2 h 7"/>
                  <a:gd name="T4" fmla="*/ 2 w 4"/>
                  <a:gd name="T5" fmla="*/ 7 h 7"/>
                  <a:gd name="T6" fmla="*/ 4 w 4"/>
                  <a:gd name="T7" fmla="*/ 2 h 7"/>
                  <a:gd name="T8" fmla="*/ 2 w 4"/>
                  <a:gd name="T9" fmla="*/ 0 h 7"/>
                </a:gdLst>
                <a:ahLst/>
                <a:cxnLst>
                  <a:cxn ang="0">
                    <a:pos x="T0" y="T1"/>
                  </a:cxn>
                  <a:cxn ang="0">
                    <a:pos x="T2" y="T3"/>
                  </a:cxn>
                  <a:cxn ang="0">
                    <a:pos x="T4" y="T5"/>
                  </a:cxn>
                  <a:cxn ang="0">
                    <a:pos x="T6" y="T7"/>
                  </a:cxn>
                  <a:cxn ang="0">
                    <a:pos x="T8" y="T9"/>
                  </a:cxn>
                </a:cxnLst>
                <a:rect l="0" t="0" r="r" b="b"/>
                <a:pathLst>
                  <a:path w="4" h="7">
                    <a:moveTo>
                      <a:pt x="2" y="0"/>
                    </a:moveTo>
                    <a:lnTo>
                      <a:pt x="0" y="2"/>
                    </a:lnTo>
                    <a:lnTo>
                      <a:pt x="2" y="7"/>
                    </a:lnTo>
                    <a:lnTo>
                      <a:pt x="4" y="2"/>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8" name="i$lïḓe">
                <a:extLst>
                  <a:ext uri="{FF2B5EF4-FFF2-40B4-BE49-F238E27FC236}">
                    <a16:creationId xmlns:a16="http://schemas.microsoft.com/office/drawing/2014/main" id="{1FDC9045-B32D-4975-BB59-79B090292B35}"/>
                  </a:ext>
                </a:extLst>
              </p:cNvPr>
              <p:cNvSpPr/>
              <p:nvPr/>
            </p:nvSpPr>
            <p:spPr bwMode="auto">
              <a:xfrm>
                <a:off x="2072" y="1459"/>
                <a:ext cx="0" cy="2"/>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1"/>
                      <a:pt x="0" y="1"/>
                      <a:pt x="0" y="1"/>
                    </a:cubicBezTo>
                    <a:cubicBezTo>
                      <a:pt x="0" y="1"/>
                      <a:pt x="0" y="1"/>
                      <a:pt x="0" y="1"/>
                    </a:cubicBezTo>
                    <a:cubicBezTo>
                      <a:pt x="0" y="1"/>
                      <a:pt x="0" y="1"/>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9" name="ïṧḷiďè">
                <a:extLst>
                  <a:ext uri="{FF2B5EF4-FFF2-40B4-BE49-F238E27FC236}">
                    <a16:creationId xmlns:a16="http://schemas.microsoft.com/office/drawing/2014/main" id="{F39BB5E2-899D-4103-8F6B-51ECE142E34E}"/>
                  </a:ext>
                </a:extLst>
              </p:cNvPr>
              <p:cNvSpPr/>
              <p:nvPr/>
            </p:nvSpPr>
            <p:spPr bwMode="auto">
              <a:xfrm>
                <a:off x="1698" y="1643"/>
                <a:ext cx="257" cy="106"/>
              </a:xfrm>
              <a:custGeom>
                <a:avLst/>
                <a:gdLst>
                  <a:gd name="T0" fmla="*/ 0 w 123"/>
                  <a:gd name="T1" fmla="*/ 50 h 51"/>
                  <a:gd name="T2" fmla="*/ 0 w 123"/>
                  <a:gd name="T3" fmla="*/ 50 h 51"/>
                  <a:gd name="T4" fmla="*/ 0 w 123"/>
                  <a:gd name="T5" fmla="*/ 51 h 51"/>
                  <a:gd name="T6" fmla="*/ 0 w 123"/>
                  <a:gd name="T7" fmla="*/ 51 h 51"/>
                  <a:gd name="T8" fmla="*/ 0 w 123"/>
                  <a:gd name="T9" fmla="*/ 50 h 51"/>
                  <a:gd name="T10" fmla="*/ 123 w 123"/>
                  <a:gd name="T11" fmla="*/ 0 h 51"/>
                  <a:gd name="T12" fmla="*/ 21 w 123"/>
                  <a:gd name="T13" fmla="*/ 41 h 51"/>
                  <a:gd name="T14" fmla="*/ 21 w 123"/>
                  <a:gd name="T15" fmla="*/ 42 h 51"/>
                  <a:gd name="T16" fmla="*/ 123 w 123"/>
                  <a:gd name="T17" fmla="*/ 0 h 51"/>
                  <a:gd name="T18" fmla="*/ 123 w 123"/>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51">
                    <a:moveTo>
                      <a:pt x="0" y="50"/>
                    </a:moveTo>
                    <a:cubicBezTo>
                      <a:pt x="0" y="50"/>
                      <a:pt x="0" y="50"/>
                      <a:pt x="0" y="50"/>
                    </a:cubicBezTo>
                    <a:cubicBezTo>
                      <a:pt x="0" y="50"/>
                      <a:pt x="0" y="50"/>
                      <a:pt x="0" y="51"/>
                    </a:cubicBezTo>
                    <a:cubicBezTo>
                      <a:pt x="0" y="51"/>
                      <a:pt x="0" y="51"/>
                      <a:pt x="0" y="51"/>
                    </a:cubicBezTo>
                    <a:cubicBezTo>
                      <a:pt x="0" y="50"/>
                      <a:pt x="0" y="50"/>
                      <a:pt x="0" y="50"/>
                    </a:cubicBezTo>
                    <a:moveTo>
                      <a:pt x="123" y="0"/>
                    </a:moveTo>
                    <a:cubicBezTo>
                      <a:pt x="21" y="41"/>
                      <a:pt x="21" y="41"/>
                      <a:pt x="21" y="41"/>
                    </a:cubicBezTo>
                    <a:cubicBezTo>
                      <a:pt x="21" y="41"/>
                      <a:pt x="21" y="42"/>
                      <a:pt x="21" y="42"/>
                    </a:cubicBezTo>
                    <a:cubicBezTo>
                      <a:pt x="123" y="0"/>
                      <a:pt x="123" y="0"/>
                      <a:pt x="123" y="0"/>
                    </a:cubicBezTo>
                    <a:cubicBezTo>
                      <a:pt x="123" y="0"/>
                      <a:pt x="123" y="0"/>
                      <a:pt x="12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0" name="isḻïďè">
                <a:extLst>
                  <a:ext uri="{FF2B5EF4-FFF2-40B4-BE49-F238E27FC236}">
                    <a16:creationId xmlns:a16="http://schemas.microsoft.com/office/drawing/2014/main" id="{79B222F4-E02A-4620-8BCA-B2DA09639A32}"/>
                  </a:ext>
                </a:extLst>
              </p:cNvPr>
              <p:cNvSpPr/>
              <p:nvPr/>
            </p:nvSpPr>
            <p:spPr bwMode="auto">
              <a:xfrm>
                <a:off x="1682" y="1728"/>
                <a:ext cx="60" cy="27"/>
              </a:xfrm>
              <a:custGeom>
                <a:avLst/>
                <a:gdLst>
                  <a:gd name="T0" fmla="*/ 8 w 29"/>
                  <a:gd name="T1" fmla="*/ 9 h 13"/>
                  <a:gd name="T2" fmla="*/ 3 w 29"/>
                  <a:gd name="T3" fmla="*/ 11 h 13"/>
                  <a:gd name="T4" fmla="*/ 0 w 29"/>
                  <a:gd name="T5" fmla="*/ 12 h 13"/>
                  <a:gd name="T6" fmla="*/ 0 w 29"/>
                  <a:gd name="T7" fmla="*/ 13 h 13"/>
                  <a:gd name="T8" fmla="*/ 8 w 29"/>
                  <a:gd name="T9" fmla="*/ 10 h 13"/>
                  <a:gd name="T10" fmla="*/ 8 w 29"/>
                  <a:gd name="T11" fmla="*/ 9 h 13"/>
                  <a:gd name="T12" fmla="*/ 29 w 29"/>
                  <a:gd name="T13" fmla="*/ 0 h 13"/>
                  <a:gd name="T14" fmla="*/ 8 w 29"/>
                  <a:gd name="T15" fmla="*/ 9 h 13"/>
                  <a:gd name="T16" fmla="*/ 8 w 29"/>
                  <a:gd name="T17" fmla="*/ 10 h 13"/>
                  <a:gd name="T18" fmla="*/ 29 w 29"/>
                  <a:gd name="T19" fmla="*/ 1 h 13"/>
                  <a:gd name="T20" fmla="*/ 29 w 29"/>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13">
                    <a:moveTo>
                      <a:pt x="8" y="9"/>
                    </a:moveTo>
                    <a:cubicBezTo>
                      <a:pt x="3" y="11"/>
                      <a:pt x="3" y="11"/>
                      <a:pt x="3" y="11"/>
                    </a:cubicBezTo>
                    <a:cubicBezTo>
                      <a:pt x="0" y="12"/>
                      <a:pt x="0" y="12"/>
                      <a:pt x="0" y="12"/>
                    </a:cubicBezTo>
                    <a:cubicBezTo>
                      <a:pt x="0" y="12"/>
                      <a:pt x="0" y="12"/>
                      <a:pt x="0" y="13"/>
                    </a:cubicBezTo>
                    <a:cubicBezTo>
                      <a:pt x="8" y="10"/>
                      <a:pt x="8" y="10"/>
                      <a:pt x="8" y="10"/>
                    </a:cubicBezTo>
                    <a:cubicBezTo>
                      <a:pt x="8" y="9"/>
                      <a:pt x="8" y="9"/>
                      <a:pt x="8" y="9"/>
                    </a:cubicBezTo>
                    <a:moveTo>
                      <a:pt x="29" y="0"/>
                    </a:moveTo>
                    <a:cubicBezTo>
                      <a:pt x="8" y="9"/>
                      <a:pt x="8" y="9"/>
                      <a:pt x="8" y="9"/>
                    </a:cubicBezTo>
                    <a:cubicBezTo>
                      <a:pt x="8" y="9"/>
                      <a:pt x="8" y="9"/>
                      <a:pt x="8" y="10"/>
                    </a:cubicBezTo>
                    <a:cubicBezTo>
                      <a:pt x="29" y="1"/>
                      <a:pt x="29" y="1"/>
                      <a:pt x="29" y="1"/>
                    </a:cubicBezTo>
                    <a:cubicBezTo>
                      <a:pt x="29" y="1"/>
                      <a:pt x="29" y="0"/>
                      <a:pt x="2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1" name="íşľiḓê">
                <a:extLst>
                  <a:ext uri="{FF2B5EF4-FFF2-40B4-BE49-F238E27FC236}">
                    <a16:creationId xmlns:a16="http://schemas.microsoft.com/office/drawing/2014/main" id="{57B17614-8552-4457-A7F6-602664B590A3}"/>
                  </a:ext>
                </a:extLst>
              </p:cNvPr>
              <p:cNvSpPr/>
              <p:nvPr/>
            </p:nvSpPr>
            <p:spPr bwMode="auto">
              <a:xfrm>
                <a:off x="1682" y="1751"/>
                <a:ext cx="6" cy="2"/>
              </a:xfrm>
              <a:custGeom>
                <a:avLst/>
                <a:gdLst>
                  <a:gd name="T0" fmla="*/ 3 w 3"/>
                  <a:gd name="T1" fmla="*/ 0 h 1"/>
                  <a:gd name="T2" fmla="*/ 0 w 3"/>
                  <a:gd name="T3" fmla="*/ 1 h 1"/>
                  <a:gd name="T4" fmla="*/ 0 w 3"/>
                  <a:gd name="T5" fmla="*/ 1 h 1"/>
                  <a:gd name="T6" fmla="*/ 0 w 3"/>
                  <a:gd name="T7" fmla="*/ 1 h 1"/>
                  <a:gd name="T8" fmla="*/ 3 w 3"/>
                  <a:gd name="T9" fmla="*/ 0 h 1"/>
                </a:gdLst>
                <a:ahLst/>
                <a:cxnLst>
                  <a:cxn ang="0">
                    <a:pos x="T0" y="T1"/>
                  </a:cxn>
                  <a:cxn ang="0">
                    <a:pos x="T2" y="T3"/>
                  </a:cxn>
                  <a:cxn ang="0">
                    <a:pos x="T4" y="T5"/>
                  </a:cxn>
                  <a:cxn ang="0">
                    <a:pos x="T6" y="T7"/>
                  </a:cxn>
                  <a:cxn ang="0">
                    <a:pos x="T8" y="T9"/>
                  </a:cxn>
                </a:cxnLst>
                <a:rect l="0" t="0" r="r" b="b"/>
                <a:pathLst>
                  <a:path w="3" h="1">
                    <a:moveTo>
                      <a:pt x="3" y="0"/>
                    </a:moveTo>
                    <a:cubicBezTo>
                      <a:pt x="0" y="1"/>
                      <a:pt x="0" y="1"/>
                      <a:pt x="0" y="1"/>
                    </a:cubicBezTo>
                    <a:cubicBezTo>
                      <a:pt x="0" y="1"/>
                      <a:pt x="0" y="1"/>
                      <a:pt x="0" y="1"/>
                    </a:cubicBezTo>
                    <a:cubicBezTo>
                      <a:pt x="0" y="1"/>
                      <a:pt x="0" y="1"/>
                      <a:pt x="0" y="1"/>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2" name="ïśḻïdè">
                <a:extLst>
                  <a:ext uri="{FF2B5EF4-FFF2-40B4-BE49-F238E27FC236}">
                    <a16:creationId xmlns:a16="http://schemas.microsoft.com/office/drawing/2014/main" id="{79C6E1C2-ECF9-440E-95A3-046CE5986C90}"/>
                  </a:ext>
                </a:extLst>
              </p:cNvPr>
              <p:cNvSpPr/>
              <p:nvPr/>
            </p:nvSpPr>
            <p:spPr bwMode="auto">
              <a:xfrm>
                <a:off x="1978" y="1357"/>
                <a:ext cx="2" cy="4"/>
              </a:xfrm>
              <a:custGeom>
                <a:avLst/>
                <a:gdLst>
                  <a:gd name="T0" fmla="*/ 2 w 2"/>
                  <a:gd name="T1" fmla="*/ 0 h 4"/>
                  <a:gd name="T2" fmla="*/ 0 w 2"/>
                  <a:gd name="T3" fmla="*/ 2 h 4"/>
                  <a:gd name="T4" fmla="*/ 0 w 2"/>
                  <a:gd name="T5" fmla="*/ 2 h 4"/>
                  <a:gd name="T6" fmla="*/ 2 w 2"/>
                  <a:gd name="T7" fmla="*/ 4 h 4"/>
                  <a:gd name="T8" fmla="*/ 2 w 2"/>
                  <a:gd name="T9" fmla="*/ 0 h 4"/>
                </a:gdLst>
                <a:ahLst/>
                <a:cxnLst>
                  <a:cxn ang="0">
                    <a:pos x="T0" y="T1"/>
                  </a:cxn>
                  <a:cxn ang="0">
                    <a:pos x="T2" y="T3"/>
                  </a:cxn>
                  <a:cxn ang="0">
                    <a:pos x="T4" y="T5"/>
                  </a:cxn>
                  <a:cxn ang="0">
                    <a:pos x="T6" y="T7"/>
                  </a:cxn>
                  <a:cxn ang="0">
                    <a:pos x="T8" y="T9"/>
                  </a:cxn>
                </a:cxnLst>
                <a:rect l="0" t="0" r="r" b="b"/>
                <a:pathLst>
                  <a:path w="2" h="4">
                    <a:moveTo>
                      <a:pt x="2" y="0"/>
                    </a:moveTo>
                    <a:lnTo>
                      <a:pt x="0" y="2"/>
                    </a:lnTo>
                    <a:lnTo>
                      <a:pt x="0" y="2"/>
                    </a:lnTo>
                    <a:lnTo>
                      <a:pt x="2" y="4"/>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3" name="íśliḑe">
                <a:extLst>
                  <a:ext uri="{FF2B5EF4-FFF2-40B4-BE49-F238E27FC236}">
                    <a16:creationId xmlns:a16="http://schemas.microsoft.com/office/drawing/2014/main" id="{03AE8F82-7734-43F9-9726-6FD23690E8EF}"/>
                  </a:ext>
                </a:extLst>
              </p:cNvPr>
              <p:cNvSpPr/>
              <p:nvPr/>
            </p:nvSpPr>
            <p:spPr bwMode="auto">
              <a:xfrm>
                <a:off x="1978" y="1357"/>
                <a:ext cx="2" cy="4"/>
              </a:xfrm>
              <a:custGeom>
                <a:avLst/>
                <a:gdLst>
                  <a:gd name="T0" fmla="*/ 2 w 2"/>
                  <a:gd name="T1" fmla="*/ 0 h 4"/>
                  <a:gd name="T2" fmla="*/ 0 w 2"/>
                  <a:gd name="T3" fmla="*/ 2 h 4"/>
                  <a:gd name="T4" fmla="*/ 0 w 2"/>
                  <a:gd name="T5" fmla="*/ 2 h 4"/>
                  <a:gd name="T6" fmla="*/ 2 w 2"/>
                  <a:gd name="T7" fmla="*/ 4 h 4"/>
                  <a:gd name="T8" fmla="*/ 2 w 2"/>
                  <a:gd name="T9" fmla="*/ 0 h 4"/>
                </a:gdLst>
                <a:ahLst/>
                <a:cxnLst>
                  <a:cxn ang="0">
                    <a:pos x="T0" y="T1"/>
                  </a:cxn>
                  <a:cxn ang="0">
                    <a:pos x="T2" y="T3"/>
                  </a:cxn>
                  <a:cxn ang="0">
                    <a:pos x="T4" y="T5"/>
                  </a:cxn>
                  <a:cxn ang="0">
                    <a:pos x="T6" y="T7"/>
                  </a:cxn>
                  <a:cxn ang="0">
                    <a:pos x="T8" y="T9"/>
                  </a:cxn>
                </a:cxnLst>
                <a:rect l="0" t="0" r="r" b="b"/>
                <a:pathLst>
                  <a:path w="2" h="4">
                    <a:moveTo>
                      <a:pt x="2" y="0"/>
                    </a:moveTo>
                    <a:lnTo>
                      <a:pt x="0" y="2"/>
                    </a:lnTo>
                    <a:lnTo>
                      <a:pt x="0" y="2"/>
                    </a:lnTo>
                    <a:lnTo>
                      <a:pt x="2" y="4"/>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4" name="íś1íḋè">
                <a:extLst>
                  <a:ext uri="{FF2B5EF4-FFF2-40B4-BE49-F238E27FC236}">
                    <a16:creationId xmlns:a16="http://schemas.microsoft.com/office/drawing/2014/main" id="{CA7FECE5-19F9-4BD7-962C-A4C09CB9CD3F}"/>
                  </a:ext>
                </a:extLst>
              </p:cNvPr>
              <p:cNvSpPr/>
              <p:nvPr/>
            </p:nvSpPr>
            <p:spPr bwMode="auto">
              <a:xfrm>
                <a:off x="1978" y="1311"/>
                <a:ext cx="6" cy="48"/>
              </a:xfrm>
              <a:custGeom>
                <a:avLst/>
                <a:gdLst>
                  <a:gd name="T0" fmla="*/ 1 w 3"/>
                  <a:gd name="T1" fmla="*/ 0 h 23"/>
                  <a:gd name="T2" fmla="*/ 0 w 3"/>
                  <a:gd name="T3" fmla="*/ 23 h 23"/>
                  <a:gd name="T4" fmla="*/ 1 w 3"/>
                  <a:gd name="T5" fmla="*/ 22 h 23"/>
                  <a:gd name="T6" fmla="*/ 3 w 3"/>
                  <a:gd name="T7" fmla="*/ 1 h 23"/>
                  <a:gd name="T8" fmla="*/ 2 w 3"/>
                  <a:gd name="T9" fmla="*/ 1 h 23"/>
                  <a:gd name="T10" fmla="*/ 1 w 3"/>
                  <a:gd name="T11" fmla="*/ 0 h 23"/>
                </a:gdLst>
                <a:ahLst/>
                <a:cxnLst>
                  <a:cxn ang="0">
                    <a:pos x="T0" y="T1"/>
                  </a:cxn>
                  <a:cxn ang="0">
                    <a:pos x="T2" y="T3"/>
                  </a:cxn>
                  <a:cxn ang="0">
                    <a:pos x="T4" y="T5"/>
                  </a:cxn>
                  <a:cxn ang="0">
                    <a:pos x="T6" y="T7"/>
                  </a:cxn>
                  <a:cxn ang="0">
                    <a:pos x="T8" y="T9"/>
                  </a:cxn>
                  <a:cxn ang="0">
                    <a:pos x="T10" y="T11"/>
                  </a:cxn>
                </a:cxnLst>
                <a:rect l="0" t="0" r="r" b="b"/>
                <a:pathLst>
                  <a:path w="3" h="23">
                    <a:moveTo>
                      <a:pt x="1" y="0"/>
                    </a:moveTo>
                    <a:cubicBezTo>
                      <a:pt x="0" y="23"/>
                      <a:pt x="0" y="23"/>
                      <a:pt x="0" y="23"/>
                    </a:cubicBezTo>
                    <a:cubicBezTo>
                      <a:pt x="1" y="22"/>
                      <a:pt x="1" y="22"/>
                      <a:pt x="1" y="22"/>
                    </a:cubicBezTo>
                    <a:cubicBezTo>
                      <a:pt x="3" y="1"/>
                      <a:pt x="3" y="1"/>
                      <a:pt x="3" y="1"/>
                    </a:cubicBezTo>
                    <a:cubicBezTo>
                      <a:pt x="2" y="1"/>
                      <a:pt x="2" y="1"/>
                      <a:pt x="2" y="1"/>
                    </a:cubicBezTo>
                    <a:cubicBezTo>
                      <a:pt x="2" y="1"/>
                      <a:pt x="2" y="1"/>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5" name="i$ľíďé">
                <a:extLst>
                  <a:ext uri="{FF2B5EF4-FFF2-40B4-BE49-F238E27FC236}">
                    <a16:creationId xmlns:a16="http://schemas.microsoft.com/office/drawing/2014/main" id="{19C84ABF-2972-4359-9FAA-0D53EFA99AAA}"/>
                  </a:ext>
                </a:extLst>
              </p:cNvPr>
              <p:cNvSpPr/>
              <p:nvPr/>
            </p:nvSpPr>
            <p:spPr bwMode="auto">
              <a:xfrm>
                <a:off x="1976" y="1363"/>
                <a:ext cx="4" cy="11"/>
              </a:xfrm>
              <a:custGeom>
                <a:avLst/>
                <a:gdLst>
                  <a:gd name="T0" fmla="*/ 1 w 2"/>
                  <a:gd name="T1" fmla="*/ 0 h 5"/>
                  <a:gd name="T2" fmla="*/ 0 w 2"/>
                  <a:gd name="T3" fmla="*/ 5 h 5"/>
                  <a:gd name="T4" fmla="*/ 1 w 2"/>
                  <a:gd name="T5" fmla="*/ 5 h 5"/>
                  <a:gd name="T6" fmla="*/ 2 w 2"/>
                  <a:gd name="T7" fmla="*/ 5 h 5"/>
                  <a:gd name="T8" fmla="*/ 2 w 2"/>
                  <a:gd name="T9" fmla="*/ 1 h 5"/>
                  <a:gd name="T10" fmla="*/ 1 w 2"/>
                  <a:gd name="T11" fmla="*/ 0 h 5"/>
                </a:gdLst>
                <a:ahLst/>
                <a:cxnLst>
                  <a:cxn ang="0">
                    <a:pos x="T0" y="T1"/>
                  </a:cxn>
                  <a:cxn ang="0">
                    <a:pos x="T2" y="T3"/>
                  </a:cxn>
                  <a:cxn ang="0">
                    <a:pos x="T4" y="T5"/>
                  </a:cxn>
                  <a:cxn ang="0">
                    <a:pos x="T6" y="T7"/>
                  </a:cxn>
                  <a:cxn ang="0">
                    <a:pos x="T8" y="T9"/>
                  </a:cxn>
                  <a:cxn ang="0">
                    <a:pos x="T10" y="T11"/>
                  </a:cxn>
                </a:cxnLst>
                <a:rect l="0" t="0" r="r" b="b"/>
                <a:pathLst>
                  <a:path w="2" h="5">
                    <a:moveTo>
                      <a:pt x="1" y="0"/>
                    </a:moveTo>
                    <a:cubicBezTo>
                      <a:pt x="0" y="5"/>
                      <a:pt x="0" y="5"/>
                      <a:pt x="0" y="5"/>
                    </a:cubicBezTo>
                    <a:cubicBezTo>
                      <a:pt x="0" y="5"/>
                      <a:pt x="1" y="5"/>
                      <a:pt x="1" y="5"/>
                    </a:cubicBezTo>
                    <a:cubicBezTo>
                      <a:pt x="1" y="5"/>
                      <a:pt x="1" y="5"/>
                      <a:pt x="2" y="5"/>
                    </a:cubicBezTo>
                    <a:cubicBezTo>
                      <a:pt x="2" y="1"/>
                      <a:pt x="2" y="1"/>
                      <a:pt x="2" y="1"/>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6" name="îṣlídè">
                <a:extLst>
                  <a:ext uri="{FF2B5EF4-FFF2-40B4-BE49-F238E27FC236}">
                    <a16:creationId xmlns:a16="http://schemas.microsoft.com/office/drawing/2014/main" id="{D3763CB5-921C-448D-A642-8ECF437555C0}"/>
                  </a:ext>
                </a:extLst>
              </p:cNvPr>
              <p:cNvSpPr/>
              <p:nvPr/>
            </p:nvSpPr>
            <p:spPr bwMode="auto">
              <a:xfrm>
                <a:off x="1967" y="1374"/>
                <a:ext cx="13" cy="162"/>
              </a:xfrm>
              <a:custGeom>
                <a:avLst/>
                <a:gdLst>
                  <a:gd name="T0" fmla="*/ 3 w 6"/>
                  <a:gd name="T1" fmla="*/ 50 h 78"/>
                  <a:gd name="T2" fmla="*/ 1 w 6"/>
                  <a:gd name="T3" fmla="*/ 50 h 78"/>
                  <a:gd name="T4" fmla="*/ 0 w 6"/>
                  <a:gd name="T5" fmla="*/ 78 h 78"/>
                  <a:gd name="T6" fmla="*/ 1 w 6"/>
                  <a:gd name="T7" fmla="*/ 77 h 78"/>
                  <a:gd name="T8" fmla="*/ 3 w 6"/>
                  <a:gd name="T9" fmla="*/ 50 h 78"/>
                  <a:gd name="T10" fmla="*/ 5 w 6"/>
                  <a:gd name="T11" fmla="*/ 0 h 78"/>
                  <a:gd name="T12" fmla="*/ 4 w 6"/>
                  <a:gd name="T13" fmla="*/ 0 h 78"/>
                  <a:gd name="T14" fmla="*/ 1 w 6"/>
                  <a:gd name="T15" fmla="*/ 49 h 78"/>
                  <a:gd name="T16" fmla="*/ 3 w 6"/>
                  <a:gd name="T17" fmla="*/ 48 h 78"/>
                  <a:gd name="T18" fmla="*/ 6 w 6"/>
                  <a:gd name="T19" fmla="*/ 0 h 78"/>
                  <a:gd name="T20" fmla="*/ 5 w 6"/>
                  <a:gd name="T21"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78">
                    <a:moveTo>
                      <a:pt x="3" y="50"/>
                    </a:moveTo>
                    <a:cubicBezTo>
                      <a:pt x="1" y="50"/>
                      <a:pt x="1" y="50"/>
                      <a:pt x="1" y="50"/>
                    </a:cubicBezTo>
                    <a:cubicBezTo>
                      <a:pt x="0" y="78"/>
                      <a:pt x="0" y="78"/>
                      <a:pt x="0" y="78"/>
                    </a:cubicBezTo>
                    <a:cubicBezTo>
                      <a:pt x="1" y="77"/>
                      <a:pt x="1" y="77"/>
                      <a:pt x="1" y="77"/>
                    </a:cubicBezTo>
                    <a:cubicBezTo>
                      <a:pt x="3" y="50"/>
                      <a:pt x="3" y="50"/>
                      <a:pt x="3" y="50"/>
                    </a:cubicBezTo>
                    <a:moveTo>
                      <a:pt x="5" y="0"/>
                    </a:moveTo>
                    <a:cubicBezTo>
                      <a:pt x="5" y="0"/>
                      <a:pt x="4" y="0"/>
                      <a:pt x="4" y="0"/>
                    </a:cubicBezTo>
                    <a:cubicBezTo>
                      <a:pt x="1" y="49"/>
                      <a:pt x="1" y="49"/>
                      <a:pt x="1" y="49"/>
                    </a:cubicBezTo>
                    <a:cubicBezTo>
                      <a:pt x="3" y="48"/>
                      <a:pt x="3" y="48"/>
                      <a:pt x="3" y="48"/>
                    </a:cubicBezTo>
                    <a:cubicBezTo>
                      <a:pt x="6" y="0"/>
                      <a:pt x="6" y="0"/>
                      <a:pt x="6" y="0"/>
                    </a:cubicBezTo>
                    <a:cubicBezTo>
                      <a:pt x="5" y="0"/>
                      <a:pt x="5"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7" name="işľíďè">
                <a:extLst>
                  <a:ext uri="{FF2B5EF4-FFF2-40B4-BE49-F238E27FC236}">
                    <a16:creationId xmlns:a16="http://schemas.microsoft.com/office/drawing/2014/main" id="{66967222-8D3F-4309-AB89-E341A3320A71}"/>
                  </a:ext>
                </a:extLst>
              </p:cNvPr>
              <p:cNvSpPr/>
              <p:nvPr/>
            </p:nvSpPr>
            <p:spPr bwMode="auto">
              <a:xfrm>
                <a:off x="1961" y="1605"/>
                <a:ext cx="4" cy="31"/>
              </a:xfrm>
              <a:custGeom>
                <a:avLst/>
                <a:gdLst>
                  <a:gd name="T0" fmla="*/ 2 w 2"/>
                  <a:gd name="T1" fmla="*/ 0 h 15"/>
                  <a:gd name="T2" fmla="*/ 0 w 2"/>
                  <a:gd name="T3" fmla="*/ 1 h 15"/>
                  <a:gd name="T4" fmla="*/ 0 w 2"/>
                  <a:gd name="T5" fmla="*/ 15 h 15"/>
                  <a:gd name="T6" fmla="*/ 0 w 2"/>
                  <a:gd name="T7" fmla="*/ 15 h 15"/>
                  <a:gd name="T8" fmla="*/ 1 w 2"/>
                  <a:gd name="T9" fmla="*/ 15 h 15"/>
                  <a:gd name="T10" fmla="*/ 2 w 2"/>
                  <a:gd name="T11" fmla="*/ 0 h 15"/>
                </a:gdLst>
                <a:ahLst/>
                <a:cxnLst>
                  <a:cxn ang="0">
                    <a:pos x="T0" y="T1"/>
                  </a:cxn>
                  <a:cxn ang="0">
                    <a:pos x="T2" y="T3"/>
                  </a:cxn>
                  <a:cxn ang="0">
                    <a:pos x="T4" y="T5"/>
                  </a:cxn>
                  <a:cxn ang="0">
                    <a:pos x="T6" y="T7"/>
                  </a:cxn>
                  <a:cxn ang="0">
                    <a:pos x="T8" y="T9"/>
                  </a:cxn>
                  <a:cxn ang="0">
                    <a:pos x="T10" y="T11"/>
                  </a:cxn>
                </a:cxnLst>
                <a:rect l="0" t="0" r="r" b="b"/>
                <a:pathLst>
                  <a:path w="2" h="15">
                    <a:moveTo>
                      <a:pt x="2" y="0"/>
                    </a:moveTo>
                    <a:cubicBezTo>
                      <a:pt x="1" y="1"/>
                      <a:pt x="1" y="1"/>
                      <a:pt x="0" y="1"/>
                    </a:cubicBezTo>
                    <a:cubicBezTo>
                      <a:pt x="0" y="15"/>
                      <a:pt x="0" y="15"/>
                      <a:pt x="0" y="15"/>
                    </a:cubicBezTo>
                    <a:cubicBezTo>
                      <a:pt x="0" y="15"/>
                      <a:pt x="0" y="15"/>
                      <a:pt x="0" y="15"/>
                    </a:cubicBezTo>
                    <a:cubicBezTo>
                      <a:pt x="0" y="15"/>
                      <a:pt x="1" y="15"/>
                      <a:pt x="1" y="15"/>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8" name="íSļíḓé">
                <a:extLst>
                  <a:ext uri="{FF2B5EF4-FFF2-40B4-BE49-F238E27FC236}">
                    <a16:creationId xmlns:a16="http://schemas.microsoft.com/office/drawing/2014/main" id="{3094F59D-8621-44FA-B862-E96532FB2AD7}"/>
                  </a:ext>
                </a:extLst>
              </p:cNvPr>
              <p:cNvSpPr/>
              <p:nvPr/>
            </p:nvSpPr>
            <p:spPr bwMode="auto">
              <a:xfrm>
                <a:off x="1961" y="1538"/>
                <a:ext cx="9" cy="69"/>
              </a:xfrm>
              <a:custGeom>
                <a:avLst/>
                <a:gdLst>
                  <a:gd name="T0" fmla="*/ 4 w 4"/>
                  <a:gd name="T1" fmla="*/ 0 h 33"/>
                  <a:gd name="T2" fmla="*/ 2 w 4"/>
                  <a:gd name="T3" fmla="*/ 1 h 33"/>
                  <a:gd name="T4" fmla="*/ 0 w 4"/>
                  <a:gd name="T5" fmla="*/ 33 h 33"/>
                  <a:gd name="T6" fmla="*/ 2 w 4"/>
                  <a:gd name="T7" fmla="*/ 32 h 33"/>
                  <a:gd name="T8" fmla="*/ 4 w 4"/>
                  <a:gd name="T9" fmla="*/ 0 h 33"/>
                </a:gdLst>
                <a:ahLst/>
                <a:cxnLst>
                  <a:cxn ang="0">
                    <a:pos x="T0" y="T1"/>
                  </a:cxn>
                  <a:cxn ang="0">
                    <a:pos x="T2" y="T3"/>
                  </a:cxn>
                  <a:cxn ang="0">
                    <a:pos x="T4" y="T5"/>
                  </a:cxn>
                  <a:cxn ang="0">
                    <a:pos x="T6" y="T7"/>
                  </a:cxn>
                  <a:cxn ang="0">
                    <a:pos x="T8" y="T9"/>
                  </a:cxn>
                </a:cxnLst>
                <a:rect l="0" t="0" r="r" b="b"/>
                <a:pathLst>
                  <a:path w="4" h="33">
                    <a:moveTo>
                      <a:pt x="4" y="0"/>
                    </a:moveTo>
                    <a:cubicBezTo>
                      <a:pt x="2" y="1"/>
                      <a:pt x="2" y="1"/>
                      <a:pt x="2" y="1"/>
                    </a:cubicBezTo>
                    <a:cubicBezTo>
                      <a:pt x="0" y="33"/>
                      <a:pt x="0" y="33"/>
                      <a:pt x="0" y="33"/>
                    </a:cubicBezTo>
                    <a:cubicBezTo>
                      <a:pt x="1" y="33"/>
                      <a:pt x="1" y="33"/>
                      <a:pt x="2" y="32"/>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9" name="iSļîḍé">
                <a:extLst>
                  <a:ext uri="{FF2B5EF4-FFF2-40B4-BE49-F238E27FC236}">
                    <a16:creationId xmlns:a16="http://schemas.microsoft.com/office/drawing/2014/main" id="{B7D523EB-F4DE-49D4-A078-1B44C8FADB08}"/>
                  </a:ext>
                </a:extLst>
              </p:cNvPr>
              <p:cNvSpPr/>
              <p:nvPr/>
            </p:nvSpPr>
            <p:spPr bwMode="auto">
              <a:xfrm>
                <a:off x="1965" y="1534"/>
                <a:ext cx="5" cy="6"/>
              </a:xfrm>
              <a:custGeom>
                <a:avLst/>
                <a:gdLst>
                  <a:gd name="T0" fmla="*/ 5 w 5"/>
                  <a:gd name="T1" fmla="*/ 0 h 6"/>
                  <a:gd name="T2" fmla="*/ 2 w 5"/>
                  <a:gd name="T3" fmla="*/ 2 h 6"/>
                  <a:gd name="T4" fmla="*/ 0 w 5"/>
                  <a:gd name="T5" fmla="*/ 6 h 6"/>
                  <a:gd name="T6" fmla="*/ 5 w 5"/>
                  <a:gd name="T7" fmla="*/ 4 h 6"/>
                  <a:gd name="T8" fmla="*/ 5 w 5"/>
                  <a:gd name="T9" fmla="*/ 0 h 6"/>
                </a:gdLst>
                <a:ahLst/>
                <a:cxnLst>
                  <a:cxn ang="0">
                    <a:pos x="T0" y="T1"/>
                  </a:cxn>
                  <a:cxn ang="0">
                    <a:pos x="T2" y="T3"/>
                  </a:cxn>
                  <a:cxn ang="0">
                    <a:pos x="T4" y="T5"/>
                  </a:cxn>
                  <a:cxn ang="0">
                    <a:pos x="T6" y="T7"/>
                  </a:cxn>
                  <a:cxn ang="0">
                    <a:pos x="T8" y="T9"/>
                  </a:cxn>
                </a:cxnLst>
                <a:rect l="0" t="0" r="r" b="b"/>
                <a:pathLst>
                  <a:path w="5" h="6">
                    <a:moveTo>
                      <a:pt x="5" y="0"/>
                    </a:moveTo>
                    <a:lnTo>
                      <a:pt x="2" y="2"/>
                    </a:lnTo>
                    <a:lnTo>
                      <a:pt x="0" y="6"/>
                    </a:lnTo>
                    <a:lnTo>
                      <a:pt x="5" y="4"/>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0" name="íSḷidé">
                <a:extLst>
                  <a:ext uri="{FF2B5EF4-FFF2-40B4-BE49-F238E27FC236}">
                    <a16:creationId xmlns:a16="http://schemas.microsoft.com/office/drawing/2014/main" id="{D7AF90C5-E2D9-4241-AA08-43AF12A0AFEB}"/>
                  </a:ext>
                </a:extLst>
              </p:cNvPr>
              <p:cNvSpPr/>
              <p:nvPr/>
            </p:nvSpPr>
            <p:spPr bwMode="auto">
              <a:xfrm>
                <a:off x="1965" y="1534"/>
                <a:ext cx="5" cy="6"/>
              </a:xfrm>
              <a:custGeom>
                <a:avLst/>
                <a:gdLst>
                  <a:gd name="T0" fmla="*/ 5 w 5"/>
                  <a:gd name="T1" fmla="*/ 0 h 6"/>
                  <a:gd name="T2" fmla="*/ 2 w 5"/>
                  <a:gd name="T3" fmla="*/ 2 h 6"/>
                  <a:gd name="T4" fmla="*/ 0 w 5"/>
                  <a:gd name="T5" fmla="*/ 6 h 6"/>
                  <a:gd name="T6" fmla="*/ 5 w 5"/>
                  <a:gd name="T7" fmla="*/ 4 h 6"/>
                  <a:gd name="T8" fmla="*/ 5 w 5"/>
                  <a:gd name="T9" fmla="*/ 0 h 6"/>
                </a:gdLst>
                <a:ahLst/>
                <a:cxnLst>
                  <a:cxn ang="0">
                    <a:pos x="T0" y="T1"/>
                  </a:cxn>
                  <a:cxn ang="0">
                    <a:pos x="T2" y="T3"/>
                  </a:cxn>
                  <a:cxn ang="0">
                    <a:pos x="T4" y="T5"/>
                  </a:cxn>
                  <a:cxn ang="0">
                    <a:pos x="T6" y="T7"/>
                  </a:cxn>
                  <a:cxn ang="0">
                    <a:pos x="T8" y="T9"/>
                  </a:cxn>
                </a:cxnLst>
                <a:rect l="0" t="0" r="r" b="b"/>
                <a:pathLst>
                  <a:path w="5" h="6">
                    <a:moveTo>
                      <a:pt x="5" y="0"/>
                    </a:moveTo>
                    <a:lnTo>
                      <a:pt x="2" y="2"/>
                    </a:lnTo>
                    <a:lnTo>
                      <a:pt x="0" y="6"/>
                    </a:lnTo>
                    <a:lnTo>
                      <a:pt x="5" y="4"/>
                    </a:lnTo>
                    <a:lnTo>
                      <a:pt x="5"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1" name="íṩlíḍè">
                <a:extLst>
                  <a:ext uri="{FF2B5EF4-FFF2-40B4-BE49-F238E27FC236}">
                    <a16:creationId xmlns:a16="http://schemas.microsoft.com/office/drawing/2014/main" id="{F6FC8C00-64AD-4FCE-9251-823BC1E69505}"/>
                  </a:ext>
                </a:extLst>
              </p:cNvPr>
              <p:cNvSpPr/>
              <p:nvPr/>
            </p:nvSpPr>
            <p:spPr bwMode="auto">
              <a:xfrm>
                <a:off x="1970" y="1474"/>
                <a:ext cx="4" cy="4"/>
              </a:xfrm>
              <a:custGeom>
                <a:avLst/>
                <a:gdLst>
                  <a:gd name="T0" fmla="*/ 4 w 4"/>
                  <a:gd name="T1" fmla="*/ 0 h 4"/>
                  <a:gd name="T2" fmla="*/ 0 w 4"/>
                  <a:gd name="T3" fmla="*/ 2 h 4"/>
                  <a:gd name="T4" fmla="*/ 0 w 4"/>
                  <a:gd name="T5" fmla="*/ 4 h 4"/>
                  <a:gd name="T6" fmla="*/ 4 w 4"/>
                  <a:gd name="T7" fmla="*/ 4 h 4"/>
                  <a:gd name="T8" fmla="*/ 4 w 4"/>
                  <a:gd name="T9" fmla="*/ 0 h 4"/>
                </a:gdLst>
                <a:ahLst/>
                <a:cxnLst>
                  <a:cxn ang="0">
                    <a:pos x="T0" y="T1"/>
                  </a:cxn>
                  <a:cxn ang="0">
                    <a:pos x="T2" y="T3"/>
                  </a:cxn>
                  <a:cxn ang="0">
                    <a:pos x="T4" y="T5"/>
                  </a:cxn>
                  <a:cxn ang="0">
                    <a:pos x="T6" y="T7"/>
                  </a:cxn>
                  <a:cxn ang="0">
                    <a:pos x="T8" y="T9"/>
                  </a:cxn>
                </a:cxnLst>
                <a:rect l="0" t="0" r="r" b="b"/>
                <a:pathLst>
                  <a:path w="4" h="4">
                    <a:moveTo>
                      <a:pt x="4" y="0"/>
                    </a:moveTo>
                    <a:lnTo>
                      <a:pt x="0" y="2"/>
                    </a:lnTo>
                    <a:lnTo>
                      <a:pt x="0" y="4"/>
                    </a:lnTo>
                    <a:lnTo>
                      <a:pt x="4" y="4"/>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2" name="iSlïdé">
                <a:extLst>
                  <a:ext uri="{FF2B5EF4-FFF2-40B4-BE49-F238E27FC236}">
                    <a16:creationId xmlns:a16="http://schemas.microsoft.com/office/drawing/2014/main" id="{93F8F020-329D-42EB-A7A3-EF5E3B4D58F1}"/>
                  </a:ext>
                </a:extLst>
              </p:cNvPr>
              <p:cNvSpPr/>
              <p:nvPr/>
            </p:nvSpPr>
            <p:spPr bwMode="auto">
              <a:xfrm>
                <a:off x="1970" y="1474"/>
                <a:ext cx="4" cy="4"/>
              </a:xfrm>
              <a:custGeom>
                <a:avLst/>
                <a:gdLst>
                  <a:gd name="T0" fmla="*/ 4 w 4"/>
                  <a:gd name="T1" fmla="*/ 0 h 4"/>
                  <a:gd name="T2" fmla="*/ 0 w 4"/>
                  <a:gd name="T3" fmla="*/ 2 h 4"/>
                  <a:gd name="T4" fmla="*/ 0 w 4"/>
                  <a:gd name="T5" fmla="*/ 4 h 4"/>
                  <a:gd name="T6" fmla="*/ 4 w 4"/>
                  <a:gd name="T7" fmla="*/ 4 h 4"/>
                  <a:gd name="T8" fmla="*/ 4 w 4"/>
                  <a:gd name="T9" fmla="*/ 0 h 4"/>
                </a:gdLst>
                <a:ahLst/>
                <a:cxnLst>
                  <a:cxn ang="0">
                    <a:pos x="T0" y="T1"/>
                  </a:cxn>
                  <a:cxn ang="0">
                    <a:pos x="T2" y="T3"/>
                  </a:cxn>
                  <a:cxn ang="0">
                    <a:pos x="T4" y="T5"/>
                  </a:cxn>
                  <a:cxn ang="0">
                    <a:pos x="T6" y="T7"/>
                  </a:cxn>
                  <a:cxn ang="0">
                    <a:pos x="T8" y="T9"/>
                  </a:cxn>
                </a:cxnLst>
                <a:rect l="0" t="0" r="r" b="b"/>
                <a:pathLst>
                  <a:path w="4" h="4">
                    <a:moveTo>
                      <a:pt x="4" y="0"/>
                    </a:moveTo>
                    <a:lnTo>
                      <a:pt x="0" y="2"/>
                    </a:lnTo>
                    <a:lnTo>
                      <a:pt x="0" y="4"/>
                    </a:lnTo>
                    <a:lnTo>
                      <a:pt x="4" y="4"/>
                    </a:lnTo>
                    <a:lnTo>
                      <a:pt x="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3" name="ïsľîďe">
                <a:extLst>
                  <a:ext uri="{FF2B5EF4-FFF2-40B4-BE49-F238E27FC236}">
                    <a16:creationId xmlns:a16="http://schemas.microsoft.com/office/drawing/2014/main" id="{0A5006AA-C650-4969-91D5-1C6BB121EF2A}"/>
                  </a:ext>
                </a:extLst>
              </p:cNvPr>
              <p:cNvSpPr/>
              <p:nvPr/>
            </p:nvSpPr>
            <p:spPr bwMode="auto">
              <a:xfrm>
                <a:off x="1794" y="1647"/>
                <a:ext cx="165" cy="340"/>
              </a:xfrm>
              <a:custGeom>
                <a:avLst/>
                <a:gdLst>
                  <a:gd name="T0" fmla="*/ 55 w 79"/>
                  <a:gd name="T1" fmla="*/ 51 h 163"/>
                  <a:gd name="T2" fmla="*/ 54 w 79"/>
                  <a:gd name="T3" fmla="*/ 51 h 163"/>
                  <a:gd name="T4" fmla="*/ 0 w 79"/>
                  <a:gd name="T5" fmla="*/ 163 h 163"/>
                  <a:gd name="T6" fmla="*/ 1 w 79"/>
                  <a:gd name="T7" fmla="*/ 163 h 163"/>
                  <a:gd name="T8" fmla="*/ 55 w 79"/>
                  <a:gd name="T9" fmla="*/ 51 h 163"/>
                  <a:gd name="T10" fmla="*/ 78 w 79"/>
                  <a:gd name="T11" fmla="*/ 0 h 163"/>
                  <a:gd name="T12" fmla="*/ 54 w 79"/>
                  <a:gd name="T13" fmla="*/ 50 h 163"/>
                  <a:gd name="T14" fmla="*/ 56 w 79"/>
                  <a:gd name="T15" fmla="*/ 50 h 163"/>
                  <a:gd name="T16" fmla="*/ 79 w 79"/>
                  <a:gd name="T17" fmla="*/ 0 h 163"/>
                  <a:gd name="T18" fmla="*/ 78 w 79"/>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163">
                    <a:moveTo>
                      <a:pt x="55" y="51"/>
                    </a:moveTo>
                    <a:cubicBezTo>
                      <a:pt x="54" y="51"/>
                      <a:pt x="54" y="51"/>
                      <a:pt x="54" y="51"/>
                    </a:cubicBezTo>
                    <a:cubicBezTo>
                      <a:pt x="0" y="163"/>
                      <a:pt x="0" y="163"/>
                      <a:pt x="0" y="163"/>
                    </a:cubicBezTo>
                    <a:cubicBezTo>
                      <a:pt x="1" y="163"/>
                      <a:pt x="1" y="163"/>
                      <a:pt x="1" y="163"/>
                    </a:cubicBezTo>
                    <a:cubicBezTo>
                      <a:pt x="55" y="51"/>
                      <a:pt x="55" y="51"/>
                      <a:pt x="55" y="51"/>
                    </a:cubicBezTo>
                    <a:moveTo>
                      <a:pt x="78" y="0"/>
                    </a:moveTo>
                    <a:cubicBezTo>
                      <a:pt x="54" y="50"/>
                      <a:pt x="54" y="50"/>
                      <a:pt x="54" y="50"/>
                    </a:cubicBezTo>
                    <a:cubicBezTo>
                      <a:pt x="56" y="50"/>
                      <a:pt x="56" y="50"/>
                      <a:pt x="56" y="50"/>
                    </a:cubicBezTo>
                    <a:cubicBezTo>
                      <a:pt x="79" y="0"/>
                      <a:pt x="79" y="0"/>
                      <a:pt x="79" y="0"/>
                    </a:cubicBezTo>
                    <a:cubicBezTo>
                      <a:pt x="79" y="0"/>
                      <a:pt x="79" y="0"/>
                      <a:pt x="7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4" name="îşľïḋê">
                <a:extLst>
                  <a:ext uri="{FF2B5EF4-FFF2-40B4-BE49-F238E27FC236}">
                    <a16:creationId xmlns:a16="http://schemas.microsoft.com/office/drawing/2014/main" id="{B1E6EB45-C500-4609-8A96-2140E49F9BEB}"/>
                  </a:ext>
                </a:extLst>
              </p:cNvPr>
              <p:cNvSpPr/>
              <p:nvPr/>
            </p:nvSpPr>
            <p:spPr bwMode="auto">
              <a:xfrm>
                <a:off x="1907" y="1751"/>
                <a:ext cx="4" cy="2"/>
              </a:xfrm>
              <a:custGeom>
                <a:avLst/>
                <a:gdLst>
                  <a:gd name="T0" fmla="*/ 4 w 4"/>
                  <a:gd name="T1" fmla="*/ 0 h 2"/>
                  <a:gd name="T2" fmla="*/ 0 w 4"/>
                  <a:gd name="T3" fmla="*/ 0 h 2"/>
                  <a:gd name="T4" fmla="*/ 0 w 4"/>
                  <a:gd name="T5" fmla="*/ 2 h 2"/>
                  <a:gd name="T6" fmla="*/ 2 w 4"/>
                  <a:gd name="T7" fmla="*/ 2 h 2"/>
                  <a:gd name="T8" fmla="*/ 4 w 4"/>
                  <a:gd name="T9" fmla="*/ 0 h 2"/>
                </a:gdLst>
                <a:ahLst/>
                <a:cxnLst>
                  <a:cxn ang="0">
                    <a:pos x="T0" y="T1"/>
                  </a:cxn>
                  <a:cxn ang="0">
                    <a:pos x="T2" y="T3"/>
                  </a:cxn>
                  <a:cxn ang="0">
                    <a:pos x="T4" y="T5"/>
                  </a:cxn>
                  <a:cxn ang="0">
                    <a:pos x="T6" y="T7"/>
                  </a:cxn>
                  <a:cxn ang="0">
                    <a:pos x="T8" y="T9"/>
                  </a:cxn>
                </a:cxnLst>
                <a:rect l="0" t="0" r="r" b="b"/>
                <a:pathLst>
                  <a:path w="4" h="2">
                    <a:moveTo>
                      <a:pt x="4" y="0"/>
                    </a:moveTo>
                    <a:lnTo>
                      <a:pt x="0" y="0"/>
                    </a:lnTo>
                    <a:lnTo>
                      <a:pt x="0" y="2"/>
                    </a:lnTo>
                    <a:lnTo>
                      <a:pt x="2" y="2"/>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5" name="iṧ1îďe">
                <a:extLst>
                  <a:ext uri="{FF2B5EF4-FFF2-40B4-BE49-F238E27FC236}">
                    <a16:creationId xmlns:a16="http://schemas.microsoft.com/office/drawing/2014/main" id="{56135840-F34B-49F4-9304-0319095503AC}"/>
                  </a:ext>
                </a:extLst>
              </p:cNvPr>
              <p:cNvSpPr/>
              <p:nvPr/>
            </p:nvSpPr>
            <p:spPr bwMode="auto">
              <a:xfrm>
                <a:off x="1907" y="1751"/>
                <a:ext cx="4" cy="2"/>
              </a:xfrm>
              <a:custGeom>
                <a:avLst/>
                <a:gdLst>
                  <a:gd name="T0" fmla="*/ 4 w 4"/>
                  <a:gd name="T1" fmla="*/ 0 h 2"/>
                  <a:gd name="T2" fmla="*/ 0 w 4"/>
                  <a:gd name="T3" fmla="*/ 0 h 2"/>
                  <a:gd name="T4" fmla="*/ 0 w 4"/>
                  <a:gd name="T5" fmla="*/ 2 h 2"/>
                  <a:gd name="T6" fmla="*/ 2 w 4"/>
                  <a:gd name="T7" fmla="*/ 2 h 2"/>
                  <a:gd name="T8" fmla="*/ 4 w 4"/>
                  <a:gd name="T9" fmla="*/ 0 h 2"/>
                </a:gdLst>
                <a:ahLst/>
                <a:cxnLst>
                  <a:cxn ang="0">
                    <a:pos x="T0" y="T1"/>
                  </a:cxn>
                  <a:cxn ang="0">
                    <a:pos x="T2" y="T3"/>
                  </a:cxn>
                  <a:cxn ang="0">
                    <a:pos x="T4" y="T5"/>
                  </a:cxn>
                  <a:cxn ang="0">
                    <a:pos x="T6" y="T7"/>
                  </a:cxn>
                  <a:cxn ang="0">
                    <a:pos x="T8" y="T9"/>
                  </a:cxn>
                </a:cxnLst>
                <a:rect l="0" t="0" r="r" b="b"/>
                <a:pathLst>
                  <a:path w="4" h="2">
                    <a:moveTo>
                      <a:pt x="4" y="0"/>
                    </a:moveTo>
                    <a:lnTo>
                      <a:pt x="0" y="0"/>
                    </a:lnTo>
                    <a:lnTo>
                      <a:pt x="0" y="2"/>
                    </a:lnTo>
                    <a:lnTo>
                      <a:pt x="2" y="2"/>
                    </a:lnTo>
                    <a:lnTo>
                      <a:pt x="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6" name="îšḻïďè">
                <a:extLst>
                  <a:ext uri="{FF2B5EF4-FFF2-40B4-BE49-F238E27FC236}">
                    <a16:creationId xmlns:a16="http://schemas.microsoft.com/office/drawing/2014/main" id="{49DE5465-ED63-4225-BD59-0779F06D77C8}"/>
                  </a:ext>
                </a:extLst>
              </p:cNvPr>
              <p:cNvSpPr/>
              <p:nvPr/>
            </p:nvSpPr>
            <p:spPr bwMode="auto">
              <a:xfrm>
                <a:off x="1552" y="1557"/>
                <a:ext cx="403" cy="86"/>
              </a:xfrm>
              <a:custGeom>
                <a:avLst/>
                <a:gdLst>
                  <a:gd name="T0" fmla="*/ 148 w 193"/>
                  <a:gd name="T1" fmla="*/ 30 h 41"/>
                  <a:gd name="T2" fmla="*/ 146 w 193"/>
                  <a:gd name="T3" fmla="*/ 31 h 41"/>
                  <a:gd name="T4" fmla="*/ 193 w 193"/>
                  <a:gd name="T5" fmla="*/ 41 h 41"/>
                  <a:gd name="T6" fmla="*/ 193 w 193"/>
                  <a:gd name="T7" fmla="*/ 40 h 41"/>
                  <a:gd name="T8" fmla="*/ 193 w 193"/>
                  <a:gd name="T9" fmla="*/ 40 h 41"/>
                  <a:gd name="T10" fmla="*/ 193 w 193"/>
                  <a:gd name="T11" fmla="*/ 40 h 41"/>
                  <a:gd name="T12" fmla="*/ 193 w 193"/>
                  <a:gd name="T13" fmla="*/ 40 h 41"/>
                  <a:gd name="T14" fmla="*/ 193 w 193"/>
                  <a:gd name="T15" fmla="*/ 40 h 41"/>
                  <a:gd name="T16" fmla="*/ 193 w 193"/>
                  <a:gd name="T17" fmla="*/ 40 h 41"/>
                  <a:gd name="T18" fmla="*/ 193 w 193"/>
                  <a:gd name="T19" fmla="*/ 40 h 41"/>
                  <a:gd name="T20" fmla="*/ 193 w 193"/>
                  <a:gd name="T21" fmla="*/ 40 h 41"/>
                  <a:gd name="T22" fmla="*/ 193 w 193"/>
                  <a:gd name="T23" fmla="*/ 39 h 41"/>
                  <a:gd name="T24" fmla="*/ 148 w 193"/>
                  <a:gd name="T25" fmla="*/ 30 h 41"/>
                  <a:gd name="T26" fmla="*/ 1 w 193"/>
                  <a:gd name="T27" fmla="*/ 0 h 41"/>
                  <a:gd name="T28" fmla="*/ 0 w 193"/>
                  <a:gd name="T29" fmla="*/ 0 h 41"/>
                  <a:gd name="T30" fmla="*/ 0 w 193"/>
                  <a:gd name="T31" fmla="*/ 0 h 41"/>
                  <a:gd name="T32" fmla="*/ 0 w 193"/>
                  <a:gd name="T33" fmla="*/ 0 h 41"/>
                  <a:gd name="T34" fmla="*/ 0 w 193"/>
                  <a:gd name="T35" fmla="*/ 0 h 41"/>
                  <a:gd name="T36" fmla="*/ 0 w 193"/>
                  <a:gd name="T37" fmla="*/ 0 h 41"/>
                  <a:gd name="T38" fmla="*/ 0 w 193"/>
                  <a:gd name="T39" fmla="*/ 0 h 41"/>
                  <a:gd name="T40" fmla="*/ 0 w 193"/>
                  <a:gd name="T41" fmla="*/ 0 h 41"/>
                  <a:gd name="T42" fmla="*/ 0 w 193"/>
                  <a:gd name="T43" fmla="*/ 0 h 41"/>
                  <a:gd name="T44" fmla="*/ 0 w 193"/>
                  <a:gd name="T45" fmla="*/ 1 h 41"/>
                  <a:gd name="T46" fmla="*/ 144 w 193"/>
                  <a:gd name="T47" fmla="*/ 31 h 41"/>
                  <a:gd name="T48" fmla="*/ 146 w 193"/>
                  <a:gd name="T49" fmla="*/ 30 h 41"/>
                  <a:gd name="T50" fmla="*/ 1 w 193"/>
                  <a:gd name="T5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3" h="41">
                    <a:moveTo>
                      <a:pt x="148" y="30"/>
                    </a:moveTo>
                    <a:cubicBezTo>
                      <a:pt x="146" y="31"/>
                      <a:pt x="146" y="31"/>
                      <a:pt x="146" y="31"/>
                    </a:cubicBezTo>
                    <a:cubicBezTo>
                      <a:pt x="193" y="41"/>
                      <a:pt x="193" y="41"/>
                      <a:pt x="193" y="41"/>
                    </a:cubicBezTo>
                    <a:cubicBezTo>
                      <a:pt x="193" y="41"/>
                      <a:pt x="193" y="40"/>
                      <a:pt x="193" y="40"/>
                    </a:cubicBezTo>
                    <a:cubicBezTo>
                      <a:pt x="193" y="40"/>
                      <a:pt x="193" y="40"/>
                      <a:pt x="193" y="40"/>
                    </a:cubicBezTo>
                    <a:cubicBezTo>
                      <a:pt x="193" y="40"/>
                      <a:pt x="193" y="40"/>
                      <a:pt x="193" y="40"/>
                    </a:cubicBezTo>
                    <a:cubicBezTo>
                      <a:pt x="193" y="40"/>
                      <a:pt x="193" y="40"/>
                      <a:pt x="193" y="40"/>
                    </a:cubicBezTo>
                    <a:cubicBezTo>
                      <a:pt x="193" y="40"/>
                      <a:pt x="193" y="40"/>
                      <a:pt x="193" y="40"/>
                    </a:cubicBezTo>
                    <a:cubicBezTo>
                      <a:pt x="193" y="40"/>
                      <a:pt x="193" y="40"/>
                      <a:pt x="193" y="40"/>
                    </a:cubicBezTo>
                    <a:cubicBezTo>
                      <a:pt x="193" y="40"/>
                      <a:pt x="193" y="40"/>
                      <a:pt x="193" y="40"/>
                    </a:cubicBezTo>
                    <a:cubicBezTo>
                      <a:pt x="193" y="40"/>
                      <a:pt x="193" y="40"/>
                      <a:pt x="193" y="40"/>
                    </a:cubicBezTo>
                    <a:cubicBezTo>
                      <a:pt x="193" y="40"/>
                      <a:pt x="193" y="40"/>
                      <a:pt x="193" y="39"/>
                    </a:cubicBezTo>
                    <a:cubicBezTo>
                      <a:pt x="148" y="30"/>
                      <a:pt x="148" y="30"/>
                      <a:pt x="148" y="30"/>
                    </a:cubicBezTo>
                    <a:moveTo>
                      <a:pt x="1"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144" y="31"/>
                      <a:pt x="144" y="31"/>
                      <a:pt x="144" y="31"/>
                    </a:cubicBezTo>
                    <a:cubicBezTo>
                      <a:pt x="146" y="30"/>
                      <a:pt x="146" y="30"/>
                      <a:pt x="146" y="3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7" name="iSḷidé">
                <a:extLst>
                  <a:ext uri="{FF2B5EF4-FFF2-40B4-BE49-F238E27FC236}">
                    <a16:creationId xmlns:a16="http://schemas.microsoft.com/office/drawing/2014/main" id="{7F105851-C1C7-4106-B123-6093AC6DAF3D}"/>
                  </a:ext>
                </a:extLst>
              </p:cNvPr>
              <p:cNvSpPr/>
              <p:nvPr/>
            </p:nvSpPr>
            <p:spPr bwMode="auto">
              <a:xfrm>
                <a:off x="1853" y="1620"/>
                <a:ext cx="8" cy="2"/>
              </a:xfrm>
              <a:custGeom>
                <a:avLst/>
                <a:gdLst>
                  <a:gd name="T0" fmla="*/ 4 w 8"/>
                  <a:gd name="T1" fmla="*/ 0 h 2"/>
                  <a:gd name="T2" fmla="*/ 0 w 8"/>
                  <a:gd name="T3" fmla="*/ 2 h 2"/>
                  <a:gd name="T4" fmla="*/ 4 w 8"/>
                  <a:gd name="T5" fmla="*/ 2 h 2"/>
                  <a:gd name="T6" fmla="*/ 8 w 8"/>
                  <a:gd name="T7" fmla="*/ 0 h 2"/>
                  <a:gd name="T8" fmla="*/ 4 w 8"/>
                  <a:gd name="T9" fmla="*/ 0 h 2"/>
                </a:gdLst>
                <a:ahLst/>
                <a:cxnLst>
                  <a:cxn ang="0">
                    <a:pos x="T0" y="T1"/>
                  </a:cxn>
                  <a:cxn ang="0">
                    <a:pos x="T2" y="T3"/>
                  </a:cxn>
                  <a:cxn ang="0">
                    <a:pos x="T4" y="T5"/>
                  </a:cxn>
                  <a:cxn ang="0">
                    <a:pos x="T6" y="T7"/>
                  </a:cxn>
                  <a:cxn ang="0">
                    <a:pos x="T8" y="T9"/>
                  </a:cxn>
                </a:cxnLst>
                <a:rect l="0" t="0" r="r" b="b"/>
                <a:pathLst>
                  <a:path w="8" h="2">
                    <a:moveTo>
                      <a:pt x="4" y="0"/>
                    </a:moveTo>
                    <a:lnTo>
                      <a:pt x="0" y="2"/>
                    </a:lnTo>
                    <a:lnTo>
                      <a:pt x="4" y="2"/>
                    </a:lnTo>
                    <a:lnTo>
                      <a:pt x="8" y="0"/>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8" name="íṩ1ïďè">
                <a:extLst>
                  <a:ext uri="{FF2B5EF4-FFF2-40B4-BE49-F238E27FC236}">
                    <a16:creationId xmlns:a16="http://schemas.microsoft.com/office/drawing/2014/main" id="{414DE722-C1DE-429B-AA7E-5348BDC9165E}"/>
                  </a:ext>
                </a:extLst>
              </p:cNvPr>
              <p:cNvSpPr/>
              <p:nvPr/>
            </p:nvSpPr>
            <p:spPr bwMode="auto">
              <a:xfrm>
                <a:off x="1853" y="1620"/>
                <a:ext cx="8" cy="2"/>
              </a:xfrm>
              <a:custGeom>
                <a:avLst/>
                <a:gdLst>
                  <a:gd name="T0" fmla="*/ 4 w 8"/>
                  <a:gd name="T1" fmla="*/ 0 h 2"/>
                  <a:gd name="T2" fmla="*/ 0 w 8"/>
                  <a:gd name="T3" fmla="*/ 2 h 2"/>
                  <a:gd name="T4" fmla="*/ 4 w 8"/>
                  <a:gd name="T5" fmla="*/ 2 h 2"/>
                  <a:gd name="T6" fmla="*/ 8 w 8"/>
                  <a:gd name="T7" fmla="*/ 0 h 2"/>
                  <a:gd name="T8" fmla="*/ 4 w 8"/>
                  <a:gd name="T9" fmla="*/ 0 h 2"/>
                </a:gdLst>
                <a:ahLst/>
                <a:cxnLst>
                  <a:cxn ang="0">
                    <a:pos x="T0" y="T1"/>
                  </a:cxn>
                  <a:cxn ang="0">
                    <a:pos x="T2" y="T3"/>
                  </a:cxn>
                  <a:cxn ang="0">
                    <a:pos x="T4" y="T5"/>
                  </a:cxn>
                  <a:cxn ang="0">
                    <a:pos x="T6" y="T7"/>
                  </a:cxn>
                  <a:cxn ang="0">
                    <a:pos x="T8" y="T9"/>
                  </a:cxn>
                </a:cxnLst>
                <a:rect l="0" t="0" r="r" b="b"/>
                <a:pathLst>
                  <a:path w="8" h="2">
                    <a:moveTo>
                      <a:pt x="4" y="0"/>
                    </a:moveTo>
                    <a:lnTo>
                      <a:pt x="0" y="2"/>
                    </a:lnTo>
                    <a:lnTo>
                      <a:pt x="4" y="2"/>
                    </a:lnTo>
                    <a:lnTo>
                      <a:pt x="8" y="0"/>
                    </a:lnTo>
                    <a:lnTo>
                      <a:pt x="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9" name="iŝ1îḑe">
                <a:extLst>
                  <a:ext uri="{FF2B5EF4-FFF2-40B4-BE49-F238E27FC236}">
                    <a16:creationId xmlns:a16="http://schemas.microsoft.com/office/drawing/2014/main" id="{D8BAB8EE-6DAC-4B71-954E-722F1F523D72}"/>
                  </a:ext>
                </a:extLst>
              </p:cNvPr>
              <p:cNvSpPr/>
              <p:nvPr/>
            </p:nvSpPr>
            <p:spPr bwMode="auto">
              <a:xfrm>
                <a:off x="1552" y="1557"/>
                <a:ext cx="2"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0" y="0"/>
                    </a:cubicBezTo>
                    <a:cubicBezTo>
                      <a:pt x="1" y="0"/>
                      <a:pt x="1" y="0"/>
                      <a:pt x="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0" name="iṣlíḋé">
                <a:extLst>
                  <a:ext uri="{FF2B5EF4-FFF2-40B4-BE49-F238E27FC236}">
                    <a16:creationId xmlns:a16="http://schemas.microsoft.com/office/drawing/2014/main" id="{F88DDC8C-9E93-42C4-BEBF-027A567D29E0}"/>
                  </a:ext>
                </a:extLst>
              </p:cNvPr>
              <p:cNvSpPr/>
              <p:nvPr/>
            </p:nvSpPr>
            <p:spPr bwMode="auto">
              <a:xfrm>
                <a:off x="1967" y="1643"/>
                <a:ext cx="253" cy="104"/>
              </a:xfrm>
              <a:custGeom>
                <a:avLst/>
                <a:gdLst>
                  <a:gd name="T0" fmla="*/ 66 w 121"/>
                  <a:gd name="T1" fmla="*/ 26 h 50"/>
                  <a:gd name="T2" fmla="*/ 65 w 121"/>
                  <a:gd name="T3" fmla="*/ 28 h 50"/>
                  <a:gd name="T4" fmla="*/ 120 w 121"/>
                  <a:gd name="T5" fmla="*/ 50 h 50"/>
                  <a:gd name="T6" fmla="*/ 121 w 121"/>
                  <a:gd name="T7" fmla="*/ 50 h 50"/>
                  <a:gd name="T8" fmla="*/ 121 w 121"/>
                  <a:gd name="T9" fmla="*/ 49 h 50"/>
                  <a:gd name="T10" fmla="*/ 66 w 121"/>
                  <a:gd name="T11" fmla="*/ 26 h 50"/>
                  <a:gd name="T12" fmla="*/ 0 w 121"/>
                  <a:gd name="T13" fmla="*/ 0 h 50"/>
                  <a:gd name="T14" fmla="*/ 0 w 121"/>
                  <a:gd name="T15" fmla="*/ 1 h 50"/>
                  <a:gd name="T16" fmla="*/ 24 w 121"/>
                  <a:gd name="T17" fmla="*/ 11 h 50"/>
                  <a:gd name="T18" fmla="*/ 24 w 121"/>
                  <a:gd name="T19" fmla="*/ 11 h 50"/>
                  <a:gd name="T20" fmla="*/ 24 w 121"/>
                  <a:gd name="T21" fmla="*/ 10 h 50"/>
                  <a:gd name="T22" fmla="*/ 0 w 121"/>
                  <a:gd name="T2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 h="50">
                    <a:moveTo>
                      <a:pt x="66" y="26"/>
                    </a:moveTo>
                    <a:cubicBezTo>
                      <a:pt x="65" y="27"/>
                      <a:pt x="65" y="27"/>
                      <a:pt x="65" y="28"/>
                    </a:cubicBezTo>
                    <a:cubicBezTo>
                      <a:pt x="120" y="50"/>
                      <a:pt x="120" y="50"/>
                      <a:pt x="120" y="50"/>
                    </a:cubicBezTo>
                    <a:cubicBezTo>
                      <a:pt x="121" y="50"/>
                      <a:pt x="121" y="50"/>
                      <a:pt x="121" y="50"/>
                    </a:cubicBezTo>
                    <a:cubicBezTo>
                      <a:pt x="121" y="49"/>
                      <a:pt x="121" y="49"/>
                      <a:pt x="121" y="49"/>
                    </a:cubicBezTo>
                    <a:cubicBezTo>
                      <a:pt x="66" y="26"/>
                      <a:pt x="66" y="26"/>
                      <a:pt x="66" y="26"/>
                    </a:cubicBezTo>
                    <a:moveTo>
                      <a:pt x="0" y="0"/>
                    </a:moveTo>
                    <a:cubicBezTo>
                      <a:pt x="0" y="0"/>
                      <a:pt x="0" y="1"/>
                      <a:pt x="0" y="1"/>
                    </a:cubicBezTo>
                    <a:cubicBezTo>
                      <a:pt x="24" y="11"/>
                      <a:pt x="24" y="11"/>
                      <a:pt x="24" y="11"/>
                    </a:cubicBezTo>
                    <a:cubicBezTo>
                      <a:pt x="24" y="11"/>
                      <a:pt x="24" y="11"/>
                      <a:pt x="24" y="11"/>
                    </a:cubicBezTo>
                    <a:cubicBezTo>
                      <a:pt x="24" y="10"/>
                      <a:pt x="24" y="10"/>
                      <a:pt x="24" y="1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1" name="íṥ1ide">
                <a:extLst>
                  <a:ext uri="{FF2B5EF4-FFF2-40B4-BE49-F238E27FC236}">
                    <a16:creationId xmlns:a16="http://schemas.microsoft.com/office/drawing/2014/main" id="{83B3456A-7445-406D-A077-12B92462947C}"/>
                  </a:ext>
                </a:extLst>
              </p:cNvPr>
              <p:cNvSpPr/>
              <p:nvPr/>
            </p:nvSpPr>
            <p:spPr bwMode="auto">
              <a:xfrm>
                <a:off x="2018" y="1663"/>
                <a:ext cx="87" cy="38"/>
              </a:xfrm>
              <a:custGeom>
                <a:avLst/>
                <a:gdLst>
                  <a:gd name="T0" fmla="*/ 0 w 42"/>
                  <a:gd name="T1" fmla="*/ 0 h 18"/>
                  <a:gd name="T2" fmla="*/ 0 w 42"/>
                  <a:gd name="T3" fmla="*/ 1 h 18"/>
                  <a:gd name="T4" fmla="*/ 0 w 42"/>
                  <a:gd name="T5" fmla="*/ 1 h 18"/>
                  <a:gd name="T6" fmla="*/ 41 w 42"/>
                  <a:gd name="T7" fmla="*/ 18 h 18"/>
                  <a:gd name="T8" fmla="*/ 42 w 42"/>
                  <a:gd name="T9" fmla="*/ 16 h 18"/>
                  <a:gd name="T10" fmla="*/ 0 w 42"/>
                  <a:gd name="T11" fmla="*/ 0 h 18"/>
                </a:gdLst>
                <a:ahLst/>
                <a:cxnLst>
                  <a:cxn ang="0">
                    <a:pos x="T0" y="T1"/>
                  </a:cxn>
                  <a:cxn ang="0">
                    <a:pos x="T2" y="T3"/>
                  </a:cxn>
                  <a:cxn ang="0">
                    <a:pos x="T4" y="T5"/>
                  </a:cxn>
                  <a:cxn ang="0">
                    <a:pos x="T6" y="T7"/>
                  </a:cxn>
                  <a:cxn ang="0">
                    <a:pos x="T8" y="T9"/>
                  </a:cxn>
                  <a:cxn ang="0">
                    <a:pos x="T10" y="T11"/>
                  </a:cxn>
                </a:cxnLst>
                <a:rect l="0" t="0" r="r" b="b"/>
                <a:pathLst>
                  <a:path w="42" h="18">
                    <a:moveTo>
                      <a:pt x="0" y="0"/>
                    </a:moveTo>
                    <a:cubicBezTo>
                      <a:pt x="0" y="0"/>
                      <a:pt x="0" y="0"/>
                      <a:pt x="0" y="1"/>
                    </a:cubicBezTo>
                    <a:cubicBezTo>
                      <a:pt x="0" y="1"/>
                      <a:pt x="0" y="1"/>
                      <a:pt x="0" y="1"/>
                    </a:cubicBezTo>
                    <a:cubicBezTo>
                      <a:pt x="41" y="18"/>
                      <a:pt x="41" y="18"/>
                      <a:pt x="41" y="18"/>
                    </a:cubicBezTo>
                    <a:cubicBezTo>
                      <a:pt x="41" y="17"/>
                      <a:pt x="41" y="17"/>
                      <a:pt x="42" y="16"/>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2" name="îşliḑê">
                <a:extLst>
                  <a:ext uri="{FF2B5EF4-FFF2-40B4-BE49-F238E27FC236}">
                    <a16:creationId xmlns:a16="http://schemas.microsoft.com/office/drawing/2014/main" id="{045F6903-644E-40B5-B837-A96F774B148B}"/>
                  </a:ext>
                </a:extLst>
              </p:cNvPr>
              <p:cNvSpPr/>
              <p:nvPr/>
            </p:nvSpPr>
            <p:spPr bwMode="auto">
              <a:xfrm>
                <a:off x="2218" y="1747"/>
                <a:ext cx="2" cy="0"/>
              </a:xfrm>
              <a:custGeom>
                <a:avLst/>
                <a:gdLst>
                  <a:gd name="T0" fmla="*/ 1 w 1"/>
                  <a:gd name="T1" fmla="*/ 0 w 1"/>
                  <a:gd name="T2" fmla="*/ 1 w 1"/>
                  <a:gd name="T3" fmla="*/ 1 w 1"/>
                </a:gdLst>
                <a:ahLst/>
                <a:cxnLst>
                  <a:cxn ang="0">
                    <a:pos x="T0" y="0"/>
                  </a:cxn>
                  <a:cxn ang="0">
                    <a:pos x="T1" y="0"/>
                  </a:cxn>
                  <a:cxn ang="0">
                    <a:pos x="T2" y="0"/>
                  </a:cxn>
                  <a:cxn ang="0">
                    <a:pos x="T3" y="0"/>
                  </a:cxn>
                </a:cxnLst>
                <a:rect l="0" t="0" r="r" b="b"/>
                <a:pathLst>
                  <a:path w="1">
                    <a:moveTo>
                      <a:pt x="1" y="0"/>
                    </a:moveTo>
                    <a:cubicBezTo>
                      <a:pt x="0" y="0"/>
                      <a:pt x="0" y="0"/>
                      <a:pt x="0" y="0"/>
                    </a:cubicBezTo>
                    <a:cubicBezTo>
                      <a:pt x="1" y="0"/>
                      <a:pt x="1" y="0"/>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3" name="îṩḻîḍê">
                <a:extLst>
                  <a:ext uri="{FF2B5EF4-FFF2-40B4-BE49-F238E27FC236}">
                    <a16:creationId xmlns:a16="http://schemas.microsoft.com/office/drawing/2014/main" id="{2DB1D90A-43DA-474D-8F10-AB83C0B3DB17}"/>
                  </a:ext>
                </a:extLst>
              </p:cNvPr>
              <p:cNvSpPr/>
              <p:nvPr/>
            </p:nvSpPr>
            <p:spPr bwMode="auto">
              <a:xfrm>
                <a:off x="1755" y="1149"/>
                <a:ext cx="139" cy="333"/>
              </a:xfrm>
              <a:custGeom>
                <a:avLst/>
                <a:gdLst>
                  <a:gd name="T0" fmla="*/ 48 w 67"/>
                  <a:gd name="T1" fmla="*/ 112 h 160"/>
                  <a:gd name="T2" fmla="*/ 47 w 67"/>
                  <a:gd name="T3" fmla="*/ 113 h 160"/>
                  <a:gd name="T4" fmla="*/ 66 w 67"/>
                  <a:gd name="T5" fmla="*/ 160 h 160"/>
                  <a:gd name="T6" fmla="*/ 67 w 67"/>
                  <a:gd name="T7" fmla="*/ 159 h 160"/>
                  <a:gd name="T8" fmla="*/ 48 w 67"/>
                  <a:gd name="T9" fmla="*/ 112 h 160"/>
                  <a:gd name="T10" fmla="*/ 1 w 67"/>
                  <a:gd name="T11" fmla="*/ 0 h 160"/>
                  <a:gd name="T12" fmla="*/ 1 w 67"/>
                  <a:gd name="T13" fmla="*/ 0 h 160"/>
                  <a:gd name="T14" fmla="*/ 0 w 67"/>
                  <a:gd name="T15" fmla="*/ 1 h 160"/>
                  <a:gd name="T16" fmla="*/ 46 w 67"/>
                  <a:gd name="T17" fmla="*/ 111 h 160"/>
                  <a:gd name="T18" fmla="*/ 47 w 67"/>
                  <a:gd name="T19" fmla="*/ 111 h 160"/>
                  <a:gd name="T20" fmla="*/ 1 w 67"/>
                  <a:gd name="T21" fmla="*/ 0 h 160"/>
                  <a:gd name="T22" fmla="*/ 1 w 67"/>
                  <a:gd name="T23"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 h="160">
                    <a:moveTo>
                      <a:pt x="48" y="112"/>
                    </a:moveTo>
                    <a:cubicBezTo>
                      <a:pt x="47" y="113"/>
                      <a:pt x="47" y="113"/>
                      <a:pt x="47" y="113"/>
                    </a:cubicBezTo>
                    <a:cubicBezTo>
                      <a:pt x="66" y="160"/>
                      <a:pt x="66" y="160"/>
                      <a:pt x="66" y="160"/>
                    </a:cubicBezTo>
                    <a:cubicBezTo>
                      <a:pt x="67" y="160"/>
                      <a:pt x="67" y="160"/>
                      <a:pt x="67" y="159"/>
                    </a:cubicBezTo>
                    <a:cubicBezTo>
                      <a:pt x="48" y="112"/>
                      <a:pt x="48" y="112"/>
                      <a:pt x="48" y="112"/>
                    </a:cubicBezTo>
                    <a:moveTo>
                      <a:pt x="1" y="0"/>
                    </a:moveTo>
                    <a:cubicBezTo>
                      <a:pt x="1" y="0"/>
                      <a:pt x="1" y="0"/>
                      <a:pt x="1" y="0"/>
                    </a:cubicBezTo>
                    <a:cubicBezTo>
                      <a:pt x="1" y="1"/>
                      <a:pt x="0" y="1"/>
                      <a:pt x="0" y="1"/>
                    </a:cubicBezTo>
                    <a:cubicBezTo>
                      <a:pt x="46" y="111"/>
                      <a:pt x="46" y="111"/>
                      <a:pt x="46" y="111"/>
                    </a:cubicBezTo>
                    <a:cubicBezTo>
                      <a:pt x="47" y="111"/>
                      <a:pt x="47" y="111"/>
                      <a:pt x="47" y="111"/>
                    </a:cubicBezTo>
                    <a:cubicBezTo>
                      <a:pt x="1" y="0"/>
                      <a:pt x="1" y="0"/>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4" name="ïSḻïḍe">
                <a:extLst>
                  <a:ext uri="{FF2B5EF4-FFF2-40B4-BE49-F238E27FC236}">
                    <a16:creationId xmlns:a16="http://schemas.microsoft.com/office/drawing/2014/main" id="{45FBB277-3330-46DB-BAFE-1B64F5312F85}"/>
                  </a:ext>
                </a:extLst>
              </p:cNvPr>
              <p:cNvSpPr/>
              <p:nvPr/>
            </p:nvSpPr>
            <p:spPr bwMode="auto">
              <a:xfrm>
                <a:off x="1892" y="1480"/>
                <a:ext cx="38" cy="86"/>
              </a:xfrm>
              <a:custGeom>
                <a:avLst/>
                <a:gdLst>
                  <a:gd name="T0" fmla="*/ 4 w 18"/>
                  <a:gd name="T1" fmla="*/ 5 h 41"/>
                  <a:gd name="T2" fmla="*/ 2 w 18"/>
                  <a:gd name="T3" fmla="*/ 6 h 41"/>
                  <a:gd name="T4" fmla="*/ 17 w 18"/>
                  <a:gd name="T5" fmla="*/ 41 h 41"/>
                  <a:gd name="T6" fmla="*/ 18 w 18"/>
                  <a:gd name="T7" fmla="*/ 40 h 41"/>
                  <a:gd name="T8" fmla="*/ 4 w 18"/>
                  <a:gd name="T9" fmla="*/ 5 h 41"/>
                  <a:gd name="T10" fmla="*/ 1 w 18"/>
                  <a:gd name="T11" fmla="*/ 0 h 41"/>
                  <a:gd name="T12" fmla="*/ 0 w 18"/>
                  <a:gd name="T13" fmla="*/ 1 h 41"/>
                  <a:gd name="T14" fmla="*/ 2 w 18"/>
                  <a:gd name="T15" fmla="*/ 4 h 41"/>
                  <a:gd name="T16" fmla="*/ 3 w 18"/>
                  <a:gd name="T17" fmla="*/ 4 h 41"/>
                  <a:gd name="T18" fmla="*/ 1 w 18"/>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41">
                    <a:moveTo>
                      <a:pt x="4" y="5"/>
                    </a:moveTo>
                    <a:cubicBezTo>
                      <a:pt x="2" y="6"/>
                      <a:pt x="2" y="6"/>
                      <a:pt x="2" y="6"/>
                    </a:cubicBezTo>
                    <a:cubicBezTo>
                      <a:pt x="17" y="41"/>
                      <a:pt x="17" y="41"/>
                      <a:pt x="17" y="41"/>
                    </a:cubicBezTo>
                    <a:cubicBezTo>
                      <a:pt x="18" y="40"/>
                      <a:pt x="18" y="40"/>
                      <a:pt x="18" y="40"/>
                    </a:cubicBezTo>
                    <a:cubicBezTo>
                      <a:pt x="4" y="5"/>
                      <a:pt x="4" y="5"/>
                      <a:pt x="4" y="5"/>
                    </a:cubicBezTo>
                    <a:moveTo>
                      <a:pt x="1" y="0"/>
                    </a:moveTo>
                    <a:cubicBezTo>
                      <a:pt x="1" y="1"/>
                      <a:pt x="1" y="1"/>
                      <a:pt x="0" y="1"/>
                    </a:cubicBezTo>
                    <a:cubicBezTo>
                      <a:pt x="2" y="4"/>
                      <a:pt x="2" y="4"/>
                      <a:pt x="2" y="4"/>
                    </a:cubicBezTo>
                    <a:cubicBezTo>
                      <a:pt x="3" y="4"/>
                      <a:pt x="3" y="4"/>
                      <a:pt x="3" y="4"/>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5" name="ï$lïḑè">
                <a:extLst>
                  <a:ext uri="{FF2B5EF4-FFF2-40B4-BE49-F238E27FC236}">
                    <a16:creationId xmlns:a16="http://schemas.microsoft.com/office/drawing/2014/main" id="{626CE0CB-EA9D-4DFC-B8F9-4140D31425F1}"/>
                  </a:ext>
                </a:extLst>
              </p:cNvPr>
              <p:cNvSpPr/>
              <p:nvPr/>
            </p:nvSpPr>
            <p:spPr bwMode="auto">
              <a:xfrm>
                <a:off x="1947" y="1609"/>
                <a:ext cx="14" cy="27"/>
              </a:xfrm>
              <a:custGeom>
                <a:avLst/>
                <a:gdLst>
                  <a:gd name="T0" fmla="*/ 1 w 7"/>
                  <a:gd name="T1" fmla="*/ 0 h 13"/>
                  <a:gd name="T2" fmla="*/ 0 w 7"/>
                  <a:gd name="T3" fmla="*/ 0 h 13"/>
                  <a:gd name="T4" fmla="*/ 5 w 7"/>
                  <a:gd name="T5" fmla="*/ 13 h 13"/>
                  <a:gd name="T6" fmla="*/ 5 w 7"/>
                  <a:gd name="T7" fmla="*/ 13 h 13"/>
                  <a:gd name="T8" fmla="*/ 7 w 7"/>
                  <a:gd name="T9" fmla="*/ 13 h 13"/>
                  <a:gd name="T10" fmla="*/ 1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1" y="0"/>
                    </a:moveTo>
                    <a:cubicBezTo>
                      <a:pt x="1" y="0"/>
                      <a:pt x="0" y="0"/>
                      <a:pt x="0" y="0"/>
                    </a:cubicBezTo>
                    <a:cubicBezTo>
                      <a:pt x="5" y="13"/>
                      <a:pt x="5" y="13"/>
                      <a:pt x="5" y="13"/>
                    </a:cubicBezTo>
                    <a:cubicBezTo>
                      <a:pt x="5" y="13"/>
                      <a:pt x="5" y="13"/>
                      <a:pt x="5" y="13"/>
                    </a:cubicBezTo>
                    <a:cubicBezTo>
                      <a:pt x="6" y="13"/>
                      <a:pt x="6" y="13"/>
                      <a:pt x="7" y="13"/>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6" name="iŝḷiďè">
                <a:extLst>
                  <a:ext uri="{FF2B5EF4-FFF2-40B4-BE49-F238E27FC236}">
                    <a16:creationId xmlns:a16="http://schemas.microsoft.com/office/drawing/2014/main" id="{93A5322A-864A-40BB-9925-BE7F8D5F04B7}"/>
                  </a:ext>
                </a:extLst>
              </p:cNvPr>
              <p:cNvSpPr/>
              <p:nvPr/>
            </p:nvSpPr>
            <p:spPr bwMode="auto">
              <a:xfrm>
                <a:off x="1930" y="1568"/>
                <a:ext cx="19" cy="41"/>
              </a:xfrm>
              <a:custGeom>
                <a:avLst/>
                <a:gdLst>
                  <a:gd name="T0" fmla="*/ 1 w 9"/>
                  <a:gd name="T1" fmla="*/ 0 h 20"/>
                  <a:gd name="T2" fmla="*/ 0 w 9"/>
                  <a:gd name="T3" fmla="*/ 0 h 20"/>
                  <a:gd name="T4" fmla="*/ 8 w 9"/>
                  <a:gd name="T5" fmla="*/ 20 h 20"/>
                  <a:gd name="T6" fmla="*/ 9 w 9"/>
                  <a:gd name="T7" fmla="*/ 20 h 20"/>
                  <a:gd name="T8" fmla="*/ 1 w 9"/>
                  <a:gd name="T9" fmla="*/ 0 h 20"/>
                </a:gdLst>
                <a:ahLst/>
                <a:cxnLst>
                  <a:cxn ang="0">
                    <a:pos x="T0" y="T1"/>
                  </a:cxn>
                  <a:cxn ang="0">
                    <a:pos x="T2" y="T3"/>
                  </a:cxn>
                  <a:cxn ang="0">
                    <a:pos x="T4" y="T5"/>
                  </a:cxn>
                  <a:cxn ang="0">
                    <a:pos x="T6" y="T7"/>
                  </a:cxn>
                  <a:cxn ang="0">
                    <a:pos x="T8" y="T9"/>
                  </a:cxn>
                </a:cxnLst>
                <a:rect l="0" t="0" r="r" b="b"/>
                <a:pathLst>
                  <a:path w="9" h="20">
                    <a:moveTo>
                      <a:pt x="1" y="0"/>
                    </a:moveTo>
                    <a:cubicBezTo>
                      <a:pt x="0" y="0"/>
                      <a:pt x="0" y="0"/>
                      <a:pt x="0" y="0"/>
                    </a:cubicBezTo>
                    <a:cubicBezTo>
                      <a:pt x="8" y="20"/>
                      <a:pt x="8" y="20"/>
                      <a:pt x="8" y="20"/>
                    </a:cubicBezTo>
                    <a:cubicBezTo>
                      <a:pt x="8" y="20"/>
                      <a:pt x="9" y="20"/>
                      <a:pt x="9" y="2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7" name="îśľïḍê">
                <a:extLst>
                  <a:ext uri="{FF2B5EF4-FFF2-40B4-BE49-F238E27FC236}">
                    <a16:creationId xmlns:a16="http://schemas.microsoft.com/office/drawing/2014/main" id="{E618453E-0E37-45A6-A00F-0E11E041D309}"/>
                  </a:ext>
                </a:extLst>
              </p:cNvPr>
              <p:cNvSpPr/>
              <p:nvPr/>
            </p:nvSpPr>
            <p:spPr bwMode="auto">
              <a:xfrm>
                <a:off x="1851" y="1380"/>
                <a:ext cx="4" cy="4"/>
              </a:xfrm>
              <a:custGeom>
                <a:avLst/>
                <a:gdLst>
                  <a:gd name="T0" fmla="*/ 2 w 4"/>
                  <a:gd name="T1" fmla="*/ 0 h 4"/>
                  <a:gd name="T2" fmla="*/ 0 w 4"/>
                  <a:gd name="T3" fmla="*/ 0 h 4"/>
                  <a:gd name="T4" fmla="*/ 2 w 4"/>
                  <a:gd name="T5" fmla="*/ 4 h 4"/>
                  <a:gd name="T6" fmla="*/ 4 w 4"/>
                  <a:gd name="T7" fmla="*/ 2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lnTo>
                      <a:pt x="0" y="0"/>
                    </a:lnTo>
                    <a:lnTo>
                      <a:pt x="2" y="4"/>
                    </a:lnTo>
                    <a:lnTo>
                      <a:pt x="4"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8" name="isliďe">
                <a:extLst>
                  <a:ext uri="{FF2B5EF4-FFF2-40B4-BE49-F238E27FC236}">
                    <a16:creationId xmlns:a16="http://schemas.microsoft.com/office/drawing/2014/main" id="{0D2D7603-2E66-4B0F-A0CA-663EAA4342DC}"/>
                  </a:ext>
                </a:extLst>
              </p:cNvPr>
              <p:cNvSpPr/>
              <p:nvPr/>
            </p:nvSpPr>
            <p:spPr bwMode="auto">
              <a:xfrm>
                <a:off x="1851" y="1380"/>
                <a:ext cx="4" cy="4"/>
              </a:xfrm>
              <a:custGeom>
                <a:avLst/>
                <a:gdLst>
                  <a:gd name="T0" fmla="*/ 2 w 4"/>
                  <a:gd name="T1" fmla="*/ 0 h 4"/>
                  <a:gd name="T2" fmla="*/ 0 w 4"/>
                  <a:gd name="T3" fmla="*/ 0 h 4"/>
                  <a:gd name="T4" fmla="*/ 2 w 4"/>
                  <a:gd name="T5" fmla="*/ 4 h 4"/>
                  <a:gd name="T6" fmla="*/ 4 w 4"/>
                  <a:gd name="T7" fmla="*/ 2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lnTo>
                      <a:pt x="0" y="0"/>
                    </a:lnTo>
                    <a:lnTo>
                      <a:pt x="2" y="4"/>
                    </a:lnTo>
                    <a:lnTo>
                      <a:pt x="4" y="2"/>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9" name="iṥlíḍè">
                <a:extLst>
                  <a:ext uri="{FF2B5EF4-FFF2-40B4-BE49-F238E27FC236}">
                    <a16:creationId xmlns:a16="http://schemas.microsoft.com/office/drawing/2014/main" id="{44B4B067-4279-4309-A2CA-5B9FF9D17840}"/>
                  </a:ext>
                </a:extLst>
              </p:cNvPr>
              <p:cNvSpPr/>
              <p:nvPr/>
            </p:nvSpPr>
            <p:spPr bwMode="auto">
              <a:xfrm>
                <a:off x="1928" y="1563"/>
                <a:ext cx="4" cy="5"/>
              </a:xfrm>
              <a:custGeom>
                <a:avLst/>
                <a:gdLst>
                  <a:gd name="T0" fmla="*/ 2 w 4"/>
                  <a:gd name="T1" fmla="*/ 0 h 5"/>
                  <a:gd name="T2" fmla="*/ 0 w 4"/>
                  <a:gd name="T3" fmla="*/ 3 h 5"/>
                  <a:gd name="T4" fmla="*/ 2 w 4"/>
                  <a:gd name="T5" fmla="*/ 5 h 5"/>
                  <a:gd name="T6" fmla="*/ 4 w 4"/>
                  <a:gd name="T7" fmla="*/ 5 h 5"/>
                  <a:gd name="T8" fmla="*/ 2 w 4"/>
                  <a:gd name="T9" fmla="*/ 0 h 5"/>
                </a:gdLst>
                <a:ahLst/>
                <a:cxnLst>
                  <a:cxn ang="0">
                    <a:pos x="T0" y="T1"/>
                  </a:cxn>
                  <a:cxn ang="0">
                    <a:pos x="T2" y="T3"/>
                  </a:cxn>
                  <a:cxn ang="0">
                    <a:pos x="T4" y="T5"/>
                  </a:cxn>
                  <a:cxn ang="0">
                    <a:pos x="T6" y="T7"/>
                  </a:cxn>
                  <a:cxn ang="0">
                    <a:pos x="T8" y="T9"/>
                  </a:cxn>
                </a:cxnLst>
                <a:rect l="0" t="0" r="r" b="b"/>
                <a:pathLst>
                  <a:path w="4" h="5">
                    <a:moveTo>
                      <a:pt x="2" y="0"/>
                    </a:moveTo>
                    <a:lnTo>
                      <a:pt x="0" y="3"/>
                    </a:lnTo>
                    <a:lnTo>
                      <a:pt x="2" y="5"/>
                    </a:lnTo>
                    <a:lnTo>
                      <a:pt x="4" y="5"/>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0" name="îṥ1ïḋê">
                <a:extLst>
                  <a:ext uri="{FF2B5EF4-FFF2-40B4-BE49-F238E27FC236}">
                    <a16:creationId xmlns:a16="http://schemas.microsoft.com/office/drawing/2014/main" id="{5ADADF10-05CA-45EB-ACFB-CD06104CD2C9}"/>
                  </a:ext>
                </a:extLst>
              </p:cNvPr>
              <p:cNvSpPr/>
              <p:nvPr/>
            </p:nvSpPr>
            <p:spPr bwMode="auto">
              <a:xfrm>
                <a:off x="1928" y="1563"/>
                <a:ext cx="4" cy="5"/>
              </a:xfrm>
              <a:custGeom>
                <a:avLst/>
                <a:gdLst>
                  <a:gd name="T0" fmla="*/ 2 w 4"/>
                  <a:gd name="T1" fmla="*/ 0 h 5"/>
                  <a:gd name="T2" fmla="*/ 0 w 4"/>
                  <a:gd name="T3" fmla="*/ 3 h 5"/>
                  <a:gd name="T4" fmla="*/ 2 w 4"/>
                  <a:gd name="T5" fmla="*/ 5 h 5"/>
                  <a:gd name="T6" fmla="*/ 4 w 4"/>
                  <a:gd name="T7" fmla="*/ 5 h 5"/>
                  <a:gd name="T8" fmla="*/ 2 w 4"/>
                  <a:gd name="T9" fmla="*/ 0 h 5"/>
                </a:gdLst>
                <a:ahLst/>
                <a:cxnLst>
                  <a:cxn ang="0">
                    <a:pos x="T0" y="T1"/>
                  </a:cxn>
                  <a:cxn ang="0">
                    <a:pos x="T2" y="T3"/>
                  </a:cxn>
                  <a:cxn ang="0">
                    <a:pos x="T4" y="T5"/>
                  </a:cxn>
                  <a:cxn ang="0">
                    <a:pos x="T6" y="T7"/>
                  </a:cxn>
                  <a:cxn ang="0">
                    <a:pos x="T8" y="T9"/>
                  </a:cxn>
                </a:cxnLst>
                <a:rect l="0" t="0" r="r" b="b"/>
                <a:pathLst>
                  <a:path w="4" h="5">
                    <a:moveTo>
                      <a:pt x="2" y="0"/>
                    </a:moveTo>
                    <a:lnTo>
                      <a:pt x="0" y="3"/>
                    </a:lnTo>
                    <a:lnTo>
                      <a:pt x="2" y="5"/>
                    </a:lnTo>
                    <a:lnTo>
                      <a:pt x="4" y="5"/>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1" name="ïṣlïďê">
                <a:extLst>
                  <a:ext uri="{FF2B5EF4-FFF2-40B4-BE49-F238E27FC236}">
                    <a16:creationId xmlns:a16="http://schemas.microsoft.com/office/drawing/2014/main" id="{63AB1063-22C3-4ADE-8563-E20DDD35062C}"/>
                  </a:ext>
                </a:extLst>
              </p:cNvPr>
              <p:cNvSpPr/>
              <p:nvPr/>
            </p:nvSpPr>
            <p:spPr bwMode="auto">
              <a:xfrm>
                <a:off x="1896" y="1488"/>
                <a:ext cx="5" cy="5"/>
              </a:xfrm>
              <a:custGeom>
                <a:avLst/>
                <a:gdLst>
                  <a:gd name="T0" fmla="*/ 3 w 5"/>
                  <a:gd name="T1" fmla="*/ 0 h 5"/>
                  <a:gd name="T2" fmla="*/ 0 w 5"/>
                  <a:gd name="T3" fmla="*/ 0 h 5"/>
                  <a:gd name="T4" fmla="*/ 0 w 5"/>
                  <a:gd name="T5" fmla="*/ 5 h 5"/>
                  <a:gd name="T6" fmla="*/ 5 w 5"/>
                  <a:gd name="T7" fmla="*/ 2 h 5"/>
                  <a:gd name="T8" fmla="*/ 3 w 5"/>
                  <a:gd name="T9" fmla="*/ 0 h 5"/>
                </a:gdLst>
                <a:ahLst/>
                <a:cxnLst>
                  <a:cxn ang="0">
                    <a:pos x="T0" y="T1"/>
                  </a:cxn>
                  <a:cxn ang="0">
                    <a:pos x="T2" y="T3"/>
                  </a:cxn>
                  <a:cxn ang="0">
                    <a:pos x="T4" y="T5"/>
                  </a:cxn>
                  <a:cxn ang="0">
                    <a:pos x="T6" y="T7"/>
                  </a:cxn>
                  <a:cxn ang="0">
                    <a:pos x="T8" y="T9"/>
                  </a:cxn>
                </a:cxnLst>
                <a:rect l="0" t="0" r="r" b="b"/>
                <a:pathLst>
                  <a:path w="5" h="5">
                    <a:moveTo>
                      <a:pt x="3" y="0"/>
                    </a:moveTo>
                    <a:lnTo>
                      <a:pt x="0" y="0"/>
                    </a:lnTo>
                    <a:lnTo>
                      <a:pt x="0" y="5"/>
                    </a:lnTo>
                    <a:lnTo>
                      <a:pt x="5"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2" name="iṡļíďe">
                <a:extLst>
                  <a:ext uri="{FF2B5EF4-FFF2-40B4-BE49-F238E27FC236}">
                    <a16:creationId xmlns:a16="http://schemas.microsoft.com/office/drawing/2014/main" id="{480AAE2A-F16D-42F2-8B47-A760F1BD86DC}"/>
                  </a:ext>
                </a:extLst>
              </p:cNvPr>
              <p:cNvSpPr/>
              <p:nvPr/>
            </p:nvSpPr>
            <p:spPr bwMode="auto">
              <a:xfrm>
                <a:off x="1896" y="1488"/>
                <a:ext cx="5" cy="5"/>
              </a:xfrm>
              <a:custGeom>
                <a:avLst/>
                <a:gdLst>
                  <a:gd name="T0" fmla="*/ 3 w 5"/>
                  <a:gd name="T1" fmla="*/ 0 h 5"/>
                  <a:gd name="T2" fmla="*/ 0 w 5"/>
                  <a:gd name="T3" fmla="*/ 0 h 5"/>
                  <a:gd name="T4" fmla="*/ 0 w 5"/>
                  <a:gd name="T5" fmla="*/ 5 h 5"/>
                  <a:gd name="T6" fmla="*/ 5 w 5"/>
                  <a:gd name="T7" fmla="*/ 2 h 5"/>
                  <a:gd name="T8" fmla="*/ 3 w 5"/>
                  <a:gd name="T9" fmla="*/ 0 h 5"/>
                </a:gdLst>
                <a:ahLst/>
                <a:cxnLst>
                  <a:cxn ang="0">
                    <a:pos x="T0" y="T1"/>
                  </a:cxn>
                  <a:cxn ang="0">
                    <a:pos x="T2" y="T3"/>
                  </a:cxn>
                  <a:cxn ang="0">
                    <a:pos x="T4" y="T5"/>
                  </a:cxn>
                  <a:cxn ang="0">
                    <a:pos x="T6" y="T7"/>
                  </a:cxn>
                  <a:cxn ang="0">
                    <a:pos x="T8" y="T9"/>
                  </a:cxn>
                </a:cxnLst>
                <a:rect l="0" t="0" r="r" b="b"/>
                <a:pathLst>
                  <a:path w="5" h="5">
                    <a:moveTo>
                      <a:pt x="3" y="0"/>
                    </a:moveTo>
                    <a:lnTo>
                      <a:pt x="0" y="0"/>
                    </a:lnTo>
                    <a:lnTo>
                      <a:pt x="0" y="5"/>
                    </a:lnTo>
                    <a:lnTo>
                      <a:pt x="5" y="2"/>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3" name="íSļïḑè">
                <a:extLst>
                  <a:ext uri="{FF2B5EF4-FFF2-40B4-BE49-F238E27FC236}">
                    <a16:creationId xmlns:a16="http://schemas.microsoft.com/office/drawing/2014/main" id="{52AF42EE-0CA3-48E2-9C40-FCDA772F203A}"/>
                  </a:ext>
                </a:extLst>
              </p:cNvPr>
              <p:cNvSpPr/>
              <p:nvPr/>
            </p:nvSpPr>
            <p:spPr bwMode="auto">
              <a:xfrm>
                <a:off x="1757" y="1149"/>
                <a:ext cx="179" cy="175"/>
              </a:xfrm>
              <a:custGeom>
                <a:avLst/>
                <a:gdLst>
                  <a:gd name="T0" fmla="*/ 0 w 86"/>
                  <a:gd name="T1" fmla="*/ 0 h 84"/>
                  <a:gd name="T2" fmla="*/ 0 w 86"/>
                  <a:gd name="T3" fmla="*/ 0 h 84"/>
                  <a:gd name="T4" fmla="*/ 0 w 86"/>
                  <a:gd name="T5" fmla="*/ 0 h 84"/>
                  <a:gd name="T6" fmla="*/ 86 w 86"/>
                  <a:gd name="T7" fmla="*/ 84 h 84"/>
                  <a:gd name="T8" fmla="*/ 86 w 86"/>
                  <a:gd name="T9" fmla="*/ 82 h 84"/>
                  <a:gd name="T10" fmla="*/ 5 w 86"/>
                  <a:gd name="T11" fmla="*/ 3 h 84"/>
                  <a:gd name="T12" fmla="*/ 0 w 8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86" h="84">
                    <a:moveTo>
                      <a:pt x="0" y="0"/>
                    </a:moveTo>
                    <a:cubicBezTo>
                      <a:pt x="0" y="0"/>
                      <a:pt x="0" y="0"/>
                      <a:pt x="0" y="0"/>
                    </a:cubicBezTo>
                    <a:cubicBezTo>
                      <a:pt x="0" y="0"/>
                      <a:pt x="0" y="0"/>
                      <a:pt x="0" y="0"/>
                    </a:cubicBezTo>
                    <a:cubicBezTo>
                      <a:pt x="86" y="84"/>
                      <a:pt x="86" y="84"/>
                      <a:pt x="86" y="84"/>
                    </a:cubicBezTo>
                    <a:cubicBezTo>
                      <a:pt x="86" y="83"/>
                      <a:pt x="86" y="82"/>
                      <a:pt x="86" y="82"/>
                    </a:cubicBezTo>
                    <a:cubicBezTo>
                      <a:pt x="5" y="3"/>
                      <a:pt x="5" y="3"/>
                      <a:pt x="5" y="3"/>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4" name="ïṣliḓe">
                <a:extLst>
                  <a:ext uri="{FF2B5EF4-FFF2-40B4-BE49-F238E27FC236}">
                    <a16:creationId xmlns:a16="http://schemas.microsoft.com/office/drawing/2014/main" id="{818CF628-89EE-4D2F-8BB1-58899B9CCEC5}"/>
                  </a:ext>
                </a:extLst>
              </p:cNvPr>
              <p:cNvSpPr/>
              <p:nvPr/>
            </p:nvSpPr>
            <p:spPr bwMode="auto">
              <a:xfrm>
                <a:off x="1936" y="1320"/>
                <a:ext cx="9" cy="8"/>
              </a:xfrm>
              <a:custGeom>
                <a:avLst/>
                <a:gdLst>
                  <a:gd name="T0" fmla="*/ 0 w 4"/>
                  <a:gd name="T1" fmla="*/ 0 h 4"/>
                  <a:gd name="T2" fmla="*/ 0 w 4"/>
                  <a:gd name="T3" fmla="*/ 2 h 4"/>
                  <a:gd name="T4" fmla="*/ 3 w 4"/>
                  <a:gd name="T5" fmla="*/ 4 h 4"/>
                  <a:gd name="T6" fmla="*/ 4 w 4"/>
                  <a:gd name="T7" fmla="*/ 3 h 4"/>
                  <a:gd name="T8" fmla="*/ 0 w 4"/>
                  <a:gd name="T9" fmla="*/ 0 h 4"/>
                </a:gdLst>
                <a:ahLst/>
                <a:cxnLst>
                  <a:cxn ang="0">
                    <a:pos x="T0" y="T1"/>
                  </a:cxn>
                  <a:cxn ang="0">
                    <a:pos x="T2" y="T3"/>
                  </a:cxn>
                  <a:cxn ang="0">
                    <a:pos x="T4" y="T5"/>
                  </a:cxn>
                  <a:cxn ang="0">
                    <a:pos x="T6" y="T7"/>
                  </a:cxn>
                  <a:cxn ang="0">
                    <a:pos x="T8" y="T9"/>
                  </a:cxn>
                </a:cxnLst>
                <a:rect l="0" t="0" r="r" b="b"/>
                <a:pathLst>
                  <a:path w="4" h="4">
                    <a:moveTo>
                      <a:pt x="0" y="0"/>
                    </a:moveTo>
                    <a:cubicBezTo>
                      <a:pt x="0" y="0"/>
                      <a:pt x="0" y="1"/>
                      <a:pt x="0" y="2"/>
                    </a:cubicBezTo>
                    <a:cubicBezTo>
                      <a:pt x="3" y="4"/>
                      <a:pt x="3" y="4"/>
                      <a:pt x="3" y="4"/>
                    </a:cubicBezTo>
                    <a:cubicBezTo>
                      <a:pt x="4" y="3"/>
                      <a:pt x="4" y="3"/>
                      <a:pt x="4" y="3"/>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5" name="iŝlíḑè">
                <a:extLst>
                  <a:ext uri="{FF2B5EF4-FFF2-40B4-BE49-F238E27FC236}">
                    <a16:creationId xmlns:a16="http://schemas.microsoft.com/office/drawing/2014/main" id="{39C047FB-3EA2-4B65-83C0-8DC5BF9BCE8D}"/>
                  </a:ext>
                </a:extLst>
              </p:cNvPr>
              <p:cNvSpPr/>
              <p:nvPr/>
            </p:nvSpPr>
            <p:spPr bwMode="auto">
              <a:xfrm>
                <a:off x="1974" y="1359"/>
                <a:ext cx="4" cy="4"/>
              </a:xfrm>
              <a:custGeom>
                <a:avLst/>
                <a:gdLst>
                  <a:gd name="T0" fmla="*/ 4 w 4"/>
                  <a:gd name="T1" fmla="*/ 0 h 4"/>
                  <a:gd name="T2" fmla="*/ 0 w 4"/>
                  <a:gd name="T3" fmla="*/ 0 h 4"/>
                  <a:gd name="T4" fmla="*/ 4 w 4"/>
                  <a:gd name="T5" fmla="*/ 4 h 4"/>
                  <a:gd name="T6" fmla="*/ 4 w 4"/>
                  <a:gd name="T7" fmla="*/ 0 h 4"/>
                  <a:gd name="T8" fmla="*/ 4 w 4"/>
                  <a:gd name="T9" fmla="*/ 0 h 4"/>
                </a:gdLst>
                <a:ahLst/>
                <a:cxnLst>
                  <a:cxn ang="0">
                    <a:pos x="T0" y="T1"/>
                  </a:cxn>
                  <a:cxn ang="0">
                    <a:pos x="T2" y="T3"/>
                  </a:cxn>
                  <a:cxn ang="0">
                    <a:pos x="T4" y="T5"/>
                  </a:cxn>
                  <a:cxn ang="0">
                    <a:pos x="T6" y="T7"/>
                  </a:cxn>
                  <a:cxn ang="0">
                    <a:pos x="T8" y="T9"/>
                  </a:cxn>
                </a:cxnLst>
                <a:rect l="0" t="0" r="r" b="b"/>
                <a:pathLst>
                  <a:path w="4" h="4">
                    <a:moveTo>
                      <a:pt x="4" y="0"/>
                    </a:moveTo>
                    <a:lnTo>
                      <a:pt x="0" y="0"/>
                    </a:lnTo>
                    <a:lnTo>
                      <a:pt x="4" y="4"/>
                    </a:lnTo>
                    <a:lnTo>
                      <a:pt x="4" y="0"/>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6" name="íṧḻîdê">
                <a:extLst>
                  <a:ext uri="{FF2B5EF4-FFF2-40B4-BE49-F238E27FC236}">
                    <a16:creationId xmlns:a16="http://schemas.microsoft.com/office/drawing/2014/main" id="{85250BDE-EFBF-4A0A-9B59-F4477B64EDBE}"/>
                  </a:ext>
                </a:extLst>
              </p:cNvPr>
              <p:cNvSpPr/>
              <p:nvPr/>
            </p:nvSpPr>
            <p:spPr bwMode="auto">
              <a:xfrm>
                <a:off x="1974" y="1359"/>
                <a:ext cx="4" cy="4"/>
              </a:xfrm>
              <a:custGeom>
                <a:avLst/>
                <a:gdLst>
                  <a:gd name="T0" fmla="*/ 4 w 4"/>
                  <a:gd name="T1" fmla="*/ 0 h 4"/>
                  <a:gd name="T2" fmla="*/ 0 w 4"/>
                  <a:gd name="T3" fmla="*/ 0 h 4"/>
                  <a:gd name="T4" fmla="*/ 4 w 4"/>
                  <a:gd name="T5" fmla="*/ 4 h 4"/>
                  <a:gd name="T6" fmla="*/ 4 w 4"/>
                  <a:gd name="T7" fmla="*/ 0 h 4"/>
                  <a:gd name="T8" fmla="*/ 4 w 4"/>
                  <a:gd name="T9" fmla="*/ 0 h 4"/>
                </a:gdLst>
                <a:ahLst/>
                <a:cxnLst>
                  <a:cxn ang="0">
                    <a:pos x="T0" y="T1"/>
                  </a:cxn>
                  <a:cxn ang="0">
                    <a:pos x="T2" y="T3"/>
                  </a:cxn>
                  <a:cxn ang="0">
                    <a:pos x="T4" y="T5"/>
                  </a:cxn>
                  <a:cxn ang="0">
                    <a:pos x="T6" y="T7"/>
                  </a:cxn>
                  <a:cxn ang="0">
                    <a:pos x="T8" y="T9"/>
                  </a:cxn>
                </a:cxnLst>
                <a:rect l="0" t="0" r="r" b="b"/>
                <a:pathLst>
                  <a:path w="4" h="4">
                    <a:moveTo>
                      <a:pt x="4" y="0"/>
                    </a:moveTo>
                    <a:lnTo>
                      <a:pt x="0" y="0"/>
                    </a:lnTo>
                    <a:lnTo>
                      <a:pt x="4" y="4"/>
                    </a:lnTo>
                    <a:lnTo>
                      <a:pt x="4" y="0"/>
                    </a:lnTo>
                    <a:lnTo>
                      <a:pt x="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7" name="îślídé">
                <a:extLst>
                  <a:ext uri="{FF2B5EF4-FFF2-40B4-BE49-F238E27FC236}">
                    <a16:creationId xmlns:a16="http://schemas.microsoft.com/office/drawing/2014/main" id="{B02CF16B-D765-4EA0-90CC-31D7493A0B61}"/>
                  </a:ext>
                </a:extLst>
              </p:cNvPr>
              <p:cNvSpPr/>
              <p:nvPr/>
            </p:nvSpPr>
            <p:spPr bwMode="auto">
              <a:xfrm>
                <a:off x="1945" y="1328"/>
                <a:ext cx="33" cy="31"/>
              </a:xfrm>
              <a:custGeom>
                <a:avLst/>
                <a:gdLst>
                  <a:gd name="T0" fmla="*/ 2 w 33"/>
                  <a:gd name="T1" fmla="*/ 0 h 31"/>
                  <a:gd name="T2" fmla="*/ 0 w 33"/>
                  <a:gd name="T3" fmla="*/ 2 h 31"/>
                  <a:gd name="T4" fmla="*/ 29 w 33"/>
                  <a:gd name="T5" fmla="*/ 31 h 31"/>
                  <a:gd name="T6" fmla="*/ 33 w 33"/>
                  <a:gd name="T7" fmla="*/ 31 h 31"/>
                  <a:gd name="T8" fmla="*/ 2 w 33"/>
                  <a:gd name="T9" fmla="*/ 0 h 31"/>
                </a:gdLst>
                <a:ahLst/>
                <a:cxnLst>
                  <a:cxn ang="0">
                    <a:pos x="T0" y="T1"/>
                  </a:cxn>
                  <a:cxn ang="0">
                    <a:pos x="T2" y="T3"/>
                  </a:cxn>
                  <a:cxn ang="0">
                    <a:pos x="T4" y="T5"/>
                  </a:cxn>
                  <a:cxn ang="0">
                    <a:pos x="T6" y="T7"/>
                  </a:cxn>
                  <a:cxn ang="0">
                    <a:pos x="T8" y="T9"/>
                  </a:cxn>
                </a:cxnLst>
                <a:rect l="0" t="0" r="r" b="b"/>
                <a:pathLst>
                  <a:path w="33" h="31">
                    <a:moveTo>
                      <a:pt x="2" y="0"/>
                    </a:moveTo>
                    <a:lnTo>
                      <a:pt x="0" y="2"/>
                    </a:lnTo>
                    <a:lnTo>
                      <a:pt x="29" y="31"/>
                    </a:lnTo>
                    <a:lnTo>
                      <a:pt x="33" y="3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8" name="îṣļidè">
                <a:extLst>
                  <a:ext uri="{FF2B5EF4-FFF2-40B4-BE49-F238E27FC236}">
                    <a16:creationId xmlns:a16="http://schemas.microsoft.com/office/drawing/2014/main" id="{291863FD-3F1D-4D57-B72A-56935C253E7C}"/>
                  </a:ext>
                </a:extLst>
              </p:cNvPr>
              <p:cNvSpPr/>
              <p:nvPr/>
            </p:nvSpPr>
            <p:spPr bwMode="auto">
              <a:xfrm>
                <a:off x="1945" y="1328"/>
                <a:ext cx="33" cy="31"/>
              </a:xfrm>
              <a:custGeom>
                <a:avLst/>
                <a:gdLst>
                  <a:gd name="T0" fmla="*/ 2 w 33"/>
                  <a:gd name="T1" fmla="*/ 0 h 31"/>
                  <a:gd name="T2" fmla="*/ 0 w 33"/>
                  <a:gd name="T3" fmla="*/ 2 h 31"/>
                  <a:gd name="T4" fmla="*/ 29 w 33"/>
                  <a:gd name="T5" fmla="*/ 31 h 31"/>
                  <a:gd name="T6" fmla="*/ 33 w 33"/>
                  <a:gd name="T7" fmla="*/ 31 h 31"/>
                  <a:gd name="T8" fmla="*/ 2 w 33"/>
                  <a:gd name="T9" fmla="*/ 0 h 31"/>
                </a:gdLst>
                <a:ahLst/>
                <a:cxnLst>
                  <a:cxn ang="0">
                    <a:pos x="T0" y="T1"/>
                  </a:cxn>
                  <a:cxn ang="0">
                    <a:pos x="T2" y="T3"/>
                  </a:cxn>
                  <a:cxn ang="0">
                    <a:pos x="T4" y="T5"/>
                  </a:cxn>
                  <a:cxn ang="0">
                    <a:pos x="T6" y="T7"/>
                  </a:cxn>
                  <a:cxn ang="0">
                    <a:pos x="T8" y="T9"/>
                  </a:cxn>
                </a:cxnLst>
                <a:rect l="0" t="0" r="r" b="b"/>
                <a:pathLst>
                  <a:path w="33" h="31">
                    <a:moveTo>
                      <a:pt x="2" y="0"/>
                    </a:moveTo>
                    <a:lnTo>
                      <a:pt x="0" y="2"/>
                    </a:lnTo>
                    <a:lnTo>
                      <a:pt x="29" y="31"/>
                    </a:lnTo>
                    <a:lnTo>
                      <a:pt x="33" y="31"/>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9" name="îṣḻîďé">
                <a:extLst>
                  <a:ext uri="{FF2B5EF4-FFF2-40B4-BE49-F238E27FC236}">
                    <a16:creationId xmlns:a16="http://schemas.microsoft.com/office/drawing/2014/main" id="{7A000E19-1C48-4AAE-B18C-E9B75D39C949}"/>
                  </a:ext>
                </a:extLst>
              </p:cNvPr>
              <p:cNvSpPr/>
              <p:nvPr/>
            </p:nvSpPr>
            <p:spPr bwMode="auto">
              <a:xfrm>
                <a:off x="1980" y="1361"/>
                <a:ext cx="15" cy="15"/>
              </a:xfrm>
              <a:custGeom>
                <a:avLst/>
                <a:gdLst>
                  <a:gd name="T0" fmla="*/ 0 w 7"/>
                  <a:gd name="T1" fmla="*/ 0 h 7"/>
                  <a:gd name="T2" fmla="*/ 0 w 7"/>
                  <a:gd name="T3" fmla="*/ 2 h 7"/>
                  <a:gd name="T4" fmla="*/ 5 w 7"/>
                  <a:gd name="T5" fmla="*/ 7 h 7"/>
                  <a:gd name="T6" fmla="*/ 7 w 7"/>
                  <a:gd name="T7" fmla="*/ 7 h 7"/>
                  <a:gd name="T8" fmla="*/ 0 w 7"/>
                  <a:gd name="T9" fmla="*/ 0 h 7"/>
                </a:gdLst>
                <a:ahLst/>
                <a:cxnLst>
                  <a:cxn ang="0">
                    <a:pos x="T0" y="T1"/>
                  </a:cxn>
                  <a:cxn ang="0">
                    <a:pos x="T2" y="T3"/>
                  </a:cxn>
                  <a:cxn ang="0">
                    <a:pos x="T4" y="T5"/>
                  </a:cxn>
                  <a:cxn ang="0">
                    <a:pos x="T6" y="T7"/>
                  </a:cxn>
                  <a:cxn ang="0">
                    <a:pos x="T8" y="T9"/>
                  </a:cxn>
                </a:cxnLst>
                <a:rect l="0" t="0" r="r" b="b"/>
                <a:pathLst>
                  <a:path w="7" h="7">
                    <a:moveTo>
                      <a:pt x="0" y="0"/>
                    </a:moveTo>
                    <a:cubicBezTo>
                      <a:pt x="0" y="2"/>
                      <a:pt x="0" y="2"/>
                      <a:pt x="0" y="2"/>
                    </a:cubicBezTo>
                    <a:cubicBezTo>
                      <a:pt x="5" y="7"/>
                      <a:pt x="5" y="7"/>
                      <a:pt x="5" y="7"/>
                    </a:cubicBezTo>
                    <a:cubicBezTo>
                      <a:pt x="6" y="7"/>
                      <a:pt x="6" y="7"/>
                      <a:pt x="7" y="7"/>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0" name="îŝḷiḓe">
                <a:extLst>
                  <a:ext uri="{FF2B5EF4-FFF2-40B4-BE49-F238E27FC236}">
                    <a16:creationId xmlns:a16="http://schemas.microsoft.com/office/drawing/2014/main" id="{37052C4C-07EA-436F-9167-87D8DDEE78BE}"/>
                  </a:ext>
                </a:extLst>
              </p:cNvPr>
              <p:cNvSpPr/>
              <p:nvPr/>
            </p:nvSpPr>
            <p:spPr bwMode="auto">
              <a:xfrm>
                <a:off x="1990" y="1376"/>
                <a:ext cx="82" cy="77"/>
              </a:xfrm>
              <a:custGeom>
                <a:avLst/>
                <a:gdLst>
                  <a:gd name="T0" fmla="*/ 30 w 39"/>
                  <a:gd name="T1" fmla="*/ 27 h 37"/>
                  <a:gd name="T2" fmla="*/ 32 w 39"/>
                  <a:gd name="T3" fmla="*/ 31 h 37"/>
                  <a:gd name="T4" fmla="*/ 39 w 39"/>
                  <a:gd name="T5" fmla="*/ 37 h 37"/>
                  <a:gd name="T6" fmla="*/ 39 w 39"/>
                  <a:gd name="T7" fmla="*/ 36 h 37"/>
                  <a:gd name="T8" fmla="*/ 38 w 39"/>
                  <a:gd name="T9" fmla="*/ 34 h 37"/>
                  <a:gd name="T10" fmla="*/ 30 w 39"/>
                  <a:gd name="T11" fmla="*/ 27 h 37"/>
                  <a:gd name="T12" fmla="*/ 2 w 39"/>
                  <a:gd name="T13" fmla="*/ 0 h 37"/>
                  <a:gd name="T14" fmla="*/ 0 w 39"/>
                  <a:gd name="T15" fmla="*/ 0 h 37"/>
                  <a:gd name="T16" fmla="*/ 29 w 39"/>
                  <a:gd name="T17" fmla="*/ 28 h 37"/>
                  <a:gd name="T18" fmla="*/ 27 w 39"/>
                  <a:gd name="T19" fmla="*/ 24 h 37"/>
                  <a:gd name="T20" fmla="*/ 2 w 39"/>
                  <a:gd name="T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37">
                    <a:moveTo>
                      <a:pt x="30" y="27"/>
                    </a:moveTo>
                    <a:cubicBezTo>
                      <a:pt x="32" y="31"/>
                      <a:pt x="32" y="31"/>
                      <a:pt x="32" y="31"/>
                    </a:cubicBezTo>
                    <a:cubicBezTo>
                      <a:pt x="39" y="37"/>
                      <a:pt x="39" y="37"/>
                      <a:pt x="39" y="37"/>
                    </a:cubicBezTo>
                    <a:cubicBezTo>
                      <a:pt x="39" y="37"/>
                      <a:pt x="39" y="37"/>
                      <a:pt x="39" y="36"/>
                    </a:cubicBezTo>
                    <a:cubicBezTo>
                      <a:pt x="38" y="34"/>
                      <a:pt x="38" y="34"/>
                      <a:pt x="38" y="34"/>
                    </a:cubicBezTo>
                    <a:cubicBezTo>
                      <a:pt x="30" y="27"/>
                      <a:pt x="30" y="27"/>
                      <a:pt x="30" y="27"/>
                    </a:cubicBezTo>
                    <a:moveTo>
                      <a:pt x="2" y="0"/>
                    </a:moveTo>
                    <a:cubicBezTo>
                      <a:pt x="1" y="0"/>
                      <a:pt x="1" y="0"/>
                      <a:pt x="0" y="0"/>
                    </a:cubicBezTo>
                    <a:cubicBezTo>
                      <a:pt x="29" y="28"/>
                      <a:pt x="29" y="28"/>
                      <a:pt x="29" y="28"/>
                    </a:cubicBezTo>
                    <a:cubicBezTo>
                      <a:pt x="27" y="24"/>
                      <a:pt x="27" y="24"/>
                      <a:pt x="27" y="24"/>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1" name="îŝḷíde">
                <a:extLst>
                  <a:ext uri="{FF2B5EF4-FFF2-40B4-BE49-F238E27FC236}">
                    <a16:creationId xmlns:a16="http://schemas.microsoft.com/office/drawing/2014/main" id="{0B0B51E3-6EB1-402B-BE43-6ED226861A55}"/>
                  </a:ext>
                </a:extLst>
              </p:cNvPr>
              <p:cNvSpPr/>
              <p:nvPr/>
            </p:nvSpPr>
            <p:spPr bwMode="auto">
              <a:xfrm>
                <a:off x="1942" y="1326"/>
                <a:ext cx="5" cy="4"/>
              </a:xfrm>
              <a:custGeom>
                <a:avLst/>
                <a:gdLst>
                  <a:gd name="T0" fmla="*/ 3 w 5"/>
                  <a:gd name="T1" fmla="*/ 0 h 4"/>
                  <a:gd name="T2" fmla="*/ 0 w 5"/>
                  <a:gd name="T3" fmla="*/ 2 h 4"/>
                  <a:gd name="T4" fmla="*/ 3 w 5"/>
                  <a:gd name="T5" fmla="*/ 4 h 4"/>
                  <a:gd name="T6" fmla="*/ 5 w 5"/>
                  <a:gd name="T7" fmla="*/ 2 h 4"/>
                  <a:gd name="T8" fmla="*/ 3 w 5"/>
                  <a:gd name="T9" fmla="*/ 0 h 4"/>
                </a:gdLst>
                <a:ahLst/>
                <a:cxnLst>
                  <a:cxn ang="0">
                    <a:pos x="T0" y="T1"/>
                  </a:cxn>
                  <a:cxn ang="0">
                    <a:pos x="T2" y="T3"/>
                  </a:cxn>
                  <a:cxn ang="0">
                    <a:pos x="T4" y="T5"/>
                  </a:cxn>
                  <a:cxn ang="0">
                    <a:pos x="T6" y="T7"/>
                  </a:cxn>
                  <a:cxn ang="0">
                    <a:pos x="T8" y="T9"/>
                  </a:cxn>
                </a:cxnLst>
                <a:rect l="0" t="0" r="r" b="b"/>
                <a:pathLst>
                  <a:path w="5" h="4">
                    <a:moveTo>
                      <a:pt x="3" y="0"/>
                    </a:moveTo>
                    <a:lnTo>
                      <a:pt x="0" y="2"/>
                    </a:lnTo>
                    <a:lnTo>
                      <a:pt x="3" y="4"/>
                    </a:lnTo>
                    <a:lnTo>
                      <a:pt x="5"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2" name="iš1ïḋè">
                <a:extLst>
                  <a:ext uri="{FF2B5EF4-FFF2-40B4-BE49-F238E27FC236}">
                    <a16:creationId xmlns:a16="http://schemas.microsoft.com/office/drawing/2014/main" id="{E932823B-32F5-4D31-BDA8-B0F761A64229}"/>
                  </a:ext>
                </a:extLst>
              </p:cNvPr>
              <p:cNvSpPr/>
              <p:nvPr/>
            </p:nvSpPr>
            <p:spPr bwMode="auto">
              <a:xfrm>
                <a:off x="1942" y="1326"/>
                <a:ext cx="5" cy="4"/>
              </a:xfrm>
              <a:custGeom>
                <a:avLst/>
                <a:gdLst>
                  <a:gd name="T0" fmla="*/ 3 w 5"/>
                  <a:gd name="T1" fmla="*/ 0 h 4"/>
                  <a:gd name="T2" fmla="*/ 0 w 5"/>
                  <a:gd name="T3" fmla="*/ 2 h 4"/>
                  <a:gd name="T4" fmla="*/ 3 w 5"/>
                  <a:gd name="T5" fmla="*/ 4 h 4"/>
                  <a:gd name="T6" fmla="*/ 5 w 5"/>
                  <a:gd name="T7" fmla="*/ 2 h 4"/>
                  <a:gd name="T8" fmla="*/ 3 w 5"/>
                  <a:gd name="T9" fmla="*/ 0 h 4"/>
                </a:gdLst>
                <a:ahLst/>
                <a:cxnLst>
                  <a:cxn ang="0">
                    <a:pos x="T0" y="T1"/>
                  </a:cxn>
                  <a:cxn ang="0">
                    <a:pos x="T2" y="T3"/>
                  </a:cxn>
                  <a:cxn ang="0">
                    <a:pos x="T4" y="T5"/>
                  </a:cxn>
                  <a:cxn ang="0">
                    <a:pos x="T6" y="T7"/>
                  </a:cxn>
                  <a:cxn ang="0">
                    <a:pos x="T8" y="T9"/>
                  </a:cxn>
                </a:cxnLst>
                <a:rect l="0" t="0" r="r" b="b"/>
                <a:pathLst>
                  <a:path w="5" h="4">
                    <a:moveTo>
                      <a:pt x="3" y="0"/>
                    </a:moveTo>
                    <a:lnTo>
                      <a:pt x="0" y="2"/>
                    </a:lnTo>
                    <a:lnTo>
                      <a:pt x="3" y="4"/>
                    </a:lnTo>
                    <a:lnTo>
                      <a:pt x="5" y="2"/>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3" name="iṣļîḑe">
                <a:extLst>
                  <a:ext uri="{FF2B5EF4-FFF2-40B4-BE49-F238E27FC236}">
                    <a16:creationId xmlns:a16="http://schemas.microsoft.com/office/drawing/2014/main" id="{3E06BC24-F20A-46A9-AE4E-1971C8626003}"/>
                  </a:ext>
                </a:extLst>
              </p:cNvPr>
              <p:cNvSpPr/>
              <p:nvPr/>
            </p:nvSpPr>
            <p:spPr bwMode="auto">
              <a:xfrm>
                <a:off x="2047" y="1426"/>
                <a:ext cx="10" cy="14"/>
              </a:xfrm>
              <a:custGeom>
                <a:avLst/>
                <a:gdLst>
                  <a:gd name="T0" fmla="*/ 0 w 10"/>
                  <a:gd name="T1" fmla="*/ 0 h 14"/>
                  <a:gd name="T2" fmla="*/ 4 w 10"/>
                  <a:gd name="T3" fmla="*/ 8 h 14"/>
                  <a:gd name="T4" fmla="*/ 10 w 10"/>
                  <a:gd name="T5" fmla="*/ 14 h 14"/>
                  <a:gd name="T6" fmla="*/ 6 w 10"/>
                  <a:gd name="T7" fmla="*/ 6 h 14"/>
                  <a:gd name="T8" fmla="*/ 0 w 10"/>
                  <a:gd name="T9" fmla="*/ 0 h 14"/>
                </a:gdLst>
                <a:ahLst/>
                <a:cxnLst>
                  <a:cxn ang="0">
                    <a:pos x="T0" y="T1"/>
                  </a:cxn>
                  <a:cxn ang="0">
                    <a:pos x="T2" y="T3"/>
                  </a:cxn>
                  <a:cxn ang="0">
                    <a:pos x="T4" y="T5"/>
                  </a:cxn>
                  <a:cxn ang="0">
                    <a:pos x="T6" y="T7"/>
                  </a:cxn>
                  <a:cxn ang="0">
                    <a:pos x="T8" y="T9"/>
                  </a:cxn>
                </a:cxnLst>
                <a:rect l="0" t="0" r="r" b="b"/>
                <a:pathLst>
                  <a:path w="10" h="14">
                    <a:moveTo>
                      <a:pt x="0" y="0"/>
                    </a:moveTo>
                    <a:lnTo>
                      <a:pt x="4" y="8"/>
                    </a:lnTo>
                    <a:lnTo>
                      <a:pt x="10" y="14"/>
                    </a:lnTo>
                    <a:lnTo>
                      <a:pt x="6" y="6"/>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4" name="îşḷïďê">
                <a:extLst>
                  <a:ext uri="{FF2B5EF4-FFF2-40B4-BE49-F238E27FC236}">
                    <a16:creationId xmlns:a16="http://schemas.microsoft.com/office/drawing/2014/main" id="{25B0F1FA-87E4-4EC9-863B-FE7A19785CF6}"/>
                  </a:ext>
                </a:extLst>
              </p:cNvPr>
              <p:cNvSpPr/>
              <p:nvPr/>
            </p:nvSpPr>
            <p:spPr bwMode="auto">
              <a:xfrm>
                <a:off x="2047" y="1426"/>
                <a:ext cx="10" cy="14"/>
              </a:xfrm>
              <a:custGeom>
                <a:avLst/>
                <a:gdLst>
                  <a:gd name="T0" fmla="*/ 0 w 10"/>
                  <a:gd name="T1" fmla="*/ 0 h 14"/>
                  <a:gd name="T2" fmla="*/ 4 w 10"/>
                  <a:gd name="T3" fmla="*/ 8 h 14"/>
                  <a:gd name="T4" fmla="*/ 10 w 10"/>
                  <a:gd name="T5" fmla="*/ 14 h 14"/>
                  <a:gd name="T6" fmla="*/ 6 w 10"/>
                  <a:gd name="T7" fmla="*/ 6 h 14"/>
                  <a:gd name="T8" fmla="*/ 0 w 10"/>
                  <a:gd name="T9" fmla="*/ 0 h 14"/>
                </a:gdLst>
                <a:ahLst/>
                <a:cxnLst>
                  <a:cxn ang="0">
                    <a:pos x="T0" y="T1"/>
                  </a:cxn>
                  <a:cxn ang="0">
                    <a:pos x="T2" y="T3"/>
                  </a:cxn>
                  <a:cxn ang="0">
                    <a:pos x="T4" y="T5"/>
                  </a:cxn>
                  <a:cxn ang="0">
                    <a:pos x="T6" y="T7"/>
                  </a:cxn>
                  <a:cxn ang="0">
                    <a:pos x="T8" y="T9"/>
                  </a:cxn>
                </a:cxnLst>
                <a:rect l="0" t="0" r="r" b="b"/>
                <a:pathLst>
                  <a:path w="10" h="14">
                    <a:moveTo>
                      <a:pt x="0" y="0"/>
                    </a:moveTo>
                    <a:lnTo>
                      <a:pt x="4" y="8"/>
                    </a:lnTo>
                    <a:lnTo>
                      <a:pt x="10" y="14"/>
                    </a:lnTo>
                    <a:lnTo>
                      <a:pt x="6" y="6"/>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5" name="íṣḻíḓè">
                <a:extLst>
                  <a:ext uri="{FF2B5EF4-FFF2-40B4-BE49-F238E27FC236}">
                    <a16:creationId xmlns:a16="http://schemas.microsoft.com/office/drawing/2014/main" id="{4F6867E1-C26D-4ECC-A8C9-3A6864903C92}"/>
                  </a:ext>
                </a:extLst>
              </p:cNvPr>
              <p:cNvSpPr/>
              <p:nvPr/>
            </p:nvSpPr>
            <p:spPr bwMode="auto">
              <a:xfrm>
                <a:off x="2070" y="1447"/>
                <a:ext cx="2" cy="4"/>
              </a:xfrm>
              <a:custGeom>
                <a:avLst/>
                <a:gdLst>
                  <a:gd name="T0" fmla="*/ 0 w 1"/>
                  <a:gd name="T1" fmla="*/ 0 h 2"/>
                  <a:gd name="T2" fmla="*/ 1 w 1"/>
                  <a:gd name="T3" fmla="*/ 2 h 2"/>
                  <a:gd name="T4" fmla="*/ 1 w 1"/>
                  <a:gd name="T5" fmla="*/ 2 h 2"/>
                  <a:gd name="T6" fmla="*/ 1 w 1"/>
                  <a:gd name="T7" fmla="*/ 2 h 2"/>
                  <a:gd name="T8" fmla="*/ 0 w 1"/>
                  <a:gd name="T9" fmla="*/ 0 h 2"/>
                </a:gdLst>
                <a:ahLst/>
                <a:cxnLst>
                  <a:cxn ang="0">
                    <a:pos x="T0" y="T1"/>
                  </a:cxn>
                  <a:cxn ang="0">
                    <a:pos x="T2" y="T3"/>
                  </a:cxn>
                  <a:cxn ang="0">
                    <a:pos x="T4" y="T5"/>
                  </a:cxn>
                  <a:cxn ang="0">
                    <a:pos x="T6" y="T7"/>
                  </a:cxn>
                  <a:cxn ang="0">
                    <a:pos x="T8" y="T9"/>
                  </a:cxn>
                </a:cxnLst>
                <a:rect l="0" t="0" r="r" b="b"/>
                <a:pathLst>
                  <a:path w="1" h="2">
                    <a:moveTo>
                      <a:pt x="0" y="0"/>
                    </a:moveTo>
                    <a:cubicBezTo>
                      <a:pt x="1" y="2"/>
                      <a:pt x="1" y="2"/>
                      <a:pt x="1" y="2"/>
                    </a:cubicBezTo>
                    <a:cubicBezTo>
                      <a:pt x="1" y="2"/>
                      <a:pt x="1" y="2"/>
                      <a:pt x="1" y="2"/>
                    </a:cubicBezTo>
                    <a:cubicBezTo>
                      <a:pt x="1" y="2"/>
                      <a:pt x="1" y="2"/>
                      <a:pt x="1" y="2"/>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6" name="ïṩļïḓè">
                <a:extLst>
                  <a:ext uri="{FF2B5EF4-FFF2-40B4-BE49-F238E27FC236}">
                    <a16:creationId xmlns:a16="http://schemas.microsoft.com/office/drawing/2014/main" id="{B106B812-6C41-47EF-B2FA-0953F8E21265}"/>
                  </a:ext>
                </a:extLst>
              </p:cNvPr>
              <p:cNvSpPr/>
              <p:nvPr/>
            </p:nvSpPr>
            <p:spPr bwMode="auto">
              <a:xfrm>
                <a:off x="2072" y="145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7" name="ïśļíde">
                <a:extLst>
                  <a:ext uri="{FF2B5EF4-FFF2-40B4-BE49-F238E27FC236}">
                    <a16:creationId xmlns:a16="http://schemas.microsoft.com/office/drawing/2014/main" id="{F53728BD-FFAB-47BE-AC1B-78AEC2AF702B}"/>
                  </a:ext>
                </a:extLst>
              </p:cNvPr>
              <p:cNvSpPr/>
              <p:nvPr/>
            </p:nvSpPr>
            <p:spPr bwMode="auto">
              <a:xfrm>
                <a:off x="1978" y="1359"/>
                <a:ext cx="2" cy="6"/>
              </a:xfrm>
              <a:custGeom>
                <a:avLst/>
                <a:gdLst>
                  <a:gd name="T0" fmla="*/ 0 w 2"/>
                  <a:gd name="T1" fmla="*/ 0 h 6"/>
                  <a:gd name="T2" fmla="*/ 0 w 2"/>
                  <a:gd name="T3" fmla="*/ 4 h 6"/>
                  <a:gd name="T4" fmla="*/ 2 w 2"/>
                  <a:gd name="T5" fmla="*/ 6 h 6"/>
                  <a:gd name="T6" fmla="*/ 2 w 2"/>
                  <a:gd name="T7" fmla="*/ 2 h 6"/>
                  <a:gd name="T8" fmla="*/ 0 w 2"/>
                  <a:gd name="T9" fmla="*/ 0 h 6"/>
                </a:gdLst>
                <a:ahLst/>
                <a:cxnLst>
                  <a:cxn ang="0">
                    <a:pos x="T0" y="T1"/>
                  </a:cxn>
                  <a:cxn ang="0">
                    <a:pos x="T2" y="T3"/>
                  </a:cxn>
                  <a:cxn ang="0">
                    <a:pos x="T4" y="T5"/>
                  </a:cxn>
                  <a:cxn ang="0">
                    <a:pos x="T6" y="T7"/>
                  </a:cxn>
                  <a:cxn ang="0">
                    <a:pos x="T8" y="T9"/>
                  </a:cxn>
                </a:cxnLst>
                <a:rect l="0" t="0" r="r" b="b"/>
                <a:pathLst>
                  <a:path w="2" h="6">
                    <a:moveTo>
                      <a:pt x="0" y="0"/>
                    </a:moveTo>
                    <a:lnTo>
                      <a:pt x="0" y="4"/>
                    </a:lnTo>
                    <a:lnTo>
                      <a:pt x="2" y="6"/>
                    </a:lnTo>
                    <a:lnTo>
                      <a:pt x="2"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8" name="íṧľîḑe">
                <a:extLst>
                  <a:ext uri="{FF2B5EF4-FFF2-40B4-BE49-F238E27FC236}">
                    <a16:creationId xmlns:a16="http://schemas.microsoft.com/office/drawing/2014/main" id="{859600E9-70F1-47AD-9B7F-63E2580642C2}"/>
                  </a:ext>
                </a:extLst>
              </p:cNvPr>
              <p:cNvSpPr/>
              <p:nvPr/>
            </p:nvSpPr>
            <p:spPr bwMode="auto">
              <a:xfrm>
                <a:off x="1978" y="1359"/>
                <a:ext cx="2" cy="6"/>
              </a:xfrm>
              <a:custGeom>
                <a:avLst/>
                <a:gdLst>
                  <a:gd name="T0" fmla="*/ 0 w 2"/>
                  <a:gd name="T1" fmla="*/ 0 h 6"/>
                  <a:gd name="T2" fmla="*/ 0 w 2"/>
                  <a:gd name="T3" fmla="*/ 4 h 6"/>
                  <a:gd name="T4" fmla="*/ 2 w 2"/>
                  <a:gd name="T5" fmla="*/ 6 h 6"/>
                  <a:gd name="T6" fmla="*/ 2 w 2"/>
                  <a:gd name="T7" fmla="*/ 2 h 6"/>
                  <a:gd name="T8" fmla="*/ 0 w 2"/>
                  <a:gd name="T9" fmla="*/ 0 h 6"/>
                </a:gdLst>
                <a:ahLst/>
                <a:cxnLst>
                  <a:cxn ang="0">
                    <a:pos x="T0" y="T1"/>
                  </a:cxn>
                  <a:cxn ang="0">
                    <a:pos x="T2" y="T3"/>
                  </a:cxn>
                  <a:cxn ang="0">
                    <a:pos x="T4" y="T5"/>
                  </a:cxn>
                  <a:cxn ang="0">
                    <a:pos x="T6" y="T7"/>
                  </a:cxn>
                  <a:cxn ang="0">
                    <a:pos x="T8" y="T9"/>
                  </a:cxn>
                </a:cxnLst>
                <a:rect l="0" t="0" r="r" b="b"/>
                <a:pathLst>
                  <a:path w="2" h="6">
                    <a:moveTo>
                      <a:pt x="0" y="0"/>
                    </a:moveTo>
                    <a:lnTo>
                      <a:pt x="0" y="4"/>
                    </a:lnTo>
                    <a:lnTo>
                      <a:pt x="2" y="6"/>
                    </a:lnTo>
                    <a:lnTo>
                      <a:pt x="2" y="2"/>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9" name="islîḑê">
                <a:extLst>
                  <a:ext uri="{FF2B5EF4-FFF2-40B4-BE49-F238E27FC236}">
                    <a16:creationId xmlns:a16="http://schemas.microsoft.com/office/drawing/2014/main" id="{DC6E9DB7-5C29-4D1F-B391-B61CBA67C938}"/>
                  </a:ext>
                </a:extLst>
              </p:cNvPr>
              <p:cNvSpPr/>
              <p:nvPr/>
            </p:nvSpPr>
            <p:spPr bwMode="auto">
              <a:xfrm>
                <a:off x="1757" y="1149"/>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0" name="îṧḷïďè">
                <a:extLst>
                  <a:ext uri="{FF2B5EF4-FFF2-40B4-BE49-F238E27FC236}">
                    <a16:creationId xmlns:a16="http://schemas.microsoft.com/office/drawing/2014/main" id="{1361F37A-32C8-4B13-B5C2-4CF125DF8227}"/>
                  </a:ext>
                </a:extLst>
              </p:cNvPr>
              <p:cNvSpPr/>
              <p:nvPr/>
            </p:nvSpPr>
            <p:spPr bwMode="auto">
              <a:xfrm>
                <a:off x="1759" y="1147"/>
                <a:ext cx="213" cy="152"/>
              </a:xfrm>
              <a:custGeom>
                <a:avLst/>
                <a:gdLst>
                  <a:gd name="T0" fmla="*/ 0 w 102"/>
                  <a:gd name="T1" fmla="*/ 0 h 73"/>
                  <a:gd name="T2" fmla="*/ 0 w 102"/>
                  <a:gd name="T3" fmla="*/ 0 h 73"/>
                  <a:gd name="T4" fmla="*/ 4 w 102"/>
                  <a:gd name="T5" fmla="*/ 4 h 73"/>
                  <a:gd name="T6" fmla="*/ 100 w 102"/>
                  <a:gd name="T7" fmla="*/ 73 h 73"/>
                  <a:gd name="T8" fmla="*/ 102 w 102"/>
                  <a:gd name="T9" fmla="*/ 73 h 73"/>
                  <a:gd name="T10" fmla="*/ 100 w 102"/>
                  <a:gd name="T11" fmla="*/ 71 h 73"/>
                  <a:gd name="T12" fmla="*/ 0 w 102"/>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102" h="73">
                    <a:moveTo>
                      <a:pt x="0" y="0"/>
                    </a:moveTo>
                    <a:cubicBezTo>
                      <a:pt x="0" y="0"/>
                      <a:pt x="0" y="0"/>
                      <a:pt x="0" y="0"/>
                    </a:cubicBezTo>
                    <a:cubicBezTo>
                      <a:pt x="4" y="4"/>
                      <a:pt x="4" y="4"/>
                      <a:pt x="4" y="4"/>
                    </a:cubicBezTo>
                    <a:cubicBezTo>
                      <a:pt x="100" y="73"/>
                      <a:pt x="100" y="73"/>
                      <a:pt x="100" y="73"/>
                    </a:cubicBezTo>
                    <a:cubicBezTo>
                      <a:pt x="101" y="73"/>
                      <a:pt x="101" y="73"/>
                      <a:pt x="102" y="73"/>
                    </a:cubicBezTo>
                    <a:cubicBezTo>
                      <a:pt x="100" y="71"/>
                      <a:pt x="100" y="71"/>
                      <a:pt x="100" y="71"/>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1" name="íṧ1îďê">
                <a:extLst>
                  <a:ext uri="{FF2B5EF4-FFF2-40B4-BE49-F238E27FC236}">
                    <a16:creationId xmlns:a16="http://schemas.microsoft.com/office/drawing/2014/main" id="{8130B5AF-0B6E-43D2-9CAD-5583C57C45D4}"/>
                  </a:ext>
                </a:extLst>
              </p:cNvPr>
              <p:cNvSpPr/>
              <p:nvPr/>
            </p:nvSpPr>
            <p:spPr bwMode="auto">
              <a:xfrm>
                <a:off x="1967" y="1299"/>
                <a:ext cx="9" cy="6"/>
              </a:xfrm>
              <a:custGeom>
                <a:avLst/>
                <a:gdLst>
                  <a:gd name="T0" fmla="*/ 0 w 4"/>
                  <a:gd name="T1" fmla="*/ 0 h 3"/>
                  <a:gd name="T2" fmla="*/ 4 w 4"/>
                  <a:gd name="T3" fmla="*/ 3 h 3"/>
                  <a:gd name="T4" fmla="*/ 4 w 4"/>
                  <a:gd name="T5" fmla="*/ 2 h 3"/>
                  <a:gd name="T6" fmla="*/ 2 w 4"/>
                  <a:gd name="T7" fmla="*/ 0 h 3"/>
                  <a:gd name="T8" fmla="*/ 0 w 4"/>
                  <a:gd name="T9" fmla="*/ 0 h 3"/>
                </a:gdLst>
                <a:ahLst/>
                <a:cxnLst>
                  <a:cxn ang="0">
                    <a:pos x="T0" y="T1"/>
                  </a:cxn>
                  <a:cxn ang="0">
                    <a:pos x="T2" y="T3"/>
                  </a:cxn>
                  <a:cxn ang="0">
                    <a:pos x="T4" y="T5"/>
                  </a:cxn>
                  <a:cxn ang="0">
                    <a:pos x="T6" y="T7"/>
                  </a:cxn>
                  <a:cxn ang="0">
                    <a:pos x="T8" y="T9"/>
                  </a:cxn>
                </a:cxnLst>
                <a:rect l="0" t="0" r="r" b="b"/>
                <a:pathLst>
                  <a:path w="4" h="3">
                    <a:moveTo>
                      <a:pt x="0" y="0"/>
                    </a:moveTo>
                    <a:cubicBezTo>
                      <a:pt x="4" y="3"/>
                      <a:pt x="4" y="3"/>
                      <a:pt x="4" y="3"/>
                    </a:cubicBezTo>
                    <a:cubicBezTo>
                      <a:pt x="4" y="2"/>
                      <a:pt x="4" y="2"/>
                      <a:pt x="4" y="2"/>
                    </a:cubicBezTo>
                    <a:cubicBezTo>
                      <a:pt x="2" y="0"/>
                      <a:pt x="2" y="0"/>
                      <a:pt x="2" y="0"/>
                    </a:cubicBezTo>
                    <a:cubicBezTo>
                      <a:pt x="1" y="0"/>
                      <a:pt x="1"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2" name="ï$ḻiḓe">
                <a:extLst>
                  <a:ext uri="{FF2B5EF4-FFF2-40B4-BE49-F238E27FC236}">
                    <a16:creationId xmlns:a16="http://schemas.microsoft.com/office/drawing/2014/main" id="{E0B57706-80A6-4AEA-899E-613F28D43A19}"/>
                  </a:ext>
                </a:extLst>
              </p:cNvPr>
              <p:cNvSpPr/>
              <p:nvPr/>
            </p:nvSpPr>
            <p:spPr bwMode="auto">
              <a:xfrm>
                <a:off x="1757" y="1147"/>
                <a:ext cx="10" cy="8"/>
              </a:xfrm>
              <a:custGeom>
                <a:avLst/>
                <a:gdLst>
                  <a:gd name="T0" fmla="*/ 1 w 5"/>
                  <a:gd name="T1" fmla="*/ 0 h 4"/>
                  <a:gd name="T2" fmla="*/ 0 w 5"/>
                  <a:gd name="T3" fmla="*/ 1 h 4"/>
                  <a:gd name="T4" fmla="*/ 5 w 5"/>
                  <a:gd name="T5" fmla="*/ 4 h 4"/>
                  <a:gd name="T6" fmla="*/ 1 w 5"/>
                  <a:gd name="T7" fmla="*/ 0 h 4"/>
                </a:gdLst>
                <a:ahLst/>
                <a:cxnLst>
                  <a:cxn ang="0">
                    <a:pos x="T0" y="T1"/>
                  </a:cxn>
                  <a:cxn ang="0">
                    <a:pos x="T2" y="T3"/>
                  </a:cxn>
                  <a:cxn ang="0">
                    <a:pos x="T4" y="T5"/>
                  </a:cxn>
                  <a:cxn ang="0">
                    <a:pos x="T6" y="T7"/>
                  </a:cxn>
                </a:cxnLst>
                <a:rect l="0" t="0" r="r" b="b"/>
                <a:pathLst>
                  <a:path w="5" h="4">
                    <a:moveTo>
                      <a:pt x="1" y="0"/>
                    </a:moveTo>
                    <a:cubicBezTo>
                      <a:pt x="1" y="1"/>
                      <a:pt x="1" y="1"/>
                      <a:pt x="0" y="1"/>
                    </a:cubicBezTo>
                    <a:cubicBezTo>
                      <a:pt x="5" y="4"/>
                      <a:pt x="5" y="4"/>
                      <a:pt x="5" y="4"/>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3" name="îśḻîḍe">
                <a:extLst>
                  <a:ext uri="{FF2B5EF4-FFF2-40B4-BE49-F238E27FC236}">
                    <a16:creationId xmlns:a16="http://schemas.microsoft.com/office/drawing/2014/main" id="{7C329127-5BB5-4F58-8247-BB984A5423AE}"/>
                  </a:ext>
                </a:extLst>
              </p:cNvPr>
              <p:cNvSpPr/>
              <p:nvPr/>
            </p:nvSpPr>
            <p:spPr bwMode="auto">
              <a:xfrm>
                <a:off x="1759" y="1142"/>
                <a:ext cx="505" cy="11"/>
              </a:xfrm>
              <a:custGeom>
                <a:avLst/>
                <a:gdLst>
                  <a:gd name="T0" fmla="*/ 133 w 242"/>
                  <a:gd name="T1" fmla="*/ 2 h 5"/>
                  <a:gd name="T2" fmla="*/ 134 w 242"/>
                  <a:gd name="T3" fmla="*/ 4 h 5"/>
                  <a:gd name="T4" fmla="*/ 242 w 242"/>
                  <a:gd name="T5" fmla="*/ 5 h 5"/>
                  <a:gd name="T6" fmla="*/ 242 w 242"/>
                  <a:gd name="T7" fmla="*/ 5 h 5"/>
                  <a:gd name="T8" fmla="*/ 242 w 242"/>
                  <a:gd name="T9" fmla="*/ 4 h 5"/>
                  <a:gd name="T10" fmla="*/ 242 w 242"/>
                  <a:gd name="T11" fmla="*/ 4 h 5"/>
                  <a:gd name="T12" fmla="*/ 242 w 242"/>
                  <a:gd name="T13" fmla="*/ 4 h 5"/>
                  <a:gd name="T14" fmla="*/ 242 w 242"/>
                  <a:gd name="T15" fmla="*/ 4 h 5"/>
                  <a:gd name="T16" fmla="*/ 242 w 242"/>
                  <a:gd name="T17" fmla="*/ 4 h 5"/>
                  <a:gd name="T18" fmla="*/ 242 w 242"/>
                  <a:gd name="T19" fmla="*/ 4 h 5"/>
                  <a:gd name="T20" fmla="*/ 241 w 242"/>
                  <a:gd name="T21" fmla="*/ 4 h 5"/>
                  <a:gd name="T22" fmla="*/ 133 w 242"/>
                  <a:gd name="T23" fmla="*/ 2 h 5"/>
                  <a:gd name="T24" fmla="*/ 131 w 242"/>
                  <a:gd name="T25" fmla="*/ 2 h 5"/>
                  <a:gd name="T26" fmla="*/ 132 w 242"/>
                  <a:gd name="T27" fmla="*/ 4 h 5"/>
                  <a:gd name="T28" fmla="*/ 133 w 242"/>
                  <a:gd name="T29" fmla="*/ 4 h 5"/>
                  <a:gd name="T30" fmla="*/ 131 w 242"/>
                  <a:gd name="T31" fmla="*/ 2 h 5"/>
                  <a:gd name="T32" fmla="*/ 131 w 242"/>
                  <a:gd name="T33" fmla="*/ 2 h 5"/>
                  <a:gd name="T34" fmla="*/ 114 w 242"/>
                  <a:gd name="T35" fmla="*/ 2 h 5"/>
                  <a:gd name="T36" fmla="*/ 115 w 242"/>
                  <a:gd name="T37" fmla="*/ 3 h 5"/>
                  <a:gd name="T38" fmla="*/ 120 w 242"/>
                  <a:gd name="T39" fmla="*/ 3 h 5"/>
                  <a:gd name="T40" fmla="*/ 119 w 242"/>
                  <a:gd name="T41" fmla="*/ 2 h 5"/>
                  <a:gd name="T42" fmla="*/ 114 w 242"/>
                  <a:gd name="T43" fmla="*/ 2 h 5"/>
                  <a:gd name="T44" fmla="*/ 91 w 242"/>
                  <a:gd name="T45" fmla="*/ 2 h 5"/>
                  <a:gd name="T46" fmla="*/ 91 w 242"/>
                  <a:gd name="T47" fmla="*/ 3 h 5"/>
                  <a:gd name="T48" fmla="*/ 93 w 242"/>
                  <a:gd name="T49" fmla="*/ 3 h 5"/>
                  <a:gd name="T50" fmla="*/ 93 w 242"/>
                  <a:gd name="T51" fmla="*/ 2 h 5"/>
                  <a:gd name="T52" fmla="*/ 91 w 242"/>
                  <a:gd name="T53" fmla="*/ 2 h 5"/>
                  <a:gd name="T54" fmla="*/ 83 w 242"/>
                  <a:gd name="T55" fmla="*/ 1 h 5"/>
                  <a:gd name="T56" fmla="*/ 84 w 242"/>
                  <a:gd name="T57" fmla="*/ 3 h 5"/>
                  <a:gd name="T58" fmla="*/ 90 w 242"/>
                  <a:gd name="T59" fmla="*/ 3 h 5"/>
                  <a:gd name="T60" fmla="*/ 89 w 242"/>
                  <a:gd name="T61" fmla="*/ 2 h 5"/>
                  <a:gd name="T62" fmla="*/ 83 w 242"/>
                  <a:gd name="T63" fmla="*/ 1 h 5"/>
                  <a:gd name="T64" fmla="*/ 28 w 242"/>
                  <a:gd name="T65" fmla="*/ 1 h 5"/>
                  <a:gd name="T66" fmla="*/ 29 w 242"/>
                  <a:gd name="T67" fmla="*/ 2 h 5"/>
                  <a:gd name="T68" fmla="*/ 82 w 242"/>
                  <a:gd name="T69" fmla="*/ 3 h 5"/>
                  <a:gd name="T70" fmla="*/ 82 w 242"/>
                  <a:gd name="T71" fmla="*/ 1 h 5"/>
                  <a:gd name="T72" fmla="*/ 28 w 242"/>
                  <a:gd name="T73" fmla="*/ 1 h 5"/>
                  <a:gd name="T74" fmla="*/ 0 w 242"/>
                  <a:gd name="T75" fmla="*/ 0 h 5"/>
                  <a:gd name="T76" fmla="*/ 0 w 242"/>
                  <a:gd name="T77" fmla="*/ 1 h 5"/>
                  <a:gd name="T78" fmla="*/ 0 w 242"/>
                  <a:gd name="T79" fmla="*/ 1 h 5"/>
                  <a:gd name="T80" fmla="*/ 0 w 242"/>
                  <a:gd name="T81" fmla="*/ 1 h 5"/>
                  <a:gd name="T82" fmla="*/ 0 w 242"/>
                  <a:gd name="T83" fmla="*/ 1 h 5"/>
                  <a:gd name="T84" fmla="*/ 0 w 242"/>
                  <a:gd name="T85" fmla="*/ 1 h 5"/>
                  <a:gd name="T86" fmla="*/ 0 w 242"/>
                  <a:gd name="T87" fmla="*/ 1 h 5"/>
                  <a:gd name="T88" fmla="*/ 0 w 242"/>
                  <a:gd name="T89" fmla="*/ 1 h 5"/>
                  <a:gd name="T90" fmla="*/ 0 w 242"/>
                  <a:gd name="T91" fmla="*/ 1 h 5"/>
                  <a:gd name="T92" fmla="*/ 0 w 242"/>
                  <a:gd name="T93" fmla="*/ 1 h 5"/>
                  <a:gd name="T94" fmla="*/ 0 w 242"/>
                  <a:gd name="T95" fmla="*/ 1 h 5"/>
                  <a:gd name="T96" fmla="*/ 0 w 242"/>
                  <a:gd name="T97" fmla="*/ 2 h 5"/>
                  <a:gd name="T98" fmla="*/ 26 w 242"/>
                  <a:gd name="T99" fmla="*/ 2 h 5"/>
                  <a:gd name="T100" fmla="*/ 24 w 242"/>
                  <a:gd name="T101" fmla="*/ 0 h 5"/>
                  <a:gd name="T102" fmla="*/ 0 w 242"/>
                  <a:gd name="T103"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2" h="5">
                    <a:moveTo>
                      <a:pt x="133" y="2"/>
                    </a:moveTo>
                    <a:cubicBezTo>
                      <a:pt x="134" y="4"/>
                      <a:pt x="134" y="4"/>
                      <a:pt x="134" y="4"/>
                    </a:cubicBezTo>
                    <a:cubicBezTo>
                      <a:pt x="242" y="5"/>
                      <a:pt x="242" y="5"/>
                      <a:pt x="242" y="5"/>
                    </a:cubicBezTo>
                    <a:cubicBezTo>
                      <a:pt x="242" y="5"/>
                      <a:pt x="242" y="5"/>
                      <a:pt x="242" y="5"/>
                    </a:cubicBezTo>
                    <a:cubicBezTo>
                      <a:pt x="242" y="5"/>
                      <a:pt x="242" y="5"/>
                      <a:pt x="242" y="4"/>
                    </a:cubicBezTo>
                    <a:cubicBezTo>
                      <a:pt x="242" y="4"/>
                      <a:pt x="242" y="4"/>
                      <a:pt x="242" y="4"/>
                    </a:cubicBezTo>
                    <a:cubicBezTo>
                      <a:pt x="242" y="4"/>
                      <a:pt x="242" y="4"/>
                      <a:pt x="242" y="4"/>
                    </a:cubicBezTo>
                    <a:cubicBezTo>
                      <a:pt x="242" y="4"/>
                      <a:pt x="242" y="4"/>
                      <a:pt x="242" y="4"/>
                    </a:cubicBezTo>
                    <a:cubicBezTo>
                      <a:pt x="242" y="4"/>
                      <a:pt x="242" y="4"/>
                      <a:pt x="242" y="4"/>
                    </a:cubicBezTo>
                    <a:cubicBezTo>
                      <a:pt x="242" y="4"/>
                      <a:pt x="242" y="4"/>
                      <a:pt x="242" y="4"/>
                    </a:cubicBezTo>
                    <a:cubicBezTo>
                      <a:pt x="241" y="4"/>
                      <a:pt x="241" y="4"/>
                      <a:pt x="241" y="4"/>
                    </a:cubicBezTo>
                    <a:cubicBezTo>
                      <a:pt x="133" y="2"/>
                      <a:pt x="133" y="2"/>
                      <a:pt x="133" y="2"/>
                    </a:cubicBezTo>
                    <a:moveTo>
                      <a:pt x="131" y="2"/>
                    </a:moveTo>
                    <a:cubicBezTo>
                      <a:pt x="131" y="3"/>
                      <a:pt x="132" y="3"/>
                      <a:pt x="132" y="4"/>
                    </a:cubicBezTo>
                    <a:cubicBezTo>
                      <a:pt x="133" y="4"/>
                      <a:pt x="133" y="4"/>
                      <a:pt x="133" y="4"/>
                    </a:cubicBezTo>
                    <a:cubicBezTo>
                      <a:pt x="132" y="3"/>
                      <a:pt x="132" y="3"/>
                      <a:pt x="131" y="2"/>
                    </a:cubicBezTo>
                    <a:cubicBezTo>
                      <a:pt x="131" y="2"/>
                      <a:pt x="131" y="2"/>
                      <a:pt x="131" y="2"/>
                    </a:cubicBezTo>
                    <a:moveTo>
                      <a:pt x="114" y="2"/>
                    </a:moveTo>
                    <a:cubicBezTo>
                      <a:pt x="115" y="2"/>
                      <a:pt x="115" y="3"/>
                      <a:pt x="115" y="3"/>
                    </a:cubicBezTo>
                    <a:cubicBezTo>
                      <a:pt x="120" y="3"/>
                      <a:pt x="120" y="3"/>
                      <a:pt x="120" y="3"/>
                    </a:cubicBezTo>
                    <a:cubicBezTo>
                      <a:pt x="120" y="3"/>
                      <a:pt x="120" y="2"/>
                      <a:pt x="119" y="2"/>
                    </a:cubicBezTo>
                    <a:cubicBezTo>
                      <a:pt x="114" y="2"/>
                      <a:pt x="114" y="2"/>
                      <a:pt x="114" y="2"/>
                    </a:cubicBezTo>
                    <a:moveTo>
                      <a:pt x="91" y="2"/>
                    </a:moveTo>
                    <a:cubicBezTo>
                      <a:pt x="91" y="3"/>
                      <a:pt x="91" y="3"/>
                      <a:pt x="91" y="3"/>
                    </a:cubicBezTo>
                    <a:cubicBezTo>
                      <a:pt x="93" y="3"/>
                      <a:pt x="93" y="3"/>
                      <a:pt x="93" y="3"/>
                    </a:cubicBezTo>
                    <a:cubicBezTo>
                      <a:pt x="93" y="2"/>
                      <a:pt x="93" y="2"/>
                      <a:pt x="93" y="2"/>
                    </a:cubicBezTo>
                    <a:cubicBezTo>
                      <a:pt x="91" y="2"/>
                      <a:pt x="91" y="2"/>
                      <a:pt x="91" y="2"/>
                    </a:cubicBezTo>
                    <a:moveTo>
                      <a:pt x="83" y="1"/>
                    </a:moveTo>
                    <a:cubicBezTo>
                      <a:pt x="84" y="3"/>
                      <a:pt x="84" y="3"/>
                      <a:pt x="84" y="3"/>
                    </a:cubicBezTo>
                    <a:cubicBezTo>
                      <a:pt x="90" y="3"/>
                      <a:pt x="90" y="3"/>
                      <a:pt x="90" y="3"/>
                    </a:cubicBezTo>
                    <a:cubicBezTo>
                      <a:pt x="89" y="2"/>
                      <a:pt x="89" y="2"/>
                      <a:pt x="89" y="2"/>
                    </a:cubicBezTo>
                    <a:cubicBezTo>
                      <a:pt x="83" y="1"/>
                      <a:pt x="83" y="1"/>
                      <a:pt x="83" y="1"/>
                    </a:cubicBezTo>
                    <a:moveTo>
                      <a:pt x="28" y="1"/>
                    </a:moveTo>
                    <a:cubicBezTo>
                      <a:pt x="29" y="2"/>
                      <a:pt x="29" y="2"/>
                      <a:pt x="29" y="2"/>
                    </a:cubicBezTo>
                    <a:cubicBezTo>
                      <a:pt x="82" y="3"/>
                      <a:pt x="82" y="3"/>
                      <a:pt x="82" y="3"/>
                    </a:cubicBezTo>
                    <a:cubicBezTo>
                      <a:pt x="82" y="1"/>
                      <a:pt x="82" y="1"/>
                      <a:pt x="82" y="1"/>
                    </a:cubicBezTo>
                    <a:cubicBezTo>
                      <a:pt x="28" y="1"/>
                      <a:pt x="28" y="1"/>
                      <a:pt x="28" y="1"/>
                    </a:cubicBezTo>
                    <a:moveTo>
                      <a:pt x="0" y="0"/>
                    </a:moveTo>
                    <a:cubicBezTo>
                      <a:pt x="0" y="0"/>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2"/>
                    </a:cubicBezTo>
                    <a:cubicBezTo>
                      <a:pt x="26" y="2"/>
                      <a:pt x="26" y="2"/>
                      <a:pt x="26" y="2"/>
                    </a:cubicBezTo>
                    <a:cubicBezTo>
                      <a:pt x="24" y="0"/>
                      <a:pt x="24" y="0"/>
                      <a:pt x="24"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4" name="îš1îḋé">
                <a:extLst>
                  <a:ext uri="{FF2B5EF4-FFF2-40B4-BE49-F238E27FC236}">
                    <a16:creationId xmlns:a16="http://schemas.microsoft.com/office/drawing/2014/main" id="{90B1D1E9-6ED7-4419-98CB-7913BF85C4D2}"/>
                  </a:ext>
                </a:extLst>
              </p:cNvPr>
              <p:cNvSpPr/>
              <p:nvPr/>
            </p:nvSpPr>
            <p:spPr bwMode="auto">
              <a:xfrm>
                <a:off x="1953" y="1147"/>
                <a:ext cx="85" cy="4"/>
              </a:xfrm>
              <a:custGeom>
                <a:avLst/>
                <a:gdLst>
                  <a:gd name="T0" fmla="*/ 38 w 41"/>
                  <a:gd name="T1" fmla="*/ 0 h 2"/>
                  <a:gd name="T2" fmla="*/ 40 w 41"/>
                  <a:gd name="T3" fmla="*/ 2 h 2"/>
                  <a:gd name="T4" fmla="*/ 41 w 41"/>
                  <a:gd name="T5" fmla="*/ 2 h 2"/>
                  <a:gd name="T6" fmla="*/ 40 w 41"/>
                  <a:gd name="T7" fmla="*/ 0 h 2"/>
                  <a:gd name="T8" fmla="*/ 38 w 41"/>
                  <a:gd name="T9" fmla="*/ 0 h 2"/>
                  <a:gd name="T10" fmla="*/ 26 w 41"/>
                  <a:gd name="T11" fmla="*/ 0 h 2"/>
                  <a:gd name="T12" fmla="*/ 27 w 41"/>
                  <a:gd name="T13" fmla="*/ 1 h 2"/>
                  <a:gd name="T14" fmla="*/ 39 w 41"/>
                  <a:gd name="T15" fmla="*/ 2 h 2"/>
                  <a:gd name="T16" fmla="*/ 38 w 41"/>
                  <a:gd name="T17" fmla="*/ 0 h 2"/>
                  <a:gd name="T18" fmla="*/ 26 w 41"/>
                  <a:gd name="T19" fmla="*/ 0 h 2"/>
                  <a:gd name="T20" fmla="*/ 0 w 41"/>
                  <a:gd name="T21" fmla="*/ 0 h 2"/>
                  <a:gd name="T22" fmla="*/ 0 w 41"/>
                  <a:gd name="T23" fmla="*/ 1 h 2"/>
                  <a:gd name="T24" fmla="*/ 22 w 41"/>
                  <a:gd name="T25" fmla="*/ 1 h 2"/>
                  <a:gd name="T26" fmla="*/ 21 w 41"/>
                  <a:gd name="T27" fmla="*/ 0 h 2"/>
                  <a:gd name="T28" fmla="*/ 0 w 41"/>
                  <a:gd name="T2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 h="2">
                    <a:moveTo>
                      <a:pt x="38" y="0"/>
                    </a:moveTo>
                    <a:cubicBezTo>
                      <a:pt x="39" y="1"/>
                      <a:pt x="39" y="1"/>
                      <a:pt x="40" y="2"/>
                    </a:cubicBezTo>
                    <a:cubicBezTo>
                      <a:pt x="41" y="2"/>
                      <a:pt x="41" y="2"/>
                      <a:pt x="41" y="2"/>
                    </a:cubicBezTo>
                    <a:cubicBezTo>
                      <a:pt x="40" y="0"/>
                      <a:pt x="40" y="0"/>
                      <a:pt x="40" y="0"/>
                    </a:cubicBezTo>
                    <a:cubicBezTo>
                      <a:pt x="38" y="0"/>
                      <a:pt x="38" y="0"/>
                      <a:pt x="38" y="0"/>
                    </a:cubicBezTo>
                    <a:moveTo>
                      <a:pt x="26" y="0"/>
                    </a:moveTo>
                    <a:cubicBezTo>
                      <a:pt x="27" y="0"/>
                      <a:pt x="27" y="1"/>
                      <a:pt x="27" y="1"/>
                    </a:cubicBezTo>
                    <a:cubicBezTo>
                      <a:pt x="39" y="2"/>
                      <a:pt x="39" y="2"/>
                      <a:pt x="39" y="2"/>
                    </a:cubicBezTo>
                    <a:cubicBezTo>
                      <a:pt x="39" y="1"/>
                      <a:pt x="38" y="1"/>
                      <a:pt x="38" y="0"/>
                    </a:cubicBezTo>
                    <a:cubicBezTo>
                      <a:pt x="26" y="0"/>
                      <a:pt x="26" y="0"/>
                      <a:pt x="26" y="0"/>
                    </a:cubicBezTo>
                    <a:moveTo>
                      <a:pt x="0" y="0"/>
                    </a:moveTo>
                    <a:cubicBezTo>
                      <a:pt x="0" y="0"/>
                      <a:pt x="0" y="0"/>
                      <a:pt x="0" y="1"/>
                    </a:cubicBezTo>
                    <a:cubicBezTo>
                      <a:pt x="22" y="1"/>
                      <a:pt x="22" y="1"/>
                      <a:pt x="22" y="1"/>
                    </a:cubicBezTo>
                    <a:cubicBezTo>
                      <a:pt x="22" y="1"/>
                      <a:pt x="22" y="0"/>
                      <a:pt x="2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5" name="iśḻîḍê">
                <a:extLst>
                  <a:ext uri="{FF2B5EF4-FFF2-40B4-BE49-F238E27FC236}">
                    <a16:creationId xmlns:a16="http://schemas.microsoft.com/office/drawing/2014/main" id="{8F7083BA-6E12-4347-98D0-9D1A6168A47C}"/>
                  </a:ext>
                </a:extLst>
              </p:cNvPr>
              <p:cNvSpPr/>
              <p:nvPr/>
            </p:nvSpPr>
            <p:spPr bwMode="auto">
              <a:xfrm>
                <a:off x="2262" y="1151"/>
                <a:ext cx="2"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1" y="0"/>
                      <a:pt x="1" y="0"/>
                      <a:pt x="1" y="0"/>
                    </a:cubicBezTo>
                    <a:cubicBezTo>
                      <a:pt x="1" y="0"/>
                      <a:pt x="1" y="0"/>
                      <a:pt x="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6" name="îşľide">
                <a:extLst>
                  <a:ext uri="{FF2B5EF4-FFF2-40B4-BE49-F238E27FC236}">
                    <a16:creationId xmlns:a16="http://schemas.microsoft.com/office/drawing/2014/main" id="{61879F2C-F4BB-46CC-9799-E1E29568CAD9}"/>
                  </a:ext>
                </a:extLst>
              </p:cNvPr>
              <p:cNvSpPr/>
              <p:nvPr/>
            </p:nvSpPr>
            <p:spPr bwMode="auto">
              <a:xfrm>
                <a:off x="2264" y="115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7" name="iŝḻîḓè">
                <a:extLst>
                  <a:ext uri="{FF2B5EF4-FFF2-40B4-BE49-F238E27FC236}">
                    <a16:creationId xmlns:a16="http://schemas.microsoft.com/office/drawing/2014/main" id="{D9E1B013-5D5C-43B5-BDE3-7791412B6CE3}"/>
                  </a:ext>
                </a:extLst>
              </p:cNvPr>
              <p:cNvSpPr/>
              <p:nvPr/>
            </p:nvSpPr>
            <p:spPr bwMode="auto">
              <a:xfrm>
                <a:off x="1930" y="1144"/>
                <a:ext cx="4" cy="5"/>
              </a:xfrm>
              <a:custGeom>
                <a:avLst/>
                <a:gdLst>
                  <a:gd name="T0" fmla="*/ 0 w 4"/>
                  <a:gd name="T1" fmla="*/ 0 h 5"/>
                  <a:gd name="T2" fmla="*/ 0 w 4"/>
                  <a:gd name="T3" fmla="*/ 5 h 5"/>
                  <a:gd name="T4" fmla="*/ 4 w 4"/>
                  <a:gd name="T5" fmla="*/ 5 h 5"/>
                  <a:gd name="T6" fmla="*/ 2 w 4"/>
                  <a:gd name="T7" fmla="*/ 0 h 5"/>
                  <a:gd name="T8" fmla="*/ 0 w 4"/>
                  <a:gd name="T9" fmla="*/ 0 h 5"/>
                </a:gdLst>
                <a:ahLst/>
                <a:cxnLst>
                  <a:cxn ang="0">
                    <a:pos x="T0" y="T1"/>
                  </a:cxn>
                  <a:cxn ang="0">
                    <a:pos x="T2" y="T3"/>
                  </a:cxn>
                  <a:cxn ang="0">
                    <a:pos x="T4" y="T5"/>
                  </a:cxn>
                  <a:cxn ang="0">
                    <a:pos x="T6" y="T7"/>
                  </a:cxn>
                  <a:cxn ang="0">
                    <a:pos x="T8" y="T9"/>
                  </a:cxn>
                </a:cxnLst>
                <a:rect l="0" t="0" r="r" b="b"/>
                <a:pathLst>
                  <a:path w="4" h="5">
                    <a:moveTo>
                      <a:pt x="0" y="0"/>
                    </a:moveTo>
                    <a:lnTo>
                      <a:pt x="0" y="5"/>
                    </a:lnTo>
                    <a:lnTo>
                      <a:pt x="4" y="5"/>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8" name="íšľïdè">
                <a:extLst>
                  <a:ext uri="{FF2B5EF4-FFF2-40B4-BE49-F238E27FC236}">
                    <a16:creationId xmlns:a16="http://schemas.microsoft.com/office/drawing/2014/main" id="{010A44F5-FD75-4B72-8720-AD10525F50B0}"/>
                  </a:ext>
                </a:extLst>
              </p:cNvPr>
              <p:cNvSpPr/>
              <p:nvPr/>
            </p:nvSpPr>
            <p:spPr bwMode="auto">
              <a:xfrm>
                <a:off x="1930" y="1144"/>
                <a:ext cx="4" cy="5"/>
              </a:xfrm>
              <a:custGeom>
                <a:avLst/>
                <a:gdLst>
                  <a:gd name="T0" fmla="*/ 0 w 4"/>
                  <a:gd name="T1" fmla="*/ 0 h 5"/>
                  <a:gd name="T2" fmla="*/ 0 w 4"/>
                  <a:gd name="T3" fmla="*/ 5 h 5"/>
                  <a:gd name="T4" fmla="*/ 4 w 4"/>
                  <a:gd name="T5" fmla="*/ 5 h 5"/>
                  <a:gd name="T6" fmla="*/ 2 w 4"/>
                  <a:gd name="T7" fmla="*/ 0 h 5"/>
                  <a:gd name="T8" fmla="*/ 0 w 4"/>
                  <a:gd name="T9" fmla="*/ 0 h 5"/>
                </a:gdLst>
                <a:ahLst/>
                <a:cxnLst>
                  <a:cxn ang="0">
                    <a:pos x="T0" y="T1"/>
                  </a:cxn>
                  <a:cxn ang="0">
                    <a:pos x="T2" y="T3"/>
                  </a:cxn>
                  <a:cxn ang="0">
                    <a:pos x="T4" y="T5"/>
                  </a:cxn>
                  <a:cxn ang="0">
                    <a:pos x="T6" y="T7"/>
                  </a:cxn>
                  <a:cxn ang="0">
                    <a:pos x="T8" y="T9"/>
                  </a:cxn>
                </a:cxnLst>
                <a:rect l="0" t="0" r="r" b="b"/>
                <a:pathLst>
                  <a:path w="4" h="5">
                    <a:moveTo>
                      <a:pt x="0" y="0"/>
                    </a:moveTo>
                    <a:lnTo>
                      <a:pt x="0" y="5"/>
                    </a:lnTo>
                    <a:lnTo>
                      <a:pt x="4" y="5"/>
                    </a:lnTo>
                    <a:lnTo>
                      <a:pt x="2" y="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9" name="ïşľïḍê">
                <a:extLst>
                  <a:ext uri="{FF2B5EF4-FFF2-40B4-BE49-F238E27FC236}">
                    <a16:creationId xmlns:a16="http://schemas.microsoft.com/office/drawing/2014/main" id="{15715CE1-9B89-4094-8E7C-E9C061C24561}"/>
                  </a:ext>
                </a:extLst>
              </p:cNvPr>
              <p:cNvSpPr/>
              <p:nvPr/>
            </p:nvSpPr>
            <p:spPr bwMode="auto">
              <a:xfrm>
                <a:off x="1945" y="1147"/>
                <a:ext cx="4" cy="2"/>
              </a:xfrm>
              <a:custGeom>
                <a:avLst/>
                <a:gdLst>
                  <a:gd name="T0" fmla="*/ 0 w 4"/>
                  <a:gd name="T1" fmla="*/ 0 h 2"/>
                  <a:gd name="T2" fmla="*/ 2 w 4"/>
                  <a:gd name="T3" fmla="*/ 2 h 2"/>
                  <a:gd name="T4" fmla="*/ 4 w 4"/>
                  <a:gd name="T5" fmla="*/ 2 h 2"/>
                  <a:gd name="T6" fmla="*/ 4 w 4"/>
                  <a:gd name="T7" fmla="*/ 0 h 2"/>
                  <a:gd name="T8" fmla="*/ 0 w 4"/>
                  <a:gd name="T9" fmla="*/ 0 h 2"/>
                </a:gdLst>
                <a:ahLst/>
                <a:cxnLst>
                  <a:cxn ang="0">
                    <a:pos x="T0" y="T1"/>
                  </a:cxn>
                  <a:cxn ang="0">
                    <a:pos x="T2" y="T3"/>
                  </a:cxn>
                  <a:cxn ang="0">
                    <a:pos x="T4" y="T5"/>
                  </a:cxn>
                  <a:cxn ang="0">
                    <a:pos x="T6" y="T7"/>
                  </a:cxn>
                  <a:cxn ang="0">
                    <a:pos x="T8" y="T9"/>
                  </a:cxn>
                </a:cxnLst>
                <a:rect l="0" t="0" r="r" b="b"/>
                <a:pathLst>
                  <a:path w="4" h="2">
                    <a:moveTo>
                      <a:pt x="0" y="0"/>
                    </a:moveTo>
                    <a:lnTo>
                      <a:pt x="2" y="2"/>
                    </a:lnTo>
                    <a:lnTo>
                      <a:pt x="4" y="2"/>
                    </a:lnTo>
                    <a:lnTo>
                      <a:pt x="4"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0" name="íṣļíḑé">
                <a:extLst>
                  <a:ext uri="{FF2B5EF4-FFF2-40B4-BE49-F238E27FC236}">
                    <a16:creationId xmlns:a16="http://schemas.microsoft.com/office/drawing/2014/main" id="{9818F942-5C6C-4FB4-BF10-59163200C754}"/>
                  </a:ext>
                </a:extLst>
              </p:cNvPr>
              <p:cNvSpPr/>
              <p:nvPr/>
            </p:nvSpPr>
            <p:spPr bwMode="auto">
              <a:xfrm>
                <a:off x="1945" y="1147"/>
                <a:ext cx="4" cy="2"/>
              </a:xfrm>
              <a:custGeom>
                <a:avLst/>
                <a:gdLst>
                  <a:gd name="T0" fmla="*/ 0 w 4"/>
                  <a:gd name="T1" fmla="*/ 0 h 2"/>
                  <a:gd name="T2" fmla="*/ 2 w 4"/>
                  <a:gd name="T3" fmla="*/ 2 h 2"/>
                  <a:gd name="T4" fmla="*/ 4 w 4"/>
                  <a:gd name="T5" fmla="*/ 2 h 2"/>
                  <a:gd name="T6" fmla="*/ 4 w 4"/>
                  <a:gd name="T7" fmla="*/ 0 h 2"/>
                  <a:gd name="T8" fmla="*/ 0 w 4"/>
                  <a:gd name="T9" fmla="*/ 0 h 2"/>
                </a:gdLst>
                <a:ahLst/>
                <a:cxnLst>
                  <a:cxn ang="0">
                    <a:pos x="T0" y="T1"/>
                  </a:cxn>
                  <a:cxn ang="0">
                    <a:pos x="T2" y="T3"/>
                  </a:cxn>
                  <a:cxn ang="0">
                    <a:pos x="T4" y="T5"/>
                  </a:cxn>
                  <a:cxn ang="0">
                    <a:pos x="T6" y="T7"/>
                  </a:cxn>
                  <a:cxn ang="0">
                    <a:pos x="T8" y="T9"/>
                  </a:cxn>
                </a:cxnLst>
                <a:rect l="0" t="0" r="r" b="b"/>
                <a:pathLst>
                  <a:path w="4" h="2">
                    <a:moveTo>
                      <a:pt x="0" y="0"/>
                    </a:moveTo>
                    <a:lnTo>
                      <a:pt x="2" y="2"/>
                    </a:lnTo>
                    <a:lnTo>
                      <a:pt x="4" y="2"/>
                    </a:lnTo>
                    <a:lnTo>
                      <a:pt x="4" y="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1" name="ïsḷiḓé">
                <a:extLst>
                  <a:ext uri="{FF2B5EF4-FFF2-40B4-BE49-F238E27FC236}">
                    <a16:creationId xmlns:a16="http://schemas.microsoft.com/office/drawing/2014/main" id="{502D48D9-6322-4BA7-9CE9-941F70FEA9B9}"/>
                  </a:ext>
                </a:extLst>
              </p:cNvPr>
              <p:cNvSpPr/>
              <p:nvPr/>
            </p:nvSpPr>
            <p:spPr bwMode="auto">
              <a:xfrm>
                <a:off x="1548" y="1149"/>
                <a:ext cx="204" cy="404"/>
              </a:xfrm>
              <a:custGeom>
                <a:avLst/>
                <a:gdLst>
                  <a:gd name="T0" fmla="*/ 97 w 98"/>
                  <a:gd name="T1" fmla="*/ 0 h 194"/>
                  <a:gd name="T2" fmla="*/ 96 w 98"/>
                  <a:gd name="T3" fmla="*/ 0 h 194"/>
                  <a:gd name="T4" fmla="*/ 0 w 98"/>
                  <a:gd name="T5" fmla="*/ 193 h 194"/>
                  <a:gd name="T6" fmla="*/ 1 w 98"/>
                  <a:gd name="T7" fmla="*/ 194 h 194"/>
                  <a:gd name="T8" fmla="*/ 98 w 98"/>
                  <a:gd name="T9" fmla="*/ 1 h 194"/>
                  <a:gd name="T10" fmla="*/ 97 w 98"/>
                  <a:gd name="T11" fmla="*/ 0 h 194"/>
                </a:gdLst>
                <a:ahLst/>
                <a:cxnLst>
                  <a:cxn ang="0">
                    <a:pos x="T0" y="T1"/>
                  </a:cxn>
                  <a:cxn ang="0">
                    <a:pos x="T2" y="T3"/>
                  </a:cxn>
                  <a:cxn ang="0">
                    <a:pos x="T4" y="T5"/>
                  </a:cxn>
                  <a:cxn ang="0">
                    <a:pos x="T6" y="T7"/>
                  </a:cxn>
                  <a:cxn ang="0">
                    <a:pos x="T8" y="T9"/>
                  </a:cxn>
                  <a:cxn ang="0">
                    <a:pos x="T10" y="T11"/>
                  </a:cxn>
                </a:cxnLst>
                <a:rect l="0" t="0" r="r" b="b"/>
                <a:pathLst>
                  <a:path w="98" h="194">
                    <a:moveTo>
                      <a:pt x="97" y="0"/>
                    </a:moveTo>
                    <a:cubicBezTo>
                      <a:pt x="96" y="0"/>
                      <a:pt x="96" y="0"/>
                      <a:pt x="96" y="0"/>
                    </a:cubicBezTo>
                    <a:cubicBezTo>
                      <a:pt x="0" y="193"/>
                      <a:pt x="0" y="193"/>
                      <a:pt x="0" y="193"/>
                    </a:cubicBezTo>
                    <a:cubicBezTo>
                      <a:pt x="1" y="194"/>
                      <a:pt x="1" y="194"/>
                      <a:pt x="1" y="194"/>
                    </a:cubicBezTo>
                    <a:cubicBezTo>
                      <a:pt x="98" y="1"/>
                      <a:pt x="98" y="1"/>
                      <a:pt x="98" y="1"/>
                    </a:cubicBezTo>
                    <a:cubicBezTo>
                      <a:pt x="97" y="0"/>
                      <a:pt x="97" y="0"/>
                      <a:pt x="9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2" name="ïṥlîḑé">
                <a:extLst>
                  <a:ext uri="{FF2B5EF4-FFF2-40B4-BE49-F238E27FC236}">
                    <a16:creationId xmlns:a16="http://schemas.microsoft.com/office/drawing/2014/main" id="{17294755-3F73-486D-823E-08679CE7E26A}"/>
                  </a:ext>
                </a:extLst>
              </p:cNvPr>
              <p:cNvSpPr/>
              <p:nvPr/>
            </p:nvSpPr>
            <p:spPr bwMode="auto">
              <a:xfrm>
                <a:off x="1780" y="984"/>
                <a:ext cx="96" cy="125"/>
              </a:xfrm>
              <a:custGeom>
                <a:avLst/>
                <a:gdLst>
                  <a:gd name="T0" fmla="*/ 1 w 46"/>
                  <a:gd name="T1" fmla="*/ 57 h 60"/>
                  <a:gd name="T2" fmla="*/ 0 w 46"/>
                  <a:gd name="T3" fmla="*/ 59 h 60"/>
                  <a:gd name="T4" fmla="*/ 1 w 46"/>
                  <a:gd name="T5" fmla="*/ 60 h 60"/>
                  <a:gd name="T6" fmla="*/ 2 w 46"/>
                  <a:gd name="T7" fmla="*/ 58 h 60"/>
                  <a:gd name="T8" fmla="*/ 1 w 46"/>
                  <a:gd name="T9" fmla="*/ 57 h 60"/>
                  <a:gd name="T10" fmla="*/ 45 w 46"/>
                  <a:gd name="T11" fmla="*/ 0 h 60"/>
                  <a:gd name="T12" fmla="*/ 3 w 46"/>
                  <a:gd name="T13" fmla="*/ 55 h 60"/>
                  <a:gd name="T14" fmla="*/ 4 w 46"/>
                  <a:gd name="T15" fmla="*/ 55 h 60"/>
                  <a:gd name="T16" fmla="*/ 4 w 46"/>
                  <a:gd name="T17" fmla="*/ 56 h 60"/>
                  <a:gd name="T18" fmla="*/ 46 w 46"/>
                  <a:gd name="T19" fmla="*/ 1 h 60"/>
                  <a:gd name="T20" fmla="*/ 45 w 46"/>
                  <a:gd name="T21"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60">
                    <a:moveTo>
                      <a:pt x="1" y="57"/>
                    </a:moveTo>
                    <a:cubicBezTo>
                      <a:pt x="0" y="59"/>
                      <a:pt x="0" y="59"/>
                      <a:pt x="0" y="59"/>
                    </a:cubicBezTo>
                    <a:cubicBezTo>
                      <a:pt x="1" y="60"/>
                      <a:pt x="1" y="60"/>
                      <a:pt x="1" y="60"/>
                    </a:cubicBezTo>
                    <a:cubicBezTo>
                      <a:pt x="2" y="58"/>
                      <a:pt x="2" y="58"/>
                      <a:pt x="2" y="58"/>
                    </a:cubicBezTo>
                    <a:cubicBezTo>
                      <a:pt x="2" y="58"/>
                      <a:pt x="2" y="58"/>
                      <a:pt x="1" y="57"/>
                    </a:cubicBezTo>
                    <a:moveTo>
                      <a:pt x="45" y="0"/>
                    </a:moveTo>
                    <a:cubicBezTo>
                      <a:pt x="3" y="55"/>
                      <a:pt x="3" y="55"/>
                      <a:pt x="3" y="55"/>
                    </a:cubicBezTo>
                    <a:cubicBezTo>
                      <a:pt x="3" y="55"/>
                      <a:pt x="4" y="55"/>
                      <a:pt x="4" y="55"/>
                    </a:cubicBezTo>
                    <a:cubicBezTo>
                      <a:pt x="4" y="56"/>
                      <a:pt x="4" y="56"/>
                      <a:pt x="4" y="56"/>
                    </a:cubicBezTo>
                    <a:cubicBezTo>
                      <a:pt x="46" y="1"/>
                      <a:pt x="46" y="1"/>
                      <a:pt x="46" y="1"/>
                    </a:cubicBezTo>
                    <a:cubicBezTo>
                      <a:pt x="46" y="1"/>
                      <a:pt x="45" y="0"/>
                      <a:pt x="4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3" name="iş1îḍè">
                <a:extLst>
                  <a:ext uri="{FF2B5EF4-FFF2-40B4-BE49-F238E27FC236}">
                    <a16:creationId xmlns:a16="http://schemas.microsoft.com/office/drawing/2014/main" id="{FA43ED56-AF84-4AA0-94EE-58CA03C5ECB6}"/>
                  </a:ext>
                </a:extLst>
              </p:cNvPr>
              <p:cNvSpPr/>
              <p:nvPr/>
            </p:nvSpPr>
            <p:spPr bwMode="auto">
              <a:xfrm>
                <a:off x="1782" y="1099"/>
                <a:ext cx="6" cy="6"/>
              </a:xfrm>
              <a:custGeom>
                <a:avLst/>
                <a:gdLst>
                  <a:gd name="T0" fmla="*/ 2 w 3"/>
                  <a:gd name="T1" fmla="*/ 0 h 3"/>
                  <a:gd name="T2" fmla="*/ 0 w 3"/>
                  <a:gd name="T3" fmla="*/ 2 h 3"/>
                  <a:gd name="T4" fmla="*/ 1 w 3"/>
                  <a:gd name="T5" fmla="*/ 3 h 3"/>
                  <a:gd name="T6" fmla="*/ 3 w 3"/>
                  <a:gd name="T7" fmla="*/ 1 h 3"/>
                  <a:gd name="T8" fmla="*/ 3 w 3"/>
                  <a:gd name="T9" fmla="*/ 0 h 3"/>
                  <a:gd name="T10" fmla="*/ 2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2" y="0"/>
                    </a:moveTo>
                    <a:cubicBezTo>
                      <a:pt x="0" y="2"/>
                      <a:pt x="0" y="2"/>
                      <a:pt x="0" y="2"/>
                    </a:cubicBezTo>
                    <a:cubicBezTo>
                      <a:pt x="1" y="3"/>
                      <a:pt x="1" y="3"/>
                      <a:pt x="1" y="3"/>
                    </a:cubicBezTo>
                    <a:cubicBezTo>
                      <a:pt x="3" y="1"/>
                      <a:pt x="3" y="1"/>
                      <a:pt x="3" y="1"/>
                    </a:cubicBezTo>
                    <a:cubicBezTo>
                      <a:pt x="3" y="1"/>
                      <a:pt x="3" y="1"/>
                      <a:pt x="3" y="0"/>
                    </a:cubicBezTo>
                    <a:cubicBezTo>
                      <a:pt x="3"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10" name="í$lîḓé">
              <a:extLst>
                <a:ext uri="{FF2B5EF4-FFF2-40B4-BE49-F238E27FC236}">
                  <a16:creationId xmlns:a16="http://schemas.microsoft.com/office/drawing/2014/main" id="{1BF0EB92-26C6-406D-B4BC-3F34D7A0B20D}"/>
                </a:ext>
              </a:extLst>
            </p:cNvPr>
            <p:cNvSpPr/>
            <p:nvPr/>
          </p:nvSpPr>
          <p:spPr bwMode="auto">
            <a:xfrm>
              <a:off x="6006981" y="1997489"/>
              <a:ext cx="114127" cy="141518"/>
            </a:xfrm>
            <a:custGeom>
              <a:avLst/>
              <a:gdLst>
                <a:gd name="T0" fmla="*/ 10 w 12"/>
                <a:gd name="T1" fmla="*/ 1 h 15"/>
                <a:gd name="T2" fmla="*/ 0 w 12"/>
                <a:gd name="T3" fmla="*/ 14 h 15"/>
                <a:gd name="T4" fmla="*/ 1 w 12"/>
                <a:gd name="T5" fmla="*/ 15 h 15"/>
                <a:gd name="T6" fmla="*/ 11 w 12"/>
                <a:gd name="T7" fmla="*/ 2 h 15"/>
                <a:gd name="T8" fmla="*/ 10 w 12"/>
                <a:gd name="T9" fmla="*/ 1 h 15"/>
                <a:gd name="T10" fmla="*/ 11 w 12"/>
                <a:gd name="T11" fmla="*/ 0 h 15"/>
                <a:gd name="T12" fmla="*/ 11 w 12"/>
                <a:gd name="T13" fmla="*/ 0 h 15"/>
                <a:gd name="T14" fmla="*/ 12 w 12"/>
                <a:gd name="T15" fmla="*/ 1 h 15"/>
                <a:gd name="T16" fmla="*/ 12 w 12"/>
                <a:gd name="T17" fmla="*/ 1 h 15"/>
                <a:gd name="T18" fmla="*/ 11 w 12"/>
                <a:gd name="T1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5">
                  <a:moveTo>
                    <a:pt x="10" y="1"/>
                  </a:moveTo>
                  <a:cubicBezTo>
                    <a:pt x="0" y="14"/>
                    <a:pt x="0" y="14"/>
                    <a:pt x="0" y="14"/>
                  </a:cubicBezTo>
                  <a:cubicBezTo>
                    <a:pt x="1" y="14"/>
                    <a:pt x="1" y="15"/>
                    <a:pt x="1" y="15"/>
                  </a:cubicBezTo>
                  <a:cubicBezTo>
                    <a:pt x="11" y="2"/>
                    <a:pt x="11" y="2"/>
                    <a:pt x="11" y="2"/>
                  </a:cubicBezTo>
                  <a:cubicBezTo>
                    <a:pt x="10" y="1"/>
                    <a:pt x="10" y="1"/>
                    <a:pt x="10" y="1"/>
                  </a:cubicBezTo>
                  <a:moveTo>
                    <a:pt x="11" y="0"/>
                  </a:moveTo>
                  <a:cubicBezTo>
                    <a:pt x="11" y="0"/>
                    <a:pt x="11" y="0"/>
                    <a:pt x="11" y="0"/>
                  </a:cubicBezTo>
                  <a:cubicBezTo>
                    <a:pt x="12" y="1"/>
                    <a:pt x="12" y="1"/>
                    <a:pt x="12" y="1"/>
                  </a:cubicBezTo>
                  <a:cubicBezTo>
                    <a:pt x="12" y="1"/>
                    <a:pt x="12" y="1"/>
                    <a:pt x="12" y="1"/>
                  </a:cubicBezTo>
                  <a:cubicBezTo>
                    <a:pt x="11" y="0"/>
                    <a:pt x="11" y="0"/>
                    <a:pt x="1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 name="íṧļíḓè">
              <a:extLst>
                <a:ext uri="{FF2B5EF4-FFF2-40B4-BE49-F238E27FC236}">
                  <a16:creationId xmlns:a16="http://schemas.microsoft.com/office/drawing/2014/main" id="{8290F95B-A32C-4ED2-A2DE-09F32599D509}"/>
                </a:ext>
              </a:extLst>
            </p:cNvPr>
            <p:cNvSpPr/>
            <p:nvPr/>
          </p:nvSpPr>
          <p:spPr bwMode="auto">
            <a:xfrm>
              <a:off x="5080266" y="2170963"/>
              <a:ext cx="903889" cy="598028"/>
            </a:xfrm>
            <a:custGeom>
              <a:avLst/>
              <a:gdLst>
                <a:gd name="T0" fmla="*/ 1 w 95"/>
                <a:gd name="T1" fmla="*/ 62 h 63"/>
                <a:gd name="T2" fmla="*/ 0 w 95"/>
                <a:gd name="T3" fmla="*/ 62 h 63"/>
                <a:gd name="T4" fmla="*/ 1 w 95"/>
                <a:gd name="T5" fmla="*/ 63 h 63"/>
                <a:gd name="T6" fmla="*/ 1 w 95"/>
                <a:gd name="T7" fmla="*/ 62 h 63"/>
                <a:gd name="T8" fmla="*/ 17 w 95"/>
                <a:gd name="T9" fmla="*/ 51 h 63"/>
                <a:gd name="T10" fmla="*/ 2 w 95"/>
                <a:gd name="T11" fmla="*/ 61 h 63"/>
                <a:gd name="T12" fmla="*/ 3 w 95"/>
                <a:gd name="T13" fmla="*/ 62 h 63"/>
                <a:gd name="T14" fmla="*/ 3 w 95"/>
                <a:gd name="T15" fmla="*/ 62 h 63"/>
                <a:gd name="T16" fmla="*/ 15 w 95"/>
                <a:gd name="T17" fmla="*/ 54 h 63"/>
                <a:gd name="T18" fmla="*/ 15 w 95"/>
                <a:gd name="T19" fmla="*/ 54 h 63"/>
                <a:gd name="T20" fmla="*/ 15 w 95"/>
                <a:gd name="T21" fmla="*/ 53 h 63"/>
                <a:gd name="T22" fmla="*/ 17 w 95"/>
                <a:gd name="T23" fmla="*/ 51 h 63"/>
                <a:gd name="T24" fmla="*/ 94 w 95"/>
                <a:gd name="T25" fmla="*/ 0 h 63"/>
                <a:gd name="T26" fmla="*/ 27 w 95"/>
                <a:gd name="T27" fmla="*/ 44 h 63"/>
                <a:gd name="T28" fmla="*/ 28 w 95"/>
                <a:gd name="T29" fmla="*/ 45 h 63"/>
                <a:gd name="T30" fmla="*/ 28 w 95"/>
                <a:gd name="T31" fmla="*/ 46 h 63"/>
                <a:gd name="T32" fmla="*/ 94 w 95"/>
                <a:gd name="T33" fmla="*/ 1 h 63"/>
                <a:gd name="T34" fmla="*/ 95 w 95"/>
                <a:gd name="T35" fmla="*/ 1 h 63"/>
                <a:gd name="T36" fmla="*/ 94 w 95"/>
                <a:gd name="T37" fmla="*/ 0 h 63"/>
                <a:gd name="T38" fmla="*/ 94 w 95"/>
                <a:gd name="T39"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 h="63">
                  <a:moveTo>
                    <a:pt x="1" y="62"/>
                  </a:moveTo>
                  <a:cubicBezTo>
                    <a:pt x="0" y="62"/>
                    <a:pt x="0" y="62"/>
                    <a:pt x="0" y="62"/>
                  </a:cubicBezTo>
                  <a:cubicBezTo>
                    <a:pt x="0" y="62"/>
                    <a:pt x="1" y="63"/>
                    <a:pt x="1" y="63"/>
                  </a:cubicBezTo>
                  <a:cubicBezTo>
                    <a:pt x="1" y="62"/>
                    <a:pt x="1" y="62"/>
                    <a:pt x="1" y="62"/>
                  </a:cubicBezTo>
                  <a:moveTo>
                    <a:pt x="17" y="51"/>
                  </a:moveTo>
                  <a:cubicBezTo>
                    <a:pt x="2" y="61"/>
                    <a:pt x="2" y="61"/>
                    <a:pt x="2" y="61"/>
                  </a:cubicBezTo>
                  <a:cubicBezTo>
                    <a:pt x="2" y="61"/>
                    <a:pt x="2" y="62"/>
                    <a:pt x="3" y="62"/>
                  </a:cubicBezTo>
                  <a:cubicBezTo>
                    <a:pt x="3" y="62"/>
                    <a:pt x="3" y="62"/>
                    <a:pt x="3" y="62"/>
                  </a:cubicBezTo>
                  <a:cubicBezTo>
                    <a:pt x="15" y="54"/>
                    <a:pt x="15" y="54"/>
                    <a:pt x="15" y="54"/>
                  </a:cubicBezTo>
                  <a:cubicBezTo>
                    <a:pt x="15" y="54"/>
                    <a:pt x="15" y="54"/>
                    <a:pt x="15" y="54"/>
                  </a:cubicBezTo>
                  <a:cubicBezTo>
                    <a:pt x="15" y="54"/>
                    <a:pt x="15" y="54"/>
                    <a:pt x="15" y="53"/>
                  </a:cubicBezTo>
                  <a:cubicBezTo>
                    <a:pt x="16" y="52"/>
                    <a:pt x="16" y="51"/>
                    <a:pt x="17" y="51"/>
                  </a:cubicBezTo>
                  <a:moveTo>
                    <a:pt x="94" y="0"/>
                  </a:moveTo>
                  <a:cubicBezTo>
                    <a:pt x="27" y="44"/>
                    <a:pt x="27" y="44"/>
                    <a:pt x="27" y="44"/>
                  </a:cubicBezTo>
                  <a:cubicBezTo>
                    <a:pt x="27" y="44"/>
                    <a:pt x="27" y="45"/>
                    <a:pt x="28" y="45"/>
                  </a:cubicBezTo>
                  <a:cubicBezTo>
                    <a:pt x="28" y="45"/>
                    <a:pt x="28" y="46"/>
                    <a:pt x="28" y="46"/>
                  </a:cubicBezTo>
                  <a:cubicBezTo>
                    <a:pt x="94" y="1"/>
                    <a:pt x="94" y="1"/>
                    <a:pt x="94" y="1"/>
                  </a:cubicBezTo>
                  <a:cubicBezTo>
                    <a:pt x="95" y="1"/>
                    <a:pt x="95" y="1"/>
                    <a:pt x="95" y="1"/>
                  </a:cubicBezTo>
                  <a:cubicBezTo>
                    <a:pt x="94" y="1"/>
                    <a:pt x="94" y="0"/>
                    <a:pt x="94" y="0"/>
                  </a:cubicBezTo>
                  <a:cubicBezTo>
                    <a:pt x="94" y="0"/>
                    <a:pt x="94" y="0"/>
                    <a:pt x="9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 name="îṣ1íḑé">
              <a:extLst>
                <a:ext uri="{FF2B5EF4-FFF2-40B4-BE49-F238E27FC236}">
                  <a16:creationId xmlns:a16="http://schemas.microsoft.com/office/drawing/2014/main" id="{63C18397-FF04-4D67-9F47-3E146294D15E}"/>
                </a:ext>
              </a:extLst>
            </p:cNvPr>
            <p:cNvSpPr/>
            <p:nvPr/>
          </p:nvSpPr>
          <p:spPr bwMode="auto">
            <a:xfrm>
              <a:off x="5221784" y="2586388"/>
              <a:ext cx="127823" cy="95867"/>
            </a:xfrm>
            <a:custGeom>
              <a:avLst/>
              <a:gdLst>
                <a:gd name="T0" fmla="*/ 12 w 13"/>
                <a:gd name="T1" fmla="*/ 0 h 10"/>
                <a:gd name="T2" fmla="*/ 2 w 13"/>
                <a:gd name="T3" fmla="*/ 7 h 10"/>
                <a:gd name="T4" fmla="*/ 0 w 13"/>
                <a:gd name="T5" fmla="*/ 9 h 10"/>
                <a:gd name="T6" fmla="*/ 0 w 13"/>
                <a:gd name="T7" fmla="*/ 10 h 10"/>
                <a:gd name="T8" fmla="*/ 0 w 13"/>
                <a:gd name="T9" fmla="*/ 10 h 10"/>
                <a:gd name="T10" fmla="*/ 13 w 13"/>
                <a:gd name="T11" fmla="*/ 2 h 10"/>
                <a:gd name="T12" fmla="*/ 13 w 13"/>
                <a:gd name="T13" fmla="*/ 1 h 10"/>
                <a:gd name="T14" fmla="*/ 12 w 13"/>
                <a:gd name="T15" fmla="*/ 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0">
                  <a:moveTo>
                    <a:pt x="12" y="0"/>
                  </a:moveTo>
                  <a:cubicBezTo>
                    <a:pt x="2" y="7"/>
                    <a:pt x="2" y="7"/>
                    <a:pt x="2" y="7"/>
                  </a:cubicBezTo>
                  <a:cubicBezTo>
                    <a:pt x="1" y="7"/>
                    <a:pt x="1" y="8"/>
                    <a:pt x="0" y="9"/>
                  </a:cubicBezTo>
                  <a:cubicBezTo>
                    <a:pt x="0" y="10"/>
                    <a:pt x="0" y="10"/>
                    <a:pt x="0" y="10"/>
                  </a:cubicBezTo>
                  <a:cubicBezTo>
                    <a:pt x="0" y="10"/>
                    <a:pt x="0" y="10"/>
                    <a:pt x="0" y="10"/>
                  </a:cubicBezTo>
                  <a:cubicBezTo>
                    <a:pt x="13" y="2"/>
                    <a:pt x="13" y="2"/>
                    <a:pt x="13" y="2"/>
                  </a:cubicBezTo>
                  <a:cubicBezTo>
                    <a:pt x="13" y="2"/>
                    <a:pt x="13" y="1"/>
                    <a:pt x="13" y="1"/>
                  </a:cubicBezTo>
                  <a:cubicBezTo>
                    <a:pt x="12" y="1"/>
                    <a:pt x="12" y="0"/>
                    <a:pt x="1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 name="îślîḋè">
              <a:extLst>
                <a:ext uri="{FF2B5EF4-FFF2-40B4-BE49-F238E27FC236}">
                  <a16:creationId xmlns:a16="http://schemas.microsoft.com/office/drawing/2014/main" id="{669BEF92-1CA5-44B9-9D97-0985FDDDAAE8}"/>
                </a:ext>
              </a:extLst>
            </p:cNvPr>
            <p:cNvSpPr/>
            <p:nvPr/>
          </p:nvSpPr>
          <p:spPr bwMode="auto">
            <a:xfrm>
              <a:off x="4272245" y="2750731"/>
              <a:ext cx="835412" cy="561508"/>
            </a:xfrm>
            <a:custGeom>
              <a:avLst/>
              <a:gdLst>
                <a:gd name="T0" fmla="*/ 87 w 88"/>
                <a:gd name="T1" fmla="*/ 0 h 59"/>
                <a:gd name="T2" fmla="*/ 86 w 88"/>
                <a:gd name="T3" fmla="*/ 1 h 59"/>
                <a:gd name="T4" fmla="*/ 86 w 88"/>
                <a:gd name="T5" fmla="*/ 2 h 59"/>
                <a:gd name="T6" fmla="*/ 85 w 88"/>
                <a:gd name="T7" fmla="*/ 1 h 59"/>
                <a:gd name="T8" fmla="*/ 0 w 88"/>
                <a:gd name="T9" fmla="*/ 58 h 59"/>
                <a:gd name="T10" fmla="*/ 0 w 88"/>
                <a:gd name="T11" fmla="*/ 58 h 59"/>
                <a:gd name="T12" fmla="*/ 0 w 88"/>
                <a:gd name="T13" fmla="*/ 59 h 59"/>
                <a:gd name="T14" fmla="*/ 1 w 88"/>
                <a:gd name="T15" fmla="*/ 59 h 59"/>
                <a:gd name="T16" fmla="*/ 88 w 88"/>
                <a:gd name="T17" fmla="*/ 1 h 59"/>
                <a:gd name="T18" fmla="*/ 88 w 88"/>
                <a:gd name="T19" fmla="*/ 1 h 59"/>
                <a:gd name="T20" fmla="*/ 87 w 88"/>
                <a:gd name="T21"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59">
                  <a:moveTo>
                    <a:pt x="87" y="0"/>
                  </a:moveTo>
                  <a:cubicBezTo>
                    <a:pt x="86" y="1"/>
                    <a:pt x="86" y="1"/>
                    <a:pt x="86" y="1"/>
                  </a:cubicBezTo>
                  <a:cubicBezTo>
                    <a:pt x="86" y="1"/>
                    <a:pt x="86" y="1"/>
                    <a:pt x="86" y="2"/>
                  </a:cubicBezTo>
                  <a:cubicBezTo>
                    <a:pt x="86" y="2"/>
                    <a:pt x="85" y="1"/>
                    <a:pt x="85" y="1"/>
                  </a:cubicBezTo>
                  <a:cubicBezTo>
                    <a:pt x="0" y="58"/>
                    <a:pt x="0" y="58"/>
                    <a:pt x="0" y="58"/>
                  </a:cubicBezTo>
                  <a:cubicBezTo>
                    <a:pt x="0" y="58"/>
                    <a:pt x="0" y="58"/>
                    <a:pt x="0" y="58"/>
                  </a:cubicBezTo>
                  <a:cubicBezTo>
                    <a:pt x="0" y="58"/>
                    <a:pt x="0" y="58"/>
                    <a:pt x="0" y="59"/>
                  </a:cubicBezTo>
                  <a:cubicBezTo>
                    <a:pt x="1" y="59"/>
                    <a:pt x="1" y="59"/>
                    <a:pt x="1" y="59"/>
                  </a:cubicBezTo>
                  <a:cubicBezTo>
                    <a:pt x="88" y="1"/>
                    <a:pt x="88" y="1"/>
                    <a:pt x="88" y="1"/>
                  </a:cubicBezTo>
                  <a:cubicBezTo>
                    <a:pt x="88" y="1"/>
                    <a:pt x="88" y="1"/>
                    <a:pt x="88" y="1"/>
                  </a:cubicBezTo>
                  <a:cubicBezTo>
                    <a:pt x="87" y="1"/>
                    <a:pt x="87" y="0"/>
                    <a:pt x="8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i$ľïḓè">
              <a:extLst>
                <a:ext uri="{FF2B5EF4-FFF2-40B4-BE49-F238E27FC236}">
                  <a16:creationId xmlns:a16="http://schemas.microsoft.com/office/drawing/2014/main" id="{FC7FFE23-21E9-4932-B629-24DAA4994409}"/>
                </a:ext>
              </a:extLst>
            </p:cNvPr>
            <p:cNvSpPr/>
            <p:nvPr/>
          </p:nvSpPr>
          <p:spPr bwMode="auto">
            <a:xfrm>
              <a:off x="5975025" y="2180094"/>
              <a:ext cx="9130" cy="0"/>
            </a:xfrm>
            <a:custGeom>
              <a:avLst/>
              <a:gdLst>
                <a:gd name="T0" fmla="*/ 1 w 1"/>
                <a:gd name="T1" fmla="*/ 0 w 1"/>
                <a:gd name="T2" fmla="*/ 1 w 1"/>
                <a:gd name="T3" fmla="*/ 1 w 1"/>
              </a:gdLst>
              <a:ahLst/>
              <a:cxnLst>
                <a:cxn ang="0">
                  <a:pos x="T0" y="0"/>
                </a:cxn>
                <a:cxn ang="0">
                  <a:pos x="T1" y="0"/>
                </a:cxn>
                <a:cxn ang="0">
                  <a:pos x="T2" y="0"/>
                </a:cxn>
                <a:cxn ang="0">
                  <a:pos x="T3" y="0"/>
                </a:cxn>
              </a:cxnLst>
              <a:rect l="0" t="0" r="r" b="b"/>
              <a:pathLst>
                <a:path w="1">
                  <a:moveTo>
                    <a:pt x="1" y="0"/>
                  </a:moveTo>
                  <a:cubicBezTo>
                    <a:pt x="0" y="0"/>
                    <a:pt x="0" y="0"/>
                    <a:pt x="0" y="0"/>
                  </a:cubicBezTo>
                  <a:cubicBezTo>
                    <a:pt x="1" y="0"/>
                    <a:pt x="1" y="0"/>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ïŝlidè">
              <a:extLst>
                <a:ext uri="{FF2B5EF4-FFF2-40B4-BE49-F238E27FC236}">
                  <a16:creationId xmlns:a16="http://schemas.microsoft.com/office/drawing/2014/main" id="{6FC350B9-0BFC-4055-ABC1-D56B50D52EBB}"/>
                </a:ext>
              </a:extLst>
            </p:cNvPr>
            <p:cNvSpPr/>
            <p:nvPr/>
          </p:nvSpPr>
          <p:spPr bwMode="auto">
            <a:xfrm>
              <a:off x="4422893" y="3531364"/>
              <a:ext cx="506726" cy="570638"/>
            </a:xfrm>
            <a:custGeom>
              <a:avLst/>
              <a:gdLst>
                <a:gd name="T0" fmla="*/ 43 w 53"/>
                <a:gd name="T1" fmla="*/ 48 h 60"/>
                <a:gd name="T2" fmla="*/ 42 w 53"/>
                <a:gd name="T3" fmla="*/ 49 h 60"/>
                <a:gd name="T4" fmla="*/ 52 w 53"/>
                <a:gd name="T5" fmla="*/ 60 h 60"/>
                <a:gd name="T6" fmla="*/ 53 w 53"/>
                <a:gd name="T7" fmla="*/ 60 h 60"/>
                <a:gd name="T8" fmla="*/ 43 w 53"/>
                <a:gd name="T9" fmla="*/ 48 h 60"/>
                <a:gd name="T10" fmla="*/ 2 w 53"/>
                <a:gd name="T11" fmla="*/ 0 h 60"/>
                <a:gd name="T12" fmla="*/ 0 w 53"/>
                <a:gd name="T13" fmla="*/ 0 h 60"/>
                <a:gd name="T14" fmla="*/ 22 w 53"/>
                <a:gd name="T15" fmla="*/ 26 h 60"/>
                <a:gd name="T16" fmla="*/ 25 w 53"/>
                <a:gd name="T17" fmla="*/ 27 h 60"/>
                <a:gd name="T18" fmla="*/ 35 w 53"/>
                <a:gd name="T19" fmla="*/ 40 h 60"/>
                <a:gd name="T20" fmla="*/ 35 w 53"/>
                <a:gd name="T21" fmla="*/ 40 h 60"/>
                <a:gd name="T22" fmla="*/ 40 w 53"/>
                <a:gd name="T23" fmla="*/ 46 h 60"/>
                <a:gd name="T24" fmla="*/ 38 w 53"/>
                <a:gd name="T25" fmla="*/ 42 h 60"/>
                <a:gd name="T26" fmla="*/ 38 w 53"/>
                <a:gd name="T27" fmla="*/ 42 h 60"/>
                <a:gd name="T28" fmla="*/ 2 w 53"/>
                <a:gd name="T29"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3" h="60">
                  <a:moveTo>
                    <a:pt x="43" y="48"/>
                  </a:moveTo>
                  <a:cubicBezTo>
                    <a:pt x="43" y="49"/>
                    <a:pt x="43" y="49"/>
                    <a:pt x="42" y="49"/>
                  </a:cubicBezTo>
                  <a:cubicBezTo>
                    <a:pt x="52" y="60"/>
                    <a:pt x="52" y="60"/>
                    <a:pt x="52" y="60"/>
                  </a:cubicBezTo>
                  <a:cubicBezTo>
                    <a:pt x="52" y="60"/>
                    <a:pt x="52" y="60"/>
                    <a:pt x="53" y="60"/>
                  </a:cubicBezTo>
                  <a:cubicBezTo>
                    <a:pt x="43" y="48"/>
                    <a:pt x="43" y="48"/>
                    <a:pt x="43" y="48"/>
                  </a:cubicBezTo>
                  <a:moveTo>
                    <a:pt x="2" y="0"/>
                  </a:moveTo>
                  <a:cubicBezTo>
                    <a:pt x="1" y="0"/>
                    <a:pt x="1" y="0"/>
                    <a:pt x="0" y="0"/>
                  </a:cubicBezTo>
                  <a:cubicBezTo>
                    <a:pt x="22" y="26"/>
                    <a:pt x="22" y="26"/>
                    <a:pt x="22" y="26"/>
                  </a:cubicBezTo>
                  <a:cubicBezTo>
                    <a:pt x="23" y="26"/>
                    <a:pt x="24" y="27"/>
                    <a:pt x="25" y="27"/>
                  </a:cubicBezTo>
                  <a:cubicBezTo>
                    <a:pt x="25" y="27"/>
                    <a:pt x="35" y="39"/>
                    <a:pt x="35" y="40"/>
                  </a:cubicBezTo>
                  <a:cubicBezTo>
                    <a:pt x="35" y="40"/>
                    <a:pt x="35" y="40"/>
                    <a:pt x="35" y="40"/>
                  </a:cubicBezTo>
                  <a:cubicBezTo>
                    <a:pt x="40" y="46"/>
                    <a:pt x="40" y="46"/>
                    <a:pt x="40" y="46"/>
                  </a:cubicBezTo>
                  <a:cubicBezTo>
                    <a:pt x="40" y="45"/>
                    <a:pt x="39" y="44"/>
                    <a:pt x="38" y="42"/>
                  </a:cubicBezTo>
                  <a:cubicBezTo>
                    <a:pt x="38" y="42"/>
                    <a:pt x="38" y="42"/>
                    <a:pt x="38" y="42"/>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iśliḑê">
              <a:extLst>
                <a:ext uri="{FF2B5EF4-FFF2-40B4-BE49-F238E27FC236}">
                  <a16:creationId xmlns:a16="http://schemas.microsoft.com/office/drawing/2014/main" id="{2807197F-86A8-4EB4-AC9C-84880C244267}"/>
                </a:ext>
              </a:extLst>
            </p:cNvPr>
            <p:cNvSpPr/>
            <p:nvPr/>
          </p:nvSpPr>
          <p:spPr bwMode="auto">
            <a:xfrm>
              <a:off x="4632887" y="3777879"/>
              <a:ext cx="123258" cy="132388"/>
            </a:xfrm>
            <a:custGeom>
              <a:avLst/>
              <a:gdLst>
                <a:gd name="T0" fmla="*/ 0 w 13"/>
                <a:gd name="T1" fmla="*/ 0 h 14"/>
                <a:gd name="T2" fmla="*/ 13 w 13"/>
                <a:gd name="T3" fmla="*/ 14 h 14"/>
                <a:gd name="T4" fmla="*/ 13 w 13"/>
                <a:gd name="T5" fmla="*/ 14 h 14"/>
                <a:gd name="T6" fmla="*/ 3 w 13"/>
                <a:gd name="T7" fmla="*/ 1 h 14"/>
                <a:gd name="T8" fmla="*/ 0 w 13"/>
                <a:gd name="T9" fmla="*/ 0 h 14"/>
              </a:gdLst>
              <a:ahLst/>
              <a:cxnLst>
                <a:cxn ang="0">
                  <a:pos x="T0" y="T1"/>
                </a:cxn>
                <a:cxn ang="0">
                  <a:pos x="T2" y="T3"/>
                </a:cxn>
                <a:cxn ang="0">
                  <a:pos x="T4" y="T5"/>
                </a:cxn>
                <a:cxn ang="0">
                  <a:pos x="T6" y="T7"/>
                </a:cxn>
                <a:cxn ang="0">
                  <a:pos x="T8" y="T9"/>
                </a:cxn>
              </a:cxnLst>
              <a:rect l="0" t="0" r="r" b="b"/>
              <a:pathLst>
                <a:path w="13" h="14">
                  <a:moveTo>
                    <a:pt x="0" y="0"/>
                  </a:moveTo>
                  <a:cubicBezTo>
                    <a:pt x="13" y="14"/>
                    <a:pt x="13" y="14"/>
                    <a:pt x="13" y="14"/>
                  </a:cubicBezTo>
                  <a:cubicBezTo>
                    <a:pt x="13" y="14"/>
                    <a:pt x="13" y="14"/>
                    <a:pt x="13" y="14"/>
                  </a:cubicBezTo>
                  <a:cubicBezTo>
                    <a:pt x="13" y="13"/>
                    <a:pt x="3" y="1"/>
                    <a:pt x="3" y="1"/>
                  </a:cubicBezTo>
                  <a:cubicBezTo>
                    <a:pt x="2" y="1"/>
                    <a:pt x="1"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iśḻïďê">
              <a:extLst>
                <a:ext uri="{FF2B5EF4-FFF2-40B4-BE49-F238E27FC236}">
                  <a16:creationId xmlns:a16="http://schemas.microsoft.com/office/drawing/2014/main" id="{33394514-6038-40BE-9814-B2E0C2B9C87B}"/>
                </a:ext>
              </a:extLst>
            </p:cNvPr>
            <p:cNvSpPr/>
            <p:nvPr/>
          </p:nvSpPr>
          <p:spPr bwMode="auto">
            <a:xfrm>
              <a:off x="4783535" y="3928528"/>
              <a:ext cx="50216" cy="68477"/>
            </a:xfrm>
            <a:custGeom>
              <a:avLst/>
              <a:gdLst>
                <a:gd name="T0" fmla="*/ 0 w 5"/>
                <a:gd name="T1" fmla="*/ 0 h 7"/>
                <a:gd name="T2" fmla="*/ 0 w 5"/>
                <a:gd name="T3" fmla="*/ 0 h 7"/>
                <a:gd name="T4" fmla="*/ 2 w 5"/>
                <a:gd name="T5" fmla="*/ 4 h 7"/>
                <a:gd name="T6" fmla="*/ 4 w 5"/>
                <a:gd name="T7" fmla="*/ 7 h 7"/>
                <a:gd name="T8" fmla="*/ 5 w 5"/>
                <a:gd name="T9" fmla="*/ 6 h 7"/>
                <a:gd name="T10" fmla="*/ 0 w 5"/>
                <a:gd name="T11" fmla="*/ 0 h 7"/>
              </a:gdLst>
              <a:ahLst/>
              <a:cxnLst>
                <a:cxn ang="0">
                  <a:pos x="T0" y="T1"/>
                </a:cxn>
                <a:cxn ang="0">
                  <a:pos x="T2" y="T3"/>
                </a:cxn>
                <a:cxn ang="0">
                  <a:pos x="T4" y="T5"/>
                </a:cxn>
                <a:cxn ang="0">
                  <a:pos x="T6" y="T7"/>
                </a:cxn>
                <a:cxn ang="0">
                  <a:pos x="T8" y="T9"/>
                </a:cxn>
                <a:cxn ang="0">
                  <a:pos x="T10" y="T11"/>
                </a:cxn>
              </a:cxnLst>
              <a:rect l="0" t="0" r="r" b="b"/>
              <a:pathLst>
                <a:path w="5" h="7">
                  <a:moveTo>
                    <a:pt x="0" y="0"/>
                  </a:moveTo>
                  <a:cubicBezTo>
                    <a:pt x="0" y="0"/>
                    <a:pt x="0" y="0"/>
                    <a:pt x="0" y="0"/>
                  </a:cubicBezTo>
                  <a:cubicBezTo>
                    <a:pt x="1" y="2"/>
                    <a:pt x="2" y="3"/>
                    <a:pt x="2" y="4"/>
                  </a:cubicBezTo>
                  <a:cubicBezTo>
                    <a:pt x="4" y="7"/>
                    <a:pt x="4" y="7"/>
                    <a:pt x="4" y="7"/>
                  </a:cubicBezTo>
                  <a:cubicBezTo>
                    <a:pt x="5" y="7"/>
                    <a:pt x="5" y="7"/>
                    <a:pt x="5" y="6"/>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îṣľîďe">
              <a:extLst>
                <a:ext uri="{FF2B5EF4-FFF2-40B4-BE49-F238E27FC236}">
                  <a16:creationId xmlns:a16="http://schemas.microsoft.com/office/drawing/2014/main" id="{5FB0AC4F-D79A-4B28-9259-30B91236478B}"/>
                </a:ext>
              </a:extLst>
            </p:cNvPr>
            <p:cNvSpPr/>
            <p:nvPr/>
          </p:nvSpPr>
          <p:spPr bwMode="auto">
            <a:xfrm>
              <a:off x="4272245" y="3339629"/>
              <a:ext cx="1360398" cy="1588655"/>
            </a:xfrm>
            <a:custGeom>
              <a:avLst/>
              <a:gdLst>
                <a:gd name="T0" fmla="*/ 121 w 143"/>
                <a:gd name="T1" fmla="*/ 140 h 167"/>
                <a:gd name="T2" fmla="*/ 124 w 143"/>
                <a:gd name="T3" fmla="*/ 146 h 167"/>
                <a:gd name="T4" fmla="*/ 142 w 143"/>
                <a:gd name="T5" fmla="*/ 167 h 167"/>
                <a:gd name="T6" fmla="*/ 143 w 143"/>
                <a:gd name="T7" fmla="*/ 167 h 167"/>
                <a:gd name="T8" fmla="*/ 139 w 143"/>
                <a:gd name="T9" fmla="*/ 161 h 167"/>
                <a:gd name="T10" fmla="*/ 121 w 143"/>
                <a:gd name="T11" fmla="*/ 140 h 167"/>
                <a:gd name="T12" fmla="*/ 81 w 143"/>
                <a:gd name="T13" fmla="*/ 93 h 167"/>
                <a:gd name="T14" fmla="*/ 80 w 143"/>
                <a:gd name="T15" fmla="*/ 95 h 167"/>
                <a:gd name="T16" fmla="*/ 120 w 143"/>
                <a:gd name="T17" fmla="*/ 141 h 167"/>
                <a:gd name="T18" fmla="*/ 116 w 143"/>
                <a:gd name="T19" fmla="*/ 135 h 167"/>
                <a:gd name="T20" fmla="*/ 81 w 143"/>
                <a:gd name="T21" fmla="*/ 93 h 167"/>
                <a:gd name="T22" fmla="*/ 69 w 143"/>
                <a:gd name="T23" fmla="*/ 80 h 167"/>
                <a:gd name="T24" fmla="*/ 68 w 143"/>
                <a:gd name="T25" fmla="*/ 80 h 167"/>
                <a:gd name="T26" fmla="*/ 79 w 143"/>
                <a:gd name="T27" fmla="*/ 94 h 167"/>
                <a:gd name="T28" fmla="*/ 79 w 143"/>
                <a:gd name="T29" fmla="*/ 92 h 167"/>
                <a:gd name="T30" fmla="*/ 69 w 143"/>
                <a:gd name="T31" fmla="*/ 80 h 167"/>
                <a:gd name="T32" fmla="*/ 0 w 143"/>
                <a:gd name="T33" fmla="*/ 0 h 167"/>
                <a:gd name="T34" fmla="*/ 0 w 143"/>
                <a:gd name="T35" fmla="*/ 1 h 167"/>
                <a:gd name="T36" fmla="*/ 0 w 143"/>
                <a:gd name="T37" fmla="*/ 1 h 167"/>
                <a:gd name="T38" fmla="*/ 0 w 143"/>
                <a:gd name="T39" fmla="*/ 1 h 167"/>
                <a:gd name="T40" fmla="*/ 16 w 143"/>
                <a:gd name="T41" fmla="*/ 20 h 167"/>
                <a:gd name="T42" fmla="*/ 18 w 143"/>
                <a:gd name="T43" fmla="*/ 20 h 167"/>
                <a:gd name="T44" fmla="*/ 5 w 143"/>
                <a:gd name="T45" fmla="*/ 5 h 167"/>
                <a:gd name="T46" fmla="*/ 0 w 143"/>
                <a:gd name="T47"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3" h="167">
                  <a:moveTo>
                    <a:pt x="121" y="140"/>
                  </a:moveTo>
                  <a:cubicBezTo>
                    <a:pt x="124" y="146"/>
                    <a:pt x="124" y="146"/>
                    <a:pt x="124" y="146"/>
                  </a:cubicBezTo>
                  <a:cubicBezTo>
                    <a:pt x="142" y="167"/>
                    <a:pt x="142" y="167"/>
                    <a:pt x="142" y="167"/>
                  </a:cubicBezTo>
                  <a:cubicBezTo>
                    <a:pt x="142" y="167"/>
                    <a:pt x="143" y="167"/>
                    <a:pt x="143" y="167"/>
                  </a:cubicBezTo>
                  <a:cubicBezTo>
                    <a:pt x="139" y="161"/>
                    <a:pt x="139" y="161"/>
                    <a:pt x="139" y="161"/>
                  </a:cubicBezTo>
                  <a:cubicBezTo>
                    <a:pt x="121" y="140"/>
                    <a:pt x="121" y="140"/>
                    <a:pt x="121" y="140"/>
                  </a:cubicBezTo>
                  <a:moveTo>
                    <a:pt x="81" y="93"/>
                  </a:moveTo>
                  <a:cubicBezTo>
                    <a:pt x="80" y="95"/>
                    <a:pt x="80" y="95"/>
                    <a:pt x="80" y="95"/>
                  </a:cubicBezTo>
                  <a:cubicBezTo>
                    <a:pt x="120" y="141"/>
                    <a:pt x="120" y="141"/>
                    <a:pt x="120" y="141"/>
                  </a:cubicBezTo>
                  <a:cubicBezTo>
                    <a:pt x="116" y="135"/>
                    <a:pt x="116" y="135"/>
                    <a:pt x="116" y="135"/>
                  </a:cubicBezTo>
                  <a:cubicBezTo>
                    <a:pt x="81" y="93"/>
                    <a:pt x="81" y="93"/>
                    <a:pt x="81" y="93"/>
                  </a:cubicBezTo>
                  <a:moveTo>
                    <a:pt x="69" y="80"/>
                  </a:moveTo>
                  <a:cubicBezTo>
                    <a:pt x="68" y="80"/>
                    <a:pt x="68" y="80"/>
                    <a:pt x="68" y="80"/>
                  </a:cubicBezTo>
                  <a:cubicBezTo>
                    <a:pt x="79" y="94"/>
                    <a:pt x="79" y="94"/>
                    <a:pt x="79" y="94"/>
                  </a:cubicBezTo>
                  <a:cubicBezTo>
                    <a:pt x="79" y="92"/>
                    <a:pt x="79" y="92"/>
                    <a:pt x="79" y="92"/>
                  </a:cubicBezTo>
                  <a:cubicBezTo>
                    <a:pt x="69" y="80"/>
                    <a:pt x="69" y="80"/>
                    <a:pt x="69" y="80"/>
                  </a:cubicBezTo>
                  <a:moveTo>
                    <a:pt x="0" y="0"/>
                  </a:moveTo>
                  <a:cubicBezTo>
                    <a:pt x="0" y="1"/>
                    <a:pt x="0" y="1"/>
                    <a:pt x="0" y="1"/>
                  </a:cubicBezTo>
                  <a:cubicBezTo>
                    <a:pt x="0" y="1"/>
                    <a:pt x="0" y="1"/>
                    <a:pt x="0" y="1"/>
                  </a:cubicBezTo>
                  <a:cubicBezTo>
                    <a:pt x="0" y="1"/>
                    <a:pt x="0" y="1"/>
                    <a:pt x="0" y="1"/>
                  </a:cubicBezTo>
                  <a:cubicBezTo>
                    <a:pt x="16" y="20"/>
                    <a:pt x="16" y="20"/>
                    <a:pt x="16" y="20"/>
                  </a:cubicBezTo>
                  <a:cubicBezTo>
                    <a:pt x="17" y="20"/>
                    <a:pt x="17" y="20"/>
                    <a:pt x="18" y="20"/>
                  </a:cubicBezTo>
                  <a:cubicBezTo>
                    <a:pt x="5" y="5"/>
                    <a:pt x="5" y="5"/>
                    <a:pt x="5" y="5"/>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íṥ1ïḑé">
              <a:extLst>
                <a:ext uri="{FF2B5EF4-FFF2-40B4-BE49-F238E27FC236}">
                  <a16:creationId xmlns:a16="http://schemas.microsoft.com/office/drawing/2014/main" id="{A9543CBA-2AA6-4E3C-B7AC-5AEC3A91BC57}"/>
                </a:ext>
              </a:extLst>
            </p:cNvPr>
            <p:cNvSpPr/>
            <p:nvPr/>
          </p:nvSpPr>
          <p:spPr bwMode="auto">
            <a:xfrm>
              <a:off x="5376998" y="4622423"/>
              <a:ext cx="77607" cy="104997"/>
            </a:xfrm>
            <a:custGeom>
              <a:avLst/>
              <a:gdLst>
                <a:gd name="T0" fmla="*/ 0 w 17"/>
                <a:gd name="T1" fmla="*/ 0 h 23"/>
                <a:gd name="T2" fmla="*/ 8 w 17"/>
                <a:gd name="T3" fmla="*/ 13 h 23"/>
                <a:gd name="T4" fmla="*/ 17 w 17"/>
                <a:gd name="T5" fmla="*/ 23 h 23"/>
                <a:gd name="T6" fmla="*/ 10 w 17"/>
                <a:gd name="T7" fmla="*/ 11 h 23"/>
                <a:gd name="T8" fmla="*/ 0 w 17"/>
                <a:gd name="T9" fmla="*/ 0 h 23"/>
              </a:gdLst>
              <a:ahLst/>
              <a:cxnLst>
                <a:cxn ang="0">
                  <a:pos x="T0" y="T1"/>
                </a:cxn>
                <a:cxn ang="0">
                  <a:pos x="T2" y="T3"/>
                </a:cxn>
                <a:cxn ang="0">
                  <a:pos x="T4" y="T5"/>
                </a:cxn>
                <a:cxn ang="0">
                  <a:pos x="T6" y="T7"/>
                </a:cxn>
                <a:cxn ang="0">
                  <a:pos x="T8" y="T9"/>
                </a:cxn>
              </a:cxnLst>
              <a:rect l="0" t="0" r="r" b="b"/>
              <a:pathLst>
                <a:path w="17" h="23">
                  <a:moveTo>
                    <a:pt x="0" y="0"/>
                  </a:moveTo>
                  <a:lnTo>
                    <a:pt x="8" y="13"/>
                  </a:lnTo>
                  <a:lnTo>
                    <a:pt x="17" y="23"/>
                  </a:lnTo>
                  <a:lnTo>
                    <a:pt x="10" y="1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 name="iŝ1íḑê">
              <a:extLst>
                <a:ext uri="{FF2B5EF4-FFF2-40B4-BE49-F238E27FC236}">
                  <a16:creationId xmlns:a16="http://schemas.microsoft.com/office/drawing/2014/main" id="{F3C04783-CD51-4039-BB06-749EC252322F}"/>
                </a:ext>
              </a:extLst>
            </p:cNvPr>
            <p:cNvSpPr/>
            <p:nvPr/>
          </p:nvSpPr>
          <p:spPr bwMode="auto">
            <a:xfrm>
              <a:off x="5376998" y="4622423"/>
              <a:ext cx="77607" cy="104997"/>
            </a:xfrm>
            <a:custGeom>
              <a:avLst/>
              <a:gdLst>
                <a:gd name="T0" fmla="*/ 0 w 17"/>
                <a:gd name="T1" fmla="*/ 0 h 23"/>
                <a:gd name="T2" fmla="*/ 8 w 17"/>
                <a:gd name="T3" fmla="*/ 13 h 23"/>
                <a:gd name="T4" fmla="*/ 17 w 17"/>
                <a:gd name="T5" fmla="*/ 23 h 23"/>
                <a:gd name="T6" fmla="*/ 10 w 17"/>
                <a:gd name="T7" fmla="*/ 11 h 23"/>
                <a:gd name="T8" fmla="*/ 0 w 17"/>
                <a:gd name="T9" fmla="*/ 0 h 23"/>
              </a:gdLst>
              <a:ahLst/>
              <a:cxnLst>
                <a:cxn ang="0">
                  <a:pos x="T0" y="T1"/>
                </a:cxn>
                <a:cxn ang="0">
                  <a:pos x="T2" y="T3"/>
                </a:cxn>
                <a:cxn ang="0">
                  <a:pos x="T4" y="T5"/>
                </a:cxn>
                <a:cxn ang="0">
                  <a:pos x="T6" y="T7"/>
                </a:cxn>
                <a:cxn ang="0">
                  <a:pos x="T8" y="T9"/>
                </a:cxn>
              </a:cxnLst>
              <a:rect l="0" t="0" r="r" b="b"/>
              <a:pathLst>
                <a:path w="17" h="23">
                  <a:moveTo>
                    <a:pt x="0" y="0"/>
                  </a:moveTo>
                  <a:lnTo>
                    <a:pt x="8" y="13"/>
                  </a:lnTo>
                  <a:lnTo>
                    <a:pt x="17" y="23"/>
                  </a:lnTo>
                  <a:lnTo>
                    <a:pt x="10" y="11"/>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iṥļïḋè">
              <a:extLst>
                <a:ext uri="{FF2B5EF4-FFF2-40B4-BE49-F238E27FC236}">
                  <a16:creationId xmlns:a16="http://schemas.microsoft.com/office/drawing/2014/main" id="{BE59F486-8D82-4B4D-BD72-E17AC82618D1}"/>
                </a:ext>
              </a:extLst>
            </p:cNvPr>
            <p:cNvSpPr/>
            <p:nvPr/>
          </p:nvSpPr>
          <p:spPr bwMode="auto">
            <a:xfrm>
              <a:off x="5596122" y="4873504"/>
              <a:ext cx="36521" cy="54781"/>
            </a:xfrm>
            <a:custGeom>
              <a:avLst/>
              <a:gdLst>
                <a:gd name="T0" fmla="*/ 0 w 4"/>
                <a:gd name="T1" fmla="*/ 0 h 6"/>
                <a:gd name="T2" fmla="*/ 4 w 4"/>
                <a:gd name="T3" fmla="*/ 6 h 6"/>
                <a:gd name="T4" fmla="*/ 4 w 4"/>
                <a:gd name="T5" fmla="*/ 6 h 6"/>
                <a:gd name="T6" fmla="*/ 4 w 4"/>
                <a:gd name="T7" fmla="*/ 6 h 6"/>
                <a:gd name="T8" fmla="*/ 0 w 4"/>
                <a:gd name="T9" fmla="*/ 0 h 6"/>
              </a:gdLst>
              <a:ahLst/>
              <a:cxnLst>
                <a:cxn ang="0">
                  <a:pos x="T0" y="T1"/>
                </a:cxn>
                <a:cxn ang="0">
                  <a:pos x="T2" y="T3"/>
                </a:cxn>
                <a:cxn ang="0">
                  <a:pos x="T4" y="T5"/>
                </a:cxn>
                <a:cxn ang="0">
                  <a:pos x="T6" y="T7"/>
                </a:cxn>
                <a:cxn ang="0">
                  <a:pos x="T8" y="T9"/>
                </a:cxn>
              </a:cxnLst>
              <a:rect l="0" t="0" r="r" b="b"/>
              <a:pathLst>
                <a:path w="4" h="6">
                  <a:moveTo>
                    <a:pt x="0" y="0"/>
                  </a:moveTo>
                  <a:cubicBezTo>
                    <a:pt x="4" y="6"/>
                    <a:pt x="4" y="6"/>
                    <a:pt x="4" y="6"/>
                  </a:cubicBezTo>
                  <a:cubicBezTo>
                    <a:pt x="4" y="6"/>
                    <a:pt x="4" y="6"/>
                    <a:pt x="4" y="6"/>
                  </a:cubicBezTo>
                  <a:cubicBezTo>
                    <a:pt x="4" y="6"/>
                    <a:pt x="4" y="6"/>
                    <a:pt x="4" y="6"/>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 name="íṥḷíḑê">
              <a:extLst>
                <a:ext uri="{FF2B5EF4-FFF2-40B4-BE49-F238E27FC236}">
                  <a16:creationId xmlns:a16="http://schemas.microsoft.com/office/drawing/2014/main" id="{BD5E6855-5972-4CF4-A3D7-3080B32246AE}"/>
                </a:ext>
              </a:extLst>
            </p:cNvPr>
            <p:cNvSpPr/>
            <p:nvPr/>
          </p:nvSpPr>
          <p:spPr bwMode="auto">
            <a:xfrm>
              <a:off x="4473109" y="3531364"/>
              <a:ext cx="561507" cy="502161"/>
            </a:xfrm>
            <a:custGeom>
              <a:avLst/>
              <a:gdLst>
                <a:gd name="T0" fmla="*/ 59 w 59"/>
                <a:gd name="T1" fmla="*/ 52 h 53"/>
                <a:gd name="T2" fmla="*/ 59 w 59"/>
                <a:gd name="T3" fmla="*/ 52 h 53"/>
                <a:gd name="T4" fmla="*/ 59 w 59"/>
                <a:gd name="T5" fmla="*/ 53 h 53"/>
                <a:gd name="T6" fmla="*/ 59 w 59"/>
                <a:gd name="T7" fmla="*/ 52 h 53"/>
                <a:gd name="T8" fmla="*/ 16 w 59"/>
                <a:gd name="T9" fmla="*/ 12 h 53"/>
                <a:gd name="T10" fmla="*/ 16 w 59"/>
                <a:gd name="T11" fmla="*/ 14 h 53"/>
                <a:gd name="T12" fmla="*/ 56 w 59"/>
                <a:gd name="T13" fmla="*/ 50 h 53"/>
                <a:gd name="T14" fmla="*/ 58 w 59"/>
                <a:gd name="T15" fmla="*/ 51 h 53"/>
                <a:gd name="T16" fmla="*/ 59 w 59"/>
                <a:gd name="T17" fmla="*/ 51 h 53"/>
                <a:gd name="T18" fmla="*/ 16 w 59"/>
                <a:gd name="T19" fmla="*/ 12 h 53"/>
                <a:gd name="T20" fmla="*/ 2 w 59"/>
                <a:gd name="T21" fmla="*/ 0 h 53"/>
                <a:gd name="T22" fmla="*/ 0 w 59"/>
                <a:gd name="T23" fmla="*/ 0 h 53"/>
                <a:gd name="T24" fmla="*/ 8 w 59"/>
                <a:gd name="T25" fmla="*/ 7 h 53"/>
                <a:gd name="T26" fmla="*/ 8 w 59"/>
                <a:gd name="T27" fmla="*/ 5 h 53"/>
                <a:gd name="T28" fmla="*/ 2 w 59"/>
                <a:gd name="T29"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9" h="53">
                  <a:moveTo>
                    <a:pt x="59" y="52"/>
                  </a:moveTo>
                  <a:cubicBezTo>
                    <a:pt x="59" y="52"/>
                    <a:pt x="59" y="52"/>
                    <a:pt x="59" y="52"/>
                  </a:cubicBezTo>
                  <a:cubicBezTo>
                    <a:pt x="59" y="53"/>
                    <a:pt x="59" y="53"/>
                    <a:pt x="59" y="53"/>
                  </a:cubicBezTo>
                  <a:cubicBezTo>
                    <a:pt x="59" y="53"/>
                    <a:pt x="59" y="52"/>
                    <a:pt x="59" y="52"/>
                  </a:cubicBezTo>
                  <a:moveTo>
                    <a:pt x="16" y="12"/>
                  </a:moveTo>
                  <a:cubicBezTo>
                    <a:pt x="16" y="13"/>
                    <a:pt x="16" y="13"/>
                    <a:pt x="16" y="14"/>
                  </a:cubicBezTo>
                  <a:cubicBezTo>
                    <a:pt x="56" y="50"/>
                    <a:pt x="56" y="50"/>
                    <a:pt x="56" y="50"/>
                  </a:cubicBezTo>
                  <a:cubicBezTo>
                    <a:pt x="56" y="50"/>
                    <a:pt x="57" y="50"/>
                    <a:pt x="58" y="51"/>
                  </a:cubicBezTo>
                  <a:cubicBezTo>
                    <a:pt x="58" y="51"/>
                    <a:pt x="58" y="51"/>
                    <a:pt x="59" y="51"/>
                  </a:cubicBezTo>
                  <a:cubicBezTo>
                    <a:pt x="16" y="12"/>
                    <a:pt x="16" y="12"/>
                    <a:pt x="16" y="12"/>
                  </a:cubicBezTo>
                  <a:moveTo>
                    <a:pt x="2" y="0"/>
                  </a:moveTo>
                  <a:cubicBezTo>
                    <a:pt x="2" y="0"/>
                    <a:pt x="1" y="0"/>
                    <a:pt x="0" y="0"/>
                  </a:cubicBezTo>
                  <a:cubicBezTo>
                    <a:pt x="8" y="7"/>
                    <a:pt x="8" y="7"/>
                    <a:pt x="8" y="7"/>
                  </a:cubicBezTo>
                  <a:cubicBezTo>
                    <a:pt x="8" y="6"/>
                    <a:pt x="8" y="5"/>
                    <a:pt x="8" y="5"/>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 name="î$lîḋe">
              <a:extLst>
                <a:ext uri="{FF2B5EF4-FFF2-40B4-BE49-F238E27FC236}">
                  <a16:creationId xmlns:a16="http://schemas.microsoft.com/office/drawing/2014/main" id="{256B0705-3AE6-49E0-B084-2EF2D8483EA9}"/>
                </a:ext>
              </a:extLst>
            </p:cNvPr>
            <p:cNvSpPr/>
            <p:nvPr/>
          </p:nvSpPr>
          <p:spPr bwMode="auto">
            <a:xfrm>
              <a:off x="4281375" y="3330499"/>
              <a:ext cx="342382" cy="333252"/>
            </a:xfrm>
            <a:custGeom>
              <a:avLst/>
              <a:gdLst>
                <a:gd name="T0" fmla="*/ 28 w 36"/>
                <a:gd name="T1" fmla="*/ 26 h 35"/>
                <a:gd name="T2" fmla="*/ 28 w 36"/>
                <a:gd name="T3" fmla="*/ 28 h 35"/>
                <a:gd name="T4" fmla="*/ 36 w 36"/>
                <a:gd name="T5" fmla="*/ 35 h 35"/>
                <a:gd name="T6" fmla="*/ 36 w 36"/>
                <a:gd name="T7" fmla="*/ 33 h 35"/>
                <a:gd name="T8" fmla="*/ 28 w 36"/>
                <a:gd name="T9" fmla="*/ 26 h 35"/>
                <a:gd name="T10" fmla="*/ 0 w 36"/>
                <a:gd name="T11" fmla="*/ 0 h 35"/>
                <a:gd name="T12" fmla="*/ 0 w 36"/>
                <a:gd name="T13" fmla="*/ 1 h 35"/>
                <a:gd name="T14" fmla="*/ 4 w 36"/>
                <a:gd name="T15" fmla="*/ 6 h 35"/>
                <a:gd name="T16" fmla="*/ 20 w 36"/>
                <a:gd name="T17" fmla="*/ 21 h 35"/>
                <a:gd name="T18" fmla="*/ 22 w 36"/>
                <a:gd name="T19" fmla="*/ 21 h 35"/>
                <a:gd name="T20" fmla="*/ 0 w 36"/>
                <a:gd name="T21"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35">
                  <a:moveTo>
                    <a:pt x="28" y="26"/>
                  </a:moveTo>
                  <a:cubicBezTo>
                    <a:pt x="28" y="26"/>
                    <a:pt x="28" y="27"/>
                    <a:pt x="28" y="28"/>
                  </a:cubicBezTo>
                  <a:cubicBezTo>
                    <a:pt x="36" y="35"/>
                    <a:pt x="36" y="35"/>
                    <a:pt x="36" y="35"/>
                  </a:cubicBezTo>
                  <a:cubicBezTo>
                    <a:pt x="36" y="34"/>
                    <a:pt x="36" y="34"/>
                    <a:pt x="36" y="33"/>
                  </a:cubicBezTo>
                  <a:cubicBezTo>
                    <a:pt x="28" y="26"/>
                    <a:pt x="28" y="26"/>
                    <a:pt x="28" y="26"/>
                  </a:cubicBezTo>
                  <a:moveTo>
                    <a:pt x="0" y="0"/>
                  </a:moveTo>
                  <a:cubicBezTo>
                    <a:pt x="0" y="1"/>
                    <a:pt x="0" y="1"/>
                    <a:pt x="0" y="1"/>
                  </a:cubicBezTo>
                  <a:cubicBezTo>
                    <a:pt x="4" y="6"/>
                    <a:pt x="4" y="6"/>
                    <a:pt x="4" y="6"/>
                  </a:cubicBezTo>
                  <a:cubicBezTo>
                    <a:pt x="20" y="21"/>
                    <a:pt x="20" y="21"/>
                    <a:pt x="20" y="21"/>
                  </a:cubicBezTo>
                  <a:cubicBezTo>
                    <a:pt x="21" y="21"/>
                    <a:pt x="22" y="21"/>
                    <a:pt x="22" y="21"/>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iśḷiďé">
              <a:extLst>
                <a:ext uri="{FF2B5EF4-FFF2-40B4-BE49-F238E27FC236}">
                  <a16:creationId xmlns:a16="http://schemas.microsoft.com/office/drawing/2014/main" id="{F8C601F1-63D3-47AE-AEE3-D01019696CF0}"/>
                </a:ext>
              </a:extLst>
            </p:cNvPr>
            <p:cNvSpPr/>
            <p:nvPr/>
          </p:nvSpPr>
          <p:spPr bwMode="auto">
            <a:xfrm>
              <a:off x="5002660" y="4006134"/>
              <a:ext cx="41086" cy="18260"/>
            </a:xfrm>
            <a:custGeom>
              <a:avLst/>
              <a:gdLst>
                <a:gd name="T0" fmla="*/ 0 w 4"/>
                <a:gd name="T1" fmla="*/ 0 h 2"/>
                <a:gd name="T2" fmla="*/ 3 w 4"/>
                <a:gd name="T3" fmla="*/ 2 h 2"/>
                <a:gd name="T4" fmla="*/ 3 w 4"/>
                <a:gd name="T5" fmla="*/ 2 h 2"/>
                <a:gd name="T6" fmla="*/ 4 w 4"/>
                <a:gd name="T7" fmla="*/ 2 h 2"/>
                <a:gd name="T8" fmla="*/ 3 w 4"/>
                <a:gd name="T9" fmla="*/ 1 h 2"/>
                <a:gd name="T10" fmla="*/ 2 w 4"/>
                <a:gd name="T11" fmla="*/ 1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cubicBezTo>
                    <a:pt x="3" y="2"/>
                    <a:pt x="3" y="2"/>
                    <a:pt x="3" y="2"/>
                  </a:cubicBezTo>
                  <a:cubicBezTo>
                    <a:pt x="3" y="2"/>
                    <a:pt x="3" y="2"/>
                    <a:pt x="3" y="2"/>
                  </a:cubicBezTo>
                  <a:cubicBezTo>
                    <a:pt x="3" y="2"/>
                    <a:pt x="3" y="2"/>
                    <a:pt x="4" y="2"/>
                  </a:cubicBezTo>
                  <a:cubicBezTo>
                    <a:pt x="3" y="1"/>
                    <a:pt x="3" y="1"/>
                    <a:pt x="3" y="1"/>
                  </a:cubicBezTo>
                  <a:cubicBezTo>
                    <a:pt x="2" y="1"/>
                    <a:pt x="2" y="1"/>
                    <a:pt x="2" y="1"/>
                  </a:cubicBezTo>
                  <a:cubicBezTo>
                    <a:pt x="1"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 name="íṩļîdê">
              <a:extLst>
                <a:ext uri="{FF2B5EF4-FFF2-40B4-BE49-F238E27FC236}">
                  <a16:creationId xmlns:a16="http://schemas.microsoft.com/office/drawing/2014/main" id="{E1454856-AB6D-4509-B8F2-C776282C1362}"/>
                </a:ext>
              </a:extLst>
            </p:cNvPr>
            <p:cNvSpPr/>
            <p:nvPr/>
          </p:nvSpPr>
          <p:spPr bwMode="auto">
            <a:xfrm>
              <a:off x="4272245" y="3339629"/>
              <a:ext cx="45651" cy="45651"/>
            </a:xfrm>
            <a:custGeom>
              <a:avLst/>
              <a:gdLst>
                <a:gd name="T0" fmla="*/ 1 w 5"/>
                <a:gd name="T1" fmla="*/ 0 h 5"/>
                <a:gd name="T2" fmla="*/ 0 w 5"/>
                <a:gd name="T3" fmla="*/ 0 h 5"/>
                <a:gd name="T4" fmla="*/ 5 w 5"/>
                <a:gd name="T5" fmla="*/ 5 h 5"/>
                <a:gd name="T6" fmla="*/ 1 w 5"/>
                <a:gd name="T7" fmla="*/ 0 h 5"/>
              </a:gdLst>
              <a:ahLst/>
              <a:cxnLst>
                <a:cxn ang="0">
                  <a:pos x="T0" y="T1"/>
                </a:cxn>
                <a:cxn ang="0">
                  <a:pos x="T2" y="T3"/>
                </a:cxn>
                <a:cxn ang="0">
                  <a:pos x="T4" y="T5"/>
                </a:cxn>
                <a:cxn ang="0">
                  <a:pos x="T6" y="T7"/>
                </a:cxn>
              </a:cxnLst>
              <a:rect l="0" t="0" r="r" b="b"/>
              <a:pathLst>
                <a:path w="5" h="5">
                  <a:moveTo>
                    <a:pt x="1" y="0"/>
                  </a:moveTo>
                  <a:cubicBezTo>
                    <a:pt x="0" y="0"/>
                    <a:pt x="0" y="0"/>
                    <a:pt x="0" y="0"/>
                  </a:cubicBezTo>
                  <a:cubicBezTo>
                    <a:pt x="5" y="5"/>
                    <a:pt x="5" y="5"/>
                    <a:pt x="5" y="5"/>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 name="ïṧļïḓè">
              <a:extLst>
                <a:ext uri="{FF2B5EF4-FFF2-40B4-BE49-F238E27FC236}">
                  <a16:creationId xmlns:a16="http://schemas.microsoft.com/office/drawing/2014/main" id="{9F8F7211-CAC4-4BA8-A2A9-933DF9AFFB2A}"/>
                </a:ext>
              </a:extLst>
            </p:cNvPr>
            <p:cNvSpPr/>
            <p:nvPr/>
          </p:nvSpPr>
          <p:spPr bwMode="auto">
            <a:xfrm>
              <a:off x="7805628" y="4024395"/>
              <a:ext cx="707590" cy="200864"/>
            </a:xfrm>
            <a:custGeom>
              <a:avLst/>
              <a:gdLst>
                <a:gd name="T0" fmla="*/ 0 w 74"/>
                <a:gd name="T1" fmla="*/ 19 h 21"/>
                <a:gd name="T2" fmla="*/ 0 w 74"/>
                <a:gd name="T3" fmla="*/ 19 h 21"/>
                <a:gd name="T4" fmla="*/ 0 w 74"/>
                <a:gd name="T5" fmla="*/ 20 h 21"/>
                <a:gd name="T6" fmla="*/ 0 w 74"/>
                <a:gd name="T7" fmla="*/ 21 h 21"/>
                <a:gd name="T8" fmla="*/ 0 w 74"/>
                <a:gd name="T9" fmla="*/ 20 h 21"/>
                <a:gd name="T10" fmla="*/ 0 w 74"/>
                <a:gd name="T11" fmla="*/ 19 h 21"/>
                <a:gd name="T12" fmla="*/ 74 w 74"/>
                <a:gd name="T13" fmla="*/ 0 h 21"/>
                <a:gd name="T14" fmla="*/ 6 w 74"/>
                <a:gd name="T15" fmla="*/ 18 h 21"/>
                <a:gd name="T16" fmla="*/ 5 w 74"/>
                <a:gd name="T17" fmla="*/ 19 h 21"/>
                <a:gd name="T18" fmla="*/ 74 w 74"/>
                <a:gd name="T19" fmla="*/ 2 h 21"/>
                <a:gd name="T20" fmla="*/ 74 w 74"/>
                <a:gd name="T2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21">
                  <a:moveTo>
                    <a:pt x="0" y="19"/>
                  </a:moveTo>
                  <a:cubicBezTo>
                    <a:pt x="0" y="19"/>
                    <a:pt x="0" y="19"/>
                    <a:pt x="0" y="19"/>
                  </a:cubicBezTo>
                  <a:cubicBezTo>
                    <a:pt x="0" y="19"/>
                    <a:pt x="0" y="20"/>
                    <a:pt x="0" y="20"/>
                  </a:cubicBezTo>
                  <a:cubicBezTo>
                    <a:pt x="0" y="21"/>
                    <a:pt x="0" y="21"/>
                    <a:pt x="0" y="21"/>
                  </a:cubicBezTo>
                  <a:cubicBezTo>
                    <a:pt x="0" y="20"/>
                    <a:pt x="0" y="20"/>
                    <a:pt x="0" y="20"/>
                  </a:cubicBezTo>
                  <a:cubicBezTo>
                    <a:pt x="0" y="20"/>
                    <a:pt x="0" y="19"/>
                    <a:pt x="0" y="19"/>
                  </a:cubicBezTo>
                  <a:moveTo>
                    <a:pt x="74" y="0"/>
                  </a:moveTo>
                  <a:cubicBezTo>
                    <a:pt x="6" y="18"/>
                    <a:pt x="6" y="18"/>
                    <a:pt x="6" y="18"/>
                  </a:cubicBezTo>
                  <a:cubicBezTo>
                    <a:pt x="5" y="18"/>
                    <a:pt x="5" y="19"/>
                    <a:pt x="5" y="19"/>
                  </a:cubicBezTo>
                  <a:cubicBezTo>
                    <a:pt x="74" y="2"/>
                    <a:pt x="74" y="2"/>
                    <a:pt x="74" y="2"/>
                  </a:cubicBezTo>
                  <a:cubicBezTo>
                    <a:pt x="74" y="1"/>
                    <a:pt x="74" y="1"/>
                    <a:pt x="7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íŝľïḋè">
              <a:extLst>
                <a:ext uri="{FF2B5EF4-FFF2-40B4-BE49-F238E27FC236}">
                  <a16:creationId xmlns:a16="http://schemas.microsoft.com/office/drawing/2014/main" id="{B7A96717-A78F-4125-8EB3-98F6832FA833}"/>
                </a:ext>
              </a:extLst>
            </p:cNvPr>
            <p:cNvSpPr/>
            <p:nvPr/>
          </p:nvSpPr>
          <p:spPr bwMode="auto">
            <a:xfrm>
              <a:off x="7778238" y="4197869"/>
              <a:ext cx="86737" cy="27391"/>
            </a:xfrm>
            <a:custGeom>
              <a:avLst/>
              <a:gdLst>
                <a:gd name="T0" fmla="*/ 1 w 9"/>
                <a:gd name="T1" fmla="*/ 2 h 3"/>
                <a:gd name="T2" fmla="*/ 0 w 9"/>
                <a:gd name="T3" fmla="*/ 2 h 3"/>
                <a:gd name="T4" fmla="*/ 0 w 9"/>
                <a:gd name="T5" fmla="*/ 3 h 3"/>
                <a:gd name="T6" fmla="*/ 2 w 9"/>
                <a:gd name="T7" fmla="*/ 3 h 3"/>
                <a:gd name="T8" fmla="*/ 1 w 9"/>
                <a:gd name="T9" fmla="*/ 2 h 3"/>
                <a:gd name="T10" fmla="*/ 3 w 9"/>
                <a:gd name="T11" fmla="*/ 1 h 3"/>
                <a:gd name="T12" fmla="*/ 2 w 9"/>
                <a:gd name="T13" fmla="*/ 1 h 3"/>
                <a:gd name="T14" fmla="*/ 3 w 9"/>
                <a:gd name="T15" fmla="*/ 2 h 3"/>
                <a:gd name="T16" fmla="*/ 3 w 9"/>
                <a:gd name="T17" fmla="*/ 1 h 3"/>
                <a:gd name="T18" fmla="*/ 9 w 9"/>
                <a:gd name="T19" fmla="*/ 0 h 3"/>
                <a:gd name="T20" fmla="*/ 3 w 9"/>
                <a:gd name="T21" fmla="*/ 1 h 3"/>
                <a:gd name="T22" fmla="*/ 3 w 9"/>
                <a:gd name="T23" fmla="*/ 2 h 3"/>
                <a:gd name="T24" fmla="*/ 8 w 9"/>
                <a:gd name="T25" fmla="*/ 1 h 3"/>
                <a:gd name="T26" fmla="*/ 9 w 9"/>
                <a:gd name="T2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3">
                  <a:moveTo>
                    <a:pt x="1" y="2"/>
                  </a:moveTo>
                  <a:cubicBezTo>
                    <a:pt x="0" y="2"/>
                    <a:pt x="0" y="2"/>
                    <a:pt x="0" y="2"/>
                  </a:cubicBezTo>
                  <a:cubicBezTo>
                    <a:pt x="0" y="3"/>
                    <a:pt x="0" y="3"/>
                    <a:pt x="0" y="3"/>
                  </a:cubicBezTo>
                  <a:cubicBezTo>
                    <a:pt x="2" y="3"/>
                    <a:pt x="2" y="3"/>
                    <a:pt x="2" y="3"/>
                  </a:cubicBezTo>
                  <a:cubicBezTo>
                    <a:pt x="1" y="2"/>
                    <a:pt x="1" y="2"/>
                    <a:pt x="1" y="2"/>
                  </a:cubicBezTo>
                  <a:moveTo>
                    <a:pt x="3" y="1"/>
                  </a:moveTo>
                  <a:cubicBezTo>
                    <a:pt x="2" y="1"/>
                    <a:pt x="2" y="1"/>
                    <a:pt x="2" y="1"/>
                  </a:cubicBezTo>
                  <a:cubicBezTo>
                    <a:pt x="3" y="2"/>
                    <a:pt x="3" y="2"/>
                    <a:pt x="3" y="2"/>
                  </a:cubicBezTo>
                  <a:cubicBezTo>
                    <a:pt x="3" y="2"/>
                    <a:pt x="3" y="1"/>
                    <a:pt x="3" y="1"/>
                  </a:cubicBezTo>
                  <a:moveTo>
                    <a:pt x="9" y="0"/>
                  </a:moveTo>
                  <a:cubicBezTo>
                    <a:pt x="3" y="1"/>
                    <a:pt x="3" y="1"/>
                    <a:pt x="3" y="1"/>
                  </a:cubicBezTo>
                  <a:cubicBezTo>
                    <a:pt x="3" y="1"/>
                    <a:pt x="3" y="2"/>
                    <a:pt x="3" y="2"/>
                  </a:cubicBezTo>
                  <a:cubicBezTo>
                    <a:pt x="8" y="1"/>
                    <a:pt x="8" y="1"/>
                    <a:pt x="8" y="1"/>
                  </a:cubicBezTo>
                  <a:cubicBezTo>
                    <a:pt x="8" y="1"/>
                    <a:pt x="8" y="0"/>
                    <a:pt x="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 name="íşḻidè">
              <a:extLst>
                <a:ext uri="{FF2B5EF4-FFF2-40B4-BE49-F238E27FC236}">
                  <a16:creationId xmlns:a16="http://schemas.microsoft.com/office/drawing/2014/main" id="{487F9BE9-3831-413A-B82F-EC12408B6C07}"/>
                </a:ext>
              </a:extLst>
            </p:cNvPr>
            <p:cNvSpPr/>
            <p:nvPr/>
          </p:nvSpPr>
          <p:spPr bwMode="auto">
            <a:xfrm>
              <a:off x="6965651" y="4348517"/>
              <a:ext cx="287601" cy="86737"/>
            </a:xfrm>
            <a:custGeom>
              <a:avLst/>
              <a:gdLst>
                <a:gd name="T0" fmla="*/ 30 w 30"/>
                <a:gd name="T1" fmla="*/ 0 h 9"/>
                <a:gd name="T2" fmla="*/ 0 w 30"/>
                <a:gd name="T3" fmla="*/ 7 h 9"/>
                <a:gd name="T4" fmla="*/ 1 w 30"/>
                <a:gd name="T5" fmla="*/ 9 h 9"/>
                <a:gd name="T6" fmla="*/ 30 w 30"/>
                <a:gd name="T7" fmla="*/ 1 h 9"/>
                <a:gd name="T8" fmla="*/ 30 w 30"/>
                <a:gd name="T9" fmla="*/ 0 h 9"/>
              </a:gdLst>
              <a:ahLst/>
              <a:cxnLst>
                <a:cxn ang="0">
                  <a:pos x="T0" y="T1"/>
                </a:cxn>
                <a:cxn ang="0">
                  <a:pos x="T2" y="T3"/>
                </a:cxn>
                <a:cxn ang="0">
                  <a:pos x="T4" y="T5"/>
                </a:cxn>
                <a:cxn ang="0">
                  <a:pos x="T6" y="T7"/>
                </a:cxn>
                <a:cxn ang="0">
                  <a:pos x="T8" y="T9"/>
                </a:cxn>
              </a:cxnLst>
              <a:rect l="0" t="0" r="r" b="b"/>
              <a:pathLst>
                <a:path w="30" h="9">
                  <a:moveTo>
                    <a:pt x="30" y="0"/>
                  </a:moveTo>
                  <a:cubicBezTo>
                    <a:pt x="0" y="7"/>
                    <a:pt x="0" y="7"/>
                    <a:pt x="0" y="7"/>
                  </a:cubicBezTo>
                  <a:cubicBezTo>
                    <a:pt x="1" y="8"/>
                    <a:pt x="1" y="8"/>
                    <a:pt x="1" y="9"/>
                  </a:cubicBezTo>
                  <a:cubicBezTo>
                    <a:pt x="30" y="1"/>
                    <a:pt x="30" y="1"/>
                    <a:pt x="30" y="1"/>
                  </a:cubicBezTo>
                  <a:cubicBezTo>
                    <a:pt x="30" y="1"/>
                    <a:pt x="30" y="0"/>
                    <a:pt x="3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 name="íṩľïḋè">
              <a:extLst>
                <a:ext uri="{FF2B5EF4-FFF2-40B4-BE49-F238E27FC236}">
                  <a16:creationId xmlns:a16="http://schemas.microsoft.com/office/drawing/2014/main" id="{3DB398C6-0F84-4915-AD4B-F6F1D585F2EE}"/>
                </a:ext>
              </a:extLst>
            </p:cNvPr>
            <p:cNvSpPr/>
            <p:nvPr/>
          </p:nvSpPr>
          <p:spPr bwMode="auto">
            <a:xfrm>
              <a:off x="7253252" y="4216129"/>
              <a:ext cx="515856" cy="141518"/>
            </a:xfrm>
            <a:custGeom>
              <a:avLst/>
              <a:gdLst>
                <a:gd name="T0" fmla="*/ 53 w 54"/>
                <a:gd name="T1" fmla="*/ 0 h 15"/>
                <a:gd name="T2" fmla="*/ 0 w 54"/>
                <a:gd name="T3" fmla="*/ 14 h 15"/>
                <a:gd name="T4" fmla="*/ 0 w 54"/>
                <a:gd name="T5" fmla="*/ 15 h 15"/>
                <a:gd name="T6" fmla="*/ 54 w 54"/>
                <a:gd name="T7" fmla="*/ 1 h 15"/>
                <a:gd name="T8" fmla="*/ 53 w 54"/>
                <a:gd name="T9" fmla="*/ 0 h 15"/>
              </a:gdLst>
              <a:ahLst/>
              <a:cxnLst>
                <a:cxn ang="0">
                  <a:pos x="T0" y="T1"/>
                </a:cxn>
                <a:cxn ang="0">
                  <a:pos x="T2" y="T3"/>
                </a:cxn>
                <a:cxn ang="0">
                  <a:pos x="T4" y="T5"/>
                </a:cxn>
                <a:cxn ang="0">
                  <a:pos x="T6" y="T7"/>
                </a:cxn>
                <a:cxn ang="0">
                  <a:pos x="T8" y="T9"/>
                </a:cxn>
              </a:cxnLst>
              <a:rect l="0" t="0" r="r" b="b"/>
              <a:pathLst>
                <a:path w="54" h="15">
                  <a:moveTo>
                    <a:pt x="53" y="0"/>
                  </a:moveTo>
                  <a:cubicBezTo>
                    <a:pt x="0" y="14"/>
                    <a:pt x="0" y="14"/>
                    <a:pt x="0" y="14"/>
                  </a:cubicBezTo>
                  <a:cubicBezTo>
                    <a:pt x="0" y="14"/>
                    <a:pt x="0" y="15"/>
                    <a:pt x="0" y="15"/>
                  </a:cubicBezTo>
                  <a:cubicBezTo>
                    <a:pt x="54" y="1"/>
                    <a:pt x="54" y="1"/>
                    <a:pt x="54" y="1"/>
                  </a:cubicBezTo>
                  <a:cubicBezTo>
                    <a:pt x="53" y="0"/>
                    <a:pt x="53" y="0"/>
                    <a:pt x="5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 name="íšḷïḍê">
              <a:extLst>
                <a:ext uri="{FF2B5EF4-FFF2-40B4-BE49-F238E27FC236}">
                  <a16:creationId xmlns:a16="http://schemas.microsoft.com/office/drawing/2014/main" id="{8E2F9B93-A8FA-4095-AB4E-DAFF5003C0EC}"/>
                </a:ext>
              </a:extLst>
            </p:cNvPr>
            <p:cNvSpPr/>
            <p:nvPr/>
          </p:nvSpPr>
          <p:spPr bwMode="auto">
            <a:xfrm>
              <a:off x="7759977" y="4216129"/>
              <a:ext cx="18260" cy="9130"/>
            </a:xfrm>
            <a:custGeom>
              <a:avLst/>
              <a:gdLst>
                <a:gd name="T0" fmla="*/ 4 w 4"/>
                <a:gd name="T1" fmla="*/ 0 h 2"/>
                <a:gd name="T2" fmla="*/ 0 w 4"/>
                <a:gd name="T3" fmla="*/ 0 h 2"/>
                <a:gd name="T4" fmla="*/ 2 w 4"/>
                <a:gd name="T5" fmla="*/ 2 h 2"/>
                <a:gd name="T6" fmla="*/ 4 w 4"/>
                <a:gd name="T7" fmla="*/ 2 h 2"/>
                <a:gd name="T8" fmla="*/ 4 w 4"/>
                <a:gd name="T9" fmla="*/ 0 h 2"/>
              </a:gdLst>
              <a:ahLst/>
              <a:cxnLst>
                <a:cxn ang="0">
                  <a:pos x="T0" y="T1"/>
                </a:cxn>
                <a:cxn ang="0">
                  <a:pos x="T2" y="T3"/>
                </a:cxn>
                <a:cxn ang="0">
                  <a:pos x="T4" y="T5"/>
                </a:cxn>
                <a:cxn ang="0">
                  <a:pos x="T6" y="T7"/>
                </a:cxn>
                <a:cxn ang="0">
                  <a:pos x="T8" y="T9"/>
                </a:cxn>
              </a:cxnLst>
              <a:rect l="0" t="0" r="r" b="b"/>
              <a:pathLst>
                <a:path w="4" h="2">
                  <a:moveTo>
                    <a:pt x="4" y="0"/>
                  </a:moveTo>
                  <a:lnTo>
                    <a:pt x="0" y="0"/>
                  </a:lnTo>
                  <a:lnTo>
                    <a:pt x="2" y="2"/>
                  </a:lnTo>
                  <a:lnTo>
                    <a:pt x="4" y="2"/>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 name="îŝľïḍê">
              <a:extLst>
                <a:ext uri="{FF2B5EF4-FFF2-40B4-BE49-F238E27FC236}">
                  <a16:creationId xmlns:a16="http://schemas.microsoft.com/office/drawing/2014/main" id="{596652E3-9E1C-49F9-AEF4-654DC032463B}"/>
                </a:ext>
              </a:extLst>
            </p:cNvPr>
            <p:cNvSpPr/>
            <p:nvPr/>
          </p:nvSpPr>
          <p:spPr bwMode="auto">
            <a:xfrm>
              <a:off x="7759977" y="4216129"/>
              <a:ext cx="18260" cy="9130"/>
            </a:xfrm>
            <a:custGeom>
              <a:avLst/>
              <a:gdLst>
                <a:gd name="T0" fmla="*/ 4 w 4"/>
                <a:gd name="T1" fmla="*/ 0 h 2"/>
                <a:gd name="T2" fmla="*/ 0 w 4"/>
                <a:gd name="T3" fmla="*/ 0 h 2"/>
                <a:gd name="T4" fmla="*/ 2 w 4"/>
                <a:gd name="T5" fmla="*/ 2 h 2"/>
                <a:gd name="T6" fmla="*/ 4 w 4"/>
                <a:gd name="T7" fmla="*/ 2 h 2"/>
                <a:gd name="T8" fmla="*/ 4 w 4"/>
                <a:gd name="T9" fmla="*/ 0 h 2"/>
              </a:gdLst>
              <a:ahLst/>
              <a:cxnLst>
                <a:cxn ang="0">
                  <a:pos x="T0" y="T1"/>
                </a:cxn>
                <a:cxn ang="0">
                  <a:pos x="T2" y="T3"/>
                </a:cxn>
                <a:cxn ang="0">
                  <a:pos x="T4" y="T5"/>
                </a:cxn>
                <a:cxn ang="0">
                  <a:pos x="T6" y="T7"/>
                </a:cxn>
                <a:cxn ang="0">
                  <a:pos x="T8" y="T9"/>
                </a:cxn>
              </a:cxnLst>
              <a:rect l="0" t="0" r="r" b="b"/>
              <a:pathLst>
                <a:path w="4" h="2">
                  <a:moveTo>
                    <a:pt x="4" y="0"/>
                  </a:moveTo>
                  <a:lnTo>
                    <a:pt x="0" y="0"/>
                  </a:lnTo>
                  <a:lnTo>
                    <a:pt x="2" y="2"/>
                  </a:lnTo>
                  <a:lnTo>
                    <a:pt x="4" y="2"/>
                  </a:lnTo>
                  <a:lnTo>
                    <a:pt x="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 name="iṧļïḋé">
              <a:extLst>
                <a:ext uri="{FF2B5EF4-FFF2-40B4-BE49-F238E27FC236}">
                  <a16:creationId xmlns:a16="http://schemas.microsoft.com/office/drawing/2014/main" id="{C2B90B43-FBB6-4BAF-9CD2-6A2C7C9BBF78}"/>
                </a:ext>
              </a:extLst>
            </p:cNvPr>
            <p:cNvSpPr/>
            <p:nvPr/>
          </p:nvSpPr>
          <p:spPr bwMode="auto">
            <a:xfrm>
              <a:off x="7805628" y="4216129"/>
              <a:ext cx="0" cy="9130"/>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1"/>
                  </a:cubicBezTo>
                  <a:cubicBezTo>
                    <a:pt x="0" y="1"/>
                    <a:pt x="0" y="1"/>
                    <a:pt x="0" y="1"/>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îS1iďê">
              <a:extLst>
                <a:ext uri="{FF2B5EF4-FFF2-40B4-BE49-F238E27FC236}">
                  <a16:creationId xmlns:a16="http://schemas.microsoft.com/office/drawing/2014/main" id="{174024EE-8A07-41C4-9D67-F6B09DE942AE}"/>
                </a:ext>
              </a:extLst>
            </p:cNvPr>
            <p:cNvSpPr/>
            <p:nvPr/>
          </p:nvSpPr>
          <p:spPr bwMode="auto">
            <a:xfrm>
              <a:off x="7787368" y="4206999"/>
              <a:ext cx="18260" cy="18260"/>
            </a:xfrm>
            <a:custGeom>
              <a:avLst/>
              <a:gdLst>
                <a:gd name="T0" fmla="*/ 1 w 2"/>
                <a:gd name="T1" fmla="*/ 0 h 2"/>
                <a:gd name="T2" fmla="*/ 0 w 2"/>
                <a:gd name="T3" fmla="*/ 1 h 2"/>
                <a:gd name="T4" fmla="*/ 1 w 2"/>
                <a:gd name="T5" fmla="*/ 2 h 2"/>
                <a:gd name="T6" fmla="*/ 2 w 2"/>
                <a:gd name="T7" fmla="*/ 2 h 2"/>
                <a:gd name="T8" fmla="*/ 2 w 2"/>
                <a:gd name="T9" fmla="*/ 1 h 2"/>
                <a:gd name="T10" fmla="*/ 1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1" y="0"/>
                  </a:moveTo>
                  <a:cubicBezTo>
                    <a:pt x="0" y="1"/>
                    <a:pt x="0" y="1"/>
                    <a:pt x="0" y="1"/>
                  </a:cubicBezTo>
                  <a:cubicBezTo>
                    <a:pt x="1" y="2"/>
                    <a:pt x="1" y="2"/>
                    <a:pt x="1" y="2"/>
                  </a:cubicBezTo>
                  <a:cubicBezTo>
                    <a:pt x="2" y="2"/>
                    <a:pt x="2" y="2"/>
                    <a:pt x="2" y="2"/>
                  </a:cubicBezTo>
                  <a:cubicBezTo>
                    <a:pt x="2" y="1"/>
                    <a:pt x="2" y="1"/>
                    <a:pt x="2" y="1"/>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îśliḍé">
              <a:extLst>
                <a:ext uri="{FF2B5EF4-FFF2-40B4-BE49-F238E27FC236}">
                  <a16:creationId xmlns:a16="http://schemas.microsoft.com/office/drawing/2014/main" id="{1051CE49-6CEA-4A94-A921-F6A895036F48}"/>
                </a:ext>
              </a:extLst>
            </p:cNvPr>
            <p:cNvSpPr/>
            <p:nvPr/>
          </p:nvSpPr>
          <p:spPr bwMode="auto">
            <a:xfrm>
              <a:off x="7796498" y="3709403"/>
              <a:ext cx="716720" cy="314992"/>
            </a:xfrm>
            <a:custGeom>
              <a:avLst/>
              <a:gdLst>
                <a:gd name="T0" fmla="*/ 14 w 75"/>
                <a:gd name="T1" fmla="*/ 6 h 33"/>
                <a:gd name="T2" fmla="*/ 14 w 75"/>
                <a:gd name="T3" fmla="*/ 7 h 33"/>
                <a:gd name="T4" fmla="*/ 75 w 75"/>
                <a:gd name="T5" fmla="*/ 33 h 33"/>
                <a:gd name="T6" fmla="*/ 75 w 75"/>
                <a:gd name="T7" fmla="*/ 32 h 33"/>
                <a:gd name="T8" fmla="*/ 73 w 75"/>
                <a:gd name="T9" fmla="*/ 31 h 33"/>
                <a:gd name="T10" fmla="*/ 14 w 75"/>
                <a:gd name="T11" fmla="*/ 6 h 33"/>
                <a:gd name="T12" fmla="*/ 12 w 75"/>
                <a:gd name="T13" fmla="*/ 5 h 33"/>
                <a:gd name="T14" fmla="*/ 12 w 75"/>
                <a:gd name="T15" fmla="*/ 6 h 33"/>
                <a:gd name="T16" fmla="*/ 13 w 75"/>
                <a:gd name="T17" fmla="*/ 7 h 33"/>
                <a:gd name="T18" fmla="*/ 13 w 75"/>
                <a:gd name="T19" fmla="*/ 6 h 33"/>
                <a:gd name="T20" fmla="*/ 12 w 75"/>
                <a:gd name="T21" fmla="*/ 5 h 33"/>
                <a:gd name="T22" fmla="*/ 0 w 75"/>
                <a:gd name="T23" fmla="*/ 0 h 33"/>
                <a:gd name="T24" fmla="*/ 0 w 75"/>
                <a:gd name="T25" fmla="*/ 1 h 33"/>
                <a:gd name="T26" fmla="*/ 3 w 75"/>
                <a:gd name="T27" fmla="*/ 3 h 33"/>
                <a:gd name="T28" fmla="*/ 3 w 75"/>
                <a:gd name="T29" fmla="*/ 1 h 33"/>
                <a:gd name="T30" fmla="*/ 0 w 75"/>
                <a:gd name="T3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5" h="33">
                  <a:moveTo>
                    <a:pt x="14" y="6"/>
                  </a:moveTo>
                  <a:cubicBezTo>
                    <a:pt x="14" y="6"/>
                    <a:pt x="14" y="7"/>
                    <a:pt x="14" y="7"/>
                  </a:cubicBezTo>
                  <a:cubicBezTo>
                    <a:pt x="75" y="33"/>
                    <a:pt x="75" y="33"/>
                    <a:pt x="75" y="33"/>
                  </a:cubicBezTo>
                  <a:cubicBezTo>
                    <a:pt x="75" y="33"/>
                    <a:pt x="75" y="32"/>
                    <a:pt x="75" y="32"/>
                  </a:cubicBezTo>
                  <a:cubicBezTo>
                    <a:pt x="73" y="31"/>
                    <a:pt x="73" y="31"/>
                    <a:pt x="73" y="31"/>
                  </a:cubicBezTo>
                  <a:cubicBezTo>
                    <a:pt x="14" y="6"/>
                    <a:pt x="14" y="6"/>
                    <a:pt x="14" y="6"/>
                  </a:cubicBezTo>
                  <a:moveTo>
                    <a:pt x="12" y="5"/>
                  </a:moveTo>
                  <a:cubicBezTo>
                    <a:pt x="12" y="5"/>
                    <a:pt x="12" y="6"/>
                    <a:pt x="12" y="6"/>
                  </a:cubicBezTo>
                  <a:cubicBezTo>
                    <a:pt x="13" y="7"/>
                    <a:pt x="13" y="7"/>
                    <a:pt x="13" y="7"/>
                  </a:cubicBezTo>
                  <a:cubicBezTo>
                    <a:pt x="13" y="7"/>
                    <a:pt x="13" y="6"/>
                    <a:pt x="13" y="6"/>
                  </a:cubicBezTo>
                  <a:cubicBezTo>
                    <a:pt x="12" y="5"/>
                    <a:pt x="12" y="5"/>
                    <a:pt x="12" y="5"/>
                  </a:cubicBezTo>
                  <a:moveTo>
                    <a:pt x="0" y="0"/>
                  </a:moveTo>
                  <a:cubicBezTo>
                    <a:pt x="0" y="1"/>
                    <a:pt x="0" y="1"/>
                    <a:pt x="0" y="1"/>
                  </a:cubicBezTo>
                  <a:cubicBezTo>
                    <a:pt x="3" y="3"/>
                    <a:pt x="3" y="3"/>
                    <a:pt x="3" y="3"/>
                  </a:cubicBezTo>
                  <a:cubicBezTo>
                    <a:pt x="3" y="2"/>
                    <a:pt x="3" y="2"/>
                    <a:pt x="3" y="1"/>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íšļíḑê">
              <a:extLst>
                <a:ext uri="{FF2B5EF4-FFF2-40B4-BE49-F238E27FC236}">
                  <a16:creationId xmlns:a16="http://schemas.microsoft.com/office/drawing/2014/main" id="{067DFA08-6F35-4B4E-9D11-7F6060DEF986}"/>
                </a:ext>
              </a:extLst>
            </p:cNvPr>
            <p:cNvSpPr/>
            <p:nvPr/>
          </p:nvSpPr>
          <p:spPr bwMode="auto">
            <a:xfrm>
              <a:off x="7499767" y="3586145"/>
              <a:ext cx="429119" cy="191734"/>
            </a:xfrm>
            <a:custGeom>
              <a:avLst/>
              <a:gdLst>
                <a:gd name="T0" fmla="*/ 44 w 45"/>
                <a:gd name="T1" fmla="*/ 19 h 20"/>
                <a:gd name="T2" fmla="*/ 44 w 45"/>
                <a:gd name="T3" fmla="*/ 20 h 20"/>
                <a:gd name="T4" fmla="*/ 45 w 45"/>
                <a:gd name="T5" fmla="*/ 20 h 20"/>
                <a:gd name="T6" fmla="*/ 45 w 45"/>
                <a:gd name="T7" fmla="*/ 19 h 20"/>
                <a:gd name="T8" fmla="*/ 44 w 45"/>
                <a:gd name="T9" fmla="*/ 19 h 20"/>
                <a:gd name="T10" fmla="*/ 34 w 45"/>
                <a:gd name="T11" fmla="*/ 14 h 20"/>
                <a:gd name="T12" fmla="*/ 34 w 45"/>
                <a:gd name="T13" fmla="*/ 16 h 20"/>
                <a:gd name="T14" fmla="*/ 43 w 45"/>
                <a:gd name="T15" fmla="*/ 19 h 20"/>
                <a:gd name="T16" fmla="*/ 43 w 45"/>
                <a:gd name="T17" fmla="*/ 18 h 20"/>
                <a:gd name="T18" fmla="*/ 34 w 45"/>
                <a:gd name="T19" fmla="*/ 14 h 20"/>
                <a:gd name="T20" fmla="*/ 0 w 45"/>
                <a:gd name="T21" fmla="*/ 0 h 20"/>
                <a:gd name="T22" fmla="*/ 0 w 45"/>
                <a:gd name="T23" fmla="*/ 1 h 20"/>
                <a:gd name="T24" fmla="*/ 31 w 45"/>
                <a:gd name="T25" fmla="*/ 14 h 20"/>
                <a:gd name="T26" fmla="*/ 31 w 45"/>
                <a:gd name="T27" fmla="*/ 13 h 20"/>
                <a:gd name="T28" fmla="*/ 0 w 45"/>
                <a:gd name="T2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20">
                  <a:moveTo>
                    <a:pt x="44" y="19"/>
                  </a:moveTo>
                  <a:cubicBezTo>
                    <a:pt x="44" y="19"/>
                    <a:pt x="44" y="20"/>
                    <a:pt x="44" y="20"/>
                  </a:cubicBezTo>
                  <a:cubicBezTo>
                    <a:pt x="45" y="20"/>
                    <a:pt x="45" y="20"/>
                    <a:pt x="45" y="20"/>
                  </a:cubicBezTo>
                  <a:cubicBezTo>
                    <a:pt x="45" y="20"/>
                    <a:pt x="45" y="19"/>
                    <a:pt x="45" y="19"/>
                  </a:cubicBezTo>
                  <a:cubicBezTo>
                    <a:pt x="44" y="19"/>
                    <a:pt x="44" y="19"/>
                    <a:pt x="44" y="19"/>
                  </a:cubicBezTo>
                  <a:moveTo>
                    <a:pt x="34" y="14"/>
                  </a:moveTo>
                  <a:cubicBezTo>
                    <a:pt x="34" y="15"/>
                    <a:pt x="34" y="15"/>
                    <a:pt x="34" y="16"/>
                  </a:cubicBezTo>
                  <a:cubicBezTo>
                    <a:pt x="43" y="19"/>
                    <a:pt x="43" y="19"/>
                    <a:pt x="43" y="19"/>
                  </a:cubicBezTo>
                  <a:cubicBezTo>
                    <a:pt x="43" y="19"/>
                    <a:pt x="43" y="18"/>
                    <a:pt x="43" y="18"/>
                  </a:cubicBezTo>
                  <a:cubicBezTo>
                    <a:pt x="34" y="14"/>
                    <a:pt x="34" y="14"/>
                    <a:pt x="34" y="14"/>
                  </a:cubicBezTo>
                  <a:moveTo>
                    <a:pt x="0" y="0"/>
                  </a:moveTo>
                  <a:cubicBezTo>
                    <a:pt x="0" y="0"/>
                    <a:pt x="0" y="1"/>
                    <a:pt x="0" y="1"/>
                  </a:cubicBezTo>
                  <a:cubicBezTo>
                    <a:pt x="31" y="14"/>
                    <a:pt x="31" y="14"/>
                    <a:pt x="31" y="14"/>
                  </a:cubicBezTo>
                  <a:cubicBezTo>
                    <a:pt x="31" y="13"/>
                    <a:pt x="31" y="13"/>
                    <a:pt x="31" y="13"/>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îṡlîḋé">
              <a:extLst>
                <a:ext uri="{FF2B5EF4-FFF2-40B4-BE49-F238E27FC236}">
                  <a16:creationId xmlns:a16="http://schemas.microsoft.com/office/drawing/2014/main" id="{1EC15FBC-43EA-4827-BD7B-675479DD176A}"/>
                </a:ext>
              </a:extLst>
            </p:cNvPr>
            <p:cNvSpPr/>
            <p:nvPr/>
          </p:nvSpPr>
          <p:spPr bwMode="auto">
            <a:xfrm>
              <a:off x="7120864" y="2960726"/>
              <a:ext cx="132388" cy="100432"/>
            </a:xfrm>
            <a:custGeom>
              <a:avLst/>
              <a:gdLst>
                <a:gd name="T0" fmla="*/ 1 w 14"/>
                <a:gd name="T1" fmla="*/ 0 h 11"/>
                <a:gd name="T2" fmla="*/ 0 w 14"/>
                <a:gd name="T3" fmla="*/ 1 h 11"/>
                <a:gd name="T4" fmla="*/ 14 w 14"/>
                <a:gd name="T5" fmla="*/ 11 h 11"/>
                <a:gd name="T6" fmla="*/ 13 w 14"/>
                <a:gd name="T7" fmla="*/ 9 h 11"/>
                <a:gd name="T8" fmla="*/ 1 w 14"/>
                <a:gd name="T9" fmla="*/ 0 h 11"/>
              </a:gdLst>
              <a:ahLst/>
              <a:cxnLst>
                <a:cxn ang="0">
                  <a:pos x="T0" y="T1"/>
                </a:cxn>
                <a:cxn ang="0">
                  <a:pos x="T2" y="T3"/>
                </a:cxn>
                <a:cxn ang="0">
                  <a:pos x="T4" y="T5"/>
                </a:cxn>
                <a:cxn ang="0">
                  <a:pos x="T6" y="T7"/>
                </a:cxn>
                <a:cxn ang="0">
                  <a:pos x="T8" y="T9"/>
                </a:cxn>
              </a:cxnLst>
              <a:rect l="0" t="0" r="r" b="b"/>
              <a:pathLst>
                <a:path w="14" h="11">
                  <a:moveTo>
                    <a:pt x="1" y="0"/>
                  </a:moveTo>
                  <a:cubicBezTo>
                    <a:pt x="1" y="0"/>
                    <a:pt x="1" y="0"/>
                    <a:pt x="0" y="1"/>
                  </a:cubicBezTo>
                  <a:cubicBezTo>
                    <a:pt x="14" y="11"/>
                    <a:pt x="14" y="11"/>
                    <a:pt x="14" y="11"/>
                  </a:cubicBezTo>
                  <a:cubicBezTo>
                    <a:pt x="13" y="9"/>
                    <a:pt x="13" y="9"/>
                    <a:pt x="13" y="9"/>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iṩļiďè">
              <a:extLst>
                <a:ext uri="{FF2B5EF4-FFF2-40B4-BE49-F238E27FC236}">
                  <a16:creationId xmlns:a16="http://schemas.microsoft.com/office/drawing/2014/main" id="{3B3E68F7-FD8B-4358-9542-80676E7A07DE}"/>
                </a:ext>
              </a:extLst>
            </p:cNvPr>
            <p:cNvSpPr/>
            <p:nvPr/>
          </p:nvSpPr>
          <p:spPr bwMode="auto">
            <a:xfrm>
              <a:off x="7061518" y="2910510"/>
              <a:ext cx="68476" cy="59346"/>
            </a:xfrm>
            <a:custGeom>
              <a:avLst/>
              <a:gdLst>
                <a:gd name="T0" fmla="*/ 1 w 7"/>
                <a:gd name="T1" fmla="*/ 0 h 6"/>
                <a:gd name="T2" fmla="*/ 0 w 7"/>
                <a:gd name="T3" fmla="*/ 1 h 6"/>
                <a:gd name="T4" fmla="*/ 0 w 7"/>
                <a:gd name="T5" fmla="*/ 1 h 6"/>
                <a:gd name="T6" fmla="*/ 6 w 7"/>
                <a:gd name="T7" fmla="*/ 6 h 6"/>
                <a:gd name="T8" fmla="*/ 7 w 7"/>
                <a:gd name="T9" fmla="*/ 5 h 6"/>
                <a:gd name="T10" fmla="*/ 1 w 7"/>
                <a:gd name="T11" fmla="*/ 0 h 6"/>
              </a:gdLst>
              <a:ahLst/>
              <a:cxnLst>
                <a:cxn ang="0">
                  <a:pos x="T0" y="T1"/>
                </a:cxn>
                <a:cxn ang="0">
                  <a:pos x="T2" y="T3"/>
                </a:cxn>
                <a:cxn ang="0">
                  <a:pos x="T4" y="T5"/>
                </a:cxn>
                <a:cxn ang="0">
                  <a:pos x="T6" y="T7"/>
                </a:cxn>
                <a:cxn ang="0">
                  <a:pos x="T8" y="T9"/>
                </a:cxn>
                <a:cxn ang="0">
                  <a:pos x="T10" y="T11"/>
                </a:cxn>
              </a:cxnLst>
              <a:rect l="0" t="0" r="r" b="b"/>
              <a:pathLst>
                <a:path w="7" h="6">
                  <a:moveTo>
                    <a:pt x="1" y="0"/>
                  </a:moveTo>
                  <a:cubicBezTo>
                    <a:pt x="1" y="0"/>
                    <a:pt x="0" y="1"/>
                    <a:pt x="0" y="1"/>
                  </a:cubicBezTo>
                  <a:cubicBezTo>
                    <a:pt x="0" y="1"/>
                    <a:pt x="0" y="1"/>
                    <a:pt x="0" y="1"/>
                  </a:cubicBezTo>
                  <a:cubicBezTo>
                    <a:pt x="6" y="6"/>
                    <a:pt x="6" y="6"/>
                    <a:pt x="6" y="6"/>
                  </a:cubicBezTo>
                  <a:cubicBezTo>
                    <a:pt x="7" y="5"/>
                    <a:pt x="7" y="5"/>
                    <a:pt x="7" y="5"/>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ïṩlïḍe">
              <a:extLst>
                <a:ext uri="{FF2B5EF4-FFF2-40B4-BE49-F238E27FC236}">
                  <a16:creationId xmlns:a16="http://schemas.microsoft.com/office/drawing/2014/main" id="{61934E43-F0E7-4AF3-9FCB-CEEE9015B2C7}"/>
                </a:ext>
              </a:extLst>
            </p:cNvPr>
            <p:cNvSpPr/>
            <p:nvPr/>
          </p:nvSpPr>
          <p:spPr bwMode="auto">
            <a:xfrm>
              <a:off x="7262382" y="3052028"/>
              <a:ext cx="360643" cy="287601"/>
            </a:xfrm>
            <a:custGeom>
              <a:avLst/>
              <a:gdLst>
                <a:gd name="T0" fmla="*/ 0 w 38"/>
                <a:gd name="T1" fmla="*/ 0 h 30"/>
                <a:gd name="T2" fmla="*/ 1 w 38"/>
                <a:gd name="T3" fmla="*/ 2 h 30"/>
                <a:gd name="T4" fmla="*/ 37 w 38"/>
                <a:gd name="T5" fmla="*/ 30 h 30"/>
                <a:gd name="T6" fmla="*/ 38 w 38"/>
                <a:gd name="T7" fmla="*/ 29 h 30"/>
                <a:gd name="T8" fmla="*/ 23 w 38"/>
                <a:gd name="T9" fmla="*/ 18 h 30"/>
                <a:gd name="T10" fmla="*/ 23 w 38"/>
                <a:gd name="T11" fmla="*/ 18 h 30"/>
                <a:gd name="T12" fmla="*/ 21 w 38"/>
                <a:gd name="T13" fmla="*/ 16 h 30"/>
                <a:gd name="T14" fmla="*/ 0 w 38"/>
                <a:gd name="T15" fmla="*/ 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30">
                  <a:moveTo>
                    <a:pt x="0" y="0"/>
                  </a:moveTo>
                  <a:cubicBezTo>
                    <a:pt x="1" y="2"/>
                    <a:pt x="1" y="2"/>
                    <a:pt x="1" y="2"/>
                  </a:cubicBezTo>
                  <a:cubicBezTo>
                    <a:pt x="37" y="30"/>
                    <a:pt x="37" y="30"/>
                    <a:pt x="37" y="30"/>
                  </a:cubicBezTo>
                  <a:cubicBezTo>
                    <a:pt x="38" y="29"/>
                    <a:pt x="38" y="29"/>
                    <a:pt x="38" y="29"/>
                  </a:cubicBezTo>
                  <a:cubicBezTo>
                    <a:pt x="23" y="18"/>
                    <a:pt x="23" y="18"/>
                    <a:pt x="23" y="18"/>
                  </a:cubicBezTo>
                  <a:cubicBezTo>
                    <a:pt x="23" y="18"/>
                    <a:pt x="23" y="18"/>
                    <a:pt x="23" y="18"/>
                  </a:cubicBezTo>
                  <a:cubicBezTo>
                    <a:pt x="23" y="18"/>
                    <a:pt x="22" y="17"/>
                    <a:pt x="21" y="16"/>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 name="íSḻïḋe">
              <a:extLst>
                <a:ext uri="{FF2B5EF4-FFF2-40B4-BE49-F238E27FC236}">
                  <a16:creationId xmlns:a16="http://schemas.microsoft.com/office/drawing/2014/main" id="{F5E2F88E-B5B9-428F-8CCA-EF3F03D16046}"/>
                </a:ext>
              </a:extLst>
            </p:cNvPr>
            <p:cNvSpPr/>
            <p:nvPr/>
          </p:nvSpPr>
          <p:spPr bwMode="auto">
            <a:xfrm>
              <a:off x="7463246" y="3207241"/>
              <a:ext cx="18260" cy="18260"/>
            </a:xfrm>
            <a:custGeom>
              <a:avLst/>
              <a:gdLst>
                <a:gd name="T0" fmla="*/ 0 w 2"/>
                <a:gd name="T1" fmla="*/ 0 h 2"/>
                <a:gd name="T2" fmla="*/ 2 w 2"/>
                <a:gd name="T3" fmla="*/ 2 h 2"/>
                <a:gd name="T4" fmla="*/ 2 w 2"/>
                <a:gd name="T5" fmla="*/ 2 h 2"/>
                <a:gd name="T6" fmla="*/ 0 w 2"/>
                <a:gd name="T7" fmla="*/ 0 h 2"/>
              </a:gdLst>
              <a:ahLst/>
              <a:cxnLst>
                <a:cxn ang="0">
                  <a:pos x="T0" y="T1"/>
                </a:cxn>
                <a:cxn ang="0">
                  <a:pos x="T2" y="T3"/>
                </a:cxn>
                <a:cxn ang="0">
                  <a:pos x="T4" y="T5"/>
                </a:cxn>
                <a:cxn ang="0">
                  <a:pos x="T6" y="T7"/>
                </a:cxn>
              </a:cxnLst>
              <a:rect l="0" t="0" r="r" b="b"/>
              <a:pathLst>
                <a:path w="2" h="2">
                  <a:moveTo>
                    <a:pt x="0" y="0"/>
                  </a:moveTo>
                  <a:cubicBezTo>
                    <a:pt x="1" y="1"/>
                    <a:pt x="2" y="2"/>
                    <a:pt x="2" y="2"/>
                  </a:cubicBezTo>
                  <a:cubicBezTo>
                    <a:pt x="2" y="2"/>
                    <a:pt x="2" y="2"/>
                    <a:pt x="2" y="2"/>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 name="îṥlîḍé">
              <a:extLst>
                <a:ext uri="{FF2B5EF4-FFF2-40B4-BE49-F238E27FC236}">
                  <a16:creationId xmlns:a16="http://schemas.microsoft.com/office/drawing/2014/main" id="{6D4DD702-C8A6-4CA6-8CCD-EB18520EC82D}"/>
                </a:ext>
              </a:extLst>
            </p:cNvPr>
            <p:cNvSpPr/>
            <p:nvPr/>
          </p:nvSpPr>
          <p:spPr bwMode="auto">
            <a:xfrm>
              <a:off x="7623024" y="3339629"/>
              <a:ext cx="899324" cy="675635"/>
            </a:xfrm>
            <a:custGeom>
              <a:avLst/>
              <a:gdLst>
                <a:gd name="T0" fmla="*/ 31 w 94"/>
                <a:gd name="T1" fmla="*/ 23 h 71"/>
                <a:gd name="T2" fmla="*/ 31 w 94"/>
                <a:gd name="T3" fmla="*/ 25 h 71"/>
                <a:gd name="T4" fmla="*/ 91 w 94"/>
                <a:gd name="T5" fmla="*/ 70 h 71"/>
                <a:gd name="T6" fmla="*/ 93 w 94"/>
                <a:gd name="T7" fmla="*/ 71 h 71"/>
                <a:gd name="T8" fmla="*/ 94 w 94"/>
                <a:gd name="T9" fmla="*/ 70 h 71"/>
                <a:gd name="T10" fmla="*/ 31 w 94"/>
                <a:gd name="T11" fmla="*/ 23 h 71"/>
                <a:gd name="T12" fmla="*/ 1 w 94"/>
                <a:gd name="T13" fmla="*/ 0 h 71"/>
                <a:gd name="T14" fmla="*/ 0 w 94"/>
                <a:gd name="T15" fmla="*/ 1 h 71"/>
                <a:gd name="T16" fmla="*/ 20 w 94"/>
                <a:gd name="T17" fmla="*/ 16 h 71"/>
                <a:gd name="T18" fmla="*/ 20 w 94"/>
                <a:gd name="T19" fmla="*/ 14 h 71"/>
                <a:gd name="T20" fmla="*/ 1 w 94"/>
                <a:gd name="T2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71">
                  <a:moveTo>
                    <a:pt x="31" y="23"/>
                  </a:moveTo>
                  <a:cubicBezTo>
                    <a:pt x="31" y="23"/>
                    <a:pt x="31" y="24"/>
                    <a:pt x="31" y="25"/>
                  </a:cubicBezTo>
                  <a:cubicBezTo>
                    <a:pt x="91" y="70"/>
                    <a:pt x="91" y="70"/>
                    <a:pt x="91" y="70"/>
                  </a:cubicBezTo>
                  <a:cubicBezTo>
                    <a:pt x="93" y="71"/>
                    <a:pt x="93" y="71"/>
                    <a:pt x="93" y="71"/>
                  </a:cubicBezTo>
                  <a:cubicBezTo>
                    <a:pt x="93" y="70"/>
                    <a:pt x="93" y="70"/>
                    <a:pt x="94" y="70"/>
                  </a:cubicBezTo>
                  <a:cubicBezTo>
                    <a:pt x="31" y="23"/>
                    <a:pt x="31" y="23"/>
                    <a:pt x="31" y="23"/>
                  </a:cubicBezTo>
                  <a:moveTo>
                    <a:pt x="1" y="0"/>
                  </a:moveTo>
                  <a:cubicBezTo>
                    <a:pt x="0" y="1"/>
                    <a:pt x="0" y="1"/>
                    <a:pt x="0" y="1"/>
                  </a:cubicBezTo>
                  <a:cubicBezTo>
                    <a:pt x="20" y="16"/>
                    <a:pt x="20" y="16"/>
                    <a:pt x="20" y="16"/>
                  </a:cubicBezTo>
                  <a:cubicBezTo>
                    <a:pt x="20" y="15"/>
                    <a:pt x="20" y="14"/>
                    <a:pt x="20" y="14"/>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 name="işlîḋê">
              <a:extLst>
                <a:ext uri="{FF2B5EF4-FFF2-40B4-BE49-F238E27FC236}">
                  <a16:creationId xmlns:a16="http://schemas.microsoft.com/office/drawing/2014/main" id="{9E0862B8-CE76-45BA-8B7D-F104690D4397}"/>
                </a:ext>
              </a:extLst>
            </p:cNvPr>
            <p:cNvSpPr/>
            <p:nvPr/>
          </p:nvSpPr>
          <p:spPr bwMode="auto">
            <a:xfrm>
              <a:off x="7814758" y="3472017"/>
              <a:ext cx="104997" cy="104997"/>
            </a:xfrm>
            <a:custGeom>
              <a:avLst/>
              <a:gdLst>
                <a:gd name="T0" fmla="*/ 0 w 11"/>
                <a:gd name="T1" fmla="*/ 0 h 11"/>
                <a:gd name="T2" fmla="*/ 0 w 11"/>
                <a:gd name="T3" fmla="*/ 2 h 11"/>
                <a:gd name="T4" fmla="*/ 11 w 11"/>
                <a:gd name="T5" fmla="*/ 11 h 11"/>
                <a:gd name="T6" fmla="*/ 11 w 11"/>
                <a:gd name="T7" fmla="*/ 9 h 11"/>
                <a:gd name="T8" fmla="*/ 0 w 11"/>
                <a:gd name="T9" fmla="*/ 0 h 11"/>
              </a:gdLst>
              <a:ahLst/>
              <a:cxnLst>
                <a:cxn ang="0">
                  <a:pos x="T0" y="T1"/>
                </a:cxn>
                <a:cxn ang="0">
                  <a:pos x="T2" y="T3"/>
                </a:cxn>
                <a:cxn ang="0">
                  <a:pos x="T4" y="T5"/>
                </a:cxn>
                <a:cxn ang="0">
                  <a:pos x="T6" y="T7"/>
                </a:cxn>
                <a:cxn ang="0">
                  <a:pos x="T8" y="T9"/>
                </a:cxn>
              </a:cxnLst>
              <a:rect l="0" t="0" r="r" b="b"/>
              <a:pathLst>
                <a:path w="11" h="11">
                  <a:moveTo>
                    <a:pt x="0" y="0"/>
                  </a:moveTo>
                  <a:cubicBezTo>
                    <a:pt x="0" y="0"/>
                    <a:pt x="0" y="1"/>
                    <a:pt x="0" y="2"/>
                  </a:cubicBezTo>
                  <a:cubicBezTo>
                    <a:pt x="11" y="11"/>
                    <a:pt x="11" y="11"/>
                    <a:pt x="11" y="11"/>
                  </a:cubicBezTo>
                  <a:cubicBezTo>
                    <a:pt x="11" y="10"/>
                    <a:pt x="11" y="9"/>
                    <a:pt x="11" y="9"/>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 name="iSḻîdé">
              <a:extLst>
                <a:ext uri="{FF2B5EF4-FFF2-40B4-BE49-F238E27FC236}">
                  <a16:creationId xmlns:a16="http://schemas.microsoft.com/office/drawing/2014/main" id="{2924E309-D763-44ED-98AC-3369CD43FD7B}"/>
                </a:ext>
              </a:extLst>
            </p:cNvPr>
            <p:cNvSpPr/>
            <p:nvPr/>
          </p:nvSpPr>
          <p:spPr bwMode="auto">
            <a:xfrm>
              <a:off x="7061518" y="2919640"/>
              <a:ext cx="4565" cy="456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 name="íṣľïḋê">
              <a:extLst>
                <a:ext uri="{FF2B5EF4-FFF2-40B4-BE49-F238E27FC236}">
                  <a16:creationId xmlns:a16="http://schemas.microsoft.com/office/drawing/2014/main" id="{FB87DE04-6287-4AD9-9486-001D7CE49A9C}"/>
                </a:ext>
              </a:extLst>
            </p:cNvPr>
            <p:cNvSpPr/>
            <p:nvPr/>
          </p:nvSpPr>
          <p:spPr bwMode="auto">
            <a:xfrm>
              <a:off x="7061518" y="2919640"/>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îṥļíďé">
              <a:extLst>
                <a:ext uri="{FF2B5EF4-FFF2-40B4-BE49-F238E27FC236}">
                  <a16:creationId xmlns:a16="http://schemas.microsoft.com/office/drawing/2014/main" id="{892EF016-A6CD-45C7-9358-F4F6C25F38A1}"/>
                </a:ext>
              </a:extLst>
            </p:cNvPr>
            <p:cNvSpPr/>
            <p:nvPr/>
          </p:nvSpPr>
          <p:spPr bwMode="auto">
            <a:xfrm>
              <a:off x="7613894" y="3330499"/>
              <a:ext cx="18260" cy="18260"/>
            </a:xfrm>
            <a:custGeom>
              <a:avLst/>
              <a:gdLst>
                <a:gd name="T0" fmla="*/ 2 w 4"/>
                <a:gd name="T1" fmla="*/ 0 h 4"/>
                <a:gd name="T2" fmla="*/ 0 w 4"/>
                <a:gd name="T3" fmla="*/ 2 h 4"/>
                <a:gd name="T4" fmla="*/ 2 w 4"/>
                <a:gd name="T5" fmla="*/ 4 h 4"/>
                <a:gd name="T6" fmla="*/ 4 w 4"/>
                <a:gd name="T7" fmla="*/ 2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lnTo>
                    <a:pt x="0" y="2"/>
                  </a:lnTo>
                  <a:lnTo>
                    <a:pt x="2" y="4"/>
                  </a:lnTo>
                  <a:lnTo>
                    <a:pt x="4"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ïšlidé">
              <a:extLst>
                <a:ext uri="{FF2B5EF4-FFF2-40B4-BE49-F238E27FC236}">
                  <a16:creationId xmlns:a16="http://schemas.microsoft.com/office/drawing/2014/main" id="{77BC276E-7021-46C5-9B5A-A0425BEA3E3B}"/>
                </a:ext>
              </a:extLst>
            </p:cNvPr>
            <p:cNvSpPr/>
            <p:nvPr/>
          </p:nvSpPr>
          <p:spPr bwMode="auto">
            <a:xfrm>
              <a:off x="7613894" y="3330499"/>
              <a:ext cx="18260" cy="18260"/>
            </a:xfrm>
            <a:custGeom>
              <a:avLst/>
              <a:gdLst>
                <a:gd name="T0" fmla="*/ 2 w 4"/>
                <a:gd name="T1" fmla="*/ 0 h 4"/>
                <a:gd name="T2" fmla="*/ 0 w 4"/>
                <a:gd name="T3" fmla="*/ 2 h 4"/>
                <a:gd name="T4" fmla="*/ 2 w 4"/>
                <a:gd name="T5" fmla="*/ 4 h 4"/>
                <a:gd name="T6" fmla="*/ 4 w 4"/>
                <a:gd name="T7" fmla="*/ 2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lnTo>
                    <a:pt x="0" y="2"/>
                  </a:lnTo>
                  <a:lnTo>
                    <a:pt x="2" y="4"/>
                  </a:lnTo>
                  <a:lnTo>
                    <a:pt x="4" y="2"/>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iṡ1ïďê">
              <a:extLst>
                <a:ext uri="{FF2B5EF4-FFF2-40B4-BE49-F238E27FC236}">
                  <a16:creationId xmlns:a16="http://schemas.microsoft.com/office/drawing/2014/main" id="{A1FB00F8-173B-48FF-A017-514CCBC75912}"/>
                </a:ext>
              </a:extLst>
            </p:cNvPr>
            <p:cNvSpPr/>
            <p:nvPr/>
          </p:nvSpPr>
          <p:spPr bwMode="auto">
            <a:xfrm>
              <a:off x="7244121" y="3042898"/>
              <a:ext cx="27391" cy="31956"/>
            </a:xfrm>
            <a:custGeom>
              <a:avLst/>
              <a:gdLst>
                <a:gd name="T0" fmla="*/ 0 w 6"/>
                <a:gd name="T1" fmla="*/ 0 h 7"/>
                <a:gd name="T2" fmla="*/ 2 w 6"/>
                <a:gd name="T3" fmla="*/ 4 h 7"/>
                <a:gd name="T4" fmla="*/ 6 w 6"/>
                <a:gd name="T5" fmla="*/ 7 h 7"/>
                <a:gd name="T6" fmla="*/ 4 w 6"/>
                <a:gd name="T7" fmla="*/ 2 h 7"/>
                <a:gd name="T8" fmla="*/ 0 w 6"/>
                <a:gd name="T9" fmla="*/ 0 h 7"/>
              </a:gdLst>
              <a:ahLst/>
              <a:cxnLst>
                <a:cxn ang="0">
                  <a:pos x="T0" y="T1"/>
                </a:cxn>
                <a:cxn ang="0">
                  <a:pos x="T2" y="T3"/>
                </a:cxn>
                <a:cxn ang="0">
                  <a:pos x="T4" y="T5"/>
                </a:cxn>
                <a:cxn ang="0">
                  <a:pos x="T6" y="T7"/>
                </a:cxn>
                <a:cxn ang="0">
                  <a:pos x="T8" y="T9"/>
                </a:cxn>
              </a:cxnLst>
              <a:rect l="0" t="0" r="r" b="b"/>
              <a:pathLst>
                <a:path w="6" h="7">
                  <a:moveTo>
                    <a:pt x="0" y="0"/>
                  </a:moveTo>
                  <a:lnTo>
                    <a:pt x="2" y="4"/>
                  </a:lnTo>
                  <a:lnTo>
                    <a:pt x="6" y="7"/>
                  </a:lnTo>
                  <a:lnTo>
                    <a:pt x="4"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i$líḓè">
              <a:extLst>
                <a:ext uri="{FF2B5EF4-FFF2-40B4-BE49-F238E27FC236}">
                  <a16:creationId xmlns:a16="http://schemas.microsoft.com/office/drawing/2014/main" id="{CB25EEF0-A79D-412C-8DF9-A53A56D2A0BD}"/>
                </a:ext>
              </a:extLst>
            </p:cNvPr>
            <p:cNvSpPr/>
            <p:nvPr/>
          </p:nvSpPr>
          <p:spPr bwMode="auto">
            <a:xfrm>
              <a:off x="7244121" y="3042898"/>
              <a:ext cx="27391" cy="31956"/>
            </a:xfrm>
            <a:custGeom>
              <a:avLst/>
              <a:gdLst>
                <a:gd name="T0" fmla="*/ 0 w 6"/>
                <a:gd name="T1" fmla="*/ 0 h 7"/>
                <a:gd name="T2" fmla="*/ 2 w 6"/>
                <a:gd name="T3" fmla="*/ 4 h 7"/>
                <a:gd name="T4" fmla="*/ 6 w 6"/>
                <a:gd name="T5" fmla="*/ 7 h 7"/>
                <a:gd name="T6" fmla="*/ 4 w 6"/>
                <a:gd name="T7" fmla="*/ 2 h 7"/>
                <a:gd name="T8" fmla="*/ 0 w 6"/>
                <a:gd name="T9" fmla="*/ 0 h 7"/>
              </a:gdLst>
              <a:ahLst/>
              <a:cxnLst>
                <a:cxn ang="0">
                  <a:pos x="T0" y="T1"/>
                </a:cxn>
                <a:cxn ang="0">
                  <a:pos x="T2" y="T3"/>
                </a:cxn>
                <a:cxn ang="0">
                  <a:pos x="T4" y="T5"/>
                </a:cxn>
                <a:cxn ang="0">
                  <a:pos x="T6" y="T7"/>
                </a:cxn>
                <a:cxn ang="0">
                  <a:pos x="T8" y="T9"/>
                </a:cxn>
              </a:cxnLst>
              <a:rect l="0" t="0" r="r" b="b"/>
              <a:pathLst>
                <a:path w="6" h="7">
                  <a:moveTo>
                    <a:pt x="0" y="0"/>
                  </a:moveTo>
                  <a:lnTo>
                    <a:pt x="2" y="4"/>
                  </a:lnTo>
                  <a:lnTo>
                    <a:pt x="6" y="7"/>
                  </a:lnTo>
                  <a:lnTo>
                    <a:pt x="4" y="2"/>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íŝḻíḍé">
              <a:extLst>
                <a:ext uri="{FF2B5EF4-FFF2-40B4-BE49-F238E27FC236}">
                  <a16:creationId xmlns:a16="http://schemas.microsoft.com/office/drawing/2014/main" id="{48ABA018-B0B1-4E4E-9B28-0FF77F0B53CC}"/>
                </a:ext>
              </a:extLst>
            </p:cNvPr>
            <p:cNvSpPr/>
            <p:nvPr/>
          </p:nvSpPr>
          <p:spPr bwMode="auto">
            <a:xfrm>
              <a:off x="8490392" y="4006134"/>
              <a:ext cx="22825" cy="9130"/>
            </a:xfrm>
            <a:custGeom>
              <a:avLst/>
              <a:gdLst>
                <a:gd name="T0" fmla="*/ 0 w 2"/>
                <a:gd name="T1" fmla="*/ 0 h 1"/>
                <a:gd name="T2" fmla="*/ 2 w 2"/>
                <a:gd name="T3" fmla="*/ 1 h 1"/>
                <a:gd name="T4" fmla="*/ 2 w 2"/>
                <a:gd name="T5" fmla="*/ 1 h 1"/>
                <a:gd name="T6" fmla="*/ 0 w 2"/>
                <a:gd name="T7" fmla="*/ 0 h 1"/>
              </a:gdLst>
              <a:ahLst/>
              <a:cxnLst>
                <a:cxn ang="0">
                  <a:pos x="T0" y="T1"/>
                </a:cxn>
                <a:cxn ang="0">
                  <a:pos x="T2" y="T3"/>
                </a:cxn>
                <a:cxn ang="0">
                  <a:pos x="T4" y="T5"/>
                </a:cxn>
                <a:cxn ang="0">
                  <a:pos x="T6" y="T7"/>
                </a:cxn>
              </a:cxnLst>
              <a:rect l="0" t="0" r="r" b="b"/>
              <a:pathLst>
                <a:path w="2" h="1">
                  <a:moveTo>
                    <a:pt x="0" y="0"/>
                  </a:moveTo>
                  <a:cubicBezTo>
                    <a:pt x="2" y="1"/>
                    <a:pt x="2" y="1"/>
                    <a:pt x="2" y="1"/>
                  </a:cubicBezTo>
                  <a:cubicBezTo>
                    <a:pt x="2" y="1"/>
                    <a:pt x="2" y="1"/>
                    <a:pt x="2" y="1"/>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ïŝlíḋê">
              <a:extLst>
                <a:ext uri="{FF2B5EF4-FFF2-40B4-BE49-F238E27FC236}">
                  <a16:creationId xmlns:a16="http://schemas.microsoft.com/office/drawing/2014/main" id="{F6F97A04-A384-4C8B-8F91-AE4B41000602}"/>
                </a:ext>
              </a:extLst>
            </p:cNvPr>
            <p:cNvSpPr/>
            <p:nvPr/>
          </p:nvSpPr>
          <p:spPr bwMode="auto">
            <a:xfrm>
              <a:off x="8348874" y="2216614"/>
              <a:ext cx="191734" cy="1780390"/>
            </a:xfrm>
            <a:custGeom>
              <a:avLst/>
              <a:gdLst>
                <a:gd name="T0" fmla="*/ 0 w 20"/>
                <a:gd name="T1" fmla="*/ 0 h 187"/>
                <a:gd name="T2" fmla="*/ 19 w 20"/>
                <a:gd name="T3" fmla="*/ 187 h 187"/>
                <a:gd name="T4" fmla="*/ 19 w 20"/>
                <a:gd name="T5" fmla="*/ 187 h 187"/>
                <a:gd name="T6" fmla="*/ 20 w 20"/>
                <a:gd name="T7" fmla="*/ 187 h 187"/>
                <a:gd name="T8" fmla="*/ 2 w 20"/>
                <a:gd name="T9" fmla="*/ 0 h 187"/>
                <a:gd name="T10" fmla="*/ 1 w 20"/>
                <a:gd name="T11" fmla="*/ 1 h 187"/>
                <a:gd name="T12" fmla="*/ 0 w 20"/>
                <a:gd name="T13" fmla="*/ 0 h 187"/>
              </a:gdLst>
              <a:ahLst/>
              <a:cxnLst>
                <a:cxn ang="0">
                  <a:pos x="T0" y="T1"/>
                </a:cxn>
                <a:cxn ang="0">
                  <a:pos x="T2" y="T3"/>
                </a:cxn>
                <a:cxn ang="0">
                  <a:pos x="T4" y="T5"/>
                </a:cxn>
                <a:cxn ang="0">
                  <a:pos x="T6" y="T7"/>
                </a:cxn>
                <a:cxn ang="0">
                  <a:pos x="T8" y="T9"/>
                </a:cxn>
                <a:cxn ang="0">
                  <a:pos x="T10" y="T11"/>
                </a:cxn>
                <a:cxn ang="0">
                  <a:pos x="T12" y="T13"/>
                </a:cxn>
              </a:cxnLst>
              <a:rect l="0" t="0" r="r" b="b"/>
              <a:pathLst>
                <a:path w="20" h="187">
                  <a:moveTo>
                    <a:pt x="0" y="0"/>
                  </a:moveTo>
                  <a:cubicBezTo>
                    <a:pt x="19" y="187"/>
                    <a:pt x="19" y="187"/>
                    <a:pt x="19" y="187"/>
                  </a:cubicBezTo>
                  <a:cubicBezTo>
                    <a:pt x="19" y="187"/>
                    <a:pt x="19" y="187"/>
                    <a:pt x="19" y="187"/>
                  </a:cubicBezTo>
                  <a:cubicBezTo>
                    <a:pt x="20" y="187"/>
                    <a:pt x="20" y="187"/>
                    <a:pt x="20" y="187"/>
                  </a:cubicBezTo>
                  <a:cubicBezTo>
                    <a:pt x="2" y="0"/>
                    <a:pt x="2" y="0"/>
                    <a:pt x="2" y="0"/>
                  </a:cubicBezTo>
                  <a:cubicBezTo>
                    <a:pt x="1" y="1"/>
                    <a:pt x="1" y="1"/>
                    <a:pt x="1" y="1"/>
                  </a:cubicBezTo>
                  <a:cubicBezTo>
                    <a:pt x="1" y="1"/>
                    <a:pt x="1" y="1"/>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iṧḻîďè">
              <a:extLst>
                <a:ext uri="{FF2B5EF4-FFF2-40B4-BE49-F238E27FC236}">
                  <a16:creationId xmlns:a16="http://schemas.microsoft.com/office/drawing/2014/main" id="{27686705-E907-4A2D-A9A1-75209F8B7E23}"/>
                </a:ext>
              </a:extLst>
            </p:cNvPr>
            <p:cNvSpPr/>
            <p:nvPr/>
          </p:nvSpPr>
          <p:spPr bwMode="auto">
            <a:xfrm>
              <a:off x="8157140" y="4042655"/>
              <a:ext cx="374338" cy="849109"/>
            </a:xfrm>
            <a:custGeom>
              <a:avLst/>
              <a:gdLst>
                <a:gd name="T0" fmla="*/ 38 w 39"/>
                <a:gd name="T1" fmla="*/ 0 h 89"/>
                <a:gd name="T2" fmla="*/ 0 w 39"/>
                <a:gd name="T3" fmla="*/ 89 h 89"/>
                <a:gd name="T4" fmla="*/ 1 w 39"/>
                <a:gd name="T5" fmla="*/ 89 h 89"/>
                <a:gd name="T6" fmla="*/ 39 w 39"/>
                <a:gd name="T7" fmla="*/ 1 h 89"/>
                <a:gd name="T8" fmla="*/ 38 w 39"/>
                <a:gd name="T9" fmla="*/ 0 h 89"/>
              </a:gdLst>
              <a:ahLst/>
              <a:cxnLst>
                <a:cxn ang="0">
                  <a:pos x="T0" y="T1"/>
                </a:cxn>
                <a:cxn ang="0">
                  <a:pos x="T2" y="T3"/>
                </a:cxn>
                <a:cxn ang="0">
                  <a:pos x="T4" y="T5"/>
                </a:cxn>
                <a:cxn ang="0">
                  <a:pos x="T6" y="T7"/>
                </a:cxn>
                <a:cxn ang="0">
                  <a:pos x="T8" y="T9"/>
                </a:cxn>
              </a:cxnLst>
              <a:rect l="0" t="0" r="r" b="b"/>
              <a:pathLst>
                <a:path w="39" h="89">
                  <a:moveTo>
                    <a:pt x="38" y="0"/>
                  </a:moveTo>
                  <a:cubicBezTo>
                    <a:pt x="0" y="89"/>
                    <a:pt x="0" y="89"/>
                    <a:pt x="0" y="89"/>
                  </a:cubicBezTo>
                  <a:cubicBezTo>
                    <a:pt x="0" y="89"/>
                    <a:pt x="1" y="89"/>
                    <a:pt x="1" y="89"/>
                  </a:cubicBezTo>
                  <a:cubicBezTo>
                    <a:pt x="39" y="1"/>
                    <a:pt x="39" y="1"/>
                    <a:pt x="39" y="1"/>
                  </a:cubicBezTo>
                  <a:cubicBezTo>
                    <a:pt x="39" y="1"/>
                    <a:pt x="38" y="1"/>
                    <a:pt x="3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 name="îSḻiḍé">
              <a:extLst>
                <a:ext uri="{FF2B5EF4-FFF2-40B4-BE49-F238E27FC236}">
                  <a16:creationId xmlns:a16="http://schemas.microsoft.com/office/drawing/2014/main" id="{71A2561A-4D5C-4E5C-8AEB-B6AA2B4C9D77}"/>
                </a:ext>
              </a:extLst>
            </p:cNvPr>
            <p:cNvSpPr/>
            <p:nvPr/>
          </p:nvSpPr>
          <p:spPr bwMode="auto">
            <a:xfrm>
              <a:off x="4642017" y="1303594"/>
              <a:ext cx="707590" cy="1291924"/>
            </a:xfrm>
            <a:custGeom>
              <a:avLst/>
              <a:gdLst>
                <a:gd name="T0" fmla="*/ 6 w 74"/>
                <a:gd name="T1" fmla="*/ 124 h 136"/>
                <a:gd name="T2" fmla="*/ 0 w 74"/>
                <a:gd name="T3" fmla="*/ 136 h 136"/>
                <a:gd name="T4" fmla="*/ 1 w 74"/>
                <a:gd name="T5" fmla="*/ 136 h 136"/>
                <a:gd name="T6" fmla="*/ 6 w 74"/>
                <a:gd name="T7" fmla="*/ 127 h 136"/>
                <a:gd name="T8" fmla="*/ 6 w 74"/>
                <a:gd name="T9" fmla="*/ 124 h 136"/>
                <a:gd name="T10" fmla="*/ 14 w 74"/>
                <a:gd name="T11" fmla="*/ 109 h 136"/>
                <a:gd name="T12" fmla="*/ 6 w 74"/>
                <a:gd name="T13" fmla="*/ 124 h 136"/>
                <a:gd name="T14" fmla="*/ 7 w 74"/>
                <a:gd name="T15" fmla="*/ 123 h 136"/>
                <a:gd name="T16" fmla="*/ 9 w 74"/>
                <a:gd name="T17" fmla="*/ 121 h 136"/>
                <a:gd name="T18" fmla="*/ 15 w 74"/>
                <a:gd name="T19" fmla="*/ 111 h 136"/>
                <a:gd name="T20" fmla="*/ 14 w 74"/>
                <a:gd name="T21" fmla="*/ 109 h 136"/>
                <a:gd name="T22" fmla="*/ 29 w 74"/>
                <a:gd name="T23" fmla="*/ 84 h 136"/>
                <a:gd name="T24" fmla="*/ 27 w 74"/>
                <a:gd name="T25" fmla="*/ 84 h 136"/>
                <a:gd name="T26" fmla="*/ 23 w 74"/>
                <a:gd name="T27" fmla="*/ 92 h 136"/>
                <a:gd name="T28" fmla="*/ 25 w 74"/>
                <a:gd name="T29" fmla="*/ 92 h 136"/>
                <a:gd name="T30" fmla="*/ 29 w 74"/>
                <a:gd name="T31" fmla="*/ 84 h 136"/>
                <a:gd name="T32" fmla="*/ 29 w 74"/>
                <a:gd name="T33" fmla="*/ 84 h 136"/>
                <a:gd name="T34" fmla="*/ 35 w 74"/>
                <a:gd name="T35" fmla="*/ 69 h 136"/>
                <a:gd name="T36" fmla="*/ 29 w 74"/>
                <a:gd name="T37" fmla="*/ 81 h 136"/>
                <a:gd name="T38" fmla="*/ 31 w 74"/>
                <a:gd name="T39" fmla="*/ 80 h 136"/>
                <a:gd name="T40" fmla="*/ 37 w 74"/>
                <a:gd name="T41" fmla="*/ 70 h 136"/>
                <a:gd name="T42" fmla="*/ 35 w 74"/>
                <a:gd name="T43" fmla="*/ 69 h 136"/>
                <a:gd name="T44" fmla="*/ 58 w 74"/>
                <a:gd name="T45" fmla="*/ 31 h 136"/>
                <a:gd name="T46" fmla="*/ 56 w 74"/>
                <a:gd name="T47" fmla="*/ 31 h 136"/>
                <a:gd name="T48" fmla="*/ 56 w 74"/>
                <a:gd name="T49" fmla="*/ 31 h 136"/>
                <a:gd name="T50" fmla="*/ 55 w 74"/>
                <a:gd name="T51" fmla="*/ 33 h 136"/>
                <a:gd name="T52" fmla="*/ 43 w 74"/>
                <a:gd name="T53" fmla="*/ 55 h 136"/>
                <a:gd name="T54" fmla="*/ 43 w 74"/>
                <a:gd name="T55" fmla="*/ 55 h 136"/>
                <a:gd name="T56" fmla="*/ 43 w 74"/>
                <a:gd name="T57" fmla="*/ 55 h 136"/>
                <a:gd name="T58" fmla="*/ 44 w 74"/>
                <a:gd name="T59" fmla="*/ 55 h 136"/>
                <a:gd name="T60" fmla="*/ 44 w 74"/>
                <a:gd name="T61" fmla="*/ 55 h 136"/>
                <a:gd name="T62" fmla="*/ 55 w 74"/>
                <a:gd name="T63" fmla="*/ 35 h 136"/>
                <a:gd name="T64" fmla="*/ 56 w 74"/>
                <a:gd name="T65" fmla="*/ 33 h 136"/>
                <a:gd name="T66" fmla="*/ 56 w 74"/>
                <a:gd name="T67" fmla="*/ 33 h 136"/>
                <a:gd name="T68" fmla="*/ 58 w 74"/>
                <a:gd name="T69" fmla="*/ 31 h 136"/>
                <a:gd name="T70" fmla="*/ 59 w 74"/>
                <a:gd name="T71" fmla="*/ 28 h 136"/>
                <a:gd name="T72" fmla="*/ 57 w 74"/>
                <a:gd name="T73" fmla="*/ 29 h 136"/>
                <a:gd name="T74" fmla="*/ 57 w 74"/>
                <a:gd name="T75" fmla="*/ 29 h 136"/>
                <a:gd name="T76" fmla="*/ 59 w 74"/>
                <a:gd name="T77" fmla="*/ 28 h 136"/>
                <a:gd name="T78" fmla="*/ 59 w 74"/>
                <a:gd name="T79" fmla="*/ 28 h 136"/>
                <a:gd name="T80" fmla="*/ 72 w 74"/>
                <a:gd name="T81" fmla="*/ 0 h 136"/>
                <a:gd name="T82" fmla="*/ 58 w 74"/>
                <a:gd name="T83" fmla="*/ 28 h 136"/>
                <a:gd name="T84" fmla="*/ 58 w 74"/>
                <a:gd name="T85" fmla="*/ 28 h 136"/>
                <a:gd name="T86" fmla="*/ 59 w 74"/>
                <a:gd name="T87" fmla="*/ 28 h 136"/>
                <a:gd name="T88" fmla="*/ 59 w 74"/>
                <a:gd name="T89" fmla="*/ 27 h 136"/>
                <a:gd name="T90" fmla="*/ 60 w 74"/>
                <a:gd name="T91" fmla="*/ 27 h 136"/>
                <a:gd name="T92" fmla="*/ 74 w 74"/>
                <a:gd name="T93" fmla="*/ 1 h 136"/>
                <a:gd name="T94" fmla="*/ 72 w 74"/>
                <a:gd name="T95"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4" h="136">
                  <a:moveTo>
                    <a:pt x="6" y="124"/>
                  </a:moveTo>
                  <a:cubicBezTo>
                    <a:pt x="0" y="136"/>
                    <a:pt x="0" y="136"/>
                    <a:pt x="0" y="136"/>
                  </a:cubicBezTo>
                  <a:cubicBezTo>
                    <a:pt x="0" y="136"/>
                    <a:pt x="1" y="136"/>
                    <a:pt x="1" y="136"/>
                  </a:cubicBezTo>
                  <a:cubicBezTo>
                    <a:pt x="6" y="127"/>
                    <a:pt x="6" y="127"/>
                    <a:pt x="6" y="127"/>
                  </a:cubicBezTo>
                  <a:cubicBezTo>
                    <a:pt x="6" y="126"/>
                    <a:pt x="6" y="125"/>
                    <a:pt x="6" y="124"/>
                  </a:cubicBezTo>
                  <a:moveTo>
                    <a:pt x="14" y="109"/>
                  </a:moveTo>
                  <a:cubicBezTo>
                    <a:pt x="6" y="124"/>
                    <a:pt x="6" y="124"/>
                    <a:pt x="6" y="124"/>
                  </a:cubicBezTo>
                  <a:cubicBezTo>
                    <a:pt x="7" y="123"/>
                    <a:pt x="7" y="123"/>
                    <a:pt x="7" y="123"/>
                  </a:cubicBezTo>
                  <a:cubicBezTo>
                    <a:pt x="7" y="122"/>
                    <a:pt x="8" y="121"/>
                    <a:pt x="9" y="121"/>
                  </a:cubicBezTo>
                  <a:cubicBezTo>
                    <a:pt x="15" y="111"/>
                    <a:pt x="15" y="111"/>
                    <a:pt x="15" y="111"/>
                  </a:cubicBezTo>
                  <a:cubicBezTo>
                    <a:pt x="14" y="110"/>
                    <a:pt x="14" y="110"/>
                    <a:pt x="14" y="109"/>
                  </a:cubicBezTo>
                  <a:moveTo>
                    <a:pt x="29" y="84"/>
                  </a:moveTo>
                  <a:cubicBezTo>
                    <a:pt x="28" y="84"/>
                    <a:pt x="28" y="84"/>
                    <a:pt x="27" y="84"/>
                  </a:cubicBezTo>
                  <a:cubicBezTo>
                    <a:pt x="23" y="92"/>
                    <a:pt x="23" y="92"/>
                    <a:pt x="23" y="92"/>
                  </a:cubicBezTo>
                  <a:cubicBezTo>
                    <a:pt x="24" y="92"/>
                    <a:pt x="24" y="92"/>
                    <a:pt x="25" y="92"/>
                  </a:cubicBezTo>
                  <a:cubicBezTo>
                    <a:pt x="29" y="84"/>
                    <a:pt x="29" y="84"/>
                    <a:pt x="29" y="84"/>
                  </a:cubicBezTo>
                  <a:cubicBezTo>
                    <a:pt x="29" y="84"/>
                    <a:pt x="29" y="84"/>
                    <a:pt x="29" y="84"/>
                  </a:cubicBezTo>
                  <a:moveTo>
                    <a:pt x="35" y="69"/>
                  </a:moveTo>
                  <a:cubicBezTo>
                    <a:pt x="29" y="81"/>
                    <a:pt x="29" y="81"/>
                    <a:pt x="29" y="81"/>
                  </a:cubicBezTo>
                  <a:cubicBezTo>
                    <a:pt x="30" y="80"/>
                    <a:pt x="31" y="80"/>
                    <a:pt x="31" y="80"/>
                  </a:cubicBezTo>
                  <a:cubicBezTo>
                    <a:pt x="37" y="70"/>
                    <a:pt x="37" y="70"/>
                    <a:pt x="37" y="70"/>
                  </a:cubicBezTo>
                  <a:cubicBezTo>
                    <a:pt x="36" y="70"/>
                    <a:pt x="36" y="69"/>
                    <a:pt x="35" y="69"/>
                  </a:cubicBezTo>
                  <a:moveTo>
                    <a:pt x="58" y="31"/>
                  </a:moveTo>
                  <a:cubicBezTo>
                    <a:pt x="57" y="31"/>
                    <a:pt x="57" y="31"/>
                    <a:pt x="56" y="31"/>
                  </a:cubicBezTo>
                  <a:cubicBezTo>
                    <a:pt x="56" y="31"/>
                    <a:pt x="56" y="31"/>
                    <a:pt x="56" y="31"/>
                  </a:cubicBezTo>
                  <a:cubicBezTo>
                    <a:pt x="56" y="32"/>
                    <a:pt x="56" y="32"/>
                    <a:pt x="55" y="33"/>
                  </a:cubicBezTo>
                  <a:cubicBezTo>
                    <a:pt x="43" y="55"/>
                    <a:pt x="43" y="55"/>
                    <a:pt x="43" y="55"/>
                  </a:cubicBezTo>
                  <a:cubicBezTo>
                    <a:pt x="43" y="55"/>
                    <a:pt x="43" y="55"/>
                    <a:pt x="43" y="55"/>
                  </a:cubicBezTo>
                  <a:cubicBezTo>
                    <a:pt x="43" y="55"/>
                    <a:pt x="43" y="55"/>
                    <a:pt x="43" y="55"/>
                  </a:cubicBezTo>
                  <a:cubicBezTo>
                    <a:pt x="44" y="55"/>
                    <a:pt x="44" y="55"/>
                    <a:pt x="44" y="55"/>
                  </a:cubicBezTo>
                  <a:cubicBezTo>
                    <a:pt x="44" y="55"/>
                    <a:pt x="44" y="55"/>
                    <a:pt x="44" y="55"/>
                  </a:cubicBezTo>
                  <a:cubicBezTo>
                    <a:pt x="55" y="35"/>
                    <a:pt x="55" y="35"/>
                    <a:pt x="55" y="35"/>
                  </a:cubicBezTo>
                  <a:cubicBezTo>
                    <a:pt x="55" y="35"/>
                    <a:pt x="55" y="34"/>
                    <a:pt x="56" y="33"/>
                  </a:cubicBezTo>
                  <a:cubicBezTo>
                    <a:pt x="56" y="33"/>
                    <a:pt x="56" y="33"/>
                    <a:pt x="56" y="33"/>
                  </a:cubicBezTo>
                  <a:cubicBezTo>
                    <a:pt x="58" y="31"/>
                    <a:pt x="58" y="31"/>
                    <a:pt x="58" y="31"/>
                  </a:cubicBezTo>
                  <a:moveTo>
                    <a:pt x="59" y="28"/>
                  </a:moveTo>
                  <a:cubicBezTo>
                    <a:pt x="59" y="28"/>
                    <a:pt x="58" y="29"/>
                    <a:pt x="57" y="29"/>
                  </a:cubicBezTo>
                  <a:cubicBezTo>
                    <a:pt x="57" y="29"/>
                    <a:pt x="57" y="29"/>
                    <a:pt x="57" y="29"/>
                  </a:cubicBezTo>
                  <a:cubicBezTo>
                    <a:pt x="58" y="29"/>
                    <a:pt x="58" y="29"/>
                    <a:pt x="59" y="28"/>
                  </a:cubicBezTo>
                  <a:cubicBezTo>
                    <a:pt x="59" y="28"/>
                    <a:pt x="59" y="28"/>
                    <a:pt x="59" y="28"/>
                  </a:cubicBezTo>
                  <a:moveTo>
                    <a:pt x="72" y="0"/>
                  </a:moveTo>
                  <a:cubicBezTo>
                    <a:pt x="58" y="28"/>
                    <a:pt x="58" y="28"/>
                    <a:pt x="58" y="28"/>
                  </a:cubicBezTo>
                  <a:cubicBezTo>
                    <a:pt x="58" y="28"/>
                    <a:pt x="58" y="28"/>
                    <a:pt x="58" y="28"/>
                  </a:cubicBezTo>
                  <a:cubicBezTo>
                    <a:pt x="59" y="28"/>
                    <a:pt x="59" y="28"/>
                    <a:pt x="59" y="28"/>
                  </a:cubicBezTo>
                  <a:cubicBezTo>
                    <a:pt x="59" y="27"/>
                    <a:pt x="59" y="27"/>
                    <a:pt x="59" y="27"/>
                  </a:cubicBezTo>
                  <a:cubicBezTo>
                    <a:pt x="59" y="27"/>
                    <a:pt x="59" y="27"/>
                    <a:pt x="60" y="27"/>
                  </a:cubicBezTo>
                  <a:cubicBezTo>
                    <a:pt x="74" y="1"/>
                    <a:pt x="74" y="1"/>
                    <a:pt x="74" y="1"/>
                  </a:cubicBezTo>
                  <a:cubicBezTo>
                    <a:pt x="73" y="1"/>
                    <a:pt x="73" y="1"/>
                    <a:pt x="7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 name="îṡḷíḑe">
              <a:extLst>
                <a:ext uri="{FF2B5EF4-FFF2-40B4-BE49-F238E27FC236}">
                  <a16:creationId xmlns:a16="http://schemas.microsoft.com/office/drawing/2014/main" id="{48A77278-B85B-4A11-B5AC-91E09FB956B5}"/>
                </a:ext>
              </a:extLst>
            </p:cNvPr>
            <p:cNvSpPr/>
            <p:nvPr/>
          </p:nvSpPr>
          <p:spPr bwMode="auto">
            <a:xfrm>
              <a:off x="5167003" y="1618586"/>
              <a:ext cx="9130" cy="18260"/>
            </a:xfrm>
            <a:custGeom>
              <a:avLst/>
              <a:gdLst>
                <a:gd name="T0" fmla="*/ 1 w 1"/>
                <a:gd name="T1" fmla="*/ 0 h 2"/>
                <a:gd name="T2" fmla="*/ 1 w 1"/>
                <a:gd name="T3" fmla="*/ 0 h 2"/>
                <a:gd name="T4" fmla="*/ 0 w 1"/>
                <a:gd name="T5" fmla="*/ 2 h 2"/>
                <a:gd name="T6" fmla="*/ 1 w 1"/>
                <a:gd name="T7" fmla="*/ 0 h 2"/>
              </a:gdLst>
              <a:ahLst/>
              <a:cxnLst>
                <a:cxn ang="0">
                  <a:pos x="T0" y="T1"/>
                </a:cxn>
                <a:cxn ang="0">
                  <a:pos x="T2" y="T3"/>
                </a:cxn>
                <a:cxn ang="0">
                  <a:pos x="T4" y="T5"/>
                </a:cxn>
                <a:cxn ang="0">
                  <a:pos x="T6" y="T7"/>
                </a:cxn>
              </a:cxnLst>
              <a:rect l="0" t="0" r="r" b="b"/>
              <a:pathLst>
                <a:path w="1" h="2">
                  <a:moveTo>
                    <a:pt x="1" y="0"/>
                  </a:moveTo>
                  <a:cubicBezTo>
                    <a:pt x="1" y="0"/>
                    <a:pt x="1" y="0"/>
                    <a:pt x="1" y="0"/>
                  </a:cubicBezTo>
                  <a:cubicBezTo>
                    <a:pt x="0" y="1"/>
                    <a:pt x="0" y="2"/>
                    <a:pt x="0" y="2"/>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 name="î$ḻidè">
              <a:extLst>
                <a:ext uri="{FF2B5EF4-FFF2-40B4-BE49-F238E27FC236}">
                  <a16:creationId xmlns:a16="http://schemas.microsoft.com/office/drawing/2014/main" id="{467F63B7-8CCF-4D02-A4C8-17B3522B569A}"/>
                </a:ext>
              </a:extLst>
            </p:cNvPr>
            <p:cNvSpPr/>
            <p:nvPr/>
          </p:nvSpPr>
          <p:spPr bwMode="auto">
            <a:xfrm>
              <a:off x="5167003" y="1559240"/>
              <a:ext cx="45651" cy="59346"/>
            </a:xfrm>
            <a:custGeom>
              <a:avLst/>
              <a:gdLst>
                <a:gd name="T0" fmla="*/ 4 w 5"/>
                <a:gd name="T1" fmla="*/ 1 h 6"/>
                <a:gd name="T2" fmla="*/ 2 w 5"/>
                <a:gd name="T3" fmla="*/ 2 h 6"/>
                <a:gd name="T4" fmla="*/ 0 w 5"/>
                <a:gd name="T5" fmla="*/ 6 h 6"/>
                <a:gd name="T6" fmla="*/ 1 w 5"/>
                <a:gd name="T7" fmla="*/ 4 h 6"/>
                <a:gd name="T8" fmla="*/ 1 w 5"/>
                <a:gd name="T9" fmla="*/ 4 h 6"/>
                <a:gd name="T10" fmla="*/ 3 w 5"/>
                <a:gd name="T11" fmla="*/ 4 h 6"/>
                <a:gd name="T12" fmla="*/ 4 w 5"/>
                <a:gd name="T13" fmla="*/ 1 h 6"/>
                <a:gd name="T14" fmla="*/ 5 w 5"/>
                <a:gd name="T15" fmla="*/ 0 h 6"/>
                <a:gd name="T16" fmla="*/ 4 w 5"/>
                <a:gd name="T17" fmla="*/ 0 h 6"/>
                <a:gd name="T18" fmla="*/ 4 w 5"/>
                <a:gd name="T19" fmla="*/ 1 h 6"/>
                <a:gd name="T20" fmla="*/ 3 w 5"/>
                <a:gd name="T21" fmla="*/ 1 h 6"/>
                <a:gd name="T22" fmla="*/ 3 w 5"/>
                <a:gd name="T23" fmla="*/ 1 h 6"/>
                <a:gd name="T24" fmla="*/ 2 w 5"/>
                <a:gd name="T25" fmla="*/ 2 h 6"/>
                <a:gd name="T26" fmla="*/ 4 w 5"/>
                <a:gd name="T27" fmla="*/ 1 h 6"/>
                <a:gd name="T28" fmla="*/ 5 w 5"/>
                <a:gd name="T2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6">
                  <a:moveTo>
                    <a:pt x="4" y="1"/>
                  </a:moveTo>
                  <a:cubicBezTo>
                    <a:pt x="3" y="2"/>
                    <a:pt x="3" y="2"/>
                    <a:pt x="2" y="2"/>
                  </a:cubicBezTo>
                  <a:cubicBezTo>
                    <a:pt x="0" y="6"/>
                    <a:pt x="0" y="6"/>
                    <a:pt x="0" y="6"/>
                  </a:cubicBezTo>
                  <a:cubicBezTo>
                    <a:pt x="1" y="5"/>
                    <a:pt x="1" y="5"/>
                    <a:pt x="1" y="4"/>
                  </a:cubicBezTo>
                  <a:cubicBezTo>
                    <a:pt x="1" y="4"/>
                    <a:pt x="1" y="4"/>
                    <a:pt x="1" y="4"/>
                  </a:cubicBezTo>
                  <a:cubicBezTo>
                    <a:pt x="2" y="4"/>
                    <a:pt x="2" y="4"/>
                    <a:pt x="3" y="4"/>
                  </a:cubicBezTo>
                  <a:cubicBezTo>
                    <a:pt x="4" y="1"/>
                    <a:pt x="4" y="1"/>
                    <a:pt x="4" y="1"/>
                  </a:cubicBezTo>
                  <a:moveTo>
                    <a:pt x="5" y="0"/>
                  </a:moveTo>
                  <a:cubicBezTo>
                    <a:pt x="4" y="0"/>
                    <a:pt x="4" y="0"/>
                    <a:pt x="4" y="0"/>
                  </a:cubicBezTo>
                  <a:cubicBezTo>
                    <a:pt x="4" y="1"/>
                    <a:pt x="4" y="1"/>
                    <a:pt x="4" y="1"/>
                  </a:cubicBezTo>
                  <a:cubicBezTo>
                    <a:pt x="4" y="1"/>
                    <a:pt x="4" y="1"/>
                    <a:pt x="3" y="1"/>
                  </a:cubicBezTo>
                  <a:cubicBezTo>
                    <a:pt x="3" y="1"/>
                    <a:pt x="3" y="1"/>
                    <a:pt x="3" y="1"/>
                  </a:cubicBezTo>
                  <a:cubicBezTo>
                    <a:pt x="2" y="2"/>
                    <a:pt x="2" y="2"/>
                    <a:pt x="2" y="2"/>
                  </a:cubicBezTo>
                  <a:cubicBezTo>
                    <a:pt x="3" y="2"/>
                    <a:pt x="4" y="1"/>
                    <a:pt x="4" y="1"/>
                  </a:cubicBezTo>
                  <a:cubicBezTo>
                    <a:pt x="5" y="0"/>
                    <a:pt x="5"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4" name="îṡľîḍè">
              <a:extLst>
                <a:ext uri="{FF2B5EF4-FFF2-40B4-BE49-F238E27FC236}">
                  <a16:creationId xmlns:a16="http://schemas.microsoft.com/office/drawing/2014/main" id="{5BCB349F-36F4-4F44-8BBD-BE2CE89E9A88}"/>
                </a:ext>
              </a:extLst>
            </p:cNvPr>
            <p:cNvSpPr/>
            <p:nvPr/>
          </p:nvSpPr>
          <p:spPr bwMode="auto">
            <a:xfrm>
              <a:off x="4897663" y="1824016"/>
              <a:ext cx="164343" cy="278471"/>
            </a:xfrm>
            <a:custGeom>
              <a:avLst/>
              <a:gdLst>
                <a:gd name="T0" fmla="*/ 4 w 17"/>
                <a:gd name="T1" fmla="*/ 25 h 29"/>
                <a:gd name="T2" fmla="*/ 2 w 17"/>
                <a:gd name="T3" fmla="*/ 26 h 29"/>
                <a:gd name="T4" fmla="*/ 0 w 17"/>
                <a:gd name="T5" fmla="*/ 29 h 29"/>
                <a:gd name="T6" fmla="*/ 2 w 17"/>
                <a:gd name="T7" fmla="*/ 29 h 29"/>
                <a:gd name="T8" fmla="*/ 2 w 17"/>
                <a:gd name="T9" fmla="*/ 29 h 29"/>
                <a:gd name="T10" fmla="*/ 4 w 17"/>
                <a:gd name="T11" fmla="*/ 25 h 29"/>
                <a:gd name="T12" fmla="*/ 16 w 17"/>
                <a:gd name="T13" fmla="*/ 0 h 29"/>
                <a:gd name="T14" fmla="*/ 16 w 17"/>
                <a:gd name="T15" fmla="*/ 0 h 29"/>
                <a:gd name="T16" fmla="*/ 16 w 17"/>
                <a:gd name="T17" fmla="*/ 0 h 29"/>
                <a:gd name="T18" fmla="*/ 8 w 17"/>
                <a:gd name="T19" fmla="*/ 14 h 29"/>
                <a:gd name="T20" fmla="*/ 10 w 17"/>
                <a:gd name="T21" fmla="*/ 15 h 29"/>
                <a:gd name="T22" fmla="*/ 17 w 17"/>
                <a:gd name="T23" fmla="*/ 0 h 29"/>
                <a:gd name="T24" fmla="*/ 17 w 17"/>
                <a:gd name="T25" fmla="*/ 0 h 29"/>
                <a:gd name="T26" fmla="*/ 16 w 17"/>
                <a:gd name="T2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29">
                  <a:moveTo>
                    <a:pt x="4" y="25"/>
                  </a:moveTo>
                  <a:cubicBezTo>
                    <a:pt x="4" y="25"/>
                    <a:pt x="3" y="25"/>
                    <a:pt x="2" y="26"/>
                  </a:cubicBezTo>
                  <a:cubicBezTo>
                    <a:pt x="0" y="29"/>
                    <a:pt x="0" y="29"/>
                    <a:pt x="0" y="29"/>
                  </a:cubicBezTo>
                  <a:cubicBezTo>
                    <a:pt x="1" y="29"/>
                    <a:pt x="1" y="29"/>
                    <a:pt x="2" y="29"/>
                  </a:cubicBezTo>
                  <a:cubicBezTo>
                    <a:pt x="2" y="29"/>
                    <a:pt x="2" y="29"/>
                    <a:pt x="2" y="29"/>
                  </a:cubicBezTo>
                  <a:cubicBezTo>
                    <a:pt x="4" y="25"/>
                    <a:pt x="4" y="25"/>
                    <a:pt x="4" y="25"/>
                  </a:cubicBezTo>
                  <a:moveTo>
                    <a:pt x="16" y="0"/>
                  </a:moveTo>
                  <a:cubicBezTo>
                    <a:pt x="16" y="0"/>
                    <a:pt x="16" y="0"/>
                    <a:pt x="16" y="0"/>
                  </a:cubicBezTo>
                  <a:cubicBezTo>
                    <a:pt x="16" y="0"/>
                    <a:pt x="16" y="0"/>
                    <a:pt x="16" y="0"/>
                  </a:cubicBezTo>
                  <a:cubicBezTo>
                    <a:pt x="8" y="14"/>
                    <a:pt x="8" y="14"/>
                    <a:pt x="8" y="14"/>
                  </a:cubicBezTo>
                  <a:cubicBezTo>
                    <a:pt x="9" y="14"/>
                    <a:pt x="9" y="15"/>
                    <a:pt x="10" y="15"/>
                  </a:cubicBezTo>
                  <a:cubicBezTo>
                    <a:pt x="17" y="0"/>
                    <a:pt x="17" y="0"/>
                    <a:pt x="17" y="0"/>
                  </a:cubicBezTo>
                  <a:cubicBezTo>
                    <a:pt x="17" y="0"/>
                    <a:pt x="17" y="0"/>
                    <a:pt x="17" y="0"/>
                  </a:cubicBezTo>
                  <a:cubicBezTo>
                    <a:pt x="17" y="0"/>
                    <a:pt x="17" y="0"/>
                    <a:pt x="1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5" name="íṧliďe">
              <a:extLst>
                <a:ext uri="{FF2B5EF4-FFF2-40B4-BE49-F238E27FC236}">
                  <a16:creationId xmlns:a16="http://schemas.microsoft.com/office/drawing/2014/main" id="{EFE25A94-258D-47E7-B1C3-367C099F0A0E}"/>
                </a:ext>
              </a:extLst>
            </p:cNvPr>
            <p:cNvSpPr/>
            <p:nvPr/>
          </p:nvSpPr>
          <p:spPr bwMode="auto">
            <a:xfrm>
              <a:off x="4272245" y="2180094"/>
              <a:ext cx="607158" cy="1123015"/>
            </a:xfrm>
            <a:custGeom>
              <a:avLst/>
              <a:gdLst>
                <a:gd name="T0" fmla="*/ 39 w 64"/>
                <a:gd name="T1" fmla="*/ 44 h 118"/>
                <a:gd name="T2" fmla="*/ 0 w 64"/>
                <a:gd name="T3" fmla="*/ 118 h 118"/>
                <a:gd name="T4" fmla="*/ 0 w 64"/>
                <a:gd name="T5" fmla="*/ 118 h 118"/>
                <a:gd name="T6" fmla="*/ 40 w 64"/>
                <a:gd name="T7" fmla="*/ 44 h 118"/>
                <a:gd name="T8" fmla="*/ 39 w 64"/>
                <a:gd name="T9" fmla="*/ 44 h 118"/>
                <a:gd name="T10" fmla="*/ 48 w 64"/>
                <a:gd name="T11" fmla="*/ 29 h 118"/>
                <a:gd name="T12" fmla="*/ 46 w 64"/>
                <a:gd name="T13" fmla="*/ 31 h 118"/>
                <a:gd name="T14" fmla="*/ 45 w 64"/>
                <a:gd name="T15" fmla="*/ 32 h 118"/>
                <a:gd name="T16" fmla="*/ 45 w 64"/>
                <a:gd name="T17" fmla="*/ 32 h 118"/>
                <a:gd name="T18" fmla="*/ 45 w 64"/>
                <a:gd name="T19" fmla="*/ 35 h 118"/>
                <a:gd name="T20" fmla="*/ 48 w 64"/>
                <a:gd name="T21" fmla="*/ 29 h 118"/>
                <a:gd name="T22" fmla="*/ 64 w 64"/>
                <a:gd name="T23" fmla="*/ 0 h 118"/>
                <a:gd name="T24" fmla="*/ 62 w 64"/>
                <a:gd name="T25" fmla="*/ 0 h 118"/>
                <a:gd name="T26" fmla="*/ 61 w 64"/>
                <a:gd name="T27" fmla="*/ 2 h 118"/>
                <a:gd name="T28" fmla="*/ 53 w 64"/>
                <a:gd name="T29" fmla="*/ 17 h 118"/>
                <a:gd name="T30" fmla="*/ 54 w 64"/>
                <a:gd name="T31" fmla="*/ 19 h 118"/>
                <a:gd name="T32" fmla="*/ 64 w 64"/>
                <a:gd name="T33"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 h="118">
                  <a:moveTo>
                    <a:pt x="39" y="44"/>
                  </a:moveTo>
                  <a:cubicBezTo>
                    <a:pt x="0" y="118"/>
                    <a:pt x="0" y="118"/>
                    <a:pt x="0" y="118"/>
                  </a:cubicBezTo>
                  <a:cubicBezTo>
                    <a:pt x="0" y="118"/>
                    <a:pt x="0" y="118"/>
                    <a:pt x="0" y="118"/>
                  </a:cubicBezTo>
                  <a:cubicBezTo>
                    <a:pt x="40" y="44"/>
                    <a:pt x="40" y="44"/>
                    <a:pt x="40" y="44"/>
                  </a:cubicBezTo>
                  <a:cubicBezTo>
                    <a:pt x="40" y="44"/>
                    <a:pt x="39" y="44"/>
                    <a:pt x="39" y="44"/>
                  </a:cubicBezTo>
                  <a:moveTo>
                    <a:pt x="48" y="29"/>
                  </a:moveTo>
                  <a:cubicBezTo>
                    <a:pt x="47" y="29"/>
                    <a:pt x="46" y="30"/>
                    <a:pt x="46" y="31"/>
                  </a:cubicBezTo>
                  <a:cubicBezTo>
                    <a:pt x="46" y="31"/>
                    <a:pt x="46" y="31"/>
                    <a:pt x="45" y="32"/>
                  </a:cubicBezTo>
                  <a:cubicBezTo>
                    <a:pt x="45" y="32"/>
                    <a:pt x="45" y="32"/>
                    <a:pt x="45" y="32"/>
                  </a:cubicBezTo>
                  <a:cubicBezTo>
                    <a:pt x="45" y="33"/>
                    <a:pt x="45" y="34"/>
                    <a:pt x="45" y="35"/>
                  </a:cubicBezTo>
                  <a:cubicBezTo>
                    <a:pt x="48" y="29"/>
                    <a:pt x="48" y="29"/>
                    <a:pt x="48" y="29"/>
                  </a:cubicBezTo>
                  <a:moveTo>
                    <a:pt x="64" y="0"/>
                  </a:moveTo>
                  <a:cubicBezTo>
                    <a:pt x="63" y="0"/>
                    <a:pt x="63" y="0"/>
                    <a:pt x="62" y="0"/>
                  </a:cubicBezTo>
                  <a:cubicBezTo>
                    <a:pt x="61" y="2"/>
                    <a:pt x="61" y="2"/>
                    <a:pt x="61" y="2"/>
                  </a:cubicBezTo>
                  <a:cubicBezTo>
                    <a:pt x="53" y="17"/>
                    <a:pt x="53" y="17"/>
                    <a:pt x="53" y="17"/>
                  </a:cubicBezTo>
                  <a:cubicBezTo>
                    <a:pt x="53" y="18"/>
                    <a:pt x="53" y="18"/>
                    <a:pt x="54" y="19"/>
                  </a:cubicBezTo>
                  <a:cubicBezTo>
                    <a:pt x="64" y="0"/>
                    <a:pt x="64" y="0"/>
                    <a:pt x="6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6" name="iṣlïḑé">
              <a:extLst>
                <a:ext uri="{FF2B5EF4-FFF2-40B4-BE49-F238E27FC236}">
                  <a16:creationId xmlns:a16="http://schemas.microsoft.com/office/drawing/2014/main" id="{D19E83E7-A50F-4BC8-B734-72B20D5AD998}"/>
                </a:ext>
              </a:extLst>
            </p:cNvPr>
            <p:cNvSpPr/>
            <p:nvPr/>
          </p:nvSpPr>
          <p:spPr bwMode="auto">
            <a:xfrm>
              <a:off x="4272245" y="3303109"/>
              <a:ext cx="4565" cy="456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7" name="ísliďe">
              <a:extLst>
                <a:ext uri="{FF2B5EF4-FFF2-40B4-BE49-F238E27FC236}">
                  <a16:creationId xmlns:a16="http://schemas.microsoft.com/office/drawing/2014/main" id="{E736B96C-13AA-417D-91CB-C9DCE4349A96}"/>
                </a:ext>
              </a:extLst>
            </p:cNvPr>
            <p:cNvSpPr/>
            <p:nvPr/>
          </p:nvSpPr>
          <p:spPr bwMode="auto">
            <a:xfrm>
              <a:off x="5367867" y="1312724"/>
              <a:ext cx="607158" cy="826283"/>
            </a:xfrm>
            <a:custGeom>
              <a:avLst/>
              <a:gdLst>
                <a:gd name="T0" fmla="*/ 50 w 64"/>
                <a:gd name="T1" fmla="*/ 67 h 87"/>
                <a:gd name="T2" fmla="*/ 50 w 64"/>
                <a:gd name="T3" fmla="*/ 67 h 87"/>
                <a:gd name="T4" fmla="*/ 64 w 64"/>
                <a:gd name="T5" fmla="*/ 87 h 87"/>
                <a:gd name="T6" fmla="*/ 64 w 64"/>
                <a:gd name="T7" fmla="*/ 87 h 87"/>
                <a:gd name="T8" fmla="*/ 50 w 64"/>
                <a:gd name="T9" fmla="*/ 67 h 87"/>
                <a:gd name="T10" fmla="*/ 16 w 64"/>
                <a:gd name="T11" fmla="*/ 22 h 87"/>
                <a:gd name="T12" fmla="*/ 16 w 64"/>
                <a:gd name="T13" fmla="*/ 22 h 87"/>
                <a:gd name="T14" fmla="*/ 16 w 64"/>
                <a:gd name="T15" fmla="*/ 22 h 87"/>
                <a:gd name="T16" fmla="*/ 16 w 64"/>
                <a:gd name="T17" fmla="*/ 22 h 87"/>
                <a:gd name="T18" fmla="*/ 0 w 64"/>
                <a:gd name="T19" fmla="*/ 0 h 87"/>
                <a:gd name="T20" fmla="*/ 0 w 64"/>
                <a:gd name="T21" fmla="*/ 0 h 87"/>
                <a:gd name="T22" fmla="*/ 0 w 64"/>
                <a:gd name="T23" fmla="*/ 0 h 87"/>
                <a:gd name="T24" fmla="*/ 15 w 64"/>
                <a:gd name="T25" fmla="*/ 21 h 87"/>
                <a:gd name="T26" fmla="*/ 17 w 64"/>
                <a:gd name="T27" fmla="*/ 21 h 87"/>
                <a:gd name="T28" fmla="*/ 3 w 64"/>
                <a:gd name="T29" fmla="*/ 3 h 87"/>
                <a:gd name="T30" fmla="*/ 0 w 64"/>
                <a:gd name="T31"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 h="87">
                  <a:moveTo>
                    <a:pt x="50" y="67"/>
                  </a:moveTo>
                  <a:cubicBezTo>
                    <a:pt x="50" y="67"/>
                    <a:pt x="50" y="67"/>
                    <a:pt x="50" y="67"/>
                  </a:cubicBezTo>
                  <a:cubicBezTo>
                    <a:pt x="64" y="87"/>
                    <a:pt x="64" y="87"/>
                    <a:pt x="64" y="87"/>
                  </a:cubicBezTo>
                  <a:cubicBezTo>
                    <a:pt x="64" y="87"/>
                    <a:pt x="64" y="87"/>
                    <a:pt x="64" y="87"/>
                  </a:cubicBezTo>
                  <a:cubicBezTo>
                    <a:pt x="50" y="67"/>
                    <a:pt x="50" y="67"/>
                    <a:pt x="50" y="67"/>
                  </a:cubicBezTo>
                  <a:moveTo>
                    <a:pt x="16" y="22"/>
                  </a:moveTo>
                  <a:cubicBezTo>
                    <a:pt x="16" y="22"/>
                    <a:pt x="16" y="22"/>
                    <a:pt x="16" y="22"/>
                  </a:cubicBezTo>
                  <a:cubicBezTo>
                    <a:pt x="16" y="22"/>
                    <a:pt x="16" y="22"/>
                    <a:pt x="16" y="22"/>
                  </a:cubicBezTo>
                  <a:cubicBezTo>
                    <a:pt x="16" y="22"/>
                    <a:pt x="16" y="22"/>
                    <a:pt x="16" y="22"/>
                  </a:cubicBezTo>
                  <a:moveTo>
                    <a:pt x="0" y="0"/>
                  </a:moveTo>
                  <a:cubicBezTo>
                    <a:pt x="0" y="0"/>
                    <a:pt x="0" y="0"/>
                    <a:pt x="0" y="0"/>
                  </a:cubicBezTo>
                  <a:cubicBezTo>
                    <a:pt x="0" y="0"/>
                    <a:pt x="0" y="0"/>
                    <a:pt x="0" y="0"/>
                  </a:cubicBezTo>
                  <a:cubicBezTo>
                    <a:pt x="15" y="21"/>
                    <a:pt x="15" y="21"/>
                    <a:pt x="15" y="21"/>
                  </a:cubicBezTo>
                  <a:cubicBezTo>
                    <a:pt x="16" y="21"/>
                    <a:pt x="16" y="21"/>
                    <a:pt x="17" y="21"/>
                  </a:cubicBezTo>
                  <a:cubicBezTo>
                    <a:pt x="3" y="3"/>
                    <a:pt x="3" y="3"/>
                    <a:pt x="3" y="3"/>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8" name="ïṡ1iḓê">
              <a:extLst>
                <a:ext uri="{FF2B5EF4-FFF2-40B4-BE49-F238E27FC236}">
                  <a16:creationId xmlns:a16="http://schemas.microsoft.com/office/drawing/2014/main" id="{6209F813-9F34-4C0E-802E-1FF08CD79F5F}"/>
                </a:ext>
              </a:extLst>
            </p:cNvPr>
            <p:cNvSpPr/>
            <p:nvPr/>
          </p:nvSpPr>
          <p:spPr bwMode="auto">
            <a:xfrm>
              <a:off x="5509385" y="1513589"/>
              <a:ext cx="333252" cy="438250"/>
            </a:xfrm>
            <a:custGeom>
              <a:avLst/>
              <a:gdLst>
                <a:gd name="T0" fmla="*/ 2 w 35"/>
                <a:gd name="T1" fmla="*/ 0 h 46"/>
                <a:gd name="T2" fmla="*/ 0 w 35"/>
                <a:gd name="T3" fmla="*/ 0 h 46"/>
                <a:gd name="T4" fmla="*/ 1 w 35"/>
                <a:gd name="T5" fmla="*/ 1 h 46"/>
                <a:gd name="T6" fmla="*/ 1 w 35"/>
                <a:gd name="T7" fmla="*/ 1 h 46"/>
                <a:gd name="T8" fmla="*/ 1 w 35"/>
                <a:gd name="T9" fmla="*/ 1 h 46"/>
                <a:gd name="T10" fmla="*/ 35 w 35"/>
                <a:gd name="T11" fmla="*/ 46 h 46"/>
                <a:gd name="T12" fmla="*/ 35 w 35"/>
                <a:gd name="T13" fmla="*/ 46 h 46"/>
                <a:gd name="T14" fmla="*/ 5 w 35"/>
                <a:gd name="T15" fmla="*/ 5 h 46"/>
                <a:gd name="T16" fmla="*/ 2 w 35"/>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46">
                  <a:moveTo>
                    <a:pt x="2" y="0"/>
                  </a:moveTo>
                  <a:cubicBezTo>
                    <a:pt x="1" y="0"/>
                    <a:pt x="1" y="0"/>
                    <a:pt x="0" y="0"/>
                  </a:cubicBezTo>
                  <a:cubicBezTo>
                    <a:pt x="1" y="1"/>
                    <a:pt x="1" y="1"/>
                    <a:pt x="1" y="1"/>
                  </a:cubicBezTo>
                  <a:cubicBezTo>
                    <a:pt x="1" y="1"/>
                    <a:pt x="1" y="1"/>
                    <a:pt x="1" y="1"/>
                  </a:cubicBezTo>
                  <a:cubicBezTo>
                    <a:pt x="1" y="1"/>
                    <a:pt x="1" y="1"/>
                    <a:pt x="1" y="1"/>
                  </a:cubicBezTo>
                  <a:cubicBezTo>
                    <a:pt x="35" y="46"/>
                    <a:pt x="35" y="46"/>
                    <a:pt x="35" y="46"/>
                  </a:cubicBezTo>
                  <a:cubicBezTo>
                    <a:pt x="35" y="46"/>
                    <a:pt x="35" y="46"/>
                    <a:pt x="35" y="46"/>
                  </a:cubicBezTo>
                  <a:cubicBezTo>
                    <a:pt x="5" y="5"/>
                    <a:pt x="5" y="5"/>
                    <a:pt x="5" y="5"/>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9" name="ïšḷîďé">
              <a:extLst>
                <a:ext uri="{FF2B5EF4-FFF2-40B4-BE49-F238E27FC236}">
                  <a16:creationId xmlns:a16="http://schemas.microsoft.com/office/drawing/2014/main" id="{F0EBD58E-F1C2-48B5-A5AF-6B0779DAEDEC}"/>
                </a:ext>
              </a:extLst>
            </p:cNvPr>
            <p:cNvSpPr/>
            <p:nvPr/>
          </p:nvSpPr>
          <p:spPr bwMode="auto">
            <a:xfrm>
              <a:off x="5376998" y="1303594"/>
              <a:ext cx="734980" cy="703026"/>
            </a:xfrm>
            <a:custGeom>
              <a:avLst/>
              <a:gdLst>
                <a:gd name="T0" fmla="*/ 62 w 77"/>
                <a:gd name="T1" fmla="*/ 59 h 74"/>
                <a:gd name="T2" fmla="*/ 60 w 77"/>
                <a:gd name="T3" fmla="*/ 59 h 74"/>
                <a:gd name="T4" fmla="*/ 76 w 77"/>
                <a:gd name="T5" fmla="*/ 74 h 74"/>
                <a:gd name="T6" fmla="*/ 77 w 77"/>
                <a:gd name="T7" fmla="*/ 73 h 74"/>
                <a:gd name="T8" fmla="*/ 62 w 77"/>
                <a:gd name="T9" fmla="*/ 59 h 74"/>
                <a:gd name="T10" fmla="*/ 5 w 77"/>
                <a:gd name="T11" fmla="*/ 5 h 74"/>
                <a:gd name="T12" fmla="*/ 9 w 77"/>
                <a:gd name="T13" fmla="*/ 10 h 74"/>
                <a:gd name="T14" fmla="*/ 21 w 77"/>
                <a:gd name="T15" fmla="*/ 22 h 74"/>
                <a:gd name="T16" fmla="*/ 23 w 77"/>
                <a:gd name="T17" fmla="*/ 22 h 74"/>
                <a:gd name="T18" fmla="*/ 5 w 77"/>
                <a:gd name="T19" fmla="*/ 5 h 74"/>
                <a:gd name="T20" fmla="*/ 0 w 77"/>
                <a:gd name="T21" fmla="*/ 0 h 74"/>
                <a:gd name="T22" fmla="*/ 0 w 77"/>
                <a:gd name="T23" fmla="*/ 0 h 74"/>
                <a:gd name="T24" fmla="*/ 2 w 77"/>
                <a:gd name="T25" fmla="*/ 4 h 74"/>
                <a:gd name="T26" fmla="*/ 4 w 77"/>
                <a:gd name="T27" fmla="*/ 6 h 74"/>
                <a:gd name="T28" fmla="*/ 0 w 77"/>
                <a:gd name="T29" fmla="*/ 0 h 74"/>
                <a:gd name="T30" fmla="*/ 0 w 77"/>
                <a:gd name="T31"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7" h="74">
                  <a:moveTo>
                    <a:pt x="62" y="59"/>
                  </a:moveTo>
                  <a:cubicBezTo>
                    <a:pt x="61" y="59"/>
                    <a:pt x="61" y="59"/>
                    <a:pt x="60" y="59"/>
                  </a:cubicBezTo>
                  <a:cubicBezTo>
                    <a:pt x="76" y="74"/>
                    <a:pt x="76" y="74"/>
                    <a:pt x="76" y="74"/>
                  </a:cubicBezTo>
                  <a:cubicBezTo>
                    <a:pt x="77" y="73"/>
                    <a:pt x="77" y="73"/>
                    <a:pt x="77" y="73"/>
                  </a:cubicBezTo>
                  <a:cubicBezTo>
                    <a:pt x="62" y="59"/>
                    <a:pt x="62" y="59"/>
                    <a:pt x="62" y="59"/>
                  </a:cubicBezTo>
                  <a:moveTo>
                    <a:pt x="5" y="5"/>
                  </a:moveTo>
                  <a:cubicBezTo>
                    <a:pt x="9" y="10"/>
                    <a:pt x="9" y="10"/>
                    <a:pt x="9" y="10"/>
                  </a:cubicBezTo>
                  <a:cubicBezTo>
                    <a:pt x="21" y="22"/>
                    <a:pt x="21" y="22"/>
                    <a:pt x="21" y="22"/>
                  </a:cubicBezTo>
                  <a:cubicBezTo>
                    <a:pt x="21" y="22"/>
                    <a:pt x="22" y="22"/>
                    <a:pt x="23" y="22"/>
                  </a:cubicBezTo>
                  <a:cubicBezTo>
                    <a:pt x="5" y="5"/>
                    <a:pt x="5" y="5"/>
                    <a:pt x="5" y="5"/>
                  </a:cubicBezTo>
                  <a:moveTo>
                    <a:pt x="0" y="0"/>
                  </a:moveTo>
                  <a:cubicBezTo>
                    <a:pt x="0" y="0"/>
                    <a:pt x="0" y="0"/>
                    <a:pt x="0" y="0"/>
                  </a:cubicBezTo>
                  <a:cubicBezTo>
                    <a:pt x="2" y="4"/>
                    <a:pt x="2" y="4"/>
                    <a:pt x="2" y="4"/>
                  </a:cubicBezTo>
                  <a:cubicBezTo>
                    <a:pt x="4" y="6"/>
                    <a:pt x="4" y="6"/>
                    <a:pt x="4" y="6"/>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0" name="ïsḷîḓé">
              <a:extLst>
                <a:ext uri="{FF2B5EF4-FFF2-40B4-BE49-F238E27FC236}">
                  <a16:creationId xmlns:a16="http://schemas.microsoft.com/office/drawing/2014/main" id="{58DDCBD5-715B-4BD6-89AA-AA3F41F52A65}"/>
                </a:ext>
              </a:extLst>
            </p:cNvPr>
            <p:cNvSpPr/>
            <p:nvPr/>
          </p:nvSpPr>
          <p:spPr bwMode="auto">
            <a:xfrm>
              <a:off x="5577862" y="1513589"/>
              <a:ext cx="388033" cy="351513"/>
            </a:xfrm>
            <a:custGeom>
              <a:avLst/>
              <a:gdLst>
                <a:gd name="T0" fmla="*/ 2 w 41"/>
                <a:gd name="T1" fmla="*/ 0 h 37"/>
                <a:gd name="T2" fmla="*/ 0 w 41"/>
                <a:gd name="T3" fmla="*/ 0 h 37"/>
                <a:gd name="T4" fmla="*/ 39 w 41"/>
                <a:gd name="T5" fmla="*/ 37 h 37"/>
                <a:gd name="T6" fmla="*/ 41 w 41"/>
                <a:gd name="T7" fmla="*/ 37 h 37"/>
                <a:gd name="T8" fmla="*/ 2 w 41"/>
                <a:gd name="T9" fmla="*/ 0 h 37"/>
              </a:gdLst>
              <a:ahLst/>
              <a:cxnLst>
                <a:cxn ang="0">
                  <a:pos x="T0" y="T1"/>
                </a:cxn>
                <a:cxn ang="0">
                  <a:pos x="T2" y="T3"/>
                </a:cxn>
                <a:cxn ang="0">
                  <a:pos x="T4" y="T5"/>
                </a:cxn>
                <a:cxn ang="0">
                  <a:pos x="T6" y="T7"/>
                </a:cxn>
                <a:cxn ang="0">
                  <a:pos x="T8" y="T9"/>
                </a:cxn>
              </a:cxnLst>
              <a:rect l="0" t="0" r="r" b="b"/>
              <a:pathLst>
                <a:path w="41" h="37">
                  <a:moveTo>
                    <a:pt x="2" y="0"/>
                  </a:moveTo>
                  <a:cubicBezTo>
                    <a:pt x="1" y="0"/>
                    <a:pt x="0" y="0"/>
                    <a:pt x="0" y="0"/>
                  </a:cubicBezTo>
                  <a:cubicBezTo>
                    <a:pt x="39" y="37"/>
                    <a:pt x="39" y="37"/>
                    <a:pt x="39" y="37"/>
                  </a:cubicBezTo>
                  <a:cubicBezTo>
                    <a:pt x="40" y="37"/>
                    <a:pt x="40" y="37"/>
                    <a:pt x="41" y="37"/>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1" name="îṡľïḍe">
              <a:extLst>
                <a:ext uri="{FF2B5EF4-FFF2-40B4-BE49-F238E27FC236}">
                  <a16:creationId xmlns:a16="http://schemas.microsoft.com/office/drawing/2014/main" id="{3FECCF13-81D3-4A72-AF20-2EE75712F175}"/>
                </a:ext>
              </a:extLst>
            </p:cNvPr>
            <p:cNvSpPr/>
            <p:nvPr/>
          </p:nvSpPr>
          <p:spPr bwMode="auto">
            <a:xfrm>
              <a:off x="6111978" y="2006620"/>
              <a:ext cx="876498" cy="839979"/>
            </a:xfrm>
            <a:custGeom>
              <a:avLst/>
              <a:gdLst>
                <a:gd name="T0" fmla="*/ 35 w 192"/>
                <a:gd name="T1" fmla="*/ 36 h 184"/>
                <a:gd name="T2" fmla="*/ 189 w 192"/>
                <a:gd name="T3" fmla="*/ 184 h 184"/>
                <a:gd name="T4" fmla="*/ 192 w 192"/>
                <a:gd name="T5" fmla="*/ 184 h 184"/>
                <a:gd name="T6" fmla="*/ 37 w 192"/>
                <a:gd name="T7" fmla="*/ 36 h 184"/>
                <a:gd name="T8" fmla="*/ 35 w 192"/>
                <a:gd name="T9" fmla="*/ 36 h 184"/>
                <a:gd name="T10" fmla="*/ 2 w 192"/>
                <a:gd name="T11" fmla="*/ 0 h 184"/>
                <a:gd name="T12" fmla="*/ 0 w 192"/>
                <a:gd name="T13" fmla="*/ 2 h 184"/>
                <a:gd name="T14" fmla="*/ 31 w 192"/>
                <a:gd name="T15" fmla="*/ 31 h 184"/>
                <a:gd name="T16" fmla="*/ 35 w 192"/>
                <a:gd name="T17" fmla="*/ 33 h 184"/>
                <a:gd name="T18" fmla="*/ 14 w 192"/>
                <a:gd name="T19" fmla="*/ 13 h 184"/>
                <a:gd name="T20" fmla="*/ 2 w 192"/>
                <a:gd name="T21"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84">
                  <a:moveTo>
                    <a:pt x="35" y="36"/>
                  </a:moveTo>
                  <a:lnTo>
                    <a:pt x="189" y="184"/>
                  </a:lnTo>
                  <a:lnTo>
                    <a:pt x="192" y="184"/>
                  </a:lnTo>
                  <a:lnTo>
                    <a:pt x="37" y="36"/>
                  </a:lnTo>
                  <a:lnTo>
                    <a:pt x="35" y="36"/>
                  </a:lnTo>
                  <a:close/>
                  <a:moveTo>
                    <a:pt x="2" y="0"/>
                  </a:moveTo>
                  <a:lnTo>
                    <a:pt x="0" y="2"/>
                  </a:lnTo>
                  <a:lnTo>
                    <a:pt x="31" y="31"/>
                  </a:lnTo>
                  <a:lnTo>
                    <a:pt x="35" y="33"/>
                  </a:lnTo>
                  <a:lnTo>
                    <a:pt x="14" y="13"/>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2" name="ïŝḷiďe">
              <a:extLst>
                <a:ext uri="{FF2B5EF4-FFF2-40B4-BE49-F238E27FC236}">
                  <a16:creationId xmlns:a16="http://schemas.microsoft.com/office/drawing/2014/main" id="{35736A52-66E6-4E01-A7F2-BEC81EE3F4F7}"/>
                </a:ext>
              </a:extLst>
            </p:cNvPr>
            <p:cNvSpPr/>
            <p:nvPr/>
          </p:nvSpPr>
          <p:spPr bwMode="auto">
            <a:xfrm>
              <a:off x="6111978" y="2006620"/>
              <a:ext cx="876498" cy="839979"/>
            </a:xfrm>
            <a:custGeom>
              <a:avLst/>
              <a:gdLst>
                <a:gd name="T0" fmla="*/ 35 w 192"/>
                <a:gd name="T1" fmla="*/ 36 h 184"/>
                <a:gd name="T2" fmla="*/ 189 w 192"/>
                <a:gd name="T3" fmla="*/ 184 h 184"/>
                <a:gd name="T4" fmla="*/ 192 w 192"/>
                <a:gd name="T5" fmla="*/ 184 h 184"/>
                <a:gd name="T6" fmla="*/ 37 w 192"/>
                <a:gd name="T7" fmla="*/ 36 h 184"/>
                <a:gd name="T8" fmla="*/ 35 w 192"/>
                <a:gd name="T9" fmla="*/ 36 h 184"/>
                <a:gd name="T10" fmla="*/ 2 w 192"/>
                <a:gd name="T11" fmla="*/ 0 h 184"/>
                <a:gd name="T12" fmla="*/ 0 w 192"/>
                <a:gd name="T13" fmla="*/ 2 h 184"/>
                <a:gd name="T14" fmla="*/ 31 w 192"/>
                <a:gd name="T15" fmla="*/ 31 h 184"/>
                <a:gd name="T16" fmla="*/ 35 w 192"/>
                <a:gd name="T17" fmla="*/ 33 h 184"/>
                <a:gd name="T18" fmla="*/ 14 w 192"/>
                <a:gd name="T19" fmla="*/ 13 h 184"/>
                <a:gd name="T20" fmla="*/ 2 w 192"/>
                <a:gd name="T21"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84">
                  <a:moveTo>
                    <a:pt x="35" y="36"/>
                  </a:moveTo>
                  <a:lnTo>
                    <a:pt x="189" y="184"/>
                  </a:lnTo>
                  <a:lnTo>
                    <a:pt x="192" y="184"/>
                  </a:lnTo>
                  <a:lnTo>
                    <a:pt x="37" y="36"/>
                  </a:lnTo>
                  <a:lnTo>
                    <a:pt x="35" y="36"/>
                  </a:lnTo>
                  <a:moveTo>
                    <a:pt x="2" y="0"/>
                  </a:moveTo>
                  <a:lnTo>
                    <a:pt x="0" y="2"/>
                  </a:lnTo>
                  <a:lnTo>
                    <a:pt x="31" y="31"/>
                  </a:lnTo>
                  <a:lnTo>
                    <a:pt x="35" y="33"/>
                  </a:lnTo>
                  <a:lnTo>
                    <a:pt x="14" y="13"/>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 name="iṩľíḓê">
              <a:extLst>
                <a:ext uri="{FF2B5EF4-FFF2-40B4-BE49-F238E27FC236}">
                  <a16:creationId xmlns:a16="http://schemas.microsoft.com/office/drawing/2014/main" id="{ABDA2937-47C4-4468-8016-5FF20AE0A18E}"/>
                </a:ext>
              </a:extLst>
            </p:cNvPr>
            <p:cNvSpPr/>
            <p:nvPr/>
          </p:nvSpPr>
          <p:spPr bwMode="auto">
            <a:xfrm>
              <a:off x="6974781" y="2846598"/>
              <a:ext cx="22825" cy="18260"/>
            </a:xfrm>
            <a:custGeom>
              <a:avLst/>
              <a:gdLst>
                <a:gd name="T0" fmla="*/ 0 w 2"/>
                <a:gd name="T1" fmla="*/ 0 h 2"/>
                <a:gd name="T2" fmla="*/ 2 w 2"/>
                <a:gd name="T3" fmla="*/ 2 h 2"/>
                <a:gd name="T4" fmla="*/ 2 w 2"/>
                <a:gd name="T5" fmla="*/ 2 h 2"/>
                <a:gd name="T6" fmla="*/ 1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cubicBezTo>
                    <a:pt x="2" y="2"/>
                    <a:pt x="2" y="2"/>
                    <a:pt x="2" y="2"/>
                  </a:cubicBezTo>
                  <a:cubicBezTo>
                    <a:pt x="2" y="2"/>
                    <a:pt x="2" y="2"/>
                    <a:pt x="2" y="2"/>
                  </a:cubicBezTo>
                  <a:cubicBezTo>
                    <a:pt x="1" y="0"/>
                    <a:pt x="1" y="0"/>
                    <a:pt x="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 name="íṡ1íde">
              <a:extLst>
                <a:ext uri="{FF2B5EF4-FFF2-40B4-BE49-F238E27FC236}">
                  <a16:creationId xmlns:a16="http://schemas.microsoft.com/office/drawing/2014/main" id="{6280640B-D6BE-444D-84A5-F86D5022C7F7}"/>
                </a:ext>
              </a:extLst>
            </p:cNvPr>
            <p:cNvSpPr/>
            <p:nvPr/>
          </p:nvSpPr>
          <p:spPr bwMode="auto">
            <a:xfrm>
              <a:off x="6997606" y="2864859"/>
              <a:ext cx="18260" cy="18260"/>
            </a:xfrm>
            <a:custGeom>
              <a:avLst/>
              <a:gdLst>
                <a:gd name="T0" fmla="*/ 0 w 2"/>
                <a:gd name="T1" fmla="*/ 0 h 2"/>
                <a:gd name="T2" fmla="*/ 2 w 2"/>
                <a:gd name="T3" fmla="*/ 2 h 2"/>
                <a:gd name="T4" fmla="*/ 2 w 2"/>
                <a:gd name="T5" fmla="*/ 2 h 2"/>
                <a:gd name="T6" fmla="*/ 0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cubicBezTo>
                    <a:pt x="2" y="2"/>
                    <a:pt x="2" y="2"/>
                    <a:pt x="2" y="2"/>
                  </a:cubicBezTo>
                  <a:cubicBezTo>
                    <a:pt x="2" y="2"/>
                    <a:pt x="2" y="2"/>
                    <a:pt x="2" y="2"/>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 name="íṡļîdè">
              <a:extLst>
                <a:ext uri="{FF2B5EF4-FFF2-40B4-BE49-F238E27FC236}">
                  <a16:creationId xmlns:a16="http://schemas.microsoft.com/office/drawing/2014/main" id="{C5E2D551-144A-447F-9E59-4462539DB3B0}"/>
                </a:ext>
              </a:extLst>
            </p:cNvPr>
            <p:cNvSpPr/>
            <p:nvPr/>
          </p:nvSpPr>
          <p:spPr bwMode="auto">
            <a:xfrm>
              <a:off x="6253496" y="2148138"/>
              <a:ext cx="27391" cy="22826"/>
            </a:xfrm>
            <a:custGeom>
              <a:avLst/>
              <a:gdLst>
                <a:gd name="T0" fmla="*/ 0 w 6"/>
                <a:gd name="T1" fmla="*/ 0 h 5"/>
                <a:gd name="T2" fmla="*/ 4 w 6"/>
                <a:gd name="T3" fmla="*/ 5 h 5"/>
                <a:gd name="T4" fmla="*/ 6 w 6"/>
                <a:gd name="T5" fmla="*/ 5 h 5"/>
                <a:gd name="T6" fmla="*/ 4 w 6"/>
                <a:gd name="T7" fmla="*/ 2 h 5"/>
                <a:gd name="T8" fmla="*/ 0 w 6"/>
                <a:gd name="T9" fmla="*/ 0 h 5"/>
              </a:gdLst>
              <a:ahLst/>
              <a:cxnLst>
                <a:cxn ang="0">
                  <a:pos x="T0" y="T1"/>
                </a:cxn>
                <a:cxn ang="0">
                  <a:pos x="T2" y="T3"/>
                </a:cxn>
                <a:cxn ang="0">
                  <a:pos x="T4" y="T5"/>
                </a:cxn>
                <a:cxn ang="0">
                  <a:pos x="T6" y="T7"/>
                </a:cxn>
                <a:cxn ang="0">
                  <a:pos x="T8" y="T9"/>
                </a:cxn>
              </a:cxnLst>
              <a:rect l="0" t="0" r="r" b="b"/>
              <a:pathLst>
                <a:path w="6" h="5">
                  <a:moveTo>
                    <a:pt x="0" y="0"/>
                  </a:moveTo>
                  <a:lnTo>
                    <a:pt x="4" y="5"/>
                  </a:lnTo>
                  <a:lnTo>
                    <a:pt x="6" y="5"/>
                  </a:lnTo>
                  <a:lnTo>
                    <a:pt x="4"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 name="ïṣľîḓé">
              <a:extLst>
                <a:ext uri="{FF2B5EF4-FFF2-40B4-BE49-F238E27FC236}">
                  <a16:creationId xmlns:a16="http://schemas.microsoft.com/office/drawing/2014/main" id="{822DF4D8-81F1-4755-B2A1-2DAC23433F33}"/>
                </a:ext>
              </a:extLst>
            </p:cNvPr>
            <p:cNvSpPr/>
            <p:nvPr/>
          </p:nvSpPr>
          <p:spPr bwMode="auto">
            <a:xfrm>
              <a:off x="6253496" y="2148138"/>
              <a:ext cx="27391" cy="22826"/>
            </a:xfrm>
            <a:custGeom>
              <a:avLst/>
              <a:gdLst>
                <a:gd name="T0" fmla="*/ 0 w 6"/>
                <a:gd name="T1" fmla="*/ 0 h 5"/>
                <a:gd name="T2" fmla="*/ 4 w 6"/>
                <a:gd name="T3" fmla="*/ 5 h 5"/>
                <a:gd name="T4" fmla="*/ 6 w 6"/>
                <a:gd name="T5" fmla="*/ 5 h 5"/>
                <a:gd name="T6" fmla="*/ 4 w 6"/>
                <a:gd name="T7" fmla="*/ 2 h 5"/>
                <a:gd name="T8" fmla="*/ 0 w 6"/>
                <a:gd name="T9" fmla="*/ 0 h 5"/>
              </a:gdLst>
              <a:ahLst/>
              <a:cxnLst>
                <a:cxn ang="0">
                  <a:pos x="T0" y="T1"/>
                </a:cxn>
                <a:cxn ang="0">
                  <a:pos x="T2" y="T3"/>
                </a:cxn>
                <a:cxn ang="0">
                  <a:pos x="T4" y="T5"/>
                </a:cxn>
                <a:cxn ang="0">
                  <a:pos x="T6" y="T7"/>
                </a:cxn>
                <a:cxn ang="0">
                  <a:pos x="T8" y="T9"/>
                </a:cxn>
              </a:cxnLst>
              <a:rect l="0" t="0" r="r" b="b"/>
              <a:pathLst>
                <a:path w="6" h="5">
                  <a:moveTo>
                    <a:pt x="0" y="0"/>
                  </a:moveTo>
                  <a:lnTo>
                    <a:pt x="4" y="5"/>
                  </a:lnTo>
                  <a:lnTo>
                    <a:pt x="6" y="5"/>
                  </a:lnTo>
                  <a:lnTo>
                    <a:pt x="4" y="2"/>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 name="îş1iḋê">
              <a:extLst>
                <a:ext uri="{FF2B5EF4-FFF2-40B4-BE49-F238E27FC236}">
                  <a16:creationId xmlns:a16="http://schemas.microsoft.com/office/drawing/2014/main" id="{33D729EA-1CAC-4C5F-A72E-65FE5454F77F}"/>
                </a:ext>
              </a:extLst>
            </p:cNvPr>
            <p:cNvSpPr/>
            <p:nvPr/>
          </p:nvSpPr>
          <p:spPr bwMode="auto">
            <a:xfrm>
              <a:off x="6098283" y="1997489"/>
              <a:ext cx="22825" cy="18260"/>
            </a:xfrm>
            <a:custGeom>
              <a:avLst/>
              <a:gdLst>
                <a:gd name="T0" fmla="*/ 3 w 5"/>
                <a:gd name="T1" fmla="*/ 0 h 4"/>
                <a:gd name="T2" fmla="*/ 0 w 5"/>
                <a:gd name="T3" fmla="*/ 2 h 4"/>
                <a:gd name="T4" fmla="*/ 3 w 5"/>
                <a:gd name="T5" fmla="*/ 4 h 4"/>
                <a:gd name="T6" fmla="*/ 5 w 5"/>
                <a:gd name="T7" fmla="*/ 2 h 4"/>
                <a:gd name="T8" fmla="*/ 3 w 5"/>
                <a:gd name="T9" fmla="*/ 0 h 4"/>
              </a:gdLst>
              <a:ahLst/>
              <a:cxnLst>
                <a:cxn ang="0">
                  <a:pos x="T0" y="T1"/>
                </a:cxn>
                <a:cxn ang="0">
                  <a:pos x="T2" y="T3"/>
                </a:cxn>
                <a:cxn ang="0">
                  <a:pos x="T4" y="T5"/>
                </a:cxn>
                <a:cxn ang="0">
                  <a:pos x="T6" y="T7"/>
                </a:cxn>
                <a:cxn ang="0">
                  <a:pos x="T8" y="T9"/>
                </a:cxn>
              </a:cxnLst>
              <a:rect l="0" t="0" r="r" b="b"/>
              <a:pathLst>
                <a:path w="5" h="4">
                  <a:moveTo>
                    <a:pt x="3" y="0"/>
                  </a:moveTo>
                  <a:lnTo>
                    <a:pt x="0" y="2"/>
                  </a:lnTo>
                  <a:lnTo>
                    <a:pt x="3" y="4"/>
                  </a:lnTo>
                  <a:lnTo>
                    <a:pt x="5"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 name="íŝḻîḑé">
              <a:extLst>
                <a:ext uri="{FF2B5EF4-FFF2-40B4-BE49-F238E27FC236}">
                  <a16:creationId xmlns:a16="http://schemas.microsoft.com/office/drawing/2014/main" id="{8C06BD38-8591-47D8-9361-818EA9787C82}"/>
                </a:ext>
              </a:extLst>
            </p:cNvPr>
            <p:cNvSpPr/>
            <p:nvPr/>
          </p:nvSpPr>
          <p:spPr bwMode="auto">
            <a:xfrm>
              <a:off x="6098283" y="1997489"/>
              <a:ext cx="22825" cy="18260"/>
            </a:xfrm>
            <a:custGeom>
              <a:avLst/>
              <a:gdLst>
                <a:gd name="T0" fmla="*/ 3 w 5"/>
                <a:gd name="T1" fmla="*/ 0 h 4"/>
                <a:gd name="T2" fmla="*/ 0 w 5"/>
                <a:gd name="T3" fmla="*/ 2 h 4"/>
                <a:gd name="T4" fmla="*/ 3 w 5"/>
                <a:gd name="T5" fmla="*/ 4 h 4"/>
                <a:gd name="T6" fmla="*/ 5 w 5"/>
                <a:gd name="T7" fmla="*/ 2 h 4"/>
                <a:gd name="T8" fmla="*/ 3 w 5"/>
                <a:gd name="T9" fmla="*/ 0 h 4"/>
              </a:gdLst>
              <a:ahLst/>
              <a:cxnLst>
                <a:cxn ang="0">
                  <a:pos x="T0" y="T1"/>
                </a:cxn>
                <a:cxn ang="0">
                  <a:pos x="T2" y="T3"/>
                </a:cxn>
                <a:cxn ang="0">
                  <a:pos x="T4" y="T5"/>
                </a:cxn>
                <a:cxn ang="0">
                  <a:pos x="T6" y="T7"/>
                </a:cxn>
                <a:cxn ang="0">
                  <a:pos x="T8" y="T9"/>
                </a:cxn>
              </a:cxnLst>
              <a:rect l="0" t="0" r="r" b="b"/>
              <a:pathLst>
                <a:path w="5" h="4">
                  <a:moveTo>
                    <a:pt x="3" y="0"/>
                  </a:moveTo>
                  <a:lnTo>
                    <a:pt x="0" y="2"/>
                  </a:lnTo>
                  <a:lnTo>
                    <a:pt x="3" y="4"/>
                  </a:lnTo>
                  <a:lnTo>
                    <a:pt x="5" y="2"/>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 name="iṥlïḍè">
              <a:extLst>
                <a:ext uri="{FF2B5EF4-FFF2-40B4-BE49-F238E27FC236}">
                  <a16:creationId xmlns:a16="http://schemas.microsoft.com/office/drawing/2014/main" id="{585564B4-0336-40BD-B850-54ED8BA42379}"/>
                </a:ext>
              </a:extLst>
            </p:cNvPr>
            <p:cNvSpPr/>
            <p:nvPr/>
          </p:nvSpPr>
          <p:spPr bwMode="auto">
            <a:xfrm>
              <a:off x="5367867" y="1303594"/>
              <a:ext cx="27391" cy="36521"/>
            </a:xfrm>
            <a:custGeom>
              <a:avLst/>
              <a:gdLst>
                <a:gd name="T0" fmla="*/ 1 w 3"/>
                <a:gd name="T1" fmla="*/ 0 h 4"/>
                <a:gd name="T2" fmla="*/ 0 w 3"/>
                <a:gd name="T3" fmla="*/ 1 h 4"/>
                <a:gd name="T4" fmla="*/ 3 w 3"/>
                <a:gd name="T5" fmla="*/ 4 h 4"/>
                <a:gd name="T6" fmla="*/ 1 w 3"/>
                <a:gd name="T7" fmla="*/ 0 h 4"/>
              </a:gdLst>
              <a:ahLst/>
              <a:cxnLst>
                <a:cxn ang="0">
                  <a:pos x="T0" y="T1"/>
                </a:cxn>
                <a:cxn ang="0">
                  <a:pos x="T2" y="T3"/>
                </a:cxn>
                <a:cxn ang="0">
                  <a:pos x="T4" y="T5"/>
                </a:cxn>
                <a:cxn ang="0">
                  <a:pos x="T6" y="T7"/>
                </a:cxn>
              </a:cxnLst>
              <a:rect l="0" t="0" r="r" b="b"/>
              <a:pathLst>
                <a:path w="3" h="4">
                  <a:moveTo>
                    <a:pt x="1" y="0"/>
                  </a:moveTo>
                  <a:cubicBezTo>
                    <a:pt x="0" y="1"/>
                    <a:pt x="0" y="1"/>
                    <a:pt x="0" y="1"/>
                  </a:cubicBezTo>
                  <a:cubicBezTo>
                    <a:pt x="3" y="4"/>
                    <a:pt x="3" y="4"/>
                    <a:pt x="3" y="4"/>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0" name="î$líḍe">
              <a:extLst>
                <a:ext uri="{FF2B5EF4-FFF2-40B4-BE49-F238E27FC236}">
                  <a16:creationId xmlns:a16="http://schemas.microsoft.com/office/drawing/2014/main" id="{8EB80409-F6FB-447E-BE53-07B45CE4819D}"/>
                </a:ext>
              </a:extLst>
            </p:cNvPr>
            <p:cNvSpPr/>
            <p:nvPr/>
          </p:nvSpPr>
          <p:spPr bwMode="auto">
            <a:xfrm>
              <a:off x="5395258" y="1285334"/>
              <a:ext cx="1154969" cy="132388"/>
            </a:xfrm>
            <a:custGeom>
              <a:avLst/>
              <a:gdLst>
                <a:gd name="T0" fmla="*/ 0 w 121"/>
                <a:gd name="T1" fmla="*/ 0 h 14"/>
                <a:gd name="T2" fmla="*/ 1 w 121"/>
                <a:gd name="T3" fmla="*/ 2 h 14"/>
                <a:gd name="T4" fmla="*/ 121 w 121"/>
                <a:gd name="T5" fmla="*/ 14 h 14"/>
                <a:gd name="T6" fmla="*/ 121 w 121"/>
                <a:gd name="T7" fmla="*/ 14 h 14"/>
                <a:gd name="T8" fmla="*/ 80 w 121"/>
                <a:gd name="T9" fmla="*/ 8 h 14"/>
                <a:gd name="T10" fmla="*/ 0 w 121"/>
                <a:gd name="T11" fmla="*/ 0 h 14"/>
              </a:gdLst>
              <a:ahLst/>
              <a:cxnLst>
                <a:cxn ang="0">
                  <a:pos x="T0" y="T1"/>
                </a:cxn>
                <a:cxn ang="0">
                  <a:pos x="T2" y="T3"/>
                </a:cxn>
                <a:cxn ang="0">
                  <a:pos x="T4" y="T5"/>
                </a:cxn>
                <a:cxn ang="0">
                  <a:pos x="T6" y="T7"/>
                </a:cxn>
                <a:cxn ang="0">
                  <a:pos x="T8" y="T9"/>
                </a:cxn>
                <a:cxn ang="0">
                  <a:pos x="T10" y="T11"/>
                </a:cxn>
              </a:cxnLst>
              <a:rect l="0" t="0" r="r" b="b"/>
              <a:pathLst>
                <a:path w="121" h="14">
                  <a:moveTo>
                    <a:pt x="0" y="0"/>
                  </a:moveTo>
                  <a:cubicBezTo>
                    <a:pt x="1" y="2"/>
                    <a:pt x="1" y="2"/>
                    <a:pt x="1" y="2"/>
                  </a:cubicBezTo>
                  <a:cubicBezTo>
                    <a:pt x="121" y="14"/>
                    <a:pt x="121" y="14"/>
                    <a:pt x="121" y="14"/>
                  </a:cubicBezTo>
                  <a:cubicBezTo>
                    <a:pt x="121" y="14"/>
                    <a:pt x="121" y="14"/>
                    <a:pt x="121" y="14"/>
                  </a:cubicBezTo>
                  <a:cubicBezTo>
                    <a:pt x="80" y="8"/>
                    <a:pt x="80" y="8"/>
                    <a:pt x="80" y="8"/>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1" name="í$ļíḋè">
              <a:extLst>
                <a:ext uri="{FF2B5EF4-FFF2-40B4-BE49-F238E27FC236}">
                  <a16:creationId xmlns:a16="http://schemas.microsoft.com/office/drawing/2014/main" id="{0FF08E6B-4BC1-4C6E-828F-B71DB0C46578}"/>
                </a:ext>
              </a:extLst>
            </p:cNvPr>
            <p:cNvSpPr/>
            <p:nvPr/>
          </p:nvSpPr>
          <p:spPr bwMode="auto">
            <a:xfrm>
              <a:off x="4632887" y="1262508"/>
              <a:ext cx="693894" cy="1323880"/>
            </a:xfrm>
            <a:custGeom>
              <a:avLst/>
              <a:gdLst>
                <a:gd name="T0" fmla="*/ 14 w 73"/>
                <a:gd name="T1" fmla="*/ 112 h 139"/>
                <a:gd name="T2" fmla="*/ 0 w 73"/>
                <a:gd name="T3" fmla="*/ 139 h 139"/>
                <a:gd name="T4" fmla="*/ 1 w 73"/>
                <a:gd name="T5" fmla="*/ 139 h 139"/>
                <a:gd name="T6" fmla="*/ 15 w 73"/>
                <a:gd name="T7" fmla="*/ 113 h 139"/>
                <a:gd name="T8" fmla="*/ 14 w 73"/>
                <a:gd name="T9" fmla="*/ 112 h 139"/>
                <a:gd name="T10" fmla="*/ 28 w 73"/>
                <a:gd name="T11" fmla="*/ 88 h 139"/>
                <a:gd name="T12" fmla="*/ 27 w 73"/>
                <a:gd name="T13" fmla="*/ 89 h 139"/>
                <a:gd name="T14" fmla="*/ 26 w 73"/>
                <a:gd name="T15" fmla="*/ 89 h 139"/>
                <a:gd name="T16" fmla="*/ 22 w 73"/>
                <a:gd name="T17" fmla="*/ 96 h 139"/>
                <a:gd name="T18" fmla="*/ 24 w 73"/>
                <a:gd name="T19" fmla="*/ 96 h 139"/>
                <a:gd name="T20" fmla="*/ 28 w 73"/>
                <a:gd name="T21" fmla="*/ 88 h 139"/>
                <a:gd name="T22" fmla="*/ 35 w 73"/>
                <a:gd name="T23" fmla="*/ 72 h 139"/>
                <a:gd name="T24" fmla="*/ 28 w 73"/>
                <a:gd name="T25" fmla="*/ 85 h 139"/>
                <a:gd name="T26" fmla="*/ 29 w 73"/>
                <a:gd name="T27" fmla="*/ 85 h 139"/>
                <a:gd name="T28" fmla="*/ 30 w 73"/>
                <a:gd name="T29" fmla="*/ 85 h 139"/>
                <a:gd name="T30" fmla="*/ 36 w 73"/>
                <a:gd name="T31" fmla="*/ 73 h 139"/>
                <a:gd name="T32" fmla="*/ 35 w 73"/>
                <a:gd name="T33" fmla="*/ 72 h 139"/>
                <a:gd name="T34" fmla="*/ 55 w 73"/>
                <a:gd name="T35" fmla="*/ 37 h 139"/>
                <a:gd name="T36" fmla="*/ 53 w 73"/>
                <a:gd name="T37" fmla="*/ 38 h 139"/>
                <a:gd name="T38" fmla="*/ 42 w 73"/>
                <a:gd name="T39" fmla="*/ 59 h 139"/>
                <a:gd name="T40" fmla="*/ 43 w 73"/>
                <a:gd name="T41" fmla="*/ 59 h 139"/>
                <a:gd name="T42" fmla="*/ 55 w 73"/>
                <a:gd name="T43" fmla="*/ 37 h 139"/>
                <a:gd name="T44" fmla="*/ 57 w 73"/>
                <a:gd name="T45" fmla="*/ 33 h 139"/>
                <a:gd name="T46" fmla="*/ 55 w 73"/>
                <a:gd name="T47" fmla="*/ 34 h 139"/>
                <a:gd name="T48" fmla="*/ 55 w 73"/>
                <a:gd name="T49" fmla="*/ 34 h 139"/>
                <a:gd name="T50" fmla="*/ 57 w 73"/>
                <a:gd name="T51" fmla="*/ 33 h 139"/>
                <a:gd name="T52" fmla="*/ 57 w 73"/>
                <a:gd name="T53" fmla="*/ 33 h 139"/>
                <a:gd name="T54" fmla="*/ 73 w 73"/>
                <a:gd name="T55" fmla="*/ 0 h 139"/>
                <a:gd name="T56" fmla="*/ 56 w 73"/>
                <a:gd name="T57" fmla="*/ 32 h 139"/>
                <a:gd name="T58" fmla="*/ 58 w 73"/>
                <a:gd name="T59" fmla="*/ 32 h 139"/>
                <a:gd name="T60" fmla="*/ 73 w 73"/>
                <a:gd name="T61" fmla="*/ 3 h 139"/>
                <a:gd name="T62" fmla="*/ 73 w 73"/>
                <a:gd name="T63" fmla="*/ 2 h 139"/>
                <a:gd name="T64" fmla="*/ 73 w 73"/>
                <a:gd name="T65" fmla="*/ 2 h 139"/>
                <a:gd name="T66" fmla="*/ 73 w 73"/>
                <a:gd name="T67" fmla="*/ 2 h 139"/>
                <a:gd name="T68" fmla="*/ 73 w 73"/>
                <a:gd name="T69" fmla="*/ 2 h 139"/>
                <a:gd name="T70" fmla="*/ 73 w 73"/>
                <a:gd name="T71" fmla="*/ 2 h 139"/>
                <a:gd name="T72" fmla="*/ 73 w 73"/>
                <a:gd name="T73" fmla="*/ 2 h 139"/>
                <a:gd name="T74" fmla="*/ 73 w 73"/>
                <a:gd name="T75" fmla="*/ 2 h 139"/>
                <a:gd name="T76" fmla="*/ 73 w 73"/>
                <a:gd name="T77" fmla="*/ 2 h 139"/>
                <a:gd name="T78" fmla="*/ 73 w 73"/>
                <a:gd name="T79" fmla="*/ 2 h 139"/>
                <a:gd name="T80" fmla="*/ 73 w 73"/>
                <a:gd name="T81" fmla="*/ 2 h 139"/>
                <a:gd name="T82" fmla="*/ 73 w 73"/>
                <a:gd name="T83" fmla="*/ 2 h 139"/>
                <a:gd name="T84" fmla="*/ 73 w 73"/>
                <a:gd name="T85" fmla="*/ 0 h 139"/>
                <a:gd name="T86" fmla="*/ 73 w 73"/>
                <a:gd name="T8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 h="139">
                  <a:moveTo>
                    <a:pt x="14" y="112"/>
                  </a:moveTo>
                  <a:cubicBezTo>
                    <a:pt x="0" y="139"/>
                    <a:pt x="0" y="139"/>
                    <a:pt x="0" y="139"/>
                  </a:cubicBezTo>
                  <a:cubicBezTo>
                    <a:pt x="0" y="139"/>
                    <a:pt x="0" y="139"/>
                    <a:pt x="1" y="139"/>
                  </a:cubicBezTo>
                  <a:cubicBezTo>
                    <a:pt x="15" y="113"/>
                    <a:pt x="15" y="113"/>
                    <a:pt x="15" y="113"/>
                  </a:cubicBezTo>
                  <a:cubicBezTo>
                    <a:pt x="15" y="113"/>
                    <a:pt x="14" y="112"/>
                    <a:pt x="14" y="112"/>
                  </a:cubicBezTo>
                  <a:moveTo>
                    <a:pt x="28" y="88"/>
                  </a:moveTo>
                  <a:cubicBezTo>
                    <a:pt x="28" y="89"/>
                    <a:pt x="27" y="89"/>
                    <a:pt x="27" y="89"/>
                  </a:cubicBezTo>
                  <a:cubicBezTo>
                    <a:pt x="26" y="89"/>
                    <a:pt x="26" y="89"/>
                    <a:pt x="26" y="89"/>
                  </a:cubicBezTo>
                  <a:cubicBezTo>
                    <a:pt x="22" y="96"/>
                    <a:pt x="22" y="96"/>
                    <a:pt x="22" y="96"/>
                  </a:cubicBezTo>
                  <a:cubicBezTo>
                    <a:pt x="23" y="96"/>
                    <a:pt x="23" y="96"/>
                    <a:pt x="24" y="96"/>
                  </a:cubicBezTo>
                  <a:cubicBezTo>
                    <a:pt x="28" y="88"/>
                    <a:pt x="28" y="88"/>
                    <a:pt x="28" y="88"/>
                  </a:cubicBezTo>
                  <a:moveTo>
                    <a:pt x="35" y="72"/>
                  </a:moveTo>
                  <a:cubicBezTo>
                    <a:pt x="28" y="85"/>
                    <a:pt x="28" y="85"/>
                    <a:pt x="28" y="85"/>
                  </a:cubicBezTo>
                  <a:cubicBezTo>
                    <a:pt x="28" y="85"/>
                    <a:pt x="29" y="85"/>
                    <a:pt x="29" y="85"/>
                  </a:cubicBezTo>
                  <a:cubicBezTo>
                    <a:pt x="29" y="85"/>
                    <a:pt x="30" y="85"/>
                    <a:pt x="30" y="85"/>
                  </a:cubicBezTo>
                  <a:cubicBezTo>
                    <a:pt x="36" y="73"/>
                    <a:pt x="36" y="73"/>
                    <a:pt x="36" y="73"/>
                  </a:cubicBezTo>
                  <a:cubicBezTo>
                    <a:pt x="36" y="73"/>
                    <a:pt x="35" y="73"/>
                    <a:pt x="35" y="72"/>
                  </a:cubicBezTo>
                  <a:moveTo>
                    <a:pt x="55" y="37"/>
                  </a:moveTo>
                  <a:cubicBezTo>
                    <a:pt x="54" y="38"/>
                    <a:pt x="54" y="38"/>
                    <a:pt x="53" y="38"/>
                  </a:cubicBezTo>
                  <a:cubicBezTo>
                    <a:pt x="42" y="59"/>
                    <a:pt x="42" y="59"/>
                    <a:pt x="42" y="59"/>
                  </a:cubicBezTo>
                  <a:cubicBezTo>
                    <a:pt x="42" y="59"/>
                    <a:pt x="43" y="59"/>
                    <a:pt x="43" y="59"/>
                  </a:cubicBezTo>
                  <a:cubicBezTo>
                    <a:pt x="55" y="37"/>
                    <a:pt x="55" y="37"/>
                    <a:pt x="55" y="37"/>
                  </a:cubicBezTo>
                  <a:moveTo>
                    <a:pt x="57" y="33"/>
                  </a:moveTo>
                  <a:cubicBezTo>
                    <a:pt x="57" y="33"/>
                    <a:pt x="56" y="33"/>
                    <a:pt x="55" y="34"/>
                  </a:cubicBezTo>
                  <a:cubicBezTo>
                    <a:pt x="55" y="34"/>
                    <a:pt x="55" y="34"/>
                    <a:pt x="55" y="34"/>
                  </a:cubicBezTo>
                  <a:cubicBezTo>
                    <a:pt x="56" y="34"/>
                    <a:pt x="56" y="34"/>
                    <a:pt x="57" y="33"/>
                  </a:cubicBezTo>
                  <a:cubicBezTo>
                    <a:pt x="57" y="33"/>
                    <a:pt x="57" y="33"/>
                    <a:pt x="57" y="33"/>
                  </a:cubicBezTo>
                  <a:moveTo>
                    <a:pt x="73" y="0"/>
                  </a:moveTo>
                  <a:cubicBezTo>
                    <a:pt x="56" y="32"/>
                    <a:pt x="56" y="32"/>
                    <a:pt x="56" y="32"/>
                  </a:cubicBezTo>
                  <a:cubicBezTo>
                    <a:pt x="57" y="32"/>
                    <a:pt x="57" y="32"/>
                    <a:pt x="58" y="32"/>
                  </a:cubicBezTo>
                  <a:cubicBezTo>
                    <a:pt x="73" y="3"/>
                    <a:pt x="73" y="3"/>
                    <a:pt x="73" y="3"/>
                  </a:cubicBezTo>
                  <a:cubicBezTo>
                    <a:pt x="73" y="3"/>
                    <a:pt x="73" y="2"/>
                    <a:pt x="73" y="2"/>
                  </a:cubicBezTo>
                  <a:cubicBezTo>
                    <a:pt x="73" y="2"/>
                    <a:pt x="73" y="2"/>
                    <a:pt x="73" y="2"/>
                  </a:cubicBezTo>
                  <a:cubicBezTo>
                    <a:pt x="73" y="2"/>
                    <a:pt x="73" y="2"/>
                    <a:pt x="73" y="2"/>
                  </a:cubicBezTo>
                  <a:cubicBezTo>
                    <a:pt x="73" y="2"/>
                    <a:pt x="73" y="2"/>
                    <a:pt x="73" y="2"/>
                  </a:cubicBezTo>
                  <a:cubicBezTo>
                    <a:pt x="73" y="2"/>
                    <a:pt x="73" y="2"/>
                    <a:pt x="73" y="2"/>
                  </a:cubicBezTo>
                  <a:cubicBezTo>
                    <a:pt x="73" y="2"/>
                    <a:pt x="73" y="2"/>
                    <a:pt x="73" y="2"/>
                  </a:cubicBezTo>
                  <a:cubicBezTo>
                    <a:pt x="73" y="2"/>
                    <a:pt x="73" y="2"/>
                    <a:pt x="73" y="2"/>
                  </a:cubicBezTo>
                  <a:cubicBezTo>
                    <a:pt x="73" y="2"/>
                    <a:pt x="73" y="2"/>
                    <a:pt x="73" y="2"/>
                  </a:cubicBezTo>
                  <a:cubicBezTo>
                    <a:pt x="73" y="2"/>
                    <a:pt x="73" y="2"/>
                    <a:pt x="73" y="2"/>
                  </a:cubicBezTo>
                  <a:cubicBezTo>
                    <a:pt x="73" y="2"/>
                    <a:pt x="73" y="2"/>
                    <a:pt x="73" y="2"/>
                  </a:cubicBezTo>
                  <a:cubicBezTo>
                    <a:pt x="73" y="2"/>
                    <a:pt x="73" y="2"/>
                    <a:pt x="73" y="2"/>
                  </a:cubicBezTo>
                  <a:cubicBezTo>
                    <a:pt x="73" y="1"/>
                    <a:pt x="73" y="1"/>
                    <a:pt x="73" y="0"/>
                  </a:cubicBezTo>
                  <a:cubicBezTo>
                    <a:pt x="73" y="0"/>
                    <a:pt x="73" y="0"/>
                    <a:pt x="7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2" name="îṡḷïḑê">
              <a:extLst>
                <a:ext uri="{FF2B5EF4-FFF2-40B4-BE49-F238E27FC236}">
                  <a16:creationId xmlns:a16="http://schemas.microsoft.com/office/drawing/2014/main" id="{8D40F41D-DFF2-4B3C-BC55-262954756734}"/>
                </a:ext>
              </a:extLst>
            </p:cNvPr>
            <p:cNvSpPr/>
            <p:nvPr/>
          </p:nvSpPr>
          <p:spPr bwMode="auto">
            <a:xfrm>
              <a:off x="5139613" y="1568370"/>
              <a:ext cx="45651" cy="59346"/>
            </a:xfrm>
            <a:custGeom>
              <a:avLst/>
              <a:gdLst>
                <a:gd name="T0" fmla="*/ 4 w 5"/>
                <a:gd name="T1" fmla="*/ 1 h 6"/>
                <a:gd name="T2" fmla="*/ 2 w 5"/>
                <a:gd name="T3" fmla="*/ 2 h 6"/>
                <a:gd name="T4" fmla="*/ 0 w 5"/>
                <a:gd name="T5" fmla="*/ 6 h 6"/>
                <a:gd name="T6" fmla="*/ 2 w 5"/>
                <a:gd name="T7" fmla="*/ 5 h 6"/>
                <a:gd name="T8" fmla="*/ 4 w 5"/>
                <a:gd name="T9" fmla="*/ 1 h 6"/>
                <a:gd name="T10" fmla="*/ 5 w 5"/>
                <a:gd name="T11" fmla="*/ 0 h 6"/>
                <a:gd name="T12" fmla="*/ 3 w 5"/>
                <a:gd name="T13" fmla="*/ 0 h 6"/>
                <a:gd name="T14" fmla="*/ 2 w 5"/>
                <a:gd name="T15" fmla="*/ 2 h 6"/>
                <a:gd name="T16" fmla="*/ 4 w 5"/>
                <a:gd name="T17" fmla="*/ 1 h 6"/>
                <a:gd name="T18" fmla="*/ 5 w 5"/>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6">
                  <a:moveTo>
                    <a:pt x="4" y="1"/>
                  </a:moveTo>
                  <a:cubicBezTo>
                    <a:pt x="3" y="2"/>
                    <a:pt x="3" y="2"/>
                    <a:pt x="2" y="2"/>
                  </a:cubicBezTo>
                  <a:cubicBezTo>
                    <a:pt x="0" y="6"/>
                    <a:pt x="0" y="6"/>
                    <a:pt x="0" y="6"/>
                  </a:cubicBezTo>
                  <a:cubicBezTo>
                    <a:pt x="1" y="6"/>
                    <a:pt x="1" y="6"/>
                    <a:pt x="2" y="5"/>
                  </a:cubicBezTo>
                  <a:cubicBezTo>
                    <a:pt x="4" y="1"/>
                    <a:pt x="4" y="1"/>
                    <a:pt x="4" y="1"/>
                  </a:cubicBezTo>
                  <a:moveTo>
                    <a:pt x="5" y="0"/>
                  </a:moveTo>
                  <a:cubicBezTo>
                    <a:pt x="4" y="0"/>
                    <a:pt x="4" y="0"/>
                    <a:pt x="3" y="0"/>
                  </a:cubicBezTo>
                  <a:cubicBezTo>
                    <a:pt x="2" y="2"/>
                    <a:pt x="2" y="2"/>
                    <a:pt x="2" y="2"/>
                  </a:cubicBezTo>
                  <a:cubicBezTo>
                    <a:pt x="3" y="1"/>
                    <a:pt x="4" y="1"/>
                    <a:pt x="4" y="1"/>
                  </a:cubicBezTo>
                  <a:cubicBezTo>
                    <a:pt x="5" y="0"/>
                    <a:pt x="5"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3" name="ïśliďè">
              <a:extLst>
                <a:ext uri="{FF2B5EF4-FFF2-40B4-BE49-F238E27FC236}">
                  <a16:creationId xmlns:a16="http://schemas.microsoft.com/office/drawing/2014/main" id="{1248C16E-70A9-4FA6-8B9A-D352EE8F4B3B}"/>
                </a:ext>
              </a:extLst>
            </p:cNvPr>
            <p:cNvSpPr/>
            <p:nvPr/>
          </p:nvSpPr>
          <p:spPr bwMode="auto">
            <a:xfrm>
              <a:off x="4879402" y="1824016"/>
              <a:ext cx="164343" cy="287601"/>
            </a:xfrm>
            <a:custGeom>
              <a:avLst/>
              <a:gdLst>
                <a:gd name="T0" fmla="*/ 4 w 17"/>
                <a:gd name="T1" fmla="*/ 26 h 30"/>
                <a:gd name="T2" fmla="*/ 3 w 17"/>
                <a:gd name="T3" fmla="*/ 26 h 30"/>
                <a:gd name="T4" fmla="*/ 2 w 17"/>
                <a:gd name="T5" fmla="*/ 26 h 30"/>
                <a:gd name="T6" fmla="*/ 0 w 17"/>
                <a:gd name="T7" fmla="*/ 30 h 30"/>
                <a:gd name="T8" fmla="*/ 1 w 17"/>
                <a:gd name="T9" fmla="*/ 30 h 30"/>
                <a:gd name="T10" fmla="*/ 2 w 17"/>
                <a:gd name="T11" fmla="*/ 29 h 30"/>
                <a:gd name="T12" fmla="*/ 4 w 17"/>
                <a:gd name="T13" fmla="*/ 26 h 30"/>
                <a:gd name="T14" fmla="*/ 16 w 17"/>
                <a:gd name="T15" fmla="*/ 0 h 30"/>
                <a:gd name="T16" fmla="*/ 9 w 17"/>
                <a:gd name="T17" fmla="*/ 13 h 30"/>
                <a:gd name="T18" fmla="*/ 10 w 17"/>
                <a:gd name="T19" fmla="*/ 14 h 30"/>
                <a:gd name="T20" fmla="*/ 17 w 17"/>
                <a:gd name="T21" fmla="*/ 0 h 30"/>
                <a:gd name="T22" fmla="*/ 16 w 17"/>
                <a:gd name="T2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30">
                  <a:moveTo>
                    <a:pt x="4" y="26"/>
                  </a:moveTo>
                  <a:cubicBezTo>
                    <a:pt x="4" y="26"/>
                    <a:pt x="3" y="26"/>
                    <a:pt x="3" y="26"/>
                  </a:cubicBezTo>
                  <a:cubicBezTo>
                    <a:pt x="3" y="26"/>
                    <a:pt x="2" y="26"/>
                    <a:pt x="2" y="26"/>
                  </a:cubicBezTo>
                  <a:cubicBezTo>
                    <a:pt x="0" y="30"/>
                    <a:pt x="0" y="30"/>
                    <a:pt x="0" y="30"/>
                  </a:cubicBezTo>
                  <a:cubicBezTo>
                    <a:pt x="0" y="30"/>
                    <a:pt x="0" y="30"/>
                    <a:pt x="1" y="30"/>
                  </a:cubicBezTo>
                  <a:cubicBezTo>
                    <a:pt x="1" y="30"/>
                    <a:pt x="2" y="30"/>
                    <a:pt x="2" y="29"/>
                  </a:cubicBezTo>
                  <a:cubicBezTo>
                    <a:pt x="4" y="26"/>
                    <a:pt x="4" y="26"/>
                    <a:pt x="4" y="26"/>
                  </a:cubicBezTo>
                  <a:moveTo>
                    <a:pt x="16" y="0"/>
                  </a:moveTo>
                  <a:cubicBezTo>
                    <a:pt x="9" y="13"/>
                    <a:pt x="9" y="13"/>
                    <a:pt x="9" y="13"/>
                  </a:cubicBezTo>
                  <a:cubicBezTo>
                    <a:pt x="9" y="14"/>
                    <a:pt x="10" y="14"/>
                    <a:pt x="10" y="14"/>
                  </a:cubicBezTo>
                  <a:cubicBezTo>
                    <a:pt x="17" y="0"/>
                    <a:pt x="17" y="0"/>
                    <a:pt x="17" y="0"/>
                  </a:cubicBezTo>
                  <a:cubicBezTo>
                    <a:pt x="17" y="0"/>
                    <a:pt x="16" y="0"/>
                    <a:pt x="1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4" name="iṣḷiḑé">
              <a:extLst>
                <a:ext uri="{FF2B5EF4-FFF2-40B4-BE49-F238E27FC236}">
                  <a16:creationId xmlns:a16="http://schemas.microsoft.com/office/drawing/2014/main" id="{DE811949-9866-4D95-980A-64CF4DEAECAD}"/>
                </a:ext>
              </a:extLst>
            </p:cNvPr>
            <p:cNvSpPr/>
            <p:nvPr/>
          </p:nvSpPr>
          <p:spPr bwMode="auto">
            <a:xfrm>
              <a:off x="4263114" y="2180094"/>
              <a:ext cx="598027" cy="1109320"/>
            </a:xfrm>
            <a:custGeom>
              <a:avLst/>
              <a:gdLst>
                <a:gd name="T0" fmla="*/ 39 w 63"/>
                <a:gd name="T1" fmla="*/ 43 h 117"/>
                <a:gd name="T2" fmla="*/ 0 w 63"/>
                <a:gd name="T3" fmla="*/ 117 h 117"/>
                <a:gd name="T4" fmla="*/ 0 w 63"/>
                <a:gd name="T5" fmla="*/ 117 h 117"/>
                <a:gd name="T6" fmla="*/ 40 w 63"/>
                <a:gd name="T7" fmla="*/ 43 h 117"/>
                <a:gd name="T8" fmla="*/ 39 w 63"/>
                <a:gd name="T9" fmla="*/ 43 h 117"/>
                <a:gd name="T10" fmla="*/ 63 w 63"/>
                <a:gd name="T11" fmla="*/ 0 h 117"/>
                <a:gd name="T12" fmla="*/ 61 w 63"/>
                <a:gd name="T13" fmla="*/ 0 h 117"/>
                <a:gd name="T14" fmla="*/ 53 w 63"/>
                <a:gd name="T15" fmla="*/ 16 h 117"/>
                <a:gd name="T16" fmla="*/ 54 w 63"/>
                <a:gd name="T17" fmla="*/ 17 h 117"/>
                <a:gd name="T18" fmla="*/ 62 w 63"/>
                <a:gd name="T19" fmla="*/ 2 h 117"/>
                <a:gd name="T20" fmla="*/ 63 w 63"/>
                <a:gd name="T2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117">
                  <a:moveTo>
                    <a:pt x="39" y="43"/>
                  </a:moveTo>
                  <a:cubicBezTo>
                    <a:pt x="0" y="117"/>
                    <a:pt x="0" y="117"/>
                    <a:pt x="0" y="117"/>
                  </a:cubicBezTo>
                  <a:cubicBezTo>
                    <a:pt x="0" y="117"/>
                    <a:pt x="0" y="117"/>
                    <a:pt x="0" y="117"/>
                  </a:cubicBezTo>
                  <a:cubicBezTo>
                    <a:pt x="40" y="43"/>
                    <a:pt x="40" y="43"/>
                    <a:pt x="40" y="43"/>
                  </a:cubicBezTo>
                  <a:cubicBezTo>
                    <a:pt x="39" y="43"/>
                    <a:pt x="39" y="43"/>
                    <a:pt x="39" y="43"/>
                  </a:cubicBezTo>
                  <a:moveTo>
                    <a:pt x="63" y="0"/>
                  </a:moveTo>
                  <a:cubicBezTo>
                    <a:pt x="62" y="0"/>
                    <a:pt x="62" y="0"/>
                    <a:pt x="61" y="0"/>
                  </a:cubicBezTo>
                  <a:cubicBezTo>
                    <a:pt x="53" y="16"/>
                    <a:pt x="53" y="16"/>
                    <a:pt x="53" y="16"/>
                  </a:cubicBezTo>
                  <a:cubicBezTo>
                    <a:pt x="53" y="16"/>
                    <a:pt x="54" y="17"/>
                    <a:pt x="54" y="17"/>
                  </a:cubicBezTo>
                  <a:cubicBezTo>
                    <a:pt x="62" y="2"/>
                    <a:pt x="62" y="2"/>
                    <a:pt x="62" y="2"/>
                  </a:cubicBezTo>
                  <a:cubicBezTo>
                    <a:pt x="63" y="0"/>
                    <a:pt x="63" y="0"/>
                    <a:pt x="6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 name="islïdè">
              <a:extLst>
                <a:ext uri="{FF2B5EF4-FFF2-40B4-BE49-F238E27FC236}">
                  <a16:creationId xmlns:a16="http://schemas.microsoft.com/office/drawing/2014/main" id="{F37906B8-C460-468D-B4D4-F05DCDC5E3EF}"/>
                </a:ext>
              </a:extLst>
            </p:cNvPr>
            <p:cNvSpPr/>
            <p:nvPr/>
          </p:nvSpPr>
          <p:spPr bwMode="auto">
            <a:xfrm>
              <a:off x="4642017" y="2339872"/>
              <a:ext cx="132388" cy="255646"/>
            </a:xfrm>
            <a:custGeom>
              <a:avLst/>
              <a:gdLst>
                <a:gd name="T0" fmla="*/ 14 w 14"/>
                <a:gd name="T1" fmla="*/ 0 h 27"/>
                <a:gd name="T2" fmla="*/ 0 w 14"/>
                <a:gd name="T3" fmla="*/ 26 h 27"/>
                <a:gd name="T4" fmla="*/ 0 w 14"/>
                <a:gd name="T5" fmla="*/ 27 h 27"/>
                <a:gd name="T6" fmla="*/ 6 w 14"/>
                <a:gd name="T7" fmla="*/ 15 h 27"/>
                <a:gd name="T8" fmla="*/ 6 w 14"/>
                <a:gd name="T9" fmla="*/ 15 h 27"/>
                <a:gd name="T10" fmla="*/ 6 w 14"/>
                <a:gd name="T11" fmla="*/ 15 h 27"/>
                <a:gd name="T12" fmla="*/ 14 w 14"/>
                <a:gd name="T13" fmla="*/ 0 h 27"/>
                <a:gd name="T14" fmla="*/ 14 w 14"/>
                <a:gd name="T15" fmla="*/ 0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27">
                  <a:moveTo>
                    <a:pt x="14" y="0"/>
                  </a:moveTo>
                  <a:cubicBezTo>
                    <a:pt x="0" y="26"/>
                    <a:pt x="0" y="26"/>
                    <a:pt x="0" y="26"/>
                  </a:cubicBezTo>
                  <a:cubicBezTo>
                    <a:pt x="0" y="27"/>
                    <a:pt x="0" y="27"/>
                    <a:pt x="0" y="27"/>
                  </a:cubicBezTo>
                  <a:cubicBezTo>
                    <a:pt x="6" y="15"/>
                    <a:pt x="6" y="15"/>
                    <a:pt x="6" y="15"/>
                  </a:cubicBezTo>
                  <a:cubicBezTo>
                    <a:pt x="6" y="15"/>
                    <a:pt x="6" y="15"/>
                    <a:pt x="6" y="15"/>
                  </a:cubicBezTo>
                  <a:cubicBezTo>
                    <a:pt x="6" y="15"/>
                    <a:pt x="6" y="15"/>
                    <a:pt x="6" y="15"/>
                  </a:cubicBezTo>
                  <a:cubicBezTo>
                    <a:pt x="14" y="0"/>
                    <a:pt x="14" y="0"/>
                    <a:pt x="14" y="0"/>
                  </a:cubicBezTo>
                  <a:cubicBezTo>
                    <a:pt x="14" y="0"/>
                    <a:pt x="14" y="0"/>
                    <a:pt x="1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6" name="í$ļiḑê">
              <a:extLst>
                <a:ext uri="{FF2B5EF4-FFF2-40B4-BE49-F238E27FC236}">
                  <a16:creationId xmlns:a16="http://schemas.microsoft.com/office/drawing/2014/main" id="{68DF369F-365D-4E7E-9D6E-0D3CEA11E42A}"/>
                </a:ext>
              </a:extLst>
            </p:cNvPr>
            <p:cNvSpPr/>
            <p:nvPr/>
          </p:nvSpPr>
          <p:spPr bwMode="auto">
            <a:xfrm>
              <a:off x="4263114" y="2198354"/>
              <a:ext cx="588897" cy="1104755"/>
            </a:xfrm>
            <a:custGeom>
              <a:avLst/>
              <a:gdLst>
                <a:gd name="T0" fmla="*/ 40 w 62"/>
                <a:gd name="T1" fmla="*/ 41 h 116"/>
                <a:gd name="T2" fmla="*/ 0 w 62"/>
                <a:gd name="T3" fmla="*/ 115 h 116"/>
                <a:gd name="T4" fmla="*/ 1 w 62"/>
                <a:gd name="T5" fmla="*/ 116 h 116"/>
                <a:gd name="T6" fmla="*/ 1 w 62"/>
                <a:gd name="T7" fmla="*/ 116 h 116"/>
                <a:gd name="T8" fmla="*/ 40 w 62"/>
                <a:gd name="T9" fmla="*/ 42 h 116"/>
                <a:gd name="T10" fmla="*/ 40 w 62"/>
                <a:gd name="T11" fmla="*/ 41 h 116"/>
                <a:gd name="T12" fmla="*/ 46 w 62"/>
                <a:gd name="T13" fmla="*/ 30 h 116"/>
                <a:gd name="T14" fmla="*/ 46 w 62"/>
                <a:gd name="T15" fmla="*/ 30 h 116"/>
                <a:gd name="T16" fmla="*/ 46 w 62"/>
                <a:gd name="T17" fmla="*/ 30 h 116"/>
                <a:gd name="T18" fmla="*/ 46 w 62"/>
                <a:gd name="T19" fmla="*/ 30 h 116"/>
                <a:gd name="T20" fmla="*/ 62 w 62"/>
                <a:gd name="T21" fmla="*/ 0 h 116"/>
                <a:gd name="T22" fmla="*/ 54 w 62"/>
                <a:gd name="T23" fmla="*/ 15 h 116"/>
                <a:gd name="T24" fmla="*/ 54 w 62"/>
                <a:gd name="T25" fmla="*/ 15 h 116"/>
                <a:gd name="T26" fmla="*/ 62 w 62"/>
                <a:gd name="T2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 h="116">
                  <a:moveTo>
                    <a:pt x="40" y="41"/>
                  </a:moveTo>
                  <a:cubicBezTo>
                    <a:pt x="0" y="115"/>
                    <a:pt x="0" y="115"/>
                    <a:pt x="0" y="115"/>
                  </a:cubicBezTo>
                  <a:cubicBezTo>
                    <a:pt x="0" y="115"/>
                    <a:pt x="1" y="116"/>
                    <a:pt x="1" y="116"/>
                  </a:cubicBezTo>
                  <a:cubicBezTo>
                    <a:pt x="1" y="116"/>
                    <a:pt x="1" y="116"/>
                    <a:pt x="1" y="116"/>
                  </a:cubicBezTo>
                  <a:cubicBezTo>
                    <a:pt x="40" y="42"/>
                    <a:pt x="40" y="42"/>
                    <a:pt x="40" y="42"/>
                  </a:cubicBezTo>
                  <a:cubicBezTo>
                    <a:pt x="40" y="42"/>
                    <a:pt x="40" y="42"/>
                    <a:pt x="40" y="41"/>
                  </a:cubicBezTo>
                  <a:moveTo>
                    <a:pt x="46" y="30"/>
                  </a:moveTo>
                  <a:cubicBezTo>
                    <a:pt x="46" y="30"/>
                    <a:pt x="46" y="30"/>
                    <a:pt x="46" y="30"/>
                  </a:cubicBezTo>
                  <a:cubicBezTo>
                    <a:pt x="46" y="30"/>
                    <a:pt x="46" y="30"/>
                    <a:pt x="46" y="30"/>
                  </a:cubicBezTo>
                  <a:cubicBezTo>
                    <a:pt x="46" y="30"/>
                    <a:pt x="46" y="30"/>
                    <a:pt x="46" y="30"/>
                  </a:cubicBezTo>
                  <a:moveTo>
                    <a:pt x="62" y="0"/>
                  </a:moveTo>
                  <a:cubicBezTo>
                    <a:pt x="54" y="15"/>
                    <a:pt x="54" y="15"/>
                    <a:pt x="54" y="15"/>
                  </a:cubicBezTo>
                  <a:cubicBezTo>
                    <a:pt x="54" y="15"/>
                    <a:pt x="54" y="15"/>
                    <a:pt x="54" y="15"/>
                  </a:cubicBezTo>
                  <a:cubicBezTo>
                    <a:pt x="62" y="0"/>
                    <a:pt x="62" y="0"/>
                    <a:pt x="6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7" name="íşľîdè">
              <a:extLst>
                <a:ext uri="{FF2B5EF4-FFF2-40B4-BE49-F238E27FC236}">
                  <a16:creationId xmlns:a16="http://schemas.microsoft.com/office/drawing/2014/main" id="{399BBFF2-7238-46CE-8120-89EE13E989C0}"/>
                </a:ext>
              </a:extLst>
            </p:cNvPr>
            <p:cNvSpPr/>
            <p:nvPr/>
          </p:nvSpPr>
          <p:spPr bwMode="auto">
            <a:xfrm>
              <a:off x="4272245" y="3303109"/>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8" name="ïsḻíďe">
              <a:extLst>
                <a:ext uri="{FF2B5EF4-FFF2-40B4-BE49-F238E27FC236}">
                  <a16:creationId xmlns:a16="http://schemas.microsoft.com/office/drawing/2014/main" id="{1287899F-9E4E-4F75-AB8A-72ED349E32E1}"/>
                </a:ext>
              </a:extLst>
            </p:cNvPr>
            <p:cNvSpPr/>
            <p:nvPr/>
          </p:nvSpPr>
          <p:spPr bwMode="auto">
            <a:xfrm>
              <a:off x="5376998" y="1294464"/>
              <a:ext cx="607158" cy="835414"/>
            </a:xfrm>
            <a:custGeom>
              <a:avLst/>
              <a:gdLst>
                <a:gd name="T0" fmla="*/ 50 w 64"/>
                <a:gd name="T1" fmla="*/ 69 h 88"/>
                <a:gd name="T2" fmla="*/ 50 w 64"/>
                <a:gd name="T3" fmla="*/ 69 h 88"/>
                <a:gd name="T4" fmla="*/ 64 w 64"/>
                <a:gd name="T5" fmla="*/ 88 h 88"/>
                <a:gd name="T6" fmla="*/ 64 w 64"/>
                <a:gd name="T7" fmla="*/ 88 h 88"/>
                <a:gd name="T8" fmla="*/ 50 w 64"/>
                <a:gd name="T9" fmla="*/ 69 h 88"/>
                <a:gd name="T10" fmla="*/ 4 w 64"/>
                <a:gd name="T11" fmla="*/ 7 h 88"/>
                <a:gd name="T12" fmla="*/ 16 w 64"/>
                <a:gd name="T13" fmla="*/ 23 h 88"/>
                <a:gd name="T14" fmla="*/ 17 w 64"/>
                <a:gd name="T15" fmla="*/ 23 h 88"/>
                <a:gd name="T16" fmla="*/ 9 w 64"/>
                <a:gd name="T17" fmla="*/ 11 h 88"/>
                <a:gd name="T18" fmla="*/ 4 w 64"/>
                <a:gd name="T19" fmla="*/ 7 h 88"/>
                <a:gd name="T20" fmla="*/ 0 w 64"/>
                <a:gd name="T21" fmla="*/ 0 h 88"/>
                <a:gd name="T22" fmla="*/ 0 w 64"/>
                <a:gd name="T23" fmla="*/ 1 h 88"/>
                <a:gd name="T24" fmla="*/ 0 w 64"/>
                <a:gd name="T25" fmla="*/ 1 h 88"/>
                <a:gd name="T26" fmla="*/ 5 w 64"/>
                <a:gd name="T27" fmla="*/ 6 h 88"/>
                <a:gd name="T28" fmla="*/ 1 w 64"/>
                <a:gd name="T29" fmla="*/ 1 h 88"/>
                <a:gd name="T30" fmla="*/ 1 w 64"/>
                <a:gd name="T31" fmla="*/ 0 h 88"/>
                <a:gd name="T32" fmla="*/ 0 w 64"/>
                <a:gd name="T33"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 h="88">
                  <a:moveTo>
                    <a:pt x="50" y="69"/>
                  </a:moveTo>
                  <a:cubicBezTo>
                    <a:pt x="50" y="69"/>
                    <a:pt x="50" y="69"/>
                    <a:pt x="50" y="69"/>
                  </a:cubicBezTo>
                  <a:cubicBezTo>
                    <a:pt x="64" y="88"/>
                    <a:pt x="64" y="88"/>
                    <a:pt x="64" y="88"/>
                  </a:cubicBezTo>
                  <a:cubicBezTo>
                    <a:pt x="64" y="88"/>
                    <a:pt x="64" y="88"/>
                    <a:pt x="64" y="88"/>
                  </a:cubicBezTo>
                  <a:cubicBezTo>
                    <a:pt x="50" y="69"/>
                    <a:pt x="50" y="69"/>
                    <a:pt x="50" y="69"/>
                  </a:cubicBezTo>
                  <a:moveTo>
                    <a:pt x="4" y="7"/>
                  </a:moveTo>
                  <a:cubicBezTo>
                    <a:pt x="16" y="23"/>
                    <a:pt x="16" y="23"/>
                    <a:pt x="16" y="23"/>
                  </a:cubicBezTo>
                  <a:cubicBezTo>
                    <a:pt x="16" y="23"/>
                    <a:pt x="17" y="23"/>
                    <a:pt x="17" y="23"/>
                  </a:cubicBezTo>
                  <a:cubicBezTo>
                    <a:pt x="9" y="11"/>
                    <a:pt x="9" y="11"/>
                    <a:pt x="9" y="11"/>
                  </a:cubicBezTo>
                  <a:cubicBezTo>
                    <a:pt x="4" y="7"/>
                    <a:pt x="4" y="7"/>
                    <a:pt x="4" y="7"/>
                  </a:cubicBezTo>
                  <a:moveTo>
                    <a:pt x="0" y="0"/>
                  </a:moveTo>
                  <a:cubicBezTo>
                    <a:pt x="0" y="0"/>
                    <a:pt x="0" y="1"/>
                    <a:pt x="0" y="1"/>
                  </a:cubicBezTo>
                  <a:cubicBezTo>
                    <a:pt x="0" y="1"/>
                    <a:pt x="0" y="1"/>
                    <a:pt x="0" y="1"/>
                  </a:cubicBezTo>
                  <a:cubicBezTo>
                    <a:pt x="5" y="6"/>
                    <a:pt x="5" y="6"/>
                    <a:pt x="5" y="6"/>
                  </a:cubicBezTo>
                  <a:cubicBezTo>
                    <a:pt x="1" y="1"/>
                    <a:pt x="1" y="1"/>
                    <a:pt x="1" y="1"/>
                  </a:cubicBezTo>
                  <a:cubicBezTo>
                    <a:pt x="1" y="0"/>
                    <a:pt x="1" y="0"/>
                    <a:pt x="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9" name="iṩlïḋê">
              <a:extLst>
                <a:ext uri="{FF2B5EF4-FFF2-40B4-BE49-F238E27FC236}">
                  <a16:creationId xmlns:a16="http://schemas.microsoft.com/office/drawing/2014/main" id="{FCE3F6F2-9E1A-47DC-A5A8-5F75CA72FCE8}"/>
                </a:ext>
              </a:extLst>
            </p:cNvPr>
            <p:cNvSpPr/>
            <p:nvPr/>
          </p:nvSpPr>
          <p:spPr bwMode="auto">
            <a:xfrm>
              <a:off x="5527646" y="1513589"/>
              <a:ext cx="324122" cy="438250"/>
            </a:xfrm>
            <a:custGeom>
              <a:avLst/>
              <a:gdLst>
                <a:gd name="T0" fmla="*/ 1 w 34"/>
                <a:gd name="T1" fmla="*/ 0 h 46"/>
                <a:gd name="T2" fmla="*/ 0 w 34"/>
                <a:gd name="T3" fmla="*/ 0 h 46"/>
                <a:gd name="T4" fmla="*/ 3 w 34"/>
                <a:gd name="T5" fmla="*/ 5 h 46"/>
                <a:gd name="T6" fmla="*/ 34 w 34"/>
                <a:gd name="T7" fmla="*/ 46 h 46"/>
                <a:gd name="T8" fmla="*/ 34 w 34"/>
                <a:gd name="T9" fmla="*/ 46 h 46"/>
                <a:gd name="T10" fmla="*/ 1 w 34"/>
                <a:gd name="T11" fmla="*/ 0 h 46"/>
              </a:gdLst>
              <a:ahLst/>
              <a:cxnLst>
                <a:cxn ang="0">
                  <a:pos x="T0" y="T1"/>
                </a:cxn>
                <a:cxn ang="0">
                  <a:pos x="T2" y="T3"/>
                </a:cxn>
                <a:cxn ang="0">
                  <a:pos x="T4" y="T5"/>
                </a:cxn>
                <a:cxn ang="0">
                  <a:pos x="T6" y="T7"/>
                </a:cxn>
                <a:cxn ang="0">
                  <a:pos x="T8" y="T9"/>
                </a:cxn>
                <a:cxn ang="0">
                  <a:pos x="T10" y="T11"/>
                </a:cxn>
              </a:cxnLst>
              <a:rect l="0" t="0" r="r" b="b"/>
              <a:pathLst>
                <a:path w="34" h="46">
                  <a:moveTo>
                    <a:pt x="1" y="0"/>
                  </a:moveTo>
                  <a:cubicBezTo>
                    <a:pt x="1" y="0"/>
                    <a:pt x="0" y="0"/>
                    <a:pt x="0" y="0"/>
                  </a:cubicBezTo>
                  <a:cubicBezTo>
                    <a:pt x="3" y="5"/>
                    <a:pt x="3" y="5"/>
                    <a:pt x="3" y="5"/>
                  </a:cubicBezTo>
                  <a:cubicBezTo>
                    <a:pt x="34" y="46"/>
                    <a:pt x="34" y="46"/>
                    <a:pt x="34" y="46"/>
                  </a:cubicBezTo>
                  <a:cubicBezTo>
                    <a:pt x="34" y="46"/>
                    <a:pt x="34" y="46"/>
                    <a:pt x="34" y="46"/>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 name="íśļiḋe">
              <a:extLst>
                <a:ext uri="{FF2B5EF4-FFF2-40B4-BE49-F238E27FC236}">
                  <a16:creationId xmlns:a16="http://schemas.microsoft.com/office/drawing/2014/main" id="{AA990069-5C05-49AA-9210-E0992850B5B9}"/>
                </a:ext>
              </a:extLst>
            </p:cNvPr>
            <p:cNvSpPr/>
            <p:nvPr/>
          </p:nvSpPr>
          <p:spPr bwMode="auto">
            <a:xfrm>
              <a:off x="5842637" y="1951838"/>
              <a:ext cx="141518" cy="187169"/>
            </a:xfrm>
            <a:custGeom>
              <a:avLst/>
              <a:gdLst>
                <a:gd name="T0" fmla="*/ 1 w 15"/>
                <a:gd name="T1" fmla="*/ 0 h 20"/>
                <a:gd name="T2" fmla="*/ 0 w 15"/>
                <a:gd name="T3" fmla="*/ 0 h 20"/>
                <a:gd name="T4" fmla="*/ 14 w 15"/>
                <a:gd name="T5" fmla="*/ 20 h 20"/>
                <a:gd name="T6" fmla="*/ 15 w 15"/>
                <a:gd name="T7" fmla="*/ 19 h 20"/>
                <a:gd name="T8" fmla="*/ 15 w 15"/>
                <a:gd name="T9" fmla="*/ 19 h 20"/>
                <a:gd name="T10" fmla="*/ 1 w 15"/>
                <a:gd name="T11" fmla="*/ 0 h 20"/>
              </a:gdLst>
              <a:ahLst/>
              <a:cxnLst>
                <a:cxn ang="0">
                  <a:pos x="T0" y="T1"/>
                </a:cxn>
                <a:cxn ang="0">
                  <a:pos x="T2" y="T3"/>
                </a:cxn>
                <a:cxn ang="0">
                  <a:pos x="T4" y="T5"/>
                </a:cxn>
                <a:cxn ang="0">
                  <a:pos x="T6" y="T7"/>
                </a:cxn>
                <a:cxn ang="0">
                  <a:pos x="T8" y="T9"/>
                </a:cxn>
                <a:cxn ang="0">
                  <a:pos x="T10" y="T11"/>
                </a:cxn>
              </a:cxnLst>
              <a:rect l="0" t="0" r="r" b="b"/>
              <a:pathLst>
                <a:path w="15" h="20">
                  <a:moveTo>
                    <a:pt x="1" y="0"/>
                  </a:moveTo>
                  <a:cubicBezTo>
                    <a:pt x="1" y="0"/>
                    <a:pt x="0" y="0"/>
                    <a:pt x="0" y="0"/>
                  </a:cubicBezTo>
                  <a:cubicBezTo>
                    <a:pt x="14" y="20"/>
                    <a:pt x="14" y="20"/>
                    <a:pt x="14" y="20"/>
                  </a:cubicBezTo>
                  <a:cubicBezTo>
                    <a:pt x="14" y="20"/>
                    <a:pt x="14" y="19"/>
                    <a:pt x="15" y="19"/>
                  </a:cubicBezTo>
                  <a:cubicBezTo>
                    <a:pt x="15" y="19"/>
                    <a:pt x="15" y="19"/>
                    <a:pt x="15" y="19"/>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1" name="ïŝlíḑè">
              <a:extLst>
                <a:ext uri="{FF2B5EF4-FFF2-40B4-BE49-F238E27FC236}">
                  <a16:creationId xmlns:a16="http://schemas.microsoft.com/office/drawing/2014/main" id="{A22863DA-537A-4EDF-9ECA-61F65EF9EA87}"/>
                </a:ext>
              </a:extLst>
            </p:cNvPr>
            <p:cNvSpPr/>
            <p:nvPr/>
          </p:nvSpPr>
          <p:spPr bwMode="auto">
            <a:xfrm>
              <a:off x="5555036" y="1559240"/>
              <a:ext cx="296731" cy="392599"/>
            </a:xfrm>
            <a:custGeom>
              <a:avLst/>
              <a:gdLst>
                <a:gd name="T0" fmla="*/ 0 w 31"/>
                <a:gd name="T1" fmla="*/ 0 h 41"/>
                <a:gd name="T2" fmla="*/ 30 w 31"/>
                <a:gd name="T3" fmla="*/ 41 h 41"/>
                <a:gd name="T4" fmla="*/ 31 w 31"/>
                <a:gd name="T5" fmla="*/ 41 h 41"/>
                <a:gd name="T6" fmla="*/ 0 w 31"/>
                <a:gd name="T7" fmla="*/ 0 h 41"/>
              </a:gdLst>
              <a:ahLst/>
              <a:cxnLst>
                <a:cxn ang="0">
                  <a:pos x="T0" y="T1"/>
                </a:cxn>
                <a:cxn ang="0">
                  <a:pos x="T2" y="T3"/>
                </a:cxn>
                <a:cxn ang="0">
                  <a:pos x="T4" y="T5"/>
                </a:cxn>
                <a:cxn ang="0">
                  <a:pos x="T6" y="T7"/>
                </a:cxn>
              </a:cxnLst>
              <a:rect l="0" t="0" r="r" b="b"/>
              <a:pathLst>
                <a:path w="31" h="41">
                  <a:moveTo>
                    <a:pt x="0" y="0"/>
                  </a:moveTo>
                  <a:cubicBezTo>
                    <a:pt x="30" y="41"/>
                    <a:pt x="30" y="41"/>
                    <a:pt x="30" y="41"/>
                  </a:cubicBezTo>
                  <a:cubicBezTo>
                    <a:pt x="30" y="41"/>
                    <a:pt x="31" y="41"/>
                    <a:pt x="31" y="41"/>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2" name="íšļiḓe">
              <a:extLst>
                <a:ext uri="{FF2B5EF4-FFF2-40B4-BE49-F238E27FC236}">
                  <a16:creationId xmlns:a16="http://schemas.microsoft.com/office/drawing/2014/main" id="{499E6603-8F6A-4E32-80A4-BE724216754C}"/>
                </a:ext>
              </a:extLst>
            </p:cNvPr>
            <p:cNvSpPr/>
            <p:nvPr/>
          </p:nvSpPr>
          <p:spPr bwMode="auto">
            <a:xfrm>
              <a:off x="5376998" y="1303594"/>
              <a:ext cx="86737" cy="95867"/>
            </a:xfrm>
            <a:custGeom>
              <a:avLst/>
              <a:gdLst>
                <a:gd name="T0" fmla="*/ 0 w 19"/>
                <a:gd name="T1" fmla="*/ 0 h 21"/>
                <a:gd name="T2" fmla="*/ 8 w 19"/>
                <a:gd name="T3" fmla="*/ 12 h 21"/>
                <a:gd name="T4" fmla="*/ 19 w 19"/>
                <a:gd name="T5" fmla="*/ 21 h 21"/>
                <a:gd name="T6" fmla="*/ 10 w 19"/>
                <a:gd name="T7" fmla="*/ 10 h 21"/>
                <a:gd name="T8" fmla="*/ 0 w 19"/>
                <a:gd name="T9" fmla="*/ 0 h 21"/>
              </a:gdLst>
              <a:ahLst/>
              <a:cxnLst>
                <a:cxn ang="0">
                  <a:pos x="T0" y="T1"/>
                </a:cxn>
                <a:cxn ang="0">
                  <a:pos x="T2" y="T3"/>
                </a:cxn>
                <a:cxn ang="0">
                  <a:pos x="T4" y="T5"/>
                </a:cxn>
                <a:cxn ang="0">
                  <a:pos x="T6" y="T7"/>
                </a:cxn>
                <a:cxn ang="0">
                  <a:pos x="T8" y="T9"/>
                </a:cxn>
              </a:cxnLst>
              <a:rect l="0" t="0" r="r" b="b"/>
              <a:pathLst>
                <a:path w="19" h="21">
                  <a:moveTo>
                    <a:pt x="0" y="0"/>
                  </a:moveTo>
                  <a:lnTo>
                    <a:pt x="8" y="12"/>
                  </a:lnTo>
                  <a:lnTo>
                    <a:pt x="19" y="21"/>
                  </a:lnTo>
                  <a:lnTo>
                    <a:pt x="10" y="1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3" name="ïṩļíḋè">
              <a:extLst>
                <a:ext uri="{FF2B5EF4-FFF2-40B4-BE49-F238E27FC236}">
                  <a16:creationId xmlns:a16="http://schemas.microsoft.com/office/drawing/2014/main" id="{ED71CEAC-2173-45CE-B790-484B7791061F}"/>
                </a:ext>
              </a:extLst>
            </p:cNvPr>
            <p:cNvSpPr/>
            <p:nvPr/>
          </p:nvSpPr>
          <p:spPr bwMode="auto">
            <a:xfrm>
              <a:off x="5376998" y="1303594"/>
              <a:ext cx="86737" cy="95867"/>
            </a:xfrm>
            <a:custGeom>
              <a:avLst/>
              <a:gdLst>
                <a:gd name="T0" fmla="*/ 0 w 19"/>
                <a:gd name="T1" fmla="*/ 0 h 21"/>
                <a:gd name="T2" fmla="*/ 8 w 19"/>
                <a:gd name="T3" fmla="*/ 12 h 21"/>
                <a:gd name="T4" fmla="*/ 19 w 19"/>
                <a:gd name="T5" fmla="*/ 21 h 21"/>
                <a:gd name="T6" fmla="*/ 10 w 19"/>
                <a:gd name="T7" fmla="*/ 10 h 21"/>
                <a:gd name="T8" fmla="*/ 0 w 19"/>
                <a:gd name="T9" fmla="*/ 0 h 21"/>
              </a:gdLst>
              <a:ahLst/>
              <a:cxnLst>
                <a:cxn ang="0">
                  <a:pos x="T0" y="T1"/>
                </a:cxn>
                <a:cxn ang="0">
                  <a:pos x="T2" y="T3"/>
                </a:cxn>
                <a:cxn ang="0">
                  <a:pos x="T4" y="T5"/>
                </a:cxn>
                <a:cxn ang="0">
                  <a:pos x="T6" y="T7"/>
                </a:cxn>
                <a:cxn ang="0">
                  <a:pos x="T8" y="T9"/>
                </a:cxn>
              </a:cxnLst>
              <a:rect l="0" t="0" r="r" b="b"/>
              <a:pathLst>
                <a:path w="19" h="21">
                  <a:moveTo>
                    <a:pt x="0" y="0"/>
                  </a:moveTo>
                  <a:lnTo>
                    <a:pt x="8" y="12"/>
                  </a:lnTo>
                  <a:lnTo>
                    <a:pt x="19" y="21"/>
                  </a:lnTo>
                  <a:lnTo>
                    <a:pt x="10" y="1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 name="îṣliḓé">
              <a:extLst>
                <a:ext uri="{FF2B5EF4-FFF2-40B4-BE49-F238E27FC236}">
                  <a16:creationId xmlns:a16="http://schemas.microsoft.com/office/drawing/2014/main" id="{AFE8EE65-4178-4C9B-A045-12AF0E6DDDE4}"/>
                </a:ext>
              </a:extLst>
            </p:cNvPr>
            <p:cNvSpPr/>
            <p:nvPr/>
          </p:nvSpPr>
          <p:spPr bwMode="auto">
            <a:xfrm>
              <a:off x="5376998" y="1285334"/>
              <a:ext cx="9130" cy="9130"/>
            </a:xfrm>
            <a:custGeom>
              <a:avLst/>
              <a:gdLst>
                <a:gd name="T0" fmla="*/ 0 w 1"/>
                <a:gd name="T1" fmla="*/ 0 h 1"/>
                <a:gd name="T2" fmla="*/ 0 w 1"/>
                <a:gd name="T3" fmla="*/ 1 h 1"/>
                <a:gd name="T4" fmla="*/ 0 w 1"/>
                <a:gd name="T5" fmla="*/ 1 h 1"/>
                <a:gd name="T6" fmla="*/ 0 w 1"/>
                <a:gd name="T7" fmla="*/ 1 h 1"/>
                <a:gd name="T8" fmla="*/ 0 w 1"/>
                <a:gd name="T9" fmla="*/ 1 h 1"/>
                <a:gd name="T10" fmla="*/ 0 w 1"/>
                <a:gd name="T11" fmla="*/ 1 h 1"/>
                <a:gd name="T12" fmla="*/ 0 w 1"/>
                <a:gd name="T13" fmla="*/ 1 h 1"/>
                <a:gd name="T14" fmla="*/ 0 w 1"/>
                <a:gd name="T15" fmla="*/ 1 h 1"/>
                <a:gd name="T16" fmla="*/ 0 w 1"/>
                <a:gd name="T17" fmla="*/ 1 h 1"/>
                <a:gd name="T18" fmla="*/ 0 w 1"/>
                <a:gd name="T19" fmla="*/ 1 h 1"/>
                <a:gd name="T20" fmla="*/ 0 w 1"/>
                <a:gd name="T21" fmla="*/ 1 h 1"/>
                <a:gd name="T22" fmla="*/ 0 w 1"/>
                <a:gd name="T23" fmla="*/ 1 h 1"/>
                <a:gd name="T24" fmla="*/ 0 w 1"/>
                <a:gd name="T25" fmla="*/ 1 h 1"/>
                <a:gd name="T26" fmla="*/ 1 w 1"/>
                <a:gd name="T27" fmla="*/ 1 h 1"/>
                <a:gd name="T28" fmla="*/ 0 w 1"/>
                <a:gd name="T29"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 h="1">
                  <a:moveTo>
                    <a:pt x="0" y="0"/>
                  </a:move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1" y="1"/>
                    <a:pt x="1" y="1"/>
                    <a:pt x="1" y="1"/>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 name="iṩḻîḓè">
              <a:extLst>
                <a:ext uri="{FF2B5EF4-FFF2-40B4-BE49-F238E27FC236}">
                  <a16:creationId xmlns:a16="http://schemas.microsoft.com/office/drawing/2014/main" id="{00E5C3C9-8093-411D-8BE8-B1EF8E808CB0}"/>
                </a:ext>
              </a:extLst>
            </p:cNvPr>
            <p:cNvSpPr/>
            <p:nvPr/>
          </p:nvSpPr>
          <p:spPr bwMode="auto">
            <a:xfrm>
              <a:off x="5367867" y="1262508"/>
              <a:ext cx="753241" cy="734981"/>
            </a:xfrm>
            <a:custGeom>
              <a:avLst/>
              <a:gdLst>
                <a:gd name="T0" fmla="*/ 64 w 79"/>
                <a:gd name="T1" fmla="*/ 62 h 77"/>
                <a:gd name="T2" fmla="*/ 63 w 79"/>
                <a:gd name="T3" fmla="*/ 63 h 77"/>
                <a:gd name="T4" fmla="*/ 78 w 79"/>
                <a:gd name="T5" fmla="*/ 77 h 77"/>
                <a:gd name="T6" fmla="*/ 79 w 79"/>
                <a:gd name="T7" fmla="*/ 76 h 77"/>
                <a:gd name="T8" fmla="*/ 77 w 79"/>
                <a:gd name="T9" fmla="*/ 74 h 77"/>
                <a:gd name="T10" fmla="*/ 76 w 79"/>
                <a:gd name="T11" fmla="*/ 74 h 77"/>
                <a:gd name="T12" fmla="*/ 75 w 79"/>
                <a:gd name="T13" fmla="*/ 74 h 77"/>
                <a:gd name="T14" fmla="*/ 76 w 79"/>
                <a:gd name="T15" fmla="*/ 73 h 77"/>
                <a:gd name="T16" fmla="*/ 64 w 79"/>
                <a:gd name="T17" fmla="*/ 62 h 77"/>
                <a:gd name="T18" fmla="*/ 2 w 79"/>
                <a:gd name="T19" fmla="*/ 3 h 77"/>
                <a:gd name="T20" fmla="*/ 2 w 79"/>
                <a:gd name="T21" fmla="*/ 4 h 77"/>
                <a:gd name="T22" fmla="*/ 25 w 79"/>
                <a:gd name="T23" fmla="*/ 25 h 77"/>
                <a:gd name="T24" fmla="*/ 27 w 79"/>
                <a:gd name="T25" fmla="*/ 25 h 77"/>
                <a:gd name="T26" fmla="*/ 4 w 79"/>
                <a:gd name="T27" fmla="*/ 4 h 77"/>
                <a:gd name="T28" fmla="*/ 2 w 79"/>
                <a:gd name="T29" fmla="*/ 3 h 77"/>
                <a:gd name="T30" fmla="*/ 0 w 79"/>
                <a:gd name="T31" fmla="*/ 0 h 77"/>
                <a:gd name="T32" fmla="*/ 0 w 79"/>
                <a:gd name="T33" fmla="*/ 0 h 77"/>
                <a:gd name="T34" fmla="*/ 1 w 79"/>
                <a:gd name="T35" fmla="*/ 1 h 77"/>
                <a:gd name="T36" fmla="*/ 1 w 79"/>
                <a:gd name="T37" fmla="*/ 2 h 77"/>
                <a:gd name="T38" fmla="*/ 1 w 79"/>
                <a:gd name="T39" fmla="*/ 2 h 77"/>
                <a:gd name="T40" fmla="*/ 3 w 79"/>
                <a:gd name="T41" fmla="*/ 2 h 77"/>
                <a:gd name="T42" fmla="*/ 0 w 79"/>
                <a:gd name="T43"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9" h="77">
                  <a:moveTo>
                    <a:pt x="64" y="62"/>
                  </a:moveTo>
                  <a:cubicBezTo>
                    <a:pt x="64" y="62"/>
                    <a:pt x="64" y="63"/>
                    <a:pt x="63" y="63"/>
                  </a:cubicBezTo>
                  <a:cubicBezTo>
                    <a:pt x="78" y="77"/>
                    <a:pt x="78" y="77"/>
                    <a:pt x="78" y="77"/>
                  </a:cubicBezTo>
                  <a:cubicBezTo>
                    <a:pt x="79" y="76"/>
                    <a:pt x="79" y="76"/>
                    <a:pt x="79" y="76"/>
                  </a:cubicBezTo>
                  <a:cubicBezTo>
                    <a:pt x="77" y="74"/>
                    <a:pt x="77" y="74"/>
                    <a:pt x="77" y="74"/>
                  </a:cubicBezTo>
                  <a:cubicBezTo>
                    <a:pt x="76" y="74"/>
                    <a:pt x="76" y="74"/>
                    <a:pt x="76" y="74"/>
                  </a:cubicBezTo>
                  <a:cubicBezTo>
                    <a:pt x="76" y="74"/>
                    <a:pt x="75" y="74"/>
                    <a:pt x="75" y="74"/>
                  </a:cubicBezTo>
                  <a:cubicBezTo>
                    <a:pt x="75" y="74"/>
                    <a:pt x="76" y="74"/>
                    <a:pt x="76" y="73"/>
                  </a:cubicBezTo>
                  <a:cubicBezTo>
                    <a:pt x="64" y="62"/>
                    <a:pt x="64" y="62"/>
                    <a:pt x="64" y="62"/>
                  </a:cubicBezTo>
                  <a:moveTo>
                    <a:pt x="2" y="3"/>
                  </a:moveTo>
                  <a:cubicBezTo>
                    <a:pt x="2" y="4"/>
                    <a:pt x="2" y="4"/>
                    <a:pt x="2" y="4"/>
                  </a:cubicBezTo>
                  <a:cubicBezTo>
                    <a:pt x="25" y="25"/>
                    <a:pt x="25" y="25"/>
                    <a:pt x="25" y="25"/>
                  </a:cubicBezTo>
                  <a:cubicBezTo>
                    <a:pt x="25" y="25"/>
                    <a:pt x="26" y="25"/>
                    <a:pt x="27" y="25"/>
                  </a:cubicBezTo>
                  <a:cubicBezTo>
                    <a:pt x="4" y="4"/>
                    <a:pt x="4" y="4"/>
                    <a:pt x="4" y="4"/>
                  </a:cubicBezTo>
                  <a:cubicBezTo>
                    <a:pt x="2" y="3"/>
                    <a:pt x="2" y="3"/>
                    <a:pt x="2" y="3"/>
                  </a:cubicBezTo>
                  <a:moveTo>
                    <a:pt x="0" y="0"/>
                  </a:moveTo>
                  <a:cubicBezTo>
                    <a:pt x="0" y="0"/>
                    <a:pt x="0" y="0"/>
                    <a:pt x="0" y="0"/>
                  </a:cubicBezTo>
                  <a:cubicBezTo>
                    <a:pt x="0" y="0"/>
                    <a:pt x="0" y="1"/>
                    <a:pt x="1" y="1"/>
                  </a:cubicBezTo>
                  <a:cubicBezTo>
                    <a:pt x="1" y="1"/>
                    <a:pt x="1" y="1"/>
                    <a:pt x="1" y="2"/>
                  </a:cubicBezTo>
                  <a:cubicBezTo>
                    <a:pt x="1" y="2"/>
                    <a:pt x="1" y="2"/>
                    <a:pt x="1" y="2"/>
                  </a:cubicBezTo>
                  <a:cubicBezTo>
                    <a:pt x="3" y="2"/>
                    <a:pt x="3" y="2"/>
                    <a:pt x="3" y="2"/>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 name="í$ḷiḓè">
              <a:extLst>
                <a:ext uri="{FF2B5EF4-FFF2-40B4-BE49-F238E27FC236}">
                  <a16:creationId xmlns:a16="http://schemas.microsoft.com/office/drawing/2014/main" id="{85ED948A-A50F-419B-ACE1-70867C6B57F8}"/>
                </a:ext>
              </a:extLst>
            </p:cNvPr>
            <p:cNvSpPr/>
            <p:nvPr/>
          </p:nvSpPr>
          <p:spPr bwMode="auto">
            <a:xfrm>
              <a:off x="5605252" y="1504458"/>
              <a:ext cx="369773" cy="360643"/>
            </a:xfrm>
            <a:custGeom>
              <a:avLst/>
              <a:gdLst>
                <a:gd name="T0" fmla="*/ 2 w 39"/>
                <a:gd name="T1" fmla="*/ 0 h 38"/>
                <a:gd name="T2" fmla="*/ 0 w 39"/>
                <a:gd name="T3" fmla="*/ 0 h 38"/>
                <a:gd name="T4" fmla="*/ 38 w 39"/>
                <a:gd name="T5" fmla="*/ 38 h 38"/>
                <a:gd name="T6" fmla="*/ 39 w 39"/>
                <a:gd name="T7" fmla="*/ 37 h 38"/>
                <a:gd name="T8" fmla="*/ 2 w 39"/>
                <a:gd name="T9" fmla="*/ 0 h 38"/>
              </a:gdLst>
              <a:ahLst/>
              <a:cxnLst>
                <a:cxn ang="0">
                  <a:pos x="T0" y="T1"/>
                </a:cxn>
                <a:cxn ang="0">
                  <a:pos x="T2" y="T3"/>
                </a:cxn>
                <a:cxn ang="0">
                  <a:pos x="T4" y="T5"/>
                </a:cxn>
                <a:cxn ang="0">
                  <a:pos x="T6" y="T7"/>
                </a:cxn>
                <a:cxn ang="0">
                  <a:pos x="T8" y="T9"/>
                </a:cxn>
              </a:cxnLst>
              <a:rect l="0" t="0" r="r" b="b"/>
              <a:pathLst>
                <a:path w="39" h="38">
                  <a:moveTo>
                    <a:pt x="2" y="0"/>
                  </a:moveTo>
                  <a:cubicBezTo>
                    <a:pt x="1" y="0"/>
                    <a:pt x="0" y="0"/>
                    <a:pt x="0" y="0"/>
                  </a:cubicBezTo>
                  <a:cubicBezTo>
                    <a:pt x="38" y="38"/>
                    <a:pt x="38" y="38"/>
                    <a:pt x="38" y="38"/>
                  </a:cubicBezTo>
                  <a:cubicBezTo>
                    <a:pt x="39" y="38"/>
                    <a:pt x="39" y="37"/>
                    <a:pt x="39" y="37"/>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iṥľídê">
              <a:extLst>
                <a:ext uri="{FF2B5EF4-FFF2-40B4-BE49-F238E27FC236}">
                  <a16:creationId xmlns:a16="http://schemas.microsoft.com/office/drawing/2014/main" id="{9DAA8D80-8DF9-4ED7-A168-961A38E35F50}"/>
                </a:ext>
              </a:extLst>
            </p:cNvPr>
            <p:cNvSpPr/>
            <p:nvPr/>
          </p:nvSpPr>
          <p:spPr bwMode="auto">
            <a:xfrm>
              <a:off x="6080022" y="1960969"/>
              <a:ext cx="18260" cy="9130"/>
            </a:xfrm>
            <a:custGeom>
              <a:avLst/>
              <a:gdLst>
                <a:gd name="T0" fmla="*/ 1 w 2"/>
                <a:gd name="T1" fmla="*/ 0 h 1"/>
                <a:gd name="T2" fmla="*/ 0 w 2"/>
                <a:gd name="T3" fmla="*/ 1 h 1"/>
                <a:gd name="T4" fmla="*/ 1 w 2"/>
                <a:gd name="T5" fmla="*/ 1 h 1"/>
                <a:gd name="T6" fmla="*/ 2 w 2"/>
                <a:gd name="T7" fmla="*/ 1 h 1"/>
                <a:gd name="T8" fmla="*/ 1 w 2"/>
                <a:gd name="T9" fmla="*/ 0 h 1"/>
              </a:gdLst>
              <a:ahLst/>
              <a:cxnLst>
                <a:cxn ang="0">
                  <a:pos x="T0" y="T1"/>
                </a:cxn>
                <a:cxn ang="0">
                  <a:pos x="T2" y="T3"/>
                </a:cxn>
                <a:cxn ang="0">
                  <a:pos x="T4" y="T5"/>
                </a:cxn>
                <a:cxn ang="0">
                  <a:pos x="T6" y="T7"/>
                </a:cxn>
                <a:cxn ang="0">
                  <a:pos x="T8" y="T9"/>
                </a:cxn>
              </a:cxnLst>
              <a:rect l="0" t="0" r="r" b="b"/>
              <a:pathLst>
                <a:path w="2" h="1">
                  <a:moveTo>
                    <a:pt x="1" y="0"/>
                  </a:moveTo>
                  <a:cubicBezTo>
                    <a:pt x="1" y="1"/>
                    <a:pt x="0" y="1"/>
                    <a:pt x="0" y="1"/>
                  </a:cubicBezTo>
                  <a:cubicBezTo>
                    <a:pt x="0" y="1"/>
                    <a:pt x="1" y="1"/>
                    <a:pt x="1" y="1"/>
                  </a:cubicBezTo>
                  <a:cubicBezTo>
                    <a:pt x="1" y="1"/>
                    <a:pt x="1" y="1"/>
                    <a:pt x="2" y="1"/>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8" name="íSḷíďê">
              <a:extLst>
                <a:ext uri="{FF2B5EF4-FFF2-40B4-BE49-F238E27FC236}">
                  <a16:creationId xmlns:a16="http://schemas.microsoft.com/office/drawing/2014/main" id="{819810E5-886D-4582-B752-EAC531214BE6}"/>
                </a:ext>
              </a:extLst>
            </p:cNvPr>
            <p:cNvSpPr/>
            <p:nvPr/>
          </p:nvSpPr>
          <p:spPr bwMode="auto">
            <a:xfrm>
              <a:off x="6121108" y="1997489"/>
              <a:ext cx="894759" cy="867369"/>
            </a:xfrm>
            <a:custGeom>
              <a:avLst/>
              <a:gdLst>
                <a:gd name="T0" fmla="*/ 17 w 94"/>
                <a:gd name="T1" fmla="*/ 18 h 91"/>
                <a:gd name="T2" fmla="*/ 94 w 94"/>
                <a:gd name="T3" fmla="*/ 91 h 91"/>
                <a:gd name="T4" fmla="*/ 94 w 94"/>
                <a:gd name="T5" fmla="*/ 91 h 91"/>
                <a:gd name="T6" fmla="*/ 19 w 94"/>
                <a:gd name="T7" fmla="*/ 18 h 91"/>
                <a:gd name="T8" fmla="*/ 17 w 94"/>
                <a:gd name="T9" fmla="*/ 18 h 91"/>
                <a:gd name="T10" fmla="*/ 1 w 94"/>
                <a:gd name="T11" fmla="*/ 0 h 91"/>
                <a:gd name="T12" fmla="*/ 0 w 94"/>
                <a:gd name="T13" fmla="*/ 1 h 91"/>
                <a:gd name="T14" fmla="*/ 6 w 94"/>
                <a:gd name="T15" fmla="*/ 7 h 91"/>
                <a:gd name="T16" fmla="*/ 16 w 94"/>
                <a:gd name="T17" fmla="*/ 17 h 91"/>
                <a:gd name="T18" fmla="*/ 18 w 94"/>
                <a:gd name="T19" fmla="*/ 17 h 91"/>
                <a:gd name="T20" fmla="*/ 1 w 94"/>
                <a:gd name="T21"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91">
                  <a:moveTo>
                    <a:pt x="17" y="18"/>
                  </a:moveTo>
                  <a:cubicBezTo>
                    <a:pt x="94" y="91"/>
                    <a:pt x="94" y="91"/>
                    <a:pt x="94" y="91"/>
                  </a:cubicBezTo>
                  <a:cubicBezTo>
                    <a:pt x="94" y="91"/>
                    <a:pt x="94" y="91"/>
                    <a:pt x="94" y="91"/>
                  </a:cubicBezTo>
                  <a:cubicBezTo>
                    <a:pt x="19" y="18"/>
                    <a:pt x="19" y="18"/>
                    <a:pt x="19" y="18"/>
                  </a:cubicBezTo>
                  <a:cubicBezTo>
                    <a:pt x="17" y="18"/>
                    <a:pt x="17" y="18"/>
                    <a:pt x="17" y="18"/>
                  </a:cubicBezTo>
                  <a:moveTo>
                    <a:pt x="1" y="0"/>
                  </a:moveTo>
                  <a:cubicBezTo>
                    <a:pt x="0" y="1"/>
                    <a:pt x="0" y="1"/>
                    <a:pt x="0" y="1"/>
                  </a:cubicBezTo>
                  <a:cubicBezTo>
                    <a:pt x="6" y="7"/>
                    <a:pt x="6" y="7"/>
                    <a:pt x="6" y="7"/>
                  </a:cubicBezTo>
                  <a:cubicBezTo>
                    <a:pt x="16" y="17"/>
                    <a:pt x="16" y="17"/>
                    <a:pt x="16" y="17"/>
                  </a:cubicBezTo>
                  <a:cubicBezTo>
                    <a:pt x="18" y="17"/>
                    <a:pt x="18" y="17"/>
                    <a:pt x="18" y="17"/>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9" name="íš1iḑé">
              <a:extLst>
                <a:ext uri="{FF2B5EF4-FFF2-40B4-BE49-F238E27FC236}">
                  <a16:creationId xmlns:a16="http://schemas.microsoft.com/office/drawing/2014/main" id="{2A870808-AB67-4ABF-A34E-33322E772FA4}"/>
                </a:ext>
              </a:extLst>
            </p:cNvPr>
            <p:cNvSpPr/>
            <p:nvPr/>
          </p:nvSpPr>
          <p:spPr bwMode="auto">
            <a:xfrm>
              <a:off x="7015867" y="2864859"/>
              <a:ext cx="9130" cy="9130"/>
            </a:xfrm>
            <a:custGeom>
              <a:avLst/>
              <a:gdLst>
                <a:gd name="T0" fmla="*/ 0 w 1"/>
                <a:gd name="T1" fmla="*/ 0 h 1"/>
                <a:gd name="T2" fmla="*/ 1 w 1"/>
                <a:gd name="T3" fmla="*/ 1 h 1"/>
                <a:gd name="T4" fmla="*/ 1 w 1"/>
                <a:gd name="T5" fmla="*/ 1 h 1"/>
                <a:gd name="T6" fmla="*/ 0 w 1"/>
                <a:gd name="T7" fmla="*/ 0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cubicBezTo>
                    <a:pt x="1" y="1"/>
                    <a:pt x="1" y="1"/>
                    <a:pt x="1" y="1"/>
                  </a:cubicBezTo>
                  <a:cubicBezTo>
                    <a:pt x="1" y="1"/>
                    <a:pt x="1" y="1"/>
                    <a:pt x="1" y="1"/>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0" name="ïŝḻîde">
              <a:extLst>
                <a:ext uri="{FF2B5EF4-FFF2-40B4-BE49-F238E27FC236}">
                  <a16:creationId xmlns:a16="http://schemas.microsoft.com/office/drawing/2014/main" id="{8F4FF3CD-A7DC-4D64-9A17-72B1F4040457}"/>
                </a:ext>
              </a:extLst>
            </p:cNvPr>
            <p:cNvSpPr/>
            <p:nvPr/>
          </p:nvSpPr>
          <p:spPr bwMode="auto">
            <a:xfrm>
              <a:off x="6271756" y="2157268"/>
              <a:ext cx="27391" cy="13695"/>
            </a:xfrm>
            <a:custGeom>
              <a:avLst/>
              <a:gdLst>
                <a:gd name="T0" fmla="*/ 0 w 6"/>
                <a:gd name="T1" fmla="*/ 0 h 3"/>
                <a:gd name="T2" fmla="*/ 2 w 6"/>
                <a:gd name="T3" fmla="*/ 3 h 3"/>
                <a:gd name="T4" fmla="*/ 6 w 6"/>
                <a:gd name="T5" fmla="*/ 3 h 3"/>
                <a:gd name="T6" fmla="*/ 4 w 6"/>
                <a:gd name="T7" fmla="*/ 0 h 3"/>
                <a:gd name="T8" fmla="*/ 0 w 6"/>
                <a:gd name="T9" fmla="*/ 0 h 3"/>
              </a:gdLst>
              <a:ahLst/>
              <a:cxnLst>
                <a:cxn ang="0">
                  <a:pos x="T0" y="T1"/>
                </a:cxn>
                <a:cxn ang="0">
                  <a:pos x="T2" y="T3"/>
                </a:cxn>
                <a:cxn ang="0">
                  <a:pos x="T4" y="T5"/>
                </a:cxn>
                <a:cxn ang="0">
                  <a:pos x="T6" y="T7"/>
                </a:cxn>
                <a:cxn ang="0">
                  <a:pos x="T8" y="T9"/>
                </a:cxn>
              </a:cxnLst>
              <a:rect l="0" t="0" r="r" b="b"/>
              <a:pathLst>
                <a:path w="6" h="3">
                  <a:moveTo>
                    <a:pt x="0" y="0"/>
                  </a:moveTo>
                  <a:lnTo>
                    <a:pt x="2" y="3"/>
                  </a:lnTo>
                  <a:lnTo>
                    <a:pt x="6" y="3"/>
                  </a:lnTo>
                  <a:lnTo>
                    <a:pt x="4"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 name="íṣliďé">
              <a:extLst>
                <a:ext uri="{FF2B5EF4-FFF2-40B4-BE49-F238E27FC236}">
                  <a16:creationId xmlns:a16="http://schemas.microsoft.com/office/drawing/2014/main" id="{592311F9-9462-4B47-8DB8-BF1070A98AEA}"/>
                </a:ext>
              </a:extLst>
            </p:cNvPr>
            <p:cNvSpPr/>
            <p:nvPr/>
          </p:nvSpPr>
          <p:spPr bwMode="auto">
            <a:xfrm>
              <a:off x="6271756" y="2157268"/>
              <a:ext cx="27391" cy="13695"/>
            </a:xfrm>
            <a:custGeom>
              <a:avLst/>
              <a:gdLst>
                <a:gd name="T0" fmla="*/ 0 w 6"/>
                <a:gd name="T1" fmla="*/ 0 h 3"/>
                <a:gd name="T2" fmla="*/ 2 w 6"/>
                <a:gd name="T3" fmla="*/ 3 h 3"/>
                <a:gd name="T4" fmla="*/ 6 w 6"/>
                <a:gd name="T5" fmla="*/ 3 h 3"/>
                <a:gd name="T6" fmla="*/ 4 w 6"/>
                <a:gd name="T7" fmla="*/ 0 h 3"/>
                <a:gd name="T8" fmla="*/ 0 w 6"/>
                <a:gd name="T9" fmla="*/ 0 h 3"/>
              </a:gdLst>
              <a:ahLst/>
              <a:cxnLst>
                <a:cxn ang="0">
                  <a:pos x="T0" y="T1"/>
                </a:cxn>
                <a:cxn ang="0">
                  <a:pos x="T2" y="T3"/>
                </a:cxn>
                <a:cxn ang="0">
                  <a:pos x="T4" y="T5"/>
                </a:cxn>
                <a:cxn ang="0">
                  <a:pos x="T6" y="T7"/>
                </a:cxn>
                <a:cxn ang="0">
                  <a:pos x="T8" y="T9"/>
                </a:cxn>
              </a:cxnLst>
              <a:rect l="0" t="0" r="r" b="b"/>
              <a:pathLst>
                <a:path w="6" h="3">
                  <a:moveTo>
                    <a:pt x="0" y="0"/>
                  </a:moveTo>
                  <a:lnTo>
                    <a:pt x="2" y="3"/>
                  </a:lnTo>
                  <a:lnTo>
                    <a:pt x="6" y="3"/>
                  </a:lnTo>
                  <a:lnTo>
                    <a:pt x="4" y="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 name="iṧḷiḋé">
              <a:extLst>
                <a:ext uri="{FF2B5EF4-FFF2-40B4-BE49-F238E27FC236}">
                  <a16:creationId xmlns:a16="http://schemas.microsoft.com/office/drawing/2014/main" id="{25832AB5-F1C2-4F16-BAF5-A3934A232B71}"/>
                </a:ext>
              </a:extLst>
            </p:cNvPr>
            <p:cNvSpPr/>
            <p:nvPr/>
          </p:nvSpPr>
          <p:spPr bwMode="auto">
            <a:xfrm>
              <a:off x="6111978" y="1988359"/>
              <a:ext cx="18260" cy="18260"/>
            </a:xfrm>
            <a:custGeom>
              <a:avLst/>
              <a:gdLst>
                <a:gd name="T0" fmla="*/ 2 w 4"/>
                <a:gd name="T1" fmla="*/ 0 h 4"/>
                <a:gd name="T2" fmla="*/ 0 w 4"/>
                <a:gd name="T3" fmla="*/ 2 h 4"/>
                <a:gd name="T4" fmla="*/ 2 w 4"/>
                <a:gd name="T5" fmla="*/ 4 h 4"/>
                <a:gd name="T6" fmla="*/ 4 w 4"/>
                <a:gd name="T7" fmla="*/ 2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lnTo>
                    <a:pt x="0" y="2"/>
                  </a:lnTo>
                  <a:lnTo>
                    <a:pt x="2" y="4"/>
                  </a:lnTo>
                  <a:lnTo>
                    <a:pt x="4"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 name="ïsľíḓé">
              <a:extLst>
                <a:ext uri="{FF2B5EF4-FFF2-40B4-BE49-F238E27FC236}">
                  <a16:creationId xmlns:a16="http://schemas.microsoft.com/office/drawing/2014/main" id="{70299644-BF22-4523-9F0C-3F04823530D0}"/>
                </a:ext>
              </a:extLst>
            </p:cNvPr>
            <p:cNvSpPr/>
            <p:nvPr/>
          </p:nvSpPr>
          <p:spPr bwMode="auto">
            <a:xfrm>
              <a:off x="6111978" y="1988359"/>
              <a:ext cx="18260" cy="18260"/>
            </a:xfrm>
            <a:custGeom>
              <a:avLst/>
              <a:gdLst>
                <a:gd name="T0" fmla="*/ 2 w 4"/>
                <a:gd name="T1" fmla="*/ 0 h 4"/>
                <a:gd name="T2" fmla="*/ 0 w 4"/>
                <a:gd name="T3" fmla="*/ 2 h 4"/>
                <a:gd name="T4" fmla="*/ 2 w 4"/>
                <a:gd name="T5" fmla="*/ 4 h 4"/>
                <a:gd name="T6" fmla="*/ 4 w 4"/>
                <a:gd name="T7" fmla="*/ 2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lnTo>
                    <a:pt x="0" y="2"/>
                  </a:lnTo>
                  <a:lnTo>
                    <a:pt x="2" y="4"/>
                  </a:lnTo>
                  <a:lnTo>
                    <a:pt x="4" y="2"/>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ïşļiḍê">
              <a:extLst>
                <a:ext uri="{FF2B5EF4-FFF2-40B4-BE49-F238E27FC236}">
                  <a16:creationId xmlns:a16="http://schemas.microsoft.com/office/drawing/2014/main" id="{A731DE1E-AD85-451C-B853-EE6B2871D50E}"/>
                </a:ext>
              </a:extLst>
            </p:cNvPr>
            <p:cNvSpPr/>
            <p:nvPr/>
          </p:nvSpPr>
          <p:spPr bwMode="auto">
            <a:xfrm>
              <a:off x="6175889" y="2065966"/>
              <a:ext cx="839977" cy="798893"/>
            </a:xfrm>
            <a:custGeom>
              <a:avLst/>
              <a:gdLst>
                <a:gd name="T0" fmla="*/ 11 w 88"/>
                <a:gd name="T1" fmla="*/ 11 h 84"/>
                <a:gd name="T2" fmla="*/ 85 w 88"/>
                <a:gd name="T3" fmla="*/ 82 h 84"/>
                <a:gd name="T4" fmla="*/ 87 w 88"/>
                <a:gd name="T5" fmla="*/ 84 h 84"/>
                <a:gd name="T6" fmla="*/ 88 w 88"/>
                <a:gd name="T7" fmla="*/ 84 h 84"/>
                <a:gd name="T8" fmla="*/ 11 w 88"/>
                <a:gd name="T9" fmla="*/ 11 h 84"/>
                <a:gd name="T10" fmla="*/ 11 w 88"/>
                <a:gd name="T11" fmla="*/ 11 h 84"/>
                <a:gd name="T12" fmla="*/ 0 w 88"/>
                <a:gd name="T13" fmla="*/ 0 h 84"/>
                <a:gd name="T14" fmla="*/ 10 w 88"/>
                <a:gd name="T15" fmla="*/ 10 h 84"/>
                <a:gd name="T16" fmla="*/ 10 w 88"/>
                <a:gd name="T17" fmla="*/ 10 h 84"/>
                <a:gd name="T18" fmla="*/ 0 w 88"/>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84">
                  <a:moveTo>
                    <a:pt x="11" y="11"/>
                  </a:moveTo>
                  <a:cubicBezTo>
                    <a:pt x="85" y="82"/>
                    <a:pt x="85" y="82"/>
                    <a:pt x="85" y="82"/>
                  </a:cubicBezTo>
                  <a:cubicBezTo>
                    <a:pt x="87" y="84"/>
                    <a:pt x="87" y="84"/>
                    <a:pt x="87" y="84"/>
                  </a:cubicBezTo>
                  <a:cubicBezTo>
                    <a:pt x="87" y="84"/>
                    <a:pt x="88" y="84"/>
                    <a:pt x="88" y="84"/>
                  </a:cubicBezTo>
                  <a:cubicBezTo>
                    <a:pt x="11" y="11"/>
                    <a:pt x="11" y="11"/>
                    <a:pt x="11" y="11"/>
                  </a:cubicBezTo>
                  <a:cubicBezTo>
                    <a:pt x="11" y="11"/>
                    <a:pt x="11" y="11"/>
                    <a:pt x="11" y="11"/>
                  </a:cubicBezTo>
                  <a:moveTo>
                    <a:pt x="0" y="0"/>
                  </a:moveTo>
                  <a:cubicBezTo>
                    <a:pt x="10" y="10"/>
                    <a:pt x="10" y="10"/>
                    <a:pt x="10" y="10"/>
                  </a:cubicBezTo>
                  <a:cubicBezTo>
                    <a:pt x="10" y="10"/>
                    <a:pt x="10" y="10"/>
                    <a:pt x="10" y="1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 name="ísļíḍê">
              <a:extLst>
                <a:ext uri="{FF2B5EF4-FFF2-40B4-BE49-F238E27FC236}">
                  <a16:creationId xmlns:a16="http://schemas.microsoft.com/office/drawing/2014/main" id="{DC7090A6-1B90-488F-8435-269AD280471C}"/>
                </a:ext>
              </a:extLst>
            </p:cNvPr>
            <p:cNvSpPr/>
            <p:nvPr/>
          </p:nvSpPr>
          <p:spPr bwMode="auto">
            <a:xfrm>
              <a:off x="7006736" y="2864859"/>
              <a:ext cx="18260" cy="9130"/>
            </a:xfrm>
            <a:custGeom>
              <a:avLst/>
              <a:gdLst>
                <a:gd name="T0" fmla="*/ 0 w 2"/>
                <a:gd name="T1" fmla="*/ 0 h 1"/>
                <a:gd name="T2" fmla="*/ 2 w 2"/>
                <a:gd name="T3" fmla="*/ 1 h 1"/>
                <a:gd name="T4" fmla="*/ 2 w 2"/>
                <a:gd name="T5" fmla="*/ 1 h 1"/>
                <a:gd name="T6" fmla="*/ 1 w 2"/>
                <a:gd name="T7" fmla="*/ 0 h 1"/>
                <a:gd name="T8" fmla="*/ 0 w 2"/>
                <a:gd name="T9" fmla="*/ 0 h 1"/>
              </a:gdLst>
              <a:ahLst/>
              <a:cxnLst>
                <a:cxn ang="0">
                  <a:pos x="T0" y="T1"/>
                </a:cxn>
                <a:cxn ang="0">
                  <a:pos x="T2" y="T3"/>
                </a:cxn>
                <a:cxn ang="0">
                  <a:pos x="T4" y="T5"/>
                </a:cxn>
                <a:cxn ang="0">
                  <a:pos x="T6" y="T7"/>
                </a:cxn>
                <a:cxn ang="0">
                  <a:pos x="T8" y="T9"/>
                </a:cxn>
              </a:cxnLst>
              <a:rect l="0" t="0" r="r" b="b"/>
              <a:pathLst>
                <a:path w="2" h="1">
                  <a:moveTo>
                    <a:pt x="0" y="0"/>
                  </a:moveTo>
                  <a:cubicBezTo>
                    <a:pt x="2" y="1"/>
                    <a:pt x="2" y="1"/>
                    <a:pt x="2" y="1"/>
                  </a:cubicBezTo>
                  <a:cubicBezTo>
                    <a:pt x="2" y="1"/>
                    <a:pt x="2" y="1"/>
                    <a:pt x="2" y="1"/>
                  </a:cubicBezTo>
                  <a:cubicBezTo>
                    <a:pt x="1" y="0"/>
                    <a:pt x="1" y="0"/>
                    <a:pt x="1" y="0"/>
                  </a:cubicBezTo>
                  <a:cubicBezTo>
                    <a:pt x="1"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 name="íṩľíďé">
              <a:extLst>
                <a:ext uri="{FF2B5EF4-FFF2-40B4-BE49-F238E27FC236}">
                  <a16:creationId xmlns:a16="http://schemas.microsoft.com/office/drawing/2014/main" id="{1D8DC2E9-B417-47CE-AE06-FE5A081290C9}"/>
                </a:ext>
              </a:extLst>
            </p:cNvPr>
            <p:cNvSpPr/>
            <p:nvPr/>
          </p:nvSpPr>
          <p:spPr bwMode="auto">
            <a:xfrm>
              <a:off x="6988476" y="2846598"/>
              <a:ext cx="18260" cy="18260"/>
            </a:xfrm>
            <a:custGeom>
              <a:avLst/>
              <a:gdLst>
                <a:gd name="T0" fmla="*/ 0 w 2"/>
                <a:gd name="T1" fmla="*/ 0 h 2"/>
                <a:gd name="T2" fmla="*/ 1 w 2"/>
                <a:gd name="T3" fmla="*/ 2 h 2"/>
                <a:gd name="T4" fmla="*/ 2 w 2"/>
                <a:gd name="T5" fmla="*/ 2 h 2"/>
                <a:gd name="T6" fmla="*/ 0 w 2"/>
                <a:gd name="T7" fmla="*/ 0 h 2"/>
              </a:gdLst>
              <a:ahLst/>
              <a:cxnLst>
                <a:cxn ang="0">
                  <a:pos x="T0" y="T1"/>
                </a:cxn>
                <a:cxn ang="0">
                  <a:pos x="T2" y="T3"/>
                </a:cxn>
                <a:cxn ang="0">
                  <a:pos x="T4" y="T5"/>
                </a:cxn>
                <a:cxn ang="0">
                  <a:pos x="T6" y="T7"/>
                </a:cxn>
              </a:cxnLst>
              <a:rect l="0" t="0" r="r" b="b"/>
              <a:pathLst>
                <a:path w="2" h="2">
                  <a:moveTo>
                    <a:pt x="0" y="0"/>
                  </a:moveTo>
                  <a:cubicBezTo>
                    <a:pt x="1" y="2"/>
                    <a:pt x="1" y="2"/>
                    <a:pt x="1" y="2"/>
                  </a:cubicBezTo>
                  <a:cubicBezTo>
                    <a:pt x="1" y="2"/>
                    <a:pt x="2" y="2"/>
                    <a:pt x="2" y="2"/>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7" name="îś1ide">
              <a:extLst>
                <a:ext uri="{FF2B5EF4-FFF2-40B4-BE49-F238E27FC236}">
                  <a16:creationId xmlns:a16="http://schemas.microsoft.com/office/drawing/2014/main" id="{851A03A9-13E1-4B61-A085-199D8A49095C}"/>
                </a:ext>
              </a:extLst>
            </p:cNvPr>
            <p:cNvSpPr/>
            <p:nvPr/>
          </p:nvSpPr>
          <p:spPr bwMode="auto">
            <a:xfrm>
              <a:off x="6997606" y="2864859"/>
              <a:ext cx="27391" cy="18260"/>
            </a:xfrm>
            <a:custGeom>
              <a:avLst/>
              <a:gdLst>
                <a:gd name="T0" fmla="*/ 0 w 3"/>
                <a:gd name="T1" fmla="*/ 0 h 2"/>
                <a:gd name="T2" fmla="*/ 2 w 3"/>
                <a:gd name="T3" fmla="*/ 2 h 2"/>
                <a:gd name="T4" fmla="*/ 3 w 3"/>
                <a:gd name="T5" fmla="*/ 1 h 2"/>
                <a:gd name="T6" fmla="*/ 1 w 3"/>
                <a:gd name="T7" fmla="*/ 0 h 2"/>
                <a:gd name="T8" fmla="*/ 0 w 3"/>
                <a:gd name="T9" fmla="*/ 0 h 2"/>
              </a:gdLst>
              <a:ahLst/>
              <a:cxnLst>
                <a:cxn ang="0">
                  <a:pos x="T0" y="T1"/>
                </a:cxn>
                <a:cxn ang="0">
                  <a:pos x="T2" y="T3"/>
                </a:cxn>
                <a:cxn ang="0">
                  <a:pos x="T4" y="T5"/>
                </a:cxn>
                <a:cxn ang="0">
                  <a:pos x="T6" y="T7"/>
                </a:cxn>
                <a:cxn ang="0">
                  <a:pos x="T8" y="T9"/>
                </a:cxn>
              </a:cxnLst>
              <a:rect l="0" t="0" r="r" b="b"/>
              <a:pathLst>
                <a:path w="3" h="2">
                  <a:moveTo>
                    <a:pt x="0" y="0"/>
                  </a:moveTo>
                  <a:cubicBezTo>
                    <a:pt x="2" y="2"/>
                    <a:pt x="2" y="2"/>
                    <a:pt x="2" y="2"/>
                  </a:cubicBezTo>
                  <a:cubicBezTo>
                    <a:pt x="3" y="2"/>
                    <a:pt x="3" y="2"/>
                    <a:pt x="3" y="1"/>
                  </a:cubicBezTo>
                  <a:cubicBezTo>
                    <a:pt x="1" y="0"/>
                    <a:pt x="1" y="0"/>
                    <a:pt x="1" y="0"/>
                  </a:cubicBezTo>
                  <a:cubicBezTo>
                    <a:pt x="1"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8" name="iSļíḋè">
              <a:extLst>
                <a:ext uri="{FF2B5EF4-FFF2-40B4-BE49-F238E27FC236}">
                  <a16:creationId xmlns:a16="http://schemas.microsoft.com/office/drawing/2014/main" id="{C5DC52E0-8395-4192-BF90-26F37DE73CB2}"/>
                </a:ext>
              </a:extLst>
            </p:cNvPr>
            <p:cNvSpPr/>
            <p:nvPr/>
          </p:nvSpPr>
          <p:spPr bwMode="auto">
            <a:xfrm>
              <a:off x="6271756" y="2157268"/>
              <a:ext cx="9130" cy="13695"/>
            </a:xfrm>
            <a:custGeom>
              <a:avLst/>
              <a:gdLst>
                <a:gd name="T0" fmla="*/ 0 w 2"/>
                <a:gd name="T1" fmla="*/ 0 h 3"/>
                <a:gd name="T2" fmla="*/ 2 w 2"/>
                <a:gd name="T3" fmla="*/ 3 h 3"/>
                <a:gd name="T4" fmla="*/ 2 w 2"/>
                <a:gd name="T5" fmla="*/ 3 h 3"/>
                <a:gd name="T6" fmla="*/ 0 w 2"/>
                <a:gd name="T7" fmla="*/ 0 h 3"/>
                <a:gd name="T8" fmla="*/ 0 w 2"/>
                <a:gd name="T9" fmla="*/ 0 h 3"/>
              </a:gdLst>
              <a:ahLst/>
              <a:cxnLst>
                <a:cxn ang="0">
                  <a:pos x="T0" y="T1"/>
                </a:cxn>
                <a:cxn ang="0">
                  <a:pos x="T2" y="T3"/>
                </a:cxn>
                <a:cxn ang="0">
                  <a:pos x="T4" y="T5"/>
                </a:cxn>
                <a:cxn ang="0">
                  <a:pos x="T6" y="T7"/>
                </a:cxn>
                <a:cxn ang="0">
                  <a:pos x="T8" y="T9"/>
                </a:cxn>
              </a:cxnLst>
              <a:rect l="0" t="0" r="r" b="b"/>
              <a:pathLst>
                <a:path w="2" h="3">
                  <a:moveTo>
                    <a:pt x="0" y="0"/>
                  </a:moveTo>
                  <a:lnTo>
                    <a:pt x="2" y="3"/>
                  </a:lnTo>
                  <a:lnTo>
                    <a:pt x="2" y="3"/>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9" name="iṥḻiḓe">
              <a:extLst>
                <a:ext uri="{FF2B5EF4-FFF2-40B4-BE49-F238E27FC236}">
                  <a16:creationId xmlns:a16="http://schemas.microsoft.com/office/drawing/2014/main" id="{A5A19C9D-6398-41EA-B515-69FEB58DE026}"/>
                </a:ext>
              </a:extLst>
            </p:cNvPr>
            <p:cNvSpPr/>
            <p:nvPr/>
          </p:nvSpPr>
          <p:spPr bwMode="auto">
            <a:xfrm>
              <a:off x="6271756" y="2157268"/>
              <a:ext cx="9130" cy="13695"/>
            </a:xfrm>
            <a:custGeom>
              <a:avLst/>
              <a:gdLst>
                <a:gd name="T0" fmla="*/ 0 w 2"/>
                <a:gd name="T1" fmla="*/ 0 h 3"/>
                <a:gd name="T2" fmla="*/ 2 w 2"/>
                <a:gd name="T3" fmla="*/ 3 h 3"/>
                <a:gd name="T4" fmla="*/ 2 w 2"/>
                <a:gd name="T5" fmla="*/ 3 h 3"/>
                <a:gd name="T6" fmla="*/ 0 w 2"/>
                <a:gd name="T7" fmla="*/ 0 h 3"/>
                <a:gd name="T8" fmla="*/ 0 w 2"/>
                <a:gd name="T9" fmla="*/ 0 h 3"/>
              </a:gdLst>
              <a:ahLst/>
              <a:cxnLst>
                <a:cxn ang="0">
                  <a:pos x="T0" y="T1"/>
                </a:cxn>
                <a:cxn ang="0">
                  <a:pos x="T2" y="T3"/>
                </a:cxn>
                <a:cxn ang="0">
                  <a:pos x="T4" y="T5"/>
                </a:cxn>
                <a:cxn ang="0">
                  <a:pos x="T6" y="T7"/>
                </a:cxn>
                <a:cxn ang="0">
                  <a:pos x="T8" y="T9"/>
                </a:cxn>
              </a:cxnLst>
              <a:rect l="0" t="0" r="r" b="b"/>
              <a:pathLst>
                <a:path w="2" h="3">
                  <a:moveTo>
                    <a:pt x="0" y="0"/>
                  </a:moveTo>
                  <a:lnTo>
                    <a:pt x="2" y="3"/>
                  </a:lnTo>
                  <a:lnTo>
                    <a:pt x="2" y="3"/>
                  </a:lnTo>
                  <a:lnTo>
                    <a:pt x="0" y="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0" name="îṡlíďê">
              <a:extLst>
                <a:ext uri="{FF2B5EF4-FFF2-40B4-BE49-F238E27FC236}">
                  <a16:creationId xmlns:a16="http://schemas.microsoft.com/office/drawing/2014/main" id="{AB9A51B1-2E3C-4705-B464-B8D8AA0F99F4}"/>
                </a:ext>
              </a:extLst>
            </p:cNvPr>
            <p:cNvSpPr/>
            <p:nvPr/>
          </p:nvSpPr>
          <p:spPr bwMode="auto">
            <a:xfrm>
              <a:off x="5376998" y="1285334"/>
              <a:ext cx="27391" cy="18260"/>
            </a:xfrm>
            <a:custGeom>
              <a:avLst/>
              <a:gdLst>
                <a:gd name="T0" fmla="*/ 0 w 6"/>
                <a:gd name="T1" fmla="*/ 0 h 4"/>
                <a:gd name="T2" fmla="*/ 2 w 6"/>
                <a:gd name="T3" fmla="*/ 2 h 4"/>
                <a:gd name="T4" fmla="*/ 6 w 6"/>
                <a:gd name="T5" fmla="*/ 4 h 4"/>
                <a:gd name="T6" fmla="*/ 4 w 6"/>
                <a:gd name="T7" fmla="*/ 0 h 4"/>
                <a:gd name="T8" fmla="*/ 0 w 6"/>
                <a:gd name="T9" fmla="*/ 0 h 4"/>
              </a:gdLst>
              <a:ahLst/>
              <a:cxnLst>
                <a:cxn ang="0">
                  <a:pos x="T0" y="T1"/>
                </a:cxn>
                <a:cxn ang="0">
                  <a:pos x="T2" y="T3"/>
                </a:cxn>
                <a:cxn ang="0">
                  <a:pos x="T4" y="T5"/>
                </a:cxn>
                <a:cxn ang="0">
                  <a:pos x="T6" y="T7"/>
                </a:cxn>
                <a:cxn ang="0">
                  <a:pos x="T8" y="T9"/>
                </a:cxn>
              </a:cxnLst>
              <a:rect l="0" t="0" r="r" b="b"/>
              <a:pathLst>
                <a:path w="6" h="4">
                  <a:moveTo>
                    <a:pt x="0" y="0"/>
                  </a:moveTo>
                  <a:lnTo>
                    <a:pt x="2" y="2"/>
                  </a:lnTo>
                  <a:lnTo>
                    <a:pt x="6" y="4"/>
                  </a:lnTo>
                  <a:lnTo>
                    <a:pt x="4"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1" name="ïşľïḓê">
              <a:extLst>
                <a:ext uri="{FF2B5EF4-FFF2-40B4-BE49-F238E27FC236}">
                  <a16:creationId xmlns:a16="http://schemas.microsoft.com/office/drawing/2014/main" id="{0CECAABC-6732-426C-9227-AE005C6B94FF}"/>
                </a:ext>
              </a:extLst>
            </p:cNvPr>
            <p:cNvSpPr/>
            <p:nvPr/>
          </p:nvSpPr>
          <p:spPr bwMode="auto">
            <a:xfrm>
              <a:off x="5376998" y="1285334"/>
              <a:ext cx="27391" cy="18260"/>
            </a:xfrm>
            <a:custGeom>
              <a:avLst/>
              <a:gdLst>
                <a:gd name="T0" fmla="*/ 0 w 6"/>
                <a:gd name="T1" fmla="*/ 0 h 4"/>
                <a:gd name="T2" fmla="*/ 2 w 6"/>
                <a:gd name="T3" fmla="*/ 2 h 4"/>
                <a:gd name="T4" fmla="*/ 6 w 6"/>
                <a:gd name="T5" fmla="*/ 4 h 4"/>
                <a:gd name="T6" fmla="*/ 4 w 6"/>
                <a:gd name="T7" fmla="*/ 0 h 4"/>
                <a:gd name="T8" fmla="*/ 0 w 6"/>
                <a:gd name="T9" fmla="*/ 0 h 4"/>
              </a:gdLst>
              <a:ahLst/>
              <a:cxnLst>
                <a:cxn ang="0">
                  <a:pos x="T0" y="T1"/>
                </a:cxn>
                <a:cxn ang="0">
                  <a:pos x="T2" y="T3"/>
                </a:cxn>
                <a:cxn ang="0">
                  <a:pos x="T4" y="T5"/>
                </a:cxn>
                <a:cxn ang="0">
                  <a:pos x="T6" y="T7"/>
                </a:cxn>
                <a:cxn ang="0">
                  <a:pos x="T8" y="T9"/>
                </a:cxn>
              </a:cxnLst>
              <a:rect l="0" t="0" r="r" b="b"/>
              <a:pathLst>
                <a:path w="6" h="4">
                  <a:moveTo>
                    <a:pt x="0" y="0"/>
                  </a:moveTo>
                  <a:lnTo>
                    <a:pt x="2" y="2"/>
                  </a:lnTo>
                  <a:lnTo>
                    <a:pt x="6" y="4"/>
                  </a:lnTo>
                  <a:lnTo>
                    <a:pt x="4" y="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2" name="iṣ1ïḑé">
              <a:extLst>
                <a:ext uri="{FF2B5EF4-FFF2-40B4-BE49-F238E27FC236}">
                  <a16:creationId xmlns:a16="http://schemas.microsoft.com/office/drawing/2014/main" id="{3D2DF02D-6600-4DCF-B166-D50CFFECD372}"/>
                </a:ext>
              </a:extLst>
            </p:cNvPr>
            <p:cNvSpPr/>
            <p:nvPr/>
          </p:nvSpPr>
          <p:spPr bwMode="auto">
            <a:xfrm>
              <a:off x="5376998" y="1285334"/>
              <a:ext cx="9130" cy="18260"/>
            </a:xfrm>
            <a:custGeom>
              <a:avLst/>
              <a:gdLst>
                <a:gd name="T0" fmla="*/ 1 w 1"/>
                <a:gd name="T1" fmla="*/ 1 h 2"/>
                <a:gd name="T2" fmla="*/ 1 w 1"/>
                <a:gd name="T3" fmla="*/ 2 h 2"/>
                <a:gd name="T4" fmla="*/ 1 w 1"/>
                <a:gd name="T5" fmla="*/ 1 h 2"/>
                <a:gd name="T6" fmla="*/ 1 w 1"/>
                <a:gd name="T7" fmla="*/ 1 h 2"/>
                <a:gd name="T8" fmla="*/ 0 w 1"/>
                <a:gd name="T9" fmla="*/ 0 h 2"/>
                <a:gd name="T10" fmla="*/ 0 w 1"/>
                <a:gd name="T11" fmla="*/ 0 h 2"/>
                <a:gd name="T12" fmla="*/ 0 w 1"/>
                <a:gd name="T13" fmla="*/ 0 h 2"/>
                <a:gd name="T14" fmla="*/ 0 w 1"/>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2">
                  <a:moveTo>
                    <a:pt x="1" y="1"/>
                  </a:moveTo>
                  <a:cubicBezTo>
                    <a:pt x="1" y="2"/>
                    <a:pt x="1" y="2"/>
                    <a:pt x="1" y="2"/>
                  </a:cubicBezTo>
                  <a:cubicBezTo>
                    <a:pt x="1" y="1"/>
                    <a:pt x="1" y="1"/>
                    <a:pt x="1" y="1"/>
                  </a:cubicBezTo>
                  <a:cubicBezTo>
                    <a:pt x="1" y="1"/>
                    <a:pt x="1" y="1"/>
                    <a:pt x="1" y="1"/>
                  </a:cubicBezTo>
                  <a:moveTo>
                    <a:pt x="0" y="0"/>
                  </a:moveTo>
                  <a:cubicBezTo>
                    <a:pt x="0" y="0"/>
                    <a:pt x="0" y="0"/>
                    <a:pt x="0" y="0"/>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3" name="îṧḻîdè">
              <a:extLst>
                <a:ext uri="{FF2B5EF4-FFF2-40B4-BE49-F238E27FC236}">
                  <a16:creationId xmlns:a16="http://schemas.microsoft.com/office/drawing/2014/main" id="{A5A04A40-96D9-4861-92BC-1D432A858A25}"/>
                </a:ext>
              </a:extLst>
            </p:cNvPr>
            <p:cNvSpPr/>
            <p:nvPr/>
          </p:nvSpPr>
          <p:spPr bwMode="auto">
            <a:xfrm>
              <a:off x="5376998" y="1285334"/>
              <a:ext cx="9130" cy="9130"/>
            </a:xfrm>
            <a:custGeom>
              <a:avLst/>
              <a:gdLst>
                <a:gd name="T0" fmla="*/ 0 w 1"/>
                <a:gd name="T1" fmla="*/ 0 h 1"/>
                <a:gd name="T2" fmla="*/ 0 w 1"/>
                <a:gd name="T3" fmla="*/ 0 h 1"/>
                <a:gd name="T4" fmla="*/ 1 w 1"/>
                <a:gd name="T5" fmla="*/ 1 h 1"/>
                <a:gd name="T6" fmla="*/ 1 w 1"/>
                <a:gd name="T7" fmla="*/ 1 h 1"/>
                <a:gd name="T8" fmla="*/ 0 w 1"/>
                <a:gd name="T9" fmla="*/ 0 h 1"/>
                <a:gd name="T10" fmla="*/ 0 w 1"/>
                <a:gd name="T11" fmla="*/ 0 h 1"/>
              </a:gdLst>
              <a:ahLst/>
              <a:cxnLst>
                <a:cxn ang="0">
                  <a:pos x="T0" y="T1"/>
                </a:cxn>
                <a:cxn ang="0">
                  <a:pos x="T2" y="T3"/>
                </a:cxn>
                <a:cxn ang="0">
                  <a:pos x="T4" y="T5"/>
                </a:cxn>
                <a:cxn ang="0">
                  <a:pos x="T6" y="T7"/>
                </a:cxn>
                <a:cxn ang="0">
                  <a:pos x="T8" y="T9"/>
                </a:cxn>
                <a:cxn ang="0">
                  <a:pos x="T10" y="T11"/>
                </a:cxn>
              </a:cxnLst>
              <a:rect l="0" t="0" r="r" b="b"/>
              <a:pathLst>
                <a:path w="1" h="1">
                  <a:moveTo>
                    <a:pt x="0" y="0"/>
                  </a:moveTo>
                  <a:cubicBezTo>
                    <a:pt x="0" y="0"/>
                    <a:pt x="0" y="0"/>
                    <a:pt x="0" y="0"/>
                  </a:cubicBezTo>
                  <a:cubicBezTo>
                    <a:pt x="1" y="1"/>
                    <a:pt x="1" y="1"/>
                    <a:pt x="1" y="1"/>
                  </a:cubicBezTo>
                  <a:cubicBezTo>
                    <a:pt x="1" y="1"/>
                    <a:pt x="1" y="1"/>
                    <a:pt x="1" y="1"/>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4" name="iSḻiḋê">
              <a:extLst>
                <a:ext uri="{FF2B5EF4-FFF2-40B4-BE49-F238E27FC236}">
                  <a16:creationId xmlns:a16="http://schemas.microsoft.com/office/drawing/2014/main" id="{D8788B67-60DB-4B46-9D6E-0BE939A9E6F0}"/>
                </a:ext>
              </a:extLst>
            </p:cNvPr>
            <p:cNvSpPr/>
            <p:nvPr/>
          </p:nvSpPr>
          <p:spPr bwMode="auto">
            <a:xfrm>
              <a:off x="5367867" y="1244248"/>
              <a:ext cx="1182360" cy="155213"/>
            </a:xfrm>
            <a:custGeom>
              <a:avLst/>
              <a:gdLst>
                <a:gd name="T0" fmla="*/ 0 w 124"/>
                <a:gd name="T1" fmla="*/ 0 h 16"/>
                <a:gd name="T2" fmla="*/ 0 w 124"/>
                <a:gd name="T3" fmla="*/ 1 h 16"/>
                <a:gd name="T4" fmla="*/ 0 w 124"/>
                <a:gd name="T5" fmla="*/ 1 h 16"/>
                <a:gd name="T6" fmla="*/ 0 w 124"/>
                <a:gd name="T7" fmla="*/ 1 h 16"/>
                <a:gd name="T8" fmla="*/ 0 w 124"/>
                <a:gd name="T9" fmla="*/ 1 h 16"/>
                <a:gd name="T10" fmla="*/ 0 w 124"/>
                <a:gd name="T11" fmla="*/ 1 h 16"/>
                <a:gd name="T12" fmla="*/ 0 w 124"/>
                <a:gd name="T13" fmla="*/ 1 h 16"/>
                <a:gd name="T14" fmla="*/ 0 w 124"/>
                <a:gd name="T15" fmla="*/ 1 h 16"/>
                <a:gd name="T16" fmla="*/ 83 w 124"/>
                <a:gd name="T17" fmla="*/ 12 h 16"/>
                <a:gd name="T18" fmla="*/ 124 w 124"/>
                <a:gd name="T19" fmla="*/ 16 h 16"/>
                <a:gd name="T20" fmla="*/ 124 w 124"/>
                <a:gd name="T21" fmla="*/ 16 h 16"/>
                <a:gd name="T22" fmla="*/ 0 w 124"/>
                <a:gd name="T2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4" h="16">
                  <a:moveTo>
                    <a:pt x="0" y="0"/>
                  </a:moveTo>
                  <a:cubicBezTo>
                    <a:pt x="0" y="0"/>
                    <a:pt x="0" y="0"/>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83" y="12"/>
                    <a:pt x="83" y="12"/>
                    <a:pt x="83" y="12"/>
                  </a:cubicBezTo>
                  <a:cubicBezTo>
                    <a:pt x="124" y="16"/>
                    <a:pt x="124" y="16"/>
                    <a:pt x="124" y="16"/>
                  </a:cubicBezTo>
                  <a:cubicBezTo>
                    <a:pt x="124" y="16"/>
                    <a:pt x="124" y="16"/>
                    <a:pt x="124" y="16"/>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5" name="i$ḷíḓé">
              <a:extLst>
                <a:ext uri="{FF2B5EF4-FFF2-40B4-BE49-F238E27FC236}">
                  <a16:creationId xmlns:a16="http://schemas.microsoft.com/office/drawing/2014/main" id="{80254A6B-4911-4C72-84F4-E34863AEC1E8}"/>
                </a:ext>
              </a:extLst>
            </p:cNvPr>
            <p:cNvSpPr/>
            <p:nvPr/>
          </p:nvSpPr>
          <p:spPr bwMode="auto">
            <a:xfrm>
              <a:off x="6157629" y="1358375"/>
              <a:ext cx="392598" cy="59346"/>
            </a:xfrm>
            <a:custGeom>
              <a:avLst/>
              <a:gdLst>
                <a:gd name="T0" fmla="*/ 0 w 41"/>
                <a:gd name="T1" fmla="*/ 0 h 6"/>
                <a:gd name="T2" fmla="*/ 41 w 41"/>
                <a:gd name="T3" fmla="*/ 6 h 6"/>
                <a:gd name="T4" fmla="*/ 40 w 41"/>
                <a:gd name="T5" fmla="*/ 5 h 6"/>
                <a:gd name="T6" fmla="*/ 40 w 41"/>
                <a:gd name="T7" fmla="*/ 5 h 6"/>
                <a:gd name="T8" fmla="*/ 40 w 41"/>
                <a:gd name="T9" fmla="*/ 5 h 6"/>
                <a:gd name="T10" fmla="*/ 40 w 41"/>
                <a:gd name="T11" fmla="*/ 5 h 6"/>
                <a:gd name="T12" fmla="*/ 40 w 41"/>
                <a:gd name="T13" fmla="*/ 5 h 6"/>
                <a:gd name="T14" fmla="*/ 40 w 41"/>
                <a:gd name="T15" fmla="*/ 5 h 6"/>
                <a:gd name="T16" fmla="*/ 40 w 41"/>
                <a:gd name="T17" fmla="*/ 5 h 6"/>
                <a:gd name="T18" fmla="*/ 40 w 41"/>
                <a:gd name="T19" fmla="*/ 5 h 6"/>
                <a:gd name="T20" fmla="*/ 40 w 41"/>
                <a:gd name="T21" fmla="*/ 5 h 6"/>
                <a:gd name="T22" fmla="*/ 40 w 41"/>
                <a:gd name="T23" fmla="*/ 5 h 6"/>
                <a:gd name="T24" fmla="*/ 40 w 41"/>
                <a:gd name="T25" fmla="*/ 5 h 6"/>
                <a:gd name="T26" fmla="*/ 40 w 41"/>
                <a:gd name="T27" fmla="*/ 5 h 6"/>
                <a:gd name="T28" fmla="*/ 40 w 41"/>
                <a:gd name="T29" fmla="*/ 5 h 6"/>
                <a:gd name="T30" fmla="*/ 41 w 41"/>
                <a:gd name="T31" fmla="*/ 4 h 6"/>
                <a:gd name="T32" fmla="*/ 0 w 41"/>
                <a:gd name="T3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6">
                  <a:moveTo>
                    <a:pt x="0" y="0"/>
                  </a:moveTo>
                  <a:cubicBezTo>
                    <a:pt x="41" y="6"/>
                    <a:pt x="41" y="6"/>
                    <a:pt x="41" y="6"/>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1" y="4"/>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6" name="íśľíde">
              <a:extLst>
                <a:ext uri="{FF2B5EF4-FFF2-40B4-BE49-F238E27FC236}">
                  <a16:creationId xmlns:a16="http://schemas.microsoft.com/office/drawing/2014/main" id="{3FEC9DAE-88D0-4450-B89E-87C0814836A4}"/>
                </a:ext>
              </a:extLst>
            </p:cNvPr>
            <p:cNvSpPr/>
            <p:nvPr/>
          </p:nvSpPr>
          <p:spPr bwMode="auto">
            <a:xfrm>
              <a:off x="4317895" y="3549624"/>
              <a:ext cx="570637" cy="1693653"/>
            </a:xfrm>
            <a:custGeom>
              <a:avLst/>
              <a:gdLst>
                <a:gd name="T0" fmla="*/ 22 w 60"/>
                <a:gd name="T1" fmla="*/ 67 h 178"/>
                <a:gd name="T2" fmla="*/ 59 w 60"/>
                <a:gd name="T3" fmla="*/ 178 h 178"/>
                <a:gd name="T4" fmla="*/ 60 w 60"/>
                <a:gd name="T5" fmla="*/ 178 h 178"/>
                <a:gd name="T6" fmla="*/ 60 w 60"/>
                <a:gd name="T7" fmla="*/ 178 h 178"/>
                <a:gd name="T8" fmla="*/ 24 w 60"/>
                <a:gd name="T9" fmla="*/ 69 h 178"/>
                <a:gd name="T10" fmla="*/ 22 w 60"/>
                <a:gd name="T11" fmla="*/ 67 h 178"/>
                <a:gd name="T12" fmla="*/ 13 w 60"/>
                <a:gd name="T13" fmla="*/ 33 h 178"/>
                <a:gd name="T14" fmla="*/ 12 w 60"/>
                <a:gd name="T15" fmla="*/ 36 h 178"/>
                <a:gd name="T16" fmla="*/ 17 w 60"/>
                <a:gd name="T17" fmla="*/ 50 h 178"/>
                <a:gd name="T18" fmla="*/ 18 w 60"/>
                <a:gd name="T19" fmla="*/ 50 h 178"/>
                <a:gd name="T20" fmla="*/ 13 w 60"/>
                <a:gd name="T21" fmla="*/ 33 h 178"/>
                <a:gd name="T22" fmla="*/ 3 w 60"/>
                <a:gd name="T23" fmla="*/ 3 h 178"/>
                <a:gd name="T24" fmla="*/ 2 w 60"/>
                <a:gd name="T25" fmla="*/ 4 h 178"/>
                <a:gd name="T26" fmla="*/ 2 w 60"/>
                <a:gd name="T27" fmla="*/ 4 h 178"/>
                <a:gd name="T28" fmla="*/ 10 w 60"/>
                <a:gd name="T29" fmla="*/ 30 h 178"/>
                <a:gd name="T30" fmla="*/ 12 w 60"/>
                <a:gd name="T31" fmla="*/ 31 h 178"/>
                <a:gd name="T32" fmla="*/ 3 w 60"/>
                <a:gd name="T33" fmla="*/ 3 h 178"/>
                <a:gd name="T34" fmla="*/ 2 w 60"/>
                <a:gd name="T35" fmla="*/ 0 h 178"/>
                <a:gd name="T36" fmla="*/ 0 w 60"/>
                <a:gd name="T37" fmla="*/ 0 h 178"/>
                <a:gd name="T38" fmla="*/ 0 w 60"/>
                <a:gd name="T39" fmla="*/ 0 h 178"/>
                <a:gd name="T40" fmla="*/ 1 w 60"/>
                <a:gd name="T41" fmla="*/ 2 h 178"/>
                <a:gd name="T42" fmla="*/ 3 w 60"/>
                <a:gd name="T43" fmla="*/ 3 h 178"/>
                <a:gd name="T44" fmla="*/ 2 w 60"/>
                <a:gd name="T45"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178">
                  <a:moveTo>
                    <a:pt x="22" y="67"/>
                  </a:moveTo>
                  <a:cubicBezTo>
                    <a:pt x="59" y="178"/>
                    <a:pt x="59" y="178"/>
                    <a:pt x="59" y="178"/>
                  </a:cubicBezTo>
                  <a:cubicBezTo>
                    <a:pt x="59" y="178"/>
                    <a:pt x="60" y="178"/>
                    <a:pt x="60" y="178"/>
                  </a:cubicBezTo>
                  <a:cubicBezTo>
                    <a:pt x="60" y="178"/>
                    <a:pt x="60" y="178"/>
                    <a:pt x="60" y="178"/>
                  </a:cubicBezTo>
                  <a:cubicBezTo>
                    <a:pt x="24" y="69"/>
                    <a:pt x="24" y="69"/>
                    <a:pt x="24" y="69"/>
                  </a:cubicBezTo>
                  <a:cubicBezTo>
                    <a:pt x="24" y="68"/>
                    <a:pt x="23" y="68"/>
                    <a:pt x="22" y="67"/>
                  </a:cubicBezTo>
                  <a:moveTo>
                    <a:pt x="13" y="33"/>
                  </a:moveTo>
                  <a:cubicBezTo>
                    <a:pt x="12" y="34"/>
                    <a:pt x="12" y="35"/>
                    <a:pt x="12" y="36"/>
                  </a:cubicBezTo>
                  <a:cubicBezTo>
                    <a:pt x="17" y="50"/>
                    <a:pt x="17" y="50"/>
                    <a:pt x="17" y="50"/>
                  </a:cubicBezTo>
                  <a:cubicBezTo>
                    <a:pt x="17" y="50"/>
                    <a:pt x="18" y="50"/>
                    <a:pt x="18" y="50"/>
                  </a:cubicBezTo>
                  <a:cubicBezTo>
                    <a:pt x="13" y="33"/>
                    <a:pt x="13" y="33"/>
                    <a:pt x="13" y="33"/>
                  </a:cubicBezTo>
                  <a:moveTo>
                    <a:pt x="3" y="3"/>
                  </a:moveTo>
                  <a:cubicBezTo>
                    <a:pt x="2" y="4"/>
                    <a:pt x="2" y="4"/>
                    <a:pt x="2" y="4"/>
                  </a:cubicBezTo>
                  <a:cubicBezTo>
                    <a:pt x="2" y="4"/>
                    <a:pt x="2" y="4"/>
                    <a:pt x="2" y="4"/>
                  </a:cubicBezTo>
                  <a:cubicBezTo>
                    <a:pt x="10" y="30"/>
                    <a:pt x="10" y="30"/>
                    <a:pt x="10" y="30"/>
                  </a:cubicBezTo>
                  <a:cubicBezTo>
                    <a:pt x="11" y="31"/>
                    <a:pt x="12" y="31"/>
                    <a:pt x="12" y="31"/>
                  </a:cubicBezTo>
                  <a:cubicBezTo>
                    <a:pt x="3" y="3"/>
                    <a:pt x="3" y="3"/>
                    <a:pt x="3" y="3"/>
                  </a:cubicBezTo>
                  <a:moveTo>
                    <a:pt x="2" y="0"/>
                  </a:moveTo>
                  <a:cubicBezTo>
                    <a:pt x="1" y="0"/>
                    <a:pt x="1" y="0"/>
                    <a:pt x="0" y="0"/>
                  </a:cubicBezTo>
                  <a:cubicBezTo>
                    <a:pt x="0" y="0"/>
                    <a:pt x="0" y="0"/>
                    <a:pt x="0" y="0"/>
                  </a:cubicBezTo>
                  <a:cubicBezTo>
                    <a:pt x="1" y="2"/>
                    <a:pt x="1" y="2"/>
                    <a:pt x="1" y="2"/>
                  </a:cubicBezTo>
                  <a:cubicBezTo>
                    <a:pt x="2" y="2"/>
                    <a:pt x="2" y="2"/>
                    <a:pt x="3" y="3"/>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7" name="î$lîdé">
              <a:extLst>
                <a:ext uri="{FF2B5EF4-FFF2-40B4-BE49-F238E27FC236}">
                  <a16:creationId xmlns:a16="http://schemas.microsoft.com/office/drawing/2014/main" id="{E7F1BFD2-65A8-4816-85CD-970B204AE1E2}"/>
                </a:ext>
              </a:extLst>
            </p:cNvPr>
            <p:cNvSpPr/>
            <p:nvPr/>
          </p:nvSpPr>
          <p:spPr bwMode="auto">
            <a:xfrm>
              <a:off x="4263114" y="3348760"/>
              <a:ext cx="283036" cy="858239"/>
            </a:xfrm>
            <a:custGeom>
              <a:avLst/>
              <a:gdLst>
                <a:gd name="T0" fmla="*/ 24 w 30"/>
                <a:gd name="T1" fmla="*/ 71 h 90"/>
                <a:gd name="T2" fmla="*/ 23 w 30"/>
                <a:gd name="T3" fmla="*/ 71 h 90"/>
                <a:gd name="T4" fmla="*/ 28 w 30"/>
                <a:gd name="T5" fmla="*/ 88 h 90"/>
                <a:gd name="T6" fmla="*/ 30 w 30"/>
                <a:gd name="T7" fmla="*/ 90 h 90"/>
                <a:gd name="T8" fmla="*/ 24 w 30"/>
                <a:gd name="T9" fmla="*/ 71 h 90"/>
                <a:gd name="T10" fmla="*/ 16 w 30"/>
                <a:gd name="T11" fmla="*/ 51 h 90"/>
                <a:gd name="T12" fmla="*/ 18 w 30"/>
                <a:gd name="T13" fmla="*/ 57 h 90"/>
                <a:gd name="T14" fmla="*/ 19 w 30"/>
                <a:gd name="T15" fmla="*/ 54 h 90"/>
                <a:gd name="T16" fmla="*/ 18 w 30"/>
                <a:gd name="T17" fmla="*/ 52 h 90"/>
                <a:gd name="T18" fmla="*/ 16 w 30"/>
                <a:gd name="T19" fmla="*/ 51 h 90"/>
                <a:gd name="T20" fmla="*/ 7 w 30"/>
                <a:gd name="T21" fmla="*/ 23 h 90"/>
                <a:gd name="T22" fmla="*/ 8 w 30"/>
                <a:gd name="T23" fmla="*/ 25 h 90"/>
                <a:gd name="T24" fmla="*/ 8 w 30"/>
                <a:gd name="T25" fmla="*/ 25 h 90"/>
                <a:gd name="T26" fmla="*/ 9 w 30"/>
                <a:gd name="T27" fmla="*/ 24 h 90"/>
                <a:gd name="T28" fmla="*/ 9 w 30"/>
                <a:gd name="T29" fmla="*/ 24 h 90"/>
                <a:gd name="T30" fmla="*/ 7 w 30"/>
                <a:gd name="T31" fmla="*/ 23 h 90"/>
                <a:gd name="T32" fmla="*/ 1 w 30"/>
                <a:gd name="T33" fmla="*/ 0 h 90"/>
                <a:gd name="T34" fmla="*/ 0 w 30"/>
                <a:gd name="T35" fmla="*/ 0 h 90"/>
                <a:gd name="T36" fmla="*/ 0 w 30"/>
                <a:gd name="T37" fmla="*/ 0 h 90"/>
                <a:gd name="T38" fmla="*/ 6 w 30"/>
                <a:gd name="T39" fmla="*/ 21 h 90"/>
                <a:gd name="T40" fmla="*/ 6 w 30"/>
                <a:gd name="T41" fmla="*/ 21 h 90"/>
                <a:gd name="T42" fmla="*/ 8 w 30"/>
                <a:gd name="T43" fmla="*/ 21 h 90"/>
                <a:gd name="T44" fmla="*/ 1 w 30"/>
                <a:gd name="T45" fmla="*/ 0 h 90"/>
                <a:gd name="T46" fmla="*/ 1 w 30"/>
                <a:gd name="T4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 h="90">
                  <a:moveTo>
                    <a:pt x="24" y="71"/>
                  </a:moveTo>
                  <a:cubicBezTo>
                    <a:pt x="24" y="71"/>
                    <a:pt x="23" y="71"/>
                    <a:pt x="23" y="71"/>
                  </a:cubicBezTo>
                  <a:cubicBezTo>
                    <a:pt x="28" y="88"/>
                    <a:pt x="28" y="88"/>
                    <a:pt x="28" y="88"/>
                  </a:cubicBezTo>
                  <a:cubicBezTo>
                    <a:pt x="29" y="89"/>
                    <a:pt x="30" y="89"/>
                    <a:pt x="30" y="90"/>
                  </a:cubicBezTo>
                  <a:cubicBezTo>
                    <a:pt x="24" y="71"/>
                    <a:pt x="24" y="71"/>
                    <a:pt x="24" y="71"/>
                  </a:cubicBezTo>
                  <a:moveTo>
                    <a:pt x="16" y="51"/>
                  </a:moveTo>
                  <a:cubicBezTo>
                    <a:pt x="18" y="57"/>
                    <a:pt x="18" y="57"/>
                    <a:pt x="18" y="57"/>
                  </a:cubicBezTo>
                  <a:cubicBezTo>
                    <a:pt x="18" y="56"/>
                    <a:pt x="18" y="55"/>
                    <a:pt x="19" y="54"/>
                  </a:cubicBezTo>
                  <a:cubicBezTo>
                    <a:pt x="18" y="52"/>
                    <a:pt x="18" y="52"/>
                    <a:pt x="18" y="52"/>
                  </a:cubicBezTo>
                  <a:cubicBezTo>
                    <a:pt x="18" y="52"/>
                    <a:pt x="17" y="52"/>
                    <a:pt x="16" y="51"/>
                  </a:cubicBezTo>
                  <a:moveTo>
                    <a:pt x="7" y="23"/>
                  </a:moveTo>
                  <a:cubicBezTo>
                    <a:pt x="8" y="25"/>
                    <a:pt x="8" y="25"/>
                    <a:pt x="8" y="25"/>
                  </a:cubicBezTo>
                  <a:cubicBezTo>
                    <a:pt x="8" y="25"/>
                    <a:pt x="8" y="25"/>
                    <a:pt x="8" y="25"/>
                  </a:cubicBezTo>
                  <a:cubicBezTo>
                    <a:pt x="9" y="24"/>
                    <a:pt x="9" y="24"/>
                    <a:pt x="9" y="24"/>
                  </a:cubicBezTo>
                  <a:cubicBezTo>
                    <a:pt x="9" y="24"/>
                    <a:pt x="9" y="24"/>
                    <a:pt x="9" y="24"/>
                  </a:cubicBezTo>
                  <a:cubicBezTo>
                    <a:pt x="8" y="23"/>
                    <a:pt x="8" y="23"/>
                    <a:pt x="7" y="23"/>
                  </a:cubicBezTo>
                  <a:moveTo>
                    <a:pt x="1" y="0"/>
                  </a:moveTo>
                  <a:cubicBezTo>
                    <a:pt x="0" y="0"/>
                    <a:pt x="0" y="0"/>
                    <a:pt x="0" y="0"/>
                  </a:cubicBezTo>
                  <a:cubicBezTo>
                    <a:pt x="0" y="0"/>
                    <a:pt x="0" y="0"/>
                    <a:pt x="0" y="0"/>
                  </a:cubicBezTo>
                  <a:cubicBezTo>
                    <a:pt x="6" y="21"/>
                    <a:pt x="6" y="21"/>
                    <a:pt x="6" y="21"/>
                  </a:cubicBezTo>
                  <a:cubicBezTo>
                    <a:pt x="6" y="21"/>
                    <a:pt x="6" y="21"/>
                    <a:pt x="6" y="21"/>
                  </a:cubicBezTo>
                  <a:cubicBezTo>
                    <a:pt x="7" y="21"/>
                    <a:pt x="7" y="21"/>
                    <a:pt x="8" y="21"/>
                  </a:cubicBezTo>
                  <a:cubicBezTo>
                    <a:pt x="1" y="0"/>
                    <a:pt x="1" y="0"/>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8" name="ísḻíḑê">
              <a:extLst>
                <a:ext uri="{FF2B5EF4-FFF2-40B4-BE49-F238E27FC236}">
                  <a16:creationId xmlns:a16="http://schemas.microsoft.com/office/drawing/2014/main" id="{2FDBD5CA-B784-42D0-A51C-498EBC227690}"/>
                </a:ext>
              </a:extLst>
            </p:cNvPr>
            <p:cNvSpPr/>
            <p:nvPr/>
          </p:nvSpPr>
          <p:spPr bwMode="auto">
            <a:xfrm>
              <a:off x="4272245" y="3348760"/>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9" name="íSlïḋê">
              <a:extLst>
                <a:ext uri="{FF2B5EF4-FFF2-40B4-BE49-F238E27FC236}">
                  <a16:creationId xmlns:a16="http://schemas.microsoft.com/office/drawing/2014/main" id="{846A9448-14D7-4788-9F0C-999F50E5D4D7}"/>
                </a:ext>
              </a:extLst>
            </p:cNvPr>
            <p:cNvSpPr/>
            <p:nvPr/>
          </p:nvSpPr>
          <p:spPr bwMode="auto">
            <a:xfrm>
              <a:off x="5746770" y="4444384"/>
              <a:ext cx="1182360" cy="483901"/>
            </a:xfrm>
            <a:custGeom>
              <a:avLst/>
              <a:gdLst>
                <a:gd name="T0" fmla="*/ 0 w 124"/>
                <a:gd name="T1" fmla="*/ 50 h 51"/>
                <a:gd name="T2" fmla="*/ 0 w 124"/>
                <a:gd name="T3" fmla="*/ 50 h 51"/>
                <a:gd name="T4" fmla="*/ 0 w 124"/>
                <a:gd name="T5" fmla="*/ 51 h 51"/>
                <a:gd name="T6" fmla="*/ 0 w 124"/>
                <a:gd name="T7" fmla="*/ 51 h 51"/>
                <a:gd name="T8" fmla="*/ 0 w 124"/>
                <a:gd name="T9" fmla="*/ 50 h 51"/>
                <a:gd name="T10" fmla="*/ 124 w 124"/>
                <a:gd name="T11" fmla="*/ 0 h 51"/>
                <a:gd name="T12" fmla="*/ 21 w 124"/>
                <a:gd name="T13" fmla="*/ 42 h 51"/>
                <a:gd name="T14" fmla="*/ 21 w 124"/>
                <a:gd name="T15" fmla="*/ 42 h 51"/>
                <a:gd name="T16" fmla="*/ 124 w 124"/>
                <a:gd name="T17" fmla="*/ 0 h 51"/>
                <a:gd name="T18" fmla="*/ 124 w 124"/>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51">
                  <a:moveTo>
                    <a:pt x="0" y="50"/>
                  </a:moveTo>
                  <a:cubicBezTo>
                    <a:pt x="0" y="50"/>
                    <a:pt x="0" y="50"/>
                    <a:pt x="0" y="50"/>
                  </a:cubicBezTo>
                  <a:cubicBezTo>
                    <a:pt x="0" y="50"/>
                    <a:pt x="0" y="51"/>
                    <a:pt x="0" y="51"/>
                  </a:cubicBezTo>
                  <a:cubicBezTo>
                    <a:pt x="0" y="51"/>
                    <a:pt x="0" y="51"/>
                    <a:pt x="0" y="51"/>
                  </a:cubicBezTo>
                  <a:cubicBezTo>
                    <a:pt x="0" y="51"/>
                    <a:pt x="0" y="50"/>
                    <a:pt x="0" y="50"/>
                  </a:cubicBezTo>
                  <a:moveTo>
                    <a:pt x="124" y="0"/>
                  </a:moveTo>
                  <a:cubicBezTo>
                    <a:pt x="21" y="42"/>
                    <a:pt x="21" y="42"/>
                    <a:pt x="21" y="42"/>
                  </a:cubicBezTo>
                  <a:cubicBezTo>
                    <a:pt x="21" y="42"/>
                    <a:pt x="21" y="42"/>
                    <a:pt x="21" y="42"/>
                  </a:cubicBezTo>
                  <a:cubicBezTo>
                    <a:pt x="124" y="0"/>
                    <a:pt x="124" y="0"/>
                    <a:pt x="124" y="0"/>
                  </a:cubicBezTo>
                  <a:cubicBezTo>
                    <a:pt x="124" y="0"/>
                    <a:pt x="124" y="0"/>
                    <a:pt x="12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0" name="ïṧḷîḓé">
              <a:extLst>
                <a:ext uri="{FF2B5EF4-FFF2-40B4-BE49-F238E27FC236}">
                  <a16:creationId xmlns:a16="http://schemas.microsoft.com/office/drawing/2014/main" id="{BAD55DFE-B976-41EC-A757-D5F183023FDF}"/>
                </a:ext>
              </a:extLst>
            </p:cNvPr>
            <p:cNvSpPr/>
            <p:nvPr/>
          </p:nvSpPr>
          <p:spPr bwMode="auto">
            <a:xfrm>
              <a:off x="5682859" y="4841548"/>
              <a:ext cx="264776" cy="114128"/>
            </a:xfrm>
            <a:custGeom>
              <a:avLst/>
              <a:gdLst>
                <a:gd name="T0" fmla="*/ 0 w 28"/>
                <a:gd name="T1" fmla="*/ 12 h 12"/>
                <a:gd name="T2" fmla="*/ 0 w 28"/>
                <a:gd name="T3" fmla="*/ 12 h 12"/>
                <a:gd name="T4" fmla="*/ 0 w 28"/>
                <a:gd name="T5" fmla="*/ 12 h 12"/>
                <a:gd name="T6" fmla="*/ 0 w 28"/>
                <a:gd name="T7" fmla="*/ 12 h 12"/>
                <a:gd name="T8" fmla="*/ 7 w 28"/>
                <a:gd name="T9" fmla="*/ 8 h 12"/>
                <a:gd name="T10" fmla="*/ 1 w 28"/>
                <a:gd name="T11" fmla="*/ 11 h 12"/>
                <a:gd name="T12" fmla="*/ 3 w 28"/>
                <a:gd name="T13" fmla="*/ 10 h 12"/>
                <a:gd name="T14" fmla="*/ 7 w 28"/>
                <a:gd name="T15" fmla="*/ 9 h 12"/>
                <a:gd name="T16" fmla="*/ 7 w 28"/>
                <a:gd name="T17" fmla="*/ 8 h 12"/>
                <a:gd name="T18" fmla="*/ 28 w 28"/>
                <a:gd name="T19" fmla="*/ 0 h 12"/>
                <a:gd name="T20" fmla="*/ 7 w 28"/>
                <a:gd name="T21" fmla="*/ 8 h 12"/>
                <a:gd name="T22" fmla="*/ 7 w 28"/>
                <a:gd name="T23" fmla="*/ 9 h 12"/>
                <a:gd name="T24" fmla="*/ 28 w 28"/>
                <a:gd name="T25" fmla="*/ 0 h 12"/>
                <a:gd name="T26" fmla="*/ 28 w 28"/>
                <a:gd name="T2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12">
                  <a:moveTo>
                    <a:pt x="0" y="12"/>
                  </a:moveTo>
                  <a:cubicBezTo>
                    <a:pt x="0" y="12"/>
                    <a:pt x="0" y="12"/>
                    <a:pt x="0" y="12"/>
                  </a:cubicBezTo>
                  <a:cubicBezTo>
                    <a:pt x="0" y="12"/>
                    <a:pt x="0" y="12"/>
                    <a:pt x="0" y="12"/>
                  </a:cubicBezTo>
                  <a:cubicBezTo>
                    <a:pt x="0" y="12"/>
                    <a:pt x="0" y="12"/>
                    <a:pt x="0" y="12"/>
                  </a:cubicBezTo>
                  <a:moveTo>
                    <a:pt x="7" y="8"/>
                  </a:moveTo>
                  <a:cubicBezTo>
                    <a:pt x="1" y="11"/>
                    <a:pt x="1" y="11"/>
                    <a:pt x="1" y="11"/>
                  </a:cubicBezTo>
                  <a:cubicBezTo>
                    <a:pt x="3" y="10"/>
                    <a:pt x="3" y="10"/>
                    <a:pt x="3" y="10"/>
                  </a:cubicBezTo>
                  <a:cubicBezTo>
                    <a:pt x="7" y="9"/>
                    <a:pt x="7" y="9"/>
                    <a:pt x="7" y="9"/>
                  </a:cubicBezTo>
                  <a:cubicBezTo>
                    <a:pt x="7" y="9"/>
                    <a:pt x="7" y="8"/>
                    <a:pt x="7" y="8"/>
                  </a:cubicBezTo>
                  <a:moveTo>
                    <a:pt x="28" y="0"/>
                  </a:moveTo>
                  <a:cubicBezTo>
                    <a:pt x="7" y="8"/>
                    <a:pt x="7" y="8"/>
                    <a:pt x="7" y="8"/>
                  </a:cubicBezTo>
                  <a:cubicBezTo>
                    <a:pt x="7" y="8"/>
                    <a:pt x="7" y="9"/>
                    <a:pt x="7" y="9"/>
                  </a:cubicBezTo>
                  <a:cubicBezTo>
                    <a:pt x="28" y="0"/>
                    <a:pt x="28" y="0"/>
                    <a:pt x="28" y="0"/>
                  </a:cubicBezTo>
                  <a:cubicBezTo>
                    <a:pt x="28" y="0"/>
                    <a:pt x="28" y="0"/>
                    <a:pt x="2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1" name="išḻîḑè">
              <a:extLst>
                <a:ext uri="{FF2B5EF4-FFF2-40B4-BE49-F238E27FC236}">
                  <a16:creationId xmlns:a16="http://schemas.microsoft.com/office/drawing/2014/main" id="{C4C2F95A-143D-4659-B31E-C734A6D825A3}"/>
                </a:ext>
              </a:extLst>
            </p:cNvPr>
            <p:cNvSpPr/>
            <p:nvPr/>
          </p:nvSpPr>
          <p:spPr bwMode="auto">
            <a:xfrm>
              <a:off x="5682859" y="4937415"/>
              <a:ext cx="27391" cy="18260"/>
            </a:xfrm>
            <a:custGeom>
              <a:avLst/>
              <a:gdLst>
                <a:gd name="T0" fmla="*/ 3 w 3"/>
                <a:gd name="T1" fmla="*/ 0 h 2"/>
                <a:gd name="T2" fmla="*/ 1 w 3"/>
                <a:gd name="T3" fmla="*/ 1 h 2"/>
                <a:gd name="T4" fmla="*/ 0 w 3"/>
                <a:gd name="T5" fmla="*/ 1 h 2"/>
                <a:gd name="T6" fmla="*/ 0 w 3"/>
                <a:gd name="T7" fmla="*/ 2 h 2"/>
                <a:gd name="T8" fmla="*/ 0 w 3"/>
                <a:gd name="T9" fmla="*/ 2 h 2"/>
                <a:gd name="T10" fmla="*/ 0 w 3"/>
                <a:gd name="T11" fmla="*/ 2 h 2"/>
                <a:gd name="T12" fmla="*/ 0 w 3"/>
                <a:gd name="T13" fmla="*/ 2 h 2"/>
                <a:gd name="T14" fmla="*/ 0 w 3"/>
                <a:gd name="T15" fmla="*/ 2 h 2"/>
                <a:gd name="T16" fmla="*/ 0 w 3"/>
                <a:gd name="T17" fmla="*/ 2 h 2"/>
                <a:gd name="T18" fmla="*/ 0 w 3"/>
                <a:gd name="T19" fmla="*/ 2 h 2"/>
                <a:gd name="T20" fmla="*/ 0 w 3"/>
                <a:gd name="T21" fmla="*/ 2 h 2"/>
                <a:gd name="T22" fmla="*/ 3 w 3"/>
                <a:gd name="T23"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 h="2">
                  <a:moveTo>
                    <a:pt x="3" y="0"/>
                  </a:moveTo>
                  <a:cubicBezTo>
                    <a:pt x="1" y="1"/>
                    <a:pt x="1" y="1"/>
                    <a:pt x="1" y="1"/>
                  </a:cubicBezTo>
                  <a:cubicBezTo>
                    <a:pt x="0" y="1"/>
                    <a:pt x="0" y="1"/>
                    <a:pt x="0" y="1"/>
                  </a:cubicBezTo>
                  <a:cubicBezTo>
                    <a:pt x="0" y="1"/>
                    <a:pt x="0" y="1"/>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 name="i$ḷïďê">
              <a:extLst>
                <a:ext uri="{FF2B5EF4-FFF2-40B4-BE49-F238E27FC236}">
                  <a16:creationId xmlns:a16="http://schemas.microsoft.com/office/drawing/2014/main" id="{1AD5895C-E3C4-4CE2-9D9A-072FE87D2005}"/>
                </a:ext>
              </a:extLst>
            </p:cNvPr>
            <p:cNvSpPr/>
            <p:nvPr/>
          </p:nvSpPr>
          <p:spPr bwMode="auto">
            <a:xfrm>
              <a:off x="5746770" y="4435254"/>
              <a:ext cx="1182360" cy="483901"/>
            </a:xfrm>
            <a:custGeom>
              <a:avLst/>
              <a:gdLst>
                <a:gd name="T0" fmla="*/ 0 w 124"/>
                <a:gd name="T1" fmla="*/ 51 h 51"/>
                <a:gd name="T2" fmla="*/ 0 w 124"/>
                <a:gd name="T3" fmla="*/ 51 h 51"/>
                <a:gd name="T4" fmla="*/ 0 w 124"/>
                <a:gd name="T5" fmla="*/ 51 h 51"/>
                <a:gd name="T6" fmla="*/ 0 w 124"/>
                <a:gd name="T7" fmla="*/ 51 h 51"/>
                <a:gd name="T8" fmla="*/ 0 w 124"/>
                <a:gd name="T9" fmla="*/ 51 h 51"/>
                <a:gd name="T10" fmla="*/ 123 w 124"/>
                <a:gd name="T11" fmla="*/ 0 h 51"/>
                <a:gd name="T12" fmla="*/ 21 w 124"/>
                <a:gd name="T13" fmla="*/ 42 h 51"/>
                <a:gd name="T14" fmla="*/ 21 w 124"/>
                <a:gd name="T15" fmla="*/ 43 h 51"/>
                <a:gd name="T16" fmla="*/ 124 w 124"/>
                <a:gd name="T17" fmla="*/ 1 h 51"/>
                <a:gd name="T18" fmla="*/ 124 w 124"/>
                <a:gd name="T19" fmla="*/ 1 h 51"/>
                <a:gd name="T20" fmla="*/ 123 w 124"/>
                <a:gd name="T2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4" h="51">
                  <a:moveTo>
                    <a:pt x="0" y="51"/>
                  </a:moveTo>
                  <a:cubicBezTo>
                    <a:pt x="0" y="51"/>
                    <a:pt x="0" y="51"/>
                    <a:pt x="0" y="51"/>
                  </a:cubicBezTo>
                  <a:cubicBezTo>
                    <a:pt x="0" y="51"/>
                    <a:pt x="0" y="51"/>
                    <a:pt x="0" y="51"/>
                  </a:cubicBezTo>
                  <a:cubicBezTo>
                    <a:pt x="0" y="51"/>
                    <a:pt x="0" y="51"/>
                    <a:pt x="0" y="51"/>
                  </a:cubicBezTo>
                  <a:cubicBezTo>
                    <a:pt x="0" y="51"/>
                    <a:pt x="0" y="51"/>
                    <a:pt x="0" y="51"/>
                  </a:cubicBezTo>
                  <a:moveTo>
                    <a:pt x="123" y="0"/>
                  </a:moveTo>
                  <a:cubicBezTo>
                    <a:pt x="21" y="42"/>
                    <a:pt x="21" y="42"/>
                    <a:pt x="21" y="42"/>
                  </a:cubicBezTo>
                  <a:cubicBezTo>
                    <a:pt x="21" y="42"/>
                    <a:pt x="21" y="42"/>
                    <a:pt x="21" y="43"/>
                  </a:cubicBezTo>
                  <a:cubicBezTo>
                    <a:pt x="124" y="1"/>
                    <a:pt x="124" y="1"/>
                    <a:pt x="124" y="1"/>
                  </a:cubicBezTo>
                  <a:cubicBezTo>
                    <a:pt x="124" y="1"/>
                    <a:pt x="124" y="1"/>
                    <a:pt x="124" y="1"/>
                  </a:cubicBezTo>
                  <a:cubicBezTo>
                    <a:pt x="124" y="1"/>
                    <a:pt x="123" y="0"/>
                    <a:pt x="12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 name="iṩ1íďe">
              <a:extLst>
                <a:ext uri="{FF2B5EF4-FFF2-40B4-BE49-F238E27FC236}">
                  <a16:creationId xmlns:a16="http://schemas.microsoft.com/office/drawing/2014/main" id="{DBB17344-920E-47C8-A466-DDBB1414822B}"/>
                </a:ext>
              </a:extLst>
            </p:cNvPr>
            <p:cNvSpPr/>
            <p:nvPr/>
          </p:nvSpPr>
          <p:spPr bwMode="auto">
            <a:xfrm>
              <a:off x="5673729" y="4832418"/>
              <a:ext cx="273906" cy="114128"/>
            </a:xfrm>
            <a:custGeom>
              <a:avLst/>
              <a:gdLst>
                <a:gd name="T0" fmla="*/ 8 w 29"/>
                <a:gd name="T1" fmla="*/ 9 h 12"/>
                <a:gd name="T2" fmla="*/ 0 w 29"/>
                <a:gd name="T3" fmla="*/ 12 h 12"/>
                <a:gd name="T4" fmla="*/ 0 w 29"/>
                <a:gd name="T5" fmla="*/ 12 h 12"/>
                <a:gd name="T6" fmla="*/ 2 w 29"/>
                <a:gd name="T7" fmla="*/ 12 h 12"/>
                <a:gd name="T8" fmla="*/ 8 w 29"/>
                <a:gd name="T9" fmla="*/ 9 h 12"/>
                <a:gd name="T10" fmla="*/ 8 w 29"/>
                <a:gd name="T11" fmla="*/ 9 h 12"/>
                <a:gd name="T12" fmla="*/ 29 w 29"/>
                <a:gd name="T13" fmla="*/ 0 h 12"/>
                <a:gd name="T14" fmla="*/ 8 w 29"/>
                <a:gd name="T15" fmla="*/ 9 h 12"/>
                <a:gd name="T16" fmla="*/ 8 w 29"/>
                <a:gd name="T17" fmla="*/ 9 h 12"/>
                <a:gd name="T18" fmla="*/ 29 w 29"/>
                <a:gd name="T19" fmla="*/ 1 h 12"/>
                <a:gd name="T20" fmla="*/ 29 w 29"/>
                <a:gd name="T2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12">
                  <a:moveTo>
                    <a:pt x="8" y="9"/>
                  </a:moveTo>
                  <a:cubicBezTo>
                    <a:pt x="0" y="12"/>
                    <a:pt x="0" y="12"/>
                    <a:pt x="0" y="12"/>
                  </a:cubicBezTo>
                  <a:cubicBezTo>
                    <a:pt x="0" y="12"/>
                    <a:pt x="0" y="12"/>
                    <a:pt x="0" y="12"/>
                  </a:cubicBezTo>
                  <a:cubicBezTo>
                    <a:pt x="2" y="12"/>
                    <a:pt x="2" y="12"/>
                    <a:pt x="2" y="12"/>
                  </a:cubicBezTo>
                  <a:cubicBezTo>
                    <a:pt x="8" y="9"/>
                    <a:pt x="8" y="9"/>
                    <a:pt x="8" y="9"/>
                  </a:cubicBezTo>
                  <a:cubicBezTo>
                    <a:pt x="8" y="9"/>
                    <a:pt x="8" y="9"/>
                    <a:pt x="8" y="9"/>
                  </a:cubicBezTo>
                  <a:moveTo>
                    <a:pt x="29" y="0"/>
                  </a:moveTo>
                  <a:cubicBezTo>
                    <a:pt x="8" y="9"/>
                    <a:pt x="8" y="9"/>
                    <a:pt x="8" y="9"/>
                  </a:cubicBezTo>
                  <a:cubicBezTo>
                    <a:pt x="8" y="9"/>
                    <a:pt x="8" y="9"/>
                    <a:pt x="8" y="9"/>
                  </a:cubicBezTo>
                  <a:cubicBezTo>
                    <a:pt x="29" y="1"/>
                    <a:pt x="29" y="1"/>
                    <a:pt x="29" y="1"/>
                  </a:cubicBezTo>
                  <a:cubicBezTo>
                    <a:pt x="29" y="0"/>
                    <a:pt x="29" y="0"/>
                    <a:pt x="2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 name="ïṣļïdé">
              <a:extLst>
                <a:ext uri="{FF2B5EF4-FFF2-40B4-BE49-F238E27FC236}">
                  <a16:creationId xmlns:a16="http://schemas.microsoft.com/office/drawing/2014/main" id="{B223D045-EDFF-4072-B11F-C29BC841151C}"/>
                </a:ext>
              </a:extLst>
            </p:cNvPr>
            <p:cNvSpPr/>
            <p:nvPr/>
          </p:nvSpPr>
          <p:spPr bwMode="auto">
            <a:xfrm>
              <a:off x="5673729" y="4946545"/>
              <a:ext cx="18260" cy="0"/>
            </a:xfrm>
            <a:custGeom>
              <a:avLst/>
              <a:gdLst>
                <a:gd name="T0" fmla="*/ 2 w 2"/>
                <a:gd name="T1" fmla="*/ 0 w 2"/>
                <a:gd name="T2" fmla="*/ 1 w 2"/>
                <a:gd name="T3" fmla="*/ 2 w 2"/>
              </a:gdLst>
              <a:ahLst/>
              <a:cxnLst>
                <a:cxn ang="0">
                  <a:pos x="T0" y="0"/>
                </a:cxn>
                <a:cxn ang="0">
                  <a:pos x="T1" y="0"/>
                </a:cxn>
                <a:cxn ang="0">
                  <a:pos x="T2" y="0"/>
                </a:cxn>
                <a:cxn ang="0">
                  <a:pos x="T3" y="0"/>
                </a:cxn>
              </a:cxnLst>
              <a:rect l="0" t="0" r="r" b="b"/>
              <a:pathLst>
                <a:path w="2">
                  <a:moveTo>
                    <a:pt x="2" y="0"/>
                  </a:moveTo>
                  <a:cubicBezTo>
                    <a:pt x="0" y="0"/>
                    <a:pt x="0" y="0"/>
                    <a:pt x="0" y="0"/>
                  </a:cubicBezTo>
                  <a:cubicBezTo>
                    <a:pt x="0" y="0"/>
                    <a:pt x="1" y="0"/>
                    <a:pt x="1" y="0"/>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 name="íṡ1îḍè">
              <a:extLst>
                <a:ext uri="{FF2B5EF4-FFF2-40B4-BE49-F238E27FC236}">
                  <a16:creationId xmlns:a16="http://schemas.microsoft.com/office/drawing/2014/main" id="{90FC54D3-F050-4138-9E22-4B6AC9BB0E77}"/>
                </a:ext>
              </a:extLst>
            </p:cNvPr>
            <p:cNvSpPr/>
            <p:nvPr/>
          </p:nvSpPr>
          <p:spPr bwMode="auto">
            <a:xfrm>
              <a:off x="5596122" y="4964806"/>
              <a:ext cx="36521" cy="22826"/>
            </a:xfrm>
            <a:custGeom>
              <a:avLst/>
              <a:gdLst>
                <a:gd name="T0" fmla="*/ 4 w 4"/>
                <a:gd name="T1" fmla="*/ 0 h 2"/>
                <a:gd name="T2" fmla="*/ 0 w 4"/>
                <a:gd name="T3" fmla="*/ 1 h 2"/>
                <a:gd name="T4" fmla="*/ 0 w 4"/>
                <a:gd name="T5" fmla="*/ 2 h 2"/>
                <a:gd name="T6" fmla="*/ 4 w 4"/>
                <a:gd name="T7" fmla="*/ 1 h 2"/>
                <a:gd name="T8" fmla="*/ 4 w 4"/>
                <a:gd name="T9" fmla="*/ 0 h 2"/>
              </a:gdLst>
              <a:ahLst/>
              <a:cxnLst>
                <a:cxn ang="0">
                  <a:pos x="T0" y="T1"/>
                </a:cxn>
                <a:cxn ang="0">
                  <a:pos x="T2" y="T3"/>
                </a:cxn>
                <a:cxn ang="0">
                  <a:pos x="T4" y="T5"/>
                </a:cxn>
                <a:cxn ang="0">
                  <a:pos x="T6" y="T7"/>
                </a:cxn>
                <a:cxn ang="0">
                  <a:pos x="T8" y="T9"/>
                </a:cxn>
              </a:cxnLst>
              <a:rect l="0" t="0" r="r" b="b"/>
              <a:pathLst>
                <a:path w="4" h="2">
                  <a:moveTo>
                    <a:pt x="4" y="0"/>
                  </a:moveTo>
                  <a:cubicBezTo>
                    <a:pt x="0" y="1"/>
                    <a:pt x="0" y="1"/>
                    <a:pt x="0" y="1"/>
                  </a:cubicBezTo>
                  <a:cubicBezTo>
                    <a:pt x="0" y="2"/>
                    <a:pt x="0" y="2"/>
                    <a:pt x="0" y="2"/>
                  </a:cubicBezTo>
                  <a:cubicBezTo>
                    <a:pt x="4" y="1"/>
                    <a:pt x="4" y="1"/>
                    <a:pt x="4" y="1"/>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6" name="íSľîḑe">
              <a:extLst>
                <a:ext uri="{FF2B5EF4-FFF2-40B4-BE49-F238E27FC236}">
                  <a16:creationId xmlns:a16="http://schemas.microsoft.com/office/drawing/2014/main" id="{3204AA56-B323-48FF-9893-DA2B8139A586}"/>
                </a:ext>
              </a:extLst>
            </p:cNvPr>
            <p:cNvSpPr/>
            <p:nvPr/>
          </p:nvSpPr>
          <p:spPr bwMode="auto">
            <a:xfrm>
              <a:off x="4920488" y="5129149"/>
              <a:ext cx="324122" cy="132388"/>
            </a:xfrm>
            <a:custGeom>
              <a:avLst/>
              <a:gdLst>
                <a:gd name="T0" fmla="*/ 34 w 34"/>
                <a:gd name="T1" fmla="*/ 0 h 14"/>
                <a:gd name="T2" fmla="*/ 0 w 34"/>
                <a:gd name="T3" fmla="*/ 14 h 14"/>
                <a:gd name="T4" fmla="*/ 0 w 34"/>
                <a:gd name="T5" fmla="*/ 14 h 14"/>
                <a:gd name="T6" fmla="*/ 34 w 34"/>
                <a:gd name="T7" fmla="*/ 0 h 14"/>
                <a:gd name="T8" fmla="*/ 34 w 34"/>
                <a:gd name="T9" fmla="*/ 0 h 14"/>
              </a:gdLst>
              <a:ahLst/>
              <a:cxnLst>
                <a:cxn ang="0">
                  <a:pos x="T0" y="T1"/>
                </a:cxn>
                <a:cxn ang="0">
                  <a:pos x="T2" y="T3"/>
                </a:cxn>
                <a:cxn ang="0">
                  <a:pos x="T4" y="T5"/>
                </a:cxn>
                <a:cxn ang="0">
                  <a:pos x="T6" y="T7"/>
                </a:cxn>
                <a:cxn ang="0">
                  <a:pos x="T8" y="T9"/>
                </a:cxn>
              </a:cxnLst>
              <a:rect l="0" t="0" r="r" b="b"/>
              <a:pathLst>
                <a:path w="34" h="14">
                  <a:moveTo>
                    <a:pt x="34" y="0"/>
                  </a:moveTo>
                  <a:cubicBezTo>
                    <a:pt x="0" y="14"/>
                    <a:pt x="0" y="14"/>
                    <a:pt x="0" y="14"/>
                  </a:cubicBezTo>
                  <a:cubicBezTo>
                    <a:pt x="0" y="14"/>
                    <a:pt x="0" y="14"/>
                    <a:pt x="0" y="14"/>
                  </a:cubicBezTo>
                  <a:cubicBezTo>
                    <a:pt x="34" y="0"/>
                    <a:pt x="34" y="0"/>
                    <a:pt x="34" y="0"/>
                  </a:cubicBezTo>
                  <a:cubicBezTo>
                    <a:pt x="34" y="0"/>
                    <a:pt x="34" y="0"/>
                    <a:pt x="3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7" name="îṧļíḋè">
              <a:extLst>
                <a:ext uri="{FF2B5EF4-FFF2-40B4-BE49-F238E27FC236}">
                  <a16:creationId xmlns:a16="http://schemas.microsoft.com/office/drawing/2014/main" id="{FB0F598A-B690-4E82-99F0-83DD7B6E8D9E}"/>
                </a:ext>
              </a:extLst>
            </p:cNvPr>
            <p:cNvSpPr/>
            <p:nvPr/>
          </p:nvSpPr>
          <p:spPr bwMode="auto">
            <a:xfrm>
              <a:off x="5244610" y="4987631"/>
              <a:ext cx="342382" cy="141518"/>
            </a:xfrm>
            <a:custGeom>
              <a:avLst/>
              <a:gdLst>
                <a:gd name="T0" fmla="*/ 36 w 36"/>
                <a:gd name="T1" fmla="*/ 0 h 15"/>
                <a:gd name="T2" fmla="*/ 0 w 36"/>
                <a:gd name="T3" fmla="*/ 15 h 15"/>
                <a:gd name="T4" fmla="*/ 0 w 36"/>
                <a:gd name="T5" fmla="*/ 15 h 15"/>
                <a:gd name="T6" fmla="*/ 36 w 36"/>
                <a:gd name="T7" fmla="*/ 1 h 15"/>
                <a:gd name="T8" fmla="*/ 36 w 36"/>
                <a:gd name="T9" fmla="*/ 0 h 15"/>
              </a:gdLst>
              <a:ahLst/>
              <a:cxnLst>
                <a:cxn ang="0">
                  <a:pos x="T0" y="T1"/>
                </a:cxn>
                <a:cxn ang="0">
                  <a:pos x="T2" y="T3"/>
                </a:cxn>
                <a:cxn ang="0">
                  <a:pos x="T4" y="T5"/>
                </a:cxn>
                <a:cxn ang="0">
                  <a:pos x="T6" y="T7"/>
                </a:cxn>
                <a:cxn ang="0">
                  <a:pos x="T8" y="T9"/>
                </a:cxn>
              </a:cxnLst>
              <a:rect l="0" t="0" r="r" b="b"/>
              <a:pathLst>
                <a:path w="36" h="15">
                  <a:moveTo>
                    <a:pt x="36" y="0"/>
                  </a:moveTo>
                  <a:cubicBezTo>
                    <a:pt x="0" y="15"/>
                    <a:pt x="0" y="15"/>
                    <a:pt x="0" y="15"/>
                  </a:cubicBezTo>
                  <a:cubicBezTo>
                    <a:pt x="0" y="15"/>
                    <a:pt x="0" y="15"/>
                    <a:pt x="0" y="15"/>
                  </a:cubicBezTo>
                  <a:cubicBezTo>
                    <a:pt x="36" y="1"/>
                    <a:pt x="36" y="1"/>
                    <a:pt x="36" y="1"/>
                  </a:cubicBezTo>
                  <a:cubicBezTo>
                    <a:pt x="36" y="0"/>
                    <a:pt x="36" y="0"/>
                    <a:pt x="3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8" name="iṥ1íďê">
              <a:extLst>
                <a:ext uri="{FF2B5EF4-FFF2-40B4-BE49-F238E27FC236}">
                  <a16:creationId xmlns:a16="http://schemas.microsoft.com/office/drawing/2014/main" id="{0F8A61FF-E59A-40C4-AC38-474534E75B6A}"/>
                </a:ext>
              </a:extLst>
            </p:cNvPr>
            <p:cNvSpPr/>
            <p:nvPr/>
          </p:nvSpPr>
          <p:spPr bwMode="auto">
            <a:xfrm>
              <a:off x="5586992" y="4973936"/>
              <a:ext cx="9130" cy="22826"/>
            </a:xfrm>
            <a:custGeom>
              <a:avLst/>
              <a:gdLst>
                <a:gd name="T0" fmla="*/ 2 w 2"/>
                <a:gd name="T1" fmla="*/ 0 h 5"/>
                <a:gd name="T2" fmla="*/ 0 w 2"/>
                <a:gd name="T3" fmla="*/ 3 h 5"/>
                <a:gd name="T4" fmla="*/ 0 w 2"/>
                <a:gd name="T5" fmla="*/ 5 h 5"/>
                <a:gd name="T6" fmla="*/ 2 w 2"/>
                <a:gd name="T7" fmla="*/ 3 h 5"/>
                <a:gd name="T8" fmla="*/ 2 w 2"/>
                <a:gd name="T9" fmla="*/ 0 h 5"/>
              </a:gdLst>
              <a:ahLst/>
              <a:cxnLst>
                <a:cxn ang="0">
                  <a:pos x="T0" y="T1"/>
                </a:cxn>
                <a:cxn ang="0">
                  <a:pos x="T2" y="T3"/>
                </a:cxn>
                <a:cxn ang="0">
                  <a:pos x="T4" y="T5"/>
                </a:cxn>
                <a:cxn ang="0">
                  <a:pos x="T6" y="T7"/>
                </a:cxn>
                <a:cxn ang="0">
                  <a:pos x="T8" y="T9"/>
                </a:cxn>
              </a:cxnLst>
              <a:rect l="0" t="0" r="r" b="b"/>
              <a:pathLst>
                <a:path w="2" h="5">
                  <a:moveTo>
                    <a:pt x="2" y="0"/>
                  </a:moveTo>
                  <a:lnTo>
                    <a:pt x="0" y="3"/>
                  </a:lnTo>
                  <a:lnTo>
                    <a:pt x="0" y="5"/>
                  </a:lnTo>
                  <a:lnTo>
                    <a:pt x="2" y="3"/>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9" name="ïṣḻîḑe">
              <a:extLst>
                <a:ext uri="{FF2B5EF4-FFF2-40B4-BE49-F238E27FC236}">
                  <a16:creationId xmlns:a16="http://schemas.microsoft.com/office/drawing/2014/main" id="{A5E94C4E-30DA-4E7B-BDB3-5C6A7374B8E4}"/>
                </a:ext>
              </a:extLst>
            </p:cNvPr>
            <p:cNvSpPr/>
            <p:nvPr/>
          </p:nvSpPr>
          <p:spPr bwMode="auto">
            <a:xfrm>
              <a:off x="5586992" y="4973936"/>
              <a:ext cx="9130" cy="22826"/>
            </a:xfrm>
            <a:custGeom>
              <a:avLst/>
              <a:gdLst>
                <a:gd name="T0" fmla="*/ 2 w 2"/>
                <a:gd name="T1" fmla="*/ 0 h 5"/>
                <a:gd name="T2" fmla="*/ 0 w 2"/>
                <a:gd name="T3" fmla="*/ 3 h 5"/>
                <a:gd name="T4" fmla="*/ 0 w 2"/>
                <a:gd name="T5" fmla="*/ 5 h 5"/>
                <a:gd name="T6" fmla="*/ 2 w 2"/>
                <a:gd name="T7" fmla="*/ 3 h 5"/>
                <a:gd name="T8" fmla="*/ 2 w 2"/>
                <a:gd name="T9" fmla="*/ 0 h 5"/>
              </a:gdLst>
              <a:ahLst/>
              <a:cxnLst>
                <a:cxn ang="0">
                  <a:pos x="T0" y="T1"/>
                </a:cxn>
                <a:cxn ang="0">
                  <a:pos x="T2" y="T3"/>
                </a:cxn>
                <a:cxn ang="0">
                  <a:pos x="T4" y="T5"/>
                </a:cxn>
                <a:cxn ang="0">
                  <a:pos x="T6" y="T7"/>
                </a:cxn>
                <a:cxn ang="0">
                  <a:pos x="T8" y="T9"/>
                </a:cxn>
              </a:cxnLst>
              <a:rect l="0" t="0" r="r" b="b"/>
              <a:pathLst>
                <a:path w="2" h="5">
                  <a:moveTo>
                    <a:pt x="2" y="0"/>
                  </a:moveTo>
                  <a:lnTo>
                    <a:pt x="0" y="3"/>
                  </a:lnTo>
                  <a:lnTo>
                    <a:pt x="0" y="5"/>
                  </a:lnTo>
                  <a:lnTo>
                    <a:pt x="2" y="3"/>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0" name="i$ḷide">
              <a:extLst>
                <a:ext uri="{FF2B5EF4-FFF2-40B4-BE49-F238E27FC236}">
                  <a16:creationId xmlns:a16="http://schemas.microsoft.com/office/drawing/2014/main" id="{A056DEA1-12EE-4317-B099-38BC4090980C}"/>
                </a:ext>
              </a:extLst>
            </p:cNvPr>
            <p:cNvSpPr/>
            <p:nvPr/>
          </p:nvSpPr>
          <p:spPr bwMode="auto">
            <a:xfrm>
              <a:off x="5586992" y="4955676"/>
              <a:ext cx="36521" cy="18260"/>
            </a:xfrm>
            <a:custGeom>
              <a:avLst/>
              <a:gdLst>
                <a:gd name="T0" fmla="*/ 4 w 4"/>
                <a:gd name="T1" fmla="*/ 0 h 2"/>
                <a:gd name="T2" fmla="*/ 0 w 4"/>
                <a:gd name="T3" fmla="*/ 1 h 2"/>
                <a:gd name="T4" fmla="*/ 1 w 4"/>
                <a:gd name="T5" fmla="*/ 2 h 2"/>
                <a:gd name="T6" fmla="*/ 4 w 4"/>
                <a:gd name="T7" fmla="*/ 1 h 2"/>
                <a:gd name="T8" fmla="*/ 4 w 4"/>
                <a:gd name="T9" fmla="*/ 0 h 2"/>
              </a:gdLst>
              <a:ahLst/>
              <a:cxnLst>
                <a:cxn ang="0">
                  <a:pos x="T0" y="T1"/>
                </a:cxn>
                <a:cxn ang="0">
                  <a:pos x="T2" y="T3"/>
                </a:cxn>
                <a:cxn ang="0">
                  <a:pos x="T4" y="T5"/>
                </a:cxn>
                <a:cxn ang="0">
                  <a:pos x="T6" y="T7"/>
                </a:cxn>
                <a:cxn ang="0">
                  <a:pos x="T8" y="T9"/>
                </a:cxn>
              </a:cxnLst>
              <a:rect l="0" t="0" r="r" b="b"/>
              <a:pathLst>
                <a:path w="4" h="2">
                  <a:moveTo>
                    <a:pt x="4" y="0"/>
                  </a:moveTo>
                  <a:cubicBezTo>
                    <a:pt x="0" y="1"/>
                    <a:pt x="0" y="1"/>
                    <a:pt x="0" y="1"/>
                  </a:cubicBezTo>
                  <a:cubicBezTo>
                    <a:pt x="1" y="2"/>
                    <a:pt x="1" y="2"/>
                    <a:pt x="1" y="2"/>
                  </a:cubicBezTo>
                  <a:cubicBezTo>
                    <a:pt x="4" y="1"/>
                    <a:pt x="4" y="1"/>
                    <a:pt x="4" y="1"/>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1" name="íṩḷíḍê">
              <a:extLst>
                <a:ext uri="{FF2B5EF4-FFF2-40B4-BE49-F238E27FC236}">
                  <a16:creationId xmlns:a16="http://schemas.microsoft.com/office/drawing/2014/main" id="{BE9B7FB7-4D1E-4E97-892E-0A8530873047}"/>
                </a:ext>
              </a:extLst>
            </p:cNvPr>
            <p:cNvSpPr/>
            <p:nvPr/>
          </p:nvSpPr>
          <p:spPr bwMode="auto">
            <a:xfrm>
              <a:off x="4920488" y="5120019"/>
              <a:ext cx="324122" cy="132388"/>
            </a:xfrm>
            <a:custGeom>
              <a:avLst/>
              <a:gdLst>
                <a:gd name="T0" fmla="*/ 34 w 34"/>
                <a:gd name="T1" fmla="*/ 0 h 14"/>
                <a:gd name="T2" fmla="*/ 0 w 34"/>
                <a:gd name="T3" fmla="*/ 14 h 14"/>
                <a:gd name="T4" fmla="*/ 0 w 34"/>
                <a:gd name="T5" fmla="*/ 14 h 14"/>
                <a:gd name="T6" fmla="*/ 34 w 34"/>
                <a:gd name="T7" fmla="*/ 0 h 14"/>
                <a:gd name="T8" fmla="*/ 34 w 34"/>
                <a:gd name="T9" fmla="*/ 0 h 14"/>
              </a:gdLst>
              <a:ahLst/>
              <a:cxnLst>
                <a:cxn ang="0">
                  <a:pos x="T0" y="T1"/>
                </a:cxn>
                <a:cxn ang="0">
                  <a:pos x="T2" y="T3"/>
                </a:cxn>
                <a:cxn ang="0">
                  <a:pos x="T4" y="T5"/>
                </a:cxn>
                <a:cxn ang="0">
                  <a:pos x="T6" y="T7"/>
                </a:cxn>
                <a:cxn ang="0">
                  <a:pos x="T8" y="T9"/>
                </a:cxn>
              </a:cxnLst>
              <a:rect l="0" t="0" r="r" b="b"/>
              <a:pathLst>
                <a:path w="34" h="14">
                  <a:moveTo>
                    <a:pt x="34" y="0"/>
                  </a:moveTo>
                  <a:cubicBezTo>
                    <a:pt x="0" y="14"/>
                    <a:pt x="0" y="14"/>
                    <a:pt x="0" y="14"/>
                  </a:cubicBezTo>
                  <a:cubicBezTo>
                    <a:pt x="0" y="14"/>
                    <a:pt x="0" y="14"/>
                    <a:pt x="0" y="14"/>
                  </a:cubicBezTo>
                  <a:cubicBezTo>
                    <a:pt x="34" y="0"/>
                    <a:pt x="34" y="0"/>
                    <a:pt x="34" y="0"/>
                  </a:cubicBezTo>
                  <a:cubicBezTo>
                    <a:pt x="34" y="0"/>
                    <a:pt x="34" y="0"/>
                    <a:pt x="3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2" name="îṡḻïḑe">
              <a:extLst>
                <a:ext uri="{FF2B5EF4-FFF2-40B4-BE49-F238E27FC236}">
                  <a16:creationId xmlns:a16="http://schemas.microsoft.com/office/drawing/2014/main" id="{89EB318B-B824-44A7-BE69-33A05B0C03CE}"/>
                </a:ext>
              </a:extLst>
            </p:cNvPr>
            <p:cNvSpPr/>
            <p:nvPr/>
          </p:nvSpPr>
          <p:spPr bwMode="auto">
            <a:xfrm>
              <a:off x="5244610" y="4973936"/>
              <a:ext cx="342382" cy="146083"/>
            </a:xfrm>
            <a:custGeom>
              <a:avLst/>
              <a:gdLst>
                <a:gd name="T0" fmla="*/ 35 w 36"/>
                <a:gd name="T1" fmla="*/ 0 h 15"/>
                <a:gd name="T2" fmla="*/ 0 w 36"/>
                <a:gd name="T3" fmla="*/ 15 h 15"/>
                <a:gd name="T4" fmla="*/ 0 w 36"/>
                <a:gd name="T5" fmla="*/ 15 h 15"/>
                <a:gd name="T6" fmla="*/ 36 w 36"/>
                <a:gd name="T7" fmla="*/ 1 h 15"/>
                <a:gd name="T8" fmla="*/ 35 w 36"/>
                <a:gd name="T9" fmla="*/ 0 h 15"/>
              </a:gdLst>
              <a:ahLst/>
              <a:cxnLst>
                <a:cxn ang="0">
                  <a:pos x="T0" y="T1"/>
                </a:cxn>
                <a:cxn ang="0">
                  <a:pos x="T2" y="T3"/>
                </a:cxn>
                <a:cxn ang="0">
                  <a:pos x="T4" y="T5"/>
                </a:cxn>
                <a:cxn ang="0">
                  <a:pos x="T6" y="T7"/>
                </a:cxn>
                <a:cxn ang="0">
                  <a:pos x="T8" y="T9"/>
                </a:cxn>
              </a:cxnLst>
              <a:rect l="0" t="0" r="r" b="b"/>
              <a:pathLst>
                <a:path w="36" h="15">
                  <a:moveTo>
                    <a:pt x="35" y="0"/>
                  </a:moveTo>
                  <a:cubicBezTo>
                    <a:pt x="0" y="15"/>
                    <a:pt x="0" y="15"/>
                    <a:pt x="0" y="15"/>
                  </a:cubicBezTo>
                  <a:cubicBezTo>
                    <a:pt x="0" y="15"/>
                    <a:pt x="0" y="15"/>
                    <a:pt x="0" y="15"/>
                  </a:cubicBezTo>
                  <a:cubicBezTo>
                    <a:pt x="36" y="1"/>
                    <a:pt x="36" y="1"/>
                    <a:pt x="36" y="1"/>
                  </a:cubicBezTo>
                  <a:cubicBezTo>
                    <a:pt x="35" y="0"/>
                    <a:pt x="35" y="0"/>
                    <a:pt x="3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3" name="îṩliḓé">
              <a:extLst>
                <a:ext uri="{FF2B5EF4-FFF2-40B4-BE49-F238E27FC236}">
                  <a16:creationId xmlns:a16="http://schemas.microsoft.com/office/drawing/2014/main" id="{76C96E89-DF28-4D1F-8C35-50737A5C7B08}"/>
                </a:ext>
              </a:extLst>
            </p:cNvPr>
            <p:cNvSpPr/>
            <p:nvPr/>
          </p:nvSpPr>
          <p:spPr bwMode="auto">
            <a:xfrm>
              <a:off x="5577862" y="4964806"/>
              <a:ext cx="18260" cy="22826"/>
            </a:xfrm>
            <a:custGeom>
              <a:avLst/>
              <a:gdLst>
                <a:gd name="T0" fmla="*/ 2 w 4"/>
                <a:gd name="T1" fmla="*/ 0 h 5"/>
                <a:gd name="T2" fmla="*/ 0 w 4"/>
                <a:gd name="T3" fmla="*/ 2 h 5"/>
                <a:gd name="T4" fmla="*/ 2 w 4"/>
                <a:gd name="T5" fmla="*/ 5 h 5"/>
                <a:gd name="T6" fmla="*/ 4 w 4"/>
                <a:gd name="T7" fmla="*/ 2 h 5"/>
                <a:gd name="T8" fmla="*/ 2 w 4"/>
                <a:gd name="T9" fmla="*/ 0 h 5"/>
              </a:gdLst>
              <a:ahLst/>
              <a:cxnLst>
                <a:cxn ang="0">
                  <a:pos x="T0" y="T1"/>
                </a:cxn>
                <a:cxn ang="0">
                  <a:pos x="T2" y="T3"/>
                </a:cxn>
                <a:cxn ang="0">
                  <a:pos x="T4" y="T5"/>
                </a:cxn>
                <a:cxn ang="0">
                  <a:pos x="T6" y="T7"/>
                </a:cxn>
                <a:cxn ang="0">
                  <a:pos x="T8" y="T9"/>
                </a:cxn>
              </a:cxnLst>
              <a:rect l="0" t="0" r="r" b="b"/>
              <a:pathLst>
                <a:path w="4" h="5">
                  <a:moveTo>
                    <a:pt x="2" y="0"/>
                  </a:moveTo>
                  <a:lnTo>
                    <a:pt x="0" y="2"/>
                  </a:lnTo>
                  <a:lnTo>
                    <a:pt x="2" y="5"/>
                  </a:lnTo>
                  <a:lnTo>
                    <a:pt x="4"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4" name="îsļiďê">
              <a:extLst>
                <a:ext uri="{FF2B5EF4-FFF2-40B4-BE49-F238E27FC236}">
                  <a16:creationId xmlns:a16="http://schemas.microsoft.com/office/drawing/2014/main" id="{F325198F-7198-4600-9F9C-22D9E1B77066}"/>
                </a:ext>
              </a:extLst>
            </p:cNvPr>
            <p:cNvSpPr/>
            <p:nvPr/>
          </p:nvSpPr>
          <p:spPr bwMode="auto">
            <a:xfrm>
              <a:off x="5577862" y="4964806"/>
              <a:ext cx="18260" cy="22826"/>
            </a:xfrm>
            <a:custGeom>
              <a:avLst/>
              <a:gdLst>
                <a:gd name="T0" fmla="*/ 2 w 4"/>
                <a:gd name="T1" fmla="*/ 0 h 5"/>
                <a:gd name="T2" fmla="*/ 0 w 4"/>
                <a:gd name="T3" fmla="*/ 2 h 5"/>
                <a:gd name="T4" fmla="*/ 2 w 4"/>
                <a:gd name="T5" fmla="*/ 5 h 5"/>
                <a:gd name="T6" fmla="*/ 4 w 4"/>
                <a:gd name="T7" fmla="*/ 2 h 5"/>
                <a:gd name="T8" fmla="*/ 2 w 4"/>
                <a:gd name="T9" fmla="*/ 0 h 5"/>
              </a:gdLst>
              <a:ahLst/>
              <a:cxnLst>
                <a:cxn ang="0">
                  <a:pos x="T0" y="T1"/>
                </a:cxn>
                <a:cxn ang="0">
                  <a:pos x="T2" y="T3"/>
                </a:cxn>
                <a:cxn ang="0">
                  <a:pos x="T4" y="T5"/>
                </a:cxn>
                <a:cxn ang="0">
                  <a:pos x="T6" y="T7"/>
                </a:cxn>
                <a:cxn ang="0">
                  <a:pos x="T8" y="T9"/>
                </a:cxn>
              </a:cxnLst>
              <a:rect l="0" t="0" r="r" b="b"/>
              <a:pathLst>
                <a:path w="4" h="5">
                  <a:moveTo>
                    <a:pt x="2" y="0"/>
                  </a:moveTo>
                  <a:lnTo>
                    <a:pt x="0" y="2"/>
                  </a:lnTo>
                  <a:lnTo>
                    <a:pt x="2" y="5"/>
                  </a:lnTo>
                  <a:lnTo>
                    <a:pt x="4" y="2"/>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5" name="íṣľiḑè">
              <a:extLst>
                <a:ext uri="{FF2B5EF4-FFF2-40B4-BE49-F238E27FC236}">
                  <a16:creationId xmlns:a16="http://schemas.microsoft.com/office/drawing/2014/main" id="{AC43E149-A929-4E89-BE1C-2D2944399CAE}"/>
                </a:ext>
              </a:extLst>
            </p:cNvPr>
            <p:cNvSpPr/>
            <p:nvPr/>
          </p:nvSpPr>
          <p:spPr bwMode="auto">
            <a:xfrm>
              <a:off x="5596122" y="4964806"/>
              <a:ext cx="36521" cy="9130"/>
            </a:xfrm>
            <a:custGeom>
              <a:avLst/>
              <a:gdLst>
                <a:gd name="T0" fmla="*/ 3 w 4"/>
                <a:gd name="T1" fmla="*/ 0 h 1"/>
                <a:gd name="T2" fmla="*/ 0 w 4"/>
                <a:gd name="T3" fmla="*/ 1 h 1"/>
                <a:gd name="T4" fmla="*/ 0 w 4"/>
                <a:gd name="T5" fmla="*/ 1 h 1"/>
                <a:gd name="T6" fmla="*/ 4 w 4"/>
                <a:gd name="T7" fmla="*/ 0 h 1"/>
                <a:gd name="T8" fmla="*/ 4 w 4"/>
                <a:gd name="T9" fmla="*/ 0 h 1"/>
                <a:gd name="T10" fmla="*/ 3 w 4"/>
                <a:gd name="T11" fmla="*/ 0 h 1"/>
              </a:gdLst>
              <a:ahLst/>
              <a:cxnLst>
                <a:cxn ang="0">
                  <a:pos x="T0" y="T1"/>
                </a:cxn>
                <a:cxn ang="0">
                  <a:pos x="T2" y="T3"/>
                </a:cxn>
                <a:cxn ang="0">
                  <a:pos x="T4" y="T5"/>
                </a:cxn>
                <a:cxn ang="0">
                  <a:pos x="T6" y="T7"/>
                </a:cxn>
                <a:cxn ang="0">
                  <a:pos x="T8" y="T9"/>
                </a:cxn>
                <a:cxn ang="0">
                  <a:pos x="T10" y="T11"/>
                </a:cxn>
              </a:cxnLst>
              <a:rect l="0" t="0" r="r" b="b"/>
              <a:pathLst>
                <a:path w="4" h="1">
                  <a:moveTo>
                    <a:pt x="3" y="0"/>
                  </a:moveTo>
                  <a:cubicBezTo>
                    <a:pt x="0" y="1"/>
                    <a:pt x="0" y="1"/>
                    <a:pt x="0" y="1"/>
                  </a:cubicBezTo>
                  <a:cubicBezTo>
                    <a:pt x="0" y="1"/>
                    <a:pt x="0" y="1"/>
                    <a:pt x="0" y="1"/>
                  </a:cubicBezTo>
                  <a:cubicBezTo>
                    <a:pt x="4" y="0"/>
                    <a:pt x="4" y="0"/>
                    <a:pt x="4" y="0"/>
                  </a:cubicBezTo>
                  <a:cubicBezTo>
                    <a:pt x="4" y="0"/>
                    <a:pt x="4" y="0"/>
                    <a:pt x="4" y="0"/>
                  </a:cubicBezTo>
                  <a:cubicBezTo>
                    <a:pt x="4"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6" name="íṥḷídê">
              <a:extLst>
                <a:ext uri="{FF2B5EF4-FFF2-40B4-BE49-F238E27FC236}">
                  <a16:creationId xmlns:a16="http://schemas.microsoft.com/office/drawing/2014/main" id="{F4957031-D555-4272-A909-66B242504D27}"/>
                </a:ext>
              </a:extLst>
            </p:cNvPr>
            <p:cNvSpPr/>
            <p:nvPr/>
          </p:nvSpPr>
          <p:spPr bwMode="auto">
            <a:xfrm>
              <a:off x="4920488" y="5120019"/>
              <a:ext cx="324122" cy="141518"/>
            </a:xfrm>
            <a:custGeom>
              <a:avLst/>
              <a:gdLst>
                <a:gd name="T0" fmla="*/ 34 w 34"/>
                <a:gd name="T1" fmla="*/ 0 h 15"/>
                <a:gd name="T2" fmla="*/ 0 w 34"/>
                <a:gd name="T3" fmla="*/ 14 h 15"/>
                <a:gd name="T4" fmla="*/ 0 w 34"/>
                <a:gd name="T5" fmla="*/ 14 h 15"/>
                <a:gd name="T6" fmla="*/ 0 w 34"/>
                <a:gd name="T7" fmla="*/ 15 h 15"/>
                <a:gd name="T8" fmla="*/ 34 w 34"/>
                <a:gd name="T9" fmla="*/ 1 h 15"/>
                <a:gd name="T10" fmla="*/ 34 w 34"/>
                <a:gd name="T11" fmla="*/ 0 h 15"/>
              </a:gdLst>
              <a:ahLst/>
              <a:cxnLst>
                <a:cxn ang="0">
                  <a:pos x="T0" y="T1"/>
                </a:cxn>
                <a:cxn ang="0">
                  <a:pos x="T2" y="T3"/>
                </a:cxn>
                <a:cxn ang="0">
                  <a:pos x="T4" y="T5"/>
                </a:cxn>
                <a:cxn ang="0">
                  <a:pos x="T6" y="T7"/>
                </a:cxn>
                <a:cxn ang="0">
                  <a:pos x="T8" y="T9"/>
                </a:cxn>
                <a:cxn ang="0">
                  <a:pos x="T10" y="T11"/>
                </a:cxn>
              </a:cxnLst>
              <a:rect l="0" t="0" r="r" b="b"/>
              <a:pathLst>
                <a:path w="34" h="15">
                  <a:moveTo>
                    <a:pt x="34" y="0"/>
                  </a:moveTo>
                  <a:cubicBezTo>
                    <a:pt x="0" y="14"/>
                    <a:pt x="0" y="14"/>
                    <a:pt x="0" y="14"/>
                  </a:cubicBezTo>
                  <a:cubicBezTo>
                    <a:pt x="0" y="14"/>
                    <a:pt x="0" y="14"/>
                    <a:pt x="0" y="14"/>
                  </a:cubicBezTo>
                  <a:cubicBezTo>
                    <a:pt x="0" y="15"/>
                    <a:pt x="0" y="15"/>
                    <a:pt x="0" y="15"/>
                  </a:cubicBezTo>
                  <a:cubicBezTo>
                    <a:pt x="34" y="1"/>
                    <a:pt x="34" y="1"/>
                    <a:pt x="34" y="1"/>
                  </a:cubicBezTo>
                  <a:cubicBezTo>
                    <a:pt x="34" y="1"/>
                    <a:pt x="34" y="0"/>
                    <a:pt x="3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7" name="îŝ1iḓé">
              <a:extLst>
                <a:ext uri="{FF2B5EF4-FFF2-40B4-BE49-F238E27FC236}">
                  <a16:creationId xmlns:a16="http://schemas.microsoft.com/office/drawing/2014/main" id="{24AA7B2F-B6A2-4DF9-A03D-9CBB98181078}"/>
                </a:ext>
              </a:extLst>
            </p:cNvPr>
            <p:cNvSpPr/>
            <p:nvPr/>
          </p:nvSpPr>
          <p:spPr bwMode="auto">
            <a:xfrm>
              <a:off x="5244610" y="4987631"/>
              <a:ext cx="342382" cy="141518"/>
            </a:xfrm>
            <a:custGeom>
              <a:avLst/>
              <a:gdLst>
                <a:gd name="T0" fmla="*/ 36 w 36"/>
                <a:gd name="T1" fmla="*/ 0 h 15"/>
                <a:gd name="T2" fmla="*/ 0 w 36"/>
                <a:gd name="T3" fmla="*/ 14 h 15"/>
                <a:gd name="T4" fmla="*/ 0 w 36"/>
                <a:gd name="T5" fmla="*/ 15 h 15"/>
                <a:gd name="T6" fmla="*/ 36 w 36"/>
                <a:gd name="T7" fmla="*/ 0 h 15"/>
                <a:gd name="T8" fmla="*/ 36 w 36"/>
                <a:gd name="T9" fmla="*/ 0 h 15"/>
              </a:gdLst>
              <a:ahLst/>
              <a:cxnLst>
                <a:cxn ang="0">
                  <a:pos x="T0" y="T1"/>
                </a:cxn>
                <a:cxn ang="0">
                  <a:pos x="T2" y="T3"/>
                </a:cxn>
                <a:cxn ang="0">
                  <a:pos x="T4" y="T5"/>
                </a:cxn>
                <a:cxn ang="0">
                  <a:pos x="T6" y="T7"/>
                </a:cxn>
                <a:cxn ang="0">
                  <a:pos x="T8" y="T9"/>
                </a:cxn>
              </a:cxnLst>
              <a:rect l="0" t="0" r="r" b="b"/>
              <a:pathLst>
                <a:path w="36" h="15">
                  <a:moveTo>
                    <a:pt x="36" y="0"/>
                  </a:moveTo>
                  <a:cubicBezTo>
                    <a:pt x="0" y="14"/>
                    <a:pt x="0" y="14"/>
                    <a:pt x="0" y="14"/>
                  </a:cubicBezTo>
                  <a:cubicBezTo>
                    <a:pt x="0" y="14"/>
                    <a:pt x="0" y="15"/>
                    <a:pt x="0" y="15"/>
                  </a:cubicBezTo>
                  <a:cubicBezTo>
                    <a:pt x="36" y="0"/>
                    <a:pt x="36" y="0"/>
                    <a:pt x="36" y="0"/>
                  </a:cubicBezTo>
                  <a:cubicBezTo>
                    <a:pt x="36" y="0"/>
                    <a:pt x="36" y="0"/>
                    <a:pt x="3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8" name="ïš1ïḋe">
              <a:extLst>
                <a:ext uri="{FF2B5EF4-FFF2-40B4-BE49-F238E27FC236}">
                  <a16:creationId xmlns:a16="http://schemas.microsoft.com/office/drawing/2014/main" id="{624E2140-3493-4A30-ACDD-086D169D8873}"/>
                </a:ext>
              </a:extLst>
            </p:cNvPr>
            <p:cNvSpPr/>
            <p:nvPr/>
          </p:nvSpPr>
          <p:spPr bwMode="auto">
            <a:xfrm>
              <a:off x="5586992" y="4973936"/>
              <a:ext cx="9130" cy="13695"/>
            </a:xfrm>
            <a:custGeom>
              <a:avLst/>
              <a:gdLst>
                <a:gd name="T0" fmla="*/ 2 w 2"/>
                <a:gd name="T1" fmla="*/ 0 h 3"/>
                <a:gd name="T2" fmla="*/ 0 w 2"/>
                <a:gd name="T3" fmla="*/ 3 h 3"/>
                <a:gd name="T4" fmla="*/ 0 w 2"/>
                <a:gd name="T5" fmla="*/ 3 h 3"/>
                <a:gd name="T6" fmla="*/ 2 w 2"/>
                <a:gd name="T7" fmla="*/ 0 h 3"/>
                <a:gd name="T8" fmla="*/ 2 w 2"/>
                <a:gd name="T9" fmla="*/ 0 h 3"/>
              </a:gdLst>
              <a:ahLst/>
              <a:cxnLst>
                <a:cxn ang="0">
                  <a:pos x="T0" y="T1"/>
                </a:cxn>
                <a:cxn ang="0">
                  <a:pos x="T2" y="T3"/>
                </a:cxn>
                <a:cxn ang="0">
                  <a:pos x="T4" y="T5"/>
                </a:cxn>
                <a:cxn ang="0">
                  <a:pos x="T6" y="T7"/>
                </a:cxn>
                <a:cxn ang="0">
                  <a:pos x="T8" y="T9"/>
                </a:cxn>
              </a:cxnLst>
              <a:rect l="0" t="0" r="r" b="b"/>
              <a:pathLst>
                <a:path w="2" h="3">
                  <a:moveTo>
                    <a:pt x="2" y="0"/>
                  </a:moveTo>
                  <a:lnTo>
                    <a:pt x="0" y="3"/>
                  </a:lnTo>
                  <a:lnTo>
                    <a:pt x="0" y="3"/>
                  </a:lnTo>
                  <a:lnTo>
                    <a:pt x="2"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9" name="ïšļíḑe">
              <a:extLst>
                <a:ext uri="{FF2B5EF4-FFF2-40B4-BE49-F238E27FC236}">
                  <a16:creationId xmlns:a16="http://schemas.microsoft.com/office/drawing/2014/main" id="{228771DD-312D-4148-AFFF-BF14E15E22B8}"/>
                </a:ext>
              </a:extLst>
            </p:cNvPr>
            <p:cNvSpPr/>
            <p:nvPr/>
          </p:nvSpPr>
          <p:spPr bwMode="auto">
            <a:xfrm>
              <a:off x="5586992" y="4973936"/>
              <a:ext cx="9130" cy="13695"/>
            </a:xfrm>
            <a:custGeom>
              <a:avLst/>
              <a:gdLst>
                <a:gd name="T0" fmla="*/ 2 w 2"/>
                <a:gd name="T1" fmla="*/ 0 h 3"/>
                <a:gd name="T2" fmla="*/ 0 w 2"/>
                <a:gd name="T3" fmla="*/ 3 h 3"/>
                <a:gd name="T4" fmla="*/ 0 w 2"/>
                <a:gd name="T5" fmla="*/ 3 h 3"/>
                <a:gd name="T6" fmla="*/ 2 w 2"/>
                <a:gd name="T7" fmla="*/ 0 h 3"/>
                <a:gd name="T8" fmla="*/ 2 w 2"/>
                <a:gd name="T9" fmla="*/ 0 h 3"/>
              </a:gdLst>
              <a:ahLst/>
              <a:cxnLst>
                <a:cxn ang="0">
                  <a:pos x="T0" y="T1"/>
                </a:cxn>
                <a:cxn ang="0">
                  <a:pos x="T2" y="T3"/>
                </a:cxn>
                <a:cxn ang="0">
                  <a:pos x="T4" y="T5"/>
                </a:cxn>
                <a:cxn ang="0">
                  <a:pos x="T6" y="T7"/>
                </a:cxn>
                <a:cxn ang="0">
                  <a:pos x="T8" y="T9"/>
                </a:cxn>
              </a:cxnLst>
              <a:rect l="0" t="0" r="r" b="b"/>
              <a:pathLst>
                <a:path w="2" h="3">
                  <a:moveTo>
                    <a:pt x="2" y="0"/>
                  </a:moveTo>
                  <a:lnTo>
                    <a:pt x="0" y="3"/>
                  </a:lnTo>
                  <a:lnTo>
                    <a:pt x="0" y="3"/>
                  </a:lnTo>
                  <a:lnTo>
                    <a:pt x="2" y="0"/>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0" name="îsļïdê">
              <a:extLst>
                <a:ext uri="{FF2B5EF4-FFF2-40B4-BE49-F238E27FC236}">
                  <a16:creationId xmlns:a16="http://schemas.microsoft.com/office/drawing/2014/main" id="{CDF34CFF-859D-4B03-B973-D120F4EA9C0E}"/>
                </a:ext>
              </a:extLst>
            </p:cNvPr>
            <p:cNvSpPr/>
            <p:nvPr/>
          </p:nvSpPr>
          <p:spPr bwMode="auto">
            <a:xfrm>
              <a:off x="4920488" y="5279798"/>
              <a:ext cx="1237141" cy="744112"/>
            </a:xfrm>
            <a:custGeom>
              <a:avLst/>
              <a:gdLst>
                <a:gd name="T0" fmla="*/ 72 w 130"/>
                <a:gd name="T1" fmla="*/ 42 h 78"/>
                <a:gd name="T2" fmla="*/ 72 w 130"/>
                <a:gd name="T3" fmla="*/ 43 h 78"/>
                <a:gd name="T4" fmla="*/ 130 w 130"/>
                <a:gd name="T5" fmla="*/ 78 h 78"/>
                <a:gd name="T6" fmla="*/ 130 w 130"/>
                <a:gd name="T7" fmla="*/ 76 h 78"/>
                <a:gd name="T8" fmla="*/ 72 w 130"/>
                <a:gd name="T9" fmla="*/ 42 h 78"/>
                <a:gd name="T10" fmla="*/ 0 w 130"/>
                <a:gd name="T11" fmla="*/ 0 h 78"/>
                <a:gd name="T12" fmla="*/ 0 w 130"/>
                <a:gd name="T13" fmla="*/ 1 h 78"/>
                <a:gd name="T14" fmla="*/ 54 w 130"/>
                <a:gd name="T15" fmla="*/ 33 h 78"/>
                <a:gd name="T16" fmla="*/ 54 w 130"/>
                <a:gd name="T17" fmla="*/ 33 h 78"/>
                <a:gd name="T18" fmla="*/ 52 w 130"/>
                <a:gd name="T19" fmla="*/ 30 h 78"/>
                <a:gd name="T20" fmla="*/ 0 w 130"/>
                <a:gd name="T21"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0" h="78">
                  <a:moveTo>
                    <a:pt x="72" y="42"/>
                  </a:moveTo>
                  <a:cubicBezTo>
                    <a:pt x="72" y="43"/>
                    <a:pt x="72" y="43"/>
                    <a:pt x="72" y="43"/>
                  </a:cubicBezTo>
                  <a:cubicBezTo>
                    <a:pt x="130" y="78"/>
                    <a:pt x="130" y="78"/>
                    <a:pt x="130" y="78"/>
                  </a:cubicBezTo>
                  <a:cubicBezTo>
                    <a:pt x="130" y="77"/>
                    <a:pt x="130" y="77"/>
                    <a:pt x="130" y="76"/>
                  </a:cubicBezTo>
                  <a:cubicBezTo>
                    <a:pt x="72" y="42"/>
                    <a:pt x="72" y="42"/>
                    <a:pt x="72" y="42"/>
                  </a:cubicBezTo>
                  <a:moveTo>
                    <a:pt x="0" y="0"/>
                  </a:moveTo>
                  <a:cubicBezTo>
                    <a:pt x="0" y="0"/>
                    <a:pt x="0" y="0"/>
                    <a:pt x="0" y="1"/>
                  </a:cubicBezTo>
                  <a:cubicBezTo>
                    <a:pt x="54" y="33"/>
                    <a:pt x="54" y="33"/>
                    <a:pt x="54" y="33"/>
                  </a:cubicBezTo>
                  <a:cubicBezTo>
                    <a:pt x="54" y="33"/>
                    <a:pt x="54" y="33"/>
                    <a:pt x="54" y="33"/>
                  </a:cubicBezTo>
                  <a:cubicBezTo>
                    <a:pt x="53" y="32"/>
                    <a:pt x="53" y="31"/>
                    <a:pt x="52" y="3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1" name="íṡḷîḑê">
              <a:extLst>
                <a:ext uri="{FF2B5EF4-FFF2-40B4-BE49-F238E27FC236}">
                  <a16:creationId xmlns:a16="http://schemas.microsoft.com/office/drawing/2014/main" id="{C5E3E0D6-3BB3-452B-8485-367C7CC3A6DD}"/>
                </a:ext>
              </a:extLst>
            </p:cNvPr>
            <p:cNvSpPr/>
            <p:nvPr/>
          </p:nvSpPr>
          <p:spPr bwMode="auto">
            <a:xfrm>
              <a:off x="5413518" y="5567399"/>
              <a:ext cx="191734" cy="123258"/>
            </a:xfrm>
            <a:custGeom>
              <a:avLst/>
              <a:gdLst>
                <a:gd name="T0" fmla="*/ 0 w 20"/>
                <a:gd name="T1" fmla="*/ 0 h 13"/>
                <a:gd name="T2" fmla="*/ 2 w 20"/>
                <a:gd name="T3" fmla="*/ 3 h 13"/>
                <a:gd name="T4" fmla="*/ 2 w 20"/>
                <a:gd name="T5" fmla="*/ 3 h 13"/>
                <a:gd name="T6" fmla="*/ 20 w 20"/>
                <a:gd name="T7" fmla="*/ 13 h 13"/>
                <a:gd name="T8" fmla="*/ 20 w 20"/>
                <a:gd name="T9" fmla="*/ 12 h 13"/>
                <a:gd name="T10" fmla="*/ 0 w 20"/>
                <a:gd name="T11" fmla="*/ 0 h 13"/>
              </a:gdLst>
              <a:ahLst/>
              <a:cxnLst>
                <a:cxn ang="0">
                  <a:pos x="T0" y="T1"/>
                </a:cxn>
                <a:cxn ang="0">
                  <a:pos x="T2" y="T3"/>
                </a:cxn>
                <a:cxn ang="0">
                  <a:pos x="T4" y="T5"/>
                </a:cxn>
                <a:cxn ang="0">
                  <a:pos x="T6" y="T7"/>
                </a:cxn>
                <a:cxn ang="0">
                  <a:pos x="T8" y="T9"/>
                </a:cxn>
                <a:cxn ang="0">
                  <a:pos x="T10" y="T11"/>
                </a:cxn>
              </a:cxnLst>
              <a:rect l="0" t="0" r="r" b="b"/>
              <a:pathLst>
                <a:path w="20" h="13">
                  <a:moveTo>
                    <a:pt x="0" y="0"/>
                  </a:moveTo>
                  <a:cubicBezTo>
                    <a:pt x="1" y="1"/>
                    <a:pt x="1" y="2"/>
                    <a:pt x="2" y="3"/>
                  </a:cubicBezTo>
                  <a:cubicBezTo>
                    <a:pt x="2" y="3"/>
                    <a:pt x="2" y="3"/>
                    <a:pt x="2" y="3"/>
                  </a:cubicBezTo>
                  <a:cubicBezTo>
                    <a:pt x="20" y="13"/>
                    <a:pt x="20" y="13"/>
                    <a:pt x="20" y="13"/>
                  </a:cubicBezTo>
                  <a:cubicBezTo>
                    <a:pt x="20" y="13"/>
                    <a:pt x="20" y="13"/>
                    <a:pt x="20" y="12"/>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2" name="í$ľîḑê">
              <a:extLst>
                <a:ext uri="{FF2B5EF4-FFF2-40B4-BE49-F238E27FC236}">
                  <a16:creationId xmlns:a16="http://schemas.microsoft.com/office/drawing/2014/main" id="{A7622912-E7E6-4468-982C-24E573B5B261}"/>
                </a:ext>
              </a:extLst>
            </p:cNvPr>
            <p:cNvSpPr/>
            <p:nvPr/>
          </p:nvSpPr>
          <p:spPr bwMode="auto">
            <a:xfrm>
              <a:off x="5043746" y="4070046"/>
              <a:ext cx="18260" cy="31956"/>
            </a:xfrm>
            <a:custGeom>
              <a:avLst/>
              <a:gdLst>
                <a:gd name="T0" fmla="*/ 0 w 2"/>
                <a:gd name="T1" fmla="*/ 0 h 3"/>
                <a:gd name="T2" fmla="*/ 0 w 2"/>
                <a:gd name="T3" fmla="*/ 2 h 3"/>
                <a:gd name="T4" fmla="*/ 1 w 2"/>
                <a:gd name="T5" fmla="*/ 3 h 3"/>
                <a:gd name="T6" fmla="*/ 2 w 2"/>
                <a:gd name="T7" fmla="*/ 0 h 3"/>
                <a:gd name="T8" fmla="*/ 0 w 2"/>
                <a:gd name="T9" fmla="*/ 0 h 3"/>
              </a:gdLst>
              <a:ahLst/>
              <a:cxnLst>
                <a:cxn ang="0">
                  <a:pos x="T0" y="T1"/>
                </a:cxn>
                <a:cxn ang="0">
                  <a:pos x="T2" y="T3"/>
                </a:cxn>
                <a:cxn ang="0">
                  <a:pos x="T4" y="T5"/>
                </a:cxn>
                <a:cxn ang="0">
                  <a:pos x="T6" y="T7"/>
                </a:cxn>
                <a:cxn ang="0">
                  <a:pos x="T8" y="T9"/>
                </a:cxn>
              </a:cxnLst>
              <a:rect l="0" t="0" r="r" b="b"/>
              <a:pathLst>
                <a:path w="2" h="3">
                  <a:moveTo>
                    <a:pt x="0" y="0"/>
                  </a:moveTo>
                  <a:cubicBezTo>
                    <a:pt x="0" y="2"/>
                    <a:pt x="0" y="2"/>
                    <a:pt x="0" y="2"/>
                  </a:cubicBezTo>
                  <a:cubicBezTo>
                    <a:pt x="1" y="3"/>
                    <a:pt x="1" y="3"/>
                    <a:pt x="1" y="3"/>
                  </a:cubicBezTo>
                  <a:cubicBezTo>
                    <a:pt x="2" y="0"/>
                    <a:pt x="2" y="0"/>
                    <a:pt x="2" y="0"/>
                  </a:cubicBezTo>
                  <a:cubicBezTo>
                    <a:pt x="1" y="0"/>
                    <a:pt x="1"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3" name="íṡľiḍê">
              <a:extLst>
                <a:ext uri="{FF2B5EF4-FFF2-40B4-BE49-F238E27FC236}">
                  <a16:creationId xmlns:a16="http://schemas.microsoft.com/office/drawing/2014/main" id="{DD33BCD6-CC7D-458D-B22C-1BFCB8861BC9}"/>
                </a:ext>
              </a:extLst>
            </p:cNvPr>
            <p:cNvSpPr/>
            <p:nvPr/>
          </p:nvSpPr>
          <p:spPr bwMode="auto">
            <a:xfrm>
              <a:off x="5025485" y="4092871"/>
              <a:ext cx="27391" cy="132388"/>
            </a:xfrm>
            <a:custGeom>
              <a:avLst/>
              <a:gdLst>
                <a:gd name="T0" fmla="*/ 2 w 3"/>
                <a:gd name="T1" fmla="*/ 0 h 14"/>
                <a:gd name="T2" fmla="*/ 0 w 3"/>
                <a:gd name="T3" fmla="*/ 13 h 14"/>
                <a:gd name="T4" fmla="*/ 2 w 3"/>
                <a:gd name="T5" fmla="*/ 14 h 14"/>
                <a:gd name="T6" fmla="*/ 3 w 3"/>
                <a:gd name="T7" fmla="*/ 1 h 14"/>
                <a:gd name="T8" fmla="*/ 2 w 3"/>
                <a:gd name="T9" fmla="*/ 0 h 14"/>
              </a:gdLst>
              <a:ahLst/>
              <a:cxnLst>
                <a:cxn ang="0">
                  <a:pos x="T0" y="T1"/>
                </a:cxn>
                <a:cxn ang="0">
                  <a:pos x="T2" y="T3"/>
                </a:cxn>
                <a:cxn ang="0">
                  <a:pos x="T4" y="T5"/>
                </a:cxn>
                <a:cxn ang="0">
                  <a:pos x="T6" y="T7"/>
                </a:cxn>
                <a:cxn ang="0">
                  <a:pos x="T8" y="T9"/>
                </a:cxn>
              </a:cxnLst>
              <a:rect l="0" t="0" r="r" b="b"/>
              <a:pathLst>
                <a:path w="3" h="14">
                  <a:moveTo>
                    <a:pt x="2" y="0"/>
                  </a:moveTo>
                  <a:cubicBezTo>
                    <a:pt x="0" y="13"/>
                    <a:pt x="0" y="13"/>
                    <a:pt x="0" y="13"/>
                  </a:cubicBezTo>
                  <a:cubicBezTo>
                    <a:pt x="2" y="14"/>
                    <a:pt x="2" y="14"/>
                    <a:pt x="2" y="14"/>
                  </a:cubicBezTo>
                  <a:cubicBezTo>
                    <a:pt x="3" y="1"/>
                    <a:pt x="3" y="1"/>
                    <a:pt x="3" y="1"/>
                  </a:cubicBezTo>
                  <a:cubicBezTo>
                    <a:pt x="3" y="1"/>
                    <a:pt x="3" y="1"/>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4" name="ïṥľiḍê">
              <a:extLst>
                <a:ext uri="{FF2B5EF4-FFF2-40B4-BE49-F238E27FC236}">
                  <a16:creationId xmlns:a16="http://schemas.microsoft.com/office/drawing/2014/main" id="{C00DCDBC-F36D-4331-9B5B-A3A126EC0541}"/>
                </a:ext>
              </a:extLst>
            </p:cNvPr>
            <p:cNvSpPr/>
            <p:nvPr/>
          </p:nvSpPr>
          <p:spPr bwMode="auto">
            <a:xfrm>
              <a:off x="4888532" y="4814157"/>
              <a:ext cx="68476" cy="429120"/>
            </a:xfrm>
            <a:custGeom>
              <a:avLst/>
              <a:gdLst>
                <a:gd name="T0" fmla="*/ 6 w 7"/>
                <a:gd name="T1" fmla="*/ 0 h 45"/>
                <a:gd name="T2" fmla="*/ 0 w 7"/>
                <a:gd name="T3" fmla="*/ 45 h 45"/>
                <a:gd name="T4" fmla="*/ 2 w 7"/>
                <a:gd name="T5" fmla="*/ 45 h 45"/>
                <a:gd name="T6" fmla="*/ 7 w 7"/>
                <a:gd name="T7" fmla="*/ 1 h 45"/>
                <a:gd name="T8" fmla="*/ 6 w 7"/>
                <a:gd name="T9" fmla="*/ 0 h 45"/>
              </a:gdLst>
              <a:ahLst/>
              <a:cxnLst>
                <a:cxn ang="0">
                  <a:pos x="T0" y="T1"/>
                </a:cxn>
                <a:cxn ang="0">
                  <a:pos x="T2" y="T3"/>
                </a:cxn>
                <a:cxn ang="0">
                  <a:pos x="T4" y="T5"/>
                </a:cxn>
                <a:cxn ang="0">
                  <a:pos x="T6" y="T7"/>
                </a:cxn>
                <a:cxn ang="0">
                  <a:pos x="T8" y="T9"/>
                </a:cxn>
              </a:cxnLst>
              <a:rect l="0" t="0" r="r" b="b"/>
              <a:pathLst>
                <a:path w="7" h="45">
                  <a:moveTo>
                    <a:pt x="6" y="0"/>
                  </a:moveTo>
                  <a:cubicBezTo>
                    <a:pt x="0" y="45"/>
                    <a:pt x="0" y="45"/>
                    <a:pt x="0" y="45"/>
                  </a:cubicBezTo>
                  <a:cubicBezTo>
                    <a:pt x="1" y="45"/>
                    <a:pt x="1" y="45"/>
                    <a:pt x="2" y="45"/>
                  </a:cubicBezTo>
                  <a:cubicBezTo>
                    <a:pt x="7" y="1"/>
                    <a:pt x="7" y="1"/>
                    <a:pt x="7" y="1"/>
                  </a:cubicBezTo>
                  <a:cubicBezTo>
                    <a:pt x="7" y="1"/>
                    <a:pt x="7"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5" name="ïS1îḑê">
              <a:extLst>
                <a:ext uri="{FF2B5EF4-FFF2-40B4-BE49-F238E27FC236}">
                  <a16:creationId xmlns:a16="http://schemas.microsoft.com/office/drawing/2014/main" id="{360733B9-D247-488E-8787-979AC843E804}"/>
                </a:ext>
              </a:extLst>
            </p:cNvPr>
            <p:cNvSpPr/>
            <p:nvPr/>
          </p:nvSpPr>
          <p:spPr bwMode="auto">
            <a:xfrm>
              <a:off x="4947879" y="4234389"/>
              <a:ext cx="86737" cy="588898"/>
            </a:xfrm>
            <a:custGeom>
              <a:avLst/>
              <a:gdLst>
                <a:gd name="T0" fmla="*/ 8 w 9"/>
                <a:gd name="T1" fmla="*/ 0 h 62"/>
                <a:gd name="T2" fmla="*/ 0 w 9"/>
                <a:gd name="T3" fmla="*/ 61 h 62"/>
                <a:gd name="T4" fmla="*/ 1 w 9"/>
                <a:gd name="T5" fmla="*/ 62 h 62"/>
                <a:gd name="T6" fmla="*/ 9 w 9"/>
                <a:gd name="T7" fmla="*/ 1 h 62"/>
                <a:gd name="T8" fmla="*/ 8 w 9"/>
                <a:gd name="T9" fmla="*/ 0 h 62"/>
              </a:gdLst>
              <a:ahLst/>
              <a:cxnLst>
                <a:cxn ang="0">
                  <a:pos x="T0" y="T1"/>
                </a:cxn>
                <a:cxn ang="0">
                  <a:pos x="T2" y="T3"/>
                </a:cxn>
                <a:cxn ang="0">
                  <a:pos x="T4" y="T5"/>
                </a:cxn>
                <a:cxn ang="0">
                  <a:pos x="T6" y="T7"/>
                </a:cxn>
                <a:cxn ang="0">
                  <a:pos x="T8" y="T9"/>
                </a:cxn>
              </a:cxnLst>
              <a:rect l="0" t="0" r="r" b="b"/>
              <a:pathLst>
                <a:path w="9" h="62">
                  <a:moveTo>
                    <a:pt x="8" y="0"/>
                  </a:moveTo>
                  <a:cubicBezTo>
                    <a:pt x="0" y="61"/>
                    <a:pt x="0" y="61"/>
                    <a:pt x="0" y="61"/>
                  </a:cubicBezTo>
                  <a:cubicBezTo>
                    <a:pt x="1" y="61"/>
                    <a:pt x="1" y="62"/>
                    <a:pt x="1" y="62"/>
                  </a:cubicBezTo>
                  <a:cubicBezTo>
                    <a:pt x="9" y="1"/>
                    <a:pt x="9" y="1"/>
                    <a:pt x="9" y="1"/>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 name="iṧḷíḓè">
              <a:extLst>
                <a:ext uri="{FF2B5EF4-FFF2-40B4-BE49-F238E27FC236}">
                  <a16:creationId xmlns:a16="http://schemas.microsoft.com/office/drawing/2014/main" id="{1D3615AC-7FF1-4A3A-846D-D9120B1E147A}"/>
                </a:ext>
              </a:extLst>
            </p:cNvPr>
            <p:cNvSpPr/>
            <p:nvPr/>
          </p:nvSpPr>
          <p:spPr bwMode="auto">
            <a:xfrm>
              <a:off x="5025485" y="4216129"/>
              <a:ext cx="18260" cy="27391"/>
            </a:xfrm>
            <a:custGeom>
              <a:avLst/>
              <a:gdLst>
                <a:gd name="T0" fmla="*/ 0 w 4"/>
                <a:gd name="T1" fmla="*/ 0 h 6"/>
                <a:gd name="T2" fmla="*/ 0 w 4"/>
                <a:gd name="T3" fmla="*/ 4 h 6"/>
                <a:gd name="T4" fmla="*/ 2 w 4"/>
                <a:gd name="T5" fmla="*/ 6 h 6"/>
                <a:gd name="T6" fmla="*/ 4 w 4"/>
                <a:gd name="T7" fmla="*/ 2 h 6"/>
                <a:gd name="T8" fmla="*/ 0 w 4"/>
                <a:gd name="T9" fmla="*/ 0 h 6"/>
              </a:gdLst>
              <a:ahLst/>
              <a:cxnLst>
                <a:cxn ang="0">
                  <a:pos x="T0" y="T1"/>
                </a:cxn>
                <a:cxn ang="0">
                  <a:pos x="T2" y="T3"/>
                </a:cxn>
                <a:cxn ang="0">
                  <a:pos x="T4" y="T5"/>
                </a:cxn>
                <a:cxn ang="0">
                  <a:pos x="T6" y="T7"/>
                </a:cxn>
                <a:cxn ang="0">
                  <a:pos x="T8" y="T9"/>
                </a:cxn>
              </a:cxnLst>
              <a:rect l="0" t="0" r="r" b="b"/>
              <a:pathLst>
                <a:path w="4" h="6">
                  <a:moveTo>
                    <a:pt x="0" y="0"/>
                  </a:moveTo>
                  <a:lnTo>
                    <a:pt x="0" y="4"/>
                  </a:lnTo>
                  <a:lnTo>
                    <a:pt x="2" y="6"/>
                  </a:lnTo>
                  <a:lnTo>
                    <a:pt x="4"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7" name="ïśliḍê">
              <a:extLst>
                <a:ext uri="{FF2B5EF4-FFF2-40B4-BE49-F238E27FC236}">
                  <a16:creationId xmlns:a16="http://schemas.microsoft.com/office/drawing/2014/main" id="{DCFF195D-8BFE-4E14-BB84-996E5E48456E}"/>
                </a:ext>
              </a:extLst>
            </p:cNvPr>
            <p:cNvSpPr/>
            <p:nvPr/>
          </p:nvSpPr>
          <p:spPr bwMode="auto">
            <a:xfrm>
              <a:off x="5025485" y="4216129"/>
              <a:ext cx="18260" cy="27391"/>
            </a:xfrm>
            <a:custGeom>
              <a:avLst/>
              <a:gdLst>
                <a:gd name="T0" fmla="*/ 0 w 4"/>
                <a:gd name="T1" fmla="*/ 0 h 6"/>
                <a:gd name="T2" fmla="*/ 0 w 4"/>
                <a:gd name="T3" fmla="*/ 4 h 6"/>
                <a:gd name="T4" fmla="*/ 2 w 4"/>
                <a:gd name="T5" fmla="*/ 6 h 6"/>
                <a:gd name="T6" fmla="*/ 4 w 4"/>
                <a:gd name="T7" fmla="*/ 2 h 6"/>
                <a:gd name="T8" fmla="*/ 0 w 4"/>
                <a:gd name="T9" fmla="*/ 0 h 6"/>
              </a:gdLst>
              <a:ahLst/>
              <a:cxnLst>
                <a:cxn ang="0">
                  <a:pos x="T0" y="T1"/>
                </a:cxn>
                <a:cxn ang="0">
                  <a:pos x="T2" y="T3"/>
                </a:cxn>
                <a:cxn ang="0">
                  <a:pos x="T4" y="T5"/>
                </a:cxn>
                <a:cxn ang="0">
                  <a:pos x="T6" y="T7"/>
                </a:cxn>
                <a:cxn ang="0">
                  <a:pos x="T8" y="T9"/>
                </a:cxn>
              </a:cxnLst>
              <a:rect l="0" t="0" r="r" b="b"/>
              <a:pathLst>
                <a:path w="4" h="6">
                  <a:moveTo>
                    <a:pt x="0" y="0"/>
                  </a:moveTo>
                  <a:lnTo>
                    <a:pt x="0" y="4"/>
                  </a:lnTo>
                  <a:lnTo>
                    <a:pt x="2" y="6"/>
                  </a:lnTo>
                  <a:lnTo>
                    <a:pt x="4" y="2"/>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8" name="ïṡľîḓe">
              <a:extLst>
                <a:ext uri="{FF2B5EF4-FFF2-40B4-BE49-F238E27FC236}">
                  <a16:creationId xmlns:a16="http://schemas.microsoft.com/office/drawing/2014/main" id="{EBE26E1B-58DF-4574-9C19-8532ADBD5994}"/>
                </a:ext>
              </a:extLst>
            </p:cNvPr>
            <p:cNvSpPr/>
            <p:nvPr/>
          </p:nvSpPr>
          <p:spPr bwMode="auto">
            <a:xfrm>
              <a:off x="7444986" y="3558754"/>
              <a:ext cx="54781" cy="54781"/>
            </a:xfrm>
            <a:custGeom>
              <a:avLst/>
              <a:gdLst>
                <a:gd name="T0" fmla="*/ 3 w 6"/>
                <a:gd name="T1" fmla="*/ 0 h 6"/>
                <a:gd name="T2" fmla="*/ 3 w 6"/>
                <a:gd name="T3" fmla="*/ 0 h 6"/>
                <a:gd name="T4" fmla="*/ 3 w 6"/>
                <a:gd name="T5" fmla="*/ 0 h 6"/>
                <a:gd name="T6" fmla="*/ 2 w 6"/>
                <a:gd name="T7" fmla="*/ 0 h 6"/>
                <a:gd name="T8" fmla="*/ 1 w 6"/>
                <a:gd name="T9" fmla="*/ 0 h 6"/>
                <a:gd name="T10" fmla="*/ 1 w 6"/>
                <a:gd name="T11" fmla="*/ 0 h 6"/>
                <a:gd name="T12" fmla="*/ 1 w 6"/>
                <a:gd name="T13" fmla="*/ 0 h 6"/>
                <a:gd name="T14" fmla="*/ 1 w 6"/>
                <a:gd name="T15" fmla="*/ 0 h 6"/>
                <a:gd name="T16" fmla="*/ 1 w 6"/>
                <a:gd name="T17" fmla="*/ 0 h 6"/>
                <a:gd name="T18" fmla="*/ 1 w 6"/>
                <a:gd name="T19" fmla="*/ 1 h 6"/>
                <a:gd name="T20" fmla="*/ 0 w 6"/>
                <a:gd name="T21" fmla="*/ 2 h 6"/>
                <a:gd name="T22" fmla="*/ 1 w 6"/>
                <a:gd name="T23" fmla="*/ 4 h 6"/>
                <a:gd name="T24" fmla="*/ 3 w 6"/>
                <a:gd name="T25" fmla="*/ 6 h 6"/>
                <a:gd name="T26" fmla="*/ 5 w 6"/>
                <a:gd name="T27" fmla="*/ 5 h 6"/>
                <a:gd name="T28" fmla="*/ 6 w 6"/>
                <a:gd name="T29" fmla="*/ 3 h 6"/>
                <a:gd name="T30" fmla="*/ 5 w 6"/>
                <a:gd name="T31" fmla="*/ 1 h 6"/>
                <a:gd name="T32" fmla="*/ 5 w 6"/>
                <a:gd name="T33" fmla="*/ 1 h 6"/>
                <a:gd name="T34" fmla="*/ 4 w 6"/>
                <a:gd name="T35" fmla="*/ 0 h 6"/>
                <a:gd name="T36" fmla="*/ 3 w 6"/>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 h="6">
                  <a:moveTo>
                    <a:pt x="3" y="0"/>
                  </a:moveTo>
                  <a:cubicBezTo>
                    <a:pt x="3" y="0"/>
                    <a:pt x="3" y="0"/>
                    <a:pt x="3" y="0"/>
                  </a:cubicBezTo>
                  <a:cubicBezTo>
                    <a:pt x="3" y="0"/>
                    <a:pt x="3" y="0"/>
                    <a:pt x="3" y="0"/>
                  </a:cubicBezTo>
                  <a:cubicBezTo>
                    <a:pt x="2" y="0"/>
                    <a:pt x="2" y="0"/>
                    <a:pt x="2" y="0"/>
                  </a:cubicBezTo>
                  <a:cubicBezTo>
                    <a:pt x="2" y="0"/>
                    <a:pt x="2" y="0"/>
                    <a:pt x="1" y="0"/>
                  </a:cubicBezTo>
                  <a:cubicBezTo>
                    <a:pt x="1" y="0"/>
                    <a:pt x="1" y="0"/>
                    <a:pt x="1" y="0"/>
                  </a:cubicBezTo>
                  <a:cubicBezTo>
                    <a:pt x="1" y="0"/>
                    <a:pt x="1" y="0"/>
                    <a:pt x="1" y="0"/>
                  </a:cubicBezTo>
                  <a:cubicBezTo>
                    <a:pt x="1" y="0"/>
                    <a:pt x="1" y="0"/>
                    <a:pt x="1" y="0"/>
                  </a:cubicBezTo>
                  <a:cubicBezTo>
                    <a:pt x="1" y="0"/>
                    <a:pt x="1" y="0"/>
                    <a:pt x="1" y="0"/>
                  </a:cubicBezTo>
                  <a:cubicBezTo>
                    <a:pt x="1" y="1"/>
                    <a:pt x="1" y="1"/>
                    <a:pt x="1" y="1"/>
                  </a:cubicBezTo>
                  <a:cubicBezTo>
                    <a:pt x="0" y="1"/>
                    <a:pt x="0" y="2"/>
                    <a:pt x="0" y="2"/>
                  </a:cubicBezTo>
                  <a:cubicBezTo>
                    <a:pt x="0" y="3"/>
                    <a:pt x="0" y="3"/>
                    <a:pt x="1" y="4"/>
                  </a:cubicBezTo>
                  <a:cubicBezTo>
                    <a:pt x="1" y="5"/>
                    <a:pt x="2" y="6"/>
                    <a:pt x="3" y="6"/>
                  </a:cubicBezTo>
                  <a:cubicBezTo>
                    <a:pt x="4" y="6"/>
                    <a:pt x="4" y="5"/>
                    <a:pt x="5" y="5"/>
                  </a:cubicBezTo>
                  <a:cubicBezTo>
                    <a:pt x="5" y="5"/>
                    <a:pt x="6" y="4"/>
                    <a:pt x="6" y="3"/>
                  </a:cubicBezTo>
                  <a:cubicBezTo>
                    <a:pt x="6" y="2"/>
                    <a:pt x="6" y="2"/>
                    <a:pt x="5" y="1"/>
                  </a:cubicBezTo>
                  <a:cubicBezTo>
                    <a:pt x="5" y="1"/>
                    <a:pt x="5" y="1"/>
                    <a:pt x="5" y="1"/>
                  </a:cubicBezTo>
                  <a:cubicBezTo>
                    <a:pt x="5" y="0"/>
                    <a:pt x="4" y="0"/>
                    <a:pt x="4" y="0"/>
                  </a:cubicBezTo>
                  <a:cubicBezTo>
                    <a:pt x="4"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9" name="îṣḷîdé">
              <a:extLst>
                <a:ext uri="{FF2B5EF4-FFF2-40B4-BE49-F238E27FC236}">
                  <a16:creationId xmlns:a16="http://schemas.microsoft.com/office/drawing/2014/main" id="{C6F3A598-4840-4FE9-A558-28929DA8247A}"/>
                </a:ext>
              </a:extLst>
            </p:cNvPr>
            <p:cNvSpPr/>
            <p:nvPr/>
          </p:nvSpPr>
          <p:spPr bwMode="auto">
            <a:xfrm>
              <a:off x="8330614" y="2170963"/>
              <a:ext cx="54781" cy="54781"/>
            </a:xfrm>
            <a:custGeom>
              <a:avLst/>
              <a:gdLst>
                <a:gd name="T0" fmla="*/ 2 w 6"/>
                <a:gd name="T1" fmla="*/ 0 h 6"/>
                <a:gd name="T2" fmla="*/ 1 w 6"/>
                <a:gd name="T3" fmla="*/ 0 h 6"/>
                <a:gd name="T4" fmla="*/ 0 w 6"/>
                <a:gd name="T5" fmla="*/ 1 h 6"/>
                <a:gd name="T6" fmla="*/ 0 w 6"/>
                <a:gd name="T7" fmla="*/ 2 h 6"/>
                <a:gd name="T8" fmla="*/ 0 w 6"/>
                <a:gd name="T9" fmla="*/ 2 h 6"/>
                <a:gd name="T10" fmla="*/ 0 w 6"/>
                <a:gd name="T11" fmla="*/ 2 h 6"/>
                <a:gd name="T12" fmla="*/ 0 w 6"/>
                <a:gd name="T13" fmla="*/ 2 h 6"/>
                <a:gd name="T14" fmla="*/ 0 w 6"/>
                <a:gd name="T15" fmla="*/ 4 h 6"/>
                <a:gd name="T16" fmla="*/ 3 w 6"/>
                <a:gd name="T17" fmla="*/ 6 h 6"/>
                <a:gd name="T18" fmla="*/ 4 w 6"/>
                <a:gd name="T19" fmla="*/ 5 h 6"/>
                <a:gd name="T20" fmla="*/ 5 w 6"/>
                <a:gd name="T21" fmla="*/ 1 h 6"/>
                <a:gd name="T22" fmla="*/ 2 w 6"/>
                <a:gd name="T2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6">
                  <a:moveTo>
                    <a:pt x="2" y="0"/>
                  </a:moveTo>
                  <a:cubicBezTo>
                    <a:pt x="2" y="0"/>
                    <a:pt x="1" y="0"/>
                    <a:pt x="1" y="0"/>
                  </a:cubicBezTo>
                  <a:cubicBezTo>
                    <a:pt x="1" y="0"/>
                    <a:pt x="1" y="1"/>
                    <a:pt x="0" y="1"/>
                  </a:cubicBezTo>
                  <a:cubicBezTo>
                    <a:pt x="0" y="1"/>
                    <a:pt x="0" y="1"/>
                    <a:pt x="0" y="2"/>
                  </a:cubicBezTo>
                  <a:cubicBezTo>
                    <a:pt x="0" y="2"/>
                    <a:pt x="0" y="2"/>
                    <a:pt x="0" y="2"/>
                  </a:cubicBezTo>
                  <a:cubicBezTo>
                    <a:pt x="0" y="2"/>
                    <a:pt x="0" y="2"/>
                    <a:pt x="0" y="2"/>
                  </a:cubicBezTo>
                  <a:cubicBezTo>
                    <a:pt x="0" y="2"/>
                    <a:pt x="0" y="2"/>
                    <a:pt x="0" y="2"/>
                  </a:cubicBezTo>
                  <a:cubicBezTo>
                    <a:pt x="0" y="3"/>
                    <a:pt x="0" y="4"/>
                    <a:pt x="0" y="4"/>
                  </a:cubicBezTo>
                  <a:cubicBezTo>
                    <a:pt x="1" y="5"/>
                    <a:pt x="2" y="6"/>
                    <a:pt x="3" y="6"/>
                  </a:cubicBezTo>
                  <a:cubicBezTo>
                    <a:pt x="4" y="6"/>
                    <a:pt x="4" y="5"/>
                    <a:pt x="4" y="5"/>
                  </a:cubicBezTo>
                  <a:cubicBezTo>
                    <a:pt x="6" y="4"/>
                    <a:pt x="6" y="3"/>
                    <a:pt x="5" y="1"/>
                  </a:cubicBezTo>
                  <a:cubicBezTo>
                    <a:pt x="4" y="0"/>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0" name="íś1ïḓé">
              <a:extLst>
                <a:ext uri="{FF2B5EF4-FFF2-40B4-BE49-F238E27FC236}">
                  <a16:creationId xmlns:a16="http://schemas.microsoft.com/office/drawing/2014/main" id="{E472F696-F747-483F-9A33-7B29F0E15ABA}"/>
                </a:ext>
              </a:extLst>
            </p:cNvPr>
            <p:cNvSpPr/>
            <p:nvPr/>
          </p:nvSpPr>
          <p:spPr bwMode="auto">
            <a:xfrm>
              <a:off x="8129750" y="4891764"/>
              <a:ext cx="59346" cy="45651"/>
            </a:xfrm>
            <a:custGeom>
              <a:avLst/>
              <a:gdLst>
                <a:gd name="T0" fmla="*/ 2 w 6"/>
                <a:gd name="T1" fmla="*/ 0 h 5"/>
                <a:gd name="T2" fmla="*/ 2 w 6"/>
                <a:gd name="T3" fmla="*/ 0 h 5"/>
                <a:gd name="T4" fmla="*/ 2 w 6"/>
                <a:gd name="T5" fmla="*/ 0 h 5"/>
                <a:gd name="T6" fmla="*/ 1 w 6"/>
                <a:gd name="T7" fmla="*/ 0 h 5"/>
                <a:gd name="T8" fmla="*/ 1 w 6"/>
                <a:gd name="T9" fmla="*/ 0 h 5"/>
                <a:gd name="T10" fmla="*/ 0 w 6"/>
                <a:gd name="T11" fmla="*/ 0 h 5"/>
                <a:gd name="T12" fmla="*/ 0 w 6"/>
                <a:gd name="T13" fmla="*/ 1 h 5"/>
                <a:gd name="T14" fmla="*/ 0 w 6"/>
                <a:gd name="T15" fmla="*/ 2 h 5"/>
                <a:gd name="T16" fmla="*/ 0 w 6"/>
                <a:gd name="T17" fmla="*/ 2 h 5"/>
                <a:gd name="T18" fmla="*/ 0 w 6"/>
                <a:gd name="T19" fmla="*/ 2 h 5"/>
                <a:gd name="T20" fmla="*/ 0 w 6"/>
                <a:gd name="T21" fmla="*/ 4 h 5"/>
                <a:gd name="T22" fmla="*/ 3 w 6"/>
                <a:gd name="T23" fmla="*/ 5 h 5"/>
                <a:gd name="T24" fmla="*/ 4 w 6"/>
                <a:gd name="T25" fmla="*/ 5 h 5"/>
                <a:gd name="T26" fmla="*/ 5 w 6"/>
                <a:gd name="T27" fmla="*/ 1 h 5"/>
                <a:gd name="T28" fmla="*/ 4 w 6"/>
                <a:gd name="T29" fmla="*/ 0 h 5"/>
                <a:gd name="T30" fmla="*/ 3 w 6"/>
                <a:gd name="T31" fmla="*/ 0 h 5"/>
                <a:gd name="T32" fmla="*/ 2 w 6"/>
                <a:gd name="T33"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 h="5">
                  <a:moveTo>
                    <a:pt x="2" y="0"/>
                  </a:moveTo>
                  <a:cubicBezTo>
                    <a:pt x="2" y="0"/>
                    <a:pt x="2" y="0"/>
                    <a:pt x="2" y="0"/>
                  </a:cubicBezTo>
                  <a:cubicBezTo>
                    <a:pt x="2" y="0"/>
                    <a:pt x="2" y="0"/>
                    <a:pt x="2" y="0"/>
                  </a:cubicBezTo>
                  <a:cubicBezTo>
                    <a:pt x="1" y="0"/>
                    <a:pt x="1" y="0"/>
                    <a:pt x="1" y="0"/>
                  </a:cubicBezTo>
                  <a:cubicBezTo>
                    <a:pt x="1" y="0"/>
                    <a:pt x="1" y="0"/>
                    <a:pt x="1" y="0"/>
                  </a:cubicBezTo>
                  <a:cubicBezTo>
                    <a:pt x="1" y="0"/>
                    <a:pt x="1" y="0"/>
                    <a:pt x="0" y="0"/>
                  </a:cubicBezTo>
                  <a:cubicBezTo>
                    <a:pt x="0" y="0"/>
                    <a:pt x="0" y="1"/>
                    <a:pt x="0" y="1"/>
                  </a:cubicBezTo>
                  <a:cubicBezTo>
                    <a:pt x="0" y="1"/>
                    <a:pt x="0" y="1"/>
                    <a:pt x="0" y="2"/>
                  </a:cubicBezTo>
                  <a:cubicBezTo>
                    <a:pt x="0" y="2"/>
                    <a:pt x="0" y="2"/>
                    <a:pt x="0" y="2"/>
                  </a:cubicBezTo>
                  <a:cubicBezTo>
                    <a:pt x="0" y="2"/>
                    <a:pt x="0" y="2"/>
                    <a:pt x="0" y="2"/>
                  </a:cubicBezTo>
                  <a:cubicBezTo>
                    <a:pt x="0" y="3"/>
                    <a:pt x="0" y="3"/>
                    <a:pt x="0" y="4"/>
                  </a:cubicBezTo>
                  <a:cubicBezTo>
                    <a:pt x="1" y="5"/>
                    <a:pt x="2" y="5"/>
                    <a:pt x="3" y="5"/>
                  </a:cubicBezTo>
                  <a:cubicBezTo>
                    <a:pt x="3" y="5"/>
                    <a:pt x="4" y="5"/>
                    <a:pt x="4" y="5"/>
                  </a:cubicBezTo>
                  <a:cubicBezTo>
                    <a:pt x="5" y="4"/>
                    <a:pt x="6" y="2"/>
                    <a:pt x="5" y="1"/>
                  </a:cubicBezTo>
                  <a:cubicBezTo>
                    <a:pt x="5" y="1"/>
                    <a:pt x="4" y="1"/>
                    <a:pt x="4" y="0"/>
                  </a:cubicBezTo>
                  <a:cubicBezTo>
                    <a:pt x="4" y="0"/>
                    <a:pt x="3" y="0"/>
                    <a:pt x="3" y="0"/>
                  </a:cubicBezTo>
                  <a:cubicBezTo>
                    <a:pt x="3"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1" name="ïṧļíḍé">
              <a:extLst>
                <a:ext uri="{FF2B5EF4-FFF2-40B4-BE49-F238E27FC236}">
                  <a16:creationId xmlns:a16="http://schemas.microsoft.com/office/drawing/2014/main" id="{99FF663D-9383-4B89-8C28-CF07EC0C091E}"/>
                </a:ext>
              </a:extLst>
            </p:cNvPr>
            <p:cNvSpPr/>
            <p:nvPr/>
          </p:nvSpPr>
          <p:spPr bwMode="auto">
            <a:xfrm>
              <a:off x="8513218" y="3997004"/>
              <a:ext cx="54781" cy="54781"/>
            </a:xfrm>
            <a:custGeom>
              <a:avLst/>
              <a:gdLst>
                <a:gd name="T0" fmla="*/ 2 w 6"/>
                <a:gd name="T1" fmla="*/ 0 h 6"/>
                <a:gd name="T2" fmla="*/ 2 w 6"/>
                <a:gd name="T3" fmla="*/ 0 h 6"/>
                <a:gd name="T4" fmla="*/ 1 w 6"/>
                <a:gd name="T5" fmla="*/ 1 h 6"/>
                <a:gd name="T6" fmla="*/ 1 w 6"/>
                <a:gd name="T7" fmla="*/ 1 h 6"/>
                <a:gd name="T8" fmla="*/ 0 w 6"/>
                <a:gd name="T9" fmla="*/ 2 h 6"/>
                <a:gd name="T10" fmla="*/ 0 w 6"/>
                <a:gd name="T11" fmla="*/ 2 h 6"/>
                <a:gd name="T12" fmla="*/ 0 w 6"/>
                <a:gd name="T13" fmla="*/ 3 h 6"/>
                <a:gd name="T14" fmla="*/ 0 w 6"/>
                <a:gd name="T15" fmla="*/ 5 h 6"/>
                <a:gd name="T16" fmla="*/ 3 w 6"/>
                <a:gd name="T17" fmla="*/ 6 h 6"/>
                <a:gd name="T18" fmla="*/ 4 w 6"/>
                <a:gd name="T19" fmla="*/ 6 h 6"/>
                <a:gd name="T20" fmla="*/ 5 w 6"/>
                <a:gd name="T21" fmla="*/ 2 h 6"/>
                <a:gd name="T22" fmla="*/ 3 w 6"/>
                <a:gd name="T23" fmla="*/ 0 h 6"/>
                <a:gd name="T24" fmla="*/ 2 w 6"/>
                <a:gd name="T25"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 h="6">
                  <a:moveTo>
                    <a:pt x="2" y="0"/>
                  </a:moveTo>
                  <a:cubicBezTo>
                    <a:pt x="2" y="0"/>
                    <a:pt x="2" y="0"/>
                    <a:pt x="2" y="0"/>
                  </a:cubicBezTo>
                  <a:cubicBezTo>
                    <a:pt x="1" y="0"/>
                    <a:pt x="1" y="1"/>
                    <a:pt x="1" y="1"/>
                  </a:cubicBezTo>
                  <a:cubicBezTo>
                    <a:pt x="1" y="1"/>
                    <a:pt x="1" y="1"/>
                    <a:pt x="1" y="1"/>
                  </a:cubicBezTo>
                  <a:cubicBezTo>
                    <a:pt x="0" y="1"/>
                    <a:pt x="0" y="1"/>
                    <a:pt x="0" y="2"/>
                  </a:cubicBezTo>
                  <a:cubicBezTo>
                    <a:pt x="0" y="2"/>
                    <a:pt x="0" y="2"/>
                    <a:pt x="0" y="2"/>
                  </a:cubicBezTo>
                  <a:cubicBezTo>
                    <a:pt x="0" y="2"/>
                    <a:pt x="0" y="3"/>
                    <a:pt x="0" y="3"/>
                  </a:cubicBezTo>
                  <a:cubicBezTo>
                    <a:pt x="0" y="3"/>
                    <a:pt x="0" y="4"/>
                    <a:pt x="0" y="5"/>
                  </a:cubicBezTo>
                  <a:cubicBezTo>
                    <a:pt x="1" y="6"/>
                    <a:pt x="2" y="6"/>
                    <a:pt x="3" y="6"/>
                  </a:cubicBezTo>
                  <a:cubicBezTo>
                    <a:pt x="3" y="6"/>
                    <a:pt x="4" y="6"/>
                    <a:pt x="4" y="6"/>
                  </a:cubicBezTo>
                  <a:cubicBezTo>
                    <a:pt x="6" y="5"/>
                    <a:pt x="6" y="3"/>
                    <a:pt x="5" y="2"/>
                  </a:cubicBezTo>
                  <a:cubicBezTo>
                    <a:pt x="4" y="1"/>
                    <a:pt x="4" y="1"/>
                    <a:pt x="3" y="0"/>
                  </a:cubicBezTo>
                  <a:cubicBezTo>
                    <a:pt x="3" y="0"/>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2" name="íSļïḋe">
              <a:extLst>
                <a:ext uri="{FF2B5EF4-FFF2-40B4-BE49-F238E27FC236}">
                  <a16:creationId xmlns:a16="http://schemas.microsoft.com/office/drawing/2014/main" id="{4C53A3F9-8D2D-4967-8CCB-07C802DA59A7}"/>
                </a:ext>
              </a:extLst>
            </p:cNvPr>
            <p:cNvSpPr/>
            <p:nvPr/>
          </p:nvSpPr>
          <p:spPr bwMode="auto">
            <a:xfrm>
              <a:off x="5326781" y="1262508"/>
              <a:ext cx="50216" cy="50216"/>
            </a:xfrm>
            <a:custGeom>
              <a:avLst/>
              <a:gdLst>
                <a:gd name="T0" fmla="*/ 4 w 5"/>
                <a:gd name="T1" fmla="*/ 0 h 5"/>
                <a:gd name="T2" fmla="*/ 3 w 5"/>
                <a:gd name="T3" fmla="*/ 1 h 5"/>
                <a:gd name="T4" fmla="*/ 2 w 5"/>
                <a:gd name="T5" fmla="*/ 1 h 5"/>
                <a:gd name="T6" fmla="*/ 0 w 5"/>
                <a:gd name="T7" fmla="*/ 0 h 5"/>
                <a:gd name="T8" fmla="*/ 0 w 5"/>
                <a:gd name="T9" fmla="*/ 0 h 5"/>
                <a:gd name="T10" fmla="*/ 0 w 5"/>
                <a:gd name="T11" fmla="*/ 2 h 5"/>
                <a:gd name="T12" fmla="*/ 0 w 5"/>
                <a:gd name="T13" fmla="*/ 4 h 5"/>
                <a:gd name="T14" fmla="*/ 3 w 5"/>
                <a:gd name="T15" fmla="*/ 5 h 5"/>
                <a:gd name="T16" fmla="*/ 4 w 5"/>
                <a:gd name="T17" fmla="*/ 5 h 5"/>
                <a:gd name="T18" fmla="*/ 5 w 5"/>
                <a:gd name="T19" fmla="*/ 3 h 5"/>
                <a:gd name="T20" fmla="*/ 5 w 5"/>
                <a:gd name="T21" fmla="*/ 2 h 5"/>
                <a:gd name="T22" fmla="*/ 5 w 5"/>
                <a:gd name="T23" fmla="*/ 2 h 5"/>
                <a:gd name="T24" fmla="*/ 5 w 5"/>
                <a:gd name="T25" fmla="*/ 2 h 5"/>
                <a:gd name="T26" fmla="*/ 5 w 5"/>
                <a:gd name="T27" fmla="*/ 2 h 5"/>
                <a:gd name="T28" fmla="*/ 5 w 5"/>
                <a:gd name="T29" fmla="*/ 1 h 5"/>
                <a:gd name="T30" fmla="*/ 4 w 5"/>
                <a:gd name="T31" fmla="*/ 0 h 5"/>
                <a:gd name="T32" fmla="*/ 4 w 5"/>
                <a:gd name="T33"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5">
                  <a:moveTo>
                    <a:pt x="4" y="0"/>
                  </a:moveTo>
                  <a:cubicBezTo>
                    <a:pt x="4" y="0"/>
                    <a:pt x="4" y="1"/>
                    <a:pt x="3" y="1"/>
                  </a:cubicBezTo>
                  <a:cubicBezTo>
                    <a:pt x="3" y="1"/>
                    <a:pt x="2" y="1"/>
                    <a:pt x="2" y="1"/>
                  </a:cubicBezTo>
                  <a:cubicBezTo>
                    <a:pt x="1" y="1"/>
                    <a:pt x="1" y="1"/>
                    <a:pt x="0" y="0"/>
                  </a:cubicBezTo>
                  <a:cubicBezTo>
                    <a:pt x="0" y="0"/>
                    <a:pt x="0" y="0"/>
                    <a:pt x="0" y="0"/>
                  </a:cubicBezTo>
                  <a:cubicBezTo>
                    <a:pt x="0" y="1"/>
                    <a:pt x="0" y="1"/>
                    <a:pt x="0" y="2"/>
                  </a:cubicBezTo>
                  <a:cubicBezTo>
                    <a:pt x="0" y="3"/>
                    <a:pt x="0" y="3"/>
                    <a:pt x="0" y="4"/>
                  </a:cubicBezTo>
                  <a:cubicBezTo>
                    <a:pt x="1" y="5"/>
                    <a:pt x="2" y="5"/>
                    <a:pt x="3" y="5"/>
                  </a:cubicBezTo>
                  <a:cubicBezTo>
                    <a:pt x="3" y="5"/>
                    <a:pt x="4" y="5"/>
                    <a:pt x="4" y="5"/>
                  </a:cubicBezTo>
                  <a:cubicBezTo>
                    <a:pt x="5" y="4"/>
                    <a:pt x="5" y="4"/>
                    <a:pt x="5" y="3"/>
                  </a:cubicBezTo>
                  <a:cubicBezTo>
                    <a:pt x="5" y="3"/>
                    <a:pt x="5" y="3"/>
                    <a:pt x="5" y="2"/>
                  </a:cubicBezTo>
                  <a:cubicBezTo>
                    <a:pt x="5" y="2"/>
                    <a:pt x="5" y="2"/>
                    <a:pt x="5" y="2"/>
                  </a:cubicBezTo>
                  <a:cubicBezTo>
                    <a:pt x="5" y="2"/>
                    <a:pt x="5" y="2"/>
                    <a:pt x="5" y="2"/>
                  </a:cubicBezTo>
                  <a:cubicBezTo>
                    <a:pt x="5" y="2"/>
                    <a:pt x="5" y="2"/>
                    <a:pt x="5" y="2"/>
                  </a:cubicBezTo>
                  <a:cubicBezTo>
                    <a:pt x="5" y="1"/>
                    <a:pt x="5" y="1"/>
                    <a:pt x="5" y="1"/>
                  </a:cubicBezTo>
                  <a:cubicBezTo>
                    <a:pt x="4" y="1"/>
                    <a:pt x="4" y="0"/>
                    <a:pt x="4" y="0"/>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3" name="îṧ1íḋe">
              <a:extLst>
                <a:ext uri="{FF2B5EF4-FFF2-40B4-BE49-F238E27FC236}">
                  <a16:creationId xmlns:a16="http://schemas.microsoft.com/office/drawing/2014/main" id="{DD35AC27-C102-4150-881E-A0A285A138D8}"/>
                </a:ext>
              </a:extLst>
            </p:cNvPr>
            <p:cNvSpPr/>
            <p:nvPr/>
          </p:nvSpPr>
          <p:spPr bwMode="auto">
            <a:xfrm>
              <a:off x="5965895" y="2129877"/>
              <a:ext cx="59346" cy="59346"/>
            </a:xfrm>
            <a:custGeom>
              <a:avLst/>
              <a:gdLst>
                <a:gd name="T0" fmla="*/ 3 w 6"/>
                <a:gd name="T1" fmla="*/ 0 h 6"/>
                <a:gd name="T2" fmla="*/ 2 w 6"/>
                <a:gd name="T3" fmla="*/ 0 h 6"/>
                <a:gd name="T4" fmla="*/ 2 w 6"/>
                <a:gd name="T5" fmla="*/ 0 h 6"/>
                <a:gd name="T6" fmla="*/ 2 w 6"/>
                <a:gd name="T7" fmla="*/ 0 h 6"/>
                <a:gd name="T8" fmla="*/ 2 w 6"/>
                <a:gd name="T9" fmla="*/ 0 h 6"/>
                <a:gd name="T10" fmla="*/ 1 w 6"/>
                <a:gd name="T11" fmla="*/ 1 h 6"/>
                <a:gd name="T12" fmla="*/ 1 w 6"/>
                <a:gd name="T13" fmla="*/ 1 h 6"/>
                <a:gd name="T14" fmla="*/ 1 w 6"/>
                <a:gd name="T15" fmla="*/ 4 h 6"/>
                <a:gd name="T16" fmla="*/ 4 w 6"/>
                <a:gd name="T17" fmla="*/ 6 h 6"/>
                <a:gd name="T18" fmla="*/ 5 w 6"/>
                <a:gd name="T19" fmla="*/ 5 h 6"/>
                <a:gd name="T20" fmla="*/ 6 w 6"/>
                <a:gd name="T21" fmla="*/ 3 h 6"/>
                <a:gd name="T22" fmla="*/ 6 w 6"/>
                <a:gd name="T23" fmla="*/ 2 h 6"/>
                <a:gd name="T24" fmla="*/ 6 w 6"/>
                <a:gd name="T25" fmla="*/ 1 h 6"/>
                <a:gd name="T26" fmla="*/ 5 w 6"/>
                <a:gd name="T27" fmla="*/ 1 h 6"/>
                <a:gd name="T28" fmla="*/ 4 w 6"/>
                <a:gd name="T29" fmla="*/ 0 h 6"/>
                <a:gd name="T30" fmla="*/ 3 w 6"/>
                <a:gd name="T3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 h="6">
                  <a:moveTo>
                    <a:pt x="3" y="0"/>
                  </a:moveTo>
                  <a:cubicBezTo>
                    <a:pt x="3" y="0"/>
                    <a:pt x="2" y="0"/>
                    <a:pt x="2" y="0"/>
                  </a:cubicBezTo>
                  <a:cubicBezTo>
                    <a:pt x="2" y="0"/>
                    <a:pt x="2" y="0"/>
                    <a:pt x="2" y="0"/>
                  </a:cubicBezTo>
                  <a:cubicBezTo>
                    <a:pt x="2" y="0"/>
                    <a:pt x="2" y="0"/>
                    <a:pt x="2" y="0"/>
                  </a:cubicBezTo>
                  <a:cubicBezTo>
                    <a:pt x="2" y="0"/>
                    <a:pt x="2" y="0"/>
                    <a:pt x="2" y="0"/>
                  </a:cubicBezTo>
                  <a:cubicBezTo>
                    <a:pt x="1" y="0"/>
                    <a:pt x="1" y="1"/>
                    <a:pt x="1" y="1"/>
                  </a:cubicBezTo>
                  <a:cubicBezTo>
                    <a:pt x="1" y="1"/>
                    <a:pt x="1" y="1"/>
                    <a:pt x="1" y="1"/>
                  </a:cubicBezTo>
                  <a:cubicBezTo>
                    <a:pt x="0" y="2"/>
                    <a:pt x="0" y="3"/>
                    <a:pt x="1" y="4"/>
                  </a:cubicBezTo>
                  <a:cubicBezTo>
                    <a:pt x="2" y="5"/>
                    <a:pt x="3" y="6"/>
                    <a:pt x="4" y="6"/>
                  </a:cubicBezTo>
                  <a:cubicBezTo>
                    <a:pt x="4" y="6"/>
                    <a:pt x="5" y="6"/>
                    <a:pt x="5" y="5"/>
                  </a:cubicBezTo>
                  <a:cubicBezTo>
                    <a:pt x="6" y="5"/>
                    <a:pt x="6" y="4"/>
                    <a:pt x="6" y="3"/>
                  </a:cubicBezTo>
                  <a:cubicBezTo>
                    <a:pt x="6" y="3"/>
                    <a:pt x="6" y="2"/>
                    <a:pt x="6" y="2"/>
                  </a:cubicBezTo>
                  <a:cubicBezTo>
                    <a:pt x="6" y="2"/>
                    <a:pt x="6" y="2"/>
                    <a:pt x="6" y="1"/>
                  </a:cubicBezTo>
                  <a:cubicBezTo>
                    <a:pt x="6" y="1"/>
                    <a:pt x="5" y="1"/>
                    <a:pt x="5" y="1"/>
                  </a:cubicBezTo>
                  <a:cubicBezTo>
                    <a:pt x="5" y="1"/>
                    <a:pt x="5" y="0"/>
                    <a:pt x="4" y="0"/>
                  </a:cubicBezTo>
                  <a:cubicBezTo>
                    <a:pt x="4"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4" name="íṡlïďe">
              <a:extLst>
                <a:ext uri="{FF2B5EF4-FFF2-40B4-BE49-F238E27FC236}">
                  <a16:creationId xmlns:a16="http://schemas.microsoft.com/office/drawing/2014/main" id="{A7719FEA-45F5-4C12-94D8-520EA6240EA6}"/>
                </a:ext>
              </a:extLst>
            </p:cNvPr>
            <p:cNvSpPr/>
            <p:nvPr/>
          </p:nvSpPr>
          <p:spPr bwMode="auto">
            <a:xfrm>
              <a:off x="7015867" y="2873989"/>
              <a:ext cx="54781" cy="54781"/>
            </a:xfrm>
            <a:custGeom>
              <a:avLst/>
              <a:gdLst>
                <a:gd name="T0" fmla="*/ 3 w 6"/>
                <a:gd name="T1" fmla="*/ 0 h 6"/>
                <a:gd name="T2" fmla="*/ 2 w 6"/>
                <a:gd name="T3" fmla="*/ 0 h 6"/>
                <a:gd name="T4" fmla="*/ 2 w 6"/>
                <a:gd name="T5" fmla="*/ 0 h 6"/>
                <a:gd name="T6" fmla="*/ 1 w 6"/>
                <a:gd name="T7" fmla="*/ 0 h 6"/>
                <a:gd name="T8" fmla="*/ 1 w 6"/>
                <a:gd name="T9" fmla="*/ 0 h 6"/>
                <a:gd name="T10" fmla="*/ 1 w 6"/>
                <a:gd name="T11" fmla="*/ 0 h 6"/>
                <a:gd name="T12" fmla="*/ 1 w 6"/>
                <a:gd name="T13" fmla="*/ 0 h 6"/>
                <a:gd name="T14" fmla="*/ 1 w 6"/>
                <a:gd name="T15" fmla="*/ 0 h 6"/>
                <a:gd name="T16" fmla="*/ 0 w 6"/>
                <a:gd name="T17" fmla="*/ 1 h 6"/>
                <a:gd name="T18" fmla="*/ 0 w 6"/>
                <a:gd name="T19" fmla="*/ 1 h 6"/>
                <a:gd name="T20" fmla="*/ 0 w 6"/>
                <a:gd name="T21" fmla="*/ 1 h 6"/>
                <a:gd name="T22" fmla="*/ 0 w 6"/>
                <a:gd name="T23" fmla="*/ 2 h 6"/>
                <a:gd name="T24" fmla="*/ 0 w 6"/>
                <a:gd name="T25" fmla="*/ 2 h 6"/>
                <a:gd name="T26" fmla="*/ 1 w 6"/>
                <a:gd name="T27" fmla="*/ 4 h 6"/>
                <a:gd name="T28" fmla="*/ 3 w 6"/>
                <a:gd name="T29" fmla="*/ 6 h 6"/>
                <a:gd name="T30" fmla="*/ 5 w 6"/>
                <a:gd name="T31" fmla="*/ 5 h 6"/>
                <a:gd name="T32" fmla="*/ 6 w 6"/>
                <a:gd name="T33" fmla="*/ 3 h 6"/>
                <a:gd name="T34" fmla="*/ 6 w 6"/>
                <a:gd name="T35" fmla="*/ 2 h 6"/>
                <a:gd name="T36" fmla="*/ 5 w 6"/>
                <a:gd name="T37" fmla="*/ 1 h 6"/>
                <a:gd name="T38" fmla="*/ 5 w 6"/>
                <a:gd name="T39" fmla="*/ 1 h 6"/>
                <a:gd name="T40" fmla="*/ 3 w 6"/>
                <a:gd name="T41" fmla="*/ 0 h 6"/>
                <a:gd name="T42" fmla="*/ 3 w 6"/>
                <a:gd name="T43" fmla="*/ 0 h 6"/>
                <a:gd name="T44" fmla="*/ 3 w 6"/>
                <a:gd name="T45"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 h="6">
                  <a:moveTo>
                    <a:pt x="3" y="0"/>
                  </a:moveTo>
                  <a:cubicBezTo>
                    <a:pt x="2" y="0"/>
                    <a:pt x="2" y="0"/>
                    <a:pt x="2" y="0"/>
                  </a:cubicBezTo>
                  <a:cubicBezTo>
                    <a:pt x="2" y="0"/>
                    <a:pt x="2" y="0"/>
                    <a:pt x="2"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1"/>
                    <a:pt x="1" y="1"/>
                    <a:pt x="0" y="1"/>
                  </a:cubicBezTo>
                  <a:cubicBezTo>
                    <a:pt x="0" y="1"/>
                    <a:pt x="0" y="1"/>
                    <a:pt x="0" y="1"/>
                  </a:cubicBezTo>
                  <a:cubicBezTo>
                    <a:pt x="0" y="1"/>
                    <a:pt x="0" y="1"/>
                    <a:pt x="0" y="1"/>
                  </a:cubicBezTo>
                  <a:cubicBezTo>
                    <a:pt x="0" y="1"/>
                    <a:pt x="0" y="1"/>
                    <a:pt x="0" y="2"/>
                  </a:cubicBezTo>
                  <a:cubicBezTo>
                    <a:pt x="0" y="2"/>
                    <a:pt x="0" y="2"/>
                    <a:pt x="0" y="2"/>
                  </a:cubicBezTo>
                  <a:cubicBezTo>
                    <a:pt x="0" y="3"/>
                    <a:pt x="0" y="4"/>
                    <a:pt x="1" y="4"/>
                  </a:cubicBezTo>
                  <a:cubicBezTo>
                    <a:pt x="1" y="5"/>
                    <a:pt x="2" y="6"/>
                    <a:pt x="3" y="6"/>
                  </a:cubicBezTo>
                  <a:cubicBezTo>
                    <a:pt x="4" y="6"/>
                    <a:pt x="4" y="6"/>
                    <a:pt x="5" y="5"/>
                  </a:cubicBezTo>
                  <a:cubicBezTo>
                    <a:pt x="5" y="5"/>
                    <a:pt x="6" y="4"/>
                    <a:pt x="6" y="3"/>
                  </a:cubicBezTo>
                  <a:cubicBezTo>
                    <a:pt x="6" y="3"/>
                    <a:pt x="6" y="2"/>
                    <a:pt x="6" y="2"/>
                  </a:cubicBezTo>
                  <a:cubicBezTo>
                    <a:pt x="6" y="2"/>
                    <a:pt x="5" y="1"/>
                    <a:pt x="5" y="1"/>
                  </a:cubicBezTo>
                  <a:cubicBezTo>
                    <a:pt x="5" y="1"/>
                    <a:pt x="5" y="1"/>
                    <a:pt x="5" y="1"/>
                  </a:cubicBezTo>
                  <a:cubicBezTo>
                    <a:pt x="4" y="0"/>
                    <a:pt x="4" y="0"/>
                    <a:pt x="3" y="0"/>
                  </a:cubicBezTo>
                  <a:cubicBezTo>
                    <a:pt x="3" y="0"/>
                    <a:pt x="3" y="0"/>
                    <a:pt x="3" y="0"/>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5" name="iṥḷidè">
              <a:extLst>
                <a:ext uri="{FF2B5EF4-FFF2-40B4-BE49-F238E27FC236}">
                  <a16:creationId xmlns:a16="http://schemas.microsoft.com/office/drawing/2014/main" id="{CD335968-5B5C-4F8D-A4B6-610D91A7D94C}"/>
                </a:ext>
              </a:extLst>
            </p:cNvPr>
            <p:cNvSpPr/>
            <p:nvPr/>
          </p:nvSpPr>
          <p:spPr bwMode="auto">
            <a:xfrm>
              <a:off x="6536532" y="1381201"/>
              <a:ext cx="59346" cy="54781"/>
            </a:xfrm>
            <a:custGeom>
              <a:avLst/>
              <a:gdLst>
                <a:gd name="T0" fmla="*/ 3 w 6"/>
                <a:gd name="T1" fmla="*/ 0 h 6"/>
                <a:gd name="T2" fmla="*/ 2 w 6"/>
                <a:gd name="T3" fmla="*/ 1 h 6"/>
                <a:gd name="T4" fmla="*/ 1 w 6"/>
                <a:gd name="T5" fmla="*/ 2 h 6"/>
                <a:gd name="T6" fmla="*/ 1 w 6"/>
                <a:gd name="T7" fmla="*/ 2 h 6"/>
                <a:gd name="T8" fmla="*/ 1 w 6"/>
                <a:gd name="T9" fmla="*/ 2 h 6"/>
                <a:gd name="T10" fmla="*/ 0 w 6"/>
                <a:gd name="T11" fmla="*/ 3 h 6"/>
                <a:gd name="T12" fmla="*/ 1 w 6"/>
                <a:gd name="T13" fmla="*/ 5 h 6"/>
                <a:gd name="T14" fmla="*/ 4 w 6"/>
                <a:gd name="T15" fmla="*/ 6 h 6"/>
                <a:gd name="T16" fmla="*/ 5 w 6"/>
                <a:gd name="T17" fmla="*/ 6 h 6"/>
                <a:gd name="T18" fmla="*/ 6 w 6"/>
                <a:gd name="T19" fmla="*/ 2 h 6"/>
                <a:gd name="T20" fmla="*/ 3 w 6"/>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3" y="0"/>
                  </a:moveTo>
                  <a:cubicBezTo>
                    <a:pt x="2" y="0"/>
                    <a:pt x="2" y="1"/>
                    <a:pt x="2" y="1"/>
                  </a:cubicBezTo>
                  <a:cubicBezTo>
                    <a:pt x="1" y="1"/>
                    <a:pt x="1" y="2"/>
                    <a:pt x="1" y="2"/>
                  </a:cubicBezTo>
                  <a:cubicBezTo>
                    <a:pt x="1" y="2"/>
                    <a:pt x="1" y="2"/>
                    <a:pt x="1" y="2"/>
                  </a:cubicBezTo>
                  <a:cubicBezTo>
                    <a:pt x="1" y="2"/>
                    <a:pt x="1" y="2"/>
                    <a:pt x="1" y="2"/>
                  </a:cubicBezTo>
                  <a:cubicBezTo>
                    <a:pt x="0" y="3"/>
                    <a:pt x="0" y="3"/>
                    <a:pt x="0" y="3"/>
                  </a:cubicBezTo>
                  <a:cubicBezTo>
                    <a:pt x="0" y="4"/>
                    <a:pt x="1" y="4"/>
                    <a:pt x="1" y="5"/>
                  </a:cubicBezTo>
                  <a:cubicBezTo>
                    <a:pt x="2" y="6"/>
                    <a:pt x="3" y="6"/>
                    <a:pt x="4" y="6"/>
                  </a:cubicBezTo>
                  <a:cubicBezTo>
                    <a:pt x="4" y="6"/>
                    <a:pt x="5" y="6"/>
                    <a:pt x="5" y="6"/>
                  </a:cubicBezTo>
                  <a:cubicBezTo>
                    <a:pt x="6" y="5"/>
                    <a:pt x="6" y="3"/>
                    <a:pt x="6" y="2"/>
                  </a:cubicBezTo>
                  <a:cubicBezTo>
                    <a:pt x="5" y="1"/>
                    <a:pt x="4"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6" name="íšļïdé">
              <a:extLst>
                <a:ext uri="{FF2B5EF4-FFF2-40B4-BE49-F238E27FC236}">
                  <a16:creationId xmlns:a16="http://schemas.microsoft.com/office/drawing/2014/main" id="{005CA720-80D3-46AB-9A59-3334BE1292B6}"/>
                </a:ext>
              </a:extLst>
            </p:cNvPr>
            <p:cNvSpPr/>
            <p:nvPr/>
          </p:nvSpPr>
          <p:spPr bwMode="auto">
            <a:xfrm>
              <a:off x="5308521" y="1216857"/>
              <a:ext cx="59346" cy="59346"/>
            </a:xfrm>
            <a:custGeom>
              <a:avLst/>
              <a:gdLst>
                <a:gd name="T0" fmla="*/ 3 w 6"/>
                <a:gd name="T1" fmla="*/ 0 h 6"/>
                <a:gd name="T2" fmla="*/ 2 w 6"/>
                <a:gd name="T3" fmla="*/ 1 h 6"/>
                <a:gd name="T4" fmla="*/ 1 w 6"/>
                <a:gd name="T5" fmla="*/ 5 h 6"/>
                <a:gd name="T6" fmla="*/ 4 w 6"/>
                <a:gd name="T7" fmla="*/ 6 h 6"/>
                <a:gd name="T8" fmla="*/ 5 w 6"/>
                <a:gd name="T9" fmla="*/ 6 h 6"/>
                <a:gd name="T10" fmla="*/ 6 w 6"/>
                <a:gd name="T11" fmla="*/ 4 h 6"/>
                <a:gd name="T12" fmla="*/ 6 w 6"/>
                <a:gd name="T13" fmla="*/ 3 h 6"/>
                <a:gd name="T14" fmla="*/ 6 w 6"/>
                <a:gd name="T15" fmla="*/ 2 h 6"/>
                <a:gd name="T16" fmla="*/ 3 w 6"/>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
                  <a:moveTo>
                    <a:pt x="3" y="0"/>
                  </a:moveTo>
                  <a:cubicBezTo>
                    <a:pt x="3" y="0"/>
                    <a:pt x="2" y="0"/>
                    <a:pt x="2" y="1"/>
                  </a:cubicBezTo>
                  <a:cubicBezTo>
                    <a:pt x="1" y="1"/>
                    <a:pt x="0" y="3"/>
                    <a:pt x="1" y="5"/>
                  </a:cubicBezTo>
                  <a:cubicBezTo>
                    <a:pt x="2" y="6"/>
                    <a:pt x="3" y="6"/>
                    <a:pt x="4" y="6"/>
                  </a:cubicBezTo>
                  <a:cubicBezTo>
                    <a:pt x="4" y="6"/>
                    <a:pt x="5" y="6"/>
                    <a:pt x="5" y="6"/>
                  </a:cubicBezTo>
                  <a:cubicBezTo>
                    <a:pt x="6" y="5"/>
                    <a:pt x="6" y="4"/>
                    <a:pt x="6" y="4"/>
                  </a:cubicBezTo>
                  <a:cubicBezTo>
                    <a:pt x="6" y="3"/>
                    <a:pt x="6" y="3"/>
                    <a:pt x="6" y="3"/>
                  </a:cubicBezTo>
                  <a:cubicBezTo>
                    <a:pt x="6" y="2"/>
                    <a:pt x="6" y="2"/>
                    <a:pt x="6" y="2"/>
                  </a:cubicBezTo>
                  <a:cubicBezTo>
                    <a:pt x="5" y="1"/>
                    <a:pt x="4"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7" name="íṩḻîḋê">
              <a:extLst>
                <a:ext uri="{FF2B5EF4-FFF2-40B4-BE49-F238E27FC236}">
                  <a16:creationId xmlns:a16="http://schemas.microsoft.com/office/drawing/2014/main" id="{3BFB3865-A208-48B0-BCAA-D45924BD44DB}"/>
                </a:ext>
              </a:extLst>
            </p:cNvPr>
            <p:cNvSpPr/>
            <p:nvPr/>
          </p:nvSpPr>
          <p:spPr bwMode="auto">
            <a:xfrm>
              <a:off x="4222028" y="3289413"/>
              <a:ext cx="59346" cy="59346"/>
            </a:xfrm>
            <a:custGeom>
              <a:avLst/>
              <a:gdLst>
                <a:gd name="T0" fmla="*/ 3 w 6"/>
                <a:gd name="T1" fmla="*/ 0 h 6"/>
                <a:gd name="T2" fmla="*/ 2 w 6"/>
                <a:gd name="T3" fmla="*/ 0 h 6"/>
                <a:gd name="T4" fmla="*/ 0 w 6"/>
                <a:gd name="T5" fmla="*/ 3 h 6"/>
                <a:gd name="T6" fmla="*/ 1 w 6"/>
                <a:gd name="T7" fmla="*/ 4 h 6"/>
                <a:gd name="T8" fmla="*/ 4 w 6"/>
                <a:gd name="T9" fmla="*/ 6 h 6"/>
                <a:gd name="T10" fmla="*/ 5 w 6"/>
                <a:gd name="T11" fmla="*/ 6 h 6"/>
                <a:gd name="T12" fmla="*/ 6 w 6"/>
                <a:gd name="T13" fmla="*/ 3 h 6"/>
                <a:gd name="T14" fmla="*/ 6 w 6"/>
                <a:gd name="T15" fmla="*/ 2 h 6"/>
                <a:gd name="T16" fmla="*/ 5 w 6"/>
                <a:gd name="T17" fmla="*/ 2 h 6"/>
                <a:gd name="T18" fmla="*/ 5 w 6"/>
                <a:gd name="T19" fmla="*/ 1 h 6"/>
                <a:gd name="T20" fmla="*/ 5 w 6"/>
                <a:gd name="T21" fmla="*/ 1 h 6"/>
                <a:gd name="T22" fmla="*/ 5 w 6"/>
                <a:gd name="T23" fmla="*/ 1 h 6"/>
                <a:gd name="T24" fmla="*/ 5 w 6"/>
                <a:gd name="T25" fmla="*/ 1 h 6"/>
                <a:gd name="T26" fmla="*/ 4 w 6"/>
                <a:gd name="T27" fmla="*/ 0 h 6"/>
                <a:gd name="T28" fmla="*/ 4 w 6"/>
                <a:gd name="T29" fmla="*/ 0 h 6"/>
                <a:gd name="T30" fmla="*/ 4 w 6"/>
                <a:gd name="T31" fmla="*/ 0 h 6"/>
                <a:gd name="T32" fmla="*/ 3 w 6"/>
                <a:gd name="T3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 h="6">
                  <a:moveTo>
                    <a:pt x="3" y="0"/>
                  </a:moveTo>
                  <a:cubicBezTo>
                    <a:pt x="2" y="0"/>
                    <a:pt x="2" y="0"/>
                    <a:pt x="2" y="0"/>
                  </a:cubicBezTo>
                  <a:cubicBezTo>
                    <a:pt x="1" y="1"/>
                    <a:pt x="0" y="2"/>
                    <a:pt x="0" y="3"/>
                  </a:cubicBezTo>
                  <a:cubicBezTo>
                    <a:pt x="0" y="3"/>
                    <a:pt x="1" y="4"/>
                    <a:pt x="1" y="4"/>
                  </a:cubicBezTo>
                  <a:cubicBezTo>
                    <a:pt x="2" y="5"/>
                    <a:pt x="3" y="6"/>
                    <a:pt x="4" y="6"/>
                  </a:cubicBezTo>
                  <a:cubicBezTo>
                    <a:pt x="4" y="6"/>
                    <a:pt x="4" y="6"/>
                    <a:pt x="5" y="6"/>
                  </a:cubicBezTo>
                  <a:cubicBezTo>
                    <a:pt x="6" y="5"/>
                    <a:pt x="6" y="4"/>
                    <a:pt x="6" y="3"/>
                  </a:cubicBezTo>
                  <a:cubicBezTo>
                    <a:pt x="6" y="3"/>
                    <a:pt x="6" y="3"/>
                    <a:pt x="6" y="2"/>
                  </a:cubicBezTo>
                  <a:cubicBezTo>
                    <a:pt x="6" y="2"/>
                    <a:pt x="6" y="2"/>
                    <a:pt x="5" y="2"/>
                  </a:cubicBezTo>
                  <a:cubicBezTo>
                    <a:pt x="5" y="1"/>
                    <a:pt x="5" y="1"/>
                    <a:pt x="5" y="1"/>
                  </a:cubicBezTo>
                  <a:cubicBezTo>
                    <a:pt x="5" y="1"/>
                    <a:pt x="5" y="1"/>
                    <a:pt x="5" y="1"/>
                  </a:cubicBezTo>
                  <a:cubicBezTo>
                    <a:pt x="5" y="1"/>
                    <a:pt x="5" y="1"/>
                    <a:pt x="5" y="1"/>
                  </a:cubicBezTo>
                  <a:cubicBezTo>
                    <a:pt x="5" y="1"/>
                    <a:pt x="5" y="1"/>
                    <a:pt x="5" y="1"/>
                  </a:cubicBezTo>
                  <a:cubicBezTo>
                    <a:pt x="5" y="1"/>
                    <a:pt x="4" y="0"/>
                    <a:pt x="4" y="0"/>
                  </a:cubicBezTo>
                  <a:cubicBezTo>
                    <a:pt x="4" y="0"/>
                    <a:pt x="4" y="0"/>
                    <a:pt x="4" y="0"/>
                  </a:cubicBezTo>
                  <a:cubicBezTo>
                    <a:pt x="4" y="0"/>
                    <a:pt x="4" y="0"/>
                    <a:pt x="4" y="0"/>
                  </a:cubicBezTo>
                  <a:cubicBezTo>
                    <a:pt x="4"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8" name="íŝľïdè">
              <a:extLst>
                <a:ext uri="{FF2B5EF4-FFF2-40B4-BE49-F238E27FC236}">
                  <a16:creationId xmlns:a16="http://schemas.microsoft.com/office/drawing/2014/main" id="{84137593-2285-4A1F-84F3-9D0E0A56AA9F}"/>
                </a:ext>
              </a:extLst>
            </p:cNvPr>
            <p:cNvSpPr/>
            <p:nvPr/>
          </p:nvSpPr>
          <p:spPr bwMode="auto">
            <a:xfrm>
              <a:off x="6920000" y="4403298"/>
              <a:ext cx="54781" cy="59346"/>
            </a:xfrm>
            <a:custGeom>
              <a:avLst/>
              <a:gdLst>
                <a:gd name="T0" fmla="*/ 3 w 6"/>
                <a:gd name="T1" fmla="*/ 0 h 6"/>
                <a:gd name="T2" fmla="*/ 3 w 6"/>
                <a:gd name="T3" fmla="*/ 0 h 6"/>
                <a:gd name="T4" fmla="*/ 3 w 6"/>
                <a:gd name="T5" fmla="*/ 0 h 6"/>
                <a:gd name="T6" fmla="*/ 1 w 6"/>
                <a:gd name="T7" fmla="*/ 0 h 6"/>
                <a:gd name="T8" fmla="*/ 1 w 6"/>
                <a:gd name="T9" fmla="*/ 0 h 6"/>
                <a:gd name="T10" fmla="*/ 0 w 6"/>
                <a:gd name="T11" fmla="*/ 1 h 6"/>
                <a:gd name="T12" fmla="*/ 0 w 6"/>
                <a:gd name="T13" fmla="*/ 2 h 6"/>
                <a:gd name="T14" fmla="*/ 1 w 6"/>
                <a:gd name="T15" fmla="*/ 4 h 6"/>
                <a:gd name="T16" fmla="*/ 3 w 6"/>
                <a:gd name="T17" fmla="*/ 6 h 6"/>
                <a:gd name="T18" fmla="*/ 5 w 6"/>
                <a:gd name="T19" fmla="*/ 5 h 6"/>
                <a:gd name="T20" fmla="*/ 6 w 6"/>
                <a:gd name="T21" fmla="*/ 3 h 6"/>
                <a:gd name="T22" fmla="*/ 5 w 6"/>
                <a:gd name="T23" fmla="*/ 1 h 6"/>
                <a:gd name="T24" fmla="*/ 5 w 6"/>
                <a:gd name="T25" fmla="*/ 1 h 6"/>
                <a:gd name="T26" fmla="*/ 5 w 6"/>
                <a:gd name="T27" fmla="*/ 1 h 6"/>
                <a:gd name="T28" fmla="*/ 4 w 6"/>
                <a:gd name="T29" fmla="*/ 0 h 6"/>
                <a:gd name="T30" fmla="*/ 4 w 6"/>
                <a:gd name="T31" fmla="*/ 0 h 6"/>
                <a:gd name="T32" fmla="*/ 3 w 6"/>
                <a:gd name="T3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 h="6">
                  <a:moveTo>
                    <a:pt x="3" y="0"/>
                  </a:moveTo>
                  <a:cubicBezTo>
                    <a:pt x="3" y="0"/>
                    <a:pt x="3" y="0"/>
                    <a:pt x="3" y="0"/>
                  </a:cubicBezTo>
                  <a:cubicBezTo>
                    <a:pt x="3" y="0"/>
                    <a:pt x="3" y="0"/>
                    <a:pt x="3" y="0"/>
                  </a:cubicBezTo>
                  <a:cubicBezTo>
                    <a:pt x="2" y="0"/>
                    <a:pt x="2" y="0"/>
                    <a:pt x="1" y="0"/>
                  </a:cubicBezTo>
                  <a:cubicBezTo>
                    <a:pt x="1" y="0"/>
                    <a:pt x="1" y="0"/>
                    <a:pt x="1" y="0"/>
                  </a:cubicBezTo>
                  <a:cubicBezTo>
                    <a:pt x="1" y="0"/>
                    <a:pt x="1" y="1"/>
                    <a:pt x="0" y="1"/>
                  </a:cubicBezTo>
                  <a:cubicBezTo>
                    <a:pt x="0" y="2"/>
                    <a:pt x="0" y="2"/>
                    <a:pt x="0" y="2"/>
                  </a:cubicBezTo>
                  <a:cubicBezTo>
                    <a:pt x="0" y="3"/>
                    <a:pt x="0" y="4"/>
                    <a:pt x="1" y="4"/>
                  </a:cubicBezTo>
                  <a:cubicBezTo>
                    <a:pt x="1" y="5"/>
                    <a:pt x="2" y="6"/>
                    <a:pt x="3" y="6"/>
                  </a:cubicBezTo>
                  <a:cubicBezTo>
                    <a:pt x="4" y="6"/>
                    <a:pt x="4" y="5"/>
                    <a:pt x="5" y="5"/>
                  </a:cubicBezTo>
                  <a:cubicBezTo>
                    <a:pt x="6" y="5"/>
                    <a:pt x="6" y="4"/>
                    <a:pt x="6" y="3"/>
                  </a:cubicBezTo>
                  <a:cubicBezTo>
                    <a:pt x="6" y="2"/>
                    <a:pt x="6" y="2"/>
                    <a:pt x="5" y="1"/>
                  </a:cubicBezTo>
                  <a:cubicBezTo>
                    <a:pt x="5" y="1"/>
                    <a:pt x="5" y="1"/>
                    <a:pt x="5" y="1"/>
                  </a:cubicBezTo>
                  <a:cubicBezTo>
                    <a:pt x="5" y="1"/>
                    <a:pt x="5" y="1"/>
                    <a:pt x="5" y="1"/>
                  </a:cubicBezTo>
                  <a:cubicBezTo>
                    <a:pt x="5" y="0"/>
                    <a:pt x="4" y="0"/>
                    <a:pt x="4" y="0"/>
                  </a:cubicBezTo>
                  <a:cubicBezTo>
                    <a:pt x="4" y="0"/>
                    <a:pt x="4" y="0"/>
                    <a:pt x="4" y="0"/>
                  </a:cubicBezTo>
                  <a:cubicBezTo>
                    <a:pt x="4"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9" name="íṧḻiḑè">
              <a:extLst>
                <a:ext uri="{FF2B5EF4-FFF2-40B4-BE49-F238E27FC236}">
                  <a16:creationId xmlns:a16="http://schemas.microsoft.com/office/drawing/2014/main" id="{B5FF17A4-8E08-46AB-886B-C551CA29A25A}"/>
                </a:ext>
              </a:extLst>
            </p:cNvPr>
            <p:cNvSpPr/>
            <p:nvPr/>
          </p:nvSpPr>
          <p:spPr bwMode="auto">
            <a:xfrm>
              <a:off x="5623513" y="4919155"/>
              <a:ext cx="59346" cy="54781"/>
            </a:xfrm>
            <a:custGeom>
              <a:avLst/>
              <a:gdLst>
                <a:gd name="T0" fmla="*/ 2 w 6"/>
                <a:gd name="T1" fmla="*/ 0 h 6"/>
                <a:gd name="T2" fmla="*/ 2 w 6"/>
                <a:gd name="T3" fmla="*/ 0 h 6"/>
                <a:gd name="T4" fmla="*/ 1 w 6"/>
                <a:gd name="T5" fmla="*/ 1 h 6"/>
                <a:gd name="T6" fmla="*/ 1 w 6"/>
                <a:gd name="T7" fmla="*/ 1 h 6"/>
                <a:gd name="T8" fmla="*/ 1 w 6"/>
                <a:gd name="T9" fmla="*/ 1 h 6"/>
                <a:gd name="T10" fmla="*/ 0 w 6"/>
                <a:gd name="T11" fmla="*/ 1 h 6"/>
                <a:gd name="T12" fmla="*/ 0 w 6"/>
                <a:gd name="T13" fmla="*/ 3 h 6"/>
                <a:gd name="T14" fmla="*/ 1 w 6"/>
                <a:gd name="T15" fmla="*/ 5 h 6"/>
                <a:gd name="T16" fmla="*/ 3 w 6"/>
                <a:gd name="T17" fmla="*/ 6 h 6"/>
                <a:gd name="T18" fmla="*/ 4 w 6"/>
                <a:gd name="T19" fmla="*/ 6 h 6"/>
                <a:gd name="T20" fmla="*/ 6 w 6"/>
                <a:gd name="T21" fmla="*/ 4 h 6"/>
                <a:gd name="T22" fmla="*/ 6 w 6"/>
                <a:gd name="T23" fmla="*/ 3 h 6"/>
                <a:gd name="T24" fmla="*/ 5 w 6"/>
                <a:gd name="T25" fmla="*/ 3 h 6"/>
                <a:gd name="T26" fmla="*/ 5 w 6"/>
                <a:gd name="T27" fmla="*/ 3 h 6"/>
                <a:gd name="T28" fmla="*/ 5 w 6"/>
                <a:gd name="T29" fmla="*/ 2 h 6"/>
                <a:gd name="T30" fmla="*/ 5 w 6"/>
                <a:gd name="T31" fmla="*/ 2 h 6"/>
                <a:gd name="T32" fmla="*/ 5 w 6"/>
                <a:gd name="T33" fmla="*/ 2 h 6"/>
                <a:gd name="T34" fmla="*/ 4 w 6"/>
                <a:gd name="T35" fmla="*/ 1 h 6"/>
                <a:gd name="T36" fmla="*/ 2 w 6"/>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 h="6">
                  <a:moveTo>
                    <a:pt x="2" y="0"/>
                  </a:moveTo>
                  <a:cubicBezTo>
                    <a:pt x="2" y="0"/>
                    <a:pt x="2" y="0"/>
                    <a:pt x="2" y="0"/>
                  </a:cubicBezTo>
                  <a:cubicBezTo>
                    <a:pt x="2" y="0"/>
                    <a:pt x="1" y="1"/>
                    <a:pt x="1" y="1"/>
                  </a:cubicBezTo>
                  <a:cubicBezTo>
                    <a:pt x="1" y="1"/>
                    <a:pt x="1" y="1"/>
                    <a:pt x="1" y="1"/>
                  </a:cubicBezTo>
                  <a:cubicBezTo>
                    <a:pt x="1" y="1"/>
                    <a:pt x="1" y="1"/>
                    <a:pt x="1" y="1"/>
                  </a:cubicBezTo>
                  <a:cubicBezTo>
                    <a:pt x="1" y="1"/>
                    <a:pt x="0" y="1"/>
                    <a:pt x="0" y="1"/>
                  </a:cubicBezTo>
                  <a:cubicBezTo>
                    <a:pt x="0" y="2"/>
                    <a:pt x="0" y="2"/>
                    <a:pt x="0" y="3"/>
                  </a:cubicBezTo>
                  <a:cubicBezTo>
                    <a:pt x="0" y="4"/>
                    <a:pt x="0" y="4"/>
                    <a:pt x="1" y="5"/>
                  </a:cubicBezTo>
                  <a:cubicBezTo>
                    <a:pt x="1" y="6"/>
                    <a:pt x="2" y="6"/>
                    <a:pt x="3" y="6"/>
                  </a:cubicBezTo>
                  <a:cubicBezTo>
                    <a:pt x="4" y="6"/>
                    <a:pt x="4" y="6"/>
                    <a:pt x="4" y="6"/>
                  </a:cubicBezTo>
                  <a:cubicBezTo>
                    <a:pt x="5" y="5"/>
                    <a:pt x="6" y="5"/>
                    <a:pt x="6" y="4"/>
                  </a:cubicBezTo>
                  <a:cubicBezTo>
                    <a:pt x="6" y="3"/>
                    <a:pt x="6" y="3"/>
                    <a:pt x="6" y="3"/>
                  </a:cubicBezTo>
                  <a:cubicBezTo>
                    <a:pt x="6" y="3"/>
                    <a:pt x="5" y="3"/>
                    <a:pt x="5" y="3"/>
                  </a:cubicBezTo>
                  <a:cubicBezTo>
                    <a:pt x="5" y="3"/>
                    <a:pt x="5" y="3"/>
                    <a:pt x="5" y="3"/>
                  </a:cubicBezTo>
                  <a:cubicBezTo>
                    <a:pt x="5" y="2"/>
                    <a:pt x="5" y="2"/>
                    <a:pt x="5" y="2"/>
                  </a:cubicBezTo>
                  <a:cubicBezTo>
                    <a:pt x="5" y="2"/>
                    <a:pt x="5" y="2"/>
                    <a:pt x="5" y="2"/>
                  </a:cubicBezTo>
                  <a:cubicBezTo>
                    <a:pt x="5" y="2"/>
                    <a:pt x="5" y="2"/>
                    <a:pt x="5" y="2"/>
                  </a:cubicBezTo>
                  <a:cubicBezTo>
                    <a:pt x="5" y="1"/>
                    <a:pt x="5" y="1"/>
                    <a:pt x="4" y="1"/>
                  </a:cubicBezTo>
                  <a:cubicBezTo>
                    <a:pt x="4" y="1"/>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0" name="íSḷîḋê">
              <a:extLst>
                <a:ext uri="{FF2B5EF4-FFF2-40B4-BE49-F238E27FC236}">
                  <a16:creationId xmlns:a16="http://schemas.microsoft.com/office/drawing/2014/main" id="{24844095-8015-442E-A3F4-35E8D7230E86}"/>
                </a:ext>
              </a:extLst>
            </p:cNvPr>
            <p:cNvSpPr/>
            <p:nvPr/>
          </p:nvSpPr>
          <p:spPr bwMode="auto">
            <a:xfrm>
              <a:off x="6157629" y="5996519"/>
              <a:ext cx="54781" cy="54781"/>
            </a:xfrm>
            <a:custGeom>
              <a:avLst/>
              <a:gdLst>
                <a:gd name="T0" fmla="*/ 2 w 6"/>
                <a:gd name="T1" fmla="*/ 0 h 6"/>
                <a:gd name="T2" fmla="*/ 2 w 6"/>
                <a:gd name="T3" fmla="*/ 1 h 6"/>
                <a:gd name="T4" fmla="*/ 2 w 6"/>
                <a:gd name="T5" fmla="*/ 1 h 6"/>
                <a:gd name="T6" fmla="*/ 1 w 6"/>
                <a:gd name="T7" fmla="*/ 1 h 6"/>
                <a:gd name="T8" fmla="*/ 1 w 6"/>
                <a:gd name="T9" fmla="*/ 1 h 6"/>
                <a:gd name="T10" fmla="*/ 1 w 6"/>
                <a:gd name="T11" fmla="*/ 1 h 6"/>
                <a:gd name="T12" fmla="*/ 0 w 6"/>
                <a:gd name="T13" fmla="*/ 1 h 6"/>
                <a:gd name="T14" fmla="*/ 0 w 6"/>
                <a:gd name="T15" fmla="*/ 3 h 6"/>
                <a:gd name="T16" fmla="*/ 0 w 6"/>
                <a:gd name="T17" fmla="*/ 5 h 6"/>
                <a:gd name="T18" fmla="*/ 3 w 6"/>
                <a:gd name="T19" fmla="*/ 6 h 6"/>
                <a:gd name="T20" fmla="*/ 4 w 6"/>
                <a:gd name="T21" fmla="*/ 6 h 6"/>
                <a:gd name="T22" fmla="*/ 5 w 6"/>
                <a:gd name="T23" fmla="*/ 3 h 6"/>
                <a:gd name="T24" fmla="*/ 5 w 6"/>
                <a:gd name="T25" fmla="*/ 2 h 6"/>
                <a:gd name="T26" fmla="*/ 5 w 6"/>
                <a:gd name="T27" fmla="*/ 2 h 6"/>
                <a:gd name="T28" fmla="*/ 4 w 6"/>
                <a:gd name="T29" fmla="*/ 1 h 6"/>
                <a:gd name="T30" fmla="*/ 3 w 6"/>
                <a:gd name="T31" fmla="*/ 1 h 6"/>
                <a:gd name="T32" fmla="*/ 2 w 6"/>
                <a:gd name="T3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 h="6">
                  <a:moveTo>
                    <a:pt x="2" y="0"/>
                  </a:moveTo>
                  <a:cubicBezTo>
                    <a:pt x="2" y="0"/>
                    <a:pt x="2" y="1"/>
                    <a:pt x="2" y="1"/>
                  </a:cubicBezTo>
                  <a:cubicBezTo>
                    <a:pt x="2" y="1"/>
                    <a:pt x="2" y="1"/>
                    <a:pt x="2" y="1"/>
                  </a:cubicBezTo>
                  <a:cubicBezTo>
                    <a:pt x="2" y="1"/>
                    <a:pt x="1" y="1"/>
                    <a:pt x="1" y="1"/>
                  </a:cubicBezTo>
                  <a:cubicBezTo>
                    <a:pt x="1" y="1"/>
                    <a:pt x="1" y="1"/>
                    <a:pt x="1" y="1"/>
                  </a:cubicBezTo>
                  <a:cubicBezTo>
                    <a:pt x="1" y="1"/>
                    <a:pt x="1" y="1"/>
                    <a:pt x="1" y="1"/>
                  </a:cubicBezTo>
                  <a:cubicBezTo>
                    <a:pt x="1" y="1"/>
                    <a:pt x="1" y="1"/>
                    <a:pt x="0" y="1"/>
                  </a:cubicBezTo>
                  <a:cubicBezTo>
                    <a:pt x="0" y="2"/>
                    <a:pt x="0" y="2"/>
                    <a:pt x="0" y="3"/>
                  </a:cubicBezTo>
                  <a:cubicBezTo>
                    <a:pt x="0" y="3"/>
                    <a:pt x="0" y="4"/>
                    <a:pt x="0" y="5"/>
                  </a:cubicBezTo>
                  <a:cubicBezTo>
                    <a:pt x="1" y="6"/>
                    <a:pt x="2" y="6"/>
                    <a:pt x="3" y="6"/>
                  </a:cubicBezTo>
                  <a:cubicBezTo>
                    <a:pt x="4" y="6"/>
                    <a:pt x="4" y="6"/>
                    <a:pt x="4" y="6"/>
                  </a:cubicBezTo>
                  <a:cubicBezTo>
                    <a:pt x="5" y="5"/>
                    <a:pt x="6" y="4"/>
                    <a:pt x="5" y="3"/>
                  </a:cubicBezTo>
                  <a:cubicBezTo>
                    <a:pt x="5" y="3"/>
                    <a:pt x="5" y="2"/>
                    <a:pt x="5" y="2"/>
                  </a:cubicBezTo>
                  <a:cubicBezTo>
                    <a:pt x="5" y="2"/>
                    <a:pt x="5" y="2"/>
                    <a:pt x="5" y="2"/>
                  </a:cubicBezTo>
                  <a:cubicBezTo>
                    <a:pt x="5" y="1"/>
                    <a:pt x="5" y="1"/>
                    <a:pt x="4" y="1"/>
                  </a:cubicBezTo>
                  <a:cubicBezTo>
                    <a:pt x="4" y="1"/>
                    <a:pt x="4" y="1"/>
                    <a:pt x="3" y="1"/>
                  </a:cubicBezTo>
                  <a:cubicBezTo>
                    <a:pt x="3" y="1"/>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1" name="ïs1iḑè">
              <a:extLst>
                <a:ext uri="{FF2B5EF4-FFF2-40B4-BE49-F238E27FC236}">
                  <a16:creationId xmlns:a16="http://schemas.microsoft.com/office/drawing/2014/main" id="{0604B067-56AD-4307-A602-EF4370D0C63D}"/>
                </a:ext>
              </a:extLst>
            </p:cNvPr>
            <p:cNvSpPr/>
            <p:nvPr/>
          </p:nvSpPr>
          <p:spPr bwMode="auto">
            <a:xfrm>
              <a:off x="5034615" y="4015265"/>
              <a:ext cx="45651" cy="54781"/>
            </a:xfrm>
            <a:custGeom>
              <a:avLst/>
              <a:gdLst>
                <a:gd name="T0" fmla="*/ 2 w 5"/>
                <a:gd name="T1" fmla="*/ 0 h 6"/>
                <a:gd name="T2" fmla="*/ 1 w 5"/>
                <a:gd name="T3" fmla="*/ 0 h 6"/>
                <a:gd name="T4" fmla="*/ 2 w 5"/>
                <a:gd name="T5" fmla="*/ 1 h 6"/>
                <a:gd name="T6" fmla="*/ 0 w 5"/>
                <a:gd name="T7" fmla="*/ 1 h 6"/>
                <a:gd name="T8" fmla="*/ 0 w 5"/>
                <a:gd name="T9" fmla="*/ 2 h 6"/>
                <a:gd name="T10" fmla="*/ 0 w 5"/>
                <a:gd name="T11" fmla="*/ 5 h 6"/>
                <a:gd name="T12" fmla="*/ 3 w 5"/>
                <a:gd name="T13" fmla="*/ 6 h 6"/>
                <a:gd name="T14" fmla="*/ 4 w 5"/>
                <a:gd name="T15" fmla="*/ 6 h 6"/>
                <a:gd name="T16" fmla="*/ 5 w 5"/>
                <a:gd name="T17" fmla="*/ 3 h 6"/>
                <a:gd name="T18" fmla="*/ 5 w 5"/>
                <a:gd name="T19" fmla="*/ 3 h 6"/>
                <a:gd name="T20" fmla="*/ 5 w 5"/>
                <a:gd name="T21" fmla="*/ 3 h 6"/>
                <a:gd name="T22" fmla="*/ 5 w 5"/>
                <a:gd name="T23" fmla="*/ 2 h 6"/>
                <a:gd name="T24" fmla="*/ 5 w 5"/>
                <a:gd name="T25" fmla="*/ 2 h 6"/>
                <a:gd name="T26" fmla="*/ 5 w 5"/>
                <a:gd name="T27" fmla="*/ 2 h 6"/>
                <a:gd name="T28" fmla="*/ 4 w 5"/>
                <a:gd name="T29" fmla="*/ 1 h 6"/>
                <a:gd name="T30" fmla="*/ 4 w 5"/>
                <a:gd name="T31" fmla="*/ 1 h 6"/>
                <a:gd name="T32" fmla="*/ 3 w 5"/>
                <a:gd name="T33" fmla="*/ 0 h 6"/>
                <a:gd name="T34" fmla="*/ 2 w 5"/>
                <a:gd name="T35"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6">
                  <a:moveTo>
                    <a:pt x="2" y="0"/>
                  </a:moveTo>
                  <a:cubicBezTo>
                    <a:pt x="2" y="0"/>
                    <a:pt x="2" y="0"/>
                    <a:pt x="1" y="0"/>
                  </a:cubicBezTo>
                  <a:cubicBezTo>
                    <a:pt x="2" y="1"/>
                    <a:pt x="2" y="1"/>
                    <a:pt x="2" y="1"/>
                  </a:cubicBezTo>
                  <a:cubicBezTo>
                    <a:pt x="2" y="1"/>
                    <a:pt x="1" y="1"/>
                    <a:pt x="0" y="1"/>
                  </a:cubicBezTo>
                  <a:cubicBezTo>
                    <a:pt x="0" y="1"/>
                    <a:pt x="0" y="2"/>
                    <a:pt x="0" y="2"/>
                  </a:cubicBezTo>
                  <a:cubicBezTo>
                    <a:pt x="0" y="3"/>
                    <a:pt x="0" y="4"/>
                    <a:pt x="0" y="5"/>
                  </a:cubicBezTo>
                  <a:cubicBezTo>
                    <a:pt x="1" y="6"/>
                    <a:pt x="2" y="6"/>
                    <a:pt x="3" y="6"/>
                  </a:cubicBezTo>
                  <a:cubicBezTo>
                    <a:pt x="3" y="6"/>
                    <a:pt x="4" y="6"/>
                    <a:pt x="4" y="6"/>
                  </a:cubicBezTo>
                  <a:cubicBezTo>
                    <a:pt x="5" y="5"/>
                    <a:pt x="5" y="4"/>
                    <a:pt x="5" y="3"/>
                  </a:cubicBezTo>
                  <a:cubicBezTo>
                    <a:pt x="5" y="3"/>
                    <a:pt x="5" y="3"/>
                    <a:pt x="5" y="3"/>
                  </a:cubicBezTo>
                  <a:cubicBezTo>
                    <a:pt x="5" y="3"/>
                    <a:pt x="5" y="3"/>
                    <a:pt x="5" y="3"/>
                  </a:cubicBezTo>
                  <a:cubicBezTo>
                    <a:pt x="5" y="3"/>
                    <a:pt x="5" y="3"/>
                    <a:pt x="5" y="2"/>
                  </a:cubicBezTo>
                  <a:cubicBezTo>
                    <a:pt x="5" y="2"/>
                    <a:pt x="5" y="2"/>
                    <a:pt x="5" y="2"/>
                  </a:cubicBezTo>
                  <a:cubicBezTo>
                    <a:pt x="5" y="2"/>
                    <a:pt x="5" y="2"/>
                    <a:pt x="5" y="2"/>
                  </a:cubicBezTo>
                  <a:cubicBezTo>
                    <a:pt x="5" y="2"/>
                    <a:pt x="5" y="1"/>
                    <a:pt x="4" y="1"/>
                  </a:cubicBezTo>
                  <a:cubicBezTo>
                    <a:pt x="4" y="1"/>
                    <a:pt x="4" y="1"/>
                    <a:pt x="4" y="1"/>
                  </a:cubicBezTo>
                  <a:cubicBezTo>
                    <a:pt x="4" y="1"/>
                    <a:pt x="4" y="1"/>
                    <a:pt x="3" y="0"/>
                  </a:cubicBezTo>
                  <a:cubicBezTo>
                    <a:pt x="3"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2" name="íṧļídê">
              <a:extLst>
                <a:ext uri="{FF2B5EF4-FFF2-40B4-BE49-F238E27FC236}">
                  <a16:creationId xmlns:a16="http://schemas.microsoft.com/office/drawing/2014/main" id="{EC686780-59DE-466F-9C50-DAEE74B01EA2}"/>
                </a:ext>
              </a:extLst>
            </p:cNvPr>
            <p:cNvSpPr/>
            <p:nvPr/>
          </p:nvSpPr>
          <p:spPr bwMode="auto">
            <a:xfrm>
              <a:off x="5034615" y="4015265"/>
              <a:ext cx="18260" cy="9130"/>
            </a:xfrm>
            <a:custGeom>
              <a:avLst/>
              <a:gdLst>
                <a:gd name="T0" fmla="*/ 1 w 2"/>
                <a:gd name="T1" fmla="*/ 0 h 1"/>
                <a:gd name="T2" fmla="*/ 1 w 2"/>
                <a:gd name="T3" fmla="*/ 1 h 1"/>
                <a:gd name="T4" fmla="*/ 1 w 2"/>
                <a:gd name="T5" fmla="*/ 1 h 1"/>
                <a:gd name="T6" fmla="*/ 0 w 2"/>
                <a:gd name="T7" fmla="*/ 1 h 1"/>
                <a:gd name="T8" fmla="*/ 2 w 2"/>
                <a:gd name="T9" fmla="*/ 1 h 1"/>
                <a:gd name="T10" fmla="*/ 1 w 2"/>
                <a:gd name="T11" fmla="*/ 0 h 1"/>
              </a:gdLst>
              <a:ahLst/>
              <a:cxnLst>
                <a:cxn ang="0">
                  <a:pos x="T0" y="T1"/>
                </a:cxn>
                <a:cxn ang="0">
                  <a:pos x="T2" y="T3"/>
                </a:cxn>
                <a:cxn ang="0">
                  <a:pos x="T4" y="T5"/>
                </a:cxn>
                <a:cxn ang="0">
                  <a:pos x="T6" y="T7"/>
                </a:cxn>
                <a:cxn ang="0">
                  <a:pos x="T8" y="T9"/>
                </a:cxn>
                <a:cxn ang="0">
                  <a:pos x="T10" y="T11"/>
                </a:cxn>
              </a:cxnLst>
              <a:rect l="0" t="0" r="r" b="b"/>
              <a:pathLst>
                <a:path w="2" h="1">
                  <a:moveTo>
                    <a:pt x="1" y="0"/>
                  </a:moveTo>
                  <a:cubicBezTo>
                    <a:pt x="1" y="0"/>
                    <a:pt x="1" y="0"/>
                    <a:pt x="1" y="1"/>
                  </a:cubicBezTo>
                  <a:cubicBezTo>
                    <a:pt x="1" y="1"/>
                    <a:pt x="1" y="1"/>
                    <a:pt x="1" y="1"/>
                  </a:cubicBezTo>
                  <a:cubicBezTo>
                    <a:pt x="0" y="1"/>
                    <a:pt x="0" y="1"/>
                    <a:pt x="0" y="1"/>
                  </a:cubicBezTo>
                  <a:cubicBezTo>
                    <a:pt x="1" y="1"/>
                    <a:pt x="2" y="1"/>
                    <a:pt x="2" y="1"/>
                  </a:cubicBezTo>
                  <a:cubicBezTo>
                    <a:pt x="2" y="1"/>
                    <a:pt x="2" y="1"/>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3" name="iṧ1íḍè">
              <a:extLst>
                <a:ext uri="{FF2B5EF4-FFF2-40B4-BE49-F238E27FC236}">
                  <a16:creationId xmlns:a16="http://schemas.microsoft.com/office/drawing/2014/main" id="{9840B979-03DE-4B86-B047-F3CF670FB835}"/>
                </a:ext>
              </a:extLst>
            </p:cNvPr>
            <p:cNvSpPr/>
            <p:nvPr/>
          </p:nvSpPr>
          <p:spPr bwMode="auto">
            <a:xfrm>
              <a:off x="4861142" y="5243277"/>
              <a:ext cx="68476" cy="54781"/>
            </a:xfrm>
            <a:custGeom>
              <a:avLst/>
              <a:gdLst>
                <a:gd name="T0" fmla="*/ 3 w 7"/>
                <a:gd name="T1" fmla="*/ 0 h 6"/>
                <a:gd name="T2" fmla="*/ 2 w 7"/>
                <a:gd name="T3" fmla="*/ 0 h 6"/>
                <a:gd name="T4" fmla="*/ 2 w 7"/>
                <a:gd name="T5" fmla="*/ 0 h 6"/>
                <a:gd name="T6" fmla="*/ 1 w 7"/>
                <a:gd name="T7" fmla="*/ 4 h 6"/>
                <a:gd name="T8" fmla="*/ 4 w 7"/>
                <a:gd name="T9" fmla="*/ 6 h 6"/>
                <a:gd name="T10" fmla="*/ 5 w 7"/>
                <a:gd name="T11" fmla="*/ 5 h 6"/>
                <a:gd name="T12" fmla="*/ 6 w 7"/>
                <a:gd name="T13" fmla="*/ 2 h 6"/>
                <a:gd name="T14" fmla="*/ 6 w 7"/>
                <a:gd name="T15" fmla="*/ 2 h 6"/>
                <a:gd name="T16" fmla="*/ 6 w 7"/>
                <a:gd name="T17" fmla="*/ 1 h 6"/>
                <a:gd name="T18" fmla="*/ 6 w 7"/>
                <a:gd name="T19" fmla="*/ 1 h 6"/>
                <a:gd name="T20" fmla="*/ 6 w 7"/>
                <a:gd name="T21" fmla="*/ 1 h 6"/>
                <a:gd name="T22" fmla="*/ 5 w 7"/>
                <a:gd name="T23" fmla="*/ 0 h 6"/>
                <a:gd name="T24" fmla="*/ 3 w 7"/>
                <a:gd name="T25" fmla="*/ 0 h 6"/>
                <a:gd name="T26" fmla="*/ 3 w 7"/>
                <a:gd name="T27" fmla="*/ 0 h 6"/>
                <a:gd name="T28" fmla="*/ 3 w 7"/>
                <a:gd name="T2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 h="6">
                  <a:moveTo>
                    <a:pt x="3" y="0"/>
                  </a:moveTo>
                  <a:cubicBezTo>
                    <a:pt x="3" y="0"/>
                    <a:pt x="2" y="0"/>
                    <a:pt x="2" y="0"/>
                  </a:cubicBezTo>
                  <a:cubicBezTo>
                    <a:pt x="2" y="0"/>
                    <a:pt x="2" y="0"/>
                    <a:pt x="2" y="0"/>
                  </a:cubicBezTo>
                  <a:cubicBezTo>
                    <a:pt x="1" y="1"/>
                    <a:pt x="0" y="3"/>
                    <a:pt x="1" y="4"/>
                  </a:cubicBezTo>
                  <a:cubicBezTo>
                    <a:pt x="2" y="5"/>
                    <a:pt x="3" y="6"/>
                    <a:pt x="4" y="6"/>
                  </a:cubicBezTo>
                  <a:cubicBezTo>
                    <a:pt x="4" y="6"/>
                    <a:pt x="5" y="6"/>
                    <a:pt x="5" y="5"/>
                  </a:cubicBezTo>
                  <a:cubicBezTo>
                    <a:pt x="6" y="5"/>
                    <a:pt x="7" y="4"/>
                    <a:pt x="6" y="2"/>
                  </a:cubicBezTo>
                  <a:cubicBezTo>
                    <a:pt x="6" y="2"/>
                    <a:pt x="6" y="2"/>
                    <a:pt x="6" y="2"/>
                  </a:cubicBezTo>
                  <a:cubicBezTo>
                    <a:pt x="6" y="2"/>
                    <a:pt x="6" y="2"/>
                    <a:pt x="6" y="1"/>
                  </a:cubicBezTo>
                  <a:cubicBezTo>
                    <a:pt x="6" y="1"/>
                    <a:pt x="6" y="1"/>
                    <a:pt x="6" y="1"/>
                  </a:cubicBezTo>
                  <a:cubicBezTo>
                    <a:pt x="6" y="1"/>
                    <a:pt x="6" y="1"/>
                    <a:pt x="6" y="1"/>
                  </a:cubicBezTo>
                  <a:cubicBezTo>
                    <a:pt x="5" y="1"/>
                    <a:pt x="5" y="0"/>
                    <a:pt x="5" y="0"/>
                  </a:cubicBezTo>
                  <a:cubicBezTo>
                    <a:pt x="4" y="0"/>
                    <a:pt x="4" y="0"/>
                    <a:pt x="3" y="0"/>
                  </a:cubicBezTo>
                  <a:cubicBezTo>
                    <a:pt x="3" y="0"/>
                    <a:pt x="3" y="0"/>
                    <a:pt x="3" y="0"/>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356" name="灯片编号占位符 7">
            <a:extLst>
              <a:ext uri="{FF2B5EF4-FFF2-40B4-BE49-F238E27FC236}">
                <a16:creationId xmlns:a16="http://schemas.microsoft.com/office/drawing/2014/main" id="{58EADC94-4B53-4C37-8B4C-66DEFA81F616}"/>
              </a:ext>
            </a:extLst>
          </p:cNvPr>
          <p:cNvSpPr txBox="1"/>
          <p:nvPr/>
        </p:nvSpPr>
        <p:spPr>
          <a:xfrm>
            <a:off x="8843095" y="6506963"/>
            <a:ext cx="1600200"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BCDE635-3FC4-4B83-A3D1-632FFA341E9A}" type="slidenum">
              <a:rPr lang="zh-CN" altLang="en-US" smtClean="0"/>
              <a:t>23</a:t>
            </a:fld>
            <a:endParaRPr lang="zh-CN" altLang="en-US" dirty="0"/>
          </a:p>
        </p:txBody>
      </p:sp>
    </p:spTree>
    <p:extLst>
      <p:ext uri="{BB962C8B-B14F-4D97-AF65-F5344CB8AC3E}">
        <p14:creationId xmlns:p14="http://schemas.microsoft.com/office/powerpoint/2010/main" val="33937753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a:extLst>
              <a:ext uri="{FF2B5EF4-FFF2-40B4-BE49-F238E27FC236}">
                <a16:creationId xmlns:a16="http://schemas.microsoft.com/office/drawing/2014/main" id="{02B3725B-F008-41F4-BB68-C4D77E525F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4936" y="3429000"/>
            <a:ext cx="3838159" cy="2973150"/>
          </a:xfrm>
          <a:prstGeom prst="rect">
            <a:avLst/>
          </a:prstGeom>
        </p:spPr>
      </p:pic>
      <p:sp>
        <p:nvSpPr>
          <p:cNvPr id="2" name="矩形 1"/>
          <p:cNvSpPr/>
          <p:nvPr/>
        </p:nvSpPr>
        <p:spPr>
          <a:xfrm>
            <a:off x="876300" y="162790"/>
            <a:ext cx="8191084" cy="540000"/>
          </a:xfrm>
          <a:prstGeom prst="rect">
            <a:avLst/>
          </a:prstGeom>
          <a:gradFill flip="none" rotWithShape="1">
            <a:gsLst>
              <a:gs pos="100000">
                <a:schemeClr val="bg1"/>
              </a:gs>
              <a:gs pos="0">
                <a:srgbClr val="005CA1"/>
              </a:gs>
              <a:gs pos="64000">
                <a:srgbClr val="4E93D2">
                  <a:lumMod val="56000"/>
                  <a:lumOff val="44000"/>
                  <a:alpha val="94000"/>
                </a:srgb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r>
              <a:rPr lang="en-US" altLang="zh-CN" sz="2800" b="1" dirty="0">
                <a:latin typeface="Times New Roman" panose="02020603050405020304" pitchFamily="18" charset="0"/>
                <a:ea typeface="黑体" panose="02010609060101010101" pitchFamily="49" charset="-122"/>
                <a:cs typeface="Times New Roman" panose="02020603050405020304" pitchFamily="18" charset="0"/>
              </a:rPr>
              <a:t>Feedback Strategy</a:t>
            </a:r>
          </a:p>
        </p:txBody>
      </p:sp>
      <p:grpSp>
        <p:nvGrpSpPr>
          <p:cNvPr id="3" name="组合 21"/>
          <p:cNvGrpSpPr/>
          <p:nvPr/>
        </p:nvGrpSpPr>
        <p:grpSpPr>
          <a:xfrm>
            <a:off x="6719121" y="158101"/>
            <a:ext cx="2348263" cy="549379"/>
            <a:chOff x="113015" y="4869773"/>
            <a:chExt cx="2348263" cy="549379"/>
          </a:xfrm>
        </p:grpSpPr>
        <p:sp>
          <p:nvSpPr>
            <p:cNvPr id="4" name="文本框 3"/>
            <p:cNvSpPr txBox="1"/>
            <p:nvPr/>
          </p:nvSpPr>
          <p:spPr>
            <a:xfrm>
              <a:off x="113015" y="4869773"/>
              <a:ext cx="1810360" cy="549379"/>
            </a:xfrm>
            <a:prstGeom prst="rect">
              <a:avLst/>
            </a:prstGeom>
            <a:noFill/>
          </p:spPr>
          <p:txBody>
            <a:bodyPr wrap="square" lIns="91438" tIns="45719" rIns="91438" bIns="45719" rtlCol="0" anchor="ctr">
              <a:spAutoFit/>
            </a:bodyPr>
            <a:lstStyle/>
            <a:p>
              <a:pPr algn="r">
                <a:lnSpc>
                  <a:spcPct val="110000"/>
                </a:lnSpc>
              </a:pPr>
              <a:r>
                <a:rPr lang="zh-CN" altLang="en-US" sz="1400" b="1" dirty="0">
                  <a:solidFill>
                    <a:srgbClr val="0C63AA"/>
                  </a:solidFill>
                  <a:latin typeface="黑体" panose="02010609060101010101" pitchFamily="49" charset="-122"/>
                  <a:ea typeface="黑体" panose="02010609060101010101" pitchFamily="49" charset="-122"/>
                  <a:cs typeface="Segoe UI Semilight" panose="020B0402040204020203" pitchFamily="34" charset="0"/>
                </a:rPr>
                <a:t>电子科技大学</a:t>
              </a:r>
              <a:endParaRPr lang="en-US" altLang="zh-CN" sz="1400" b="1" dirty="0">
                <a:solidFill>
                  <a:srgbClr val="0C63AA"/>
                </a:solidFill>
                <a:latin typeface="黑体" panose="02010609060101010101" pitchFamily="49" charset="-122"/>
                <a:ea typeface="黑体" panose="02010609060101010101" pitchFamily="49" charset="-122"/>
                <a:cs typeface="Segoe UI Semilight" panose="020B0402040204020203" pitchFamily="34" charset="0"/>
              </a:endParaRPr>
            </a:p>
            <a:p>
              <a:pPr algn="r">
                <a:lnSpc>
                  <a:spcPct val="110000"/>
                </a:lnSpc>
              </a:pPr>
              <a:r>
                <a:rPr lang="zh-CN" altLang="en-US" sz="1400" b="1" dirty="0">
                  <a:solidFill>
                    <a:srgbClr val="0C63AA"/>
                  </a:solidFill>
                  <a:latin typeface="黑体" panose="02010609060101010101" pitchFamily="49" charset="-122"/>
                  <a:ea typeface="黑体" panose="02010609060101010101" pitchFamily="49" charset="-122"/>
                  <a:cs typeface="Segoe UI Semilight" panose="020B0402040204020203" pitchFamily="34" charset="0"/>
                </a:rPr>
                <a:t>信息与通信工程学院</a:t>
              </a:r>
            </a:p>
          </p:txBody>
        </p:sp>
        <p:sp>
          <p:nvSpPr>
            <p:cNvPr id="5" name="椭圆 4"/>
            <p:cNvSpPr/>
            <p:nvPr/>
          </p:nvSpPr>
          <p:spPr>
            <a:xfrm>
              <a:off x="1921278" y="4874462"/>
              <a:ext cx="540000" cy="540000"/>
            </a:xfrm>
            <a:prstGeom prst="ellipse">
              <a:avLst/>
            </a:prstGeom>
            <a:blipFill dpi="0" rotWithShape="1">
              <a:blip r:embed="rId4" cstate="print">
                <a:extLst>
                  <a:ext uri="{28A0092B-C50C-407E-A947-70E740481C1C}">
                    <a14:useLocalDpi xmlns:a14="http://schemas.microsoft.com/office/drawing/2010/main" val="0"/>
                  </a:ext>
                </a:extLst>
              </a:blip>
              <a:srcRect/>
              <a:stretch>
                <a:fillRect/>
              </a:stretch>
            </a:blipFill>
            <a:ln>
              <a:solidFill>
                <a:srgbClr val="0C63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grpSp>
      <p:sp>
        <p:nvSpPr>
          <p:cNvPr id="6" name="圆角矩形 43"/>
          <p:cNvSpPr/>
          <p:nvPr/>
        </p:nvSpPr>
        <p:spPr>
          <a:xfrm rot="10800000" flipV="1">
            <a:off x="194796" y="162790"/>
            <a:ext cx="540000" cy="540000"/>
          </a:xfrm>
          <a:prstGeom prst="roundRect">
            <a:avLst>
              <a:gd name="adj" fmla="val 5039"/>
            </a:avLst>
          </a:prstGeom>
          <a:solidFill>
            <a:srgbClr val="005CA1"/>
          </a:solidFill>
          <a:ln>
            <a:noFill/>
          </a:ln>
        </p:spPr>
        <p:style>
          <a:lnRef idx="0">
            <a:scrgbClr r="0" g="0" b="0"/>
          </a:lnRef>
          <a:fillRef idx="0">
            <a:scrgbClr r="0" g="0" b="0"/>
          </a:fillRef>
          <a:effectRef idx="0">
            <a:scrgbClr r="0" g="0" b="0"/>
          </a:effectRef>
          <a:fontRef idx="minor">
            <a:schemeClr val="lt1"/>
          </a:fontRef>
        </p:style>
        <p:txBody>
          <a:bodyPr lIns="91436" tIns="45719" rIns="91436" bIns="45719" rtlCol="0" anchor="ctr"/>
          <a:lstStyle/>
          <a:p>
            <a:pPr algn="ctr"/>
            <a:r>
              <a:rPr lang="en-US" altLang="zh-CN" sz="3600" b="1" dirty="0">
                <a:solidFill>
                  <a:schemeClr val="bg1"/>
                </a:solidFill>
                <a:latin typeface="Times New Roman" panose="02020603050405020304" pitchFamily="18" charset="0"/>
                <a:ea typeface="SimHei" panose="02010609060101010101" pitchFamily="49" charset="-122"/>
                <a:cs typeface="Times New Roman" panose="02020603050405020304" pitchFamily="18" charset="0"/>
              </a:rPr>
              <a:t>4</a:t>
            </a:r>
          </a:p>
        </p:txBody>
      </p:sp>
      <p:sp>
        <p:nvSpPr>
          <p:cNvPr id="7"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latin typeface="黑体" panose="02010609060101010101" pitchFamily="49" charset="-122"/>
              <a:ea typeface="黑体" panose="02010609060101010101" pitchFamily="49" charset="-122"/>
            </a:endParaRPr>
          </a:p>
        </p:txBody>
      </p:sp>
      <p:sp>
        <p:nvSpPr>
          <p:cNvPr id="21" name="灯片编号占位符 7"/>
          <p:cNvSpPr txBox="1"/>
          <p:nvPr/>
        </p:nvSpPr>
        <p:spPr>
          <a:xfrm>
            <a:off x="8843095" y="6506963"/>
            <a:ext cx="1600200"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BCDE635-3FC4-4B83-A3D1-632FFA341E9A}" type="slidenum">
              <a:rPr lang="zh-CN" altLang="en-US" smtClean="0"/>
              <a:t>24</a:t>
            </a:fld>
            <a:endParaRPr lang="zh-CN" altLang="en-US" dirty="0"/>
          </a:p>
        </p:txBody>
      </p:sp>
      <p:sp>
        <p:nvSpPr>
          <p:cNvPr id="16" name="文本框 15">
            <a:extLst>
              <a:ext uri="{FF2B5EF4-FFF2-40B4-BE49-F238E27FC236}">
                <a16:creationId xmlns:a16="http://schemas.microsoft.com/office/drawing/2014/main" id="{778CFE4E-E720-4B8C-9C6B-02DD8B64ABA6}"/>
              </a:ext>
            </a:extLst>
          </p:cNvPr>
          <p:cNvSpPr txBox="1"/>
          <p:nvPr/>
        </p:nvSpPr>
        <p:spPr>
          <a:xfrm>
            <a:off x="734796" y="2173626"/>
            <a:ext cx="7637679" cy="1754326"/>
          </a:xfrm>
          <a:prstGeom prst="rect">
            <a:avLst/>
          </a:prstGeom>
          <a:noFill/>
        </p:spPr>
        <p:txBody>
          <a:bodyPr wrap="square">
            <a:spAutoFit/>
          </a:bodyPr>
          <a:lstStyle/>
          <a:p>
            <a:r>
              <a:rPr lang="en-US" altLang="zh-CN" dirty="0"/>
              <a:t>In </a:t>
            </a:r>
            <a:r>
              <a:rPr lang="zh-CN" altLang="en-US" dirty="0"/>
              <a:t>⑦</a:t>
            </a:r>
            <a:r>
              <a:rPr lang="en-US" altLang="zh-CN" dirty="0"/>
              <a:t>, </a:t>
            </a:r>
            <a:r>
              <a:rPr lang="en-US" altLang="zh-CN" dirty="0" err="1"/>
              <a:t>Fuzzers</a:t>
            </a:r>
            <a:r>
              <a:rPr lang="en-US" altLang="zh-CN" dirty="0"/>
              <a:t> can be divided according to the information they use to drive their exploration, which called Feedback. A well-use and very effective technique is coverage-guided fuzzing(</a:t>
            </a:r>
            <a:r>
              <a:rPr lang="en-US" altLang="zh-CN" dirty="0" err="1"/>
              <a:t>CGF</a:t>
            </a:r>
            <a:r>
              <a:rPr lang="en-US" altLang="zh-CN" dirty="0"/>
              <a:t>), which uses code coverage as feedback to drive the testcase generation. So in many cases,</a:t>
            </a:r>
            <a:r>
              <a:rPr lang="zh-CN" altLang="en-US" dirty="0"/>
              <a:t> </a:t>
            </a:r>
            <a:r>
              <a:rPr lang="en-US" altLang="zh-CN" dirty="0"/>
              <a:t>researchers try hard to maximum the edge coverage to show the completeness and efficiency of their tools.</a:t>
            </a:r>
            <a:endParaRPr lang="zh-CN" altLang="en-US" dirty="0"/>
          </a:p>
        </p:txBody>
      </p:sp>
      <p:sp>
        <p:nvSpPr>
          <p:cNvPr id="17" name="箭头: 五边形 16">
            <a:extLst>
              <a:ext uri="{FF2B5EF4-FFF2-40B4-BE49-F238E27FC236}">
                <a16:creationId xmlns:a16="http://schemas.microsoft.com/office/drawing/2014/main" id="{6A4E4E1B-F354-4C91-9500-AEA0D37343E9}"/>
              </a:ext>
            </a:extLst>
          </p:cNvPr>
          <p:cNvSpPr/>
          <p:nvPr/>
        </p:nvSpPr>
        <p:spPr>
          <a:xfrm>
            <a:off x="0" y="1434277"/>
            <a:ext cx="2674620" cy="433070"/>
          </a:xfrm>
          <a:prstGeom prst="homePlat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Feedback</a:t>
            </a:r>
          </a:p>
        </p:txBody>
      </p:sp>
    </p:spTree>
    <p:extLst>
      <p:ext uri="{BB962C8B-B14F-4D97-AF65-F5344CB8AC3E}">
        <p14:creationId xmlns:p14="http://schemas.microsoft.com/office/powerpoint/2010/main" val="3887402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76300" y="162790"/>
            <a:ext cx="8191084" cy="540000"/>
          </a:xfrm>
          <a:prstGeom prst="rect">
            <a:avLst/>
          </a:prstGeom>
          <a:gradFill flip="none" rotWithShape="1">
            <a:gsLst>
              <a:gs pos="100000">
                <a:schemeClr val="bg1"/>
              </a:gs>
              <a:gs pos="0">
                <a:srgbClr val="005CA1"/>
              </a:gs>
              <a:gs pos="64000">
                <a:srgbClr val="4E93D2">
                  <a:lumMod val="56000"/>
                  <a:lumOff val="44000"/>
                  <a:alpha val="94000"/>
                </a:srgb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r>
              <a:rPr lang="en-US" altLang="zh-CN" sz="2800" b="1" dirty="0">
                <a:latin typeface="Times New Roman" panose="02020603050405020304" pitchFamily="18" charset="0"/>
                <a:ea typeface="黑体" panose="02010609060101010101" pitchFamily="49" charset="-122"/>
                <a:cs typeface="Times New Roman" panose="02020603050405020304" pitchFamily="18" charset="0"/>
              </a:rPr>
              <a:t>Feedback Strategy</a:t>
            </a:r>
          </a:p>
        </p:txBody>
      </p:sp>
      <p:grpSp>
        <p:nvGrpSpPr>
          <p:cNvPr id="3" name="组合 21"/>
          <p:cNvGrpSpPr/>
          <p:nvPr/>
        </p:nvGrpSpPr>
        <p:grpSpPr>
          <a:xfrm>
            <a:off x="6719121" y="158101"/>
            <a:ext cx="2348263" cy="549379"/>
            <a:chOff x="113015" y="4869773"/>
            <a:chExt cx="2348263" cy="549379"/>
          </a:xfrm>
        </p:grpSpPr>
        <p:sp>
          <p:nvSpPr>
            <p:cNvPr id="4" name="文本框 3"/>
            <p:cNvSpPr txBox="1"/>
            <p:nvPr/>
          </p:nvSpPr>
          <p:spPr>
            <a:xfrm>
              <a:off x="113015" y="4869773"/>
              <a:ext cx="1810360" cy="549379"/>
            </a:xfrm>
            <a:prstGeom prst="rect">
              <a:avLst/>
            </a:prstGeom>
            <a:noFill/>
          </p:spPr>
          <p:txBody>
            <a:bodyPr wrap="square" lIns="91438" tIns="45719" rIns="91438" bIns="45719" rtlCol="0" anchor="ctr">
              <a:spAutoFit/>
            </a:bodyPr>
            <a:lstStyle/>
            <a:p>
              <a:pPr algn="r">
                <a:lnSpc>
                  <a:spcPct val="110000"/>
                </a:lnSpc>
              </a:pPr>
              <a:r>
                <a:rPr lang="zh-CN" altLang="en-US" sz="1400" b="1" dirty="0">
                  <a:solidFill>
                    <a:srgbClr val="0C63AA"/>
                  </a:solidFill>
                  <a:latin typeface="黑体" panose="02010609060101010101" pitchFamily="49" charset="-122"/>
                  <a:ea typeface="黑体" panose="02010609060101010101" pitchFamily="49" charset="-122"/>
                  <a:cs typeface="Segoe UI Semilight" panose="020B0402040204020203" pitchFamily="34" charset="0"/>
                </a:rPr>
                <a:t>电子科技大学</a:t>
              </a:r>
              <a:endParaRPr lang="en-US" altLang="zh-CN" sz="1400" b="1" dirty="0">
                <a:solidFill>
                  <a:srgbClr val="0C63AA"/>
                </a:solidFill>
                <a:latin typeface="黑体" panose="02010609060101010101" pitchFamily="49" charset="-122"/>
                <a:ea typeface="黑体" panose="02010609060101010101" pitchFamily="49" charset="-122"/>
                <a:cs typeface="Segoe UI Semilight" panose="020B0402040204020203" pitchFamily="34" charset="0"/>
              </a:endParaRPr>
            </a:p>
            <a:p>
              <a:pPr algn="r">
                <a:lnSpc>
                  <a:spcPct val="110000"/>
                </a:lnSpc>
              </a:pPr>
              <a:r>
                <a:rPr lang="zh-CN" altLang="en-US" sz="1400" b="1" dirty="0">
                  <a:solidFill>
                    <a:srgbClr val="0C63AA"/>
                  </a:solidFill>
                  <a:latin typeface="黑体" panose="02010609060101010101" pitchFamily="49" charset="-122"/>
                  <a:ea typeface="黑体" panose="02010609060101010101" pitchFamily="49" charset="-122"/>
                  <a:cs typeface="Segoe UI Semilight" panose="020B0402040204020203" pitchFamily="34" charset="0"/>
                </a:rPr>
                <a:t>信息与通信工程学院</a:t>
              </a:r>
            </a:p>
          </p:txBody>
        </p:sp>
        <p:sp>
          <p:nvSpPr>
            <p:cNvPr id="5" name="椭圆 4"/>
            <p:cNvSpPr/>
            <p:nvPr/>
          </p:nvSpPr>
          <p:spPr>
            <a:xfrm>
              <a:off x="1921278" y="4874462"/>
              <a:ext cx="540000" cy="540000"/>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a:solidFill>
                <a:srgbClr val="0C63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grpSp>
      <p:sp>
        <p:nvSpPr>
          <p:cNvPr id="6" name="圆角矩形 43"/>
          <p:cNvSpPr/>
          <p:nvPr/>
        </p:nvSpPr>
        <p:spPr>
          <a:xfrm rot="10800000" flipV="1">
            <a:off x="194796" y="162790"/>
            <a:ext cx="540000" cy="540000"/>
          </a:xfrm>
          <a:prstGeom prst="roundRect">
            <a:avLst>
              <a:gd name="adj" fmla="val 5039"/>
            </a:avLst>
          </a:prstGeom>
          <a:solidFill>
            <a:srgbClr val="005CA1"/>
          </a:solidFill>
          <a:ln>
            <a:noFill/>
          </a:ln>
        </p:spPr>
        <p:style>
          <a:lnRef idx="0">
            <a:scrgbClr r="0" g="0" b="0"/>
          </a:lnRef>
          <a:fillRef idx="0">
            <a:scrgbClr r="0" g="0" b="0"/>
          </a:fillRef>
          <a:effectRef idx="0">
            <a:scrgbClr r="0" g="0" b="0"/>
          </a:effectRef>
          <a:fontRef idx="minor">
            <a:schemeClr val="lt1"/>
          </a:fontRef>
        </p:style>
        <p:txBody>
          <a:bodyPr lIns="91436" tIns="45719" rIns="91436" bIns="45719" rtlCol="0" anchor="ctr"/>
          <a:lstStyle/>
          <a:p>
            <a:pPr algn="ctr"/>
            <a:r>
              <a:rPr lang="en-US" altLang="zh-CN" sz="3600" b="1" dirty="0">
                <a:solidFill>
                  <a:schemeClr val="bg1"/>
                </a:solidFill>
                <a:latin typeface="Times New Roman" panose="02020603050405020304" pitchFamily="18" charset="0"/>
                <a:ea typeface="SimHei" panose="02010609060101010101" pitchFamily="49" charset="-122"/>
                <a:cs typeface="Times New Roman" panose="02020603050405020304" pitchFamily="18" charset="0"/>
              </a:rPr>
              <a:t>4</a:t>
            </a:r>
          </a:p>
        </p:txBody>
      </p:sp>
      <p:sp>
        <p:nvSpPr>
          <p:cNvPr id="7"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latin typeface="黑体" panose="02010609060101010101" pitchFamily="49" charset="-122"/>
              <a:ea typeface="黑体" panose="02010609060101010101" pitchFamily="49" charset="-122"/>
            </a:endParaRPr>
          </a:p>
        </p:txBody>
      </p:sp>
      <p:sp>
        <p:nvSpPr>
          <p:cNvPr id="21" name="灯片编号占位符 7"/>
          <p:cNvSpPr txBox="1"/>
          <p:nvPr/>
        </p:nvSpPr>
        <p:spPr>
          <a:xfrm>
            <a:off x="8843095" y="6506963"/>
            <a:ext cx="1600200"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BCDE635-3FC4-4B83-A3D1-632FFA341E9A}" type="slidenum">
              <a:rPr lang="zh-CN" altLang="en-US" smtClean="0"/>
              <a:t>25</a:t>
            </a:fld>
            <a:endParaRPr lang="zh-CN" altLang="en-US" dirty="0"/>
          </a:p>
        </p:txBody>
      </p:sp>
      <p:sp>
        <p:nvSpPr>
          <p:cNvPr id="8" name="文本框 7">
            <a:extLst>
              <a:ext uri="{FF2B5EF4-FFF2-40B4-BE49-F238E27FC236}">
                <a16:creationId xmlns:a16="http://schemas.microsoft.com/office/drawing/2014/main" id="{18A555B1-3216-4D71-AEA7-89927EF8A41E}"/>
              </a:ext>
            </a:extLst>
          </p:cNvPr>
          <p:cNvSpPr txBox="1"/>
          <p:nvPr/>
        </p:nvSpPr>
        <p:spPr>
          <a:xfrm>
            <a:off x="184731" y="2117256"/>
            <a:ext cx="7921044"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err="1"/>
              <a:t>C1</a:t>
            </a:r>
            <a:r>
              <a:rPr lang="en-US" altLang="zh-CN" dirty="0"/>
              <a:t>: How to define “interesting” in feedback in a specific or security-ranking problem?</a:t>
            </a:r>
          </a:p>
          <a:p>
            <a:pPr marL="285750" indent="-285750">
              <a:buFont typeface="Arial" panose="020B0604020202020204" pitchFamily="34" charset="0"/>
              <a:buChar char="•"/>
            </a:pPr>
            <a:r>
              <a:rPr lang="en-US" altLang="zh-CN" dirty="0" err="1"/>
              <a:t>C2</a:t>
            </a:r>
            <a:r>
              <a:rPr lang="en-US" altLang="zh-CN" dirty="0"/>
              <a:t>: How to fuzz stateful and complex software, such as protocol implementations, which can produce different outputs for the same input? </a:t>
            </a:r>
          </a:p>
        </p:txBody>
      </p:sp>
      <p:sp>
        <p:nvSpPr>
          <p:cNvPr id="13" name="箭头: 五边形 12">
            <a:extLst>
              <a:ext uri="{FF2B5EF4-FFF2-40B4-BE49-F238E27FC236}">
                <a16:creationId xmlns:a16="http://schemas.microsoft.com/office/drawing/2014/main" id="{5CB3319A-1876-4866-AB91-C6C4FA516FCA}"/>
              </a:ext>
            </a:extLst>
          </p:cNvPr>
          <p:cNvSpPr/>
          <p:nvPr/>
        </p:nvSpPr>
        <p:spPr>
          <a:xfrm>
            <a:off x="0" y="1434277"/>
            <a:ext cx="2674620" cy="433070"/>
          </a:xfrm>
          <a:prstGeom prst="homePlat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Challenges</a:t>
            </a:r>
          </a:p>
        </p:txBody>
      </p:sp>
      <p:pic>
        <p:nvPicPr>
          <p:cNvPr id="11" name="图片 10">
            <a:extLst>
              <a:ext uri="{FF2B5EF4-FFF2-40B4-BE49-F238E27FC236}">
                <a16:creationId xmlns:a16="http://schemas.microsoft.com/office/drawing/2014/main" id="{F4770DA8-29A4-43F1-B6F9-A749DFBF04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4936" y="3429000"/>
            <a:ext cx="3838159" cy="2973150"/>
          </a:xfrm>
          <a:prstGeom prst="rect">
            <a:avLst/>
          </a:prstGeom>
        </p:spPr>
      </p:pic>
    </p:spTree>
    <p:extLst>
      <p:ext uri="{BB962C8B-B14F-4D97-AF65-F5344CB8AC3E}">
        <p14:creationId xmlns:p14="http://schemas.microsoft.com/office/powerpoint/2010/main" val="37223719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76300" y="162790"/>
            <a:ext cx="8191084" cy="540000"/>
          </a:xfrm>
          <a:prstGeom prst="rect">
            <a:avLst/>
          </a:prstGeom>
          <a:gradFill flip="none" rotWithShape="1">
            <a:gsLst>
              <a:gs pos="100000">
                <a:schemeClr val="bg1"/>
              </a:gs>
              <a:gs pos="0">
                <a:srgbClr val="005CA1"/>
              </a:gs>
              <a:gs pos="64000">
                <a:srgbClr val="4E93D2">
                  <a:lumMod val="56000"/>
                  <a:lumOff val="44000"/>
                  <a:alpha val="94000"/>
                </a:srgb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r>
              <a:rPr lang="en-US" altLang="zh-CN" sz="2800" b="1" dirty="0">
                <a:latin typeface="Times New Roman" panose="02020603050405020304" pitchFamily="18" charset="0"/>
                <a:ea typeface="黑体" panose="02010609060101010101" pitchFamily="49" charset="-122"/>
                <a:cs typeface="Times New Roman" panose="02020603050405020304" pitchFamily="18" charset="0"/>
              </a:rPr>
              <a:t>Feedback Strategy – </a:t>
            </a:r>
            <a:r>
              <a:rPr lang="en-US" altLang="zh-CN" sz="2800" b="1" dirty="0" err="1">
                <a:latin typeface="Times New Roman" panose="02020603050405020304" pitchFamily="18" charset="0"/>
                <a:ea typeface="黑体" panose="02010609060101010101" pitchFamily="49" charset="-122"/>
                <a:cs typeface="Times New Roman" panose="02020603050405020304" pitchFamily="18" charset="0"/>
              </a:rPr>
              <a:t>C1</a:t>
            </a:r>
            <a:endParaRPr lang="en-US" altLang="zh-CN" sz="2800" b="1" dirty="0">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3" name="组合 21"/>
          <p:cNvGrpSpPr/>
          <p:nvPr/>
        </p:nvGrpSpPr>
        <p:grpSpPr>
          <a:xfrm>
            <a:off x="6719121" y="158101"/>
            <a:ext cx="2348263" cy="549379"/>
            <a:chOff x="113015" y="4869773"/>
            <a:chExt cx="2348263" cy="549379"/>
          </a:xfrm>
        </p:grpSpPr>
        <p:sp>
          <p:nvSpPr>
            <p:cNvPr id="4" name="文本框 3"/>
            <p:cNvSpPr txBox="1"/>
            <p:nvPr/>
          </p:nvSpPr>
          <p:spPr>
            <a:xfrm>
              <a:off x="113015" y="4869773"/>
              <a:ext cx="1810360" cy="549379"/>
            </a:xfrm>
            <a:prstGeom prst="rect">
              <a:avLst/>
            </a:prstGeom>
            <a:noFill/>
          </p:spPr>
          <p:txBody>
            <a:bodyPr wrap="square" lIns="91438" tIns="45719" rIns="91438" bIns="45719" rtlCol="0" anchor="ctr">
              <a:spAutoFit/>
            </a:bodyPr>
            <a:lstStyle/>
            <a:p>
              <a:pPr algn="r">
                <a:lnSpc>
                  <a:spcPct val="110000"/>
                </a:lnSpc>
              </a:pPr>
              <a:r>
                <a:rPr lang="zh-CN" altLang="en-US" sz="1400" b="1" dirty="0">
                  <a:solidFill>
                    <a:srgbClr val="0C63AA"/>
                  </a:solidFill>
                  <a:latin typeface="黑体" panose="02010609060101010101" pitchFamily="49" charset="-122"/>
                  <a:ea typeface="黑体" panose="02010609060101010101" pitchFamily="49" charset="-122"/>
                  <a:cs typeface="Segoe UI Semilight" panose="020B0402040204020203" pitchFamily="34" charset="0"/>
                </a:rPr>
                <a:t>电子科技大学</a:t>
              </a:r>
              <a:endParaRPr lang="en-US" altLang="zh-CN" sz="1400" b="1" dirty="0">
                <a:solidFill>
                  <a:srgbClr val="0C63AA"/>
                </a:solidFill>
                <a:latin typeface="黑体" panose="02010609060101010101" pitchFamily="49" charset="-122"/>
                <a:ea typeface="黑体" panose="02010609060101010101" pitchFamily="49" charset="-122"/>
                <a:cs typeface="Segoe UI Semilight" panose="020B0402040204020203" pitchFamily="34" charset="0"/>
              </a:endParaRPr>
            </a:p>
            <a:p>
              <a:pPr algn="r">
                <a:lnSpc>
                  <a:spcPct val="110000"/>
                </a:lnSpc>
              </a:pPr>
              <a:r>
                <a:rPr lang="zh-CN" altLang="en-US" sz="1400" b="1" dirty="0">
                  <a:solidFill>
                    <a:srgbClr val="0C63AA"/>
                  </a:solidFill>
                  <a:latin typeface="黑体" panose="02010609060101010101" pitchFamily="49" charset="-122"/>
                  <a:ea typeface="黑体" panose="02010609060101010101" pitchFamily="49" charset="-122"/>
                  <a:cs typeface="Segoe UI Semilight" panose="020B0402040204020203" pitchFamily="34" charset="0"/>
                </a:rPr>
                <a:t>信息与通信工程学院</a:t>
              </a:r>
            </a:p>
          </p:txBody>
        </p:sp>
        <p:sp>
          <p:nvSpPr>
            <p:cNvPr id="5" name="椭圆 4"/>
            <p:cNvSpPr/>
            <p:nvPr/>
          </p:nvSpPr>
          <p:spPr>
            <a:xfrm>
              <a:off x="1921278" y="4874462"/>
              <a:ext cx="540000" cy="540000"/>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a:solidFill>
                <a:srgbClr val="0C63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grpSp>
      <p:sp>
        <p:nvSpPr>
          <p:cNvPr id="6" name="圆角矩形 43"/>
          <p:cNvSpPr/>
          <p:nvPr/>
        </p:nvSpPr>
        <p:spPr>
          <a:xfrm rot="10800000" flipV="1">
            <a:off x="194796" y="162790"/>
            <a:ext cx="540000" cy="540000"/>
          </a:xfrm>
          <a:prstGeom prst="roundRect">
            <a:avLst>
              <a:gd name="adj" fmla="val 5039"/>
            </a:avLst>
          </a:prstGeom>
          <a:solidFill>
            <a:srgbClr val="005CA1"/>
          </a:solidFill>
          <a:ln>
            <a:noFill/>
          </a:ln>
        </p:spPr>
        <p:style>
          <a:lnRef idx="0">
            <a:scrgbClr r="0" g="0" b="0"/>
          </a:lnRef>
          <a:fillRef idx="0">
            <a:scrgbClr r="0" g="0" b="0"/>
          </a:fillRef>
          <a:effectRef idx="0">
            <a:scrgbClr r="0" g="0" b="0"/>
          </a:effectRef>
          <a:fontRef idx="minor">
            <a:schemeClr val="lt1"/>
          </a:fontRef>
        </p:style>
        <p:txBody>
          <a:bodyPr lIns="91436" tIns="45719" rIns="91436" bIns="45719" rtlCol="0" anchor="ctr"/>
          <a:lstStyle/>
          <a:p>
            <a:pPr algn="ctr"/>
            <a:r>
              <a:rPr lang="en-US" altLang="zh-CN" sz="3600" b="1" dirty="0">
                <a:solidFill>
                  <a:schemeClr val="bg1"/>
                </a:solidFill>
                <a:latin typeface="Times New Roman" panose="02020603050405020304" pitchFamily="18" charset="0"/>
                <a:ea typeface="SimHei" panose="02010609060101010101" pitchFamily="49" charset="-122"/>
                <a:cs typeface="Times New Roman" panose="02020603050405020304" pitchFamily="18" charset="0"/>
              </a:rPr>
              <a:t>4</a:t>
            </a:r>
          </a:p>
        </p:txBody>
      </p:sp>
      <p:sp>
        <p:nvSpPr>
          <p:cNvPr id="7"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latin typeface="黑体" panose="02010609060101010101" pitchFamily="49" charset="-122"/>
              <a:ea typeface="黑体" panose="02010609060101010101" pitchFamily="49" charset="-122"/>
            </a:endParaRPr>
          </a:p>
        </p:txBody>
      </p:sp>
      <p:sp>
        <p:nvSpPr>
          <p:cNvPr id="21" name="灯片编号占位符 7"/>
          <p:cNvSpPr txBox="1"/>
          <p:nvPr/>
        </p:nvSpPr>
        <p:spPr>
          <a:xfrm>
            <a:off x="8843095" y="6506963"/>
            <a:ext cx="1600200"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BCDE635-3FC4-4B83-A3D1-632FFA341E9A}" type="slidenum">
              <a:rPr lang="zh-CN" altLang="en-US" smtClean="0"/>
              <a:t>26</a:t>
            </a:fld>
            <a:endParaRPr lang="zh-CN" altLang="en-US" dirty="0"/>
          </a:p>
        </p:txBody>
      </p:sp>
      <p:sp>
        <p:nvSpPr>
          <p:cNvPr id="13" name="箭头: 五边形 12">
            <a:extLst>
              <a:ext uri="{FF2B5EF4-FFF2-40B4-BE49-F238E27FC236}">
                <a16:creationId xmlns:a16="http://schemas.microsoft.com/office/drawing/2014/main" id="{5CB3319A-1876-4866-AB91-C6C4FA516FCA}"/>
              </a:ext>
            </a:extLst>
          </p:cNvPr>
          <p:cNvSpPr/>
          <p:nvPr/>
        </p:nvSpPr>
        <p:spPr>
          <a:xfrm>
            <a:off x="0" y="1434277"/>
            <a:ext cx="2674620" cy="433070"/>
          </a:xfrm>
          <a:prstGeom prst="homePlat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THINKING</a:t>
            </a:r>
          </a:p>
        </p:txBody>
      </p:sp>
      <p:sp>
        <p:nvSpPr>
          <p:cNvPr id="10" name="文本框 9">
            <a:extLst>
              <a:ext uri="{FF2B5EF4-FFF2-40B4-BE49-F238E27FC236}">
                <a16:creationId xmlns:a16="http://schemas.microsoft.com/office/drawing/2014/main" id="{D3CD07E1-4DDA-41B4-8053-641A9D15784D}"/>
              </a:ext>
            </a:extLst>
          </p:cNvPr>
          <p:cNvSpPr txBox="1"/>
          <p:nvPr/>
        </p:nvSpPr>
        <p:spPr>
          <a:xfrm>
            <a:off x="734796" y="2101295"/>
            <a:ext cx="6210300" cy="2031325"/>
          </a:xfrm>
          <a:prstGeom prst="rect">
            <a:avLst/>
          </a:prstGeom>
          <a:noFill/>
        </p:spPr>
        <p:txBody>
          <a:bodyPr wrap="square" rtlCol="0">
            <a:spAutoFit/>
          </a:bodyPr>
          <a:lstStyle/>
          <a:p>
            <a:r>
              <a:rPr lang="en-US" altLang="zh-CN" dirty="0"/>
              <a:t>P</a:t>
            </a:r>
            <a:r>
              <a:rPr lang="zh-CN" altLang="en-US" dirty="0"/>
              <a:t>revious work treats edges equally, neglecting that the likelihoods of edge destinations being vulnerable are different. As a result, for all the inputs that lead to new coverage, those that execute the newly explored code that is less likely to be vulnerable are treated as important as the others and are selected for mutation and fuzzing.</a:t>
            </a:r>
          </a:p>
          <a:p>
            <a:endParaRPr lang="zh-CN" altLang="en-US" dirty="0"/>
          </a:p>
        </p:txBody>
      </p:sp>
      <p:sp>
        <p:nvSpPr>
          <p:cNvPr id="11" name="箭头: 五边形 10">
            <a:extLst>
              <a:ext uri="{FF2B5EF4-FFF2-40B4-BE49-F238E27FC236}">
                <a16:creationId xmlns:a16="http://schemas.microsoft.com/office/drawing/2014/main" id="{F016C7F7-7500-4754-B060-8A00075F9202}"/>
              </a:ext>
            </a:extLst>
          </p:cNvPr>
          <p:cNvSpPr/>
          <p:nvPr/>
        </p:nvSpPr>
        <p:spPr>
          <a:xfrm>
            <a:off x="0" y="3933498"/>
            <a:ext cx="2674620" cy="433070"/>
          </a:xfrm>
          <a:prstGeom prst="homePlat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Idea</a:t>
            </a:r>
          </a:p>
        </p:txBody>
      </p:sp>
      <p:sp>
        <p:nvSpPr>
          <p:cNvPr id="14" name="文本框 13">
            <a:extLst>
              <a:ext uri="{FF2B5EF4-FFF2-40B4-BE49-F238E27FC236}">
                <a16:creationId xmlns:a16="http://schemas.microsoft.com/office/drawing/2014/main" id="{5E132AB5-D058-4953-8E4E-10C4B7CDBABD}"/>
              </a:ext>
            </a:extLst>
          </p:cNvPr>
          <p:cNvSpPr txBox="1"/>
          <p:nvPr/>
        </p:nvSpPr>
        <p:spPr>
          <a:xfrm>
            <a:off x="734796" y="4658410"/>
            <a:ext cx="5219700" cy="1754326"/>
          </a:xfrm>
          <a:prstGeom prst="rect">
            <a:avLst/>
          </a:prstGeom>
          <a:noFill/>
        </p:spPr>
        <p:txBody>
          <a:bodyPr wrap="square">
            <a:spAutoFit/>
          </a:bodyPr>
          <a:lstStyle/>
          <a:p>
            <a:pPr algn="l"/>
            <a:r>
              <a:rPr lang="en-US" altLang="zh-CN" dirty="0"/>
              <a:t>Detail the coverage measurement and propose coverage accounting for input prioritization. To find memory corruption vulnerabilities effectively, </a:t>
            </a:r>
            <a:r>
              <a:rPr lang="en-US" altLang="zh-CN" dirty="0" err="1"/>
              <a:t>fuzzer</a:t>
            </a:r>
            <a:r>
              <a:rPr lang="en-US" altLang="zh-CN" dirty="0"/>
              <a:t> should cover and focus on edges associated with </a:t>
            </a:r>
            <a:r>
              <a:rPr lang="en-US" altLang="zh-CN" dirty="0">
                <a:solidFill>
                  <a:srgbClr val="FF0000"/>
                </a:solidFill>
              </a:rPr>
              <a:t>sensitive memory operations</a:t>
            </a:r>
            <a:r>
              <a:rPr lang="en-US" altLang="zh-CN" dirty="0"/>
              <a:t>. </a:t>
            </a:r>
          </a:p>
          <a:p>
            <a:endParaRPr lang="zh-CN" altLang="en-US" dirty="0"/>
          </a:p>
        </p:txBody>
      </p:sp>
      <p:sp>
        <p:nvSpPr>
          <p:cNvPr id="15" name="椭圆 14">
            <a:extLst>
              <a:ext uri="{FF2B5EF4-FFF2-40B4-BE49-F238E27FC236}">
                <a16:creationId xmlns:a16="http://schemas.microsoft.com/office/drawing/2014/main" id="{BC950578-CA45-4919-A602-692B1ADCA25D}"/>
              </a:ext>
            </a:extLst>
          </p:cNvPr>
          <p:cNvSpPr/>
          <p:nvPr/>
        </p:nvSpPr>
        <p:spPr>
          <a:xfrm>
            <a:off x="7585795" y="4037064"/>
            <a:ext cx="1257300" cy="5493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Block </a:t>
            </a:r>
            <a:r>
              <a:rPr lang="en-US" altLang="zh-CN" dirty="0" err="1">
                <a:solidFill>
                  <a:schemeClr val="tx1"/>
                </a:solidFill>
              </a:rPr>
              <a:t>a2</a:t>
            </a:r>
            <a:endParaRPr lang="zh-CN" altLang="en-US" dirty="0">
              <a:solidFill>
                <a:schemeClr val="tx1"/>
              </a:solidFill>
            </a:endParaRPr>
          </a:p>
        </p:txBody>
      </p:sp>
      <p:sp>
        <p:nvSpPr>
          <p:cNvPr id="16" name="椭圆 15">
            <a:extLst>
              <a:ext uri="{FF2B5EF4-FFF2-40B4-BE49-F238E27FC236}">
                <a16:creationId xmlns:a16="http://schemas.microsoft.com/office/drawing/2014/main" id="{41EEAF14-FCF8-4D17-A730-093A2DAF34C1}"/>
              </a:ext>
            </a:extLst>
          </p:cNvPr>
          <p:cNvSpPr/>
          <p:nvPr/>
        </p:nvSpPr>
        <p:spPr>
          <a:xfrm>
            <a:off x="7585795" y="4919818"/>
            <a:ext cx="1257300" cy="5493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Block </a:t>
            </a:r>
            <a:r>
              <a:rPr lang="en-US" altLang="zh-CN" dirty="0" err="1">
                <a:solidFill>
                  <a:schemeClr val="tx1"/>
                </a:solidFill>
              </a:rPr>
              <a:t>a3</a:t>
            </a:r>
            <a:endParaRPr lang="zh-CN" altLang="en-US" dirty="0">
              <a:solidFill>
                <a:schemeClr val="tx1"/>
              </a:solidFill>
            </a:endParaRPr>
          </a:p>
        </p:txBody>
      </p:sp>
      <p:sp>
        <p:nvSpPr>
          <p:cNvPr id="17" name="椭圆 16">
            <a:extLst>
              <a:ext uri="{FF2B5EF4-FFF2-40B4-BE49-F238E27FC236}">
                <a16:creationId xmlns:a16="http://schemas.microsoft.com/office/drawing/2014/main" id="{3972E5F4-6F14-4D2E-8FB8-7C53745D0C1E}"/>
              </a:ext>
            </a:extLst>
          </p:cNvPr>
          <p:cNvSpPr/>
          <p:nvPr/>
        </p:nvSpPr>
        <p:spPr>
          <a:xfrm>
            <a:off x="7585795" y="3154310"/>
            <a:ext cx="1257300" cy="5493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Block </a:t>
            </a:r>
            <a:r>
              <a:rPr lang="en-US" altLang="zh-CN" dirty="0" err="1">
                <a:solidFill>
                  <a:schemeClr val="tx1"/>
                </a:solidFill>
              </a:rPr>
              <a:t>a1</a:t>
            </a:r>
            <a:endParaRPr lang="zh-CN" altLang="en-US" dirty="0">
              <a:solidFill>
                <a:schemeClr val="tx1"/>
              </a:solidFill>
            </a:endParaRPr>
          </a:p>
        </p:txBody>
      </p:sp>
      <p:sp>
        <p:nvSpPr>
          <p:cNvPr id="18" name="椭圆 17">
            <a:extLst>
              <a:ext uri="{FF2B5EF4-FFF2-40B4-BE49-F238E27FC236}">
                <a16:creationId xmlns:a16="http://schemas.microsoft.com/office/drawing/2014/main" id="{60F07EC4-1C17-441E-A3F6-2088399C2748}"/>
              </a:ext>
            </a:extLst>
          </p:cNvPr>
          <p:cNvSpPr/>
          <p:nvPr/>
        </p:nvSpPr>
        <p:spPr>
          <a:xfrm>
            <a:off x="5894060" y="4037064"/>
            <a:ext cx="1257300" cy="5493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Block </a:t>
            </a:r>
            <a:r>
              <a:rPr lang="en-US" altLang="zh-CN" dirty="0" err="1">
                <a:solidFill>
                  <a:schemeClr val="tx1"/>
                </a:solidFill>
              </a:rPr>
              <a:t>b2</a:t>
            </a:r>
            <a:endParaRPr lang="zh-CN" altLang="en-US" dirty="0">
              <a:solidFill>
                <a:schemeClr val="tx1"/>
              </a:solidFill>
            </a:endParaRPr>
          </a:p>
        </p:txBody>
      </p:sp>
      <p:sp>
        <p:nvSpPr>
          <p:cNvPr id="19" name="椭圆 18">
            <a:extLst>
              <a:ext uri="{FF2B5EF4-FFF2-40B4-BE49-F238E27FC236}">
                <a16:creationId xmlns:a16="http://schemas.microsoft.com/office/drawing/2014/main" id="{76246B1D-0498-4746-902B-40EE1C47EAB2}"/>
              </a:ext>
            </a:extLst>
          </p:cNvPr>
          <p:cNvSpPr/>
          <p:nvPr/>
        </p:nvSpPr>
        <p:spPr>
          <a:xfrm>
            <a:off x="5894060" y="4919817"/>
            <a:ext cx="1257300" cy="5493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Block</a:t>
            </a:r>
          </a:p>
          <a:p>
            <a:pPr algn="ctr"/>
            <a:r>
              <a:rPr lang="en-US" altLang="zh-CN" dirty="0" err="1">
                <a:solidFill>
                  <a:schemeClr val="tx1"/>
                </a:solidFill>
              </a:rPr>
              <a:t>b3</a:t>
            </a:r>
            <a:endParaRPr lang="zh-CN" altLang="en-US" dirty="0">
              <a:solidFill>
                <a:schemeClr val="tx1"/>
              </a:solidFill>
            </a:endParaRPr>
          </a:p>
        </p:txBody>
      </p:sp>
      <p:sp>
        <p:nvSpPr>
          <p:cNvPr id="20" name="椭圆 19">
            <a:extLst>
              <a:ext uri="{FF2B5EF4-FFF2-40B4-BE49-F238E27FC236}">
                <a16:creationId xmlns:a16="http://schemas.microsoft.com/office/drawing/2014/main" id="{2846E073-72B1-449D-81A4-711E789E8218}"/>
              </a:ext>
            </a:extLst>
          </p:cNvPr>
          <p:cNvSpPr/>
          <p:nvPr/>
        </p:nvSpPr>
        <p:spPr>
          <a:xfrm>
            <a:off x="5894060" y="5796272"/>
            <a:ext cx="1257300" cy="54937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Block</a:t>
            </a:r>
          </a:p>
          <a:p>
            <a:pPr algn="ctr"/>
            <a:r>
              <a:rPr lang="en-US" altLang="zh-CN" dirty="0" err="1">
                <a:solidFill>
                  <a:srgbClr val="FF0000"/>
                </a:solidFill>
              </a:rPr>
              <a:t>b4</a:t>
            </a:r>
            <a:endParaRPr lang="zh-CN" altLang="en-US" dirty="0">
              <a:solidFill>
                <a:srgbClr val="FF0000"/>
              </a:solidFill>
            </a:endParaRPr>
          </a:p>
        </p:txBody>
      </p:sp>
      <p:cxnSp>
        <p:nvCxnSpPr>
          <p:cNvPr id="9" name="连接符: 曲线 8">
            <a:extLst>
              <a:ext uri="{FF2B5EF4-FFF2-40B4-BE49-F238E27FC236}">
                <a16:creationId xmlns:a16="http://schemas.microsoft.com/office/drawing/2014/main" id="{625BC73F-1A1C-4E73-BE0F-DF88C1462383}"/>
              </a:ext>
            </a:extLst>
          </p:cNvPr>
          <p:cNvCxnSpPr>
            <a:cxnSpLocks/>
            <a:stCxn id="17" idx="4"/>
            <a:endCxn id="15" idx="0"/>
          </p:cNvCxnSpPr>
          <p:nvPr/>
        </p:nvCxnSpPr>
        <p:spPr>
          <a:xfrm rot="5400000">
            <a:off x="8047758" y="3870376"/>
            <a:ext cx="333375"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连接符: 曲线 22">
            <a:extLst>
              <a:ext uri="{FF2B5EF4-FFF2-40B4-BE49-F238E27FC236}">
                <a16:creationId xmlns:a16="http://schemas.microsoft.com/office/drawing/2014/main" id="{39DA0E5C-E8BC-4CC1-A0FC-3DC4983DF778}"/>
              </a:ext>
            </a:extLst>
          </p:cNvPr>
          <p:cNvCxnSpPr>
            <a:cxnSpLocks/>
            <a:stCxn id="17" idx="4"/>
            <a:endCxn id="18" idx="0"/>
          </p:cNvCxnSpPr>
          <p:nvPr/>
        </p:nvCxnSpPr>
        <p:spPr>
          <a:xfrm rot="5400000">
            <a:off x="7201891" y="3024509"/>
            <a:ext cx="333375" cy="169173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D3999B4A-C238-4C78-8FBC-1755B51973E1}"/>
              </a:ext>
            </a:extLst>
          </p:cNvPr>
          <p:cNvCxnSpPr>
            <a:stCxn id="18" idx="4"/>
            <a:endCxn id="19" idx="0"/>
          </p:cNvCxnSpPr>
          <p:nvPr/>
        </p:nvCxnSpPr>
        <p:spPr>
          <a:xfrm>
            <a:off x="6522710" y="4586443"/>
            <a:ext cx="0" cy="333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33527689-B54C-45DF-8057-9AFF7410E9BD}"/>
              </a:ext>
            </a:extLst>
          </p:cNvPr>
          <p:cNvCxnSpPr>
            <a:cxnSpLocks/>
            <a:stCxn id="15" idx="4"/>
            <a:endCxn id="15" idx="4"/>
          </p:cNvCxnSpPr>
          <p:nvPr/>
        </p:nvCxnSpPr>
        <p:spPr>
          <a:xfrm>
            <a:off x="8214445" y="4586443"/>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74F95288-234D-4F3B-8C2A-8C9AAFC757A0}"/>
              </a:ext>
            </a:extLst>
          </p:cNvPr>
          <p:cNvCxnSpPr>
            <a:stCxn id="15" idx="4"/>
            <a:endCxn id="16" idx="0"/>
          </p:cNvCxnSpPr>
          <p:nvPr/>
        </p:nvCxnSpPr>
        <p:spPr>
          <a:xfrm>
            <a:off x="8214445" y="4586443"/>
            <a:ext cx="0" cy="333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00F77482-7C0A-4994-A95F-B8F2113367A3}"/>
              </a:ext>
            </a:extLst>
          </p:cNvPr>
          <p:cNvCxnSpPr>
            <a:stCxn id="19" idx="4"/>
            <a:endCxn id="20" idx="0"/>
          </p:cNvCxnSpPr>
          <p:nvPr/>
        </p:nvCxnSpPr>
        <p:spPr>
          <a:xfrm>
            <a:off x="6522710" y="5469196"/>
            <a:ext cx="0" cy="327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爆炸形: 8 pt  36">
            <a:extLst>
              <a:ext uri="{FF2B5EF4-FFF2-40B4-BE49-F238E27FC236}">
                <a16:creationId xmlns:a16="http://schemas.microsoft.com/office/drawing/2014/main" id="{71D43DC2-C2CE-4810-81B0-701091EC8BC2}"/>
              </a:ext>
            </a:extLst>
          </p:cNvPr>
          <p:cNvSpPr/>
          <p:nvPr/>
        </p:nvSpPr>
        <p:spPr>
          <a:xfrm>
            <a:off x="5561891" y="6256284"/>
            <a:ext cx="1921637" cy="646331"/>
          </a:xfrm>
          <a:prstGeom prst="irregularSeal1">
            <a:avLst/>
          </a:prstGeom>
          <a:gradFill flip="none" rotWithShape="1">
            <a:gsLst>
              <a:gs pos="100000">
                <a:schemeClr val="bg1"/>
              </a:gs>
              <a:gs pos="0">
                <a:srgbClr val="005CA1"/>
              </a:gs>
              <a:gs pos="64000">
                <a:srgbClr val="4E93D2">
                  <a:lumMod val="56000"/>
                  <a:lumOff val="44000"/>
                  <a:alpha val="94000"/>
                </a:srgb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altLang="zh-CN" dirty="0">
              <a:solidFill>
                <a:srgbClr val="FF0000"/>
              </a:solidFill>
            </a:endParaRPr>
          </a:p>
          <a:p>
            <a:pPr algn="ctr"/>
            <a:r>
              <a:rPr lang="en-US" altLang="zh-CN" dirty="0">
                <a:solidFill>
                  <a:srgbClr val="FF0000"/>
                </a:solidFill>
              </a:rPr>
              <a:t>Ram</a:t>
            </a:r>
          </a:p>
          <a:p>
            <a:pPr algn="ctr"/>
            <a:endParaRPr lang="zh-CN" altLang="en-US" dirty="0">
              <a:solidFill>
                <a:schemeClr val="tx1"/>
              </a:solidFill>
            </a:endParaRPr>
          </a:p>
        </p:txBody>
      </p:sp>
    </p:spTree>
    <p:extLst>
      <p:ext uri="{BB962C8B-B14F-4D97-AF65-F5344CB8AC3E}">
        <p14:creationId xmlns:p14="http://schemas.microsoft.com/office/powerpoint/2010/main" val="31163274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76300" y="162790"/>
            <a:ext cx="8191084" cy="540000"/>
          </a:xfrm>
          <a:prstGeom prst="rect">
            <a:avLst/>
          </a:prstGeom>
          <a:gradFill flip="none" rotWithShape="1">
            <a:gsLst>
              <a:gs pos="100000">
                <a:schemeClr val="bg1"/>
              </a:gs>
              <a:gs pos="0">
                <a:srgbClr val="005CA1"/>
              </a:gs>
              <a:gs pos="64000">
                <a:srgbClr val="4E93D2">
                  <a:lumMod val="56000"/>
                  <a:lumOff val="44000"/>
                  <a:alpha val="94000"/>
                </a:srgb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r>
              <a:rPr lang="en-US" altLang="zh-CN" sz="2800" b="1" dirty="0">
                <a:latin typeface="Times New Roman" panose="02020603050405020304" pitchFamily="18" charset="0"/>
                <a:ea typeface="黑体" panose="02010609060101010101" pitchFamily="49" charset="-122"/>
                <a:cs typeface="Times New Roman" panose="02020603050405020304" pitchFamily="18" charset="0"/>
              </a:rPr>
              <a:t>Feedback Strategy – </a:t>
            </a:r>
            <a:r>
              <a:rPr lang="en-US" altLang="zh-CN" sz="2800" b="1" dirty="0" err="1">
                <a:latin typeface="Times New Roman" panose="02020603050405020304" pitchFamily="18" charset="0"/>
                <a:ea typeface="黑体" panose="02010609060101010101" pitchFamily="49" charset="-122"/>
                <a:cs typeface="Times New Roman" panose="02020603050405020304" pitchFamily="18" charset="0"/>
              </a:rPr>
              <a:t>C1</a:t>
            </a:r>
            <a:endParaRPr lang="en-US" altLang="zh-CN" sz="2800" b="1" dirty="0">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3" name="组合 21"/>
          <p:cNvGrpSpPr/>
          <p:nvPr/>
        </p:nvGrpSpPr>
        <p:grpSpPr>
          <a:xfrm>
            <a:off x="6719121" y="158101"/>
            <a:ext cx="2348263" cy="549379"/>
            <a:chOff x="113015" y="4869773"/>
            <a:chExt cx="2348263" cy="549379"/>
          </a:xfrm>
        </p:grpSpPr>
        <p:sp>
          <p:nvSpPr>
            <p:cNvPr id="4" name="文本框 3"/>
            <p:cNvSpPr txBox="1"/>
            <p:nvPr/>
          </p:nvSpPr>
          <p:spPr>
            <a:xfrm>
              <a:off x="113015" y="4869773"/>
              <a:ext cx="1810360" cy="549379"/>
            </a:xfrm>
            <a:prstGeom prst="rect">
              <a:avLst/>
            </a:prstGeom>
            <a:noFill/>
          </p:spPr>
          <p:txBody>
            <a:bodyPr wrap="square" lIns="91438" tIns="45719" rIns="91438" bIns="45719" rtlCol="0" anchor="ctr">
              <a:spAutoFit/>
            </a:bodyPr>
            <a:lstStyle/>
            <a:p>
              <a:pPr algn="r">
                <a:lnSpc>
                  <a:spcPct val="110000"/>
                </a:lnSpc>
              </a:pPr>
              <a:r>
                <a:rPr lang="zh-CN" altLang="en-US" sz="1400" b="1" dirty="0">
                  <a:solidFill>
                    <a:srgbClr val="0C63AA"/>
                  </a:solidFill>
                  <a:latin typeface="黑体" panose="02010609060101010101" pitchFamily="49" charset="-122"/>
                  <a:ea typeface="黑体" panose="02010609060101010101" pitchFamily="49" charset="-122"/>
                  <a:cs typeface="Segoe UI Semilight" panose="020B0402040204020203" pitchFamily="34" charset="0"/>
                </a:rPr>
                <a:t>电子科技大学</a:t>
              </a:r>
              <a:endParaRPr lang="en-US" altLang="zh-CN" sz="1400" b="1" dirty="0">
                <a:solidFill>
                  <a:srgbClr val="0C63AA"/>
                </a:solidFill>
                <a:latin typeface="黑体" panose="02010609060101010101" pitchFamily="49" charset="-122"/>
                <a:ea typeface="黑体" panose="02010609060101010101" pitchFamily="49" charset="-122"/>
                <a:cs typeface="Segoe UI Semilight" panose="020B0402040204020203" pitchFamily="34" charset="0"/>
              </a:endParaRPr>
            </a:p>
            <a:p>
              <a:pPr algn="r">
                <a:lnSpc>
                  <a:spcPct val="110000"/>
                </a:lnSpc>
              </a:pPr>
              <a:r>
                <a:rPr lang="zh-CN" altLang="en-US" sz="1400" b="1" dirty="0">
                  <a:solidFill>
                    <a:srgbClr val="0C63AA"/>
                  </a:solidFill>
                  <a:latin typeface="黑体" panose="02010609060101010101" pitchFamily="49" charset="-122"/>
                  <a:ea typeface="黑体" panose="02010609060101010101" pitchFamily="49" charset="-122"/>
                  <a:cs typeface="Segoe UI Semilight" panose="020B0402040204020203" pitchFamily="34" charset="0"/>
                </a:rPr>
                <a:t>信息与通信工程学院</a:t>
              </a:r>
            </a:p>
          </p:txBody>
        </p:sp>
        <p:sp>
          <p:nvSpPr>
            <p:cNvPr id="5" name="椭圆 4"/>
            <p:cNvSpPr/>
            <p:nvPr/>
          </p:nvSpPr>
          <p:spPr>
            <a:xfrm>
              <a:off x="1921278" y="4874462"/>
              <a:ext cx="540000" cy="540000"/>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a:solidFill>
                <a:srgbClr val="0C63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grpSp>
      <p:sp>
        <p:nvSpPr>
          <p:cNvPr id="6" name="圆角矩形 43"/>
          <p:cNvSpPr/>
          <p:nvPr/>
        </p:nvSpPr>
        <p:spPr>
          <a:xfrm rot="10800000" flipV="1">
            <a:off x="194796" y="162790"/>
            <a:ext cx="540000" cy="540000"/>
          </a:xfrm>
          <a:prstGeom prst="roundRect">
            <a:avLst>
              <a:gd name="adj" fmla="val 5039"/>
            </a:avLst>
          </a:prstGeom>
          <a:solidFill>
            <a:srgbClr val="005CA1"/>
          </a:solidFill>
          <a:ln>
            <a:noFill/>
          </a:ln>
        </p:spPr>
        <p:style>
          <a:lnRef idx="0">
            <a:scrgbClr r="0" g="0" b="0"/>
          </a:lnRef>
          <a:fillRef idx="0">
            <a:scrgbClr r="0" g="0" b="0"/>
          </a:fillRef>
          <a:effectRef idx="0">
            <a:scrgbClr r="0" g="0" b="0"/>
          </a:effectRef>
          <a:fontRef idx="minor">
            <a:schemeClr val="lt1"/>
          </a:fontRef>
        </p:style>
        <p:txBody>
          <a:bodyPr lIns="91436" tIns="45719" rIns="91436" bIns="45719" rtlCol="0" anchor="ctr"/>
          <a:lstStyle/>
          <a:p>
            <a:pPr algn="ctr"/>
            <a:r>
              <a:rPr lang="en-US" altLang="zh-CN" sz="3600" b="1" dirty="0">
                <a:solidFill>
                  <a:schemeClr val="bg1"/>
                </a:solidFill>
                <a:latin typeface="Times New Roman" panose="02020603050405020304" pitchFamily="18" charset="0"/>
                <a:ea typeface="SimHei" panose="02010609060101010101" pitchFamily="49" charset="-122"/>
                <a:cs typeface="Times New Roman" panose="02020603050405020304" pitchFamily="18" charset="0"/>
              </a:rPr>
              <a:t>4</a:t>
            </a:r>
          </a:p>
        </p:txBody>
      </p:sp>
      <p:sp>
        <p:nvSpPr>
          <p:cNvPr id="7"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latin typeface="黑体" panose="02010609060101010101" pitchFamily="49" charset="-122"/>
              <a:ea typeface="黑体" panose="02010609060101010101" pitchFamily="49" charset="-122"/>
            </a:endParaRPr>
          </a:p>
        </p:txBody>
      </p:sp>
      <p:sp>
        <p:nvSpPr>
          <p:cNvPr id="21" name="灯片编号占位符 7"/>
          <p:cNvSpPr txBox="1"/>
          <p:nvPr/>
        </p:nvSpPr>
        <p:spPr>
          <a:xfrm>
            <a:off x="8843095" y="6506963"/>
            <a:ext cx="1600200"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BCDE635-3FC4-4B83-A3D1-632FFA341E9A}" type="slidenum">
              <a:rPr lang="zh-CN" altLang="en-US" smtClean="0"/>
              <a:t>27</a:t>
            </a:fld>
            <a:endParaRPr lang="zh-CN" altLang="en-US" dirty="0"/>
          </a:p>
        </p:txBody>
      </p:sp>
      <p:sp>
        <p:nvSpPr>
          <p:cNvPr id="13" name="箭头: 五边形 12">
            <a:extLst>
              <a:ext uri="{FF2B5EF4-FFF2-40B4-BE49-F238E27FC236}">
                <a16:creationId xmlns:a16="http://schemas.microsoft.com/office/drawing/2014/main" id="{5CB3319A-1876-4866-AB91-C6C4FA516FCA}"/>
              </a:ext>
            </a:extLst>
          </p:cNvPr>
          <p:cNvSpPr/>
          <p:nvPr/>
        </p:nvSpPr>
        <p:spPr>
          <a:xfrm>
            <a:off x="0" y="1434277"/>
            <a:ext cx="2674620" cy="433070"/>
          </a:xfrm>
          <a:prstGeom prst="homePlat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TortoiseFuzz</a:t>
            </a:r>
            <a:endPar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 name="文本框 11">
            <a:extLst>
              <a:ext uri="{FF2B5EF4-FFF2-40B4-BE49-F238E27FC236}">
                <a16:creationId xmlns:a16="http://schemas.microsoft.com/office/drawing/2014/main" id="{BE62B476-CD86-4757-818A-FD2775EF1404}"/>
              </a:ext>
            </a:extLst>
          </p:cNvPr>
          <p:cNvSpPr txBox="1"/>
          <p:nvPr/>
        </p:nvSpPr>
        <p:spPr>
          <a:xfrm>
            <a:off x="734796" y="2349699"/>
            <a:ext cx="7894854" cy="923330"/>
          </a:xfrm>
          <a:prstGeom prst="rect">
            <a:avLst/>
          </a:prstGeom>
          <a:noFill/>
        </p:spPr>
        <p:txBody>
          <a:bodyPr wrap="square">
            <a:spAutoFit/>
          </a:bodyPr>
          <a:lstStyle/>
          <a:p>
            <a:pPr marL="285750" indent="-285750">
              <a:buFont typeface="Arial" panose="020B0604020202020204" pitchFamily="34" charset="0"/>
              <a:buChar char="•"/>
            </a:pPr>
            <a:r>
              <a:rPr lang="en-US" altLang="zh-CN" dirty="0"/>
              <a:t>Implement a </a:t>
            </a:r>
            <a:r>
              <a:rPr lang="en-US" altLang="zh-CN" dirty="0" err="1"/>
              <a:t>greybox</a:t>
            </a:r>
            <a:r>
              <a:rPr lang="en-US" altLang="zh-CN" dirty="0"/>
              <a:t> </a:t>
            </a:r>
            <a:r>
              <a:rPr lang="en-US" altLang="zh-CN" dirty="0" err="1"/>
              <a:t>fuzzer</a:t>
            </a:r>
            <a:r>
              <a:rPr lang="en-US" altLang="zh-CN" dirty="0"/>
              <a:t> based on coverage accounting.</a:t>
            </a:r>
          </a:p>
          <a:p>
            <a:pPr marL="285750" indent="-285750">
              <a:buFont typeface="Arial" panose="020B0604020202020204" pitchFamily="34" charset="0"/>
              <a:buChar char="•"/>
            </a:pPr>
            <a:r>
              <a:rPr lang="en-US" altLang="zh-CN" dirty="0" err="1"/>
              <a:t>TortoiseFuzz</a:t>
            </a:r>
            <a:r>
              <a:rPr lang="en-US" altLang="zh-CN" dirty="0"/>
              <a:t> outperformed all the 4 </a:t>
            </a:r>
            <a:r>
              <a:rPr lang="en-US" altLang="zh-CN" dirty="0" err="1"/>
              <a:t>greybox</a:t>
            </a:r>
            <a:r>
              <a:rPr lang="en-US" altLang="zh-CN" dirty="0"/>
              <a:t> </a:t>
            </a:r>
            <a:r>
              <a:rPr lang="en-US" altLang="zh-CN" dirty="0" err="1"/>
              <a:t>fuzzers</a:t>
            </a:r>
            <a:r>
              <a:rPr lang="en-US" altLang="zh-CN" dirty="0"/>
              <a:t> and 1 hybrid </a:t>
            </a:r>
            <a:r>
              <a:rPr lang="en-US" altLang="zh-CN" dirty="0" err="1"/>
              <a:t>fuzzers</a:t>
            </a:r>
            <a:r>
              <a:rPr lang="en-US" altLang="zh-CN" dirty="0"/>
              <a:t>, also found 20 zero-day vulnerabilities, with 15 confirmed with CVE IDs.</a:t>
            </a:r>
            <a:endParaRPr lang="zh-CN" altLang="en-US" dirty="0"/>
          </a:p>
        </p:txBody>
      </p:sp>
      <p:sp>
        <p:nvSpPr>
          <p:cNvPr id="14" name="文本框 13">
            <a:extLst>
              <a:ext uri="{FF2B5EF4-FFF2-40B4-BE49-F238E27FC236}">
                <a16:creationId xmlns:a16="http://schemas.microsoft.com/office/drawing/2014/main" id="{30155B6C-E874-4846-8AE3-4CD430FDE576}"/>
              </a:ext>
            </a:extLst>
          </p:cNvPr>
          <p:cNvSpPr txBox="1"/>
          <p:nvPr/>
        </p:nvSpPr>
        <p:spPr>
          <a:xfrm>
            <a:off x="3585087" y="6212998"/>
            <a:ext cx="5258008" cy="430887"/>
          </a:xfrm>
          <a:prstGeom prst="rect">
            <a:avLst/>
          </a:prstGeom>
          <a:noFill/>
        </p:spPr>
        <p:txBody>
          <a:bodyPr wrap="square">
            <a:spAutoFit/>
          </a:bodyPr>
          <a:lstStyle/>
          <a:p>
            <a:r>
              <a:rPr lang="en-US" altLang="zh-CN" sz="1100" b="0" i="0" dirty="0">
                <a:solidFill>
                  <a:srgbClr val="222222"/>
                </a:solidFill>
                <a:effectLst/>
                <a:latin typeface="Arial" panose="020B0604020202020204" pitchFamily="34" charset="0"/>
              </a:rPr>
              <a:t>Wang Y, Jia X, Liu Y, et al. Not All Coverage Measurements Are Equal: Fuzzing by Coverage Accounting for Input Prioritization[C]//NDSS. 2020.</a:t>
            </a:r>
            <a:endParaRPr lang="zh-CN" altLang="en-US" sz="1100" dirty="0"/>
          </a:p>
        </p:txBody>
      </p:sp>
      <p:pic>
        <p:nvPicPr>
          <p:cNvPr id="9" name="图片 8">
            <a:extLst>
              <a:ext uri="{FF2B5EF4-FFF2-40B4-BE49-F238E27FC236}">
                <a16:creationId xmlns:a16="http://schemas.microsoft.com/office/drawing/2014/main" id="{B682E8D8-09D1-47A0-BAA5-85A196F855BC}"/>
              </a:ext>
            </a:extLst>
          </p:cNvPr>
          <p:cNvPicPr>
            <a:picLocks noChangeAspect="1"/>
          </p:cNvPicPr>
          <p:nvPr/>
        </p:nvPicPr>
        <p:blipFill>
          <a:blip r:embed="rId4"/>
          <a:stretch>
            <a:fillRect/>
          </a:stretch>
        </p:blipFill>
        <p:spPr>
          <a:xfrm>
            <a:off x="876300" y="3185576"/>
            <a:ext cx="7283302" cy="2890500"/>
          </a:xfrm>
          <a:prstGeom prst="rect">
            <a:avLst/>
          </a:prstGeom>
        </p:spPr>
      </p:pic>
      <p:sp>
        <p:nvSpPr>
          <p:cNvPr id="10" name="椭圆 9">
            <a:extLst>
              <a:ext uri="{FF2B5EF4-FFF2-40B4-BE49-F238E27FC236}">
                <a16:creationId xmlns:a16="http://schemas.microsoft.com/office/drawing/2014/main" id="{EDCA6385-5C24-4EFB-93AC-60605E884451}"/>
              </a:ext>
            </a:extLst>
          </p:cNvPr>
          <p:cNvSpPr/>
          <p:nvPr/>
        </p:nvSpPr>
        <p:spPr>
          <a:xfrm>
            <a:off x="1722474" y="5423723"/>
            <a:ext cx="531628" cy="381654"/>
          </a:xfrm>
          <a:prstGeom prst="ellipse">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zh-CN" altLang="en-US" sz="2400" b="1" dirty="0">
              <a:latin typeface="微软雅黑" panose="020B0503020204020204" pitchFamily="34" charset="-122"/>
              <a:ea typeface="微软雅黑" panose="020B0503020204020204" pitchFamily="34" charset="-122"/>
            </a:endParaRPr>
          </a:p>
        </p:txBody>
      </p:sp>
      <p:sp>
        <p:nvSpPr>
          <p:cNvPr id="15" name="椭圆 14">
            <a:extLst>
              <a:ext uri="{FF2B5EF4-FFF2-40B4-BE49-F238E27FC236}">
                <a16:creationId xmlns:a16="http://schemas.microsoft.com/office/drawing/2014/main" id="{B7C7D9EB-D826-4327-9A0B-8793CCAC19CA}"/>
              </a:ext>
            </a:extLst>
          </p:cNvPr>
          <p:cNvSpPr/>
          <p:nvPr/>
        </p:nvSpPr>
        <p:spPr>
          <a:xfrm>
            <a:off x="7283039" y="5434356"/>
            <a:ext cx="531628" cy="381654"/>
          </a:xfrm>
          <a:prstGeom prst="ellipse">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724088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76300" y="162790"/>
            <a:ext cx="8191084" cy="540000"/>
          </a:xfrm>
          <a:prstGeom prst="rect">
            <a:avLst/>
          </a:prstGeom>
          <a:gradFill flip="none" rotWithShape="1">
            <a:gsLst>
              <a:gs pos="100000">
                <a:schemeClr val="bg1"/>
              </a:gs>
              <a:gs pos="0">
                <a:srgbClr val="005CA1"/>
              </a:gs>
              <a:gs pos="64000">
                <a:srgbClr val="4E93D2">
                  <a:lumMod val="56000"/>
                  <a:lumOff val="44000"/>
                  <a:alpha val="94000"/>
                </a:srgb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r>
              <a:rPr lang="en-US" altLang="zh-CN" sz="2800" b="1" dirty="0">
                <a:latin typeface="Times New Roman" panose="02020603050405020304" pitchFamily="18" charset="0"/>
                <a:ea typeface="黑体" panose="02010609060101010101" pitchFamily="49" charset="-122"/>
                <a:cs typeface="Times New Roman" panose="02020603050405020304" pitchFamily="18" charset="0"/>
              </a:rPr>
              <a:t>Feedback Strategy – </a:t>
            </a:r>
            <a:r>
              <a:rPr lang="en-US" altLang="zh-CN" sz="2800" b="1" dirty="0" err="1">
                <a:latin typeface="Times New Roman" panose="02020603050405020304" pitchFamily="18" charset="0"/>
                <a:ea typeface="黑体" panose="02010609060101010101" pitchFamily="49" charset="-122"/>
                <a:cs typeface="Times New Roman" panose="02020603050405020304" pitchFamily="18" charset="0"/>
              </a:rPr>
              <a:t>C2</a:t>
            </a:r>
            <a:endParaRPr lang="en-US" altLang="zh-CN" sz="2800" b="1" dirty="0">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3" name="组合 21"/>
          <p:cNvGrpSpPr/>
          <p:nvPr/>
        </p:nvGrpSpPr>
        <p:grpSpPr>
          <a:xfrm>
            <a:off x="6719121" y="158101"/>
            <a:ext cx="2348263" cy="549379"/>
            <a:chOff x="113015" y="4869773"/>
            <a:chExt cx="2348263" cy="549379"/>
          </a:xfrm>
        </p:grpSpPr>
        <p:sp>
          <p:nvSpPr>
            <p:cNvPr id="4" name="文本框 3"/>
            <p:cNvSpPr txBox="1"/>
            <p:nvPr/>
          </p:nvSpPr>
          <p:spPr>
            <a:xfrm>
              <a:off x="113015" y="4869773"/>
              <a:ext cx="1810360" cy="549379"/>
            </a:xfrm>
            <a:prstGeom prst="rect">
              <a:avLst/>
            </a:prstGeom>
            <a:noFill/>
          </p:spPr>
          <p:txBody>
            <a:bodyPr wrap="square" lIns="91438" tIns="45719" rIns="91438" bIns="45719" rtlCol="0" anchor="ctr">
              <a:spAutoFit/>
            </a:bodyPr>
            <a:lstStyle/>
            <a:p>
              <a:pPr algn="r">
                <a:lnSpc>
                  <a:spcPct val="110000"/>
                </a:lnSpc>
              </a:pPr>
              <a:r>
                <a:rPr lang="zh-CN" altLang="en-US" sz="1400" b="1" dirty="0">
                  <a:solidFill>
                    <a:srgbClr val="0C63AA"/>
                  </a:solidFill>
                  <a:latin typeface="黑体" panose="02010609060101010101" pitchFamily="49" charset="-122"/>
                  <a:ea typeface="黑体" panose="02010609060101010101" pitchFamily="49" charset="-122"/>
                  <a:cs typeface="Segoe UI Semilight" panose="020B0402040204020203" pitchFamily="34" charset="0"/>
                </a:rPr>
                <a:t>电子科技大学</a:t>
              </a:r>
              <a:endParaRPr lang="en-US" altLang="zh-CN" sz="1400" b="1" dirty="0">
                <a:solidFill>
                  <a:srgbClr val="0C63AA"/>
                </a:solidFill>
                <a:latin typeface="黑体" panose="02010609060101010101" pitchFamily="49" charset="-122"/>
                <a:ea typeface="黑体" panose="02010609060101010101" pitchFamily="49" charset="-122"/>
                <a:cs typeface="Segoe UI Semilight" panose="020B0402040204020203" pitchFamily="34" charset="0"/>
              </a:endParaRPr>
            </a:p>
            <a:p>
              <a:pPr algn="r">
                <a:lnSpc>
                  <a:spcPct val="110000"/>
                </a:lnSpc>
              </a:pPr>
              <a:r>
                <a:rPr lang="zh-CN" altLang="en-US" sz="1400" b="1" dirty="0">
                  <a:solidFill>
                    <a:srgbClr val="0C63AA"/>
                  </a:solidFill>
                  <a:latin typeface="黑体" panose="02010609060101010101" pitchFamily="49" charset="-122"/>
                  <a:ea typeface="黑体" panose="02010609060101010101" pitchFamily="49" charset="-122"/>
                  <a:cs typeface="Segoe UI Semilight" panose="020B0402040204020203" pitchFamily="34" charset="0"/>
                </a:rPr>
                <a:t>信息与通信工程学院</a:t>
              </a:r>
            </a:p>
          </p:txBody>
        </p:sp>
        <p:sp>
          <p:nvSpPr>
            <p:cNvPr id="5" name="椭圆 4"/>
            <p:cNvSpPr/>
            <p:nvPr/>
          </p:nvSpPr>
          <p:spPr>
            <a:xfrm>
              <a:off x="1921278" y="4874462"/>
              <a:ext cx="540000" cy="540000"/>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a:solidFill>
                <a:srgbClr val="0C63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grpSp>
      <p:sp>
        <p:nvSpPr>
          <p:cNvPr id="6" name="圆角矩形 43"/>
          <p:cNvSpPr/>
          <p:nvPr/>
        </p:nvSpPr>
        <p:spPr>
          <a:xfrm rot="10800000" flipV="1">
            <a:off x="194796" y="162790"/>
            <a:ext cx="540000" cy="540000"/>
          </a:xfrm>
          <a:prstGeom prst="roundRect">
            <a:avLst>
              <a:gd name="adj" fmla="val 5039"/>
            </a:avLst>
          </a:prstGeom>
          <a:solidFill>
            <a:srgbClr val="005CA1"/>
          </a:solidFill>
          <a:ln>
            <a:noFill/>
          </a:ln>
        </p:spPr>
        <p:style>
          <a:lnRef idx="0">
            <a:scrgbClr r="0" g="0" b="0"/>
          </a:lnRef>
          <a:fillRef idx="0">
            <a:scrgbClr r="0" g="0" b="0"/>
          </a:fillRef>
          <a:effectRef idx="0">
            <a:scrgbClr r="0" g="0" b="0"/>
          </a:effectRef>
          <a:fontRef idx="minor">
            <a:schemeClr val="lt1"/>
          </a:fontRef>
        </p:style>
        <p:txBody>
          <a:bodyPr lIns="91436" tIns="45719" rIns="91436" bIns="45719" rtlCol="0" anchor="ctr"/>
          <a:lstStyle/>
          <a:p>
            <a:pPr algn="ctr"/>
            <a:r>
              <a:rPr lang="en-US" altLang="zh-CN" sz="3600" b="1" dirty="0">
                <a:solidFill>
                  <a:schemeClr val="bg1"/>
                </a:solidFill>
                <a:latin typeface="Times New Roman" panose="02020603050405020304" pitchFamily="18" charset="0"/>
                <a:ea typeface="SimHei" panose="02010609060101010101" pitchFamily="49" charset="-122"/>
                <a:cs typeface="Times New Roman" panose="02020603050405020304" pitchFamily="18" charset="0"/>
              </a:rPr>
              <a:t>4</a:t>
            </a:r>
          </a:p>
        </p:txBody>
      </p:sp>
      <p:sp>
        <p:nvSpPr>
          <p:cNvPr id="7"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latin typeface="黑体" panose="02010609060101010101" pitchFamily="49" charset="-122"/>
              <a:ea typeface="黑体" panose="02010609060101010101" pitchFamily="49" charset="-122"/>
            </a:endParaRPr>
          </a:p>
        </p:txBody>
      </p:sp>
      <p:sp>
        <p:nvSpPr>
          <p:cNvPr id="21" name="灯片编号占位符 7"/>
          <p:cNvSpPr txBox="1"/>
          <p:nvPr/>
        </p:nvSpPr>
        <p:spPr>
          <a:xfrm>
            <a:off x="8843095" y="6506963"/>
            <a:ext cx="1600200"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BCDE635-3FC4-4B83-A3D1-632FFA341E9A}" type="slidenum">
              <a:rPr lang="zh-CN" altLang="en-US" smtClean="0"/>
              <a:t>28</a:t>
            </a:fld>
            <a:endParaRPr lang="zh-CN" altLang="en-US" dirty="0"/>
          </a:p>
        </p:txBody>
      </p:sp>
      <p:sp>
        <p:nvSpPr>
          <p:cNvPr id="13" name="箭头: 五边形 12">
            <a:extLst>
              <a:ext uri="{FF2B5EF4-FFF2-40B4-BE49-F238E27FC236}">
                <a16:creationId xmlns:a16="http://schemas.microsoft.com/office/drawing/2014/main" id="{5CB3319A-1876-4866-AB91-C6C4FA516FCA}"/>
              </a:ext>
            </a:extLst>
          </p:cNvPr>
          <p:cNvSpPr/>
          <p:nvPr/>
        </p:nvSpPr>
        <p:spPr>
          <a:xfrm>
            <a:off x="0" y="1434277"/>
            <a:ext cx="2674620" cy="433070"/>
          </a:xfrm>
          <a:prstGeom prst="homePlat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THINKING</a:t>
            </a:r>
          </a:p>
        </p:txBody>
      </p:sp>
      <p:sp>
        <p:nvSpPr>
          <p:cNvPr id="15" name="文本框 14">
            <a:extLst>
              <a:ext uri="{FF2B5EF4-FFF2-40B4-BE49-F238E27FC236}">
                <a16:creationId xmlns:a16="http://schemas.microsoft.com/office/drawing/2014/main" id="{31F9A91C-825F-4D75-A6DF-A40E3860D3F9}"/>
              </a:ext>
            </a:extLst>
          </p:cNvPr>
          <p:cNvSpPr txBox="1"/>
          <p:nvPr/>
        </p:nvSpPr>
        <p:spPr>
          <a:xfrm>
            <a:off x="461500" y="2228671"/>
            <a:ext cx="7162801" cy="1200329"/>
          </a:xfrm>
          <a:prstGeom prst="rect">
            <a:avLst/>
          </a:prstGeom>
          <a:noFill/>
        </p:spPr>
        <p:txBody>
          <a:bodyPr wrap="square" rtlCol="0">
            <a:spAutoFit/>
          </a:bodyPr>
          <a:lstStyle/>
          <a:p>
            <a:r>
              <a:rPr lang="en-US" altLang="zh-CN" dirty="0"/>
              <a:t>rewarding </a:t>
            </a:r>
            <a:r>
              <a:rPr lang="en-US" altLang="zh-CN" dirty="0" err="1"/>
              <a:t>fuzzers</a:t>
            </a:r>
            <a:r>
              <a:rPr lang="en-US" altLang="zh-CN" dirty="0"/>
              <a:t> for exploring new states (state coverage)</a:t>
            </a:r>
          </a:p>
          <a:p>
            <a:r>
              <a:rPr lang="en-US" altLang="zh-CN" dirty="0"/>
              <a:t>is a poor strategy, which often decreases the bug detection rate. This is due to the fact that, for non-trivial applications, the number of possible program states is often infinite.</a:t>
            </a:r>
            <a:endParaRPr lang="zh-CN" altLang="en-US" dirty="0"/>
          </a:p>
        </p:txBody>
      </p:sp>
      <p:sp>
        <p:nvSpPr>
          <p:cNvPr id="16" name="箭头: 五边形 15">
            <a:extLst>
              <a:ext uri="{FF2B5EF4-FFF2-40B4-BE49-F238E27FC236}">
                <a16:creationId xmlns:a16="http://schemas.microsoft.com/office/drawing/2014/main" id="{F188357C-9794-4941-84F7-2F4D0C686145}"/>
              </a:ext>
            </a:extLst>
          </p:cNvPr>
          <p:cNvSpPr/>
          <p:nvPr/>
        </p:nvSpPr>
        <p:spPr>
          <a:xfrm>
            <a:off x="0" y="3790324"/>
            <a:ext cx="2674620" cy="433070"/>
          </a:xfrm>
          <a:prstGeom prst="homePlat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Idea</a:t>
            </a:r>
          </a:p>
        </p:txBody>
      </p:sp>
      <p:sp>
        <p:nvSpPr>
          <p:cNvPr id="17" name="文本框 16">
            <a:extLst>
              <a:ext uri="{FF2B5EF4-FFF2-40B4-BE49-F238E27FC236}">
                <a16:creationId xmlns:a16="http://schemas.microsoft.com/office/drawing/2014/main" id="{75CC9003-46B0-414C-B69F-473A92E5BCED}"/>
              </a:ext>
            </a:extLst>
          </p:cNvPr>
          <p:cNvSpPr txBox="1"/>
          <p:nvPr/>
        </p:nvSpPr>
        <p:spPr>
          <a:xfrm>
            <a:off x="461500" y="4584718"/>
            <a:ext cx="6691775" cy="1200329"/>
          </a:xfrm>
          <a:prstGeom prst="rect">
            <a:avLst/>
          </a:prstGeom>
          <a:noFill/>
        </p:spPr>
        <p:txBody>
          <a:bodyPr wrap="square" rtlCol="0">
            <a:spAutoFit/>
          </a:bodyPr>
          <a:lstStyle/>
          <a:p>
            <a:r>
              <a:rPr lang="en-US" altLang="zh-CN" dirty="0"/>
              <a:t>Likely invariant feedback Idea: local properties represent an interesting abstraction of the program state. So we can use feedback to reward an input that violates one or more invariants to explore the new state of target program.</a:t>
            </a:r>
            <a:endParaRPr lang="zh-CN" altLang="en-US" dirty="0"/>
          </a:p>
        </p:txBody>
      </p:sp>
      <p:graphicFrame>
        <p:nvGraphicFramePr>
          <p:cNvPr id="14" name="图表 13">
            <a:extLst>
              <a:ext uri="{FF2B5EF4-FFF2-40B4-BE49-F238E27FC236}">
                <a16:creationId xmlns:a16="http://schemas.microsoft.com/office/drawing/2014/main" id="{9C412783-6C11-4BA1-8446-D19A5DD9BE8B}"/>
              </a:ext>
            </a:extLst>
          </p:cNvPr>
          <p:cNvGraphicFramePr/>
          <p:nvPr/>
        </p:nvGraphicFramePr>
        <p:xfrm>
          <a:off x="6469382" y="3189973"/>
          <a:ext cx="2760161" cy="278948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686355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76300" y="162790"/>
            <a:ext cx="8191084" cy="540000"/>
          </a:xfrm>
          <a:prstGeom prst="rect">
            <a:avLst/>
          </a:prstGeom>
          <a:gradFill flip="none" rotWithShape="1">
            <a:gsLst>
              <a:gs pos="100000">
                <a:schemeClr val="bg1"/>
              </a:gs>
              <a:gs pos="0">
                <a:srgbClr val="005CA1"/>
              </a:gs>
              <a:gs pos="64000">
                <a:srgbClr val="4E93D2">
                  <a:lumMod val="56000"/>
                  <a:lumOff val="44000"/>
                  <a:alpha val="94000"/>
                </a:srgb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r>
              <a:rPr lang="en-US" altLang="zh-CN" sz="2800" b="1" dirty="0">
                <a:latin typeface="Times New Roman" panose="02020603050405020304" pitchFamily="18" charset="0"/>
                <a:ea typeface="黑体" panose="02010609060101010101" pitchFamily="49" charset="-122"/>
                <a:cs typeface="Times New Roman" panose="02020603050405020304" pitchFamily="18" charset="0"/>
              </a:rPr>
              <a:t>Feedback Strategy – </a:t>
            </a:r>
            <a:r>
              <a:rPr lang="en-US" altLang="zh-CN" sz="2800" b="1" dirty="0" err="1">
                <a:latin typeface="Times New Roman" panose="02020603050405020304" pitchFamily="18" charset="0"/>
                <a:ea typeface="黑体" panose="02010609060101010101" pitchFamily="49" charset="-122"/>
                <a:cs typeface="Times New Roman" panose="02020603050405020304" pitchFamily="18" charset="0"/>
              </a:rPr>
              <a:t>C2</a:t>
            </a:r>
            <a:endParaRPr lang="en-US" altLang="zh-CN" sz="2800" b="1" dirty="0">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3" name="组合 21"/>
          <p:cNvGrpSpPr/>
          <p:nvPr/>
        </p:nvGrpSpPr>
        <p:grpSpPr>
          <a:xfrm>
            <a:off x="6719121" y="158101"/>
            <a:ext cx="2348263" cy="549379"/>
            <a:chOff x="113015" y="4869773"/>
            <a:chExt cx="2348263" cy="549379"/>
          </a:xfrm>
        </p:grpSpPr>
        <p:sp>
          <p:nvSpPr>
            <p:cNvPr id="4" name="文本框 3"/>
            <p:cNvSpPr txBox="1"/>
            <p:nvPr/>
          </p:nvSpPr>
          <p:spPr>
            <a:xfrm>
              <a:off x="113015" y="4869773"/>
              <a:ext cx="1810360" cy="549379"/>
            </a:xfrm>
            <a:prstGeom prst="rect">
              <a:avLst/>
            </a:prstGeom>
            <a:noFill/>
          </p:spPr>
          <p:txBody>
            <a:bodyPr wrap="square" lIns="91438" tIns="45719" rIns="91438" bIns="45719" rtlCol="0" anchor="ctr">
              <a:spAutoFit/>
            </a:bodyPr>
            <a:lstStyle/>
            <a:p>
              <a:pPr algn="r">
                <a:lnSpc>
                  <a:spcPct val="110000"/>
                </a:lnSpc>
              </a:pPr>
              <a:r>
                <a:rPr lang="zh-CN" altLang="en-US" sz="1400" b="1" dirty="0">
                  <a:solidFill>
                    <a:srgbClr val="0C63AA"/>
                  </a:solidFill>
                  <a:latin typeface="黑体" panose="02010609060101010101" pitchFamily="49" charset="-122"/>
                  <a:ea typeface="黑体" panose="02010609060101010101" pitchFamily="49" charset="-122"/>
                  <a:cs typeface="Segoe UI Semilight" panose="020B0402040204020203" pitchFamily="34" charset="0"/>
                </a:rPr>
                <a:t>电子科技大学</a:t>
              </a:r>
              <a:endParaRPr lang="en-US" altLang="zh-CN" sz="1400" b="1" dirty="0">
                <a:solidFill>
                  <a:srgbClr val="0C63AA"/>
                </a:solidFill>
                <a:latin typeface="黑体" panose="02010609060101010101" pitchFamily="49" charset="-122"/>
                <a:ea typeface="黑体" panose="02010609060101010101" pitchFamily="49" charset="-122"/>
                <a:cs typeface="Segoe UI Semilight" panose="020B0402040204020203" pitchFamily="34" charset="0"/>
              </a:endParaRPr>
            </a:p>
            <a:p>
              <a:pPr algn="r">
                <a:lnSpc>
                  <a:spcPct val="110000"/>
                </a:lnSpc>
              </a:pPr>
              <a:r>
                <a:rPr lang="zh-CN" altLang="en-US" sz="1400" b="1" dirty="0">
                  <a:solidFill>
                    <a:srgbClr val="0C63AA"/>
                  </a:solidFill>
                  <a:latin typeface="黑体" panose="02010609060101010101" pitchFamily="49" charset="-122"/>
                  <a:ea typeface="黑体" panose="02010609060101010101" pitchFamily="49" charset="-122"/>
                  <a:cs typeface="Segoe UI Semilight" panose="020B0402040204020203" pitchFamily="34" charset="0"/>
                </a:rPr>
                <a:t>信息与通信工程学院</a:t>
              </a:r>
            </a:p>
          </p:txBody>
        </p:sp>
        <p:sp>
          <p:nvSpPr>
            <p:cNvPr id="5" name="椭圆 4"/>
            <p:cNvSpPr/>
            <p:nvPr/>
          </p:nvSpPr>
          <p:spPr>
            <a:xfrm>
              <a:off x="1921278" y="4874462"/>
              <a:ext cx="540000" cy="540000"/>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a:solidFill>
                <a:srgbClr val="0C63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grpSp>
      <p:sp>
        <p:nvSpPr>
          <p:cNvPr id="6" name="圆角矩形 43"/>
          <p:cNvSpPr/>
          <p:nvPr/>
        </p:nvSpPr>
        <p:spPr>
          <a:xfrm rot="10800000" flipV="1">
            <a:off x="194796" y="162790"/>
            <a:ext cx="540000" cy="540000"/>
          </a:xfrm>
          <a:prstGeom prst="roundRect">
            <a:avLst>
              <a:gd name="adj" fmla="val 5039"/>
            </a:avLst>
          </a:prstGeom>
          <a:solidFill>
            <a:srgbClr val="005CA1"/>
          </a:solidFill>
          <a:ln>
            <a:noFill/>
          </a:ln>
        </p:spPr>
        <p:style>
          <a:lnRef idx="0">
            <a:scrgbClr r="0" g="0" b="0"/>
          </a:lnRef>
          <a:fillRef idx="0">
            <a:scrgbClr r="0" g="0" b="0"/>
          </a:fillRef>
          <a:effectRef idx="0">
            <a:scrgbClr r="0" g="0" b="0"/>
          </a:effectRef>
          <a:fontRef idx="minor">
            <a:schemeClr val="lt1"/>
          </a:fontRef>
        </p:style>
        <p:txBody>
          <a:bodyPr lIns="91436" tIns="45719" rIns="91436" bIns="45719" rtlCol="0" anchor="ctr"/>
          <a:lstStyle/>
          <a:p>
            <a:pPr algn="ctr"/>
            <a:r>
              <a:rPr lang="en-US" altLang="zh-CN" sz="3600" b="1" dirty="0">
                <a:solidFill>
                  <a:schemeClr val="bg1"/>
                </a:solidFill>
                <a:latin typeface="Times New Roman" panose="02020603050405020304" pitchFamily="18" charset="0"/>
                <a:ea typeface="SimHei" panose="02010609060101010101" pitchFamily="49" charset="-122"/>
                <a:cs typeface="Times New Roman" panose="02020603050405020304" pitchFamily="18" charset="0"/>
              </a:rPr>
              <a:t>4</a:t>
            </a:r>
          </a:p>
        </p:txBody>
      </p:sp>
      <p:sp>
        <p:nvSpPr>
          <p:cNvPr id="7"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latin typeface="黑体" panose="02010609060101010101" pitchFamily="49" charset="-122"/>
              <a:ea typeface="黑体" panose="02010609060101010101" pitchFamily="49" charset="-122"/>
            </a:endParaRPr>
          </a:p>
        </p:txBody>
      </p:sp>
      <p:sp>
        <p:nvSpPr>
          <p:cNvPr id="21" name="灯片编号占位符 7"/>
          <p:cNvSpPr txBox="1"/>
          <p:nvPr/>
        </p:nvSpPr>
        <p:spPr>
          <a:xfrm>
            <a:off x="8843095" y="6506963"/>
            <a:ext cx="1600200"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BCDE635-3FC4-4B83-A3D1-632FFA341E9A}" type="slidenum">
              <a:rPr lang="zh-CN" altLang="en-US" smtClean="0"/>
              <a:t>29</a:t>
            </a:fld>
            <a:endParaRPr lang="zh-CN" altLang="en-US" dirty="0"/>
          </a:p>
        </p:txBody>
      </p:sp>
      <p:pic>
        <p:nvPicPr>
          <p:cNvPr id="14" name="图片 13">
            <a:extLst>
              <a:ext uri="{FF2B5EF4-FFF2-40B4-BE49-F238E27FC236}">
                <a16:creationId xmlns:a16="http://schemas.microsoft.com/office/drawing/2014/main" id="{84575150-97BD-4911-A62E-B39AC1EC4C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4796" y="761535"/>
            <a:ext cx="7334226" cy="2433318"/>
          </a:xfrm>
          <a:prstGeom prst="rect">
            <a:avLst/>
          </a:prstGeom>
        </p:spPr>
      </p:pic>
      <p:pic>
        <p:nvPicPr>
          <p:cNvPr id="18" name="图片 17">
            <a:extLst>
              <a:ext uri="{FF2B5EF4-FFF2-40B4-BE49-F238E27FC236}">
                <a16:creationId xmlns:a16="http://schemas.microsoft.com/office/drawing/2014/main" id="{42CF588E-A868-431C-A6CB-DD66B2E514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3424" y="3319478"/>
            <a:ext cx="5653960" cy="2690866"/>
          </a:xfrm>
          <a:prstGeom prst="rect">
            <a:avLst/>
          </a:prstGeom>
        </p:spPr>
      </p:pic>
      <p:sp>
        <p:nvSpPr>
          <p:cNvPr id="8" name="文本框 7">
            <a:extLst>
              <a:ext uri="{FF2B5EF4-FFF2-40B4-BE49-F238E27FC236}">
                <a16:creationId xmlns:a16="http://schemas.microsoft.com/office/drawing/2014/main" id="{6126574B-BFAE-4665-8C20-2A85ACF050C5}"/>
              </a:ext>
            </a:extLst>
          </p:cNvPr>
          <p:cNvSpPr txBox="1"/>
          <p:nvPr/>
        </p:nvSpPr>
        <p:spPr>
          <a:xfrm>
            <a:off x="876300" y="3972589"/>
            <a:ext cx="2338013" cy="923330"/>
          </a:xfrm>
          <a:prstGeom prst="rect">
            <a:avLst/>
          </a:prstGeom>
          <a:noFill/>
        </p:spPr>
        <p:txBody>
          <a:bodyPr wrap="square" rtlCol="0">
            <a:spAutoFit/>
          </a:bodyPr>
          <a:lstStyle/>
          <a:p>
            <a:r>
              <a:rPr lang="en-US" altLang="zh-CN" dirty="0"/>
              <a:t>The bug is only triggered when program at B state</a:t>
            </a:r>
            <a:r>
              <a:rPr lang="zh-CN" altLang="en-US" dirty="0"/>
              <a:t>！</a:t>
            </a:r>
          </a:p>
        </p:txBody>
      </p:sp>
      <p:sp>
        <p:nvSpPr>
          <p:cNvPr id="9" name="椭圆 8">
            <a:extLst>
              <a:ext uri="{FF2B5EF4-FFF2-40B4-BE49-F238E27FC236}">
                <a16:creationId xmlns:a16="http://schemas.microsoft.com/office/drawing/2014/main" id="{1988F856-05E8-4C7E-A52E-574ABEB98E47}"/>
              </a:ext>
            </a:extLst>
          </p:cNvPr>
          <p:cNvSpPr/>
          <p:nvPr/>
        </p:nvSpPr>
        <p:spPr>
          <a:xfrm>
            <a:off x="7696200" y="5295900"/>
            <a:ext cx="257175" cy="733425"/>
          </a:xfrm>
          <a:prstGeom prst="ellipse">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zh-CN" altLang="en-US" sz="2400" b="1" dirty="0">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DAF083BC-0A93-4A6C-9406-23937877F5EE}"/>
              </a:ext>
            </a:extLst>
          </p:cNvPr>
          <p:cNvSpPr txBox="1"/>
          <p:nvPr/>
        </p:nvSpPr>
        <p:spPr>
          <a:xfrm>
            <a:off x="92365" y="5293280"/>
            <a:ext cx="3884255" cy="307777"/>
          </a:xfrm>
          <a:prstGeom prst="rect">
            <a:avLst/>
          </a:prstGeom>
          <a:noFill/>
        </p:spPr>
        <p:txBody>
          <a:bodyPr wrap="square">
            <a:spAutoFit/>
          </a:bodyPr>
          <a:lstStyle/>
          <a:p>
            <a:r>
              <a:rPr lang="zh-CN" altLang="en-US" sz="1400" dirty="0"/>
              <a:t>{blockalign = 1280, samplesperblock = 8}</a:t>
            </a:r>
          </a:p>
        </p:txBody>
      </p:sp>
    </p:spTree>
    <p:extLst>
      <p:ext uri="{BB962C8B-B14F-4D97-AF65-F5344CB8AC3E}">
        <p14:creationId xmlns:p14="http://schemas.microsoft.com/office/powerpoint/2010/main" val="260993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44DE574-F10C-461D-BC0F-C40F0698398A}"/>
              </a:ext>
            </a:extLst>
          </p:cNvPr>
          <p:cNvSpPr/>
          <p:nvPr/>
        </p:nvSpPr>
        <p:spPr>
          <a:xfrm>
            <a:off x="876300" y="162790"/>
            <a:ext cx="8191084" cy="540000"/>
          </a:xfrm>
          <a:prstGeom prst="rect">
            <a:avLst/>
          </a:prstGeom>
          <a:gradFill flip="none" rotWithShape="1">
            <a:gsLst>
              <a:gs pos="100000">
                <a:schemeClr val="bg1"/>
              </a:gs>
              <a:gs pos="0">
                <a:srgbClr val="005CA1"/>
              </a:gs>
              <a:gs pos="64000">
                <a:srgbClr val="4E93D2">
                  <a:lumMod val="56000"/>
                  <a:lumOff val="44000"/>
                  <a:alpha val="94000"/>
                </a:srgb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Background</a:t>
            </a:r>
            <a:endPar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 name="组合 21">
            <a:extLst>
              <a:ext uri="{FF2B5EF4-FFF2-40B4-BE49-F238E27FC236}">
                <a16:creationId xmlns:a16="http://schemas.microsoft.com/office/drawing/2014/main" id="{E62C7B43-7F6D-4A59-8633-C7AA73C5D3A7}"/>
              </a:ext>
            </a:extLst>
          </p:cNvPr>
          <p:cNvGrpSpPr/>
          <p:nvPr/>
        </p:nvGrpSpPr>
        <p:grpSpPr>
          <a:xfrm>
            <a:off x="6719121" y="158101"/>
            <a:ext cx="2348263" cy="549379"/>
            <a:chOff x="113015" y="4869773"/>
            <a:chExt cx="2348263" cy="549379"/>
          </a:xfrm>
        </p:grpSpPr>
        <p:sp>
          <p:nvSpPr>
            <p:cNvPr id="4" name="文本框 3">
              <a:extLst>
                <a:ext uri="{FF2B5EF4-FFF2-40B4-BE49-F238E27FC236}">
                  <a16:creationId xmlns:a16="http://schemas.microsoft.com/office/drawing/2014/main" id="{1368F9BE-34E8-472B-B7F1-DF837F140E2C}"/>
                </a:ext>
              </a:extLst>
            </p:cNvPr>
            <p:cNvSpPr txBox="1"/>
            <p:nvPr/>
          </p:nvSpPr>
          <p:spPr>
            <a:xfrm>
              <a:off x="113015" y="4869773"/>
              <a:ext cx="1810360" cy="549379"/>
            </a:xfrm>
            <a:prstGeom prst="rect">
              <a:avLst/>
            </a:prstGeom>
            <a:noFill/>
          </p:spPr>
          <p:txBody>
            <a:bodyPr wrap="square" lIns="91438" tIns="45719" rIns="91438" bIns="45719" rtlCol="0" anchor="ctr">
              <a:spAutoFit/>
            </a:bodyPr>
            <a:lstStyle/>
            <a:p>
              <a:pPr algn="r">
                <a:lnSpc>
                  <a:spcPct val="110000"/>
                </a:lnSpc>
              </a:pPr>
              <a:r>
                <a:rPr lang="zh-CN" altLang="en-US" sz="1400" b="1" dirty="0">
                  <a:solidFill>
                    <a:srgbClr val="0C63AA"/>
                  </a:solidFill>
                  <a:latin typeface="SimHei" panose="02010609060101010101" pitchFamily="49" charset="-122"/>
                  <a:ea typeface="SimHei" panose="02010609060101010101" pitchFamily="49" charset="-122"/>
                  <a:cs typeface="Segoe UI Semilight" panose="020B0402040204020203" pitchFamily="34" charset="0"/>
                </a:rPr>
                <a:t>电子科技大学</a:t>
              </a:r>
              <a:endParaRPr lang="en-US" altLang="zh-CN" sz="1400" b="1" dirty="0">
                <a:solidFill>
                  <a:srgbClr val="0C63AA"/>
                </a:solidFill>
                <a:latin typeface="SimHei" panose="02010609060101010101" pitchFamily="49" charset="-122"/>
                <a:ea typeface="SimHei" panose="02010609060101010101" pitchFamily="49" charset="-122"/>
                <a:cs typeface="Segoe UI Semilight" panose="020B0402040204020203" pitchFamily="34" charset="0"/>
              </a:endParaRPr>
            </a:p>
            <a:p>
              <a:pPr algn="r">
                <a:lnSpc>
                  <a:spcPct val="110000"/>
                </a:lnSpc>
              </a:pPr>
              <a:r>
                <a:rPr lang="zh-CN" altLang="en-US" sz="1400" b="1" dirty="0">
                  <a:solidFill>
                    <a:srgbClr val="0C63AA"/>
                  </a:solidFill>
                  <a:latin typeface="SimHei" panose="02010609060101010101" pitchFamily="49" charset="-122"/>
                  <a:ea typeface="SimHei" panose="02010609060101010101" pitchFamily="49" charset="-122"/>
                  <a:cs typeface="Segoe UI Semilight" panose="020B0402040204020203" pitchFamily="34" charset="0"/>
                </a:rPr>
                <a:t>信息与通信工程学院</a:t>
              </a:r>
            </a:p>
          </p:txBody>
        </p:sp>
        <p:sp>
          <p:nvSpPr>
            <p:cNvPr id="5" name="椭圆 4">
              <a:extLst>
                <a:ext uri="{FF2B5EF4-FFF2-40B4-BE49-F238E27FC236}">
                  <a16:creationId xmlns:a16="http://schemas.microsoft.com/office/drawing/2014/main" id="{BEAD920D-AF68-4495-9A13-B798490CCBE2}"/>
                </a:ext>
              </a:extLst>
            </p:cNvPr>
            <p:cNvSpPr/>
            <p:nvPr/>
          </p:nvSpPr>
          <p:spPr>
            <a:xfrm>
              <a:off x="1921278" y="4874462"/>
              <a:ext cx="540000" cy="540000"/>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a:solidFill>
                <a:srgbClr val="0C63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imHei" panose="02010609060101010101" pitchFamily="49" charset="-122"/>
                <a:ea typeface="SimHei" panose="02010609060101010101" pitchFamily="49" charset="-122"/>
              </a:endParaRPr>
            </a:p>
          </p:txBody>
        </p:sp>
      </p:grpSp>
      <p:sp>
        <p:nvSpPr>
          <p:cNvPr id="6" name="圆角矩形 43">
            <a:extLst>
              <a:ext uri="{FF2B5EF4-FFF2-40B4-BE49-F238E27FC236}">
                <a16:creationId xmlns:a16="http://schemas.microsoft.com/office/drawing/2014/main" id="{C5266626-FB21-43E9-9375-101B0E451B73}"/>
              </a:ext>
            </a:extLst>
          </p:cNvPr>
          <p:cNvSpPr/>
          <p:nvPr/>
        </p:nvSpPr>
        <p:spPr>
          <a:xfrm rot="10800000" flipV="1">
            <a:off x="194796" y="162790"/>
            <a:ext cx="540000" cy="540000"/>
          </a:xfrm>
          <a:prstGeom prst="roundRect">
            <a:avLst>
              <a:gd name="adj" fmla="val 5039"/>
            </a:avLst>
          </a:prstGeom>
          <a:solidFill>
            <a:srgbClr val="005CA1"/>
          </a:solidFill>
          <a:ln>
            <a:noFill/>
          </a:ln>
        </p:spPr>
        <p:style>
          <a:lnRef idx="0">
            <a:scrgbClr r="0" g="0" b="0"/>
          </a:lnRef>
          <a:fillRef idx="0">
            <a:scrgbClr r="0" g="0" b="0"/>
          </a:fillRef>
          <a:effectRef idx="0">
            <a:scrgbClr r="0" g="0" b="0"/>
          </a:effectRef>
          <a:fontRef idx="minor">
            <a:schemeClr val="lt1"/>
          </a:fontRef>
        </p:style>
        <p:txBody>
          <a:bodyPr lIns="91436" tIns="45719" rIns="91436" bIns="45719" rtlCol="0" anchor="ctr"/>
          <a:lstStyle/>
          <a:p>
            <a:pPr algn="ctr"/>
            <a:r>
              <a:rPr lang="en-US" altLang="zh-CN" sz="3600" b="1" dirty="0">
                <a:solidFill>
                  <a:schemeClr val="bg1"/>
                </a:solidFill>
                <a:latin typeface="Times New Roman" panose="02020603050405020304" pitchFamily="18" charset="0"/>
                <a:ea typeface="SimHei" panose="02010609060101010101" pitchFamily="49" charset="-122"/>
                <a:cs typeface="Times New Roman" panose="02020603050405020304" pitchFamily="18" charset="0"/>
              </a:rPr>
              <a:t>0</a:t>
            </a:r>
            <a:endParaRPr lang="zh-CN" altLang="en-US" sz="3600" b="1" dirty="0">
              <a:solidFill>
                <a:schemeClr val="bg1"/>
              </a:solidFill>
              <a:latin typeface="Times New Roman" panose="02020603050405020304" pitchFamily="18" charset="0"/>
              <a:ea typeface="SimHei" panose="02010609060101010101" pitchFamily="49" charset="-122"/>
              <a:cs typeface="Times New Roman" panose="02020603050405020304" pitchFamily="18" charset="0"/>
            </a:endParaRPr>
          </a:p>
        </p:txBody>
      </p:sp>
      <p:sp>
        <p:nvSpPr>
          <p:cNvPr id="7"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SimHei" panose="02010609060101010101" pitchFamily="49" charset="-122"/>
              <a:ea typeface="SimHei" panose="02010609060101010101" pitchFamily="49" charset="-122"/>
            </a:endParaRPr>
          </a:p>
        </p:txBody>
      </p:sp>
      <p:sp>
        <p:nvSpPr>
          <p:cNvPr id="37" name="箭头: 五边形 36">
            <a:extLst>
              <a:ext uri="{FF2B5EF4-FFF2-40B4-BE49-F238E27FC236}">
                <a16:creationId xmlns:a16="http://schemas.microsoft.com/office/drawing/2014/main" id="{BDFEE250-05AD-443B-8257-5D47F7A167E7}"/>
              </a:ext>
            </a:extLst>
          </p:cNvPr>
          <p:cNvSpPr/>
          <p:nvPr/>
        </p:nvSpPr>
        <p:spPr>
          <a:xfrm>
            <a:off x="0" y="1181100"/>
            <a:ext cx="1410959" cy="354962"/>
          </a:xfrm>
          <a:prstGeom prst="homePlat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Fuzzing</a:t>
            </a:r>
            <a:endPar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98" name="图片 97">
            <a:extLst>
              <a:ext uri="{FF2B5EF4-FFF2-40B4-BE49-F238E27FC236}">
                <a16:creationId xmlns:a16="http://schemas.microsoft.com/office/drawing/2014/main" id="{F4639633-B7B9-4424-A59B-39D1E5E5F95D}"/>
              </a:ext>
            </a:extLst>
          </p:cNvPr>
          <p:cNvPicPr>
            <a:picLocks noChangeAspect="1"/>
          </p:cNvPicPr>
          <p:nvPr/>
        </p:nvPicPr>
        <p:blipFill>
          <a:blip r:embed="rId4"/>
          <a:stretch>
            <a:fillRect/>
          </a:stretch>
        </p:blipFill>
        <p:spPr>
          <a:xfrm>
            <a:off x="705479" y="1925278"/>
            <a:ext cx="7733041" cy="4191278"/>
          </a:xfrm>
          <a:prstGeom prst="rect">
            <a:avLst/>
          </a:prstGeom>
        </p:spPr>
      </p:pic>
    </p:spTree>
    <p:extLst>
      <p:ext uri="{BB962C8B-B14F-4D97-AF65-F5344CB8AC3E}">
        <p14:creationId xmlns:p14="http://schemas.microsoft.com/office/powerpoint/2010/main" val="13950692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76300" y="162790"/>
            <a:ext cx="8191084" cy="540000"/>
          </a:xfrm>
          <a:prstGeom prst="rect">
            <a:avLst/>
          </a:prstGeom>
          <a:gradFill flip="none" rotWithShape="1">
            <a:gsLst>
              <a:gs pos="100000">
                <a:schemeClr val="bg1"/>
              </a:gs>
              <a:gs pos="0">
                <a:srgbClr val="005CA1"/>
              </a:gs>
              <a:gs pos="64000">
                <a:srgbClr val="4E93D2">
                  <a:lumMod val="56000"/>
                  <a:lumOff val="44000"/>
                  <a:alpha val="94000"/>
                </a:srgb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r>
              <a:rPr lang="en-US" altLang="zh-CN" sz="2800" b="1" dirty="0">
                <a:latin typeface="Times New Roman" panose="02020603050405020304" pitchFamily="18" charset="0"/>
                <a:ea typeface="黑体" panose="02010609060101010101" pitchFamily="49" charset="-122"/>
                <a:cs typeface="Times New Roman" panose="02020603050405020304" pitchFamily="18" charset="0"/>
              </a:rPr>
              <a:t>Feedback Strategy – </a:t>
            </a:r>
            <a:r>
              <a:rPr lang="en-US" altLang="zh-CN" sz="2800" b="1" dirty="0" err="1">
                <a:latin typeface="Times New Roman" panose="02020603050405020304" pitchFamily="18" charset="0"/>
                <a:ea typeface="黑体" panose="02010609060101010101" pitchFamily="49" charset="-122"/>
                <a:cs typeface="Times New Roman" panose="02020603050405020304" pitchFamily="18" charset="0"/>
              </a:rPr>
              <a:t>C2</a:t>
            </a:r>
            <a:endParaRPr lang="en-US" altLang="zh-CN" sz="2800" b="1" dirty="0">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3" name="组合 21"/>
          <p:cNvGrpSpPr/>
          <p:nvPr/>
        </p:nvGrpSpPr>
        <p:grpSpPr>
          <a:xfrm>
            <a:off x="6719121" y="158101"/>
            <a:ext cx="2348263" cy="549379"/>
            <a:chOff x="113015" y="4869773"/>
            <a:chExt cx="2348263" cy="549379"/>
          </a:xfrm>
        </p:grpSpPr>
        <p:sp>
          <p:nvSpPr>
            <p:cNvPr id="4" name="文本框 3"/>
            <p:cNvSpPr txBox="1"/>
            <p:nvPr/>
          </p:nvSpPr>
          <p:spPr>
            <a:xfrm>
              <a:off x="113015" y="4869773"/>
              <a:ext cx="1810360" cy="549379"/>
            </a:xfrm>
            <a:prstGeom prst="rect">
              <a:avLst/>
            </a:prstGeom>
            <a:noFill/>
          </p:spPr>
          <p:txBody>
            <a:bodyPr wrap="square" lIns="91438" tIns="45719" rIns="91438" bIns="45719" rtlCol="0" anchor="ctr">
              <a:spAutoFit/>
            </a:bodyPr>
            <a:lstStyle/>
            <a:p>
              <a:pPr algn="r">
                <a:lnSpc>
                  <a:spcPct val="110000"/>
                </a:lnSpc>
              </a:pPr>
              <a:r>
                <a:rPr lang="zh-CN" altLang="en-US" sz="1400" b="1" dirty="0">
                  <a:solidFill>
                    <a:srgbClr val="0C63AA"/>
                  </a:solidFill>
                  <a:latin typeface="黑体" panose="02010609060101010101" pitchFamily="49" charset="-122"/>
                  <a:ea typeface="黑体" panose="02010609060101010101" pitchFamily="49" charset="-122"/>
                  <a:cs typeface="Segoe UI Semilight" panose="020B0402040204020203" pitchFamily="34" charset="0"/>
                </a:rPr>
                <a:t>电子科技大学</a:t>
              </a:r>
              <a:endParaRPr lang="en-US" altLang="zh-CN" sz="1400" b="1" dirty="0">
                <a:solidFill>
                  <a:srgbClr val="0C63AA"/>
                </a:solidFill>
                <a:latin typeface="黑体" panose="02010609060101010101" pitchFamily="49" charset="-122"/>
                <a:ea typeface="黑体" panose="02010609060101010101" pitchFamily="49" charset="-122"/>
                <a:cs typeface="Segoe UI Semilight" panose="020B0402040204020203" pitchFamily="34" charset="0"/>
              </a:endParaRPr>
            </a:p>
            <a:p>
              <a:pPr algn="r">
                <a:lnSpc>
                  <a:spcPct val="110000"/>
                </a:lnSpc>
              </a:pPr>
              <a:r>
                <a:rPr lang="zh-CN" altLang="en-US" sz="1400" b="1" dirty="0">
                  <a:solidFill>
                    <a:srgbClr val="0C63AA"/>
                  </a:solidFill>
                  <a:latin typeface="黑体" panose="02010609060101010101" pitchFamily="49" charset="-122"/>
                  <a:ea typeface="黑体" panose="02010609060101010101" pitchFamily="49" charset="-122"/>
                  <a:cs typeface="Segoe UI Semilight" panose="020B0402040204020203" pitchFamily="34" charset="0"/>
                </a:rPr>
                <a:t>信息与通信工程学院</a:t>
              </a:r>
            </a:p>
          </p:txBody>
        </p:sp>
        <p:sp>
          <p:nvSpPr>
            <p:cNvPr id="5" name="椭圆 4"/>
            <p:cNvSpPr/>
            <p:nvPr/>
          </p:nvSpPr>
          <p:spPr>
            <a:xfrm>
              <a:off x="1921278" y="4874462"/>
              <a:ext cx="540000" cy="540000"/>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a:solidFill>
                <a:srgbClr val="0C63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grpSp>
      <p:sp>
        <p:nvSpPr>
          <p:cNvPr id="6" name="圆角矩形 43"/>
          <p:cNvSpPr/>
          <p:nvPr/>
        </p:nvSpPr>
        <p:spPr>
          <a:xfrm rot="10800000" flipV="1">
            <a:off x="194796" y="162790"/>
            <a:ext cx="540000" cy="540000"/>
          </a:xfrm>
          <a:prstGeom prst="roundRect">
            <a:avLst>
              <a:gd name="adj" fmla="val 5039"/>
            </a:avLst>
          </a:prstGeom>
          <a:solidFill>
            <a:srgbClr val="005CA1"/>
          </a:solidFill>
          <a:ln>
            <a:noFill/>
          </a:ln>
        </p:spPr>
        <p:style>
          <a:lnRef idx="0">
            <a:scrgbClr r="0" g="0" b="0"/>
          </a:lnRef>
          <a:fillRef idx="0">
            <a:scrgbClr r="0" g="0" b="0"/>
          </a:fillRef>
          <a:effectRef idx="0">
            <a:scrgbClr r="0" g="0" b="0"/>
          </a:effectRef>
          <a:fontRef idx="minor">
            <a:schemeClr val="lt1"/>
          </a:fontRef>
        </p:style>
        <p:txBody>
          <a:bodyPr lIns="91436" tIns="45719" rIns="91436" bIns="45719" rtlCol="0" anchor="ctr"/>
          <a:lstStyle/>
          <a:p>
            <a:pPr algn="ctr"/>
            <a:r>
              <a:rPr lang="en-US" altLang="zh-CN" sz="3600" b="1" dirty="0">
                <a:solidFill>
                  <a:schemeClr val="bg1"/>
                </a:solidFill>
                <a:latin typeface="Times New Roman" panose="02020603050405020304" pitchFamily="18" charset="0"/>
                <a:ea typeface="SimHei" panose="02010609060101010101" pitchFamily="49" charset="-122"/>
                <a:cs typeface="Times New Roman" panose="02020603050405020304" pitchFamily="18" charset="0"/>
              </a:rPr>
              <a:t>4</a:t>
            </a:r>
          </a:p>
        </p:txBody>
      </p:sp>
      <p:sp>
        <p:nvSpPr>
          <p:cNvPr id="7"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latin typeface="黑体" panose="02010609060101010101" pitchFamily="49" charset="-122"/>
              <a:ea typeface="黑体" panose="02010609060101010101" pitchFamily="49" charset="-122"/>
            </a:endParaRPr>
          </a:p>
        </p:txBody>
      </p:sp>
      <p:sp>
        <p:nvSpPr>
          <p:cNvPr id="21" name="灯片编号占位符 7"/>
          <p:cNvSpPr txBox="1"/>
          <p:nvPr/>
        </p:nvSpPr>
        <p:spPr>
          <a:xfrm>
            <a:off x="8843095" y="6506963"/>
            <a:ext cx="1600200"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BCDE635-3FC4-4B83-A3D1-632FFA341E9A}" type="slidenum">
              <a:rPr lang="zh-CN" altLang="en-US" smtClean="0"/>
              <a:t>30</a:t>
            </a:fld>
            <a:endParaRPr lang="zh-CN" altLang="en-US" dirty="0"/>
          </a:p>
        </p:txBody>
      </p:sp>
      <p:pic>
        <p:nvPicPr>
          <p:cNvPr id="12" name="图片 11">
            <a:extLst>
              <a:ext uri="{FF2B5EF4-FFF2-40B4-BE49-F238E27FC236}">
                <a16:creationId xmlns:a16="http://schemas.microsoft.com/office/drawing/2014/main" id="{BE5CC224-4587-48F8-8FBF-BCF4EFBC1B65}"/>
              </a:ext>
            </a:extLst>
          </p:cNvPr>
          <p:cNvPicPr>
            <a:picLocks noChangeAspect="1"/>
          </p:cNvPicPr>
          <p:nvPr/>
        </p:nvPicPr>
        <p:blipFill>
          <a:blip r:embed="rId4"/>
          <a:stretch>
            <a:fillRect/>
          </a:stretch>
        </p:blipFill>
        <p:spPr>
          <a:xfrm>
            <a:off x="2457450" y="1638863"/>
            <a:ext cx="4532037" cy="3140887"/>
          </a:xfrm>
          <a:prstGeom prst="rect">
            <a:avLst/>
          </a:prstGeom>
        </p:spPr>
      </p:pic>
      <p:sp>
        <p:nvSpPr>
          <p:cNvPr id="11" name="文本框 10">
            <a:extLst>
              <a:ext uri="{FF2B5EF4-FFF2-40B4-BE49-F238E27FC236}">
                <a16:creationId xmlns:a16="http://schemas.microsoft.com/office/drawing/2014/main" id="{EE70D0E9-7FC1-4BE9-BC8A-6151F58551FC}"/>
              </a:ext>
            </a:extLst>
          </p:cNvPr>
          <p:cNvSpPr txBox="1"/>
          <p:nvPr/>
        </p:nvSpPr>
        <p:spPr>
          <a:xfrm>
            <a:off x="1525790" y="4861608"/>
            <a:ext cx="6892104" cy="1477328"/>
          </a:xfrm>
          <a:prstGeom prst="rect">
            <a:avLst/>
          </a:prstGeom>
          <a:noFill/>
        </p:spPr>
        <p:txBody>
          <a:bodyPr wrap="square">
            <a:spAutoFit/>
          </a:bodyPr>
          <a:lstStyle/>
          <a:p>
            <a:pPr marL="285750" indent="-285750">
              <a:buFont typeface="Arial" panose="020B0604020202020204" pitchFamily="34" charset="0"/>
              <a:buChar char="•"/>
            </a:pPr>
            <a:r>
              <a:rPr lang="zh-CN" altLang="en-US" dirty="0"/>
              <a:t>Learning phase</a:t>
            </a:r>
            <a:r>
              <a:rPr lang="en-US" altLang="zh-CN" dirty="0"/>
              <a:t>:</a:t>
            </a:r>
            <a:r>
              <a:rPr lang="zh-CN" altLang="en-US" dirty="0"/>
              <a:t>emit logging instrumentation for program state variables to feed the invariant miner</a:t>
            </a:r>
            <a:endParaRPr lang="en-US" altLang="zh-CN" dirty="0"/>
          </a:p>
          <a:p>
            <a:pPr marL="285750" indent="-285750">
              <a:buFont typeface="Arial" panose="020B0604020202020204" pitchFamily="34" charset="0"/>
              <a:buChar char="•"/>
            </a:pPr>
            <a:r>
              <a:rPr lang="en-US" altLang="zh-CN" dirty="0"/>
              <a:t> Instrumentation phase: augment the code of the program under test to evaluate the likely invariants in a form directly suitable for coverage-guided </a:t>
            </a:r>
            <a:r>
              <a:rPr lang="en-US" altLang="zh-CN" dirty="0" err="1"/>
              <a:t>fuzzers</a:t>
            </a:r>
            <a:r>
              <a:rPr lang="en-US" altLang="zh-CN" dirty="0"/>
              <a:t>.</a:t>
            </a:r>
            <a:endParaRPr lang="zh-CN" altLang="en-US" dirty="0"/>
          </a:p>
        </p:txBody>
      </p:sp>
      <p:sp>
        <p:nvSpPr>
          <p:cNvPr id="14" name="箭头: 五边形 13">
            <a:extLst>
              <a:ext uri="{FF2B5EF4-FFF2-40B4-BE49-F238E27FC236}">
                <a16:creationId xmlns:a16="http://schemas.microsoft.com/office/drawing/2014/main" id="{A3826DAA-271E-4D3D-93CA-F42E2B482AB5}"/>
              </a:ext>
            </a:extLst>
          </p:cNvPr>
          <p:cNvSpPr/>
          <p:nvPr/>
        </p:nvSpPr>
        <p:spPr>
          <a:xfrm>
            <a:off x="0" y="1116049"/>
            <a:ext cx="7648575" cy="433070"/>
          </a:xfrm>
          <a:prstGeom prst="homePlat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The Use of Likely Invariants as Feedback for </a:t>
            </a:r>
            <a:r>
              <a:rPr lang="en-US" altLang="zh-CN" sz="24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Fuzzers</a:t>
            </a:r>
            <a:endPar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237990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7">
            <a:extLst>
              <a:ext uri="{FF2B5EF4-FFF2-40B4-BE49-F238E27FC236}">
                <a16:creationId xmlns:a16="http://schemas.microsoft.com/office/drawing/2014/main" id="{AED4F687-D87D-45ED-A72E-62E854EA9423}"/>
              </a:ext>
            </a:extLst>
          </p:cNvPr>
          <p:cNvCxnSpPr/>
          <p:nvPr/>
        </p:nvCxnSpPr>
        <p:spPr>
          <a:xfrm>
            <a:off x="0" y="3429000"/>
            <a:ext cx="9144000" cy="0"/>
          </a:xfrm>
          <a:prstGeom prst="line">
            <a:avLst/>
          </a:prstGeom>
          <a:ln w="50800">
            <a:solidFill>
              <a:srgbClr val="005CA1"/>
            </a:solidFill>
          </a:ln>
        </p:spPr>
        <p:style>
          <a:lnRef idx="1">
            <a:schemeClr val="accent1"/>
          </a:lnRef>
          <a:fillRef idx="0">
            <a:schemeClr val="accent1"/>
          </a:fillRef>
          <a:effectRef idx="0">
            <a:schemeClr val="accent1"/>
          </a:effectRef>
          <a:fontRef idx="minor">
            <a:schemeClr val="tx1"/>
          </a:fontRef>
        </p:style>
      </p:cxnSp>
      <p:grpSp>
        <p:nvGrpSpPr>
          <p:cNvPr id="3" name="组合 1">
            <a:extLst>
              <a:ext uri="{FF2B5EF4-FFF2-40B4-BE49-F238E27FC236}">
                <a16:creationId xmlns:a16="http://schemas.microsoft.com/office/drawing/2014/main" id="{51B9803D-EAE6-4A9D-A51A-7C003D927FD2}"/>
              </a:ext>
            </a:extLst>
          </p:cNvPr>
          <p:cNvGrpSpPr/>
          <p:nvPr/>
        </p:nvGrpSpPr>
        <p:grpSpPr>
          <a:xfrm>
            <a:off x="6719121" y="158101"/>
            <a:ext cx="2348263" cy="549379"/>
            <a:chOff x="113015" y="4869773"/>
            <a:chExt cx="2348263" cy="549379"/>
          </a:xfrm>
        </p:grpSpPr>
        <p:sp>
          <p:nvSpPr>
            <p:cNvPr id="4" name="文本框 3">
              <a:extLst>
                <a:ext uri="{FF2B5EF4-FFF2-40B4-BE49-F238E27FC236}">
                  <a16:creationId xmlns:a16="http://schemas.microsoft.com/office/drawing/2014/main" id="{A97131B1-59F4-45E4-A5E4-AD1A2829C21C}"/>
                </a:ext>
              </a:extLst>
            </p:cNvPr>
            <p:cNvSpPr txBox="1"/>
            <p:nvPr/>
          </p:nvSpPr>
          <p:spPr>
            <a:xfrm>
              <a:off x="113015" y="4869773"/>
              <a:ext cx="1810360" cy="549379"/>
            </a:xfrm>
            <a:prstGeom prst="rect">
              <a:avLst/>
            </a:prstGeom>
            <a:noFill/>
          </p:spPr>
          <p:txBody>
            <a:bodyPr wrap="square" lIns="91438" tIns="45719" rIns="91438" bIns="45719" rtlCol="0" anchor="ctr">
              <a:spAutoFit/>
            </a:bodyPr>
            <a:lstStyle/>
            <a:p>
              <a:pPr algn="r">
                <a:lnSpc>
                  <a:spcPct val="110000"/>
                </a:lnSpc>
              </a:pPr>
              <a:r>
                <a:rPr lang="zh-CN" altLang="en-US" sz="1400" b="1" dirty="0">
                  <a:solidFill>
                    <a:srgbClr val="0C63AA"/>
                  </a:solidFill>
                  <a:latin typeface="Segoe UI Semilight" panose="020B0402040204020203" pitchFamily="34" charset="0"/>
                  <a:ea typeface="微软雅黑" panose="020B0503020204020204" pitchFamily="34" charset="-122"/>
                  <a:cs typeface="Segoe UI Semilight" panose="020B0402040204020203" pitchFamily="34" charset="0"/>
                </a:rPr>
                <a:t>电子科技大学</a:t>
              </a:r>
              <a:endParaRPr lang="en-US" altLang="zh-CN" sz="1400" b="1" dirty="0">
                <a:solidFill>
                  <a:srgbClr val="0C63AA"/>
                </a:solidFill>
                <a:latin typeface="Segoe UI Semilight" panose="020B0402040204020203" pitchFamily="34" charset="0"/>
                <a:ea typeface="微软雅黑" panose="020B0503020204020204" pitchFamily="34" charset="-122"/>
                <a:cs typeface="Segoe UI Semilight" panose="020B0402040204020203" pitchFamily="34" charset="0"/>
              </a:endParaRPr>
            </a:p>
            <a:p>
              <a:pPr algn="r">
                <a:lnSpc>
                  <a:spcPct val="110000"/>
                </a:lnSpc>
              </a:pPr>
              <a:r>
                <a:rPr lang="zh-CN" altLang="en-US" sz="1400" b="1" dirty="0">
                  <a:solidFill>
                    <a:srgbClr val="0C63AA"/>
                  </a:solidFill>
                  <a:latin typeface="Segoe UI Semilight" panose="020B0402040204020203" pitchFamily="34" charset="0"/>
                  <a:ea typeface="微软雅黑" panose="020B0503020204020204" pitchFamily="34" charset="-122"/>
                  <a:cs typeface="Segoe UI Semilight" panose="020B0402040204020203" pitchFamily="34" charset="0"/>
                </a:rPr>
                <a:t>信息与通信工程学院</a:t>
              </a:r>
            </a:p>
          </p:txBody>
        </p:sp>
        <p:sp>
          <p:nvSpPr>
            <p:cNvPr id="5" name="椭圆 4">
              <a:extLst>
                <a:ext uri="{FF2B5EF4-FFF2-40B4-BE49-F238E27FC236}">
                  <a16:creationId xmlns:a16="http://schemas.microsoft.com/office/drawing/2014/main" id="{CE1DC7B8-6EE7-459B-979F-12EBB909D463}"/>
                </a:ext>
              </a:extLst>
            </p:cNvPr>
            <p:cNvSpPr/>
            <p:nvPr/>
          </p:nvSpPr>
          <p:spPr>
            <a:xfrm>
              <a:off x="1921278" y="4874462"/>
              <a:ext cx="540000" cy="540000"/>
            </a:xfrm>
            <a:prstGeom prst="ellipse">
              <a:avLst/>
            </a:prstGeom>
            <a:blipFill dpi="0" rotWithShape="1">
              <a:blip r:embed="rId4" cstate="print">
                <a:extLst>
                  <a:ext uri="{28A0092B-C50C-407E-A947-70E740481C1C}">
                    <a14:useLocalDpi xmlns:a14="http://schemas.microsoft.com/office/drawing/2010/main" val="0"/>
                  </a:ext>
                </a:extLst>
              </a:blip>
              <a:srcRect/>
              <a:stretch>
                <a:fillRect/>
              </a:stretch>
            </a:blipFill>
            <a:ln>
              <a:solidFill>
                <a:srgbClr val="0C63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global-search_48587">
            <a:extLst>
              <a:ext uri="{FF2B5EF4-FFF2-40B4-BE49-F238E27FC236}">
                <a16:creationId xmlns:a16="http://schemas.microsoft.com/office/drawing/2014/main" id="{D169DBA3-B445-4C2E-9243-C7A2C62E341C}"/>
              </a:ext>
            </a:extLst>
          </p:cNvPr>
          <p:cNvSpPr>
            <a:spLocks noChangeAspect="1"/>
          </p:cNvSpPr>
          <p:nvPr/>
        </p:nvSpPr>
        <p:spPr bwMode="auto">
          <a:xfrm>
            <a:off x="4022179" y="1594417"/>
            <a:ext cx="1099640" cy="1080000"/>
          </a:xfrm>
          <a:custGeom>
            <a:avLst/>
            <a:gdLst>
              <a:gd name="T0" fmla="*/ 669 w 917"/>
              <a:gd name="T1" fmla="*/ 764 h 902"/>
              <a:gd name="T2" fmla="*/ 651 w 917"/>
              <a:gd name="T3" fmla="*/ 764 h 902"/>
              <a:gd name="T4" fmla="*/ 520 w 917"/>
              <a:gd name="T5" fmla="*/ 821 h 902"/>
              <a:gd name="T6" fmla="*/ 499 w 917"/>
              <a:gd name="T7" fmla="*/ 692 h 902"/>
              <a:gd name="T8" fmla="*/ 457 w 917"/>
              <a:gd name="T9" fmla="*/ 830 h 902"/>
              <a:gd name="T10" fmla="*/ 412 w 917"/>
              <a:gd name="T11" fmla="*/ 684 h 902"/>
              <a:gd name="T12" fmla="*/ 487 w 917"/>
              <a:gd name="T13" fmla="*/ 684 h 902"/>
              <a:gd name="T14" fmla="*/ 451 w 917"/>
              <a:gd name="T15" fmla="*/ 630 h 902"/>
              <a:gd name="T16" fmla="*/ 394 w 917"/>
              <a:gd name="T17" fmla="*/ 480 h 902"/>
              <a:gd name="T18" fmla="*/ 436 w 917"/>
              <a:gd name="T19" fmla="*/ 466 h 902"/>
              <a:gd name="T20" fmla="*/ 394 w 917"/>
              <a:gd name="T21" fmla="*/ 415 h 902"/>
              <a:gd name="T22" fmla="*/ 451 w 917"/>
              <a:gd name="T23" fmla="*/ 265 h 902"/>
              <a:gd name="T24" fmla="*/ 505 w 917"/>
              <a:gd name="T25" fmla="*/ 349 h 902"/>
              <a:gd name="T26" fmla="*/ 552 w 917"/>
              <a:gd name="T27" fmla="*/ 316 h 902"/>
              <a:gd name="T28" fmla="*/ 633 w 917"/>
              <a:gd name="T29" fmla="*/ 224 h 902"/>
              <a:gd name="T30" fmla="*/ 663 w 917"/>
              <a:gd name="T31" fmla="*/ 289 h 902"/>
              <a:gd name="T32" fmla="*/ 675 w 917"/>
              <a:gd name="T33" fmla="*/ 200 h 902"/>
              <a:gd name="T34" fmla="*/ 815 w 917"/>
              <a:gd name="T35" fmla="*/ 343 h 902"/>
              <a:gd name="T36" fmla="*/ 896 w 917"/>
              <a:gd name="T37" fmla="*/ 472 h 902"/>
              <a:gd name="T38" fmla="*/ 448 w 917"/>
              <a:gd name="T39" fmla="*/ 0 h 902"/>
              <a:gd name="T40" fmla="*/ 448 w 917"/>
              <a:gd name="T41" fmla="*/ 896 h 902"/>
              <a:gd name="T42" fmla="*/ 696 w 917"/>
              <a:gd name="T43" fmla="*/ 764 h 902"/>
              <a:gd name="T44" fmla="*/ 687 w 917"/>
              <a:gd name="T45" fmla="*/ 140 h 902"/>
              <a:gd name="T46" fmla="*/ 636 w 917"/>
              <a:gd name="T47" fmla="*/ 110 h 902"/>
              <a:gd name="T48" fmla="*/ 621 w 917"/>
              <a:gd name="T49" fmla="*/ 176 h 902"/>
              <a:gd name="T50" fmla="*/ 523 w 917"/>
              <a:gd name="T51" fmla="*/ 68 h 902"/>
              <a:gd name="T52" fmla="*/ 454 w 917"/>
              <a:gd name="T53" fmla="*/ 62 h 902"/>
              <a:gd name="T54" fmla="*/ 466 w 917"/>
              <a:gd name="T55" fmla="*/ 62 h 902"/>
              <a:gd name="T56" fmla="*/ 463 w 917"/>
              <a:gd name="T57" fmla="*/ 212 h 902"/>
              <a:gd name="T58" fmla="*/ 454 w 917"/>
              <a:gd name="T59" fmla="*/ 62 h 902"/>
              <a:gd name="T60" fmla="*/ 367 w 917"/>
              <a:gd name="T61" fmla="*/ 200 h 902"/>
              <a:gd name="T62" fmla="*/ 397 w 917"/>
              <a:gd name="T63" fmla="*/ 71 h 902"/>
              <a:gd name="T64" fmla="*/ 236 w 917"/>
              <a:gd name="T65" fmla="*/ 412 h 902"/>
              <a:gd name="T66" fmla="*/ 361 w 917"/>
              <a:gd name="T67" fmla="*/ 253 h 902"/>
              <a:gd name="T68" fmla="*/ 361 w 917"/>
              <a:gd name="T69" fmla="*/ 639 h 902"/>
              <a:gd name="T70" fmla="*/ 236 w 917"/>
              <a:gd name="T71" fmla="*/ 480 h 902"/>
              <a:gd name="T72" fmla="*/ 361 w 917"/>
              <a:gd name="T73" fmla="*/ 639 h 902"/>
              <a:gd name="T74" fmla="*/ 254 w 917"/>
              <a:gd name="T75" fmla="*/ 152 h 902"/>
              <a:gd name="T76" fmla="*/ 284 w 917"/>
              <a:gd name="T77" fmla="*/ 107 h 902"/>
              <a:gd name="T78" fmla="*/ 233 w 917"/>
              <a:gd name="T79" fmla="*/ 200 h 902"/>
              <a:gd name="T80" fmla="*/ 81 w 917"/>
              <a:gd name="T81" fmla="*/ 412 h 902"/>
              <a:gd name="T82" fmla="*/ 194 w 917"/>
              <a:gd name="T83" fmla="*/ 716 h 902"/>
              <a:gd name="T84" fmla="*/ 188 w 917"/>
              <a:gd name="T85" fmla="*/ 477 h 902"/>
              <a:gd name="T86" fmla="*/ 194 w 917"/>
              <a:gd name="T87" fmla="*/ 716 h 902"/>
              <a:gd name="T88" fmla="*/ 254 w 917"/>
              <a:gd name="T89" fmla="*/ 734 h 902"/>
              <a:gd name="T90" fmla="*/ 233 w 917"/>
              <a:gd name="T91" fmla="*/ 749 h 902"/>
              <a:gd name="T92" fmla="*/ 367 w 917"/>
              <a:gd name="T93" fmla="*/ 690 h 902"/>
              <a:gd name="T94" fmla="*/ 299 w 917"/>
              <a:gd name="T95" fmla="*/ 713 h 902"/>
              <a:gd name="T96" fmla="*/ 499 w 917"/>
              <a:gd name="T97" fmla="*/ 624 h 902"/>
              <a:gd name="T98" fmla="*/ 848 w 917"/>
              <a:gd name="T99" fmla="*/ 424 h 902"/>
              <a:gd name="T100" fmla="*/ 759 w 917"/>
              <a:gd name="T101" fmla="*/ 669 h 902"/>
              <a:gd name="T102" fmla="*/ 591 w 917"/>
              <a:gd name="T103" fmla="*/ 376 h 902"/>
              <a:gd name="T104" fmla="*/ 759 w 917"/>
              <a:gd name="T105" fmla="*/ 669 h 902"/>
              <a:gd name="T106" fmla="*/ 808 w 917"/>
              <a:gd name="T107" fmla="*/ 852 h 902"/>
              <a:gd name="T108" fmla="*/ 826 w 917"/>
              <a:gd name="T109" fmla="*/ 686 h 902"/>
              <a:gd name="T110" fmla="*/ 884 w 917"/>
              <a:gd name="T111" fmla="*/ 887 h 902"/>
              <a:gd name="T112" fmla="*/ 902 w 917"/>
              <a:gd name="T113" fmla="*/ 818 h 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17" h="902">
                <a:moveTo>
                  <a:pt x="675" y="764"/>
                </a:moveTo>
                <a:lnTo>
                  <a:pt x="669" y="764"/>
                </a:lnTo>
                <a:cubicBezTo>
                  <a:pt x="657" y="770"/>
                  <a:pt x="648" y="779"/>
                  <a:pt x="636" y="785"/>
                </a:cubicBezTo>
                <a:cubicBezTo>
                  <a:pt x="642" y="779"/>
                  <a:pt x="645" y="770"/>
                  <a:pt x="651" y="764"/>
                </a:cubicBezTo>
                <a:cubicBezTo>
                  <a:pt x="633" y="761"/>
                  <a:pt x="615" y="758"/>
                  <a:pt x="597" y="752"/>
                </a:cubicBezTo>
                <a:cubicBezTo>
                  <a:pt x="573" y="782"/>
                  <a:pt x="550" y="806"/>
                  <a:pt x="520" y="821"/>
                </a:cubicBezTo>
                <a:cubicBezTo>
                  <a:pt x="529" y="794"/>
                  <a:pt x="538" y="761"/>
                  <a:pt x="544" y="728"/>
                </a:cubicBezTo>
                <a:cubicBezTo>
                  <a:pt x="529" y="719"/>
                  <a:pt x="511" y="704"/>
                  <a:pt x="499" y="692"/>
                </a:cubicBezTo>
                <a:cubicBezTo>
                  <a:pt x="487" y="764"/>
                  <a:pt x="475" y="812"/>
                  <a:pt x="463" y="830"/>
                </a:cubicBezTo>
                <a:lnTo>
                  <a:pt x="457" y="830"/>
                </a:lnTo>
                <a:lnTo>
                  <a:pt x="451" y="830"/>
                </a:lnTo>
                <a:cubicBezTo>
                  <a:pt x="439" y="809"/>
                  <a:pt x="424" y="761"/>
                  <a:pt x="412" y="684"/>
                </a:cubicBezTo>
                <a:cubicBezTo>
                  <a:pt x="427" y="680"/>
                  <a:pt x="442" y="680"/>
                  <a:pt x="454" y="680"/>
                </a:cubicBezTo>
                <a:cubicBezTo>
                  <a:pt x="466" y="680"/>
                  <a:pt x="475" y="680"/>
                  <a:pt x="487" y="684"/>
                </a:cubicBezTo>
                <a:cubicBezTo>
                  <a:pt x="478" y="672"/>
                  <a:pt x="469" y="660"/>
                  <a:pt x="460" y="648"/>
                </a:cubicBezTo>
                <a:cubicBezTo>
                  <a:pt x="457" y="642"/>
                  <a:pt x="454" y="636"/>
                  <a:pt x="451" y="630"/>
                </a:cubicBezTo>
                <a:cubicBezTo>
                  <a:pt x="436" y="630"/>
                  <a:pt x="418" y="630"/>
                  <a:pt x="403" y="633"/>
                </a:cubicBezTo>
                <a:cubicBezTo>
                  <a:pt x="397" y="588"/>
                  <a:pt x="394" y="537"/>
                  <a:pt x="394" y="480"/>
                </a:cubicBezTo>
                <a:lnTo>
                  <a:pt x="433" y="480"/>
                </a:lnTo>
                <a:cubicBezTo>
                  <a:pt x="433" y="474"/>
                  <a:pt x="436" y="471"/>
                  <a:pt x="436" y="466"/>
                </a:cubicBezTo>
                <a:cubicBezTo>
                  <a:pt x="442" y="448"/>
                  <a:pt x="448" y="430"/>
                  <a:pt x="457" y="415"/>
                </a:cubicBezTo>
                <a:lnTo>
                  <a:pt x="394" y="415"/>
                </a:lnTo>
                <a:cubicBezTo>
                  <a:pt x="394" y="358"/>
                  <a:pt x="397" y="307"/>
                  <a:pt x="403" y="262"/>
                </a:cubicBezTo>
                <a:cubicBezTo>
                  <a:pt x="418" y="265"/>
                  <a:pt x="436" y="265"/>
                  <a:pt x="451" y="265"/>
                </a:cubicBezTo>
                <a:cubicBezTo>
                  <a:pt x="466" y="265"/>
                  <a:pt x="484" y="265"/>
                  <a:pt x="499" y="262"/>
                </a:cubicBezTo>
                <a:cubicBezTo>
                  <a:pt x="502" y="289"/>
                  <a:pt x="505" y="319"/>
                  <a:pt x="505" y="349"/>
                </a:cubicBezTo>
                <a:cubicBezTo>
                  <a:pt x="517" y="337"/>
                  <a:pt x="529" y="328"/>
                  <a:pt x="544" y="319"/>
                </a:cubicBezTo>
                <a:cubicBezTo>
                  <a:pt x="547" y="316"/>
                  <a:pt x="550" y="316"/>
                  <a:pt x="552" y="316"/>
                </a:cubicBezTo>
                <a:cubicBezTo>
                  <a:pt x="552" y="295"/>
                  <a:pt x="550" y="274"/>
                  <a:pt x="547" y="253"/>
                </a:cubicBezTo>
                <a:cubicBezTo>
                  <a:pt x="576" y="247"/>
                  <a:pt x="603" y="239"/>
                  <a:pt x="633" y="224"/>
                </a:cubicBezTo>
                <a:cubicBezTo>
                  <a:pt x="642" y="244"/>
                  <a:pt x="648" y="265"/>
                  <a:pt x="654" y="289"/>
                </a:cubicBezTo>
                <a:lnTo>
                  <a:pt x="663" y="289"/>
                </a:lnTo>
                <a:cubicBezTo>
                  <a:pt x="678" y="289"/>
                  <a:pt x="693" y="292"/>
                  <a:pt x="705" y="292"/>
                </a:cubicBezTo>
                <a:cubicBezTo>
                  <a:pt x="699" y="259"/>
                  <a:pt x="687" y="230"/>
                  <a:pt x="675" y="200"/>
                </a:cubicBezTo>
                <a:cubicBezTo>
                  <a:pt x="687" y="191"/>
                  <a:pt x="702" y="182"/>
                  <a:pt x="714" y="173"/>
                </a:cubicBezTo>
                <a:cubicBezTo>
                  <a:pt x="762" y="218"/>
                  <a:pt x="797" y="277"/>
                  <a:pt x="815" y="343"/>
                </a:cubicBezTo>
                <a:cubicBezTo>
                  <a:pt x="836" y="361"/>
                  <a:pt x="854" y="382"/>
                  <a:pt x="869" y="406"/>
                </a:cubicBezTo>
                <a:cubicBezTo>
                  <a:pt x="881" y="427"/>
                  <a:pt x="890" y="448"/>
                  <a:pt x="896" y="472"/>
                </a:cubicBezTo>
                <a:lnTo>
                  <a:pt x="896" y="448"/>
                </a:lnTo>
                <a:cubicBezTo>
                  <a:pt x="896" y="200"/>
                  <a:pt x="696" y="0"/>
                  <a:pt x="448" y="0"/>
                </a:cubicBezTo>
                <a:cubicBezTo>
                  <a:pt x="200" y="0"/>
                  <a:pt x="0" y="200"/>
                  <a:pt x="0" y="448"/>
                </a:cubicBezTo>
                <a:cubicBezTo>
                  <a:pt x="0" y="696"/>
                  <a:pt x="200" y="896"/>
                  <a:pt x="448" y="896"/>
                </a:cubicBezTo>
                <a:cubicBezTo>
                  <a:pt x="550" y="896"/>
                  <a:pt x="645" y="860"/>
                  <a:pt x="720" y="803"/>
                </a:cubicBezTo>
                <a:lnTo>
                  <a:pt x="696" y="764"/>
                </a:lnTo>
                <a:cubicBezTo>
                  <a:pt x="699" y="761"/>
                  <a:pt x="687" y="764"/>
                  <a:pt x="675" y="764"/>
                </a:cubicBezTo>
                <a:close/>
                <a:moveTo>
                  <a:pt x="687" y="140"/>
                </a:moveTo>
                <a:cubicBezTo>
                  <a:pt x="681" y="146"/>
                  <a:pt x="672" y="149"/>
                  <a:pt x="666" y="155"/>
                </a:cubicBezTo>
                <a:cubicBezTo>
                  <a:pt x="657" y="137"/>
                  <a:pt x="648" y="122"/>
                  <a:pt x="636" y="110"/>
                </a:cubicBezTo>
                <a:cubicBezTo>
                  <a:pt x="654" y="116"/>
                  <a:pt x="672" y="128"/>
                  <a:pt x="687" y="140"/>
                </a:cubicBezTo>
                <a:close/>
                <a:moveTo>
                  <a:pt x="621" y="176"/>
                </a:moveTo>
                <a:cubicBezTo>
                  <a:pt x="597" y="185"/>
                  <a:pt x="576" y="194"/>
                  <a:pt x="553" y="200"/>
                </a:cubicBezTo>
                <a:cubicBezTo>
                  <a:pt x="547" y="152"/>
                  <a:pt x="535" y="104"/>
                  <a:pt x="523" y="68"/>
                </a:cubicBezTo>
                <a:cubicBezTo>
                  <a:pt x="562" y="89"/>
                  <a:pt x="594" y="128"/>
                  <a:pt x="621" y="176"/>
                </a:cubicBezTo>
                <a:close/>
                <a:moveTo>
                  <a:pt x="454" y="62"/>
                </a:moveTo>
                <a:lnTo>
                  <a:pt x="460" y="62"/>
                </a:lnTo>
                <a:lnTo>
                  <a:pt x="466" y="62"/>
                </a:lnTo>
                <a:cubicBezTo>
                  <a:pt x="478" y="83"/>
                  <a:pt x="493" y="134"/>
                  <a:pt x="505" y="209"/>
                </a:cubicBezTo>
                <a:cubicBezTo>
                  <a:pt x="490" y="212"/>
                  <a:pt x="475" y="212"/>
                  <a:pt x="463" y="212"/>
                </a:cubicBezTo>
                <a:cubicBezTo>
                  <a:pt x="451" y="212"/>
                  <a:pt x="433" y="212"/>
                  <a:pt x="421" y="209"/>
                </a:cubicBezTo>
                <a:cubicBezTo>
                  <a:pt x="427" y="134"/>
                  <a:pt x="442" y="83"/>
                  <a:pt x="454" y="62"/>
                </a:cubicBezTo>
                <a:close/>
                <a:moveTo>
                  <a:pt x="397" y="71"/>
                </a:moveTo>
                <a:cubicBezTo>
                  <a:pt x="385" y="107"/>
                  <a:pt x="373" y="152"/>
                  <a:pt x="367" y="200"/>
                </a:cubicBezTo>
                <a:cubicBezTo>
                  <a:pt x="343" y="194"/>
                  <a:pt x="320" y="185"/>
                  <a:pt x="299" y="176"/>
                </a:cubicBezTo>
                <a:cubicBezTo>
                  <a:pt x="326" y="128"/>
                  <a:pt x="358" y="89"/>
                  <a:pt x="397" y="71"/>
                </a:cubicBezTo>
                <a:close/>
                <a:moveTo>
                  <a:pt x="352" y="412"/>
                </a:moveTo>
                <a:lnTo>
                  <a:pt x="236" y="412"/>
                </a:lnTo>
                <a:cubicBezTo>
                  <a:pt x="239" y="343"/>
                  <a:pt x="254" y="277"/>
                  <a:pt x="278" y="224"/>
                </a:cubicBezTo>
                <a:cubicBezTo>
                  <a:pt x="305" y="236"/>
                  <a:pt x="332" y="244"/>
                  <a:pt x="361" y="253"/>
                </a:cubicBezTo>
                <a:cubicBezTo>
                  <a:pt x="355" y="313"/>
                  <a:pt x="352" y="373"/>
                  <a:pt x="352" y="412"/>
                </a:cubicBezTo>
                <a:close/>
                <a:moveTo>
                  <a:pt x="361" y="639"/>
                </a:moveTo>
                <a:cubicBezTo>
                  <a:pt x="332" y="645"/>
                  <a:pt x="305" y="654"/>
                  <a:pt x="278" y="669"/>
                </a:cubicBezTo>
                <a:cubicBezTo>
                  <a:pt x="254" y="615"/>
                  <a:pt x="242" y="549"/>
                  <a:pt x="236" y="480"/>
                </a:cubicBezTo>
                <a:lnTo>
                  <a:pt x="352" y="480"/>
                </a:lnTo>
                <a:cubicBezTo>
                  <a:pt x="352" y="516"/>
                  <a:pt x="355" y="576"/>
                  <a:pt x="361" y="639"/>
                </a:cubicBezTo>
                <a:close/>
                <a:moveTo>
                  <a:pt x="284" y="107"/>
                </a:moveTo>
                <a:cubicBezTo>
                  <a:pt x="272" y="122"/>
                  <a:pt x="263" y="137"/>
                  <a:pt x="254" y="152"/>
                </a:cubicBezTo>
                <a:cubicBezTo>
                  <a:pt x="248" y="149"/>
                  <a:pt x="239" y="143"/>
                  <a:pt x="233" y="137"/>
                </a:cubicBezTo>
                <a:cubicBezTo>
                  <a:pt x="248" y="128"/>
                  <a:pt x="266" y="116"/>
                  <a:pt x="284" y="107"/>
                </a:cubicBezTo>
                <a:close/>
                <a:moveTo>
                  <a:pt x="194" y="173"/>
                </a:moveTo>
                <a:cubicBezTo>
                  <a:pt x="206" y="182"/>
                  <a:pt x="218" y="191"/>
                  <a:pt x="233" y="200"/>
                </a:cubicBezTo>
                <a:cubicBezTo>
                  <a:pt x="206" y="259"/>
                  <a:pt x="191" y="331"/>
                  <a:pt x="188" y="412"/>
                </a:cubicBezTo>
                <a:lnTo>
                  <a:pt x="81" y="412"/>
                </a:lnTo>
                <a:cubicBezTo>
                  <a:pt x="90" y="319"/>
                  <a:pt x="131" y="233"/>
                  <a:pt x="194" y="173"/>
                </a:cubicBezTo>
                <a:close/>
                <a:moveTo>
                  <a:pt x="194" y="716"/>
                </a:moveTo>
                <a:cubicBezTo>
                  <a:pt x="131" y="654"/>
                  <a:pt x="90" y="570"/>
                  <a:pt x="81" y="477"/>
                </a:cubicBezTo>
                <a:lnTo>
                  <a:pt x="188" y="477"/>
                </a:lnTo>
                <a:cubicBezTo>
                  <a:pt x="191" y="558"/>
                  <a:pt x="206" y="630"/>
                  <a:pt x="233" y="689"/>
                </a:cubicBezTo>
                <a:cubicBezTo>
                  <a:pt x="218" y="698"/>
                  <a:pt x="206" y="707"/>
                  <a:pt x="194" y="716"/>
                </a:cubicBezTo>
                <a:close/>
                <a:moveTo>
                  <a:pt x="233" y="749"/>
                </a:moveTo>
                <a:cubicBezTo>
                  <a:pt x="239" y="743"/>
                  <a:pt x="248" y="740"/>
                  <a:pt x="254" y="734"/>
                </a:cubicBezTo>
                <a:cubicBezTo>
                  <a:pt x="263" y="749"/>
                  <a:pt x="272" y="767"/>
                  <a:pt x="284" y="779"/>
                </a:cubicBezTo>
                <a:cubicBezTo>
                  <a:pt x="266" y="773"/>
                  <a:pt x="248" y="761"/>
                  <a:pt x="233" y="749"/>
                </a:cubicBezTo>
                <a:close/>
                <a:moveTo>
                  <a:pt x="299" y="713"/>
                </a:moveTo>
                <a:cubicBezTo>
                  <a:pt x="320" y="704"/>
                  <a:pt x="343" y="695"/>
                  <a:pt x="367" y="690"/>
                </a:cubicBezTo>
                <a:cubicBezTo>
                  <a:pt x="373" y="737"/>
                  <a:pt x="382" y="785"/>
                  <a:pt x="397" y="821"/>
                </a:cubicBezTo>
                <a:cubicBezTo>
                  <a:pt x="358" y="797"/>
                  <a:pt x="326" y="761"/>
                  <a:pt x="299" y="713"/>
                </a:cubicBezTo>
                <a:close/>
                <a:moveTo>
                  <a:pt x="573" y="349"/>
                </a:moveTo>
                <a:cubicBezTo>
                  <a:pt x="478" y="406"/>
                  <a:pt x="445" y="528"/>
                  <a:pt x="499" y="624"/>
                </a:cubicBezTo>
                <a:cubicBezTo>
                  <a:pt x="556" y="719"/>
                  <a:pt x="678" y="752"/>
                  <a:pt x="774" y="698"/>
                </a:cubicBezTo>
                <a:cubicBezTo>
                  <a:pt x="869" y="642"/>
                  <a:pt x="902" y="519"/>
                  <a:pt x="848" y="424"/>
                </a:cubicBezTo>
                <a:cubicBezTo>
                  <a:pt x="794" y="328"/>
                  <a:pt x="669" y="295"/>
                  <a:pt x="573" y="349"/>
                </a:cubicBezTo>
                <a:close/>
                <a:moveTo>
                  <a:pt x="759" y="669"/>
                </a:moveTo>
                <a:cubicBezTo>
                  <a:pt x="678" y="716"/>
                  <a:pt x="576" y="687"/>
                  <a:pt x="529" y="606"/>
                </a:cubicBezTo>
                <a:cubicBezTo>
                  <a:pt x="481" y="525"/>
                  <a:pt x="511" y="424"/>
                  <a:pt x="591" y="376"/>
                </a:cubicBezTo>
                <a:cubicBezTo>
                  <a:pt x="672" y="331"/>
                  <a:pt x="774" y="358"/>
                  <a:pt x="821" y="439"/>
                </a:cubicBezTo>
                <a:cubicBezTo>
                  <a:pt x="866" y="519"/>
                  <a:pt x="839" y="624"/>
                  <a:pt x="759" y="669"/>
                </a:cubicBezTo>
                <a:close/>
                <a:moveTo>
                  <a:pt x="893" y="802"/>
                </a:moveTo>
                <a:lnTo>
                  <a:pt x="808" y="852"/>
                </a:lnTo>
                <a:lnTo>
                  <a:pt x="741" y="735"/>
                </a:lnTo>
                <a:lnTo>
                  <a:pt x="826" y="686"/>
                </a:lnTo>
                <a:lnTo>
                  <a:pt x="893" y="802"/>
                </a:lnTo>
                <a:close/>
                <a:moveTo>
                  <a:pt x="884" y="887"/>
                </a:moveTo>
                <a:cubicBezTo>
                  <a:pt x="860" y="902"/>
                  <a:pt x="830" y="893"/>
                  <a:pt x="815" y="869"/>
                </a:cubicBezTo>
                <a:lnTo>
                  <a:pt x="902" y="818"/>
                </a:lnTo>
                <a:cubicBezTo>
                  <a:pt x="917" y="842"/>
                  <a:pt x="908" y="872"/>
                  <a:pt x="884" y="887"/>
                </a:cubicBezTo>
                <a:close/>
              </a:path>
            </a:pathLst>
          </a:custGeom>
          <a:solidFill>
            <a:srgbClr val="0E61A8"/>
          </a:solidFill>
          <a:ln>
            <a:noFill/>
          </a:ln>
        </p:spPr>
      </p:sp>
      <p:sp>
        <p:nvSpPr>
          <p:cNvPr id="7" name="矩形 6">
            <a:extLst>
              <a:ext uri="{FF2B5EF4-FFF2-40B4-BE49-F238E27FC236}">
                <a16:creationId xmlns:a16="http://schemas.microsoft.com/office/drawing/2014/main" id="{7EDCDACB-D61C-4F90-B7D1-3402131F7A18}"/>
              </a:ext>
            </a:extLst>
          </p:cNvPr>
          <p:cNvSpPr/>
          <p:nvPr/>
        </p:nvSpPr>
        <p:spPr>
          <a:xfrm>
            <a:off x="1988176" y="2989349"/>
            <a:ext cx="5317939" cy="1446550"/>
          </a:xfrm>
          <a:prstGeom prst="rect">
            <a:avLst/>
          </a:prstGeom>
          <a:solidFill>
            <a:schemeClr val="bg1"/>
          </a:solidFill>
        </p:spPr>
        <p:txBody>
          <a:bodyPr wrap="square">
            <a:spAutoFit/>
          </a:bodyPr>
          <a:lstStyle/>
          <a:p>
            <a:pPr algn="ctr"/>
            <a:r>
              <a:rPr lang="en-US" altLang="zh-CN" sz="4400" b="1" dirty="0">
                <a:solidFill>
                  <a:srgbClr val="005CA1"/>
                </a:solidFill>
                <a:latin typeface="Times New Roman" panose="02020603050405020304" pitchFamily="18" charset="0"/>
                <a:ea typeface="SimHei" panose="02010609060101010101" pitchFamily="49" charset="-122"/>
                <a:cs typeface="Times New Roman" panose="02020603050405020304" pitchFamily="18" charset="0"/>
              </a:rPr>
              <a:t>Seed Selection &amp;</a:t>
            </a:r>
          </a:p>
          <a:p>
            <a:pPr algn="ctr"/>
            <a:r>
              <a:rPr lang="en-US" altLang="zh-CN" sz="4400" b="1" dirty="0">
                <a:solidFill>
                  <a:srgbClr val="005CA1"/>
                </a:solidFill>
                <a:latin typeface="Times New Roman" panose="02020603050405020304" pitchFamily="18" charset="0"/>
                <a:ea typeface="SimHei" panose="02010609060101010101" pitchFamily="49" charset="-122"/>
                <a:cs typeface="Times New Roman" panose="02020603050405020304" pitchFamily="18" charset="0"/>
              </a:rPr>
              <a:t>Power Scheduling</a:t>
            </a:r>
            <a:endParaRPr lang="zh-CN" altLang="en-US" sz="4400" b="1" dirty="0">
              <a:solidFill>
                <a:srgbClr val="005CA1"/>
              </a:solidFill>
              <a:latin typeface="Times New Roman" panose="02020603050405020304" pitchFamily="18" charset="0"/>
              <a:ea typeface="SimHei" panose="02010609060101010101" pitchFamily="49" charset="-122"/>
              <a:cs typeface="Times New Roman" panose="02020603050405020304" pitchFamily="18" charset="0"/>
            </a:endParaRPr>
          </a:p>
        </p:txBody>
      </p:sp>
      <p:grpSp>
        <p:nvGrpSpPr>
          <p:cNvPr id="8" name="6ab7538e-d095-411b-99df-2df28218f2a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98582280-274C-409B-B59C-809BB9E33DA7}"/>
              </a:ext>
            </a:extLst>
          </p:cNvPr>
          <p:cNvGrpSpPr>
            <a:grpSpLocks noChangeAspect="1"/>
          </p:cNvGrpSpPr>
          <p:nvPr>
            <p:custDataLst>
              <p:tags r:id="rId1"/>
            </p:custDataLst>
          </p:nvPr>
        </p:nvGrpSpPr>
        <p:grpSpPr>
          <a:xfrm>
            <a:off x="6544301" y="4318233"/>
            <a:ext cx="2160000" cy="2112182"/>
            <a:chOff x="3624107" y="1216857"/>
            <a:chExt cx="4943892" cy="4834443"/>
          </a:xfrm>
          <a:solidFill>
            <a:srgbClr val="005CA1">
              <a:alpha val="80000"/>
            </a:srgbClr>
          </a:solidFill>
        </p:grpSpPr>
        <p:grpSp>
          <p:nvGrpSpPr>
            <p:cNvPr id="9" name="îṡľîḓe">
              <a:extLst>
                <a:ext uri="{FF2B5EF4-FFF2-40B4-BE49-F238E27FC236}">
                  <a16:creationId xmlns:a16="http://schemas.microsoft.com/office/drawing/2014/main" id="{7E6E6354-8342-4111-8301-1960D82B5B9A}"/>
                </a:ext>
              </a:extLst>
            </p:cNvPr>
            <p:cNvGrpSpPr>
              <a:grpSpLocks/>
            </p:cNvGrpSpPr>
            <p:nvPr/>
          </p:nvGrpSpPr>
          <p:grpSpPr bwMode="auto">
            <a:xfrm>
              <a:off x="3624107" y="1417621"/>
              <a:ext cx="4724962" cy="4606085"/>
              <a:chOff x="1233" y="982"/>
              <a:chExt cx="1035" cy="1009"/>
            </a:xfrm>
            <a:grpFill/>
          </p:grpSpPr>
          <p:sp>
            <p:nvSpPr>
              <p:cNvPr id="154" name="íšľïḓè">
                <a:extLst>
                  <a:ext uri="{FF2B5EF4-FFF2-40B4-BE49-F238E27FC236}">
                    <a16:creationId xmlns:a16="http://schemas.microsoft.com/office/drawing/2014/main" id="{077F688D-1AE8-4CD6-A89A-B2C7314E2C96}"/>
                  </a:ext>
                </a:extLst>
              </p:cNvPr>
              <p:cNvSpPr/>
              <p:nvPr/>
            </p:nvSpPr>
            <p:spPr bwMode="auto">
              <a:xfrm>
                <a:off x="1471" y="1055"/>
                <a:ext cx="6" cy="4"/>
              </a:xfrm>
              <a:custGeom>
                <a:avLst/>
                <a:gdLst>
                  <a:gd name="T0" fmla="*/ 3 w 3"/>
                  <a:gd name="T1" fmla="*/ 0 h 2"/>
                  <a:gd name="T2" fmla="*/ 3 w 3"/>
                  <a:gd name="T3" fmla="*/ 0 h 2"/>
                  <a:gd name="T4" fmla="*/ 1 w 3"/>
                  <a:gd name="T5" fmla="*/ 1 h 2"/>
                  <a:gd name="T6" fmla="*/ 0 w 3"/>
                  <a:gd name="T7" fmla="*/ 2 h 2"/>
                  <a:gd name="T8" fmla="*/ 0 w 3"/>
                  <a:gd name="T9" fmla="*/ 2 h 2"/>
                  <a:gd name="T10" fmla="*/ 0 w 3"/>
                  <a:gd name="T11" fmla="*/ 2 h 2"/>
                  <a:gd name="T12" fmla="*/ 2 w 3"/>
                  <a:gd name="T13" fmla="*/ 1 h 2"/>
                  <a:gd name="T14" fmla="*/ 3 w 3"/>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2">
                    <a:moveTo>
                      <a:pt x="3" y="0"/>
                    </a:moveTo>
                    <a:cubicBezTo>
                      <a:pt x="3" y="0"/>
                      <a:pt x="3" y="0"/>
                      <a:pt x="3" y="0"/>
                    </a:cubicBezTo>
                    <a:cubicBezTo>
                      <a:pt x="2" y="1"/>
                      <a:pt x="1" y="1"/>
                      <a:pt x="1" y="1"/>
                    </a:cubicBezTo>
                    <a:cubicBezTo>
                      <a:pt x="0" y="2"/>
                      <a:pt x="0" y="2"/>
                      <a:pt x="0" y="2"/>
                    </a:cubicBezTo>
                    <a:cubicBezTo>
                      <a:pt x="0" y="2"/>
                      <a:pt x="0" y="2"/>
                      <a:pt x="0" y="2"/>
                    </a:cubicBezTo>
                    <a:cubicBezTo>
                      <a:pt x="0" y="2"/>
                      <a:pt x="0" y="2"/>
                      <a:pt x="0" y="2"/>
                    </a:cubicBezTo>
                    <a:cubicBezTo>
                      <a:pt x="0" y="2"/>
                      <a:pt x="1" y="2"/>
                      <a:pt x="2" y="1"/>
                    </a:cubicBezTo>
                    <a:cubicBezTo>
                      <a:pt x="3" y="1"/>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5" name="iSḷîḑê">
                <a:extLst>
                  <a:ext uri="{FF2B5EF4-FFF2-40B4-BE49-F238E27FC236}">
                    <a16:creationId xmlns:a16="http://schemas.microsoft.com/office/drawing/2014/main" id="{1994D041-D1BA-4F54-A441-5D6536BED179}"/>
                  </a:ext>
                </a:extLst>
              </p:cNvPr>
              <p:cNvSpPr/>
              <p:nvPr/>
            </p:nvSpPr>
            <p:spPr bwMode="auto">
              <a:xfrm>
                <a:off x="1467" y="1053"/>
                <a:ext cx="4" cy="2"/>
              </a:xfrm>
              <a:custGeom>
                <a:avLst/>
                <a:gdLst>
                  <a:gd name="T0" fmla="*/ 4 w 4"/>
                  <a:gd name="T1" fmla="*/ 0 h 2"/>
                  <a:gd name="T2" fmla="*/ 4 w 4"/>
                  <a:gd name="T3" fmla="*/ 0 h 2"/>
                  <a:gd name="T4" fmla="*/ 2 w 4"/>
                  <a:gd name="T5" fmla="*/ 2 h 2"/>
                  <a:gd name="T6" fmla="*/ 0 w 4"/>
                  <a:gd name="T7" fmla="*/ 2 h 2"/>
                  <a:gd name="T8" fmla="*/ 2 w 4"/>
                  <a:gd name="T9" fmla="*/ 2 h 2"/>
                  <a:gd name="T10" fmla="*/ 4 w 4"/>
                  <a:gd name="T11" fmla="*/ 0 h 2"/>
                </a:gdLst>
                <a:ahLst/>
                <a:cxnLst>
                  <a:cxn ang="0">
                    <a:pos x="T0" y="T1"/>
                  </a:cxn>
                  <a:cxn ang="0">
                    <a:pos x="T2" y="T3"/>
                  </a:cxn>
                  <a:cxn ang="0">
                    <a:pos x="T4" y="T5"/>
                  </a:cxn>
                  <a:cxn ang="0">
                    <a:pos x="T6" y="T7"/>
                  </a:cxn>
                  <a:cxn ang="0">
                    <a:pos x="T8" y="T9"/>
                  </a:cxn>
                  <a:cxn ang="0">
                    <a:pos x="T10" y="T11"/>
                  </a:cxn>
                </a:cxnLst>
                <a:rect l="0" t="0" r="r" b="b"/>
                <a:pathLst>
                  <a:path w="4" h="2">
                    <a:moveTo>
                      <a:pt x="4" y="0"/>
                    </a:moveTo>
                    <a:lnTo>
                      <a:pt x="4" y="0"/>
                    </a:lnTo>
                    <a:lnTo>
                      <a:pt x="2" y="2"/>
                    </a:lnTo>
                    <a:lnTo>
                      <a:pt x="0" y="2"/>
                    </a:lnTo>
                    <a:lnTo>
                      <a:pt x="2" y="2"/>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6" name="íšḻíḑé">
                <a:extLst>
                  <a:ext uri="{FF2B5EF4-FFF2-40B4-BE49-F238E27FC236}">
                    <a16:creationId xmlns:a16="http://schemas.microsoft.com/office/drawing/2014/main" id="{47822808-B320-4E4D-8E69-D50F9E3397D7}"/>
                  </a:ext>
                </a:extLst>
              </p:cNvPr>
              <p:cNvSpPr/>
              <p:nvPr/>
            </p:nvSpPr>
            <p:spPr bwMode="auto">
              <a:xfrm>
                <a:off x="1467" y="1053"/>
                <a:ext cx="4" cy="2"/>
              </a:xfrm>
              <a:custGeom>
                <a:avLst/>
                <a:gdLst>
                  <a:gd name="T0" fmla="*/ 4 w 4"/>
                  <a:gd name="T1" fmla="*/ 0 h 2"/>
                  <a:gd name="T2" fmla="*/ 4 w 4"/>
                  <a:gd name="T3" fmla="*/ 0 h 2"/>
                  <a:gd name="T4" fmla="*/ 2 w 4"/>
                  <a:gd name="T5" fmla="*/ 2 h 2"/>
                  <a:gd name="T6" fmla="*/ 0 w 4"/>
                  <a:gd name="T7" fmla="*/ 2 h 2"/>
                  <a:gd name="T8" fmla="*/ 2 w 4"/>
                  <a:gd name="T9" fmla="*/ 2 h 2"/>
                  <a:gd name="T10" fmla="*/ 4 w 4"/>
                  <a:gd name="T11" fmla="*/ 0 h 2"/>
                </a:gdLst>
                <a:ahLst/>
                <a:cxnLst>
                  <a:cxn ang="0">
                    <a:pos x="T0" y="T1"/>
                  </a:cxn>
                  <a:cxn ang="0">
                    <a:pos x="T2" y="T3"/>
                  </a:cxn>
                  <a:cxn ang="0">
                    <a:pos x="T4" y="T5"/>
                  </a:cxn>
                  <a:cxn ang="0">
                    <a:pos x="T6" y="T7"/>
                  </a:cxn>
                  <a:cxn ang="0">
                    <a:pos x="T8" y="T9"/>
                  </a:cxn>
                  <a:cxn ang="0">
                    <a:pos x="T10" y="T11"/>
                  </a:cxn>
                </a:cxnLst>
                <a:rect l="0" t="0" r="r" b="b"/>
                <a:pathLst>
                  <a:path w="4" h="2">
                    <a:moveTo>
                      <a:pt x="4" y="0"/>
                    </a:moveTo>
                    <a:lnTo>
                      <a:pt x="4" y="0"/>
                    </a:lnTo>
                    <a:lnTo>
                      <a:pt x="2" y="2"/>
                    </a:lnTo>
                    <a:lnTo>
                      <a:pt x="0" y="2"/>
                    </a:lnTo>
                    <a:lnTo>
                      <a:pt x="2" y="2"/>
                    </a:lnTo>
                    <a:lnTo>
                      <a:pt x="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7" name="ïšļîḓê">
                <a:extLst>
                  <a:ext uri="{FF2B5EF4-FFF2-40B4-BE49-F238E27FC236}">
                    <a16:creationId xmlns:a16="http://schemas.microsoft.com/office/drawing/2014/main" id="{4A9C19F2-2D02-48C6-A5DB-4A8339E5E5D9}"/>
                  </a:ext>
                </a:extLst>
              </p:cNvPr>
              <p:cNvSpPr/>
              <p:nvPr/>
            </p:nvSpPr>
            <p:spPr bwMode="auto">
              <a:xfrm>
                <a:off x="1475" y="1044"/>
                <a:ext cx="14" cy="7"/>
              </a:xfrm>
              <a:custGeom>
                <a:avLst/>
                <a:gdLst>
                  <a:gd name="T0" fmla="*/ 7 w 7"/>
                  <a:gd name="T1" fmla="*/ 0 h 3"/>
                  <a:gd name="T2" fmla="*/ 7 w 7"/>
                  <a:gd name="T3" fmla="*/ 0 h 3"/>
                  <a:gd name="T4" fmla="*/ 0 w 7"/>
                  <a:gd name="T5" fmla="*/ 3 h 3"/>
                  <a:gd name="T6" fmla="*/ 2 w 7"/>
                  <a:gd name="T7" fmla="*/ 2 h 3"/>
                  <a:gd name="T8" fmla="*/ 4 w 7"/>
                  <a:gd name="T9" fmla="*/ 2 h 3"/>
                  <a:gd name="T10" fmla="*/ 5 w 7"/>
                  <a:gd name="T11" fmla="*/ 1 h 3"/>
                  <a:gd name="T12" fmla="*/ 6 w 7"/>
                  <a:gd name="T13" fmla="*/ 1 h 3"/>
                  <a:gd name="T14" fmla="*/ 7 w 7"/>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3">
                    <a:moveTo>
                      <a:pt x="7" y="0"/>
                    </a:moveTo>
                    <a:cubicBezTo>
                      <a:pt x="7" y="0"/>
                      <a:pt x="7" y="0"/>
                      <a:pt x="7" y="0"/>
                    </a:cubicBezTo>
                    <a:cubicBezTo>
                      <a:pt x="7" y="0"/>
                      <a:pt x="3" y="1"/>
                      <a:pt x="0" y="3"/>
                    </a:cubicBezTo>
                    <a:cubicBezTo>
                      <a:pt x="2" y="2"/>
                      <a:pt x="2" y="2"/>
                      <a:pt x="2" y="2"/>
                    </a:cubicBezTo>
                    <a:cubicBezTo>
                      <a:pt x="3" y="2"/>
                      <a:pt x="3" y="2"/>
                      <a:pt x="4" y="2"/>
                    </a:cubicBezTo>
                    <a:cubicBezTo>
                      <a:pt x="4" y="2"/>
                      <a:pt x="4" y="2"/>
                      <a:pt x="5" y="1"/>
                    </a:cubicBezTo>
                    <a:cubicBezTo>
                      <a:pt x="5" y="1"/>
                      <a:pt x="5" y="1"/>
                      <a:pt x="6" y="1"/>
                    </a:cubicBezTo>
                    <a:cubicBezTo>
                      <a:pt x="7" y="0"/>
                      <a:pt x="7" y="0"/>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8" name="îşlïḋé">
                <a:extLst>
                  <a:ext uri="{FF2B5EF4-FFF2-40B4-BE49-F238E27FC236}">
                    <a16:creationId xmlns:a16="http://schemas.microsoft.com/office/drawing/2014/main" id="{1F2D39B8-5934-4566-818E-46002064CF9B}"/>
                  </a:ext>
                </a:extLst>
              </p:cNvPr>
              <p:cNvSpPr/>
              <p:nvPr/>
            </p:nvSpPr>
            <p:spPr bwMode="auto">
              <a:xfrm>
                <a:off x="1464" y="1049"/>
                <a:ext cx="17" cy="8"/>
              </a:xfrm>
              <a:custGeom>
                <a:avLst/>
                <a:gdLst>
                  <a:gd name="T0" fmla="*/ 8 w 8"/>
                  <a:gd name="T1" fmla="*/ 0 h 4"/>
                  <a:gd name="T2" fmla="*/ 8 w 8"/>
                  <a:gd name="T3" fmla="*/ 0 h 4"/>
                  <a:gd name="T4" fmla="*/ 0 w 8"/>
                  <a:gd name="T5" fmla="*/ 4 h 4"/>
                  <a:gd name="T6" fmla="*/ 5 w 8"/>
                  <a:gd name="T7" fmla="*/ 2 h 4"/>
                  <a:gd name="T8" fmla="*/ 5 w 8"/>
                  <a:gd name="T9" fmla="*/ 2 h 4"/>
                  <a:gd name="T10" fmla="*/ 5 w 8"/>
                  <a:gd name="T11" fmla="*/ 2 h 4"/>
                  <a:gd name="T12" fmla="*/ 6 w 8"/>
                  <a:gd name="T13" fmla="*/ 1 h 4"/>
                  <a:gd name="T14" fmla="*/ 8 w 8"/>
                  <a:gd name="T15" fmla="*/ 0 h 4"/>
                  <a:gd name="T16" fmla="*/ 8 w 8"/>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4">
                    <a:moveTo>
                      <a:pt x="8" y="0"/>
                    </a:moveTo>
                    <a:cubicBezTo>
                      <a:pt x="8" y="0"/>
                      <a:pt x="8" y="0"/>
                      <a:pt x="8" y="0"/>
                    </a:cubicBezTo>
                    <a:cubicBezTo>
                      <a:pt x="4" y="2"/>
                      <a:pt x="1" y="3"/>
                      <a:pt x="0" y="4"/>
                    </a:cubicBezTo>
                    <a:cubicBezTo>
                      <a:pt x="5" y="2"/>
                      <a:pt x="5" y="2"/>
                      <a:pt x="5" y="2"/>
                    </a:cubicBezTo>
                    <a:cubicBezTo>
                      <a:pt x="5" y="2"/>
                      <a:pt x="5" y="2"/>
                      <a:pt x="5" y="2"/>
                    </a:cubicBezTo>
                    <a:cubicBezTo>
                      <a:pt x="5" y="2"/>
                      <a:pt x="5" y="2"/>
                      <a:pt x="5" y="2"/>
                    </a:cubicBezTo>
                    <a:cubicBezTo>
                      <a:pt x="5" y="2"/>
                      <a:pt x="5" y="2"/>
                      <a:pt x="6" y="1"/>
                    </a:cubicBezTo>
                    <a:cubicBezTo>
                      <a:pt x="7" y="1"/>
                      <a:pt x="7" y="1"/>
                      <a:pt x="8" y="0"/>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9" name="i$liḓè">
                <a:extLst>
                  <a:ext uri="{FF2B5EF4-FFF2-40B4-BE49-F238E27FC236}">
                    <a16:creationId xmlns:a16="http://schemas.microsoft.com/office/drawing/2014/main" id="{1618042F-7FAE-4704-8009-1A9A99877322}"/>
                  </a:ext>
                </a:extLst>
              </p:cNvPr>
              <p:cNvSpPr/>
              <p:nvPr/>
            </p:nvSpPr>
            <p:spPr bwMode="auto">
              <a:xfrm>
                <a:off x="1481" y="1049"/>
                <a:ext cx="4" cy="4"/>
              </a:xfrm>
              <a:custGeom>
                <a:avLst/>
                <a:gdLst>
                  <a:gd name="T0" fmla="*/ 2 w 2"/>
                  <a:gd name="T1" fmla="*/ 0 h 2"/>
                  <a:gd name="T2" fmla="*/ 2 w 2"/>
                  <a:gd name="T3" fmla="*/ 0 h 2"/>
                  <a:gd name="T4" fmla="*/ 0 w 2"/>
                  <a:gd name="T5" fmla="*/ 1 h 2"/>
                  <a:gd name="T6" fmla="*/ 0 w 2"/>
                  <a:gd name="T7" fmla="*/ 1 h 2"/>
                  <a:gd name="T8" fmla="*/ 0 w 2"/>
                  <a:gd name="T9" fmla="*/ 2 h 2"/>
                  <a:gd name="T10" fmla="*/ 1 w 2"/>
                  <a:gd name="T11" fmla="*/ 1 h 2"/>
                  <a:gd name="T12" fmla="*/ 1 w 2"/>
                  <a:gd name="T13" fmla="*/ 1 h 2"/>
                  <a:gd name="T14" fmla="*/ 1 w 2"/>
                  <a:gd name="T15" fmla="*/ 1 h 2"/>
                  <a:gd name="T16" fmla="*/ 2 w 2"/>
                  <a:gd name="T17" fmla="*/ 0 h 2"/>
                  <a:gd name="T18" fmla="*/ 2 w 2"/>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2">
                    <a:moveTo>
                      <a:pt x="2" y="0"/>
                    </a:moveTo>
                    <a:cubicBezTo>
                      <a:pt x="2" y="0"/>
                      <a:pt x="2" y="0"/>
                      <a:pt x="2" y="0"/>
                    </a:cubicBezTo>
                    <a:cubicBezTo>
                      <a:pt x="1" y="0"/>
                      <a:pt x="0" y="1"/>
                      <a:pt x="0" y="1"/>
                    </a:cubicBezTo>
                    <a:cubicBezTo>
                      <a:pt x="0" y="1"/>
                      <a:pt x="0" y="1"/>
                      <a:pt x="0" y="1"/>
                    </a:cubicBezTo>
                    <a:cubicBezTo>
                      <a:pt x="0" y="1"/>
                      <a:pt x="0" y="1"/>
                      <a:pt x="0" y="2"/>
                    </a:cubicBezTo>
                    <a:cubicBezTo>
                      <a:pt x="1" y="1"/>
                      <a:pt x="1" y="1"/>
                      <a:pt x="1" y="1"/>
                    </a:cubicBezTo>
                    <a:cubicBezTo>
                      <a:pt x="1" y="1"/>
                      <a:pt x="1" y="1"/>
                      <a:pt x="1" y="1"/>
                    </a:cubicBezTo>
                    <a:cubicBezTo>
                      <a:pt x="1" y="1"/>
                      <a:pt x="1" y="1"/>
                      <a:pt x="1" y="1"/>
                    </a:cubicBezTo>
                    <a:cubicBezTo>
                      <a:pt x="2" y="0"/>
                      <a:pt x="2" y="0"/>
                      <a:pt x="2" y="0"/>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0" name="îṥľiḓé">
                <a:extLst>
                  <a:ext uri="{FF2B5EF4-FFF2-40B4-BE49-F238E27FC236}">
                    <a16:creationId xmlns:a16="http://schemas.microsoft.com/office/drawing/2014/main" id="{B612689C-370F-44BF-8492-1240DBA960E3}"/>
                  </a:ext>
                </a:extLst>
              </p:cNvPr>
              <p:cNvSpPr/>
              <p:nvPr/>
            </p:nvSpPr>
            <p:spPr bwMode="auto">
              <a:xfrm>
                <a:off x="1458" y="1065"/>
                <a:ext cx="4" cy="4"/>
              </a:xfrm>
              <a:custGeom>
                <a:avLst/>
                <a:gdLst>
                  <a:gd name="T0" fmla="*/ 2 w 2"/>
                  <a:gd name="T1" fmla="*/ 0 h 2"/>
                  <a:gd name="T2" fmla="*/ 2 w 2"/>
                  <a:gd name="T3" fmla="*/ 0 h 2"/>
                  <a:gd name="T4" fmla="*/ 2 w 2"/>
                  <a:gd name="T5" fmla="*/ 0 h 2"/>
                  <a:gd name="T6" fmla="*/ 0 w 2"/>
                  <a:gd name="T7" fmla="*/ 2 h 2"/>
                  <a:gd name="T8" fmla="*/ 0 w 2"/>
                  <a:gd name="T9" fmla="*/ 2 h 2"/>
                  <a:gd name="T10" fmla="*/ 2 w 2"/>
                  <a:gd name="T11" fmla="*/ 1 h 2"/>
                  <a:gd name="T12" fmla="*/ 2 w 2"/>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0"/>
                    </a:moveTo>
                    <a:cubicBezTo>
                      <a:pt x="2" y="0"/>
                      <a:pt x="2" y="0"/>
                      <a:pt x="2" y="0"/>
                    </a:cubicBezTo>
                    <a:cubicBezTo>
                      <a:pt x="2" y="0"/>
                      <a:pt x="2" y="0"/>
                      <a:pt x="2" y="0"/>
                    </a:cubicBezTo>
                    <a:cubicBezTo>
                      <a:pt x="1" y="1"/>
                      <a:pt x="0" y="2"/>
                      <a:pt x="0" y="2"/>
                    </a:cubicBezTo>
                    <a:cubicBezTo>
                      <a:pt x="0" y="2"/>
                      <a:pt x="0" y="2"/>
                      <a:pt x="0" y="2"/>
                    </a:cubicBezTo>
                    <a:cubicBezTo>
                      <a:pt x="0" y="2"/>
                      <a:pt x="1" y="1"/>
                      <a:pt x="2" y="1"/>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1" name="îSḷïḑé">
                <a:extLst>
                  <a:ext uri="{FF2B5EF4-FFF2-40B4-BE49-F238E27FC236}">
                    <a16:creationId xmlns:a16="http://schemas.microsoft.com/office/drawing/2014/main" id="{D7D5B059-32B3-4C69-9E14-39D820CC5F9B}"/>
                  </a:ext>
                </a:extLst>
              </p:cNvPr>
              <p:cNvSpPr/>
              <p:nvPr/>
            </p:nvSpPr>
            <p:spPr bwMode="auto">
              <a:xfrm>
                <a:off x="1441" y="1074"/>
                <a:ext cx="26" cy="18"/>
              </a:xfrm>
              <a:custGeom>
                <a:avLst/>
                <a:gdLst>
                  <a:gd name="T0" fmla="*/ 12 w 12"/>
                  <a:gd name="T1" fmla="*/ 0 h 9"/>
                  <a:gd name="T2" fmla="*/ 11 w 12"/>
                  <a:gd name="T3" fmla="*/ 0 h 9"/>
                  <a:gd name="T4" fmla="*/ 11 w 12"/>
                  <a:gd name="T5" fmla="*/ 0 h 9"/>
                  <a:gd name="T6" fmla="*/ 9 w 12"/>
                  <a:gd name="T7" fmla="*/ 0 h 9"/>
                  <a:gd name="T8" fmla="*/ 4 w 12"/>
                  <a:gd name="T9" fmla="*/ 3 h 9"/>
                  <a:gd name="T10" fmla="*/ 4 w 12"/>
                  <a:gd name="T11" fmla="*/ 3 h 9"/>
                  <a:gd name="T12" fmla="*/ 5 w 12"/>
                  <a:gd name="T13" fmla="*/ 3 h 9"/>
                  <a:gd name="T14" fmla="*/ 5 w 12"/>
                  <a:gd name="T15" fmla="*/ 4 h 9"/>
                  <a:gd name="T16" fmla="*/ 2 w 12"/>
                  <a:gd name="T17" fmla="*/ 6 h 9"/>
                  <a:gd name="T18" fmla="*/ 2 w 12"/>
                  <a:gd name="T19" fmla="*/ 6 h 9"/>
                  <a:gd name="T20" fmla="*/ 2 w 12"/>
                  <a:gd name="T21" fmla="*/ 4 h 9"/>
                  <a:gd name="T22" fmla="*/ 0 w 12"/>
                  <a:gd name="T23" fmla="*/ 6 h 9"/>
                  <a:gd name="T24" fmla="*/ 0 w 12"/>
                  <a:gd name="T25" fmla="*/ 6 h 9"/>
                  <a:gd name="T26" fmla="*/ 0 w 12"/>
                  <a:gd name="T27" fmla="*/ 8 h 9"/>
                  <a:gd name="T28" fmla="*/ 0 w 12"/>
                  <a:gd name="T29" fmla="*/ 8 h 9"/>
                  <a:gd name="T30" fmla="*/ 0 w 12"/>
                  <a:gd name="T31" fmla="*/ 9 h 9"/>
                  <a:gd name="T32" fmla="*/ 0 w 12"/>
                  <a:gd name="T33" fmla="*/ 9 h 9"/>
                  <a:gd name="T34" fmla="*/ 1 w 12"/>
                  <a:gd name="T35" fmla="*/ 9 h 9"/>
                  <a:gd name="T36" fmla="*/ 8 w 12"/>
                  <a:gd name="T37" fmla="*/ 5 h 9"/>
                  <a:gd name="T38" fmla="*/ 8 w 12"/>
                  <a:gd name="T39" fmla="*/ 3 h 9"/>
                  <a:gd name="T40" fmla="*/ 8 w 12"/>
                  <a:gd name="T41" fmla="*/ 3 h 9"/>
                  <a:gd name="T42" fmla="*/ 7 w 12"/>
                  <a:gd name="T43" fmla="*/ 4 h 9"/>
                  <a:gd name="T44" fmla="*/ 10 w 12"/>
                  <a:gd name="T45" fmla="*/ 1 h 9"/>
                  <a:gd name="T46" fmla="*/ 12 w 12"/>
                  <a:gd name="T47" fmla="*/ 0 h 9"/>
                  <a:gd name="T48" fmla="*/ 12 w 12"/>
                  <a:gd name="T4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 h="9">
                    <a:moveTo>
                      <a:pt x="12" y="0"/>
                    </a:moveTo>
                    <a:cubicBezTo>
                      <a:pt x="12" y="0"/>
                      <a:pt x="12" y="0"/>
                      <a:pt x="11" y="0"/>
                    </a:cubicBezTo>
                    <a:cubicBezTo>
                      <a:pt x="11" y="0"/>
                      <a:pt x="11" y="0"/>
                      <a:pt x="11" y="0"/>
                    </a:cubicBezTo>
                    <a:cubicBezTo>
                      <a:pt x="10" y="0"/>
                      <a:pt x="10" y="0"/>
                      <a:pt x="9" y="0"/>
                    </a:cubicBezTo>
                    <a:cubicBezTo>
                      <a:pt x="8" y="1"/>
                      <a:pt x="5" y="2"/>
                      <a:pt x="4" y="3"/>
                    </a:cubicBezTo>
                    <a:cubicBezTo>
                      <a:pt x="4" y="3"/>
                      <a:pt x="4" y="3"/>
                      <a:pt x="4" y="3"/>
                    </a:cubicBezTo>
                    <a:cubicBezTo>
                      <a:pt x="5" y="3"/>
                      <a:pt x="5" y="3"/>
                      <a:pt x="5" y="3"/>
                    </a:cubicBezTo>
                    <a:cubicBezTo>
                      <a:pt x="5" y="3"/>
                      <a:pt x="5" y="3"/>
                      <a:pt x="5" y="4"/>
                    </a:cubicBezTo>
                    <a:cubicBezTo>
                      <a:pt x="5" y="4"/>
                      <a:pt x="3" y="5"/>
                      <a:pt x="2" y="6"/>
                    </a:cubicBezTo>
                    <a:cubicBezTo>
                      <a:pt x="2" y="6"/>
                      <a:pt x="2" y="6"/>
                      <a:pt x="2" y="6"/>
                    </a:cubicBezTo>
                    <a:cubicBezTo>
                      <a:pt x="2" y="5"/>
                      <a:pt x="2" y="5"/>
                      <a:pt x="2" y="4"/>
                    </a:cubicBezTo>
                    <a:cubicBezTo>
                      <a:pt x="2" y="4"/>
                      <a:pt x="0" y="6"/>
                      <a:pt x="0" y="6"/>
                    </a:cubicBezTo>
                    <a:cubicBezTo>
                      <a:pt x="0" y="6"/>
                      <a:pt x="0" y="6"/>
                      <a:pt x="0" y="6"/>
                    </a:cubicBezTo>
                    <a:cubicBezTo>
                      <a:pt x="0" y="7"/>
                      <a:pt x="0" y="7"/>
                      <a:pt x="0" y="8"/>
                    </a:cubicBezTo>
                    <a:cubicBezTo>
                      <a:pt x="0" y="8"/>
                      <a:pt x="0" y="8"/>
                      <a:pt x="0" y="8"/>
                    </a:cubicBezTo>
                    <a:cubicBezTo>
                      <a:pt x="0" y="9"/>
                      <a:pt x="0" y="9"/>
                      <a:pt x="0" y="9"/>
                    </a:cubicBezTo>
                    <a:cubicBezTo>
                      <a:pt x="0" y="9"/>
                      <a:pt x="0" y="9"/>
                      <a:pt x="0" y="9"/>
                    </a:cubicBezTo>
                    <a:cubicBezTo>
                      <a:pt x="0" y="9"/>
                      <a:pt x="1" y="9"/>
                      <a:pt x="1" y="9"/>
                    </a:cubicBezTo>
                    <a:cubicBezTo>
                      <a:pt x="2" y="9"/>
                      <a:pt x="6" y="7"/>
                      <a:pt x="8" y="5"/>
                    </a:cubicBezTo>
                    <a:cubicBezTo>
                      <a:pt x="8" y="5"/>
                      <a:pt x="9" y="3"/>
                      <a:pt x="8" y="3"/>
                    </a:cubicBezTo>
                    <a:cubicBezTo>
                      <a:pt x="8" y="3"/>
                      <a:pt x="8" y="3"/>
                      <a:pt x="8" y="3"/>
                    </a:cubicBezTo>
                    <a:cubicBezTo>
                      <a:pt x="8" y="3"/>
                      <a:pt x="7" y="4"/>
                      <a:pt x="7" y="4"/>
                    </a:cubicBezTo>
                    <a:cubicBezTo>
                      <a:pt x="8" y="3"/>
                      <a:pt x="9" y="2"/>
                      <a:pt x="10" y="1"/>
                    </a:cubicBezTo>
                    <a:cubicBezTo>
                      <a:pt x="12" y="0"/>
                      <a:pt x="12" y="0"/>
                      <a:pt x="12" y="0"/>
                    </a:cubicBezTo>
                    <a:cubicBezTo>
                      <a:pt x="12" y="0"/>
                      <a:pt x="12" y="0"/>
                      <a:pt x="1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2" name="íşļíďè">
                <a:extLst>
                  <a:ext uri="{FF2B5EF4-FFF2-40B4-BE49-F238E27FC236}">
                    <a16:creationId xmlns:a16="http://schemas.microsoft.com/office/drawing/2014/main" id="{47FE125D-7B57-406E-8B82-0D6FA4C613F5}"/>
                  </a:ext>
                </a:extLst>
              </p:cNvPr>
              <p:cNvSpPr/>
              <p:nvPr/>
            </p:nvSpPr>
            <p:spPr bwMode="auto">
              <a:xfrm>
                <a:off x="1429" y="1059"/>
                <a:ext cx="31" cy="17"/>
              </a:xfrm>
              <a:custGeom>
                <a:avLst/>
                <a:gdLst>
                  <a:gd name="T0" fmla="*/ 15 w 15"/>
                  <a:gd name="T1" fmla="*/ 0 h 8"/>
                  <a:gd name="T2" fmla="*/ 15 w 15"/>
                  <a:gd name="T3" fmla="*/ 0 h 8"/>
                  <a:gd name="T4" fmla="*/ 0 w 15"/>
                  <a:gd name="T5" fmla="*/ 8 h 8"/>
                  <a:gd name="T6" fmla="*/ 3 w 15"/>
                  <a:gd name="T7" fmla="*/ 7 h 8"/>
                  <a:gd name="T8" fmla="*/ 3 w 15"/>
                  <a:gd name="T9" fmla="*/ 7 h 8"/>
                  <a:gd name="T10" fmla="*/ 9 w 15"/>
                  <a:gd name="T11" fmla="*/ 3 h 8"/>
                  <a:gd name="T12" fmla="*/ 7 w 15"/>
                  <a:gd name="T13" fmla="*/ 5 h 8"/>
                  <a:gd name="T14" fmla="*/ 15 w 15"/>
                  <a:gd name="T15" fmla="*/ 0 h 8"/>
                  <a:gd name="T16" fmla="*/ 15 w 1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8">
                    <a:moveTo>
                      <a:pt x="15" y="0"/>
                    </a:moveTo>
                    <a:cubicBezTo>
                      <a:pt x="15" y="0"/>
                      <a:pt x="15" y="0"/>
                      <a:pt x="15" y="0"/>
                    </a:cubicBezTo>
                    <a:cubicBezTo>
                      <a:pt x="13" y="0"/>
                      <a:pt x="2" y="6"/>
                      <a:pt x="0" y="8"/>
                    </a:cubicBezTo>
                    <a:cubicBezTo>
                      <a:pt x="1" y="8"/>
                      <a:pt x="2" y="7"/>
                      <a:pt x="3" y="7"/>
                    </a:cubicBezTo>
                    <a:cubicBezTo>
                      <a:pt x="3" y="7"/>
                      <a:pt x="3" y="7"/>
                      <a:pt x="3" y="7"/>
                    </a:cubicBezTo>
                    <a:cubicBezTo>
                      <a:pt x="5" y="6"/>
                      <a:pt x="7" y="4"/>
                      <a:pt x="9" y="3"/>
                    </a:cubicBezTo>
                    <a:cubicBezTo>
                      <a:pt x="7" y="4"/>
                      <a:pt x="7" y="4"/>
                      <a:pt x="7" y="5"/>
                    </a:cubicBezTo>
                    <a:cubicBezTo>
                      <a:pt x="15" y="0"/>
                      <a:pt x="15" y="0"/>
                      <a:pt x="15" y="0"/>
                    </a:cubicBezTo>
                    <a:cubicBezTo>
                      <a:pt x="15" y="0"/>
                      <a:pt x="15" y="0"/>
                      <a:pt x="1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3" name="íṣ1îḋê">
                <a:extLst>
                  <a:ext uri="{FF2B5EF4-FFF2-40B4-BE49-F238E27FC236}">
                    <a16:creationId xmlns:a16="http://schemas.microsoft.com/office/drawing/2014/main" id="{594C9770-0B23-40BF-850C-0F05AB3D4361}"/>
                  </a:ext>
                </a:extLst>
              </p:cNvPr>
              <p:cNvSpPr/>
              <p:nvPr/>
            </p:nvSpPr>
            <p:spPr bwMode="auto">
              <a:xfrm>
                <a:off x="1423" y="1107"/>
                <a:ext cx="16" cy="12"/>
              </a:xfrm>
              <a:custGeom>
                <a:avLst/>
                <a:gdLst>
                  <a:gd name="T0" fmla="*/ 6 w 8"/>
                  <a:gd name="T1" fmla="*/ 0 h 6"/>
                  <a:gd name="T2" fmla="*/ 6 w 8"/>
                  <a:gd name="T3" fmla="*/ 0 h 6"/>
                  <a:gd name="T4" fmla="*/ 5 w 8"/>
                  <a:gd name="T5" fmla="*/ 1 h 6"/>
                  <a:gd name="T6" fmla="*/ 2 w 8"/>
                  <a:gd name="T7" fmla="*/ 3 h 6"/>
                  <a:gd name="T8" fmla="*/ 0 w 8"/>
                  <a:gd name="T9" fmla="*/ 5 h 6"/>
                  <a:gd name="T10" fmla="*/ 0 w 8"/>
                  <a:gd name="T11" fmla="*/ 5 h 6"/>
                  <a:gd name="T12" fmla="*/ 0 w 8"/>
                  <a:gd name="T13" fmla="*/ 5 h 6"/>
                  <a:gd name="T14" fmla="*/ 0 w 8"/>
                  <a:gd name="T15" fmla="*/ 5 h 6"/>
                  <a:gd name="T16" fmla="*/ 1 w 8"/>
                  <a:gd name="T17" fmla="*/ 5 h 6"/>
                  <a:gd name="T18" fmla="*/ 1 w 8"/>
                  <a:gd name="T19" fmla="*/ 5 h 6"/>
                  <a:gd name="T20" fmla="*/ 2 w 8"/>
                  <a:gd name="T21" fmla="*/ 5 h 6"/>
                  <a:gd name="T22" fmla="*/ 2 w 8"/>
                  <a:gd name="T23" fmla="*/ 6 h 6"/>
                  <a:gd name="T24" fmla="*/ 3 w 8"/>
                  <a:gd name="T25" fmla="*/ 5 h 6"/>
                  <a:gd name="T26" fmla="*/ 7 w 8"/>
                  <a:gd name="T27" fmla="*/ 3 h 6"/>
                  <a:gd name="T28" fmla="*/ 7 w 8"/>
                  <a:gd name="T29" fmla="*/ 1 h 6"/>
                  <a:gd name="T30" fmla="*/ 6 w 8"/>
                  <a:gd name="T3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6">
                    <a:moveTo>
                      <a:pt x="6" y="0"/>
                    </a:moveTo>
                    <a:cubicBezTo>
                      <a:pt x="6" y="0"/>
                      <a:pt x="6" y="0"/>
                      <a:pt x="6" y="0"/>
                    </a:cubicBezTo>
                    <a:cubicBezTo>
                      <a:pt x="5" y="1"/>
                      <a:pt x="5" y="1"/>
                      <a:pt x="5" y="1"/>
                    </a:cubicBezTo>
                    <a:cubicBezTo>
                      <a:pt x="4" y="1"/>
                      <a:pt x="3" y="3"/>
                      <a:pt x="2" y="3"/>
                    </a:cubicBezTo>
                    <a:cubicBezTo>
                      <a:pt x="0" y="4"/>
                      <a:pt x="0" y="5"/>
                      <a:pt x="0" y="5"/>
                    </a:cubicBezTo>
                    <a:cubicBezTo>
                      <a:pt x="0" y="5"/>
                      <a:pt x="0" y="5"/>
                      <a:pt x="0" y="5"/>
                    </a:cubicBezTo>
                    <a:cubicBezTo>
                      <a:pt x="0" y="5"/>
                      <a:pt x="0" y="5"/>
                      <a:pt x="0" y="5"/>
                    </a:cubicBezTo>
                    <a:cubicBezTo>
                      <a:pt x="0" y="5"/>
                      <a:pt x="0" y="5"/>
                      <a:pt x="0" y="5"/>
                    </a:cubicBezTo>
                    <a:cubicBezTo>
                      <a:pt x="1" y="5"/>
                      <a:pt x="1" y="5"/>
                      <a:pt x="1" y="5"/>
                    </a:cubicBezTo>
                    <a:cubicBezTo>
                      <a:pt x="1" y="5"/>
                      <a:pt x="1" y="5"/>
                      <a:pt x="1" y="5"/>
                    </a:cubicBezTo>
                    <a:cubicBezTo>
                      <a:pt x="2" y="5"/>
                      <a:pt x="2" y="5"/>
                      <a:pt x="2" y="5"/>
                    </a:cubicBezTo>
                    <a:cubicBezTo>
                      <a:pt x="2" y="6"/>
                      <a:pt x="2" y="6"/>
                      <a:pt x="2" y="6"/>
                    </a:cubicBezTo>
                    <a:cubicBezTo>
                      <a:pt x="2" y="6"/>
                      <a:pt x="3" y="5"/>
                      <a:pt x="3" y="5"/>
                    </a:cubicBezTo>
                    <a:cubicBezTo>
                      <a:pt x="6" y="5"/>
                      <a:pt x="7" y="3"/>
                      <a:pt x="7" y="3"/>
                    </a:cubicBezTo>
                    <a:cubicBezTo>
                      <a:pt x="8" y="3"/>
                      <a:pt x="7" y="1"/>
                      <a:pt x="7" y="1"/>
                    </a:cubicBezTo>
                    <a:cubicBezTo>
                      <a:pt x="7" y="1"/>
                      <a:pt x="6"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4" name="i$ḷiḍè">
                <a:extLst>
                  <a:ext uri="{FF2B5EF4-FFF2-40B4-BE49-F238E27FC236}">
                    <a16:creationId xmlns:a16="http://schemas.microsoft.com/office/drawing/2014/main" id="{36A142AE-8283-4CE0-9906-4719D57AE6FA}"/>
                  </a:ext>
                </a:extLst>
              </p:cNvPr>
              <p:cNvSpPr/>
              <p:nvPr/>
            </p:nvSpPr>
            <p:spPr bwMode="auto">
              <a:xfrm>
                <a:off x="1437" y="1080"/>
                <a:ext cx="7" cy="6"/>
              </a:xfrm>
              <a:custGeom>
                <a:avLst/>
                <a:gdLst>
                  <a:gd name="T0" fmla="*/ 3 w 3"/>
                  <a:gd name="T1" fmla="*/ 0 h 3"/>
                  <a:gd name="T2" fmla="*/ 3 w 3"/>
                  <a:gd name="T3" fmla="*/ 0 h 3"/>
                  <a:gd name="T4" fmla="*/ 0 w 3"/>
                  <a:gd name="T5" fmla="*/ 2 h 3"/>
                  <a:gd name="T6" fmla="*/ 0 w 3"/>
                  <a:gd name="T7" fmla="*/ 2 h 3"/>
                  <a:gd name="T8" fmla="*/ 0 w 3"/>
                  <a:gd name="T9" fmla="*/ 2 h 3"/>
                  <a:gd name="T10" fmla="*/ 0 w 3"/>
                  <a:gd name="T11" fmla="*/ 2 h 3"/>
                  <a:gd name="T12" fmla="*/ 0 w 3"/>
                  <a:gd name="T13" fmla="*/ 3 h 3"/>
                  <a:gd name="T14" fmla="*/ 2 w 3"/>
                  <a:gd name="T15" fmla="*/ 1 h 3"/>
                  <a:gd name="T16" fmla="*/ 3 w 3"/>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3">
                    <a:moveTo>
                      <a:pt x="3" y="0"/>
                    </a:moveTo>
                    <a:cubicBezTo>
                      <a:pt x="3" y="0"/>
                      <a:pt x="3" y="0"/>
                      <a:pt x="3" y="0"/>
                    </a:cubicBezTo>
                    <a:cubicBezTo>
                      <a:pt x="1" y="0"/>
                      <a:pt x="0" y="1"/>
                      <a:pt x="0" y="2"/>
                    </a:cubicBezTo>
                    <a:cubicBezTo>
                      <a:pt x="0" y="2"/>
                      <a:pt x="0" y="2"/>
                      <a:pt x="0" y="2"/>
                    </a:cubicBezTo>
                    <a:cubicBezTo>
                      <a:pt x="0" y="2"/>
                      <a:pt x="0" y="2"/>
                      <a:pt x="0" y="2"/>
                    </a:cubicBezTo>
                    <a:cubicBezTo>
                      <a:pt x="0" y="2"/>
                      <a:pt x="0" y="2"/>
                      <a:pt x="0" y="2"/>
                    </a:cubicBezTo>
                    <a:cubicBezTo>
                      <a:pt x="0" y="3"/>
                      <a:pt x="0" y="3"/>
                      <a:pt x="0" y="3"/>
                    </a:cubicBezTo>
                    <a:cubicBezTo>
                      <a:pt x="1" y="3"/>
                      <a:pt x="2" y="1"/>
                      <a:pt x="2" y="1"/>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5" name="íś1íďe">
                <a:extLst>
                  <a:ext uri="{FF2B5EF4-FFF2-40B4-BE49-F238E27FC236}">
                    <a16:creationId xmlns:a16="http://schemas.microsoft.com/office/drawing/2014/main" id="{B8C354DA-B27B-4A12-A714-C4EC2278C75D}"/>
                  </a:ext>
                </a:extLst>
              </p:cNvPr>
              <p:cNvSpPr/>
              <p:nvPr/>
            </p:nvSpPr>
            <p:spPr bwMode="auto">
              <a:xfrm>
                <a:off x="1571" y="1001"/>
                <a:ext cx="204" cy="148"/>
              </a:xfrm>
              <a:custGeom>
                <a:avLst/>
                <a:gdLst>
                  <a:gd name="T0" fmla="*/ 31 w 98"/>
                  <a:gd name="T1" fmla="*/ 2 h 71"/>
                  <a:gd name="T2" fmla="*/ 15 w 98"/>
                  <a:gd name="T3" fmla="*/ 7 h 71"/>
                  <a:gd name="T4" fmla="*/ 9 w 98"/>
                  <a:gd name="T5" fmla="*/ 10 h 71"/>
                  <a:gd name="T6" fmla="*/ 0 w 98"/>
                  <a:gd name="T7" fmla="*/ 14 h 71"/>
                  <a:gd name="T8" fmla="*/ 4 w 98"/>
                  <a:gd name="T9" fmla="*/ 16 h 71"/>
                  <a:gd name="T10" fmla="*/ 19 w 98"/>
                  <a:gd name="T11" fmla="*/ 16 h 71"/>
                  <a:gd name="T12" fmla="*/ 23 w 98"/>
                  <a:gd name="T13" fmla="*/ 29 h 71"/>
                  <a:gd name="T14" fmla="*/ 25 w 98"/>
                  <a:gd name="T15" fmla="*/ 34 h 71"/>
                  <a:gd name="T16" fmla="*/ 31 w 98"/>
                  <a:gd name="T17" fmla="*/ 33 h 71"/>
                  <a:gd name="T18" fmla="*/ 27 w 98"/>
                  <a:gd name="T19" fmla="*/ 42 h 71"/>
                  <a:gd name="T20" fmla="*/ 42 w 98"/>
                  <a:gd name="T21" fmla="*/ 69 h 71"/>
                  <a:gd name="T22" fmla="*/ 42 w 98"/>
                  <a:gd name="T23" fmla="*/ 69 h 71"/>
                  <a:gd name="T24" fmla="*/ 57 w 98"/>
                  <a:gd name="T25" fmla="*/ 70 h 71"/>
                  <a:gd name="T26" fmla="*/ 61 w 98"/>
                  <a:gd name="T27" fmla="*/ 51 h 71"/>
                  <a:gd name="T28" fmla="*/ 71 w 98"/>
                  <a:gd name="T29" fmla="*/ 47 h 71"/>
                  <a:gd name="T30" fmla="*/ 37 w 98"/>
                  <a:gd name="T31" fmla="*/ 2 h 71"/>
                  <a:gd name="T32" fmla="*/ 33 w 98"/>
                  <a:gd name="T33" fmla="*/ 2 h 71"/>
                  <a:gd name="T34" fmla="*/ 34 w 98"/>
                  <a:gd name="T35" fmla="*/ 2 h 71"/>
                  <a:gd name="T36" fmla="*/ 34 w 98"/>
                  <a:gd name="T37" fmla="*/ 2 h 71"/>
                  <a:gd name="T38" fmla="*/ 34 w 98"/>
                  <a:gd name="T39" fmla="*/ 2 h 71"/>
                  <a:gd name="T40" fmla="*/ 36 w 98"/>
                  <a:gd name="T41" fmla="*/ 1 h 71"/>
                  <a:gd name="T42" fmla="*/ 38 w 98"/>
                  <a:gd name="T43" fmla="*/ 1 h 71"/>
                  <a:gd name="T44" fmla="*/ 38 w 98"/>
                  <a:gd name="T45" fmla="*/ 1 h 71"/>
                  <a:gd name="T46" fmla="*/ 41 w 98"/>
                  <a:gd name="T47" fmla="*/ 1 h 71"/>
                  <a:gd name="T48" fmla="*/ 39 w 98"/>
                  <a:gd name="T49" fmla="*/ 1 h 71"/>
                  <a:gd name="T50" fmla="*/ 75 w 98"/>
                  <a:gd name="T51" fmla="*/ 44 h 71"/>
                  <a:gd name="T52" fmla="*/ 82 w 98"/>
                  <a:gd name="T53" fmla="*/ 38 h 71"/>
                  <a:gd name="T54" fmla="*/ 46 w 98"/>
                  <a:gd name="T55" fmla="*/ 0 h 71"/>
                  <a:gd name="T56" fmla="*/ 45 w 98"/>
                  <a:gd name="T57" fmla="*/ 1 h 71"/>
                  <a:gd name="T58" fmla="*/ 84 w 98"/>
                  <a:gd name="T59" fmla="*/ 38 h 71"/>
                  <a:gd name="T60" fmla="*/ 50 w 98"/>
                  <a:gd name="T61" fmla="*/ 0 h 71"/>
                  <a:gd name="T62" fmla="*/ 85 w 98"/>
                  <a:gd name="T63" fmla="*/ 37 h 71"/>
                  <a:gd name="T64" fmla="*/ 97 w 98"/>
                  <a:gd name="T65" fmla="*/ 32 h 71"/>
                  <a:gd name="T66" fmla="*/ 92 w 98"/>
                  <a:gd name="T67" fmla="*/ 25 h 71"/>
                  <a:gd name="T68" fmla="*/ 90 w 98"/>
                  <a:gd name="T69" fmla="*/ 18 h 71"/>
                  <a:gd name="T70" fmla="*/ 79 w 98"/>
                  <a:gd name="T71" fmla="*/ 8 h 71"/>
                  <a:gd name="T72" fmla="*/ 80 w 98"/>
                  <a:gd name="T73" fmla="*/ 8 h 71"/>
                  <a:gd name="T74" fmla="*/ 70 w 98"/>
                  <a:gd name="T75" fmla="*/ 2 h 71"/>
                  <a:gd name="T76" fmla="*/ 70 w 98"/>
                  <a:gd name="T77" fmla="*/ 1 h 71"/>
                  <a:gd name="T78" fmla="*/ 65 w 98"/>
                  <a:gd name="T79" fmla="*/ 1 h 71"/>
                  <a:gd name="T80" fmla="*/ 60 w 98"/>
                  <a:gd name="T81" fmla="*/ 2 h 71"/>
                  <a:gd name="T82" fmla="*/ 50 w 98"/>
                  <a:gd name="T83"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8" h="71">
                    <a:moveTo>
                      <a:pt x="33" y="2"/>
                    </a:moveTo>
                    <a:cubicBezTo>
                      <a:pt x="33" y="2"/>
                      <a:pt x="32" y="2"/>
                      <a:pt x="31" y="2"/>
                    </a:cubicBezTo>
                    <a:cubicBezTo>
                      <a:pt x="21" y="3"/>
                      <a:pt x="13" y="7"/>
                      <a:pt x="13" y="7"/>
                    </a:cubicBezTo>
                    <a:cubicBezTo>
                      <a:pt x="14" y="7"/>
                      <a:pt x="14" y="7"/>
                      <a:pt x="15" y="7"/>
                    </a:cubicBezTo>
                    <a:cubicBezTo>
                      <a:pt x="15" y="7"/>
                      <a:pt x="15" y="7"/>
                      <a:pt x="15" y="7"/>
                    </a:cubicBezTo>
                    <a:cubicBezTo>
                      <a:pt x="14" y="8"/>
                      <a:pt x="11" y="9"/>
                      <a:pt x="9" y="10"/>
                    </a:cubicBezTo>
                    <a:cubicBezTo>
                      <a:pt x="9" y="10"/>
                      <a:pt x="3" y="11"/>
                      <a:pt x="1" y="12"/>
                    </a:cubicBezTo>
                    <a:cubicBezTo>
                      <a:pt x="0" y="14"/>
                      <a:pt x="0" y="14"/>
                      <a:pt x="0" y="14"/>
                    </a:cubicBezTo>
                    <a:cubicBezTo>
                      <a:pt x="1" y="16"/>
                      <a:pt x="4" y="16"/>
                      <a:pt x="4" y="16"/>
                    </a:cubicBezTo>
                    <a:cubicBezTo>
                      <a:pt x="4" y="16"/>
                      <a:pt x="4" y="16"/>
                      <a:pt x="4" y="16"/>
                    </a:cubicBezTo>
                    <a:cubicBezTo>
                      <a:pt x="11" y="16"/>
                      <a:pt x="15" y="16"/>
                      <a:pt x="17" y="16"/>
                    </a:cubicBezTo>
                    <a:cubicBezTo>
                      <a:pt x="19" y="16"/>
                      <a:pt x="19" y="16"/>
                      <a:pt x="19" y="16"/>
                    </a:cubicBezTo>
                    <a:cubicBezTo>
                      <a:pt x="19" y="16"/>
                      <a:pt x="26" y="24"/>
                      <a:pt x="24" y="28"/>
                    </a:cubicBezTo>
                    <a:cubicBezTo>
                      <a:pt x="23" y="29"/>
                      <a:pt x="23" y="29"/>
                      <a:pt x="23" y="29"/>
                    </a:cubicBezTo>
                    <a:cubicBezTo>
                      <a:pt x="23" y="30"/>
                      <a:pt x="24" y="30"/>
                      <a:pt x="25" y="31"/>
                    </a:cubicBezTo>
                    <a:cubicBezTo>
                      <a:pt x="25" y="32"/>
                      <a:pt x="25" y="33"/>
                      <a:pt x="25" y="34"/>
                    </a:cubicBezTo>
                    <a:cubicBezTo>
                      <a:pt x="27" y="34"/>
                      <a:pt x="28" y="33"/>
                      <a:pt x="29" y="33"/>
                    </a:cubicBezTo>
                    <a:cubicBezTo>
                      <a:pt x="30" y="33"/>
                      <a:pt x="30" y="33"/>
                      <a:pt x="31" y="33"/>
                    </a:cubicBezTo>
                    <a:cubicBezTo>
                      <a:pt x="34" y="35"/>
                      <a:pt x="33" y="38"/>
                      <a:pt x="33" y="38"/>
                    </a:cubicBezTo>
                    <a:cubicBezTo>
                      <a:pt x="31" y="40"/>
                      <a:pt x="28" y="40"/>
                      <a:pt x="27" y="42"/>
                    </a:cubicBezTo>
                    <a:cubicBezTo>
                      <a:pt x="26" y="43"/>
                      <a:pt x="25" y="46"/>
                      <a:pt x="26" y="48"/>
                    </a:cubicBezTo>
                    <a:cubicBezTo>
                      <a:pt x="26" y="48"/>
                      <a:pt x="37" y="67"/>
                      <a:pt x="42" y="69"/>
                    </a:cubicBezTo>
                    <a:cubicBezTo>
                      <a:pt x="40" y="30"/>
                      <a:pt x="38" y="13"/>
                      <a:pt x="35" y="5"/>
                    </a:cubicBezTo>
                    <a:cubicBezTo>
                      <a:pt x="38" y="12"/>
                      <a:pt x="39" y="26"/>
                      <a:pt x="42" y="69"/>
                    </a:cubicBezTo>
                    <a:cubicBezTo>
                      <a:pt x="50" y="70"/>
                      <a:pt x="53" y="71"/>
                      <a:pt x="55" y="71"/>
                    </a:cubicBezTo>
                    <a:cubicBezTo>
                      <a:pt x="56" y="71"/>
                      <a:pt x="56" y="70"/>
                      <a:pt x="57" y="70"/>
                    </a:cubicBezTo>
                    <a:cubicBezTo>
                      <a:pt x="58" y="68"/>
                      <a:pt x="60" y="56"/>
                      <a:pt x="60" y="56"/>
                    </a:cubicBezTo>
                    <a:cubicBezTo>
                      <a:pt x="61" y="55"/>
                      <a:pt x="60" y="53"/>
                      <a:pt x="61" y="51"/>
                    </a:cubicBezTo>
                    <a:cubicBezTo>
                      <a:pt x="61" y="50"/>
                      <a:pt x="61" y="50"/>
                      <a:pt x="65" y="49"/>
                    </a:cubicBezTo>
                    <a:cubicBezTo>
                      <a:pt x="67" y="48"/>
                      <a:pt x="69" y="48"/>
                      <a:pt x="71" y="47"/>
                    </a:cubicBezTo>
                    <a:cubicBezTo>
                      <a:pt x="37" y="2"/>
                      <a:pt x="37" y="2"/>
                      <a:pt x="37" y="2"/>
                    </a:cubicBezTo>
                    <a:cubicBezTo>
                      <a:pt x="37" y="2"/>
                      <a:pt x="37" y="2"/>
                      <a:pt x="37" y="2"/>
                    </a:cubicBezTo>
                    <a:cubicBezTo>
                      <a:pt x="37" y="2"/>
                      <a:pt x="36" y="2"/>
                      <a:pt x="34" y="2"/>
                    </a:cubicBezTo>
                    <a:cubicBezTo>
                      <a:pt x="34" y="2"/>
                      <a:pt x="34" y="2"/>
                      <a:pt x="33" y="2"/>
                    </a:cubicBezTo>
                    <a:moveTo>
                      <a:pt x="36" y="1"/>
                    </a:moveTo>
                    <a:cubicBezTo>
                      <a:pt x="36" y="1"/>
                      <a:pt x="35" y="1"/>
                      <a:pt x="34" y="2"/>
                    </a:cubicBezTo>
                    <a:cubicBezTo>
                      <a:pt x="34" y="2"/>
                      <a:pt x="34" y="2"/>
                      <a:pt x="34" y="2"/>
                    </a:cubicBezTo>
                    <a:cubicBezTo>
                      <a:pt x="34" y="2"/>
                      <a:pt x="34" y="2"/>
                      <a:pt x="34" y="2"/>
                    </a:cubicBezTo>
                    <a:cubicBezTo>
                      <a:pt x="34" y="2"/>
                      <a:pt x="34" y="2"/>
                      <a:pt x="34" y="2"/>
                    </a:cubicBezTo>
                    <a:cubicBezTo>
                      <a:pt x="34" y="2"/>
                      <a:pt x="34" y="2"/>
                      <a:pt x="34" y="2"/>
                    </a:cubicBezTo>
                    <a:cubicBezTo>
                      <a:pt x="36" y="2"/>
                      <a:pt x="36" y="2"/>
                      <a:pt x="37" y="2"/>
                    </a:cubicBezTo>
                    <a:cubicBezTo>
                      <a:pt x="36" y="1"/>
                      <a:pt x="36" y="1"/>
                      <a:pt x="36" y="1"/>
                    </a:cubicBezTo>
                    <a:moveTo>
                      <a:pt x="38" y="1"/>
                    </a:moveTo>
                    <a:cubicBezTo>
                      <a:pt x="38" y="1"/>
                      <a:pt x="38" y="1"/>
                      <a:pt x="38" y="1"/>
                    </a:cubicBezTo>
                    <a:cubicBezTo>
                      <a:pt x="41" y="6"/>
                      <a:pt x="41" y="6"/>
                      <a:pt x="41" y="6"/>
                    </a:cubicBezTo>
                    <a:cubicBezTo>
                      <a:pt x="38" y="1"/>
                      <a:pt x="38" y="1"/>
                      <a:pt x="38" y="1"/>
                    </a:cubicBezTo>
                    <a:moveTo>
                      <a:pt x="43" y="1"/>
                    </a:moveTo>
                    <a:cubicBezTo>
                      <a:pt x="41" y="1"/>
                      <a:pt x="41" y="1"/>
                      <a:pt x="41" y="1"/>
                    </a:cubicBezTo>
                    <a:cubicBezTo>
                      <a:pt x="40" y="1"/>
                      <a:pt x="40" y="1"/>
                      <a:pt x="40" y="1"/>
                    </a:cubicBezTo>
                    <a:cubicBezTo>
                      <a:pt x="40" y="1"/>
                      <a:pt x="40" y="1"/>
                      <a:pt x="39" y="1"/>
                    </a:cubicBezTo>
                    <a:cubicBezTo>
                      <a:pt x="72" y="47"/>
                      <a:pt x="72" y="47"/>
                      <a:pt x="72" y="47"/>
                    </a:cubicBezTo>
                    <a:cubicBezTo>
                      <a:pt x="75" y="46"/>
                      <a:pt x="75" y="45"/>
                      <a:pt x="75" y="44"/>
                    </a:cubicBezTo>
                    <a:cubicBezTo>
                      <a:pt x="75" y="42"/>
                      <a:pt x="76" y="41"/>
                      <a:pt x="77" y="40"/>
                    </a:cubicBezTo>
                    <a:cubicBezTo>
                      <a:pt x="79" y="39"/>
                      <a:pt x="81" y="39"/>
                      <a:pt x="82" y="38"/>
                    </a:cubicBezTo>
                    <a:cubicBezTo>
                      <a:pt x="43" y="1"/>
                      <a:pt x="43" y="1"/>
                      <a:pt x="43" y="1"/>
                    </a:cubicBezTo>
                    <a:moveTo>
                      <a:pt x="46" y="0"/>
                    </a:moveTo>
                    <a:cubicBezTo>
                      <a:pt x="45" y="0"/>
                      <a:pt x="45" y="0"/>
                      <a:pt x="45" y="1"/>
                    </a:cubicBezTo>
                    <a:cubicBezTo>
                      <a:pt x="45" y="1"/>
                      <a:pt x="45" y="1"/>
                      <a:pt x="45" y="1"/>
                    </a:cubicBezTo>
                    <a:cubicBezTo>
                      <a:pt x="84" y="38"/>
                      <a:pt x="84" y="38"/>
                      <a:pt x="84" y="38"/>
                    </a:cubicBezTo>
                    <a:cubicBezTo>
                      <a:pt x="84" y="38"/>
                      <a:pt x="84" y="38"/>
                      <a:pt x="84" y="38"/>
                    </a:cubicBezTo>
                    <a:cubicBezTo>
                      <a:pt x="46" y="0"/>
                      <a:pt x="46" y="0"/>
                      <a:pt x="46" y="0"/>
                    </a:cubicBezTo>
                    <a:moveTo>
                      <a:pt x="50" y="0"/>
                    </a:moveTo>
                    <a:cubicBezTo>
                      <a:pt x="49" y="0"/>
                      <a:pt x="48" y="0"/>
                      <a:pt x="48" y="0"/>
                    </a:cubicBezTo>
                    <a:cubicBezTo>
                      <a:pt x="85" y="37"/>
                      <a:pt x="85" y="37"/>
                      <a:pt x="85" y="37"/>
                    </a:cubicBezTo>
                    <a:cubicBezTo>
                      <a:pt x="88" y="37"/>
                      <a:pt x="90" y="36"/>
                      <a:pt x="91" y="35"/>
                    </a:cubicBezTo>
                    <a:cubicBezTo>
                      <a:pt x="93" y="34"/>
                      <a:pt x="95" y="34"/>
                      <a:pt x="97" y="32"/>
                    </a:cubicBezTo>
                    <a:cubicBezTo>
                      <a:pt x="97" y="32"/>
                      <a:pt x="98" y="32"/>
                      <a:pt x="97" y="30"/>
                    </a:cubicBezTo>
                    <a:cubicBezTo>
                      <a:pt x="95" y="28"/>
                      <a:pt x="93" y="27"/>
                      <a:pt x="92" y="25"/>
                    </a:cubicBezTo>
                    <a:cubicBezTo>
                      <a:pt x="91" y="24"/>
                      <a:pt x="91" y="22"/>
                      <a:pt x="90" y="21"/>
                    </a:cubicBezTo>
                    <a:cubicBezTo>
                      <a:pt x="89" y="19"/>
                      <a:pt x="90" y="19"/>
                      <a:pt x="90" y="18"/>
                    </a:cubicBezTo>
                    <a:cubicBezTo>
                      <a:pt x="92" y="17"/>
                      <a:pt x="91" y="16"/>
                      <a:pt x="88" y="15"/>
                    </a:cubicBezTo>
                    <a:cubicBezTo>
                      <a:pt x="80" y="9"/>
                      <a:pt x="80" y="9"/>
                      <a:pt x="79" y="8"/>
                    </a:cubicBezTo>
                    <a:cubicBezTo>
                      <a:pt x="79" y="8"/>
                      <a:pt x="79" y="8"/>
                      <a:pt x="79" y="8"/>
                    </a:cubicBezTo>
                    <a:cubicBezTo>
                      <a:pt x="80" y="8"/>
                      <a:pt x="80" y="8"/>
                      <a:pt x="80" y="8"/>
                    </a:cubicBezTo>
                    <a:cubicBezTo>
                      <a:pt x="77" y="5"/>
                      <a:pt x="72" y="7"/>
                      <a:pt x="71" y="3"/>
                    </a:cubicBezTo>
                    <a:cubicBezTo>
                      <a:pt x="70" y="2"/>
                      <a:pt x="70" y="2"/>
                      <a:pt x="70" y="2"/>
                    </a:cubicBezTo>
                    <a:cubicBezTo>
                      <a:pt x="70" y="1"/>
                      <a:pt x="70" y="1"/>
                      <a:pt x="70" y="1"/>
                    </a:cubicBezTo>
                    <a:cubicBezTo>
                      <a:pt x="70" y="1"/>
                      <a:pt x="70" y="1"/>
                      <a:pt x="70" y="1"/>
                    </a:cubicBezTo>
                    <a:cubicBezTo>
                      <a:pt x="69" y="1"/>
                      <a:pt x="66" y="1"/>
                      <a:pt x="66" y="1"/>
                    </a:cubicBezTo>
                    <a:cubicBezTo>
                      <a:pt x="66" y="1"/>
                      <a:pt x="66" y="1"/>
                      <a:pt x="65" y="1"/>
                    </a:cubicBezTo>
                    <a:cubicBezTo>
                      <a:pt x="63" y="1"/>
                      <a:pt x="61" y="1"/>
                      <a:pt x="61" y="1"/>
                    </a:cubicBezTo>
                    <a:cubicBezTo>
                      <a:pt x="60" y="1"/>
                      <a:pt x="60" y="2"/>
                      <a:pt x="60" y="2"/>
                    </a:cubicBezTo>
                    <a:cubicBezTo>
                      <a:pt x="58" y="2"/>
                      <a:pt x="57" y="1"/>
                      <a:pt x="55" y="0"/>
                    </a:cubicBezTo>
                    <a:cubicBezTo>
                      <a:pt x="54" y="0"/>
                      <a:pt x="52" y="0"/>
                      <a:pt x="5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6" name="iṣ1ïdé">
                <a:extLst>
                  <a:ext uri="{FF2B5EF4-FFF2-40B4-BE49-F238E27FC236}">
                    <a16:creationId xmlns:a16="http://schemas.microsoft.com/office/drawing/2014/main" id="{300B3C2D-B89A-4162-B5E5-0ABB657982EC}"/>
                  </a:ext>
                </a:extLst>
              </p:cNvPr>
              <p:cNvSpPr/>
              <p:nvPr/>
            </p:nvSpPr>
            <p:spPr bwMode="auto">
              <a:xfrm>
                <a:off x="1510" y="1103"/>
                <a:ext cx="11" cy="10"/>
              </a:xfrm>
              <a:custGeom>
                <a:avLst/>
                <a:gdLst>
                  <a:gd name="T0" fmla="*/ 4 w 5"/>
                  <a:gd name="T1" fmla="*/ 0 h 5"/>
                  <a:gd name="T2" fmla="*/ 4 w 5"/>
                  <a:gd name="T3" fmla="*/ 0 h 5"/>
                  <a:gd name="T4" fmla="*/ 0 w 5"/>
                  <a:gd name="T5" fmla="*/ 2 h 5"/>
                  <a:gd name="T6" fmla="*/ 2 w 5"/>
                  <a:gd name="T7" fmla="*/ 5 h 5"/>
                  <a:gd name="T8" fmla="*/ 2 w 5"/>
                  <a:gd name="T9" fmla="*/ 5 h 5"/>
                  <a:gd name="T10" fmla="*/ 5 w 5"/>
                  <a:gd name="T11" fmla="*/ 2 h 5"/>
                  <a:gd name="T12" fmla="*/ 4 w 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 h="5">
                    <a:moveTo>
                      <a:pt x="4" y="0"/>
                    </a:moveTo>
                    <a:cubicBezTo>
                      <a:pt x="4" y="0"/>
                      <a:pt x="4" y="0"/>
                      <a:pt x="4" y="0"/>
                    </a:cubicBezTo>
                    <a:cubicBezTo>
                      <a:pt x="4" y="0"/>
                      <a:pt x="1" y="1"/>
                      <a:pt x="0" y="2"/>
                    </a:cubicBezTo>
                    <a:cubicBezTo>
                      <a:pt x="0" y="3"/>
                      <a:pt x="1" y="5"/>
                      <a:pt x="2" y="5"/>
                    </a:cubicBezTo>
                    <a:cubicBezTo>
                      <a:pt x="2" y="5"/>
                      <a:pt x="2" y="5"/>
                      <a:pt x="2" y="5"/>
                    </a:cubicBezTo>
                    <a:cubicBezTo>
                      <a:pt x="3" y="5"/>
                      <a:pt x="5" y="2"/>
                      <a:pt x="5" y="2"/>
                    </a:cubicBezTo>
                    <a:cubicBezTo>
                      <a:pt x="5" y="1"/>
                      <a:pt x="5"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7" name="iṧlîḑè">
                <a:extLst>
                  <a:ext uri="{FF2B5EF4-FFF2-40B4-BE49-F238E27FC236}">
                    <a16:creationId xmlns:a16="http://schemas.microsoft.com/office/drawing/2014/main" id="{83A414AA-440E-4D1A-8DC8-411249ACBC6D}"/>
                  </a:ext>
                </a:extLst>
              </p:cNvPr>
              <p:cNvSpPr/>
              <p:nvPr/>
            </p:nvSpPr>
            <p:spPr bwMode="auto">
              <a:xfrm>
                <a:off x="1517" y="1007"/>
                <a:ext cx="100" cy="39"/>
              </a:xfrm>
              <a:custGeom>
                <a:avLst/>
                <a:gdLst>
                  <a:gd name="T0" fmla="*/ 25 w 48"/>
                  <a:gd name="T1" fmla="*/ 6 h 19"/>
                  <a:gd name="T2" fmla="*/ 19 w 48"/>
                  <a:gd name="T3" fmla="*/ 8 h 19"/>
                  <a:gd name="T4" fmla="*/ 17 w 48"/>
                  <a:gd name="T5" fmla="*/ 8 h 19"/>
                  <a:gd name="T6" fmla="*/ 16 w 48"/>
                  <a:gd name="T7" fmla="*/ 10 h 19"/>
                  <a:gd name="T8" fmla="*/ 16 w 48"/>
                  <a:gd name="T9" fmla="*/ 10 h 19"/>
                  <a:gd name="T10" fmla="*/ 9 w 48"/>
                  <a:gd name="T11" fmla="*/ 13 h 19"/>
                  <a:gd name="T12" fmla="*/ 10 w 48"/>
                  <a:gd name="T13" fmla="*/ 13 h 19"/>
                  <a:gd name="T14" fmla="*/ 10 w 48"/>
                  <a:gd name="T15" fmla="*/ 14 h 19"/>
                  <a:gd name="T16" fmla="*/ 13 w 48"/>
                  <a:gd name="T17" fmla="*/ 13 h 19"/>
                  <a:gd name="T18" fmla="*/ 9 w 48"/>
                  <a:gd name="T19" fmla="*/ 14 h 19"/>
                  <a:gd name="T20" fmla="*/ 9 w 48"/>
                  <a:gd name="T21" fmla="*/ 14 h 19"/>
                  <a:gd name="T22" fmla="*/ 5 w 48"/>
                  <a:gd name="T23" fmla="*/ 16 h 19"/>
                  <a:gd name="T24" fmla="*/ 0 w 48"/>
                  <a:gd name="T25" fmla="*/ 18 h 19"/>
                  <a:gd name="T26" fmla="*/ 0 w 48"/>
                  <a:gd name="T27" fmla="*/ 19 h 19"/>
                  <a:gd name="T28" fmla="*/ 0 w 48"/>
                  <a:gd name="T29" fmla="*/ 19 h 19"/>
                  <a:gd name="T30" fmla="*/ 4 w 48"/>
                  <a:gd name="T31" fmla="*/ 18 h 19"/>
                  <a:gd name="T32" fmla="*/ 10 w 48"/>
                  <a:gd name="T33" fmla="*/ 17 h 19"/>
                  <a:gd name="T34" fmla="*/ 11 w 48"/>
                  <a:gd name="T35" fmla="*/ 17 h 19"/>
                  <a:gd name="T36" fmla="*/ 10 w 48"/>
                  <a:gd name="T37" fmla="*/ 17 h 19"/>
                  <a:gd name="T38" fmla="*/ 11 w 48"/>
                  <a:gd name="T39" fmla="*/ 17 h 19"/>
                  <a:gd name="T40" fmla="*/ 17 w 48"/>
                  <a:gd name="T41" fmla="*/ 14 h 19"/>
                  <a:gd name="T42" fmla="*/ 16 w 48"/>
                  <a:gd name="T43" fmla="*/ 14 h 19"/>
                  <a:gd name="T44" fmla="*/ 21 w 48"/>
                  <a:gd name="T45" fmla="*/ 11 h 19"/>
                  <a:gd name="T46" fmla="*/ 23 w 48"/>
                  <a:gd name="T47" fmla="*/ 10 h 19"/>
                  <a:gd name="T48" fmla="*/ 25 w 48"/>
                  <a:gd name="T49" fmla="*/ 6 h 19"/>
                  <a:gd name="T50" fmla="*/ 28 w 48"/>
                  <a:gd name="T51" fmla="*/ 5 h 19"/>
                  <a:gd name="T52" fmla="*/ 27 w 48"/>
                  <a:gd name="T53" fmla="*/ 5 h 19"/>
                  <a:gd name="T54" fmla="*/ 25 w 48"/>
                  <a:gd name="T55" fmla="*/ 9 h 19"/>
                  <a:gd name="T56" fmla="*/ 26 w 48"/>
                  <a:gd name="T57" fmla="*/ 9 h 19"/>
                  <a:gd name="T58" fmla="*/ 28 w 48"/>
                  <a:gd name="T59" fmla="*/ 5 h 19"/>
                  <a:gd name="T60" fmla="*/ 26 w 48"/>
                  <a:gd name="T61" fmla="*/ 4 h 19"/>
                  <a:gd name="T62" fmla="*/ 19 w 48"/>
                  <a:gd name="T63" fmla="*/ 7 h 19"/>
                  <a:gd name="T64" fmla="*/ 19 w 48"/>
                  <a:gd name="T65" fmla="*/ 7 h 19"/>
                  <a:gd name="T66" fmla="*/ 23 w 48"/>
                  <a:gd name="T67" fmla="*/ 6 h 19"/>
                  <a:gd name="T68" fmla="*/ 21 w 48"/>
                  <a:gd name="T69" fmla="*/ 7 h 19"/>
                  <a:gd name="T70" fmla="*/ 25 w 48"/>
                  <a:gd name="T71" fmla="*/ 6 h 19"/>
                  <a:gd name="T72" fmla="*/ 26 w 48"/>
                  <a:gd name="T73" fmla="*/ 4 h 19"/>
                  <a:gd name="T74" fmla="*/ 29 w 48"/>
                  <a:gd name="T75" fmla="*/ 4 h 19"/>
                  <a:gd name="T76" fmla="*/ 28 w 48"/>
                  <a:gd name="T77" fmla="*/ 4 h 19"/>
                  <a:gd name="T78" fmla="*/ 27 w 48"/>
                  <a:gd name="T79" fmla="*/ 5 h 19"/>
                  <a:gd name="T80" fmla="*/ 28 w 48"/>
                  <a:gd name="T81" fmla="*/ 5 h 19"/>
                  <a:gd name="T82" fmla="*/ 29 w 48"/>
                  <a:gd name="T83" fmla="*/ 4 h 19"/>
                  <a:gd name="T84" fmla="*/ 29 w 48"/>
                  <a:gd name="T85" fmla="*/ 4 h 19"/>
                  <a:gd name="T86" fmla="*/ 29 w 48"/>
                  <a:gd name="T87" fmla="*/ 4 h 19"/>
                  <a:gd name="T88" fmla="*/ 48 w 48"/>
                  <a:gd name="T89" fmla="*/ 0 h 19"/>
                  <a:gd name="T90" fmla="*/ 42 w 48"/>
                  <a:gd name="T91" fmla="*/ 1 h 19"/>
                  <a:gd name="T92" fmla="*/ 31 w 48"/>
                  <a:gd name="T93" fmla="*/ 3 h 19"/>
                  <a:gd name="T94" fmla="*/ 30 w 48"/>
                  <a:gd name="T95" fmla="*/ 4 h 19"/>
                  <a:gd name="T96" fmla="*/ 31 w 48"/>
                  <a:gd name="T97" fmla="*/ 4 h 19"/>
                  <a:gd name="T98" fmla="*/ 30 w 48"/>
                  <a:gd name="T99" fmla="*/ 4 h 19"/>
                  <a:gd name="T100" fmla="*/ 29 w 48"/>
                  <a:gd name="T101" fmla="*/ 7 h 19"/>
                  <a:gd name="T102" fmla="*/ 35 w 48"/>
                  <a:gd name="T103" fmla="*/ 5 h 19"/>
                  <a:gd name="T104" fmla="*/ 35 w 48"/>
                  <a:gd name="T105" fmla="*/ 5 h 19"/>
                  <a:gd name="T106" fmla="*/ 34 w 48"/>
                  <a:gd name="T107" fmla="*/ 5 h 19"/>
                  <a:gd name="T108" fmla="*/ 44 w 48"/>
                  <a:gd name="T109" fmla="*/ 1 h 19"/>
                  <a:gd name="T110" fmla="*/ 41 w 48"/>
                  <a:gd name="T111" fmla="*/ 2 h 19"/>
                  <a:gd name="T112" fmla="*/ 48 w 48"/>
                  <a:gd name="T113"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8" h="19">
                    <a:moveTo>
                      <a:pt x="25" y="6"/>
                    </a:moveTo>
                    <a:cubicBezTo>
                      <a:pt x="23" y="7"/>
                      <a:pt x="21" y="7"/>
                      <a:pt x="19" y="8"/>
                    </a:cubicBezTo>
                    <a:cubicBezTo>
                      <a:pt x="18" y="8"/>
                      <a:pt x="18" y="8"/>
                      <a:pt x="17" y="8"/>
                    </a:cubicBezTo>
                    <a:cubicBezTo>
                      <a:pt x="17" y="8"/>
                      <a:pt x="17" y="10"/>
                      <a:pt x="16" y="10"/>
                    </a:cubicBezTo>
                    <a:cubicBezTo>
                      <a:pt x="16" y="10"/>
                      <a:pt x="16" y="10"/>
                      <a:pt x="16" y="10"/>
                    </a:cubicBezTo>
                    <a:cubicBezTo>
                      <a:pt x="13" y="10"/>
                      <a:pt x="9" y="13"/>
                      <a:pt x="9" y="13"/>
                    </a:cubicBezTo>
                    <a:cubicBezTo>
                      <a:pt x="9" y="13"/>
                      <a:pt x="10" y="13"/>
                      <a:pt x="10" y="13"/>
                    </a:cubicBezTo>
                    <a:cubicBezTo>
                      <a:pt x="10" y="14"/>
                      <a:pt x="10" y="14"/>
                      <a:pt x="10" y="14"/>
                    </a:cubicBezTo>
                    <a:cubicBezTo>
                      <a:pt x="11" y="14"/>
                      <a:pt x="11" y="14"/>
                      <a:pt x="13" y="13"/>
                    </a:cubicBezTo>
                    <a:cubicBezTo>
                      <a:pt x="11" y="14"/>
                      <a:pt x="10" y="14"/>
                      <a:pt x="9" y="14"/>
                    </a:cubicBezTo>
                    <a:cubicBezTo>
                      <a:pt x="9" y="14"/>
                      <a:pt x="9" y="14"/>
                      <a:pt x="9" y="14"/>
                    </a:cubicBezTo>
                    <a:cubicBezTo>
                      <a:pt x="6" y="14"/>
                      <a:pt x="5" y="15"/>
                      <a:pt x="5" y="16"/>
                    </a:cubicBezTo>
                    <a:cubicBezTo>
                      <a:pt x="4" y="17"/>
                      <a:pt x="1" y="17"/>
                      <a:pt x="0" y="18"/>
                    </a:cubicBezTo>
                    <a:cubicBezTo>
                      <a:pt x="0" y="19"/>
                      <a:pt x="0" y="19"/>
                      <a:pt x="0" y="19"/>
                    </a:cubicBezTo>
                    <a:cubicBezTo>
                      <a:pt x="0" y="19"/>
                      <a:pt x="0" y="19"/>
                      <a:pt x="0" y="19"/>
                    </a:cubicBezTo>
                    <a:cubicBezTo>
                      <a:pt x="1" y="19"/>
                      <a:pt x="2" y="19"/>
                      <a:pt x="4" y="18"/>
                    </a:cubicBezTo>
                    <a:cubicBezTo>
                      <a:pt x="6" y="18"/>
                      <a:pt x="8" y="17"/>
                      <a:pt x="10" y="17"/>
                    </a:cubicBezTo>
                    <a:cubicBezTo>
                      <a:pt x="10" y="17"/>
                      <a:pt x="11" y="17"/>
                      <a:pt x="11" y="17"/>
                    </a:cubicBezTo>
                    <a:cubicBezTo>
                      <a:pt x="11" y="17"/>
                      <a:pt x="11" y="17"/>
                      <a:pt x="10" y="17"/>
                    </a:cubicBezTo>
                    <a:cubicBezTo>
                      <a:pt x="10" y="17"/>
                      <a:pt x="10" y="17"/>
                      <a:pt x="11" y="17"/>
                    </a:cubicBezTo>
                    <a:cubicBezTo>
                      <a:pt x="12" y="17"/>
                      <a:pt x="17" y="15"/>
                      <a:pt x="17" y="14"/>
                    </a:cubicBezTo>
                    <a:cubicBezTo>
                      <a:pt x="16" y="14"/>
                      <a:pt x="16" y="14"/>
                      <a:pt x="16" y="14"/>
                    </a:cubicBezTo>
                    <a:cubicBezTo>
                      <a:pt x="17" y="13"/>
                      <a:pt x="20" y="11"/>
                      <a:pt x="21" y="11"/>
                    </a:cubicBezTo>
                    <a:cubicBezTo>
                      <a:pt x="22" y="11"/>
                      <a:pt x="22" y="10"/>
                      <a:pt x="23" y="10"/>
                    </a:cubicBezTo>
                    <a:cubicBezTo>
                      <a:pt x="25" y="6"/>
                      <a:pt x="25" y="6"/>
                      <a:pt x="25" y="6"/>
                    </a:cubicBezTo>
                    <a:moveTo>
                      <a:pt x="28" y="5"/>
                    </a:moveTo>
                    <a:cubicBezTo>
                      <a:pt x="28" y="5"/>
                      <a:pt x="27" y="5"/>
                      <a:pt x="27" y="5"/>
                    </a:cubicBezTo>
                    <a:cubicBezTo>
                      <a:pt x="25" y="9"/>
                      <a:pt x="25" y="9"/>
                      <a:pt x="25" y="9"/>
                    </a:cubicBezTo>
                    <a:cubicBezTo>
                      <a:pt x="25" y="9"/>
                      <a:pt x="26" y="9"/>
                      <a:pt x="26" y="9"/>
                    </a:cubicBezTo>
                    <a:cubicBezTo>
                      <a:pt x="28" y="5"/>
                      <a:pt x="28" y="5"/>
                      <a:pt x="28" y="5"/>
                    </a:cubicBezTo>
                    <a:moveTo>
                      <a:pt x="26" y="4"/>
                    </a:moveTo>
                    <a:cubicBezTo>
                      <a:pt x="23" y="5"/>
                      <a:pt x="19" y="6"/>
                      <a:pt x="19" y="7"/>
                    </a:cubicBezTo>
                    <a:cubicBezTo>
                      <a:pt x="19" y="7"/>
                      <a:pt x="19" y="7"/>
                      <a:pt x="19" y="7"/>
                    </a:cubicBezTo>
                    <a:cubicBezTo>
                      <a:pt x="20" y="7"/>
                      <a:pt x="21" y="7"/>
                      <a:pt x="23" y="6"/>
                    </a:cubicBezTo>
                    <a:cubicBezTo>
                      <a:pt x="22" y="6"/>
                      <a:pt x="22" y="6"/>
                      <a:pt x="21" y="7"/>
                    </a:cubicBezTo>
                    <a:cubicBezTo>
                      <a:pt x="22" y="6"/>
                      <a:pt x="23" y="6"/>
                      <a:pt x="25" y="6"/>
                    </a:cubicBezTo>
                    <a:cubicBezTo>
                      <a:pt x="26" y="4"/>
                      <a:pt x="26" y="4"/>
                      <a:pt x="26" y="4"/>
                    </a:cubicBezTo>
                    <a:moveTo>
                      <a:pt x="29" y="4"/>
                    </a:moveTo>
                    <a:cubicBezTo>
                      <a:pt x="28" y="4"/>
                      <a:pt x="28" y="4"/>
                      <a:pt x="28" y="4"/>
                    </a:cubicBezTo>
                    <a:cubicBezTo>
                      <a:pt x="27" y="5"/>
                      <a:pt x="27" y="5"/>
                      <a:pt x="27" y="5"/>
                    </a:cubicBezTo>
                    <a:cubicBezTo>
                      <a:pt x="27" y="5"/>
                      <a:pt x="28" y="5"/>
                      <a:pt x="28" y="5"/>
                    </a:cubicBezTo>
                    <a:cubicBezTo>
                      <a:pt x="29" y="4"/>
                      <a:pt x="29" y="4"/>
                      <a:pt x="29" y="4"/>
                    </a:cubicBezTo>
                    <a:cubicBezTo>
                      <a:pt x="29" y="4"/>
                      <a:pt x="29" y="4"/>
                      <a:pt x="29" y="4"/>
                    </a:cubicBezTo>
                    <a:cubicBezTo>
                      <a:pt x="29" y="4"/>
                      <a:pt x="29" y="4"/>
                      <a:pt x="29" y="4"/>
                    </a:cubicBezTo>
                    <a:moveTo>
                      <a:pt x="48" y="0"/>
                    </a:moveTo>
                    <a:cubicBezTo>
                      <a:pt x="46" y="0"/>
                      <a:pt x="42" y="1"/>
                      <a:pt x="42" y="1"/>
                    </a:cubicBezTo>
                    <a:cubicBezTo>
                      <a:pt x="42" y="1"/>
                      <a:pt x="34" y="2"/>
                      <a:pt x="31" y="3"/>
                    </a:cubicBezTo>
                    <a:cubicBezTo>
                      <a:pt x="30" y="4"/>
                      <a:pt x="30" y="4"/>
                      <a:pt x="30" y="4"/>
                    </a:cubicBezTo>
                    <a:cubicBezTo>
                      <a:pt x="30" y="4"/>
                      <a:pt x="31" y="4"/>
                      <a:pt x="31" y="4"/>
                    </a:cubicBezTo>
                    <a:cubicBezTo>
                      <a:pt x="31" y="4"/>
                      <a:pt x="30" y="4"/>
                      <a:pt x="30" y="4"/>
                    </a:cubicBezTo>
                    <a:cubicBezTo>
                      <a:pt x="29" y="7"/>
                      <a:pt x="29" y="7"/>
                      <a:pt x="29" y="7"/>
                    </a:cubicBezTo>
                    <a:cubicBezTo>
                      <a:pt x="32" y="6"/>
                      <a:pt x="34" y="5"/>
                      <a:pt x="35" y="5"/>
                    </a:cubicBezTo>
                    <a:cubicBezTo>
                      <a:pt x="35" y="5"/>
                      <a:pt x="35" y="5"/>
                      <a:pt x="35" y="5"/>
                    </a:cubicBezTo>
                    <a:cubicBezTo>
                      <a:pt x="35" y="5"/>
                      <a:pt x="34" y="5"/>
                      <a:pt x="34" y="5"/>
                    </a:cubicBezTo>
                    <a:cubicBezTo>
                      <a:pt x="34" y="5"/>
                      <a:pt x="44" y="2"/>
                      <a:pt x="44" y="1"/>
                    </a:cubicBezTo>
                    <a:cubicBezTo>
                      <a:pt x="42" y="2"/>
                      <a:pt x="42" y="2"/>
                      <a:pt x="41" y="2"/>
                    </a:cubicBezTo>
                    <a:cubicBezTo>
                      <a:pt x="43" y="1"/>
                      <a:pt x="46" y="1"/>
                      <a:pt x="4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8" name="işlïḑe">
                <a:extLst>
                  <a:ext uri="{FF2B5EF4-FFF2-40B4-BE49-F238E27FC236}">
                    <a16:creationId xmlns:a16="http://schemas.microsoft.com/office/drawing/2014/main" id="{CBD41822-A67D-4940-A565-05A129382536}"/>
                  </a:ext>
                </a:extLst>
              </p:cNvPr>
              <p:cNvSpPr/>
              <p:nvPr/>
            </p:nvSpPr>
            <p:spPr bwMode="auto">
              <a:xfrm>
                <a:off x="1471" y="1051"/>
                <a:ext cx="21" cy="14"/>
              </a:xfrm>
              <a:custGeom>
                <a:avLst/>
                <a:gdLst>
                  <a:gd name="T0" fmla="*/ 10 w 10"/>
                  <a:gd name="T1" fmla="*/ 0 h 7"/>
                  <a:gd name="T2" fmla="*/ 10 w 10"/>
                  <a:gd name="T3" fmla="*/ 0 h 7"/>
                  <a:gd name="T4" fmla="*/ 6 w 10"/>
                  <a:gd name="T5" fmla="*/ 2 h 7"/>
                  <a:gd name="T6" fmla="*/ 6 w 10"/>
                  <a:gd name="T7" fmla="*/ 2 h 7"/>
                  <a:gd name="T8" fmla="*/ 6 w 10"/>
                  <a:gd name="T9" fmla="*/ 2 h 7"/>
                  <a:gd name="T10" fmla="*/ 4 w 10"/>
                  <a:gd name="T11" fmla="*/ 4 h 7"/>
                  <a:gd name="T12" fmla="*/ 5 w 10"/>
                  <a:gd name="T13" fmla="*/ 3 h 7"/>
                  <a:gd name="T14" fmla="*/ 5 w 10"/>
                  <a:gd name="T15" fmla="*/ 2 h 7"/>
                  <a:gd name="T16" fmla="*/ 5 w 10"/>
                  <a:gd name="T17" fmla="*/ 2 h 7"/>
                  <a:gd name="T18" fmla="*/ 3 w 10"/>
                  <a:gd name="T19" fmla="*/ 3 h 7"/>
                  <a:gd name="T20" fmla="*/ 3 w 10"/>
                  <a:gd name="T21" fmla="*/ 3 h 7"/>
                  <a:gd name="T22" fmla="*/ 3 w 10"/>
                  <a:gd name="T23" fmla="*/ 3 h 7"/>
                  <a:gd name="T24" fmla="*/ 0 w 10"/>
                  <a:gd name="T25" fmla="*/ 5 h 7"/>
                  <a:gd name="T26" fmla="*/ 0 w 10"/>
                  <a:gd name="T27" fmla="*/ 5 h 7"/>
                  <a:gd name="T28" fmla="*/ 0 w 10"/>
                  <a:gd name="T29" fmla="*/ 5 h 7"/>
                  <a:gd name="T30" fmla="*/ 0 w 10"/>
                  <a:gd name="T31" fmla="*/ 5 h 7"/>
                  <a:gd name="T32" fmla="*/ 4 w 10"/>
                  <a:gd name="T33" fmla="*/ 4 h 7"/>
                  <a:gd name="T34" fmla="*/ 0 w 10"/>
                  <a:gd name="T35" fmla="*/ 7 h 7"/>
                  <a:gd name="T36" fmla="*/ 0 w 10"/>
                  <a:gd name="T37" fmla="*/ 7 h 7"/>
                  <a:gd name="T38" fmla="*/ 0 w 10"/>
                  <a:gd name="T39" fmla="*/ 7 h 7"/>
                  <a:gd name="T40" fmla="*/ 4 w 10"/>
                  <a:gd name="T41" fmla="*/ 6 h 7"/>
                  <a:gd name="T42" fmla="*/ 6 w 10"/>
                  <a:gd name="T43" fmla="*/ 4 h 7"/>
                  <a:gd name="T44" fmla="*/ 6 w 10"/>
                  <a:gd name="T45" fmla="*/ 4 h 7"/>
                  <a:gd name="T46" fmla="*/ 6 w 10"/>
                  <a:gd name="T47" fmla="*/ 4 h 7"/>
                  <a:gd name="T48" fmla="*/ 9 w 10"/>
                  <a:gd name="T49" fmla="*/ 1 h 7"/>
                  <a:gd name="T50" fmla="*/ 10 w 10"/>
                  <a:gd name="T5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 h="7">
                    <a:moveTo>
                      <a:pt x="10" y="0"/>
                    </a:moveTo>
                    <a:cubicBezTo>
                      <a:pt x="10" y="0"/>
                      <a:pt x="10" y="0"/>
                      <a:pt x="10" y="0"/>
                    </a:cubicBezTo>
                    <a:cubicBezTo>
                      <a:pt x="6" y="2"/>
                      <a:pt x="6" y="2"/>
                      <a:pt x="6" y="2"/>
                    </a:cubicBezTo>
                    <a:cubicBezTo>
                      <a:pt x="6" y="2"/>
                      <a:pt x="6" y="2"/>
                      <a:pt x="6" y="2"/>
                    </a:cubicBezTo>
                    <a:cubicBezTo>
                      <a:pt x="6" y="2"/>
                      <a:pt x="6" y="2"/>
                      <a:pt x="6" y="2"/>
                    </a:cubicBezTo>
                    <a:cubicBezTo>
                      <a:pt x="5" y="3"/>
                      <a:pt x="5" y="3"/>
                      <a:pt x="4" y="4"/>
                    </a:cubicBezTo>
                    <a:cubicBezTo>
                      <a:pt x="5" y="3"/>
                      <a:pt x="5" y="3"/>
                      <a:pt x="5" y="3"/>
                    </a:cubicBezTo>
                    <a:cubicBezTo>
                      <a:pt x="5" y="2"/>
                      <a:pt x="5" y="2"/>
                      <a:pt x="5" y="2"/>
                    </a:cubicBezTo>
                    <a:cubicBezTo>
                      <a:pt x="5" y="2"/>
                      <a:pt x="5" y="2"/>
                      <a:pt x="5" y="2"/>
                    </a:cubicBezTo>
                    <a:cubicBezTo>
                      <a:pt x="4" y="2"/>
                      <a:pt x="4" y="3"/>
                      <a:pt x="3" y="3"/>
                    </a:cubicBezTo>
                    <a:cubicBezTo>
                      <a:pt x="3" y="3"/>
                      <a:pt x="3" y="3"/>
                      <a:pt x="3" y="3"/>
                    </a:cubicBezTo>
                    <a:cubicBezTo>
                      <a:pt x="3" y="3"/>
                      <a:pt x="3" y="3"/>
                      <a:pt x="3" y="3"/>
                    </a:cubicBezTo>
                    <a:cubicBezTo>
                      <a:pt x="2" y="4"/>
                      <a:pt x="1" y="4"/>
                      <a:pt x="0" y="5"/>
                    </a:cubicBezTo>
                    <a:cubicBezTo>
                      <a:pt x="0" y="5"/>
                      <a:pt x="0" y="5"/>
                      <a:pt x="0" y="5"/>
                    </a:cubicBezTo>
                    <a:cubicBezTo>
                      <a:pt x="0" y="5"/>
                      <a:pt x="0" y="5"/>
                      <a:pt x="0" y="5"/>
                    </a:cubicBezTo>
                    <a:cubicBezTo>
                      <a:pt x="0" y="5"/>
                      <a:pt x="0" y="5"/>
                      <a:pt x="0" y="5"/>
                    </a:cubicBezTo>
                    <a:cubicBezTo>
                      <a:pt x="0" y="5"/>
                      <a:pt x="1" y="5"/>
                      <a:pt x="4" y="4"/>
                    </a:cubicBezTo>
                    <a:cubicBezTo>
                      <a:pt x="2" y="5"/>
                      <a:pt x="0" y="6"/>
                      <a:pt x="0" y="7"/>
                    </a:cubicBezTo>
                    <a:cubicBezTo>
                      <a:pt x="0" y="7"/>
                      <a:pt x="0" y="7"/>
                      <a:pt x="0" y="7"/>
                    </a:cubicBezTo>
                    <a:cubicBezTo>
                      <a:pt x="0" y="7"/>
                      <a:pt x="0" y="7"/>
                      <a:pt x="0" y="7"/>
                    </a:cubicBezTo>
                    <a:cubicBezTo>
                      <a:pt x="0" y="7"/>
                      <a:pt x="3" y="6"/>
                      <a:pt x="4" y="6"/>
                    </a:cubicBezTo>
                    <a:cubicBezTo>
                      <a:pt x="4" y="5"/>
                      <a:pt x="4" y="5"/>
                      <a:pt x="6" y="4"/>
                    </a:cubicBezTo>
                    <a:cubicBezTo>
                      <a:pt x="6" y="4"/>
                      <a:pt x="6" y="4"/>
                      <a:pt x="6" y="4"/>
                    </a:cubicBezTo>
                    <a:cubicBezTo>
                      <a:pt x="6" y="4"/>
                      <a:pt x="6" y="4"/>
                      <a:pt x="6" y="4"/>
                    </a:cubicBezTo>
                    <a:cubicBezTo>
                      <a:pt x="7" y="3"/>
                      <a:pt x="7" y="3"/>
                      <a:pt x="9" y="1"/>
                    </a:cubicBezTo>
                    <a:cubicBezTo>
                      <a:pt x="10" y="1"/>
                      <a:pt x="10" y="1"/>
                      <a:pt x="1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9" name="íşlîdé">
                <a:extLst>
                  <a:ext uri="{FF2B5EF4-FFF2-40B4-BE49-F238E27FC236}">
                    <a16:creationId xmlns:a16="http://schemas.microsoft.com/office/drawing/2014/main" id="{218FD156-43C9-46B9-AAD0-8235DC3A6B76}"/>
                  </a:ext>
                </a:extLst>
              </p:cNvPr>
              <p:cNvSpPr/>
              <p:nvPr/>
            </p:nvSpPr>
            <p:spPr bwMode="auto">
              <a:xfrm>
                <a:off x="1467" y="1063"/>
                <a:ext cx="114" cy="84"/>
              </a:xfrm>
              <a:custGeom>
                <a:avLst/>
                <a:gdLst>
                  <a:gd name="T0" fmla="*/ 22 w 55"/>
                  <a:gd name="T1" fmla="*/ 30 h 40"/>
                  <a:gd name="T2" fmla="*/ 15 w 55"/>
                  <a:gd name="T3" fmla="*/ 32 h 40"/>
                  <a:gd name="T4" fmla="*/ 14 w 55"/>
                  <a:gd name="T5" fmla="*/ 35 h 40"/>
                  <a:gd name="T6" fmla="*/ 15 w 55"/>
                  <a:gd name="T7" fmla="*/ 35 h 40"/>
                  <a:gd name="T8" fmla="*/ 20 w 55"/>
                  <a:gd name="T9" fmla="*/ 34 h 40"/>
                  <a:gd name="T10" fmla="*/ 22 w 55"/>
                  <a:gd name="T11" fmla="*/ 30 h 40"/>
                  <a:gd name="T12" fmla="*/ 24 w 55"/>
                  <a:gd name="T13" fmla="*/ 30 h 40"/>
                  <a:gd name="T14" fmla="*/ 24 w 55"/>
                  <a:gd name="T15" fmla="*/ 30 h 40"/>
                  <a:gd name="T16" fmla="*/ 22 w 55"/>
                  <a:gd name="T17" fmla="*/ 33 h 40"/>
                  <a:gd name="T18" fmla="*/ 22 w 55"/>
                  <a:gd name="T19" fmla="*/ 33 h 40"/>
                  <a:gd name="T20" fmla="*/ 24 w 55"/>
                  <a:gd name="T21" fmla="*/ 30 h 40"/>
                  <a:gd name="T22" fmla="*/ 39 w 55"/>
                  <a:gd name="T23" fmla="*/ 4 h 40"/>
                  <a:gd name="T24" fmla="*/ 32 w 55"/>
                  <a:gd name="T25" fmla="*/ 19 h 40"/>
                  <a:gd name="T26" fmla="*/ 32 w 55"/>
                  <a:gd name="T27" fmla="*/ 21 h 40"/>
                  <a:gd name="T28" fmla="*/ 26 w 55"/>
                  <a:gd name="T29" fmla="*/ 29 h 40"/>
                  <a:gd name="T30" fmla="*/ 24 w 55"/>
                  <a:gd name="T31" fmla="*/ 33 h 40"/>
                  <a:gd name="T32" fmla="*/ 31 w 55"/>
                  <a:gd name="T33" fmla="*/ 36 h 40"/>
                  <a:gd name="T34" fmla="*/ 27 w 55"/>
                  <a:gd name="T35" fmla="*/ 37 h 40"/>
                  <a:gd name="T36" fmla="*/ 40 w 55"/>
                  <a:gd name="T37" fmla="*/ 40 h 40"/>
                  <a:gd name="T38" fmla="*/ 42 w 55"/>
                  <a:gd name="T39" fmla="*/ 39 h 40"/>
                  <a:gd name="T40" fmla="*/ 41 w 55"/>
                  <a:gd name="T41" fmla="*/ 39 h 40"/>
                  <a:gd name="T42" fmla="*/ 36 w 55"/>
                  <a:gd name="T43" fmla="*/ 34 h 40"/>
                  <a:gd name="T44" fmla="*/ 43 w 55"/>
                  <a:gd name="T45" fmla="*/ 36 h 40"/>
                  <a:gd name="T46" fmla="*/ 44 w 55"/>
                  <a:gd name="T47" fmla="*/ 37 h 40"/>
                  <a:gd name="T48" fmla="*/ 44 w 55"/>
                  <a:gd name="T49" fmla="*/ 37 h 40"/>
                  <a:gd name="T50" fmla="*/ 46 w 55"/>
                  <a:gd name="T51" fmla="*/ 31 h 40"/>
                  <a:gd name="T52" fmla="*/ 39 w 55"/>
                  <a:gd name="T53" fmla="*/ 26 h 40"/>
                  <a:gd name="T54" fmla="*/ 43 w 55"/>
                  <a:gd name="T55" fmla="*/ 21 h 40"/>
                  <a:gd name="T56" fmla="*/ 43 w 55"/>
                  <a:gd name="T57" fmla="*/ 21 h 40"/>
                  <a:gd name="T58" fmla="*/ 48 w 55"/>
                  <a:gd name="T59" fmla="*/ 25 h 40"/>
                  <a:gd name="T60" fmla="*/ 50 w 55"/>
                  <a:gd name="T61" fmla="*/ 27 h 40"/>
                  <a:gd name="T62" fmla="*/ 50 w 55"/>
                  <a:gd name="T63" fmla="*/ 27 h 40"/>
                  <a:gd name="T64" fmla="*/ 55 w 55"/>
                  <a:gd name="T65" fmla="*/ 19 h 40"/>
                  <a:gd name="T66" fmla="*/ 55 w 55"/>
                  <a:gd name="T67" fmla="*/ 18 h 40"/>
                  <a:gd name="T68" fmla="*/ 40 w 55"/>
                  <a:gd name="T69" fmla="*/ 15 h 40"/>
                  <a:gd name="T70" fmla="*/ 45 w 55"/>
                  <a:gd name="T71" fmla="*/ 12 h 40"/>
                  <a:gd name="T72" fmla="*/ 47 w 55"/>
                  <a:gd name="T73" fmla="*/ 11 h 40"/>
                  <a:gd name="T74" fmla="*/ 39 w 55"/>
                  <a:gd name="T75" fmla="*/ 4 h 40"/>
                  <a:gd name="T76" fmla="*/ 37 w 55"/>
                  <a:gd name="T77" fmla="*/ 4 h 40"/>
                  <a:gd name="T78" fmla="*/ 30 w 55"/>
                  <a:gd name="T79" fmla="*/ 18 h 40"/>
                  <a:gd name="T80" fmla="*/ 30 w 55"/>
                  <a:gd name="T81" fmla="*/ 18 h 40"/>
                  <a:gd name="T82" fmla="*/ 38 w 55"/>
                  <a:gd name="T83" fmla="*/ 4 h 40"/>
                  <a:gd name="T84" fmla="*/ 38 w 55"/>
                  <a:gd name="T85" fmla="*/ 4 h 40"/>
                  <a:gd name="T86" fmla="*/ 37 w 55"/>
                  <a:gd name="T87" fmla="*/ 4 h 40"/>
                  <a:gd name="T88" fmla="*/ 22 w 55"/>
                  <a:gd name="T89" fmla="*/ 0 h 40"/>
                  <a:gd name="T90" fmla="*/ 18 w 55"/>
                  <a:gd name="T91" fmla="*/ 0 h 40"/>
                  <a:gd name="T92" fmla="*/ 3 w 55"/>
                  <a:gd name="T93" fmla="*/ 14 h 40"/>
                  <a:gd name="T94" fmla="*/ 7 w 55"/>
                  <a:gd name="T95" fmla="*/ 15 h 40"/>
                  <a:gd name="T96" fmla="*/ 15 w 55"/>
                  <a:gd name="T97" fmla="*/ 14 h 40"/>
                  <a:gd name="T98" fmla="*/ 19 w 55"/>
                  <a:gd name="T99" fmla="*/ 12 h 40"/>
                  <a:gd name="T100" fmla="*/ 23 w 55"/>
                  <a:gd name="T101" fmla="*/ 11 h 40"/>
                  <a:gd name="T102" fmla="*/ 25 w 55"/>
                  <a:gd name="T103" fmla="*/ 13 h 40"/>
                  <a:gd name="T104" fmla="*/ 28 w 55"/>
                  <a:gd name="T105" fmla="*/ 17 h 40"/>
                  <a:gd name="T106" fmla="*/ 29 w 55"/>
                  <a:gd name="T107" fmla="*/ 17 h 40"/>
                  <a:gd name="T108" fmla="*/ 36 w 55"/>
                  <a:gd name="T109" fmla="*/ 4 h 40"/>
                  <a:gd name="T110" fmla="*/ 36 w 55"/>
                  <a:gd name="T111" fmla="*/ 4 h 40"/>
                  <a:gd name="T112" fmla="*/ 33 w 55"/>
                  <a:gd name="T113" fmla="*/ 1 h 40"/>
                  <a:gd name="T114" fmla="*/ 33 w 55"/>
                  <a:gd name="T115" fmla="*/ 1 h 40"/>
                  <a:gd name="T116" fmla="*/ 26 w 55"/>
                  <a:gd name="T117" fmla="*/ 3 h 40"/>
                  <a:gd name="T118" fmla="*/ 24 w 55"/>
                  <a:gd name="T119" fmla="*/ 4 h 40"/>
                  <a:gd name="T120" fmla="*/ 24 w 55"/>
                  <a:gd name="T121" fmla="*/ 4 h 40"/>
                  <a:gd name="T122" fmla="*/ 23 w 55"/>
                  <a:gd name="T123" fmla="*/ 0 h 40"/>
                  <a:gd name="T124" fmla="*/ 22 w 55"/>
                  <a:gd name="T125"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5" h="40">
                    <a:moveTo>
                      <a:pt x="22" y="30"/>
                    </a:moveTo>
                    <a:cubicBezTo>
                      <a:pt x="20" y="31"/>
                      <a:pt x="17" y="31"/>
                      <a:pt x="15" y="32"/>
                    </a:cubicBezTo>
                    <a:cubicBezTo>
                      <a:pt x="14" y="33"/>
                      <a:pt x="14" y="35"/>
                      <a:pt x="14" y="35"/>
                    </a:cubicBezTo>
                    <a:cubicBezTo>
                      <a:pt x="14" y="35"/>
                      <a:pt x="14" y="35"/>
                      <a:pt x="15" y="35"/>
                    </a:cubicBezTo>
                    <a:cubicBezTo>
                      <a:pt x="16" y="35"/>
                      <a:pt x="18" y="35"/>
                      <a:pt x="20" y="34"/>
                    </a:cubicBezTo>
                    <a:cubicBezTo>
                      <a:pt x="22" y="30"/>
                      <a:pt x="22" y="30"/>
                      <a:pt x="22" y="30"/>
                    </a:cubicBezTo>
                    <a:moveTo>
                      <a:pt x="24" y="30"/>
                    </a:moveTo>
                    <a:cubicBezTo>
                      <a:pt x="24" y="30"/>
                      <a:pt x="24" y="30"/>
                      <a:pt x="24" y="30"/>
                    </a:cubicBezTo>
                    <a:cubicBezTo>
                      <a:pt x="22" y="33"/>
                      <a:pt x="22" y="33"/>
                      <a:pt x="22" y="33"/>
                    </a:cubicBezTo>
                    <a:cubicBezTo>
                      <a:pt x="22" y="33"/>
                      <a:pt x="22" y="33"/>
                      <a:pt x="22" y="33"/>
                    </a:cubicBezTo>
                    <a:cubicBezTo>
                      <a:pt x="24" y="30"/>
                      <a:pt x="24" y="30"/>
                      <a:pt x="24" y="30"/>
                    </a:cubicBezTo>
                    <a:moveTo>
                      <a:pt x="39" y="4"/>
                    </a:moveTo>
                    <a:cubicBezTo>
                      <a:pt x="32" y="19"/>
                      <a:pt x="32" y="19"/>
                      <a:pt x="32" y="19"/>
                    </a:cubicBezTo>
                    <a:cubicBezTo>
                      <a:pt x="32" y="19"/>
                      <a:pt x="32" y="20"/>
                      <a:pt x="32" y="21"/>
                    </a:cubicBezTo>
                    <a:cubicBezTo>
                      <a:pt x="32" y="21"/>
                      <a:pt x="32" y="26"/>
                      <a:pt x="26" y="29"/>
                    </a:cubicBezTo>
                    <a:cubicBezTo>
                      <a:pt x="24" y="33"/>
                      <a:pt x="24" y="33"/>
                      <a:pt x="24" y="33"/>
                    </a:cubicBezTo>
                    <a:cubicBezTo>
                      <a:pt x="25" y="33"/>
                      <a:pt x="27" y="34"/>
                      <a:pt x="31" y="36"/>
                    </a:cubicBezTo>
                    <a:cubicBezTo>
                      <a:pt x="30" y="36"/>
                      <a:pt x="30" y="36"/>
                      <a:pt x="27" y="37"/>
                    </a:cubicBezTo>
                    <a:cubicBezTo>
                      <a:pt x="29" y="38"/>
                      <a:pt x="36" y="40"/>
                      <a:pt x="40" y="40"/>
                    </a:cubicBezTo>
                    <a:cubicBezTo>
                      <a:pt x="41" y="40"/>
                      <a:pt x="41" y="40"/>
                      <a:pt x="42" y="39"/>
                    </a:cubicBezTo>
                    <a:cubicBezTo>
                      <a:pt x="42" y="39"/>
                      <a:pt x="42" y="39"/>
                      <a:pt x="41" y="39"/>
                    </a:cubicBezTo>
                    <a:cubicBezTo>
                      <a:pt x="41" y="39"/>
                      <a:pt x="41" y="39"/>
                      <a:pt x="36" y="34"/>
                    </a:cubicBezTo>
                    <a:cubicBezTo>
                      <a:pt x="40" y="34"/>
                      <a:pt x="41" y="35"/>
                      <a:pt x="43" y="36"/>
                    </a:cubicBezTo>
                    <a:cubicBezTo>
                      <a:pt x="44" y="37"/>
                      <a:pt x="44" y="37"/>
                      <a:pt x="44" y="37"/>
                    </a:cubicBezTo>
                    <a:cubicBezTo>
                      <a:pt x="44" y="37"/>
                      <a:pt x="44" y="37"/>
                      <a:pt x="44" y="37"/>
                    </a:cubicBezTo>
                    <a:cubicBezTo>
                      <a:pt x="45" y="36"/>
                      <a:pt x="47" y="32"/>
                      <a:pt x="46" y="31"/>
                    </a:cubicBezTo>
                    <a:cubicBezTo>
                      <a:pt x="44" y="29"/>
                      <a:pt x="40" y="29"/>
                      <a:pt x="39" y="26"/>
                    </a:cubicBezTo>
                    <a:cubicBezTo>
                      <a:pt x="38" y="23"/>
                      <a:pt x="43" y="21"/>
                      <a:pt x="43" y="21"/>
                    </a:cubicBezTo>
                    <a:cubicBezTo>
                      <a:pt x="43" y="21"/>
                      <a:pt x="43" y="21"/>
                      <a:pt x="43" y="21"/>
                    </a:cubicBezTo>
                    <a:cubicBezTo>
                      <a:pt x="45" y="21"/>
                      <a:pt x="48" y="25"/>
                      <a:pt x="48" y="25"/>
                    </a:cubicBezTo>
                    <a:cubicBezTo>
                      <a:pt x="49" y="26"/>
                      <a:pt x="49" y="27"/>
                      <a:pt x="50" y="27"/>
                    </a:cubicBezTo>
                    <a:cubicBezTo>
                      <a:pt x="50" y="27"/>
                      <a:pt x="50" y="27"/>
                      <a:pt x="50" y="27"/>
                    </a:cubicBezTo>
                    <a:cubicBezTo>
                      <a:pt x="52" y="27"/>
                      <a:pt x="55" y="19"/>
                      <a:pt x="55" y="19"/>
                    </a:cubicBezTo>
                    <a:cubicBezTo>
                      <a:pt x="55" y="18"/>
                      <a:pt x="55" y="18"/>
                      <a:pt x="55" y="18"/>
                    </a:cubicBezTo>
                    <a:cubicBezTo>
                      <a:pt x="40" y="15"/>
                      <a:pt x="40" y="15"/>
                      <a:pt x="40" y="15"/>
                    </a:cubicBezTo>
                    <a:cubicBezTo>
                      <a:pt x="41" y="14"/>
                      <a:pt x="41" y="14"/>
                      <a:pt x="45" y="12"/>
                    </a:cubicBezTo>
                    <a:cubicBezTo>
                      <a:pt x="46" y="12"/>
                      <a:pt x="47" y="11"/>
                      <a:pt x="47" y="11"/>
                    </a:cubicBezTo>
                    <a:cubicBezTo>
                      <a:pt x="47" y="10"/>
                      <a:pt x="42" y="5"/>
                      <a:pt x="39" y="4"/>
                    </a:cubicBezTo>
                    <a:moveTo>
                      <a:pt x="37" y="4"/>
                    </a:moveTo>
                    <a:cubicBezTo>
                      <a:pt x="30" y="18"/>
                      <a:pt x="30" y="18"/>
                      <a:pt x="30" y="18"/>
                    </a:cubicBezTo>
                    <a:cubicBezTo>
                      <a:pt x="30" y="18"/>
                      <a:pt x="30" y="18"/>
                      <a:pt x="30" y="18"/>
                    </a:cubicBezTo>
                    <a:cubicBezTo>
                      <a:pt x="38" y="4"/>
                      <a:pt x="38" y="4"/>
                      <a:pt x="38" y="4"/>
                    </a:cubicBezTo>
                    <a:cubicBezTo>
                      <a:pt x="38" y="4"/>
                      <a:pt x="38" y="4"/>
                      <a:pt x="38" y="4"/>
                    </a:cubicBezTo>
                    <a:cubicBezTo>
                      <a:pt x="37" y="4"/>
                      <a:pt x="37" y="4"/>
                      <a:pt x="37" y="4"/>
                    </a:cubicBezTo>
                    <a:moveTo>
                      <a:pt x="22" y="0"/>
                    </a:moveTo>
                    <a:cubicBezTo>
                      <a:pt x="21" y="0"/>
                      <a:pt x="19" y="0"/>
                      <a:pt x="18" y="0"/>
                    </a:cubicBezTo>
                    <a:cubicBezTo>
                      <a:pt x="14" y="1"/>
                      <a:pt x="0" y="13"/>
                      <a:pt x="3" y="14"/>
                    </a:cubicBezTo>
                    <a:cubicBezTo>
                      <a:pt x="4" y="15"/>
                      <a:pt x="5" y="15"/>
                      <a:pt x="7" y="15"/>
                    </a:cubicBezTo>
                    <a:cubicBezTo>
                      <a:pt x="10" y="15"/>
                      <a:pt x="14" y="14"/>
                      <a:pt x="15" y="14"/>
                    </a:cubicBezTo>
                    <a:cubicBezTo>
                      <a:pt x="15" y="13"/>
                      <a:pt x="15" y="13"/>
                      <a:pt x="19" y="12"/>
                    </a:cubicBezTo>
                    <a:cubicBezTo>
                      <a:pt x="22" y="12"/>
                      <a:pt x="22" y="11"/>
                      <a:pt x="23" y="11"/>
                    </a:cubicBezTo>
                    <a:cubicBezTo>
                      <a:pt x="23" y="11"/>
                      <a:pt x="25" y="13"/>
                      <a:pt x="25" y="13"/>
                    </a:cubicBezTo>
                    <a:cubicBezTo>
                      <a:pt x="27" y="14"/>
                      <a:pt x="27" y="16"/>
                      <a:pt x="28" y="17"/>
                    </a:cubicBezTo>
                    <a:cubicBezTo>
                      <a:pt x="28" y="17"/>
                      <a:pt x="29" y="17"/>
                      <a:pt x="29" y="17"/>
                    </a:cubicBezTo>
                    <a:cubicBezTo>
                      <a:pt x="36" y="4"/>
                      <a:pt x="36" y="4"/>
                      <a:pt x="36" y="4"/>
                    </a:cubicBezTo>
                    <a:cubicBezTo>
                      <a:pt x="36" y="4"/>
                      <a:pt x="36" y="4"/>
                      <a:pt x="36" y="4"/>
                    </a:cubicBezTo>
                    <a:cubicBezTo>
                      <a:pt x="35" y="4"/>
                      <a:pt x="35" y="2"/>
                      <a:pt x="33" y="1"/>
                    </a:cubicBezTo>
                    <a:cubicBezTo>
                      <a:pt x="33" y="1"/>
                      <a:pt x="33" y="1"/>
                      <a:pt x="33" y="1"/>
                    </a:cubicBezTo>
                    <a:cubicBezTo>
                      <a:pt x="31" y="1"/>
                      <a:pt x="28" y="3"/>
                      <a:pt x="26" y="3"/>
                    </a:cubicBezTo>
                    <a:cubicBezTo>
                      <a:pt x="24" y="4"/>
                      <a:pt x="24" y="4"/>
                      <a:pt x="24" y="4"/>
                    </a:cubicBezTo>
                    <a:cubicBezTo>
                      <a:pt x="24" y="4"/>
                      <a:pt x="24" y="4"/>
                      <a:pt x="24" y="4"/>
                    </a:cubicBezTo>
                    <a:cubicBezTo>
                      <a:pt x="23" y="4"/>
                      <a:pt x="23" y="4"/>
                      <a:pt x="23" y="0"/>
                    </a:cubicBezTo>
                    <a:cubicBezTo>
                      <a:pt x="23" y="0"/>
                      <a:pt x="22" y="0"/>
                      <a:pt x="2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0" name="ïṥḷíḋè">
                <a:extLst>
                  <a:ext uri="{FF2B5EF4-FFF2-40B4-BE49-F238E27FC236}">
                    <a16:creationId xmlns:a16="http://schemas.microsoft.com/office/drawing/2014/main" id="{4669C698-511E-4E4F-800B-90F942732822}"/>
                  </a:ext>
                </a:extLst>
              </p:cNvPr>
              <p:cNvSpPr/>
              <p:nvPr/>
            </p:nvSpPr>
            <p:spPr bwMode="auto">
              <a:xfrm>
                <a:off x="1454" y="1061"/>
                <a:ext cx="4" cy="2"/>
              </a:xfrm>
              <a:custGeom>
                <a:avLst/>
                <a:gdLst>
                  <a:gd name="T0" fmla="*/ 2 w 2"/>
                  <a:gd name="T1" fmla="*/ 0 h 1"/>
                  <a:gd name="T2" fmla="*/ 2 w 2"/>
                  <a:gd name="T3" fmla="*/ 0 h 1"/>
                  <a:gd name="T4" fmla="*/ 0 w 2"/>
                  <a:gd name="T5" fmla="*/ 1 h 1"/>
                  <a:gd name="T6" fmla="*/ 0 w 2"/>
                  <a:gd name="T7" fmla="*/ 1 h 1"/>
                  <a:gd name="T8" fmla="*/ 2 w 2"/>
                  <a:gd name="T9" fmla="*/ 0 h 1"/>
                  <a:gd name="T10" fmla="*/ 2 w 2"/>
                  <a:gd name="T11" fmla="*/ 0 h 1"/>
                  <a:gd name="T12" fmla="*/ 2 w 2"/>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2" h="1">
                    <a:moveTo>
                      <a:pt x="2" y="0"/>
                    </a:moveTo>
                    <a:cubicBezTo>
                      <a:pt x="2" y="0"/>
                      <a:pt x="2" y="0"/>
                      <a:pt x="2" y="0"/>
                    </a:cubicBezTo>
                    <a:cubicBezTo>
                      <a:pt x="0" y="1"/>
                      <a:pt x="0" y="1"/>
                      <a:pt x="0" y="1"/>
                    </a:cubicBezTo>
                    <a:cubicBezTo>
                      <a:pt x="0" y="1"/>
                      <a:pt x="0" y="1"/>
                      <a:pt x="0" y="1"/>
                    </a:cubicBezTo>
                    <a:cubicBezTo>
                      <a:pt x="0" y="1"/>
                      <a:pt x="1" y="0"/>
                      <a:pt x="2" y="0"/>
                    </a:cubicBezTo>
                    <a:cubicBezTo>
                      <a:pt x="2" y="0"/>
                      <a:pt x="2" y="0"/>
                      <a:pt x="2" y="0"/>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1" name="îşḻîde">
                <a:extLst>
                  <a:ext uri="{FF2B5EF4-FFF2-40B4-BE49-F238E27FC236}">
                    <a16:creationId xmlns:a16="http://schemas.microsoft.com/office/drawing/2014/main" id="{91654726-4A3B-4F9D-A1D2-0FACF114F38A}"/>
                  </a:ext>
                </a:extLst>
              </p:cNvPr>
              <p:cNvSpPr/>
              <p:nvPr/>
            </p:nvSpPr>
            <p:spPr bwMode="auto">
              <a:xfrm>
                <a:off x="1621" y="1074"/>
                <a:ext cx="13" cy="6"/>
              </a:xfrm>
              <a:custGeom>
                <a:avLst/>
                <a:gdLst>
                  <a:gd name="T0" fmla="*/ 4 w 6"/>
                  <a:gd name="T1" fmla="*/ 0 h 3"/>
                  <a:gd name="T2" fmla="*/ 4 w 6"/>
                  <a:gd name="T3" fmla="*/ 0 h 3"/>
                  <a:gd name="T4" fmla="*/ 1 w 6"/>
                  <a:gd name="T5" fmla="*/ 3 h 3"/>
                  <a:gd name="T6" fmla="*/ 3 w 6"/>
                  <a:gd name="T7" fmla="*/ 3 h 3"/>
                  <a:gd name="T8" fmla="*/ 3 w 6"/>
                  <a:gd name="T9" fmla="*/ 3 h 3"/>
                  <a:gd name="T10" fmla="*/ 5 w 6"/>
                  <a:gd name="T11" fmla="*/ 3 h 3"/>
                  <a:gd name="T12" fmla="*/ 6 w 6"/>
                  <a:gd name="T13" fmla="*/ 2 h 3"/>
                  <a:gd name="T14" fmla="*/ 6 w 6"/>
                  <a:gd name="T15" fmla="*/ 2 h 3"/>
                  <a:gd name="T16" fmla="*/ 5 w 6"/>
                  <a:gd name="T17" fmla="*/ 1 h 3"/>
                  <a:gd name="T18" fmla="*/ 5 w 6"/>
                  <a:gd name="T19" fmla="*/ 0 h 3"/>
                  <a:gd name="T20" fmla="*/ 5 w 6"/>
                  <a:gd name="T21" fmla="*/ 0 h 3"/>
                  <a:gd name="T22" fmla="*/ 4 w 6"/>
                  <a:gd name="T2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3">
                    <a:moveTo>
                      <a:pt x="4" y="0"/>
                    </a:moveTo>
                    <a:cubicBezTo>
                      <a:pt x="4" y="0"/>
                      <a:pt x="4" y="0"/>
                      <a:pt x="4" y="0"/>
                    </a:cubicBezTo>
                    <a:cubicBezTo>
                      <a:pt x="3" y="0"/>
                      <a:pt x="0" y="2"/>
                      <a:pt x="1" y="3"/>
                    </a:cubicBezTo>
                    <a:cubicBezTo>
                      <a:pt x="2" y="3"/>
                      <a:pt x="2" y="3"/>
                      <a:pt x="3" y="3"/>
                    </a:cubicBezTo>
                    <a:cubicBezTo>
                      <a:pt x="3" y="3"/>
                      <a:pt x="3" y="3"/>
                      <a:pt x="3" y="3"/>
                    </a:cubicBezTo>
                    <a:cubicBezTo>
                      <a:pt x="5" y="3"/>
                      <a:pt x="5" y="3"/>
                      <a:pt x="5" y="3"/>
                    </a:cubicBezTo>
                    <a:cubicBezTo>
                      <a:pt x="5" y="3"/>
                      <a:pt x="6" y="3"/>
                      <a:pt x="6" y="2"/>
                    </a:cubicBezTo>
                    <a:cubicBezTo>
                      <a:pt x="6" y="2"/>
                      <a:pt x="6" y="2"/>
                      <a:pt x="6" y="2"/>
                    </a:cubicBezTo>
                    <a:cubicBezTo>
                      <a:pt x="5" y="1"/>
                      <a:pt x="5" y="1"/>
                      <a:pt x="5" y="1"/>
                    </a:cubicBezTo>
                    <a:cubicBezTo>
                      <a:pt x="5" y="0"/>
                      <a:pt x="5" y="0"/>
                      <a:pt x="5" y="0"/>
                    </a:cubicBezTo>
                    <a:cubicBezTo>
                      <a:pt x="5" y="0"/>
                      <a:pt x="5" y="0"/>
                      <a:pt x="5" y="0"/>
                    </a:cubicBezTo>
                    <a:cubicBezTo>
                      <a:pt x="5" y="0"/>
                      <a:pt x="5"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2" name="iṡľíḑè">
                <a:extLst>
                  <a:ext uri="{FF2B5EF4-FFF2-40B4-BE49-F238E27FC236}">
                    <a16:creationId xmlns:a16="http://schemas.microsoft.com/office/drawing/2014/main" id="{00B35207-2A12-4B35-99E4-3767F9E7471E}"/>
                  </a:ext>
                </a:extLst>
              </p:cNvPr>
              <p:cNvSpPr/>
              <p:nvPr/>
            </p:nvSpPr>
            <p:spPr bwMode="auto">
              <a:xfrm>
                <a:off x="1517" y="1061"/>
                <a:ext cx="16" cy="6"/>
              </a:xfrm>
              <a:custGeom>
                <a:avLst/>
                <a:gdLst>
                  <a:gd name="T0" fmla="*/ 4 w 8"/>
                  <a:gd name="T1" fmla="*/ 0 h 3"/>
                  <a:gd name="T2" fmla="*/ 2 w 8"/>
                  <a:gd name="T3" fmla="*/ 0 h 3"/>
                  <a:gd name="T4" fmla="*/ 1 w 8"/>
                  <a:gd name="T5" fmla="*/ 2 h 3"/>
                  <a:gd name="T6" fmla="*/ 3 w 8"/>
                  <a:gd name="T7" fmla="*/ 3 h 3"/>
                  <a:gd name="T8" fmla="*/ 8 w 8"/>
                  <a:gd name="T9" fmla="*/ 1 h 3"/>
                  <a:gd name="T10" fmla="*/ 8 w 8"/>
                  <a:gd name="T11" fmla="*/ 1 h 3"/>
                  <a:gd name="T12" fmla="*/ 4 w 8"/>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8" h="3">
                    <a:moveTo>
                      <a:pt x="4" y="0"/>
                    </a:moveTo>
                    <a:cubicBezTo>
                      <a:pt x="3" y="0"/>
                      <a:pt x="3" y="0"/>
                      <a:pt x="2" y="0"/>
                    </a:cubicBezTo>
                    <a:cubicBezTo>
                      <a:pt x="0" y="1"/>
                      <a:pt x="1" y="2"/>
                      <a:pt x="1" y="2"/>
                    </a:cubicBezTo>
                    <a:cubicBezTo>
                      <a:pt x="2" y="3"/>
                      <a:pt x="2" y="3"/>
                      <a:pt x="3" y="3"/>
                    </a:cubicBezTo>
                    <a:cubicBezTo>
                      <a:pt x="5" y="3"/>
                      <a:pt x="8" y="1"/>
                      <a:pt x="8" y="1"/>
                    </a:cubicBezTo>
                    <a:cubicBezTo>
                      <a:pt x="8" y="1"/>
                      <a:pt x="8" y="1"/>
                      <a:pt x="8" y="1"/>
                    </a:cubicBezTo>
                    <a:cubicBezTo>
                      <a:pt x="8" y="1"/>
                      <a:pt x="6"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3" name="îṥḷíďè">
                <a:extLst>
                  <a:ext uri="{FF2B5EF4-FFF2-40B4-BE49-F238E27FC236}">
                    <a16:creationId xmlns:a16="http://schemas.microsoft.com/office/drawing/2014/main" id="{2E6D6997-422C-4363-8123-AEECA3350871}"/>
                  </a:ext>
                </a:extLst>
              </p:cNvPr>
              <p:cNvSpPr/>
              <p:nvPr/>
            </p:nvSpPr>
            <p:spPr bwMode="auto">
              <a:xfrm>
                <a:off x="1496" y="1036"/>
                <a:ext cx="14" cy="8"/>
              </a:xfrm>
              <a:custGeom>
                <a:avLst/>
                <a:gdLst>
                  <a:gd name="T0" fmla="*/ 7 w 7"/>
                  <a:gd name="T1" fmla="*/ 0 h 4"/>
                  <a:gd name="T2" fmla="*/ 6 w 7"/>
                  <a:gd name="T3" fmla="*/ 0 h 4"/>
                  <a:gd name="T4" fmla="*/ 2 w 7"/>
                  <a:gd name="T5" fmla="*/ 2 h 4"/>
                  <a:gd name="T6" fmla="*/ 2 w 7"/>
                  <a:gd name="T7" fmla="*/ 2 h 4"/>
                  <a:gd name="T8" fmla="*/ 3 w 7"/>
                  <a:gd name="T9" fmla="*/ 2 h 4"/>
                  <a:gd name="T10" fmla="*/ 3 w 7"/>
                  <a:gd name="T11" fmla="*/ 2 h 4"/>
                  <a:gd name="T12" fmla="*/ 3 w 7"/>
                  <a:gd name="T13" fmla="*/ 2 h 4"/>
                  <a:gd name="T14" fmla="*/ 2 w 7"/>
                  <a:gd name="T15" fmla="*/ 3 h 4"/>
                  <a:gd name="T16" fmla="*/ 0 w 7"/>
                  <a:gd name="T17" fmla="*/ 3 h 4"/>
                  <a:gd name="T18" fmla="*/ 0 w 7"/>
                  <a:gd name="T19" fmla="*/ 3 h 4"/>
                  <a:gd name="T20" fmla="*/ 2 w 7"/>
                  <a:gd name="T21" fmla="*/ 3 h 4"/>
                  <a:gd name="T22" fmla="*/ 2 w 7"/>
                  <a:gd name="T23" fmla="*/ 3 h 4"/>
                  <a:gd name="T24" fmla="*/ 2 w 7"/>
                  <a:gd name="T25" fmla="*/ 4 h 4"/>
                  <a:gd name="T26" fmla="*/ 4 w 7"/>
                  <a:gd name="T27" fmla="*/ 3 h 4"/>
                  <a:gd name="T28" fmla="*/ 6 w 7"/>
                  <a:gd name="T29" fmla="*/ 1 h 4"/>
                  <a:gd name="T30" fmla="*/ 6 w 7"/>
                  <a:gd name="T31" fmla="*/ 1 h 4"/>
                  <a:gd name="T32" fmla="*/ 7 w 7"/>
                  <a:gd name="T3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4">
                    <a:moveTo>
                      <a:pt x="7" y="0"/>
                    </a:moveTo>
                    <a:cubicBezTo>
                      <a:pt x="6" y="0"/>
                      <a:pt x="6" y="0"/>
                      <a:pt x="6" y="0"/>
                    </a:cubicBezTo>
                    <a:cubicBezTo>
                      <a:pt x="5" y="1"/>
                      <a:pt x="2" y="2"/>
                      <a:pt x="2" y="2"/>
                    </a:cubicBezTo>
                    <a:cubicBezTo>
                      <a:pt x="2" y="2"/>
                      <a:pt x="2" y="2"/>
                      <a:pt x="2" y="2"/>
                    </a:cubicBezTo>
                    <a:cubicBezTo>
                      <a:pt x="2" y="2"/>
                      <a:pt x="2" y="2"/>
                      <a:pt x="3" y="2"/>
                    </a:cubicBezTo>
                    <a:cubicBezTo>
                      <a:pt x="3" y="2"/>
                      <a:pt x="3" y="2"/>
                      <a:pt x="3" y="2"/>
                    </a:cubicBezTo>
                    <a:cubicBezTo>
                      <a:pt x="3" y="2"/>
                      <a:pt x="3" y="2"/>
                      <a:pt x="3" y="2"/>
                    </a:cubicBezTo>
                    <a:cubicBezTo>
                      <a:pt x="3" y="2"/>
                      <a:pt x="3" y="2"/>
                      <a:pt x="2" y="3"/>
                    </a:cubicBezTo>
                    <a:cubicBezTo>
                      <a:pt x="1" y="3"/>
                      <a:pt x="0" y="3"/>
                      <a:pt x="0" y="3"/>
                    </a:cubicBezTo>
                    <a:cubicBezTo>
                      <a:pt x="0" y="3"/>
                      <a:pt x="0" y="3"/>
                      <a:pt x="0" y="3"/>
                    </a:cubicBezTo>
                    <a:cubicBezTo>
                      <a:pt x="1" y="3"/>
                      <a:pt x="2" y="3"/>
                      <a:pt x="2" y="3"/>
                    </a:cubicBezTo>
                    <a:cubicBezTo>
                      <a:pt x="2" y="3"/>
                      <a:pt x="2" y="3"/>
                      <a:pt x="2" y="3"/>
                    </a:cubicBezTo>
                    <a:cubicBezTo>
                      <a:pt x="2" y="4"/>
                      <a:pt x="2" y="3"/>
                      <a:pt x="2" y="4"/>
                    </a:cubicBezTo>
                    <a:cubicBezTo>
                      <a:pt x="4" y="3"/>
                      <a:pt x="4" y="3"/>
                      <a:pt x="4" y="3"/>
                    </a:cubicBezTo>
                    <a:cubicBezTo>
                      <a:pt x="4" y="3"/>
                      <a:pt x="6" y="1"/>
                      <a:pt x="6" y="1"/>
                    </a:cubicBezTo>
                    <a:cubicBezTo>
                      <a:pt x="6" y="1"/>
                      <a:pt x="6" y="1"/>
                      <a:pt x="6" y="1"/>
                    </a:cubicBezTo>
                    <a:cubicBezTo>
                      <a:pt x="6" y="1"/>
                      <a:pt x="6" y="1"/>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4" name="iṥḷïḋe">
                <a:extLst>
                  <a:ext uri="{FF2B5EF4-FFF2-40B4-BE49-F238E27FC236}">
                    <a16:creationId xmlns:a16="http://schemas.microsoft.com/office/drawing/2014/main" id="{E23E7C36-0FC6-4BB8-8716-D0B469C71ADE}"/>
                  </a:ext>
                </a:extLst>
              </p:cNvPr>
              <p:cNvSpPr/>
              <p:nvPr/>
            </p:nvSpPr>
            <p:spPr bwMode="auto">
              <a:xfrm>
                <a:off x="1481" y="1057"/>
                <a:ext cx="13" cy="6"/>
              </a:xfrm>
              <a:custGeom>
                <a:avLst/>
                <a:gdLst>
                  <a:gd name="T0" fmla="*/ 5 w 6"/>
                  <a:gd name="T1" fmla="*/ 0 h 3"/>
                  <a:gd name="T2" fmla="*/ 5 w 6"/>
                  <a:gd name="T3" fmla="*/ 0 h 3"/>
                  <a:gd name="T4" fmla="*/ 0 w 6"/>
                  <a:gd name="T5" fmla="*/ 2 h 3"/>
                  <a:gd name="T6" fmla="*/ 0 w 6"/>
                  <a:gd name="T7" fmla="*/ 3 h 3"/>
                  <a:gd name="T8" fmla="*/ 1 w 6"/>
                  <a:gd name="T9" fmla="*/ 3 h 3"/>
                  <a:gd name="T10" fmla="*/ 4 w 6"/>
                  <a:gd name="T11" fmla="*/ 2 h 3"/>
                  <a:gd name="T12" fmla="*/ 5 w 6"/>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5" y="0"/>
                    </a:moveTo>
                    <a:cubicBezTo>
                      <a:pt x="5" y="0"/>
                      <a:pt x="5" y="0"/>
                      <a:pt x="5" y="0"/>
                    </a:cubicBezTo>
                    <a:cubicBezTo>
                      <a:pt x="4" y="0"/>
                      <a:pt x="0" y="2"/>
                      <a:pt x="0" y="2"/>
                    </a:cubicBezTo>
                    <a:cubicBezTo>
                      <a:pt x="0" y="2"/>
                      <a:pt x="0" y="3"/>
                      <a:pt x="0" y="3"/>
                    </a:cubicBezTo>
                    <a:cubicBezTo>
                      <a:pt x="1" y="3"/>
                      <a:pt x="1" y="3"/>
                      <a:pt x="1" y="3"/>
                    </a:cubicBezTo>
                    <a:cubicBezTo>
                      <a:pt x="2" y="3"/>
                      <a:pt x="3" y="3"/>
                      <a:pt x="4" y="2"/>
                    </a:cubicBezTo>
                    <a:cubicBezTo>
                      <a:pt x="4" y="1"/>
                      <a:pt x="6"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5" name="ïṣļîdé">
                <a:extLst>
                  <a:ext uri="{FF2B5EF4-FFF2-40B4-BE49-F238E27FC236}">
                    <a16:creationId xmlns:a16="http://schemas.microsoft.com/office/drawing/2014/main" id="{FFDDD84D-5968-4F0D-91F8-61130F21D512}"/>
                  </a:ext>
                </a:extLst>
              </p:cNvPr>
              <p:cNvSpPr/>
              <p:nvPr/>
            </p:nvSpPr>
            <p:spPr bwMode="auto">
              <a:xfrm>
                <a:off x="1506" y="1038"/>
                <a:ext cx="17" cy="6"/>
              </a:xfrm>
              <a:custGeom>
                <a:avLst/>
                <a:gdLst>
                  <a:gd name="T0" fmla="*/ 8 w 8"/>
                  <a:gd name="T1" fmla="*/ 0 h 3"/>
                  <a:gd name="T2" fmla="*/ 8 w 8"/>
                  <a:gd name="T3" fmla="*/ 0 h 3"/>
                  <a:gd name="T4" fmla="*/ 8 w 8"/>
                  <a:gd name="T5" fmla="*/ 0 h 3"/>
                  <a:gd name="T6" fmla="*/ 5 w 8"/>
                  <a:gd name="T7" fmla="*/ 1 h 3"/>
                  <a:gd name="T8" fmla="*/ 2 w 8"/>
                  <a:gd name="T9" fmla="*/ 2 h 3"/>
                  <a:gd name="T10" fmla="*/ 0 w 8"/>
                  <a:gd name="T11" fmla="*/ 3 h 3"/>
                  <a:gd name="T12" fmla="*/ 0 w 8"/>
                  <a:gd name="T13" fmla="*/ 3 h 3"/>
                  <a:gd name="T14" fmla="*/ 5 w 8"/>
                  <a:gd name="T15" fmla="*/ 2 h 3"/>
                  <a:gd name="T16" fmla="*/ 8 w 8"/>
                  <a:gd name="T17" fmla="*/ 1 h 3"/>
                  <a:gd name="T18" fmla="*/ 8 w 8"/>
                  <a:gd name="T19" fmla="*/ 0 h 3"/>
                  <a:gd name="T20" fmla="*/ 8 w 8"/>
                  <a:gd name="T21"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3">
                    <a:moveTo>
                      <a:pt x="8" y="0"/>
                    </a:moveTo>
                    <a:cubicBezTo>
                      <a:pt x="8" y="0"/>
                      <a:pt x="8" y="0"/>
                      <a:pt x="8" y="0"/>
                    </a:cubicBezTo>
                    <a:cubicBezTo>
                      <a:pt x="8" y="0"/>
                      <a:pt x="8" y="0"/>
                      <a:pt x="8" y="0"/>
                    </a:cubicBezTo>
                    <a:cubicBezTo>
                      <a:pt x="7" y="1"/>
                      <a:pt x="6" y="1"/>
                      <a:pt x="5" y="1"/>
                    </a:cubicBezTo>
                    <a:cubicBezTo>
                      <a:pt x="4" y="2"/>
                      <a:pt x="3" y="2"/>
                      <a:pt x="2" y="2"/>
                    </a:cubicBezTo>
                    <a:cubicBezTo>
                      <a:pt x="1" y="2"/>
                      <a:pt x="0" y="3"/>
                      <a:pt x="0" y="3"/>
                    </a:cubicBezTo>
                    <a:cubicBezTo>
                      <a:pt x="0" y="3"/>
                      <a:pt x="0" y="3"/>
                      <a:pt x="0" y="3"/>
                    </a:cubicBezTo>
                    <a:cubicBezTo>
                      <a:pt x="1" y="3"/>
                      <a:pt x="4" y="2"/>
                      <a:pt x="5" y="2"/>
                    </a:cubicBezTo>
                    <a:cubicBezTo>
                      <a:pt x="6" y="2"/>
                      <a:pt x="7" y="1"/>
                      <a:pt x="8" y="1"/>
                    </a:cubicBezTo>
                    <a:cubicBezTo>
                      <a:pt x="8" y="0"/>
                      <a:pt x="8" y="0"/>
                      <a:pt x="8" y="0"/>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6" name="iṣľïdé">
                <a:extLst>
                  <a:ext uri="{FF2B5EF4-FFF2-40B4-BE49-F238E27FC236}">
                    <a16:creationId xmlns:a16="http://schemas.microsoft.com/office/drawing/2014/main" id="{E26A9C4D-367E-4E77-8519-12B11DECF195}"/>
                  </a:ext>
                </a:extLst>
              </p:cNvPr>
              <p:cNvSpPr/>
              <p:nvPr/>
            </p:nvSpPr>
            <p:spPr bwMode="auto">
              <a:xfrm>
                <a:off x="1506" y="1036"/>
                <a:ext cx="11" cy="6"/>
              </a:xfrm>
              <a:custGeom>
                <a:avLst/>
                <a:gdLst>
                  <a:gd name="T0" fmla="*/ 5 w 5"/>
                  <a:gd name="T1" fmla="*/ 0 h 3"/>
                  <a:gd name="T2" fmla="*/ 4 w 5"/>
                  <a:gd name="T3" fmla="*/ 0 h 3"/>
                  <a:gd name="T4" fmla="*/ 4 w 5"/>
                  <a:gd name="T5" fmla="*/ 0 h 3"/>
                  <a:gd name="T6" fmla="*/ 2 w 5"/>
                  <a:gd name="T7" fmla="*/ 2 h 3"/>
                  <a:gd name="T8" fmla="*/ 0 w 5"/>
                  <a:gd name="T9" fmla="*/ 3 h 3"/>
                  <a:gd name="T10" fmla="*/ 0 w 5"/>
                  <a:gd name="T11" fmla="*/ 3 h 3"/>
                  <a:gd name="T12" fmla="*/ 5 w 5"/>
                  <a:gd name="T13" fmla="*/ 1 h 3"/>
                  <a:gd name="T14" fmla="*/ 5 w 5"/>
                  <a:gd name="T15" fmla="*/ 1 h 3"/>
                  <a:gd name="T16" fmla="*/ 5 w 5"/>
                  <a:gd name="T17" fmla="*/ 1 h 3"/>
                  <a:gd name="T18" fmla="*/ 5 w 5"/>
                  <a:gd name="T19" fmla="*/ 0 h 3"/>
                  <a:gd name="T20" fmla="*/ 5 w 5"/>
                  <a:gd name="T21" fmla="*/ 0 h 3"/>
                  <a:gd name="T22" fmla="*/ 5 w 5"/>
                  <a:gd name="T2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3">
                    <a:moveTo>
                      <a:pt x="5" y="0"/>
                    </a:moveTo>
                    <a:cubicBezTo>
                      <a:pt x="4" y="0"/>
                      <a:pt x="4" y="0"/>
                      <a:pt x="4" y="0"/>
                    </a:cubicBezTo>
                    <a:cubicBezTo>
                      <a:pt x="4" y="0"/>
                      <a:pt x="4" y="0"/>
                      <a:pt x="4" y="0"/>
                    </a:cubicBezTo>
                    <a:cubicBezTo>
                      <a:pt x="3" y="1"/>
                      <a:pt x="3" y="2"/>
                      <a:pt x="2" y="2"/>
                    </a:cubicBezTo>
                    <a:cubicBezTo>
                      <a:pt x="1" y="2"/>
                      <a:pt x="0" y="3"/>
                      <a:pt x="0" y="3"/>
                    </a:cubicBezTo>
                    <a:cubicBezTo>
                      <a:pt x="0" y="3"/>
                      <a:pt x="0" y="3"/>
                      <a:pt x="0" y="3"/>
                    </a:cubicBezTo>
                    <a:cubicBezTo>
                      <a:pt x="1" y="3"/>
                      <a:pt x="4" y="2"/>
                      <a:pt x="5" y="1"/>
                    </a:cubicBezTo>
                    <a:cubicBezTo>
                      <a:pt x="5" y="1"/>
                      <a:pt x="5" y="1"/>
                      <a:pt x="5" y="1"/>
                    </a:cubicBezTo>
                    <a:cubicBezTo>
                      <a:pt x="5" y="1"/>
                      <a:pt x="5" y="1"/>
                      <a:pt x="5" y="1"/>
                    </a:cubicBezTo>
                    <a:cubicBezTo>
                      <a:pt x="5" y="0"/>
                      <a:pt x="5" y="0"/>
                      <a:pt x="5" y="0"/>
                    </a:cubicBezTo>
                    <a:cubicBezTo>
                      <a:pt x="5" y="0"/>
                      <a:pt x="5" y="0"/>
                      <a:pt x="5" y="0"/>
                    </a:cubicBezTo>
                    <a:cubicBezTo>
                      <a:pt x="5" y="0"/>
                      <a:pt x="5"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7" name="íṥḻiḓe">
                <a:extLst>
                  <a:ext uri="{FF2B5EF4-FFF2-40B4-BE49-F238E27FC236}">
                    <a16:creationId xmlns:a16="http://schemas.microsoft.com/office/drawing/2014/main" id="{4B843213-B239-422A-96B6-063754C6D7BA}"/>
                  </a:ext>
                </a:extLst>
              </p:cNvPr>
              <p:cNvSpPr/>
              <p:nvPr/>
            </p:nvSpPr>
            <p:spPr bwMode="auto">
              <a:xfrm>
                <a:off x="1519" y="1030"/>
                <a:ext cx="8" cy="4"/>
              </a:xfrm>
              <a:custGeom>
                <a:avLst/>
                <a:gdLst>
                  <a:gd name="T0" fmla="*/ 4 w 4"/>
                  <a:gd name="T1" fmla="*/ 0 h 2"/>
                  <a:gd name="T2" fmla="*/ 4 w 4"/>
                  <a:gd name="T3" fmla="*/ 0 h 2"/>
                  <a:gd name="T4" fmla="*/ 1 w 4"/>
                  <a:gd name="T5" fmla="*/ 1 h 2"/>
                  <a:gd name="T6" fmla="*/ 0 w 4"/>
                  <a:gd name="T7" fmla="*/ 2 h 2"/>
                  <a:gd name="T8" fmla="*/ 0 w 4"/>
                  <a:gd name="T9" fmla="*/ 2 h 2"/>
                  <a:gd name="T10" fmla="*/ 2 w 4"/>
                  <a:gd name="T11" fmla="*/ 1 h 2"/>
                  <a:gd name="T12" fmla="*/ 4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4" y="0"/>
                    </a:moveTo>
                    <a:cubicBezTo>
                      <a:pt x="4" y="0"/>
                      <a:pt x="4" y="0"/>
                      <a:pt x="4" y="0"/>
                    </a:cubicBezTo>
                    <a:cubicBezTo>
                      <a:pt x="4" y="0"/>
                      <a:pt x="1" y="1"/>
                      <a:pt x="1" y="1"/>
                    </a:cubicBezTo>
                    <a:cubicBezTo>
                      <a:pt x="0" y="1"/>
                      <a:pt x="0" y="2"/>
                      <a:pt x="0" y="2"/>
                    </a:cubicBezTo>
                    <a:cubicBezTo>
                      <a:pt x="0" y="2"/>
                      <a:pt x="0" y="2"/>
                      <a:pt x="0" y="2"/>
                    </a:cubicBezTo>
                    <a:cubicBezTo>
                      <a:pt x="1" y="2"/>
                      <a:pt x="1" y="2"/>
                      <a:pt x="2" y="1"/>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8" name="îṧľïdé">
                <a:extLst>
                  <a:ext uri="{FF2B5EF4-FFF2-40B4-BE49-F238E27FC236}">
                    <a16:creationId xmlns:a16="http://schemas.microsoft.com/office/drawing/2014/main" id="{D5D08533-A1CB-44FF-BBC1-E1ABE04C117F}"/>
                  </a:ext>
                </a:extLst>
              </p:cNvPr>
              <p:cNvSpPr/>
              <p:nvPr/>
            </p:nvSpPr>
            <p:spPr bwMode="auto">
              <a:xfrm>
                <a:off x="1523" y="1021"/>
                <a:ext cx="31" cy="15"/>
              </a:xfrm>
              <a:custGeom>
                <a:avLst/>
                <a:gdLst>
                  <a:gd name="T0" fmla="*/ 15 w 15"/>
                  <a:gd name="T1" fmla="*/ 0 h 7"/>
                  <a:gd name="T2" fmla="*/ 14 w 15"/>
                  <a:gd name="T3" fmla="*/ 0 h 7"/>
                  <a:gd name="T4" fmla="*/ 6 w 15"/>
                  <a:gd name="T5" fmla="*/ 3 h 7"/>
                  <a:gd name="T6" fmla="*/ 7 w 15"/>
                  <a:gd name="T7" fmla="*/ 3 h 7"/>
                  <a:gd name="T8" fmla="*/ 5 w 15"/>
                  <a:gd name="T9" fmla="*/ 3 h 7"/>
                  <a:gd name="T10" fmla="*/ 2 w 15"/>
                  <a:gd name="T11" fmla="*/ 5 h 7"/>
                  <a:gd name="T12" fmla="*/ 5 w 15"/>
                  <a:gd name="T13" fmla="*/ 4 h 7"/>
                  <a:gd name="T14" fmla="*/ 6 w 15"/>
                  <a:gd name="T15" fmla="*/ 4 h 7"/>
                  <a:gd name="T16" fmla="*/ 6 w 15"/>
                  <a:gd name="T17" fmla="*/ 4 h 7"/>
                  <a:gd name="T18" fmla="*/ 6 w 15"/>
                  <a:gd name="T19" fmla="*/ 4 h 7"/>
                  <a:gd name="T20" fmla="*/ 5 w 15"/>
                  <a:gd name="T21" fmla="*/ 5 h 7"/>
                  <a:gd name="T22" fmla="*/ 1 w 15"/>
                  <a:gd name="T23" fmla="*/ 6 h 7"/>
                  <a:gd name="T24" fmla="*/ 1 w 15"/>
                  <a:gd name="T25" fmla="*/ 7 h 7"/>
                  <a:gd name="T26" fmla="*/ 1 w 15"/>
                  <a:gd name="T27" fmla="*/ 7 h 7"/>
                  <a:gd name="T28" fmla="*/ 2 w 15"/>
                  <a:gd name="T29" fmla="*/ 7 h 7"/>
                  <a:gd name="T30" fmla="*/ 5 w 15"/>
                  <a:gd name="T31" fmla="*/ 6 h 7"/>
                  <a:gd name="T32" fmla="*/ 9 w 15"/>
                  <a:gd name="T33" fmla="*/ 4 h 7"/>
                  <a:gd name="T34" fmla="*/ 12 w 15"/>
                  <a:gd name="T35" fmla="*/ 3 h 7"/>
                  <a:gd name="T36" fmla="*/ 12 w 15"/>
                  <a:gd name="T37" fmla="*/ 3 h 7"/>
                  <a:gd name="T38" fmla="*/ 11 w 15"/>
                  <a:gd name="T39" fmla="*/ 3 h 7"/>
                  <a:gd name="T40" fmla="*/ 11 w 15"/>
                  <a:gd name="T41" fmla="*/ 3 h 7"/>
                  <a:gd name="T42" fmla="*/ 12 w 15"/>
                  <a:gd name="T43" fmla="*/ 2 h 7"/>
                  <a:gd name="T44" fmla="*/ 13 w 15"/>
                  <a:gd name="T45" fmla="*/ 1 h 7"/>
                  <a:gd name="T46" fmla="*/ 13 w 15"/>
                  <a:gd name="T47" fmla="*/ 1 h 7"/>
                  <a:gd name="T48" fmla="*/ 13 w 15"/>
                  <a:gd name="T49" fmla="*/ 0 h 7"/>
                  <a:gd name="T50" fmla="*/ 15 w 15"/>
                  <a:gd name="T5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 h="7">
                    <a:moveTo>
                      <a:pt x="15" y="0"/>
                    </a:moveTo>
                    <a:cubicBezTo>
                      <a:pt x="14" y="0"/>
                      <a:pt x="14" y="0"/>
                      <a:pt x="14" y="0"/>
                    </a:cubicBezTo>
                    <a:cubicBezTo>
                      <a:pt x="13" y="0"/>
                      <a:pt x="7" y="2"/>
                      <a:pt x="6" y="3"/>
                    </a:cubicBezTo>
                    <a:cubicBezTo>
                      <a:pt x="7" y="3"/>
                      <a:pt x="7" y="3"/>
                      <a:pt x="7" y="3"/>
                    </a:cubicBezTo>
                    <a:cubicBezTo>
                      <a:pt x="7" y="3"/>
                      <a:pt x="5" y="3"/>
                      <a:pt x="5" y="3"/>
                    </a:cubicBezTo>
                    <a:cubicBezTo>
                      <a:pt x="3" y="4"/>
                      <a:pt x="2" y="5"/>
                      <a:pt x="2" y="5"/>
                    </a:cubicBezTo>
                    <a:cubicBezTo>
                      <a:pt x="5" y="4"/>
                      <a:pt x="5" y="4"/>
                      <a:pt x="5" y="4"/>
                    </a:cubicBezTo>
                    <a:cubicBezTo>
                      <a:pt x="5" y="4"/>
                      <a:pt x="6" y="4"/>
                      <a:pt x="6" y="4"/>
                    </a:cubicBezTo>
                    <a:cubicBezTo>
                      <a:pt x="6" y="4"/>
                      <a:pt x="6" y="4"/>
                      <a:pt x="6" y="4"/>
                    </a:cubicBezTo>
                    <a:cubicBezTo>
                      <a:pt x="6" y="4"/>
                      <a:pt x="6" y="4"/>
                      <a:pt x="6" y="4"/>
                    </a:cubicBezTo>
                    <a:cubicBezTo>
                      <a:pt x="6" y="4"/>
                      <a:pt x="6" y="4"/>
                      <a:pt x="5" y="5"/>
                    </a:cubicBezTo>
                    <a:cubicBezTo>
                      <a:pt x="2" y="5"/>
                      <a:pt x="1" y="6"/>
                      <a:pt x="1" y="6"/>
                    </a:cubicBezTo>
                    <a:cubicBezTo>
                      <a:pt x="1" y="6"/>
                      <a:pt x="0" y="7"/>
                      <a:pt x="1" y="7"/>
                    </a:cubicBezTo>
                    <a:cubicBezTo>
                      <a:pt x="1" y="7"/>
                      <a:pt x="1" y="7"/>
                      <a:pt x="1" y="7"/>
                    </a:cubicBezTo>
                    <a:cubicBezTo>
                      <a:pt x="1" y="7"/>
                      <a:pt x="1" y="7"/>
                      <a:pt x="2" y="7"/>
                    </a:cubicBezTo>
                    <a:cubicBezTo>
                      <a:pt x="3" y="6"/>
                      <a:pt x="4" y="7"/>
                      <a:pt x="5" y="6"/>
                    </a:cubicBezTo>
                    <a:cubicBezTo>
                      <a:pt x="6" y="6"/>
                      <a:pt x="8" y="5"/>
                      <a:pt x="9" y="4"/>
                    </a:cubicBezTo>
                    <a:cubicBezTo>
                      <a:pt x="10" y="4"/>
                      <a:pt x="11" y="3"/>
                      <a:pt x="12" y="3"/>
                    </a:cubicBezTo>
                    <a:cubicBezTo>
                      <a:pt x="12" y="3"/>
                      <a:pt x="12" y="3"/>
                      <a:pt x="12" y="3"/>
                    </a:cubicBezTo>
                    <a:cubicBezTo>
                      <a:pt x="12" y="3"/>
                      <a:pt x="12" y="3"/>
                      <a:pt x="11" y="3"/>
                    </a:cubicBezTo>
                    <a:cubicBezTo>
                      <a:pt x="11" y="3"/>
                      <a:pt x="11" y="3"/>
                      <a:pt x="11" y="3"/>
                    </a:cubicBezTo>
                    <a:cubicBezTo>
                      <a:pt x="12" y="2"/>
                      <a:pt x="12" y="2"/>
                      <a:pt x="12" y="2"/>
                    </a:cubicBezTo>
                    <a:cubicBezTo>
                      <a:pt x="13" y="2"/>
                      <a:pt x="13" y="2"/>
                      <a:pt x="13" y="1"/>
                    </a:cubicBezTo>
                    <a:cubicBezTo>
                      <a:pt x="13" y="1"/>
                      <a:pt x="13" y="1"/>
                      <a:pt x="13" y="1"/>
                    </a:cubicBezTo>
                    <a:cubicBezTo>
                      <a:pt x="13" y="1"/>
                      <a:pt x="14" y="1"/>
                      <a:pt x="13" y="0"/>
                    </a:cubicBezTo>
                    <a:cubicBezTo>
                      <a:pt x="14" y="0"/>
                      <a:pt x="14" y="0"/>
                      <a:pt x="1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9" name="ïṣļiḋê">
                <a:extLst>
                  <a:ext uri="{FF2B5EF4-FFF2-40B4-BE49-F238E27FC236}">
                    <a16:creationId xmlns:a16="http://schemas.microsoft.com/office/drawing/2014/main" id="{91F26DC3-6076-4092-8B60-8E53BD8CC89F}"/>
                  </a:ext>
                </a:extLst>
              </p:cNvPr>
              <p:cNvSpPr/>
              <p:nvPr/>
            </p:nvSpPr>
            <p:spPr bwMode="auto">
              <a:xfrm>
                <a:off x="1492" y="1046"/>
                <a:ext cx="48" cy="15"/>
              </a:xfrm>
              <a:custGeom>
                <a:avLst/>
                <a:gdLst>
                  <a:gd name="T0" fmla="*/ 20 w 23"/>
                  <a:gd name="T1" fmla="*/ 0 h 7"/>
                  <a:gd name="T2" fmla="*/ 10 w 23"/>
                  <a:gd name="T3" fmla="*/ 3 h 7"/>
                  <a:gd name="T4" fmla="*/ 9 w 23"/>
                  <a:gd name="T5" fmla="*/ 3 h 7"/>
                  <a:gd name="T6" fmla="*/ 8 w 23"/>
                  <a:gd name="T7" fmla="*/ 2 h 7"/>
                  <a:gd name="T8" fmla="*/ 8 w 23"/>
                  <a:gd name="T9" fmla="*/ 2 h 7"/>
                  <a:gd name="T10" fmla="*/ 9 w 23"/>
                  <a:gd name="T11" fmla="*/ 0 h 7"/>
                  <a:gd name="T12" fmla="*/ 9 w 23"/>
                  <a:gd name="T13" fmla="*/ 0 h 7"/>
                  <a:gd name="T14" fmla="*/ 7 w 23"/>
                  <a:gd name="T15" fmla="*/ 1 h 7"/>
                  <a:gd name="T16" fmla="*/ 7 w 23"/>
                  <a:gd name="T17" fmla="*/ 1 h 7"/>
                  <a:gd name="T18" fmla="*/ 6 w 23"/>
                  <a:gd name="T19" fmla="*/ 0 h 7"/>
                  <a:gd name="T20" fmla="*/ 5 w 23"/>
                  <a:gd name="T21" fmla="*/ 0 h 7"/>
                  <a:gd name="T22" fmla="*/ 5 w 23"/>
                  <a:gd name="T23" fmla="*/ 0 h 7"/>
                  <a:gd name="T24" fmla="*/ 4 w 23"/>
                  <a:gd name="T25" fmla="*/ 1 h 7"/>
                  <a:gd name="T26" fmla="*/ 2 w 23"/>
                  <a:gd name="T27" fmla="*/ 2 h 7"/>
                  <a:gd name="T28" fmla="*/ 3 w 23"/>
                  <a:gd name="T29" fmla="*/ 2 h 7"/>
                  <a:gd name="T30" fmla="*/ 5 w 23"/>
                  <a:gd name="T31" fmla="*/ 2 h 7"/>
                  <a:gd name="T32" fmla="*/ 5 w 23"/>
                  <a:gd name="T33" fmla="*/ 2 h 7"/>
                  <a:gd name="T34" fmla="*/ 4 w 23"/>
                  <a:gd name="T35" fmla="*/ 4 h 7"/>
                  <a:gd name="T36" fmla="*/ 1 w 23"/>
                  <a:gd name="T37" fmla="*/ 6 h 7"/>
                  <a:gd name="T38" fmla="*/ 1 w 23"/>
                  <a:gd name="T39" fmla="*/ 7 h 7"/>
                  <a:gd name="T40" fmla="*/ 1 w 23"/>
                  <a:gd name="T41" fmla="*/ 7 h 7"/>
                  <a:gd name="T42" fmla="*/ 22 w 23"/>
                  <a:gd name="T43" fmla="*/ 1 h 7"/>
                  <a:gd name="T44" fmla="*/ 20 w 23"/>
                  <a:gd name="T45" fmla="*/ 0 h 7"/>
                  <a:gd name="T46" fmla="*/ 20 w 23"/>
                  <a:gd name="T4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 h="7">
                    <a:moveTo>
                      <a:pt x="20" y="0"/>
                    </a:moveTo>
                    <a:cubicBezTo>
                      <a:pt x="18" y="0"/>
                      <a:pt x="11" y="2"/>
                      <a:pt x="10" y="3"/>
                    </a:cubicBezTo>
                    <a:cubicBezTo>
                      <a:pt x="9" y="3"/>
                      <a:pt x="9" y="3"/>
                      <a:pt x="9" y="3"/>
                    </a:cubicBezTo>
                    <a:cubicBezTo>
                      <a:pt x="8" y="3"/>
                      <a:pt x="7" y="2"/>
                      <a:pt x="8" y="2"/>
                    </a:cubicBezTo>
                    <a:cubicBezTo>
                      <a:pt x="8" y="2"/>
                      <a:pt x="8" y="2"/>
                      <a:pt x="8" y="2"/>
                    </a:cubicBezTo>
                    <a:cubicBezTo>
                      <a:pt x="11" y="1"/>
                      <a:pt x="10" y="0"/>
                      <a:pt x="9" y="0"/>
                    </a:cubicBezTo>
                    <a:cubicBezTo>
                      <a:pt x="9" y="0"/>
                      <a:pt x="9" y="0"/>
                      <a:pt x="9" y="0"/>
                    </a:cubicBezTo>
                    <a:cubicBezTo>
                      <a:pt x="9" y="0"/>
                      <a:pt x="8" y="0"/>
                      <a:pt x="7" y="1"/>
                    </a:cubicBezTo>
                    <a:cubicBezTo>
                      <a:pt x="7" y="1"/>
                      <a:pt x="7" y="1"/>
                      <a:pt x="7" y="1"/>
                    </a:cubicBezTo>
                    <a:cubicBezTo>
                      <a:pt x="7" y="1"/>
                      <a:pt x="7" y="0"/>
                      <a:pt x="6" y="0"/>
                    </a:cubicBezTo>
                    <a:cubicBezTo>
                      <a:pt x="6" y="0"/>
                      <a:pt x="6" y="0"/>
                      <a:pt x="5" y="0"/>
                    </a:cubicBezTo>
                    <a:cubicBezTo>
                      <a:pt x="5" y="0"/>
                      <a:pt x="5" y="0"/>
                      <a:pt x="5" y="0"/>
                    </a:cubicBezTo>
                    <a:cubicBezTo>
                      <a:pt x="5" y="0"/>
                      <a:pt x="4" y="1"/>
                      <a:pt x="4" y="1"/>
                    </a:cubicBezTo>
                    <a:cubicBezTo>
                      <a:pt x="3" y="1"/>
                      <a:pt x="2" y="2"/>
                      <a:pt x="2" y="2"/>
                    </a:cubicBezTo>
                    <a:cubicBezTo>
                      <a:pt x="2" y="2"/>
                      <a:pt x="2" y="2"/>
                      <a:pt x="3" y="2"/>
                    </a:cubicBezTo>
                    <a:cubicBezTo>
                      <a:pt x="4" y="2"/>
                      <a:pt x="4" y="2"/>
                      <a:pt x="5" y="2"/>
                    </a:cubicBezTo>
                    <a:cubicBezTo>
                      <a:pt x="5" y="2"/>
                      <a:pt x="5" y="2"/>
                      <a:pt x="5" y="2"/>
                    </a:cubicBezTo>
                    <a:cubicBezTo>
                      <a:pt x="5" y="2"/>
                      <a:pt x="4" y="4"/>
                      <a:pt x="4" y="4"/>
                    </a:cubicBezTo>
                    <a:cubicBezTo>
                      <a:pt x="3" y="5"/>
                      <a:pt x="2" y="5"/>
                      <a:pt x="1" y="6"/>
                    </a:cubicBezTo>
                    <a:cubicBezTo>
                      <a:pt x="0" y="7"/>
                      <a:pt x="0" y="7"/>
                      <a:pt x="1" y="7"/>
                    </a:cubicBezTo>
                    <a:cubicBezTo>
                      <a:pt x="1" y="7"/>
                      <a:pt x="1" y="7"/>
                      <a:pt x="1" y="7"/>
                    </a:cubicBezTo>
                    <a:cubicBezTo>
                      <a:pt x="1" y="7"/>
                      <a:pt x="17" y="6"/>
                      <a:pt x="22" y="1"/>
                    </a:cubicBezTo>
                    <a:cubicBezTo>
                      <a:pt x="23" y="0"/>
                      <a:pt x="20" y="0"/>
                      <a:pt x="20" y="0"/>
                    </a:cubicBezTo>
                    <a:cubicBezTo>
                      <a:pt x="20" y="0"/>
                      <a:pt x="20" y="0"/>
                      <a:pt x="2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0" name="îṥḷïḓè">
                <a:extLst>
                  <a:ext uri="{FF2B5EF4-FFF2-40B4-BE49-F238E27FC236}">
                    <a16:creationId xmlns:a16="http://schemas.microsoft.com/office/drawing/2014/main" id="{65AE67C0-4936-43B9-BA92-650B7C3C6E4C}"/>
                  </a:ext>
                </a:extLst>
              </p:cNvPr>
              <p:cNvSpPr/>
              <p:nvPr/>
            </p:nvSpPr>
            <p:spPr bwMode="auto">
              <a:xfrm>
                <a:off x="1886" y="1076"/>
                <a:ext cx="290" cy="786"/>
              </a:xfrm>
              <a:custGeom>
                <a:avLst/>
                <a:gdLst>
                  <a:gd name="T0" fmla="*/ 48 w 139"/>
                  <a:gd name="T1" fmla="*/ 364 h 377"/>
                  <a:gd name="T2" fmla="*/ 97 w 139"/>
                  <a:gd name="T3" fmla="*/ 310 h 377"/>
                  <a:gd name="T4" fmla="*/ 67 w 139"/>
                  <a:gd name="T5" fmla="*/ 269 h 377"/>
                  <a:gd name="T6" fmla="*/ 125 w 139"/>
                  <a:gd name="T7" fmla="*/ 250 h 377"/>
                  <a:gd name="T8" fmla="*/ 129 w 139"/>
                  <a:gd name="T9" fmla="*/ 250 h 377"/>
                  <a:gd name="T10" fmla="*/ 21 w 139"/>
                  <a:gd name="T11" fmla="*/ 236 h 377"/>
                  <a:gd name="T12" fmla="*/ 5 w 139"/>
                  <a:gd name="T13" fmla="*/ 200 h 377"/>
                  <a:gd name="T14" fmla="*/ 132 w 139"/>
                  <a:gd name="T15" fmla="*/ 247 h 377"/>
                  <a:gd name="T16" fmla="*/ 138 w 139"/>
                  <a:gd name="T17" fmla="*/ 203 h 377"/>
                  <a:gd name="T18" fmla="*/ 4 w 139"/>
                  <a:gd name="T19" fmla="*/ 199 h 377"/>
                  <a:gd name="T20" fmla="*/ 49 w 139"/>
                  <a:gd name="T21" fmla="*/ 253 h 377"/>
                  <a:gd name="T22" fmla="*/ 87 w 139"/>
                  <a:gd name="T23" fmla="*/ 187 h 377"/>
                  <a:gd name="T24" fmla="*/ 89 w 139"/>
                  <a:gd name="T25" fmla="*/ 185 h 377"/>
                  <a:gd name="T26" fmla="*/ 93 w 139"/>
                  <a:gd name="T27" fmla="*/ 185 h 377"/>
                  <a:gd name="T28" fmla="*/ 40 w 139"/>
                  <a:gd name="T29" fmla="*/ 220 h 377"/>
                  <a:gd name="T30" fmla="*/ 88 w 139"/>
                  <a:gd name="T31" fmla="*/ 182 h 377"/>
                  <a:gd name="T32" fmla="*/ 88 w 139"/>
                  <a:gd name="T33" fmla="*/ 182 h 377"/>
                  <a:gd name="T34" fmla="*/ 94 w 139"/>
                  <a:gd name="T35" fmla="*/ 183 h 377"/>
                  <a:gd name="T36" fmla="*/ 94 w 139"/>
                  <a:gd name="T37" fmla="*/ 183 h 377"/>
                  <a:gd name="T38" fmla="*/ 139 w 139"/>
                  <a:gd name="T39" fmla="*/ 202 h 377"/>
                  <a:gd name="T40" fmla="*/ 42 w 139"/>
                  <a:gd name="T41" fmla="*/ 191 h 377"/>
                  <a:gd name="T42" fmla="*/ 35 w 139"/>
                  <a:gd name="T43" fmla="*/ 148 h 377"/>
                  <a:gd name="T44" fmla="*/ 42 w 139"/>
                  <a:gd name="T45" fmla="*/ 144 h 377"/>
                  <a:gd name="T46" fmla="*/ 63 w 139"/>
                  <a:gd name="T47" fmla="*/ 140 h 377"/>
                  <a:gd name="T48" fmla="*/ 92 w 139"/>
                  <a:gd name="T49" fmla="*/ 180 h 377"/>
                  <a:gd name="T50" fmla="*/ 65 w 139"/>
                  <a:gd name="T51" fmla="*/ 140 h 377"/>
                  <a:gd name="T52" fmla="*/ 111 w 139"/>
                  <a:gd name="T53" fmla="*/ 134 h 377"/>
                  <a:gd name="T54" fmla="*/ 126 w 139"/>
                  <a:gd name="T55" fmla="*/ 138 h 377"/>
                  <a:gd name="T56" fmla="*/ 127 w 139"/>
                  <a:gd name="T57" fmla="*/ 171 h 377"/>
                  <a:gd name="T58" fmla="*/ 27 w 139"/>
                  <a:gd name="T59" fmla="*/ 128 h 377"/>
                  <a:gd name="T60" fmla="*/ 27 w 139"/>
                  <a:gd name="T61" fmla="*/ 121 h 377"/>
                  <a:gd name="T62" fmla="*/ 48 w 139"/>
                  <a:gd name="T63" fmla="*/ 113 h 377"/>
                  <a:gd name="T64" fmla="*/ 44 w 139"/>
                  <a:gd name="T65" fmla="*/ 113 h 377"/>
                  <a:gd name="T66" fmla="*/ 49 w 139"/>
                  <a:gd name="T67" fmla="*/ 111 h 377"/>
                  <a:gd name="T68" fmla="*/ 49 w 139"/>
                  <a:gd name="T69" fmla="*/ 111 h 377"/>
                  <a:gd name="T70" fmla="*/ 23 w 139"/>
                  <a:gd name="T71" fmla="*/ 106 h 377"/>
                  <a:gd name="T72" fmla="*/ 43 w 139"/>
                  <a:gd name="T73" fmla="*/ 110 h 377"/>
                  <a:gd name="T74" fmla="*/ 30 w 139"/>
                  <a:gd name="T75" fmla="*/ 82 h 377"/>
                  <a:gd name="T76" fmla="*/ 59 w 139"/>
                  <a:gd name="T77" fmla="*/ 104 h 377"/>
                  <a:gd name="T78" fmla="*/ 92 w 139"/>
                  <a:gd name="T79" fmla="*/ 145 h 377"/>
                  <a:gd name="T80" fmla="*/ 78 w 139"/>
                  <a:gd name="T81" fmla="*/ 103 h 377"/>
                  <a:gd name="T82" fmla="*/ 111 w 139"/>
                  <a:gd name="T83" fmla="*/ 131 h 377"/>
                  <a:gd name="T84" fmla="*/ 115 w 139"/>
                  <a:gd name="T85" fmla="*/ 108 h 377"/>
                  <a:gd name="T86" fmla="*/ 125 w 139"/>
                  <a:gd name="T87" fmla="*/ 118 h 377"/>
                  <a:gd name="T88" fmla="*/ 43 w 139"/>
                  <a:gd name="T89" fmla="*/ 73 h 377"/>
                  <a:gd name="T90" fmla="*/ 45 w 139"/>
                  <a:gd name="T91" fmla="*/ 106 h 377"/>
                  <a:gd name="T92" fmla="*/ 75 w 139"/>
                  <a:gd name="T93" fmla="*/ 47 h 377"/>
                  <a:gd name="T94" fmla="*/ 76 w 139"/>
                  <a:gd name="T95" fmla="*/ 63 h 377"/>
                  <a:gd name="T96" fmla="*/ 65 w 139"/>
                  <a:gd name="T97" fmla="*/ 65 h 377"/>
                  <a:gd name="T98" fmla="*/ 55 w 139"/>
                  <a:gd name="T99" fmla="*/ 61 h 377"/>
                  <a:gd name="T100" fmla="*/ 46 w 139"/>
                  <a:gd name="T101" fmla="*/ 72 h 377"/>
                  <a:gd name="T102" fmla="*/ 73 w 139"/>
                  <a:gd name="T103" fmla="*/ 36 h 377"/>
                  <a:gd name="T104" fmla="*/ 45 w 139"/>
                  <a:gd name="T105" fmla="*/ 39 h 377"/>
                  <a:gd name="T106" fmla="*/ 70 w 139"/>
                  <a:gd name="T107" fmla="*/ 33 h 377"/>
                  <a:gd name="T108" fmla="*/ 26 w 139"/>
                  <a:gd name="T109" fmla="*/ 5 h 377"/>
                  <a:gd name="T110" fmla="*/ 47 w 139"/>
                  <a:gd name="T111" fmla="*/ 21 h 377"/>
                  <a:gd name="T112" fmla="*/ 46 w 139"/>
                  <a:gd name="T113" fmla="*/ 12 h 377"/>
                  <a:gd name="T114" fmla="*/ 25 w 139"/>
                  <a:gd name="T115" fmla="*/ 0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9" h="377">
                    <a:moveTo>
                      <a:pt x="90" y="324"/>
                    </a:moveTo>
                    <a:cubicBezTo>
                      <a:pt x="49" y="325"/>
                      <a:pt x="49" y="325"/>
                      <a:pt x="49" y="325"/>
                    </a:cubicBezTo>
                    <a:cubicBezTo>
                      <a:pt x="48" y="326"/>
                      <a:pt x="48" y="326"/>
                      <a:pt x="47" y="327"/>
                    </a:cubicBezTo>
                    <a:cubicBezTo>
                      <a:pt x="44" y="333"/>
                      <a:pt x="43" y="340"/>
                      <a:pt x="40" y="346"/>
                    </a:cubicBezTo>
                    <a:cubicBezTo>
                      <a:pt x="27" y="368"/>
                      <a:pt x="27" y="369"/>
                      <a:pt x="25" y="371"/>
                    </a:cubicBezTo>
                    <a:cubicBezTo>
                      <a:pt x="23" y="372"/>
                      <a:pt x="23" y="373"/>
                      <a:pt x="21" y="376"/>
                    </a:cubicBezTo>
                    <a:cubicBezTo>
                      <a:pt x="22" y="377"/>
                      <a:pt x="23" y="377"/>
                      <a:pt x="24" y="377"/>
                    </a:cubicBezTo>
                    <a:cubicBezTo>
                      <a:pt x="30" y="377"/>
                      <a:pt x="36" y="373"/>
                      <a:pt x="38" y="371"/>
                    </a:cubicBezTo>
                    <a:cubicBezTo>
                      <a:pt x="48" y="364"/>
                      <a:pt x="48" y="364"/>
                      <a:pt x="48" y="364"/>
                    </a:cubicBezTo>
                    <a:cubicBezTo>
                      <a:pt x="61" y="354"/>
                      <a:pt x="61" y="354"/>
                      <a:pt x="61" y="354"/>
                    </a:cubicBezTo>
                    <a:cubicBezTo>
                      <a:pt x="64" y="351"/>
                      <a:pt x="66" y="347"/>
                      <a:pt x="69" y="344"/>
                    </a:cubicBezTo>
                    <a:cubicBezTo>
                      <a:pt x="72" y="341"/>
                      <a:pt x="77" y="339"/>
                      <a:pt x="80" y="336"/>
                    </a:cubicBezTo>
                    <a:cubicBezTo>
                      <a:pt x="84" y="333"/>
                      <a:pt x="87" y="328"/>
                      <a:pt x="90" y="324"/>
                    </a:cubicBezTo>
                    <a:moveTo>
                      <a:pt x="63" y="283"/>
                    </a:moveTo>
                    <a:cubicBezTo>
                      <a:pt x="64" y="288"/>
                      <a:pt x="65" y="295"/>
                      <a:pt x="59" y="309"/>
                    </a:cubicBezTo>
                    <a:cubicBezTo>
                      <a:pt x="57" y="314"/>
                      <a:pt x="53" y="319"/>
                      <a:pt x="50" y="323"/>
                    </a:cubicBezTo>
                    <a:cubicBezTo>
                      <a:pt x="90" y="323"/>
                      <a:pt x="90" y="323"/>
                      <a:pt x="90" y="323"/>
                    </a:cubicBezTo>
                    <a:cubicBezTo>
                      <a:pt x="94" y="317"/>
                      <a:pt x="97" y="311"/>
                      <a:pt x="97" y="310"/>
                    </a:cubicBezTo>
                    <a:cubicBezTo>
                      <a:pt x="99" y="307"/>
                      <a:pt x="101" y="303"/>
                      <a:pt x="104" y="300"/>
                    </a:cubicBezTo>
                    <a:cubicBezTo>
                      <a:pt x="63" y="283"/>
                      <a:pt x="63" y="283"/>
                      <a:pt x="63" y="283"/>
                    </a:cubicBezTo>
                    <a:moveTo>
                      <a:pt x="104" y="279"/>
                    </a:moveTo>
                    <a:cubicBezTo>
                      <a:pt x="96" y="275"/>
                      <a:pt x="86" y="272"/>
                      <a:pt x="71" y="269"/>
                    </a:cubicBezTo>
                    <a:cubicBezTo>
                      <a:pt x="86" y="272"/>
                      <a:pt x="96" y="275"/>
                      <a:pt x="104" y="279"/>
                    </a:cubicBezTo>
                    <a:moveTo>
                      <a:pt x="122" y="250"/>
                    </a:moveTo>
                    <a:cubicBezTo>
                      <a:pt x="68" y="264"/>
                      <a:pt x="68" y="264"/>
                      <a:pt x="68" y="264"/>
                    </a:cubicBezTo>
                    <a:cubicBezTo>
                      <a:pt x="68" y="265"/>
                      <a:pt x="68" y="266"/>
                      <a:pt x="67" y="269"/>
                    </a:cubicBezTo>
                    <a:cubicBezTo>
                      <a:pt x="67" y="269"/>
                      <a:pt x="67" y="269"/>
                      <a:pt x="67" y="269"/>
                    </a:cubicBezTo>
                    <a:cubicBezTo>
                      <a:pt x="63" y="278"/>
                      <a:pt x="62" y="279"/>
                      <a:pt x="63" y="282"/>
                    </a:cubicBezTo>
                    <a:cubicBezTo>
                      <a:pt x="105" y="298"/>
                      <a:pt x="105" y="298"/>
                      <a:pt x="105" y="298"/>
                    </a:cubicBezTo>
                    <a:cubicBezTo>
                      <a:pt x="109" y="293"/>
                      <a:pt x="113" y="289"/>
                      <a:pt x="115" y="287"/>
                    </a:cubicBezTo>
                    <a:cubicBezTo>
                      <a:pt x="120" y="281"/>
                      <a:pt x="126" y="268"/>
                      <a:pt x="128" y="262"/>
                    </a:cubicBezTo>
                    <a:cubicBezTo>
                      <a:pt x="127" y="260"/>
                      <a:pt x="127" y="260"/>
                      <a:pt x="127" y="260"/>
                    </a:cubicBezTo>
                    <a:cubicBezTo>
                      <a:pt x="127" y="260"/>
                      <a:pt x="126" y="260"/>
                      <a:pt x="125" y="260"/>
                    </a:cubicBezTo>
                    <a:cubicBezTo>
                      <a:pt x="125" y="259"/>
                      <a:pt x="125" y="259"/>
                      <a:pt x="125" y="256"/>
                    </a:cubicBezTo>
                    <a:cubicBezTo>
                      <a:pt x="122" y="250"/>
                      <a:pt x="122" y="250"/>
                      <a:pt x="122" y="250"/>
                    </a:cubicBezTo>
                    <a:moveTo>
                      <a:pt x="125" y="250"/>
                    </a:moveTo>
                    <a:cubicBezTo>
                      <a:pt x="123" y="250"/>
                      <a:pt x="123" y="250"/>
                      <a:pt x="123" y="250"/>
                    </a:cubicBezTo>
                    <a:cubicBezTo>
                      <a:pt x="125" y="254"/>
                      <a:pt x="125" y="254"/>
                      <a:pt x="125" y="254"/>
                    </a:cubicBezTo>
                    <a:cubicBezTo>
                      <a:pt x="125" y="253"/>
                      <a:pt x="125" y="252"/>
                      <a:pt x="126" y="251"/>
                    </a:cubicBezTo>
                    <a:cubicBezTo>
                      <a:pt x="125" y="250"/>
                      <a:pt x="125" y="250"/>
                      <a:pt x="125" y="250"/>
                    </a:cubicBezTo>
                    <a:moveTo>
                      <a:pt x="131" y="248"/>
                    </a:moveTo>
                    <a:cubicBezTo>
                      <a:pt x="126" y="249"/>
                      <a:pt x="126" y="249"/>
                      <a:pt x="126" y="249"/>
                    </a:cubicBezTo>
                    <a:cubicBezTo>
                      <a:pt x="126" y="250"/>
                      <a:pt x="126" y="250"/>
                      <a:pt x="126" y="250"/>
                    </a:cubicBezTo>
                    <a:cubicBezTo>
                      <a:pt x="127" y="251"/>
                      <a:pt x="127" y="251"/>
                      <a:pt x="127" y="251"/>
                    </a:cubicBezTo>
                    <a:cubicBezTo>
                      <a:pt x="128" y="250"/>
                      <a:pt x="129" y="250"/>
                      <a:pt x="129" y="250"/>
                    </a:cubicBezTo>
                    <a:cubicBezTo>
                      <a:pt x="129" y="250"/>
                      <a:pt x="130" y="250"/>
                      <a:pt x="130" y="250"/>
                    </a:cubicBezTo>
                    <a:cubicBezTo>
                      <a:pt x="130" y="250"/>
                      <a:pt x="130" y="249"/>
                      <a:pt x="131" y="248"/>
                    </a:cubicBezTo>
                    <a:moveTo>
                      <a:pt x="21" y="236"/>
                    </a:moveTo>
                    <a:cubicBezTo>
                      <a:pt x="13" y="242"/>
                      <a:pt x="13" y="242"/>
                      <a:pt x="13" y="242"/>
                    </a:cubicBezTo>
                    <a:cubicBezTo>
                      <a:pt x="13" y="243"/>
                      <a:pt x="13" y="243"/>
                      <a:pt x="13" y="243"/>
                    </a:cubicBezTo>
                    <a:cubicBezTo>
                      <a:pt x="14" y="246"/>
                      <a:pt x="25" y="256"/>
                      <a:pt x="27" y="256"/>
                    </a:cubicBezTo>
                    <a:cubicBezTo>
                      <a:pt x="27" y="256"/>
                      <a:pt x="27" y="256"/>
                      <a:pt x="27" y="256"/>
                    </a:cubicBezTo>
                    <a:cubicBezTo>
                      <a:pt x="28" y="256"/>
                      <a:pt x="28" y="256"/>
                      <a:pt x="29" y="256"/>
                    </a:cubicBezTo>
                    <a:cubicBezTo>
                      <a:pt x="21" y="236"/>
                      <a:pt x="21" y="236"/>
                      <a:pt x="21" y="236"/>
                    </a:cubicBezTo>
                    <a:moveTo>
                      <a:pt x="38" y="223"/>
                    </a:moveTo>
                    <a:cubicBezTo>
                      <a:pt x="22" y="236"/>
                      <a:pt x="22" y="236"/>
                      <a:pt x="22" y="236"/>
                    </a:cubicBezTo>
                    <a:cubicBezTo>
                      <a:pt x="30" y="256"/>
                      <a:pt x="30" y="256"/>
                      <a:pt x="30" y="256"/>
                    </a:cubicBezTo>
                    <a:cubicBezTo>
                      <a:pt x="32" y="256"/>
                      <a:pt x="34" y="255"/>
                      <a:pt x="36" y="255"/>
                    </a:cubicBezTo>
                    <a:cubicBezTo>
                      <a:pt x="38" y="223"/>
                      <a:pt x="38" y="223"/>
                      <a:pt x="38" y="223"/>
                    </a:cubicBezTo>
                    <a:moveTo>
                      <a:pt x="139" y="216"/>
                    </a:moveTo>
                    <a:cubicBezTo>
                      <a:pt x="139" y="217"/>
                      <a:pt x="139" y="217"/>
                      <a:pt x="139" y="217"/>
                    </a:cubicBezTo>
                    <a:cubicBezTo>
                      <a:pt x="139" y="217"/>
                      <a:pt x="139" y="217"/>
                      <a:pt x="139" y="216"/>
                    </a:cubicBezTo>
                    <a:moveTo>
                      <a:pt x="5" y="200"/>
                    </a:moveTo>
                    <a:cubicBezTo>
                      <a:pt x="4" y="200"/>
                      <a:pt x="4" y="200"/>
                      <a:pt x="4" y="200"/>
                    </a:cubicBezTo>
                    <a:cubicBezTo>
                      <a:pt x="5" y="203"/>
                      <a:pt x="6" y="207"/>
                      <a:pt x="7" y="210"/>
                    </a:cubicBezTo>
                    <a:cubicBezTo>
                      <a:pt x="7" y="214"/>
                      <a:pt x="0" y="216"/>
                      <a:pt x="2" y="221"/>
                    </a:cubicBezTo>
                    <a:cubicBezTo>
                      <a:pt x="5" y="228"/>
                      <a:pt x="9" y="235"/>
                      <a:pt x="12" y="241"/>
                    </a:cubicBezTo>
                    <a:cubicBezTo>
                      <a:pt x="20" y="235"/>
                      <a:pt x="20" y="235"/>
                      <a:pt x="20" y="235"/>
                    </a:cubicBezTo>
                    <a:cubicBezTo>
                      <a:pt x="5" y="200"/>
                      <a:pt x="5" y="200"/>
                      <a:pt x="5" y="200"/>
                    </a:cubicBezTo>
                    <a:moveTo>
                      <a:pt x="128" y="199"/>
                    </a:moveTo>
                    <a:cubicBezTo>
                      <a:pt x="130" y="215"/>
                      <a:pt x="126" y="232"/>
                      <a:pt x="126" y="248"/>
                    </a:cubicBezTo>
                    <a:cubicBezTo>
                      <a:pt x="132" y="247"/>
                      <a:pt x="132" y="247"/>
                      <a:pt x="132" y="247"/>
                    </a:cubicBezTo>
                    <a:cubicBezTo>
                      <a:pt x="136" y="237"/>
                      <a:pt x="136" y="237"/>
                      <a:pt x="136" y="235"/>
                    </a:cubicBezTo>
                    <a:cubicBezTo>
                      <a:pt x="136" y="236"/>
                      <a:pt x="136" y="236"/>
                      <a:pt x="136" y="236"/>
                    </a:cubicBezTo>
                    <a:cubicBezTo>
                      <a:pt x="136" y="236"/>
                      <a:pt x="136" y="235"/>
                      <a:pt x="137" y="234"/>
                    </a:cubicBezTo>
                    <a:cubicBezTo>
                      <a:pt x="137" y="233"/>
                      <a:pt x="137" y="233"/>
                      <a:pt x="137" y="233"/>
                    </a:cubicBezTo>
                    <a:cubicBezTo>
                      <a:pt x="137" y="228"/>
                      <a:pt x="137" y="228"/>
                      <a:pt x="137" y="228"/>
                    </a:cubicBezTo>
                    <a:cubicBezTo>
                      <a:pt x="138" y="226"/>
                      <a:pt x="138" y="223"/>
                      <a:pt x="139" y="216"/>
                    </a:cubicBezTo>
                    <a:cubicBezTo>
                      <a:pt x="139" y="216"/>
                      <a:pt x="139" y="216"/>
                      <a:pt x="139" y="216"/>
                    </a:cubicBezTo>
                    <a:cubicBezTo>
                      <a:pt x="139" y="212"/>
                      <a:pt x="139" y="208"/>
                      <a:pt x="139" y="203"/>
                    </a:cubicBezTo>
                    <a:cubicBezTo>
                      <a:pt x="138" y="203"/>
                      <a:pt x="138" y="203"/>
                      <a:pt x="138" y="203"/>
                    </a:cubicBezTo>
                    <a:cubicBezTo>
                      <a:pt x="139" y="207"/>
                      <a:pt x="139" y="212"/>
                      <a:pt x="139" y="215"/>
                    </a:cubicBezTo>
                    <a:cubicBezTo>
                      <a:pt x="138" y="218"/>
                      <a:pt x="138" y="219"/>
                      <a:pt x="138" y="220"/>
                    </a:cubicBezTo>
                    <a:cubicBezTo>
                      <a:pt x="137" y="219"/>
                      <a:pt x="137" y="219"/>
                      <a:pt x="138" y="211"/>
                    </a:cubicBezTo>
                    <a:cubicBezTo>
                      <a:pt x="137" y="214"/>
                      <a:pt x="137" y="214"/>
                      <a:pt x="137" y="215"/>
                    </a:cubicBezTo>
                    <a:cubicBezTo>
                      <a:pt x="137" y="209"/>
                      <a:pt x="137" y="205"/>
                      <a:pt x="137" y="202"/>
                    </a:cubicBezTo>
                    <a:cubicBezTo>
                      <a:pt x="128" y="199"/>
                      <a:pt x="128" y="199"/>
                      <a:pt x="128" y="199"/>
                    </a:cubicBezTo>
                    <a:moveTo>
                      <a:pt x="3" y="195"/>
                    </a:moveTo>
                    <a:cubicBezTo>
                      <a:pt x="3" y="195"/>
                      <a:pt x="3" y="195"/>
                      <a:pt x="3" y="195"/>
                    </a:cubicBezTo>
                    <a:cubicBezTo>
                      <a:pt x="3" y="196"/>
                      <a:pt x="3" y="198"/>
                      <a:pt x="4" y="199"/>
                    </a:cubicBezTo>
                    <a:cubicBezTo>
                      <a:pt x="5" y="198"/>
                      <a:pt x="5" y="198"/>
                      <a:pt x="5" y="198"/>
                    </a:cubicBezTo>
                    <a:cubicBezTo>
                      <a:pt x="3" y="195"/>
                      <a:pt x="3" y="195"/>
                      <a:pt x="3" y="195"/>
                    </a:cubicBezTo>
                    <a:moveTo>
                      <a:pt x="40" y="193"/>
                    </a:moveTo>
                    <a:cubicBezTo>
                      <a:pt x="7" y="199"/>
                      <a:pt x="7" y="199"/>
                      <a:pt x="7" y="199"/>
                    </a:cubicBezTo>
                    <a:cubicBezTo>
                      <a:pt x="21" y="234"/>
                      <a:pt x="21" y="234"/>
                      <a:pt x="21" y="234"/>
                    </a:cubicBezTo>
                    <a:cubicBezTo>
                      <a:pt x="39" y="221"/>
                      <a:pt x="39" y="221"/>
                      <a:pt x="39" y="221"/>
                    </a:cubicBezTo>
                    <a:cubicBezTo>
                      <a:pt x="40" y="193"/>
                      <a:pt x="40" y="193"/>
                      <a:pt x="40" y="193"/>
                    </a:cubicBezTo>
                    <a:moveTo>
                      <a:pt x="88" y="189"/>
                    </a:moveTo>
                    <a:cubicBezTo>
                      <a:pt x="49" y="253"/>
                      <a:pt x="49" y="253"/>
                      <a:pt x="49" y="253"/>
                    </a:cubicBezTo>
                    <a:cubicBezTo>
                      <a:pt x="50" y="252"/>
                      <a:pt x="52" y="252"/>
                      <a:pt x="54" y="252"/>
                    </a:cubicBezTo>
                    <a:cubicBezTo>
                      <a:pt x="55" y="252"/>
                      <a:pt x="56" y="252"/>
                      <a:pt x="58" y="252"/>
                    </a:cubicBezTo>
                    <a:cubicBezTo>
                      <a:pt x="59" y="253"/>
                      <a:pt x="59" y="253"/>
                      <a:pt x="59" y="253"/>
                    </a:cubicBezTo>
                    <a:cubicBezTo>
                      <a:pt x="61" y="255"/>
                      <a:pt x="59" y="257"/>
                      <a:pt x="61" y="259"/>
                    </a:cubicBezTo>
                    <a:cubicBezTo>
                      <a:pt x="63" y="261"/>
                      <a:pt x="65" y="260"/>
                      <a:pt x="67" y="261"/>
                    </a:cubicBezTo>
                    <a:cubicBezTo>
                      <a:pt x="68" y="261"/>
                      <a:pt x="68" y="262"/>
                      <a:pt x="68" y="263"/>
                    </a:cubicBezTo>
                    <a:cubicBezTo>
                      <a:pt x="121" y="249"/>
                      <a:pt x="121" y="249"/>
                      <a:pt x="121" y="249"/>
                    </a:cubicBezTo>
                    <a:cubicBezTo>
                      <a:pt x="88" y="189"/>
                      <a:pt x="88" y="189"/>
                      <a:pt x="88" y="189"/>
                    </a:cubicBezTo>
                    <a:moveTo>
                      <a:pt x="87" y="187"/>
                    </a:moveTo>
                    <a:cubicBezTo>
                      <a:pt x="40" y="222"/>
                      <a:pt x="40" y="222"/>
                      <a:pt x="40" y="222"/>
                    </a:cubicBezTo>
                    <a:cubicBezTo>
                      <a:pt x="38" y="254"/>
                      <a:pt x="38" y="254"/>
                      <a:pt x="38" y="254"/>
                    </a:cubicBezTo>
                    <a:cubicBezTo>
                      <a:pt x="41" y="254"/>
                      <a:pt x="44" y="253"/>
                      <a:pt x="47" y="253"/>
                    </a:cubicBezTo>
                    <a:cubicBezTo>
                      <a:pt x="87" y="187"/>
                      <a:pt x="87" y="187"/>
                      <a:pt x="87" y="187"/>
                    </a:cubicBezTo>
                    <a:cubicBezTo>
                      <a:pt x="87" y="187"/>
                      <a:pt x="87" y="187"/>
                      <a:pt x="87" y="187"/>
                    </a:cubicBezTo>
                    <a:moveTo>
                      <a:pt x="89" y="185"/>
                    </a:moveTo>
                    <a:cubicBezTo>
                      <a:pt x="88" y="186"/>
                      <a:pt x="88" y="186"/>
                      <a:pt x="88" y="186"/>
                    </a:cubicBezTo>
                    <a:cubicBezTo>
                      <a:pt x="88" y="186"/>
                      <a:pt x="88" y="186"/>
                      <a:pt x="88" y="186"/>
                    </a:cubicBezTo>
                    <a:cubicBezTo>
                      <a:pt x="89" y="185"/>
                      <a:pt x="89" y="185"/>
                      <a:pt x="89" y="185"/>
                    </a:cubicBezTo>
                    <a:moveTo>
                      <a:pt x="90" y="185"/>
                    </a:moveTo>
                    <a:cubicBezTo>
                      <a:pt x="89" y="187"/>
                      <a:pt x="89" y="187"/>
                      <a:pt x="89" y="187"/>
                    </a:cubicBezTo>
                    <a:cubicBezTo>
                      <a:pt x="123" y="249"/>
                      <a:pt x="123" y="249"/>
                      <a:pt x="123" y="249"/>
                    </a:cubicBezTo>
                    <a:cubicBezTo>
                      <a:pt x="124" y="249"/>
                      <a:pt x="124" y="249"/>
                      <a:pt x="124" y="249"/>
                    </a:cubicBezTo>
                    <a:cubicBezTo>
                      <a:pt x="92" y="185"/>
                      <a:pt x="92" y="185"/>
                      <a:pt x="92" y="185"/>
                    </a:cubicBezTo>
                    <a:cubicBezTo>
                      <a:pt x="92" y="186"/>
                      <a:pt x="92" y="186"/>
                      <a:pt x="91" y="186"/>
                    </a:cubicBezTo>
                    <a:cubicBezTo>
                      <a:pt x="91" y="186"/>
                      <a:pt x="91" y="185"/>
                      <a:pt x="90" y="185"/>
                    </a:cubicBezTo>
                    <a:moveTo>
                      <a:pt x="94" y="184"/>
                    </a:moveTo>
                    <a:cubicBezTo>
                      <a:pt x="93" y="185"/>
                      <a:pt x="93" y="185"/>
                      <a:pt x="93" y="185"/>
                    </a:cubicBezTo>
                    <a:cubicBezTo>
                      <a:pt x="125" y="248"/>
                      <a:pt x="125" y="248"/>
                      <a:pt x="125" y="248"/>
                    </a:cubicBezTo>
                    <a:cubicBezTo>
                      <a:pt x="126" y="248"/>
                      <a:pt x="126" y="248"/>
                      <a:pt x="126" y="248"/>
                    </a:cubicBezTo>
                    <a:cubicBezTo>
                      <a:pt x="126" y="245"/>
                      <a:pt x="125" y="242"/>
                      <a:pt x="125" y="239"/>
                    </a:cubicBezTo>
                    <a:cubicBezTo>
                      <a:pt x="125" y="230"/>
                      <a:pt x="127" y="221"/>
                      <a:pt x="126" y="212"/>
                    </a:cubicBezTo>
                    <a:cubicBezTo>
                      <a:pt x="125" y="197"/>
                      <a:pt x="125" y="197"/>
                      <a:pt x="125" y="197"/>
                    </a:cubicBezTo>
                    <a:cubicBezTo>
                      <a:pt x="94" y="184"/>
                      <a:pt x="94" y="184"/>
                      <a:pt x="94" y="184"/>
                    </a:cubicBezTo>
                    <a:moveTo>
                      <a:pt x="86" y="184"/>
                    </a:moveTo>
                    <a:cubicBezTo>
                      <a:pt x="42" y="193"/>
                      <a:pt x="42" y="193"/>
                      <a:pt x="42" y="193"/>
                    </a:cubicBezTo>
                    <a:cubicBezTo>
                      <a:pt x="40" y="220"/>
                      <a:pt x="40" y="220"/>
                      <a:pt x="40" y="220"/>
                    </a:cubicBezTo>
                    <a:cubicBezTo>
                      <a:pt x="86" y="185"/>
                      <a:pt x="86" y="185"/>
                      <a:pt x="86" y="185"/>
                    </a:cubicBezTo>
                    <a:cubicBezTo>
                      <a:pt x="86" y="184"/>
                      <a:pt x="86" y="184"/>
                      <a:pt x="86" y="184"/>
                    </a:cubicBezTo>
                    <a:moveTo>
                      <a:pt x="88" y="184"/>
                    </a:moveTo>
                    <a:cubicBezTo>
                      <a:pt x="87" y="184"/>
                      <a:pt x="87" y="184"/>
                      <a:pt x="87" y="184"/>
                    </a:cubicBezTo>
                    <a:cubicBezTo>
                      <a:pt x="87" y="184"/>
                      <a:pt x="87" y="184"/>
                      <a:pt x="87" y="184"/>
                    </a:cubicBezTo>
                    <a:cubicBezTo>
                      <a:pt x="88" y="184"/>
                      <a:pt x="88" y="184"/>
                      <a:pt x="88" y="184"/>
                    </a:cubicBezTo>
                    <a:moveTo>
                      <a:pt x="82" y="175"/>
                    </a:moveTo>
                    <a:cubicBezTo>
                      <a:pt x="86" y="183"/>
                      <a:pt x="86" y="183"/>
                      <a:pt x="86" y="183"/>
                    </a:cubicBezTo>
                    <a:cubicBezTo>
                      <a:pt x="88" y="182"/>
                      <a:pt x="88" y="182"/>
                      <a:pt x="88" y="182"/>
                    </a:cubicBezTo>
                    <a:cubicBezTo>
                      <a:pt x="88" y="182"/>
                      <a:pt x="88" y="182"/>
                      <a:pt x="88" y="182"/>
                    </a:cubicBezTo>
                    <a:cubicBezTo>
                      <a:pt x="88" y="182"/>
                      <a:pt x="88" y="182"/>
                      <a:pt x="88" y="182"/>
                    </a:cubicBezTo>
                    <a:cubicBezTo>
                      <a:pt x="88" y="182"/>
                      <a:pt x="88" y="182"/>
                      <a:pt x="88" y="182"/>
                    </a:cubicBezTo>
                    <a:cubicBezTo>
                      <a:pt x="88" y="182"/>
                      <a:pt x="88" y="182"/>
                      <a:pt x="88" y="182"/>
                    </a:cubicBezTo>
                    <a:cubicBezTo>
                      <a:pt x="88" y="182"/>
                      <a:pt x="88" y="182"/>
                      <a:pt x="88" y="182"/>
                    </a:cubicBezTo>
                    <a:cubicBezTo>
                      <a:pt x="88" y="182"/>
                      <a:pt x="88" y="182"/>
                      <a:pt x="88" y="182"/>
                    </a:cubicBezTo>
                    <a:cubicBezTo>
                      <a:pt x="88" y="182"/>
                      <a:pt x="88" y="182"/>
                      <a:pt x="88" y="182"/>
                    </a:cubicBezTo>
                    <a:cubicBezTo>
                      <a:pt x="88" y="182"/>
                      <a:pt x="88" y="182"/>
                      <a:pt x="88" y="182"/>
                    </a:cubicBezTo>
                    <a:cubicBezTo>
                      <a:pt x="88" y="182"/>
                      <a:pt x="88" y="182"/>
                      <a:pt x="88" y="182"/>
                    </a:cubicBezTo>
                    <a:cubicBezTo>
                      <a:pt x="88" y="182"/>
                      <a:pt x="88" y="181"/>
                      <a:pt x="89" y="181"/>
                    </a:cubicBezTo>
                    <a:cubicBezTo>
                      <a:pt x="82" y="175"/>
                      <a:pt x="82" y="175"/>
                      <a:pt x="82" y="175"/>
                    </a:cubicBezTo>
                    <a:moveTo>
                      <a:pt x="105" y="165"/>
                    </a:moveTo>
                    <a:cubicBezTo>
                      <a:pt x="103" y="168"/>
                      <a:pt x="104" y="171"/>
                      <a:pt x="103" y="174"/>
                    </a:cubicBezTo>
                    <a:cubicBezTo>
                      <a:pt x="102" y="174"/>
                      <a:pt x="102" y="174"/>
                      <a:pt x="102" y="174"/>
                    </a:cubicBezTo>
                    <a:cubicBezTo>
                      <a:pt x="102" y="174"/>
                      <a:pt x="101" y="173"/>
                      <a:pt x="99" y="171"/>
                    </a:cubicBezTo>
                    <a:cubicBezTo>
                      <a:pt x="93" y="181"/>
                      <a:pt x="93" y="181"/>
                      <a:pt x="93" y="181"/>
                    </a:cubicBezTo>
                    <a:cubicBezTo>
                      <a:pt x="93" y="181"/>
                      <a:pt x="93" y="181"/>
                      <a:pt x="93" y="181"/>
                    </a:cubicBezTo>
                    <a:cubicBezTo>
                      <a:pt x="94" y="182"/>
                      <a:pt x="94" y="182"/>
                      <a:pt x="94" y="183"/>
                    </a:cubicBezTo>
                    <a:cubicBezTo>
                      <a:pt x="94" y="183"/>
                      <a:pt x="94" y="183"/>
                      <a:pt x="94" y="183"/>
                    </a:cubicBezTo>
                    <a:cubicBezTo>
                      <a:pt x="94" y="183"/>
                      <a:pt x="94" y="183"/>
                      <a:pt x="94" y="183"/>
                    </a:cubicBezTo>
                    <a:cubicBezTo>
                      <a:pt x="94" y="183"/>
                      <a:pt x="94" y="183"/>
                      <a:pt x="94" y="183"/>
                    </a:cubicBezTo>
                    <a:cubicBezTo>
                      <a:pt x="94" y="183"/>
                      <a:pt x="94" y="183"/>
                      <a:pt x="94" y="183"/>
                    </a:cubicBezTo>
                    <a:cubicBezTo>
                      <a:pt x="94" y="183"/>
                      <a:pt x="94" y="183"/>
                      <a:pt x="94" y="183"/>
                    </a:cubicBezTo>
                    <a:cubicBezTo>
                      <a:pt x="94" y="183"/>
                      <a:pt x="94" y="183"/>
                      <a:pt x="94" y="183"/>
                    </a:cubicBezTo>
                    <a:cubicBezTo>
                      <a:pt x="94" y="183"/>
                      <a:pt x="94" y="183"/>
                      <a:pt x="94" y="183"/>
                    </a:cubicBezTo>
                    <a:cubicBezTo>
                      <a:pt x="94" y="183"/>
                      <a:pt x="94" y="183"/>
                      <a:pt x="94" y="183"/>
                    </a:cubicBezTo>
                    <a:cubicBezTo>
                      <a:pt x="94" y="183"/>
                      <a:pt x="94" y="183"/>
                      <a:pt x="94" y="183"/>
                    </a:cubicBezTo>
                    <a:cubicBezTo>
                      <a:pt x="125" y="196"/>
                      <a:pt x="125" y="196"/>
                      <a:pt x="125" y="196"/>
                    </a:cubicBezTo>
                    <a:cubicBezTo>
                      <a:pt x="124" y="184"/>
                      <a:pt x="124" y="184"/>
                      <a:pt x="124" y="184"/>
                    </a:cubicBezTo>
                    <a:cubicBezTo>
                      <a:pt x="124" y="185"/>
                      <a:pt x="124" y="185"/>
                      <a:pt x="125" y="189"/>
                    </a:cubicBezTo>
                    <a:cubicBezTo>
                      <a:pt x="125" y="189"/>
                      <a:pt x="126" y="188"/>
                      <a:pt x="126" y="187"/>
                    </a:cubicBezTo>
                    <a:cubicBezTo>
                      <a:pt x="127" y="190"/>
                      <a:pt x="128" y="194"/>
                      <a:pt x="128" y="197"/>
                    </a:cubicBezTo>
                    <a:cubicBezTo>
                      <a:pt x="137" y="201"/>
                      <a:pt x="137" y="201"/>
                      <a:pt x="137" y="201"/>
                    </a:cubicBezTo>
                    <a:cubicBezTo>
                      <a:pt x="137" y="196"/>
                      <a:pt x="137" y="195"/>
                      <a:pt x="137" y="193"/>
                    </a:cubicBezTo>
                    <a:cubicBezTo>
                      <a:pt x="138" y="194"/>
                      <a:pt x="138" y="198"/>
                      <a:pt x="138" y="202"/>
                    </a:cubicBezTo>
                    <a:cubicBezTo>
                      <a:pt x="139" y="202"/>
                      <a:pt x="139" y="202"/>
                      <a:pt x="139" y="202"/>
                    </a:cubicBezTo>
                    <a:cubicBezTo>
                      <a:pt x="139" y="200"/>
                      <a:pt x="139" y="197"/>
                      <a:pt x="139" y="195"/>
                    </a:cubicBezTo>
                    <a:cubicBezTo>
                      <a:pt x="139" y="191"/>
                      <a:pt x="139" y="186"/>
                      <a:pt x="138" y="182"/>
                    </a:cubicBezTo>
                    <a:cubicBezTo>
                      <a:pt x="127" y="173"/>
                      <a:pt x="127" y="173"/>
                      <a:pt x="127" y="173"/>
                    </a:cubicBezTo>
                    <a:cubicBezTo>
                      <a:pt x="126" y="175"/>
                      <a:pt x="126" y="177"/>
                      <a:pt x="125" y="179"/>
                    </a:cubicBezTo>
                    <a:cubicBezTo>
                      <a:pt x="123" y="179"/>
                      <a:pt x="123" y="178"/>
                      <a:pt x="122" y="176"/>
                    </a:cubicBezTo>
                    <a:cubicBezTo>
                      <a:pt x="121" y="176"/>
                      <a:pt x="120" y="177"/>
                      <a:pt x="120" y="177"/>
                    </a:cubicBezTo>
                    <a:cubicBezTo>
                      <a:pt x="112" y="176"/>
                      <a:pt x="113" y="165"/>
                      <a:pt x="105" y="165"/>
                    </a:cubicBezTo>
                    <a:moveTo>
                      <a:pt x="45" y="143"/>
                    </a:moveTo>
                    <a:cubicBezTo>
                      <a:pt x="42" y="191"/>
                      <a:pt x="42" y="191"/>
                      <a:pt x="42" y="191"/>
                    </a:cubicBezTo>
                    <a:cubicBezTo>
                      <a:pt x="85" y="183"/>
                      <a:pt x="85" y="183"/>
                      <a:pt x="85" y="183"/>
                    </a:cubicBezTo>
                    <a:cubicBezTo>
                      <a:pt x="79" y="172"/>
                      <a:pt x="79" y="172"/>
                      <a:pt x="79" y="172"/>
                    </a:cubicBezTo>
                    <a:cubicBezTo>
                      <a:pt x="50" y="144"/>
                      <a:pt x="50" y="144"/>
                      <a:pt x="50" y="144"/>
                    </a:cubicBezTo>
                    <a:cubicBezTo>
                      <a:pt x="50" y="144"/>
                      <a:pt x="49" y="144"/>
                      <a:pt x="48" y="144"/>
                    </a:cubicBezTo>
                    <a:cubicBezTo>
                      <a:pt x="47" y="144"/>
                      <a:pt x="46" y="144"/>
                      <a:pt x="45" y="143"/>
                    </a:cubicBezTo>
                    <a:cubicBezTo>
                      <a:pt x="45" y="143"/>
                      <a:pt x="45" y="143"/>
                      <a:pt x="45" y="143"/>
                    </a:cubicBezTo>
                    <a:moveTo>
                      <a:pt x="37" y="140"/>
                    </a:moveTo>
                    <a:cubicBezTo>
                      <a:pt x="36" y="141"/>
                      <a:pt x="36" y="141"/>
                      <a:pt x="36" y="141"/>
                    </a:cubicBezTo>
                    <a:cubicBezTo>
                      <a:pt x="35" y="143"/>
                      <a:pt x="36" y="146"/>
                      <a:pt x="35" y="148"/>
                    </a:cubicBezTo>
                    <a:cubicBezTo>
                      <a:pt x="33" y="150"/>
                      <a:pt x="29" y="150"/>
                      <a:pt x="27" y="153"/>
                    </a:cubicBezTo>
                    <a:cubicBezTo>
                      <a:pt x="27" y="154"/>
                      <a:pt x="27" y="155"/>
                      <a:pt x="27" y="156"/>
                    </a:cubicBezTo>
                    <a:cubicBezTo>
                      <a:pt x="26" y="166"/>
                      <a:pt x="26" y="166"/>
                      <a:pt x="24" y="168"/>
                    </a:cubicBezTo>
                    <a:cubicBezTo>
                      <a:pt x="21" y="169"/>
                      <a:pt x="17" y="172"/>
                      <a:pt x="16" y="173"/>
                    </a:cubicBezTo>
                    <a:cubicBezTo>
                      <a:pt x="15" y="175"/>
                      <a:pt x="7" y="189"/>
                      <a:pt x="4" y="194"/>
                    </a:cubicBezTo>
                    <a:cubicBezTo>
                      <a:pt x="6" y="198"/>
                      <a:pt x="6" y="198"/>
                      <a:pt x="6" y="198"/>
                    </a:cubicBezTo>
                    <a:cubicBezTo>
                      <a:pt x="40" y="192"/>
                      <a:pt x="40" y="192"/>
                      <a:pt x="40" y="192"/>
                    </a:cubicBezTo>
                    <a:cubicBezTo>
                      <a:pt x="43" y="143"/>
                      <a:pt x="43" y="143"/>
                      <a:pt x="43" y="143"/>
                    </a:cubicBezTo>
                    <a:cubicBezTo>
                      <a:pt x="43" y="143"/>
                      <a:pt x="42" y="144"/>
                      <a:pt x="42" y="144"/>
                    </a:cubicBezTo>
                    <a:cubicBezTo>
                      <a:pt x="41" y="144"/>
                      <a:pt x="40" y="143"/>
                      <a:pt x="38" y="141"/>
                    </a:cubicBezTo>
                    <a:cubicBezTo>
                      <a:pt x="38" y="140"/>
                      <a:pt x="38" y="140"/>
                      <a:pt x="37" y="140"/>
                    </a:cubicBezTo>
                    <a:moveTo>
                      <a:pt x="61" y="140"/>
                    </a:moveTo>
                    <a:cubicBezTo>
                      <a:pt x="60" y="140"/>
                      <a:pt x="58" y="141"/>
                      <a:pt x="57" y="142"/>
                    </a:cubicBezTo>
                    <a:cubicBezTo>
                      <a:pt x="55" y="142"/>
                      <a:pt x="53" y="143"/>
                      <a:pt x="52" y="144"/>
                    </a:cubicBezTo>
                    <a:cubicBezTo>
                      <a:pt x="77" y="168"/>
                      <a:pt x="77" y="168"/>
                      <a:pt x="77" y="168"/>
                    </a:cubicBezTo>
                    <a:cubicBezTo>
                      <a:pt x="61" y="140"/>
                      <a:pt x="61" y="140"/>
                      <a:pt x="61" y="140"/>
                    </a:cubicBezTo>
                    <a:moveTo>
                      <a:pt x="63" y="140"/>
                    </a:moveTo>
                    <a:cubicBezTo>
                      <a:pt x="63" y="140"/>
                      <a:pt x="63" y="140"/>
                      <a:pt x="63" y="140"/>
                    </a:cubicBezTo>
                    <a:cubicBezTo>
                      <a:pt x="80" y="171"/>
                      <a:pt x="80" y="171"/>
                      <a:pt x="80" y="171"/>
                    </a:cubicBezTo>
                    <a:cubicBezTo>
                      <a:pt x="88" y="178"/>
                      <a:pt x="88" y="178"/>
                      <a:pt x="88" y="178"/>
                    </a:cubicBezTo>
                    <a:cubicBezTo>
                      <a:pt x="63" y="140"/>
                      <a:pt x="63" y="140"/>
                      <a:pt x="63" y="140"/>
                    </a:cubicBezTo>
                    <a:moveTo>
                      <a:pt x="79" y="139"/>
                    </a:moveTo>
                    <a:cubicBezTo>
                      <a:pt x="78" y="139"/>
                      <a:pt x="77" y="139"/>
                      <a:pt x="77" y="139"/>
                    </a:cubicBezTo>
                    <a:cubicBezTo>
                      <a:pt x="76" y="139"/>
                      <a:pt x="75" y="139"/>
                      <a:pt x="74" y="139"/>
                    </a:cubicBezTo>
                    <a:cubicBezTo>
                      <a:pt x="91" y="180"/>
                      <a:pt x="91" y="180"/>
                      <a:pt x="91" y="180"/>
                    </a:cubicBezTo>
                    <a:cubicBezTo>
                      <a:pt x="91" y="180"/>
                      <a:pt x="91" y="180"/>
                      <a:pt x="91" y="180"/>
                    </a:cubicBezTo>
                    <a:cubicBezTo>
                      <a:pt x="91" y="180"/>
                      <a:pt x="92" y="180"/>
                      <a:pt x="92" y="180"/>
                    </a:cubicBezTo>
                    <a:cubicBezTo>
                      <a:pt x="98" y="170"/>
                      <a:pt x="98" y="170"/>
                      <a:pt x="98" y="170"/>
                    </a:cubicBezTo>
                    <a:cubicBezTo>
                      <a:pt x="92" y="165"/>
                      <a:pt x="82" y="156"/>
                      <a:pt x="81" y="154"/>
                    </a:cubicBezTo>
                    <a:cubicBezTo>
                      <a:pt x="81" y="154"/>
                      <a:pt x="81" y="153"/>
                      <a:pt x="82" y="152"/>
                    </a:cubicBezTo>
                    <a:cubicBezTo>
                      <a:pt x="83" y="150"/>
                      <a:pt x="83" y="150"/>
                      <a:pt x="82" y="141"/>
                    </a:cubicBezTo>
                    <a:cubicBezTo>
                      <a:pt x="80" y="139"/>
                      <a:pt x="80" y="139"/>
                      <a:pt x="79" y="139"/>
                    </a:cubicBezTo>
                    <a:moveTo>
                      <a:pt x="70" y="138"/>
                    </a:moveTo>
                    <a:cubicBezTo>
                      <a:pt x="70" y="139"/>
                      <a:pt x="69" y="140"/>
                      <a:pt x="69" y="140"/>
                    </a:cubicBezTo>
                    <a:cubicBezTo>
                      <a:pt x="68" y="140"/>
                      <a:pt x="66" y="140"/>
                      <a:pt x="65" y="140"/>
                    </a:cubicBezTo>
                    <a:cubicBezTo>
                      <a:pt x="65" y="140"/>
                      <a:pt x="65" y="140"/>
                      <a:pt x="65" y="140"/>
                    </a:cubicBezTo>
                    <a:cubicBezTo>
                      <a:pt x="88" y="176"/>
                      <a:pt x="88" y="176"/>
                      <a:pt x="88" y="176"/>
                    </a:cubicBezTo>
                    <a:cubicBezTo>
                      <a:pt x="72" y="139"/>
                      <a:pt x="72" y="139"/>
                      <a:pt x="72" y="139"/>
                    </a:cubicBezTo>
                    <a:cubicBezTo>
                      <a:pt x="72" y="139"/>
                      <a:pt x="71" y="138"/>
                      <a:pt x="70" y="138"/>
                    </a:cubicBezTo>
                    <a:moveTo>
                      <a:pt x="118" y="130"/>
                    </a:moveTo>
                    <a:cubicBezTo>
                      <a:pt x="118" y="130"/>
                      <a:pt x="118" y="130"/>
                      <a:pt x="117" y="130"/>
                    </a:cubicBezTo>
                    <a:cubicBezTo>
                      <a:pt x="117" y="130"/>
                      <a:pt x="117" y="131"/>
                      <a:pt x="116" y="132"/>
                    </a:cubicBezTo>
                    <a:cubicBezTo>
                      <a:pt x="116" y="132"/>
                      <a:pt x="115" y="131"/>
                      <a:pt x="114" y="131"/>
                    </a:cubicBezTo>
                    <a:cubicBezTo>
                      <a:pt x="114" y="132"/>
                      <a:pt x="115" y="133"/>
                      <a:pt x="115" y="133"/>
                    </a:cubicBezTo>
                    <a:cubicBezTo>
                      <a:pt x="114" y="134"/>
                      <a:pt x="112" y="133"/>
                      <a:pt x="111" y="134"/>
                    </a:cubicBezTo>
                    <a:cubicBezTo>
                      <a:pt x="111" y="135"/>
                      <a:pt x="110" y="136"/>
                      <a:pt x="110" y="137"/>
                    </a:cubicBezTo>
                    <a:cubicBezTo>
                      <a:pt x="112" y="137"/>
                      <a:pt x="112" y="137"/>
                      <a:pt x="112" y="137"/>
                    </a:cubicBezTo>
                    <a:cubicBezTo>
                      <a:pt x="112" y="139"/>
                      <a:pt x="112" y="143"/>
                      <a:pt x="113" y="146"/>
                    </a:cubicBezTo>
                    <a:cubicBezTo>
                      <a:pt x="122" y="132"/>
                      <a:pt x="122" y="132"/>
                      <a:pt x="122" y="132"/>
                    </a:cubicBezTo>
                    <a:cubicBezTo>
                      <a:pt x="121" y="131"/>
                      <a:pt x="120" y="130"/>
                      <a:pt x="118" y="130"/>
                    </a:cubicBezTo>
                    <a:moveTo>
                      <a:pt x="127" y="127"/>
                    </a:moveTo>
                    <a:cubicBezTo>
                      <a:pt x="125" y="130"/>
                      <a:pt x="125" y="130"/>
                      <a:pt x="125" y="130"/>
                    </a:cubicBezTo>
                    <a:cubicBezTo>
                      <a:pt x="127" y="132"/>
                      <a:pt x="127" y="135"/>
                      <a:pt x="127" y="138"/>
                    </a:cubicBezTo>
                    <a:cubicBezTo>
                      <a:pt x="126" y="138"/>
                      <a:pt x="126" y="138"/>
                      <a:pt x="126" y="138"/>
                    </a:cubicBezTo>
                    <a:cubicBezTo>
                      <a:pt x="125" y="137"/>
                      <a:pt x="124" y="135"/>
                      <a:pt x="123" y="134"/>
                    </a:cubicBezTo>
                    <a:cubicBezTo>
                      <a:pt x="114" y="148"/>
                      <a:pt x="114" y="148"/>
                      <a:pt x="114" y="148"/>
                    </a:cubicBezTo>
                    <a:cubicBezTo>
                      <a:pt x="115" y="150"/>
                      <a:pt x="116" y="152"/>
                      <a:pt x="118" y="154"/>
                    </a:cubicBezTo>
                    <a:cubicBezTo>
                      <a:pt x="119" y="153"/>
                      <a:pt x="119" y="153"/>
                      <a:pt x="119" y="153"/>
                    </a:cubicBezTo>
                    <a:cubicBezTo>
                      <a:pt x="119" y="152"/>
                      <a:pt x="119" y="152"/>
                      <a:pt x="119" y="152"/>
                    </a:cubicBezTo>
                    <a:cubicBezTo>
                      <a:pt x="121" y="153"/>
                      <a:pt x="122" y="156"/>
                      <a:pt x="124" y="157"/>
                    </a:cubicBezTo>
                    <a:cubicBezTo>
                      <a:pt x="124" y="156"/>
                      <a:pt x="124" y="155"/>
                      <a:pt x="124" y="155"/>
                    </a:cubicBezTo>
                    <a:cubicBezTo>
                      <a:pt x="125" y="155"/>
                      <a:pt x="125" y="156"/>
                      <a:pt x="126" y="156"/>
                    </a:cubicBezTo>
                    <a:cubicBezTo>
                      <a:pt x="126" y="163"/>
                      <a:pt x="127" y="168"/>
                      <a:pt x="127" y="171"/>
                    </a:cubicBezTo>
                    <a:cubicBezTo>
                      <a:pt x="138" y="180"/>
                      <a:pt x="138" y="180"/>
                      <a:pt x="138" y="180"/>
                    </a:cubicBezTo>
                    <a:cubicBezTo>
                      <a:pt x="138" y="178"/>
                      <a:pt x="138" y="176"/>
                      <a:pt x="138" y="174"/>
                    </a:cubicBezTo>
                    <a:cubicBezTo>
                      <a:pt x="138" y="172"/>
                      <a:pt x="137" y="170"/>
                      <a:pt x="137" y="168"/>
                    </a:cubicBezTo>
                    <a:cubicBezTo>
                      <a:pt x="136" y="163"/>
                      <a:pt x="135" y="162"/>
                      <a:pt x="132" y="144"/>
                    </a:cubicBezTo>
                    <a:cubicBezTo>
                      <a:pt x="132" y="144"/>
                      <a:pt x="132" y="144"/>
                      <a:pt x="132" y="144"/>
                    </a:cubicBezTo>
                    <a:cubicBezTo>
                      <a:pt x="130" y="136"/>
                      <a:pt x="128" y="131"/>
                      <a:pt x="127" y="127"/>
                    </a:cubicBezTo>
                    <a:moveTo>
                      <a:pt x="28" y="122"/>
                    </a:moveTo>
                    <a:cubicBezTo>
                      <a:pt x="25" y="124"/>
                      <a:pt x="25" y="124"/>
                      <a:pt x="25" y="124"/>
                    </a:cubicBezTo>
                    <a:cubicBezTo>
                      <a:pt x="25" y="126"/>
                      <a:pt x="26" y="127"/>
                      <a:pt x="27" y="128"/>
                    </a:cubicBezTo>
                    <a:cubicBezTo>
                      <a:pt x="26" y="134"/>
                      <a:pt x="26" y="134"/>
                      <a:pt x="26" y="135"/>
                    </a:cubicBezTo>
                    <a:cubicBezTo>
                      <a:pt x="29" y="134"/>
                      <a:pt x="30" y="134"/>
                      <a:pt x="32" y="134"/>
                    </a:cubicBezTo>
                    <a:cubicBezTo>
                      <a:pt x="33" y="134"/>
                      <a:pt x="34" y="134"/>
                      <a:pt x="35" y="135"/>
                    </a:cubicBezTo>
                    <a:cubicBezTo>
                      <a:pt x="36" y="138"/>
                      <a:pt x="36" y="138"/>
                      <a:pt x="36" y="138"/>
                    </a:cubicBezTo>
                    <a:cubicBezTo>
                      <a:pt x="42" y="136"/>
                      <a:pt x="42" y="136"/>
                      <a:pt x="42" y="136"/>
                    </a:cubicBezTo>
                    <a:cubicBezTo>
                      <a:pt x="28" y="122"/>
                      <a:pt x="28" y="122"/>
                      <a:pt x="28" y="122"/>
                    </a:cubicBezTo>
                    <a:moveTo>
                      <a:pt x="24" y="119"/>
                    </a:moveTo>
                    <a:cubicBezTo>
                      <a:pt x="24" y="120"/>
                      <a:pt x="25" y="121"/>
                      <a:pt x="25" y="122"/>
                    </a:cubicBezTo>
                    <a:cubicBezTo>
                      <a:pt x="27" y="121"/>
                      <a:pt x="27" y="121"/>
                      <a:pt x="27" y="121"/>
                    </a:cubicBezTo>
                    <a:cubicBezTo>
                      <a:pt x="24" y="119"/>
                      <a:pt x="24" y="119"/>
                      <a:pt x="24" y="119"/>
                    </a:cubicBezTo>
                    <a:moveTo>
                      <a:pt x="47" y="114"/>
                    </a:moveTo>
                    <a:cubicBezTo>
                      <a:pt x="47" y="114"/>
                      <a:pt x="47" y="114"/>
                      <a:pt x="47" y="114"/>
                    </a:cubicBezTo>
                    <a:cubicBezTo>
                      <a:pt x="45" y="135"/>
                      <a:pt x="45" y="135"/>
                      <a:pt x="45" y="135"/>
                    </a:cubicBezTo>
                    <a:cubicBezTo>
                      <a:pt x="49" y="134"/>
                      <a:pt x="49" y="134"/>
                      <a:pt x="49" y="134"/>
                    </a:cubicBezTo>
                    <a:cubicBezTo>
                      <a:pt x="52" y="134"/>
                      <a:pt x="53" y="129"/>
                      <a:pt x="51" y="126"/>
                    </a:cubicBezTo>
                    <a:cubicBezTo>
                      <a:pt x="51" y="125"/>
                      <a:pt x="52" y="124"/>
                      <a:pt x="52" y="123"/>
                    </a:cubicBezTo>
                    <a:cubicBezTo>
                      <a:pt x="47" y="114"/>
                      <a:pt x="47" y="114"/>
                      <a:pt x="47" y="114"/>
                    </a:cubicBezTo>
                    <a:moveTo>
                      <a:pt x="48" y="113"/>
                    </a:moveTo>
                    <a:cubicBezTo>
                      <a:pt x="53" y="120"/>
                      <a:pt x="53" y="120"/>
                      <a:pt x="53" y="120"/>
                    </a:cubicBezTo>
                    <a:cubicBezTo>
                      <a:pt x="53" y="119"/>
                      <a:pt x="54" y="118"/>
                      <a:pt x="54" y="118"/>
                    </a:cubicBezTo>
                    <a:cubicBezTo>
                      <a:pt x="48" y="113"/>
                      <a:pt x="48" y="113"/>
                      <a:pt x="48" y="113"/>
                    </a:cubicBezTo>
                    <a:moveTo>
                      <a:pt x="44" y="113"/>
                    </a:moveTo>
                    <a:cubicBezTo>
                      <a:pt x="29" y="121"/>
                      <a:pt x="29" y="121"/>
                      <a:pt x="29" y="121"/>
                    </a:cubicBezTo>
                    <a:cubicBezTo>
                      <a:pt x="44" y="136"/>
                      <a:pt x="44" y="136"/>
                      <a:pt x="44" y="136"/>
                    </a:cubicBezTo>
                    <a:cubicBezTo>
                      <a:pt x="44" y="136"/>
                      <a:pt x="44" y="136"/>
                      <a:pt x="44" y="136"/>
                    </a:cubicBezTo>
                    <a:cubicBezTo>
                      <a:pt x="45" y="113"/>
                      <a:pt x="45" y="113"/>
                      <a:pt x="45" y="113"/>
                    </a:cubicBezTo>
                    <a:cubicBezTo>
                      <a:pt x="45" y="113"/>
                      <a:pt x="44" y="113"/>
                      <a:pt x="44" y="113"/>
                    </a:cubicBezTo>
                    <a:moveTo>
                      <a:pt x="43" y="107"/>
                    </a:moveTo>
                    <a:cubicBezTo>
                      <a:pt x="44" y="108"/>
                      <a:pt x="44" y="108"/>
                      <a:pt x="44" y="108"/>
                    </a:cubicBezTo>
                    <a:cubicBezTo>
                      <a:pt x="44" y="108"/>
                      <a:pt x="44" y="108"/>
                      <a:pt x="44" y="108"/>
                    </a:cubicBezTo>
                    <a:cubicBezTo>
                      <a:pt x="44" y="108"/>
                      <a:pt x="44" y="108"/>
                      <a:pt x="45" y="108"/>
                    </a:cubicBezTo>
                    <a:cubicBezTo>
                      <a:pt x="44" y="107"/>
                      <a:pt x="44" y="107"/>
                      <a:pt x="44" y="107"/>
                    </a:cubicBezTo>
                    <a:cubicBezTo>
                      <a:pt x="44" y="107"/>
                      <a:pt x="44" y="107"/>
                      <a:pt x="43" y="107"/>
                    </a:cubicBezTo>
                    <a:moveTo>
                      <a:pt x="58" y="105"/>
                    </a:moveTo>
                    <a:cubicBezTo>
                      <a:pt x="49" y="110"/>
                      <a:pt x="49" y="110"/>
                      <a:pt x="49" y="110"/>
                    </a:cubicBezTo>
                    <a:cubicBezTo>
                      <a:pt x="49" y="110"/>
                      <a:pt x="49" y="111"/>
                      <a:pt x="49" y="111"/>
                    </a:cubicBezTo>
                    <a:cubicBezTo>
                      <a:pt x="49" y="111"/>
                      <a:pt x="49" y="111"/>
                      <a:pt x="49" y="111"/>
                    </a:cubicBezTo>
                    <a:cubicBezTo>
                      <a:pt x="49" y="111"/>
                      <a:pt x="49" y="111"/>
                      <a:pt x="49" y="111"/>
                    </a:cubicBezTo>
                    <a:cubicBezTo>
                      <a:pt x="49" y="111"/>
                      <a:pt x="49" y="111"/>
                      <a:pt x="49" y="111"/>
                    </a:cubicBezTo>
                    <a:cubicBezTo>
                      <a:pt x="49" y="111"/>
                      <a:pt x="49" y="111"/>
                      <a:pt x="49" y="111"/>
                    </a:cubicBezTo>
                    <a:cubicBezTo>
                      <a:pt x="49" y="111"/>
                      <a:pt x="49" y="111"/>
                      <a:pt x="49" y="111"/>
                    </a:cubicBezTo>
                    <a:cubicBezTo>
                      <a:pt x="49" y="111"/>
                      <a:pt x="49" y="111"/>
                      <a:pt x="49" y="111"/>
                    </a:cubicBezTo>
                    <a:cubicBezTo>
                      <a:pt x="49" y="111"/>
                      <a:pt x="49" y="111"/>
                      <a:pt x="49" y="111"/>
                    </a:cubicBezTo>
                    <a:cubicBezTo>
                      <a:pt x="49" y="111"/>
                      <a:pt x="49" y="111"/>
                      <a:pt x="49" y="111"/>
                    </a:cubicBezTo>
                    <a:cubicBezTo>
                      <a:pt x="49" y="111"/>
                      <a:pt x="49" y="111"/>
                      <a:pt x="49" y="111"/>
                    </a:cubicBezTo>
                    <a:cubicBezTo>
                      <a:pt x="49" y="111"/>
                      <a:pt x="49" y="111"/>
                      <a:pt x="49" y="111"/>
                    </a:cubicBezTo>
                    <a:cubicBezTo>
                      <a:pt x="49" y="111"/>
                      <a:pt x="49" y="112"/>
                      <a:pt x="49" y="112"/>
                    </a:cubicBezTo>
                    <a:cubicBezTo>
                      <a:pt x="55" y="117"/>
                      <a:pt x="55" y="117"/>
                      <a:pt x="55" y="117"/>
                    </a:cubicBezTo>
                    <a:cubicBezTo>
                      <a:pt x="56" y="117"/>
                      <a:pt x="57" y="116"/>
                      <a:pt x="58" y="116"/>
                    </a:cubicBezTo>
                    <a:cubicBezTo>
                      <a:pt x="59" y="109"/>
                      <a:pt x="59" y="109"/>
                      <a:pt x="59" y="108"/>
                    </a:cubicBezTo>
                    <a:cubicBezTo>
                      <a:pt x="59" y="108"/>
                      <a:pt x="59" y="108"/>
                      <a:pt x="59" y="108"/>
                    </a:cubicBezTo>
                    <a:cubicBezTo>
                      <a:pt x="58" y="105"/>
                      <a:pt x="58" y="105"/>
                      <a:pt x="58" y="105"/>
                    </a:cubicBezTo>
                    <a:moveTo>
                      <a:pt x="22" y="104"/>
                    </a:moveTo>
                    <a:cubicBezTo>
                      <a:pt x="22" y="104"/>
                      <a:pt x="23" y="105"/>
                      <a:pt x="23" y="106"/>
                    </a:cubicBezTo>
                    <a:cubicBezTo>
                      <a:pt x="23" y="106"/>
                      <a:pt x="23" y="111"/>
                      <a:pt x="24" y="117"/>
                    </a:cubicBezTo>
                    <a:cubicBezTo>
                      <a:pt x="28" y="120"/>
                      <a:pt x="28" y="120"/>
                      <a:pt x="28" y="120"/>
                    </a:cubicBezTo>
                    <a:cubicBezTo>
                      <a:pt x="43" y="111"/>
                      <a:pt x="43" y="111"/>
                      <a:pt x="43" y="111"/>
                    </a:cubicBezTo>
                    <a:cubicBezTo>
                      <a:pt x="43" y="111"/>
                      <a:pt x="43" y="111"/>
                      <a:pt x="43" y="110"/>
                    </a:cubicBezTo>
                    <a:cubicBezTo>
                      <a:pt x="43" y="110"/>
                      <a:pt x="43" y="110"/>
                      <a:pt x="43" y="110"/>
                    </a:cubicBezTo>
                    <a:cubicBezTo>
                      <a:pt x="43" y="110"/>
                      <a:pt x="43" y="110"/>
                      <a:pt x="43" y="110"/>
                    </a:cubicBezTo>
                    <a:cubicBezTo>
                      <a:pt x="43" y="110"/>
                      <a:pt x="43" y="110"/>
                      <a:pt x="43" y="110"/>
                    </a:cubicBezTo>
                    <a:cubicBezTo>
                      <a:pt x="43" y="110"/>
                      <a:pt x="43" y="110"/>
                      <a:pt x="43" y="110"/>
                    </a:cubicBezTo>
                    <a:cubicBezTo>
                      <a:pt x="43" y="110"/>
                      <a:pt x="43" y="110"/>
                      <a:pt x="43" y="110"/>
                    </a:cubicBezTo>
                    <a:cubicBezTo>
                      <a:pt x="43" y="110"/>
                      <a:pt x="43" y="110"/>
                      <a:pt x="43" y="110"/>
                    </a:cubicBezTo>
                    <a:cubicBezTo>
                      <a:pt x="43" y="110"/>
                      <a:pt x="43" y="110"/>
                      <a:pt x="43" y="110"/>
                    </a:cubicBezTo>
                    <a:cubicBezTo>
                      <a:pt x="43" y="110"/>
                      <a:pt x="43" y="110"/>
                      <a:pt x="43" y="110"/>
                    </a:cubicBezTo>
                    <a:cubicBezTo>
                      <a:pt x="43" y="110"/>
                      <a:pt x="43" y="110"/>
                      <a:pt x="43" y="110"/>
                    </a:cubicBezTo>
                    <a:cubicBezTo>
                      <a:pt x="43" y="110"/>
                      <a:pt x="43" y="110"/>
                      <a:pt x="43" y="110"/>
                    </a:cubicBezTo>
                    <a:cubicBezTo>
                      <a:pt x="43" y="110"/>
                      <a:pt x="43" y="110"/>
                      <a:pt x="43" y="110"/>
                    </a:cubicBezTo>
                    <a:cubicBezTo>
                      <a:pt x="39" y="107"/>
                      <a:pt x="39" y="107"/>
                      <a:pt x="39" y="107"/>
                    </a:cubicBezTo>
                    <a:cubicBezTo>
                      <a:pt x="33" y="106"/>
                      <a:pt x="28" y="104"/>
                      <a:pt x="22" y="104"/>
                    </a:cubicBezTo>
                    <a:moveTo>
                      <a:pt x="30" y="82"/>
                    </a:moveTo>
                    <a:cubicBezTo>
                      <a:pt x="29" y="83"/>
                      <a:pt x="29" y="83"/>
                      <a:pt x="29" y="83"/>
                    </a:cubicBezTo>
                    <a:cubicBezTo>
                      <a:pt x="30" y="83"/>
                      <a:pt x="31" y="84"/>
                      <a:pt x="32" y="85"/>
                    </a:cubicBezTo>
                    <a:cubicBezTo>
                      <a:pt x="31" y="86"/>
                      <a:pt x="31" y="86"/>
                      <a:pt x="31" y="86"/>
                    </a:cubicBezTo>
                    <a:cubicBezTo>
                      <a:pt x="34" y="86"/>
                      <a:pt x="37" y="88"/>
                      <a:pt x="39" y="89"/>
                    </a:cubicBezTo>
                    <a:cubicBezTo>
                      <a:pt x="36" y="82"/>
                      <a:pt x="36" y="82"/>
                      <a:pt x="36" y="82"/>
                    </a:cubicBezTo>
                    <a:cubicBezTo>
                      <a:pt x="36" y="82"/>
                      <a:pt x="35" y="83"/>
                      <a:pt x="34" y="83"/>
                    </a:cubicBezTo>
                    <a:cubicBezTo>
                      <a:pt x="33" y="82"/>
                      <a:pt x="33" y="82"/>
                      <a:pt x="30" y="82"/>
                    </a:cubicBezTo>
                    <a:moveTo>
                      <a:pt x="105" y="80"/>
                    </a:moveTo>
                    <a:cubicBezTo>
                      <a:pt x="59" y="104"/>
                      <a:pt x="59" y="104"/>
                      <a:pt x="59" y="104"/>
                    </a:cubicBezTo>
                    <a:cubicBezTo>
                      <a:pt x="61" y="108"/>
                      <a:pt x="61" y="108"/>
                      <a:pt x="61" y="108"/>
                    </a:cubicBezTo>
                    <a:cubicBezTo>
                      <a:pt x="61" y="108"/>
                      <a:pt x="61" y="108"/>
                      <a:pt x="61" y="108"/>
                    </a:cubicBezTo>
                    <a:cubicBezTo>
                      <a:pt x="62" y="108"/>
                      <a:pt x="64" y="110"/>
                      <a:pt x="66" y="110"/>
                    </a:cubicBezTo>
                    <a:cubicBezTo>
                      <a:pt x="67" y="107"/>
                      <a:pt x="68" y="105"/>
                      <a:pt x="70" y="105"/>
                    </a:cubicBezTo>
                    <a:cubicBezTo>
                      <a:pt x="71" y="105"/>
                      <a:pt x="72" y="106"/>
                      <a:pt x="73" y="106"/>
                    </a:cubicBezTo>
                    <a:cubicBezTo>
                      <a:pt x="73" y="107"/>
                      <a:pt x="91" y="127"/>
                      <a:pt x="92" y="133"/>
                    </a:cubicBezTo>
                    <a:cubicBezTo>
                      <a:pt x="94" y="137"/>
                      <a:pt x="93" y="137"/>
                      <a:pt x="86" y="138"/>
                    </a:cubicBezTo>
                    <a:cubicBezTo>
                      <a:pt x="87" y="140"/>
                      <a:pt x="89" y="142"/>
                      <a:pt x="90" y="143"/>
                    </a:cubicBezTo>
                    <a:cubicBezTo>
                      <a:pt x="92" y="145"/>
                      <a:pt x="92" y="145"/>
                      <a:pt x="92" y="145"/>
                    </a:cubicBezTo>
                    <a:cubicBezTo>
                      <a:pt x="92" y="143"/>
                      <a:pt x="91" y="141"/>
                      <a:pt x="92" y="139"/>
                    </a:cubicBezTo>
                    <a:cubicBezTo>
                      <a:pt x="93" y="139"/>
                      <a:pt x="93" y="139"/>
                      <a:pt x="93" y="139"/>
                    </a:cubicBezTo>
                    <a:cubicBezTo>
                      <a:pt x="94" y="137"/>
                      <a:pt x="94" y="136"/>
                      <a:pt x="95" y="134"/>
                    </a:cubicBezTo>
                    <a:cubicBezTo>
                      <a:pt x="94" y="130"/>
                      <a:pt x="94" y="130"/>
                      <a:pt x="94" y="129"/>
                    </a:cubicBezTo>
                    <a:cubicBezTo>
                      <a:pt x="95" y="129"/>
                      <a:pt x="95" y="129"/>
                      <a:pt x="95" y="129"/>
                    </a:cubicBezTo>
                    <a:cubicBezTo>
                      <a:pt x="95" y="129"/>
                      <a:pt x="96" y="130"/>
                      <a:pt x="96" y="131"/>
                    </a:cubicBezTo>
                    <a:cubicBezTo>
                      <a:pt x="96" y="129"/>
                      <a:pt x="96" y="129"/>
                      <a:pt x="90" y="122"/>
                    </a:cubicBezTo>
                    <a:cubicBezTo>
                      <a:pt x="90" y="120"/>
                      <a:pt x="90" y="120"/>
                      <a:pt x="90" y="120"/>
                    </a:cubicBezTo>
                    <a:cubicBezTo>
                      <a:pt x="87" y="119"/>
                      <a:pt x="85" y="118"/>
                      <a:pt x="78" y="103"/>
                    </a:cubicBezTo>
                    <a:cubicBezTo>
                      <a:pt x="78" y="102"/>
                      <a:pt x="79" y="102"/>
                      <a:pt x="79" y="101"/>
                    </a:cubicBezTo>
                    <a:cubicBezTo>
                      <a:pt x="96" y="121"/>
                      <a:pt x="96" y="121"/>
                      <a:pt x="96" y="121"/>
                    </a:cubicBezTo>
                    <a:cubicBezTo>
                      <a:pt x="97" y="122"/>
                      <a:pt x="97" y="122"/>
                      <a:pt x="102" y="136"/>
                    </a:cubicBezTo>
                    <a:cubicBezTo>
                      <a:pt x="107" y="149"/>
                      <a:pt x="107" y="149"/>
                      <a:pt x="107" y="149"/>
                    </a:cubicBezTo>
                    <a:cubicBezTo>
                      <a:pt x="107" y="148"/>
                      <a:pt x="107" y="147"/>
                      <a:pt x="107" y="146"/>
                    </a:cubicBezTo>
                    <a:cubicBezTo>
                      <a:pt x="107" y="143"/>
                      <a:pt x="106" y="141"/>
                      <a:pt x="106" y="138"/>
                    </a:cubicBezTo>
                    <a:cubicBezTo>
                      <a:pt x="104" y="129"/>
                      <a:pt x="104" y="129"/>
                      <a:pt x="105" y="128"/>
                    </a:cubicBezTo>
                    <a:cubicBezTo>
                      <a:pt x="106" y="128"/>
                      <a:pt x="110" y="130"/>
                      <a:pt x="110" y="133"/>
                    </a:cubicBezTo>
                    <a:cubicBezTo>
                      <a:pt x="111" y="132"/>
                      <a:pt x="111" y="131"/>
                      <a:pt x="111" y="131"/>
                    </a:cubicBezTo>
                    <a:cubicBezTo>
                      <a:pt x="112" y="131"/>
                      <a:pt x="112" y="131"/>
                      <a:pt x="113" y="131"/>
                    </a:cubicBezTo>
                    <a:cubicBezTo>
                      <a:pt x="114" y="122"/>
                      <a:pt x="108" y="115"/>
                      <a:pt x="109" y="107"/>
                    </a:cubicBezTo>
                    <a:cubicBezTo>
                      <a:pt x="109" y="106"/>
                      <a:pt x="109" y="106"/>
                      <a:pt x="110" y="106"/>
                    </a:cubicBezTo>
                    <a:cubicBezTo>
                      <a:pt x="110" y="106"/>
                      <a:pt x="111" y="107"/>
                      <a:pt x="111" y="107"/>
                    </a:cubicBezTo>
                    <a:cubicBezTo>
                      <a:pt x="110" y="108"/>
                      <a:pt x="110" y="108"/>
                      <a:pt x="110" y="108"/>
                    </a:cubicBezTo>
                    <a:cubicBezTo>
                      <a:pt x="112" y="109"/>
                      <a:pt x="112" y="109"/>
                      <a:pt x="113" y="110"/>
                    </a:cubicBezTo>
                    <a:cubicBezTo>
                      <a:pt x="114" y="112"/>
                      <a:pt x="114" y="112"/>
                      <a:pt x="113" y="114"/>
                    </a:cubicBezTo>
                    <a:cubicBezTo>
                      <a:pt x="114" y="115"/>
                      <a:pt x="115" y="117"/>
                      <a:pt x="116" y="118"/>
                    </a:cubicBezTo>
                    <a:cubicBezTo>
                      <a:pt x="120" y="116"/>
                      <a:pt x="114" y="111"/>
                      <a:pt x="115" y="108"/>
                    </a:cubicBezTo>
                    <a:cubicBezTo>
                      <a:pt x="115" y="108"/>
                      <a:pt x="116" y="108"/>
                      <a:pt x="116" y="108"/>
                    </a:cubicBezTo>
                    <a:cubicBezTo>
                      <a:pt x="117" y="108"/>
                      <a:pt x="117" y="109"/>
                      <a:pt x="118" y="110"/>
                    </a:cubicBezTo>
                    <a:cubicBezTo>
                      <a:pt x="117" y="111"/>
                      <a:pt x="117" y="111"/>
                      <a:pt x="117" y="111"/>
                    </a:cubicBezTo>
                    <a:cubicBezTo>
                      <a:pt x="118" y="112"/>
                      <a:pt x="118" y="112"/>
                      <a:pt x="119" y="115"/>
                    </a:cubicBezTo>
                    <a:cubicBezTo>
                      <a:pt x="118" y="116"/>
                      <a:pt x="118" y="116"/>
                      <a:pt x="118" y="116"/>
                    </a:cubicBezTo>
                    <a:cubicBezTo>
                      <a:pt x="120" y="121"/>
                      <a:pt x="123" y="124"/>
                      <a:pt x="125" y="128"/>
                    </a:cubicBezTo>
                    <a:cubicBezTo>
                      <a:pt x="127" y="125"/>
                      <a:pt x="127" y="125"/>
                      <a:pt x="127" y="125"/>
                    </a:cubicBezTo>
                    <a:cubicBezTo>
                      <a:pt x="125" y="119"/>
                      <a:pt x="125" y="119"/>
                      <a:pt x="125" y="118"/>
                    </a:cubicBezTo>
                    <a:cubicBezTo>
                      <a:pt x="125" y="118"/>
                      <a:pt x="125" y="118"/>
                      <a:pt x="125" y="118"/>
                    </a:cubicBezTo>
                    <a:cubicBezTo>
                      <a:pt x="122" y="111"/>
                      <a:pt x="121" y="108"/>
                      <a:pt x="118" y="100"/>
                    </a:cubicBezTo>
                    <a:cubicBezTo>
                      <a:pt x="110" y="85"/>
                      <a:pt x="110" y="85"/>
                      <a:pt x="110" y="85"/>
                    </a:cubicBezTo>
                    <a:cubicBezTo>
                      <a:pt x="108" y="83"/>
                      <a:pt x="107" y="81"/>
                      <a:pt x="105" y="80"/>
                    </a:cubicBezTo>
                    <a:moveTo>
                      <a:pt x="106" y="79"/>
                    </a:moveTo>
                    <a:cubicBezTo>
                      <a:pt x="105" y="80"/>
                      <a:pt x="105" y="80"/>
                      <a:pt x="105" y="80"/>
                    </a:cubicBezTo>
                    <a:cubicBezTo>
                      <a:pt x="107" y="81"/>
                      <a:pt x="108" y="83"/>
                      <a:pt x="110" y="85"/>
                    </a:cubicBezTo>
                    <a:cubicBezTo>
                      <a:pt x="109" y="83"/>
                      <a:pt x="107" y="81"/>
                      <a:pt x="106" y="79"/>
                    </a:cubicBezTo>
                    <a:moveTo>
                      <a:pt x="45" y="73"/>
                    </a:moveTo>
                    <a:cubicBezTo>
                      <a:pt x="44" y="73"/>
                      <a:pt x="44" y="73"/>
                      <a:pt x="43" y="73"/>
                    </a:cubicBezTo>
                    <a:cubicBezTo>
                      <a:pt x="43" y="73"/>
                      <a:pt x="43" y="73"/>
                      <a:pt x="45" y="77"/>
                    </a:cubicBezTo>
                    <a:cubicBezTo>
                      <a:pt x="44" y="77"/>
                      <a:pt x="43" y="78"/>
                      <a:pt x="42" y="78"/>
                    </a:cubicBezTo>
                    <a:cubicBezTo>
                      <a:pt x="42" y="79"/>
                      <a:pt x="42" y="80"/>
                      <a:pt x="42" y="80"/>
                    </a:cubicBezTo>
                    <a:cubicBezTo>
                      <a:pt x="39" y="80"/>
                      <a:pt x="38" y="80"/>
                      <a:pt x="37" y="79"/>
                    </a:cubicBezTo>
                    <a:cubicBezTo>
                      <a:pt x="37" y="80"/>
                      <a:pt x="37" y="80"/>
                      <a:pt x="37" y="80"/>
                    </a:cubicBezTo>
                    <a:cubicBezTo>
                      <a:pt x="37" y="81"/>
                      <a:pt x="37" y="81"/>
                      <a:pt x="37" y="81"/>
                    </a:cubicBezTo>
                    <a:cubicBezTo>
                      <a:pt x="37" y="81"/>
                      <a:pt x="37" y="81"/>
                      <a:pt x="37" y="81"/>
                    </a:cubicBezTo>
                    <a:cubicBezTo>
                      <a:pt x="41" y="91"/>
                      <a:pt x="41" y="91"/>
                      <a:pt x="41" y="91"/>
                    </a:cubicBezTo>
                    <a:cubicBezTo>
                      <a:pt x="45" y="96"/>
                      <a:pt x="45" y="103"/>
                      <a:pt x="45" y="106"/>
                    </a:cubicBezTo>
                    <a:cubicBezTo>
                      <a:pt x="46" y="108"/>
                      <a:pt x="46" y="108"/>
                      <a:pt x="46" y="108"/>
                    </a:cubicBezTo>
                    <a:cubicBezTo>
                      <a:pt x="47" y="108"/>
                      <a:pt x="47" y="108"/>
                      <a:pt x="48" y="109"/>
                    </a:cubicBezTo>
                    <a:cubicBezTo>
                      <a:pt x="58" y="104"/>
                      <a:pt x="58" y="104"/>
                      <a:pt x="58" y="104"/>
                    </a:cubicBezTo>
                    <a:cubicBezTo>
                      <a:pt x="45" y="73"/>
                      <a:pt x="45" y="73"/>
                      <a:pt x="45" y="73"/>
                    </a:cubicBezTo>
                    <a:moveTo>
                      <a:pt x="59" y="35"/>
                    </a:moveTo>
                    <a:cubicBezTo>
                      <a:pt x="60" y="37"/>
                      <a:pt x="61" y="38"/>
                      <a:pt x="64" y="41"/>
                    </a:cubicBezTo>
                    <a:cubicBezTo>
                      <a:pt x="68" y="44"/>
                      <a:pt x="73" y="44"/>
                      <a:pt x="77" y="47"/>
                    </a:cubicBezTo>
                    <a:cubicBezTo>
                      <a:pt x="77" y="47"/>
                      <a:pt x="76" y="47"/>
                      <a:pt x="75" y="46"/>
                    </a:cubicBezTo>
                    <a:cubicBezTo>
                      <a:pt x="75" y="47"/>
                      <a:pt x="75" y="47"/>
                      <a:pt x="75" y="47"/>
                    </a:cubicBezTo>
                    <a:cubicBezTo>
                      <a:pt x="75" y="47"/>
                      <a:pt x="76" y="48"/>
                      <a:pt x="76" y="48"/>
                    </a:cubicBezTo>
                    <a:cubicBezTo>
                      <a:pt x="74" y="47"/>
                      <a:pt x="71" y="46"/>
                      <a:pt x="69" y="46"/>
                    </a:cubicBezTo>
                    <a:cubicBezTo>
                      <a:pt x="72" y="50"/>
                      <a:pt x="75" y="52"/>
                      <a:pt x="77" y="56"/>
                    </a:cubicBezTo>
                    <a:cubicBezTo>
                      <a:pt x="75" y="56"/>
                      <a:pt x="75" y="53"/>
                      <a:pt x="72" y="53"/>
                    </a:cubicBezTo>
                    <a:cubicBezTo>
                      <a:pt x="72" y="53"/>
                      <a:pt x="72" y="53"/>
                      <a:pt x="72" y="53"/>
                    </a:cubicBezTo>
                    <a:cubicBezTo>
                      <a:pt x="72" y="53"/>
                      <a:pt x="72" y="53"/>
                      <a:pt x="72" y="53"/>
                    </a:cubicBezTo>
                    <a:cubicBezTo>
                      <a:pt x="72" y="53"/>
                      <a:pt x="75" y="59"/>
                      <a:pt x="75" y="59"/>
                    </a:cubicBezTo>
                    <a:cubicBezTo>
                      <a:pt x="75" y="59"/>
                      <a:pt x="77" y="62"/>
                      <a:pt x="77" y="63"/>
                    </a:cubicBezTo>
                    <a:cubicBezTo>
                      <a:pt x="76" y="63"/>
                      <a:pt x="76" y="63"/>
                      <a:pt x="76" y="63"/>
                    </a:cubicBezTo>
                    <a:cubicBezTo>
                      <a:pt x="76" y="63"/>
                      <a:pt x="76" y="63"/>
                      <a:pt x="75" y="63"/>
                    </a:cubicBezTo>
                    <a:cubicBezTo>
                      <a:pt x="75" y="64"/>
                      <a:pt x="75" y="64"/>
                      <a:pt x="75" y="65"/>
                    </a:cubicBezTo>
                    <a:cubicBezTo>
                      <a:pt x="75" y="65"/>
                      <a:pt x="75" y="65"/>
                      <a:pt x="75" y="65"/>
                    </a:cubicBezTo>
                    <a:cubicBezTo>
                      <a:pt x="75" y="65"/>
                      <a:pt x="75" y="65"/>
                      <a:pt x="75" y="65"/>
                    </a:cubicBezTo>
                    <a:cubicBezTo>
                      <a:pt x="72" y="65"/>
                      <a:pt x="70" y="65"/>
                      <a:pt x="69" y="65"/>
                    </a:cubicBezTo>
                    <a:cubicBezTo>
                      <a:pt x="68" y="65"/>
                      <a:pt x="68" y="65"/>
                      <a:pt x="68" y="65"/>
                    </a:cubicBezTo>
                    <a:cubicBezTo>
                      <a:pt x="67" y="66"/>
                      <a:pt x="67" y="66"/>
                      <a:pt x="67" y="66"/>
                    </a:cubicBezTo>
                    <a:cubicBezTo>
                      <a:pt x="66" y="65"/>
                      <a:pt x="64" y="64"/>
                      <a:pt x="62" y="64"/>
                    </a:cubicBezTo>
                    <a:cubicBezTo>
                      <a:pt x="65" y="65"/>
                      <a:pt x="65" y="65"/>
                      <a:pt x="65" y="65"/>
                    </a:cubicBezTo>
                    <a:cubicBezTo>
                      <a:pt x="65" y="64"/>
                      <a:pt x="63" y="63"/>
                      <a:pt x="61" y="63"/>
                    </a:cubicBezTo>
                    <a:cubicBezTo>
                      <a:pt x="61" y="63"/>
                      <a:pt x="61" y="63"/>
                      <a:pt x="60" y="63"/>
                    </a:cubicBezTo>
                    <a:cubicBezTo>
                      <a:pt x="60" y="63"/>
                      <a:pt x="60" y="63"/>
                      <a:pt x="60" y="63"/>
                    </a:cubicBezTo>
                    <a:cubicBezTo>
                      <a:pt x="59" y="63"/>
                      <a:pt x="59" y="63"/>
                      <a:pt x="57" y="60"/>
                    </a:cubicBezTo>
                    <a:cubicBezTo>
                      <a:pt x="55" y="58"/>
                      <a:pt x="52" y="55"/>
                      <a:pt x="53" y="52"/>
                    </a:cubicBezTo>
                    <a:cubicBezTo>
                      <a:pt x="53" y="51"/>
                      <a:pt x="51" y="46"/>
                      <a:pt x="50" y="46"/>
                    </a:cubicBezTo>
                    <a:cubicBezTo>
                      <a:pt x="50" y="46"/>
                      <a:pt x="50" y="46"/>
                      <a:pt x="50" y="46"/>
                    </a:cubicBezTo>
                    <a:cubicBezTo>
                      <a:pt x="49" y="46"/>
                      <a:pt x="46" y="46"/>
                      <a:pt x="46" y="48"/>
                    </a:cubicBezTo>
                    <a:cubicBezTo>
                      <a:pt x="47" y="48"/>
                      <a:pt x="51" y="57"/>
                      <a:pt x="55" y="61"/>
                    </a:cubicBezTo>
                    <a:cubicBezTo>
                      <a:pt x="56" y="62"/>
                      <a:pt x="56" y="62"/>
                      <a:pt x="56" y="62"/>
                    </a:cubicBezTo>
                    <a:cubicBezTo>
                      <a:pt x="56" y="63"/>
                      <a:pt x="56" y="63"/>
                      <a:pt x="55" y="63"/>
                    </a:cubicBezTo>
                    <a:cubicBezTo>
                      <a:pt x="54" y="63"/>
                      <a:pt x="53" y="63"/>
                      <a:pt x="53" y="63"/>
                    </a:cubicBezTo>
                    <a:cubicBezTo>
                      <a:pt x="52" y="64"/>
                      <a:pt x="52" y="64"/>
                      <a:pt x="52" y="64"/>
                    </a:cubicBezTo>
                    <a:cubicBezTo>
                      <a:pt x="51" y="64"/>
                      <a:pt x="50" y="64"/>
                      <a:pt x="50" y="64"/>
                    </a:cubicBezTo>
                    <a:cubicBezTo>
                      <a:pt x="48" y="64"/>
                      <a:pt x="48" y="64"/>
                      <a:pt x="47" y="65"/>
                    </a:cubicBezTo>
                    <a:cubicBezTo>
                      <a:pt x="47" y="66"/>
                      <a:pt x="48" y="68"/>
                      <a:pt x="49" y="71"/>
                    </a:cubicBezTo>
                    <a:cubicBezTo>
                      <a:pt x="48" y="73"/>
                      <a:pt x="48" y="73"/>
                      <a:pt x="48" y="73"/>
                    </a:cubicBezTo>
                    <a:cubicBezTo>
                      <a:pt x="48" y="73"/>
                      <a:pt x="47" y="72"/>
                      <a:pt x="46" y="72"/>
                    </a:cubicBezTo>
                    <a:cubicBezTo>
                      <a:pt x="46" y="72"/>
                      <a:pt x="46" y="72"/>
                      <a:pt x="46" y="72"/>
                    </a:cubicBezTo>
                    <a:cubicBezTo>
                      <a:pt x="59" y="103"/>
                      <a:pt x="59" y="103"/>
                      <a:pt x="59" y="103"/>
                    </a:cubicBezTo>
                    <a:cubicBezTo>
                      <a:pt x="104" y="79"/>
                      <a:pt x="104" y="79"/>
                      <a:pt x="104" y="79"/>
                    </a:cubicBezTo>
                    <a:cubicBezTo>
                      <a:pt x="103" y="78"/>
                      <a:pt x="102" y="77"/>
                      <a:pt x="101" y="77"/>
                    </a:cubicBezTo>
                    <a:cubicBezTo>
                      <a:pt x="102" y="77"/>
                      <a:pt x="103" y="78"/>
                      <a:pt x="104" y="79"/>
                    </a:cubicBezTo>
                    <a:cubicBezTo>
                      <a:pt x="106" y="78"/>
                      <a:pt x="106" y="78"/>
                      <a:pt x="106" y="78"/>
                    </a:cubicBezTo>
                    <a:cubicBezTo>
                      <a:pt x="103" y="74"/>
                      <a:pt x="101" y="71"/>
                      <a:pt x="99" y="68"/>
                    </a:cubicBezTo>
                    <a:cubicBezTo>
                      <a:pt x="85" y="49"/>
                      <a:pt x="85" y="48"/>
                      <a:pt x="76" y="39"/>
                    </a:cubicBezTo>
                    <a:cubicBezTo>
                      <a:pt x="73" y="36"/>
                      <a:pt x="73" y="36"/>
                      <a:pt x="73" y="36"/>
                    </a:cubicBezTo>
                    <a:cubicBezTo>
                      <a:pt x="72" y="36"/>
                      <a:pt x="72" y="36"/>
                      <a:pt x="72" y="36"/>
                    </a:cubicBezTo>
                    <a:cubicBezTo>
                      <a:pt x="72" y="36"/>
                      <a:pt x="73" y="36"/>
                      <a:pt x="73" y="36"/>
                    </a:cubicBezTo>
                    <a:cubicBezTo>
                      <a:pt x="73" y="37"/>
                      <a:pt x="73" y="37"/>
                      <a:pt x="73" y="37"/>
                    </a:cubicBezTo>
                    <a:cubicBezTo>
                      <a:pt x="72" y="36"/>
                      <a:pt x="72" y="36"/>
                      <a:pt x="71" y="36"/>
                    </a:cubicBezTo>
                    <a:cubicBezTo>
                      <a:pt x="59" y="35"/>
                      <a:pt x="59" y="35"/>
                      <a:pt x="59" y="35"/>
                    </a:cubicBezTo>
                    <a:moveTo>
                      <a:pt x="32" y="35"/>
                    </a:moveTo>
                    <a:cubicBezTo>
                      <a:pt x="35" y="39"/>
                      <a:pt x="39" y="45"/>
                      <a:pt x="43" y="45"/>
                    </a:cubicBezTo>
                    <a:cubicBezTo>
                      <a:pt x="43" y="45"/>
                      <a:pt x="44" y="45"/>
                      <a:pt x="44" y="45"/>
                    </a:cubicBezTo>
                    <a:cubicBezTo>
                      <a:pt x="46" y="44"/>
                      <a:pt x="45" y="40"/>
                      <a:pt x="45" y="39"/>
                    </a:cubicBezTo>
                    <a:cubicBezTo>
                      <a:pt x="45" y="39"/>
                      <a:pt x="57" y="51"/>
                      <a:pt x="60" y="55"/>
                    </a:cubicBezTo>
                    <a:cubicBezTo>
                      <a:pt x="61" y="56"/>
                      <a:pt x="62" y="58"/>
                      <a:pt x="64" y="58"/>
                    </a:cubicBezTo>
                    <a:cubicBezTo>
                      <a:pt x="64" y="58"/>
                      <a:pt x="64" y="53"/>
                      <a:pt x="63" y="51"/>
                    </a:cubicBezTo>
                    <a:cubicBezTo>
                      <a:pt x="60" y="46"/>
                      <a:pt x="61" y="45"/>
                      <a:pt x="62" y="44"/>
                    </a:cubicBezTo>
                    <a:cubicBezTo>
                      <a:pt x="62" y="43"/>
                      <a:pt x="62" y="42"/>
                      <a:pt x="59" y="40"/>
                    </a:cubicBezTo>
                    <a:cubicBezTo>
                      <a:pt x="57" y="39"/>
                      <a:pt x="56" y="38"/>
                      <a:pt x="54" y="35"/>
                    </a:cubicBezTo>
                    <a:cubicBezTo>
                      <a:pt x="32" y="35"/>
                      <a:pt x="32" y="35"/>
                      <a:pt x="32" y="35"/>
                    </a:cubicBezTo>
                    <a:moveTo>
                      <a:pt x="66" y="29"/>
                    </a:moveTo>
                    <a:cubicBezTo>
                      <a:pt x="66" y="29"/>
                      <a:pt x="66" y="29"/>
                      <a:pt x="70" y="33"/>
                    </a:cubicBezTo>
                    <a:cubicBezTo>
                      <a:pt x="70" y="33"/>
                      <a:pt x="69" y="32"/>
                      <a:pt x="68" y="32"/>
                    </a:cubicBezTo>
                    <a:cubicBezTo>
                      <a:pt x="69" y="33"/>
                      <a:pt x="69" y="33"/>
                      <a:pt x="70" y="34"/>
                    </a:cubicBezTo>
                    <a:cubicBezTo>
                      <a:pt x="72" y="34"/>
                      <a:pt x="72" y="34"/>
                      <a:pt x="72" y="34"/>
                    </a:cubicBezTo>
                    <a:cubicBezTo>
                      <a:pt x="67" y="29"/>
                      <a:pt x="67" y="29"/>
                      <a:pt x="67" y="29"/>
                    </a:cubicBezTo>
                    <a:cubicBezTo>
                      <a:pt x="67" y="29"/>
                      <a:pt x="67" y="29"/>
                      <a:pt x="67" y="29"/>
                    </a:cubicBezTo>
                    <a:cubicBezTo>
                      <a:pt x="67" y="29"/>
                      <a:pt x="66" y="29"/>
                      <a:pt x="66" y="29"/>
                    </a:cubicBezTo>
                    <a:moveTo>
                      <a:pt x="25" y="0"/>
                    </a:moveTo>
                    <a:cubicBezTo>
                      <a:pt x="25" y="1"/>
                      <a:pt x="26" y="1"/>
                      <a:pt x="27" y="2"/>
                    </a:cubicBezTo>
                    <a:cubicBezTo>
                      <a:pt x="26" y="4"/>
                      <a:pt x="26" y="4"/>
                      <a:pt x="26" y="5"/>
                    </a:cubicBezTo>
                    <a:cubicBezTo>
                      <a:pt x="26" y="6"/>
                      <a:pt x="31" y="14"/>
                      <a:pt x="31" y="14"/>
                    </a:cubicBezTo>
                    <a:cubicBezTo>
                      <a:pt x="34" y="20"/>
                      <a:pt x="34" y="21"/>
                      <a:pt x="34" y="22"/>
                    </a:cubicBezTo>
                    <a:cubicBezTo>
                      <a:pt x="33" y="27"/>
                      <a:pt x="33" y="27"/>
                      <a:pt x="31" y="29"/>
                    </a:cubicBezTo>
                    <a:cubicBezTo>
                      <a:pt x="30" y="29"/>
                      <a:pt x="30" y="30"/>
                      <a:pt x="30" y="31"/>
                    </a:cubicBezTo>
                    <a:cubicBezTo>
                      <a:pt x="30" y="31"/>
                      <a:pt x="31" y="32"/>
                      <a:pt x="32" y="34"/>
                    </a:cubicBezTo>
                    <a:cubicBezTo>
                      <a:pt x="53" y="34"/>
                      <a:pt x="53" y="34"/>
                      <a:pt x="53" y="34"/>
                    </a:cubicBezTo>
                    <a:cubicBezTo>
                      <a:pt x="53" y="34"/>
                      <a:pt x="53" y="33"/>
                      <a:pt x="53" y="33"/>
                    </a:cubicBezTo>
                    <a:cubicBezTo>
                      <a:pt x="52" y="31"/>
                      <a:pt x="54" y="29"/>
                      <a:pt x="52" y="27"/>
                    </a:cubicBezTo>
                    <a:cubicBezTo>
                      <a:pt x="47" y="22"/>
                      <a:pt x="47" y="22"/>
                      <a:pt x="47" y="21"/>
                    </a:cubicBezTo>
                    <a:cubicBezTo>
                      <a:pt x="47" y="21"/>
                      <a:pt x="47" y="21"/>
                      <a:pt x="47" y="21"/>
                    </a:cubicBezTo>
                    <a:cubicBezTo>
                      <a:pt x="47" y="20"/>
                      <a:pt x="47" y="20"/>
                      <a:pt x="47" y="20"/>
                    </a:cubicBezTo>
                    <a:cubicBezTo>
                      <a:pt x="49" y="21"/>
                      <a:pt x="55" y="25"/>
                      <a:pt x="55" y="26"/>
                    </a:cubicBezTo>
                    <a:cubicBezTo>
                      <a:pt x="55" y="26"/>
                      <a:pt x="55" y="26"/>
                      <a:pt x="55" y="26"/>
                    </a:cubicBezTo>
                    <a:cubicBezTo>
                      <a:pt x="56" y="30"/>
                      <a:pt x="57" y="32"/>
                      <a:pt x="58" y="34"/>
                    </a:cubicBezTo>
                    <a:cubicBezTo>
                      <a:pt x="70" y="34"/>
                      <a:pt x="70" y="34"/>
                      <a:pt x="70" y="34"/>
                    </a:cubicBezTo>
                    <a:cubicBezTo>
                      <a:pt x="64" y="29"/>
                      <a:pt x="59" y="24"/>
                      <a:pt x="54" y="20"/>
                    </a:cubicBezTo>
                    <a:cubicBezTo>
                      <a:pt x="57" y="22"/>
                      <a:pt x="60" y="25"/>
                      <a:pt x="63" y="27"/>
                    </a:cubicBezTo>
                    <a:cubicBezTo>
                      <a:pt x="63" y="25"/>
                      <a:pt x="53" y="16"/>
                      <a:pt x="46" y="12"/>
                    </a:cubicBezTo>
                    <a:cubicBezTo>
                      <a:pt x="41" y="10"/>
                      <a:pt x="41" y="9"/>
                      <a:pt x="40" y="9"/>
                    </a:cubicBezTo>
                    <a:cubicBezTo>
                      <a:pt x="41" y="9"/>
                      <a:pt x="41" y="9"/>
                      <a:pt x="41" y="9"/>
                    </a:cubicBezTo>
                    <a:cubicBezTo>
                      <a:pt x="41" y="9"/>
                      <a:pt x="40" y="8"/>
                      <a:pt x="39" y="8"/>
                    </a:cubicBezTo>
                    <a:cubicBezTo>
                      <a:pt x="39" y="8"/>
                      <a:pt x="39" y="8"/>
                      <a:pt x="39" y="8"/>
                    </a:cubicBezTo>
                    <a:cubicBezTo>
                      <a:pt x="38" y="8"/>
                      <a:pt x="38" y="7"/>
                      <a:pt x="34" y="5"/>
                    </a:cubicBezTo>
                    <a:cubicBezTo>
                      <a:pt x="35" y="6"/>
                      <a:pt x="35" y="6"/>
                      <a:pt x="35" y="6"/>
                    </a:cubicBezTo>
                    <a:cubicBezTo>
                      <a:pt x="35" y="4"/>
                      <a:pt x="29" y="2"/>
                      <a:pt x="29" y="2"/>
                    </a:cubicBezTo>
                    <a:cubicBezTo>
                      <a:pt x="29" y="2"/>
                      <a:pt x="29" y="2"/>
                      <a:pt x="30" y="3"/>
                    </a:cubicBezTo>
                    <a:cubicBezTo>
                      <a:pt x="28" y="3"/>
                      <a:pt x="27" y="1"/>
                      <a:pt x="2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1" name="îṣlïḍê">
                <a:extLst>
                  <a:ext uri="{FF2B5EF4-FFF2-40B4-BE49-F238E27FC236}">
                    <a16:creationId xmlns:a16="http://schemas.microsoft.com/office/drawing/2014/main" id="{B92114A4-B06F-43F0-9231-6DF48B8563A0}"/>
                  </a:ext>
                </a:extLst>
              </p:cNvPr>
              <p:cNvSpPr/>
              <p:nvPr/>
            </p:nvSpPr>
            <p:spPr bwMode="auto">
              <a:xfrm>
                <a:off x="2155" y="1349"/>
                <a:ext cx="15" cy="58"/>
              </a:xfrm>
              <a:custGeom>
                <a:avLst/>
                <a:gdLst>
                  <a:gd name="T0" fmla="*/ 0 w 7"/>
                  <a:gd name="T1" fmla="*/ 0 h 28"/>
                  <a:gd name="T2" fmla="*/ 4 w 7"/>
                  <a:gd name="T3" fmla="*/ 15 h 28"/>
                  <a:gd name="T4" fmla="*/ 4 w 7"/>
                  <a:gd name="T5" fmla="*/ 13 h 28"/>
                  <a:gd name="T6" fmla="*/ 4 w 7"/>
                  <a:gd name="T7" fmla="*/ 14 h 28"/>
                  <a:gd name="T8" fmla="*/ 5 w 7"/>
                  <a:gd name="T9" fmla="*/ 19 h 28"/>
                  <a:gd name="T10" fmla="*/ 5 w 7"/>
                  <a:gd name="T11" fmla="*/ 19 h 28"/>
                  <a:gd name="T12" fmla="*/ 7 w 7"/>
                  <a:gd name="T13" fmla="*/ 28 h 28"/>
                  <a:gd name="T14" fmla="*/ 2 w 7"/>
                  <a:gd name="T15" fmla="*/ 5 h 28"/>
                  <a:gd name="T16" fmla="*/ 0 w 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28">
                    <a:moveTo>
                      <a:pt x="0" y="0"/>
                    </a:moveTo>
                    <a:cubicBezTo>
                      <a:pt x="3" y="10"/>
                      <a:pt x="3" y="10"/>
                      <a:pt x="4" y="15"/>
                    </a:cubicBezTo>
                    <a:cubicBezTo>
                      <a:pt x="4" y="14"/>
                      <a:pt x="4" y="14"/>
                      <a:pt x="4" y="13"/>
                    </a:cubicBezTo>
                    <a:cubicBezTo>
                      <a:pt x="4" y="14"/>
                      <a:pt x="4" y="14"/>
                      <a:pt x="4" y="14"/>
                    </a:cubicBezTo>
                    <a:cubicBezTo>
                      <a:pt x="5" y="19"/>
                      <a:pt x="5" y="19"/>
                      <a:pt x="5" y="19"/>
                    </a:cubicBezTo>
                    <a:cubicBezTo>
                      <a:pt x="5" y="19"/>
                      <a:pt x="5" y="19"/>
                      <a:pt x="5" y="19"/>
                    </a:cubicBezTo>
                    <a:cubicBezTo>
                      <a:pt x="5" y="22"/>
                      <a:pt x="6" y="25"/>
                      <a:pt x="7" y="28"/>
                    </a:cubicBezTo>
                    <a:cubicBezTo>
                      <a:pt x="5" y="16"/>
                      <a:pt x="4" y="14"/>
                      <a:pt x="2" y="5"/>
                    </a:cubicBezTo>
                    <a:cubicBezTo>
                      <a:pt x="1" y="3"/>
                      <a:pt x="1" y="2"/>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2" name="iṣľiďè">
                <a:extLst>
                  <a:ext uri="{FF2B5EF4-FFF2-40B4-BE49-F238E27FC236}">
                    <a16:creationId xmlns:a16="http://schemas.microsoft.com/office/drawing/2014/main" id="{51CA21AF-B481-44F1-A751-8239D7DB2931}"/>
                  </a:ext>
                </a:extLst>
              </p:cNvPr>
              <p:cNvSpPr/>
              <p:nvPr/>
            </p:nvSpPr>
            <p:spPr bwMode="auto">
              <a:xfrm>
                <a:off x="2147" y="1322"/>
                <a:ext cx="8" cy="27"/>
              </a:xfrm>
              <a:custGeom>
                <a:avLst/>
                <a:gdLst>
                  <a:gd name="T0" fmla="*/ 3 w 4"/>
                  <a:gd name="T1" fmla="*/ 9 h 13"/>
                  <a:gd name="T2" fmla="*/ 3 w 4"/>
                  <a:gd name="T3" fmla="*/ 10 h 13"/>
                  <a:gd name="T4" fmla="*/ 3 w 4"/>
                  <a:gd name="T5" fmla="*/ 9 h 13"/>
                  <a:gd name="T6" fmla="*/ 3 w 4"/>
                  <a:gd name="T7" fmla="*/ 8 h 13"/>
                  <a:gd name="T8" fmla="*/ 3 w 4"/>
                  <a:gd name="T9" fmla="*/ 8 h 13"/>
                  <a:gd name="T10" fmla="*/ 4 w 4"/>
                  <a:gd name="T11" fmla="*/ 13 h 13"/>
                  <a:gd name="T12" fmla="*/ 4 w 4"/>
                  <a:gd name="T13" fmla="*/ 11 h 13"/>
                  <a:gd name="T14" fmla="*/ 4 w 4"/>
                  <a:gd name="T15" fmla="*/ 12 h 13"/>
                  <a:gd name="T16" fmla="*/ 3 w 4"/>
                  <a:gd name="T17" fmla="*/ 9 h 13"/>
                  <a:gd name="T18" fmla="*/ 3 w 4"/>
                  <a:gd name="T19" fmla="*/ 9 h 13"/>
                  <a:gd name="T20" fmla="*/ 3 w 4"/>
                  <a:gd name="T21" fmla="*/ 8 h 13"/>
                  <a:gd name="T22" fmla="*/ 0 w 4"/>
                  <a:gd name="T23" fmla="*/ 0 h 13"/>
                  <a:gd name="T24" fmla="*/ 2 w 4"/>
                  <a:gd name="T25" fmla="*/ 7 h 13"/>
                  <a:gd name="T26" fmla="*/ 2 w 4"/>
                  <a:gd name="T27" fmla="*/ 6 h 13"/>
                  <a:gd name="T28" fmla="*/ 0 w 4"/>
                  <a:gd name="T29" fmla="*/ 1 h 13"/>
                  <a:gd name="T30" fmla="*/ 0 w 4"/>
                  <a:gd name="T31" fmla="*/ 2 h 13"/>
                  <a:gd name="T32" fmla="*/ 0 w 4"/>
                  <a:gd name="T33"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 h="13">
                    <a:moveTo>
                      <a:pt x="3" y="9"/>
                    </a:moveTo>
                    <a:cubicBezTo>
                      <a:pt x="3" y="10"/>
                      <a:pt x="3" y="10"/>
                      <a:pt x="3" y="10"/>
                    </a:cubicBezTo>
                    <a:cubicBezTo>
                      <a:pt x="3" y="9"/>
                      <a:pt x="3" y="9"/>
                      <a:pt x="3" y="9"/>
                    </a:cubicBezTo>
                    <a:moveTo>
                      <a:pt x="3" y="8"/>
                    </a:moveTo>
                    <a:cubicBezTo>
                      <a:pt x="3" y="8"/>
                      <a:pt x="3" y="8"/>
                      <a:pt x="3" y="8"/>
                    </a:cubicBezTo>
                    <a:cubicBezTo>
                      <a:pt x="3" y="10"/>
                      <a:pt x="4" y="12"/>
                      <a:pt x="4" y="13"/>
                    </a:cubicBezTo>
                    <a:cubicBezTo>
                      <a:pt x="4" y="13"/>
                      <a:pt x="4" y="12"/>
                      <a:pt x="4" y="11"/>
                    </a:cubicBezTo>
                    <a:cubicBezTo>
                      <a:pt x="4" y="12"/>
                      <a:pt x="4" y="12"/>
                      <a:pt x="4" y="12"/>
                    </a:cubicBezTo>
                    <a:cubicBezTo>
                      <a:pt x="4" y="11"/>
                      <a:pt x="3" y="10"/>
                      <a:pt x="3" y="9"/>
                    </a:cubicBezTo>
                    <a:cubicBezTo>
                      <a:pt x="3" y="9"/>
                      <a:pt x="3" y="9"/>
                      <a:pt x="3" y="9"/>
                    </a:cubicBezTo>
                    <a:cubicBezTo>
                      <a:pt x="3" y="8"/>
                      <a:pt x="3" y="8"/>
                      <a:pt x="3" y="8"/>
                    </a:cubicBezTo>
                    <a:moveTo>
                      <a:pt x="0" y="0"/>
                    </a:moveTo>
                    <a:cubicBezTo>
                      <a:pt x="1" y="2"/>
                      <a:pt x="1" y="4"/>
                      <a:pt x="2" y="7"/>
                    </a:cubicBezTo>
                    <a:cubicBezTo>
                      <a:pt x="2" y="6"/>
                      <a:pt x="2" y="6"/>
                      <a:pt x="2" y="6"/>
                    </a:cubicBezTo>
                    <a:cubicBezTo>
                      <a:pt x="0" y="1"/>
                      <a:pt x="0" y="1"/>
                      <a:pt x="0" y="1"/>
                    </a:cubicBezTo>
                    <a:cubicBezTo>
                      <a:pt x="0" y="2"/>
                      <a:pt x="0" y="2"/>
                      <a:pt x="0" y="2"/>
                    </a:cubicBezTo>
                    <a:cubicBezTo>
                      <a:pt x="0" y="1"/>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3" name="îşḷíḋè">
                <a:extLst>
                  <a:ext uri="{FF2B5EF4-FFF2-40B4-BE49-F238E27FC236}">
                    <a16:creationId xmlns:a16="http://schemas.microsoft.com/office/drawing/2014/main" id="{317A93AB-A12C-4FAD-8703-EC79390B0E83}"/>
                  </a:ext>
                </a:extLst>
              </p:cNvPr>
              <p:cNvSpPr/>
              <p:nvPr/>
            </p:nvSpPr>
            <p:spPr bwMode="auto">
              <a:xfrm>
                <a:off x="2170" y="1407"/>
                <a:ext cx="2" cy="21"/>
              </a:xfrm>
              <a:custGeom>
                <a:avLst/>
                <a:gdLst>
                  <a:gd name="T0" fmla="*/ 0 w 1"/>
                  <a:gd name="T1" fmla="*/ 0 h 10"/>
                  <a:gd name="T2" fmla="*/ 1 w 1"/>
                  <a:gd name="T3" fmla="*/ 9 h 10"/>
                  <a:gd name="T4" fmla="*/ 1 w 1"/>
                  <a:gd name="T5" fmla="*/ 10 h 10"/>
                  <a:gd name="T6" fmla="*/ 0 w 1"/>
                  <a:gd name="T7" fmla="*/ 0 h 10"/>
                </a:gdLst>
                <a:ahLst/>
                <a:cxnLst>
                  <a:cxn ang="0">
                    <a:pos x="T0" y="T1"/>
                  </a:cxn>
                  <a:cxn ang="0">
                    <a:pos x="T2" y="T3"/>
                  </a:cxn>
                  <a:cxn ang="0">
                    <a:pos x="T4" y="T5"/>
                  </a:cxn>
                  <a:cxn ang="0">
                    <a:pos x="T6" y="T7"/>
                  </a:cxn>
                </a:cxnLst>
                <a:rect l="0" t="0" r="r" b="b"/>
                <a:pathLst>
                  <a:path w="1" h="10">
                    <a:moveTo>
                      <a:pt x="0" y="0"/>
                    </a:moveTo>
                    <a:cubicBezTo>
                      <a:pt x="0" y="2"/>
                      <a:pt x="1" y="6"/>
                      <a:pt x="1" y="9"/>
                    </a:cubicBezTo>
                    <a:cubicBezTo>
                      <a:pt x="1" y="10"/>
                      <a:pt x="1" y="10"/>
                      <a:pt x="1" y="10"/>
                    </a:cubicBezTo>
                    <a:cubicBezTo>
                      <a:pt x="1" y="7"/>
                      <a:pt x="0" y="3"/>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4" name="îşļiḓè">
                <a:extLst>
                  <a:ext uri="{FF2B5EF4-FFF2-40B4-BE49-F238E27FC236}">
                    <a16:creationId xmlns:a16="http://schemas.microsoft.com/office/drawing/2014/main" id="{984EE674-904D-4FDE-B5B7-0132A0A1E1F2}"/>
                  </a:ext>
                </a:extLst>
              </p:cNvPr>
              <p:cNvSpPr/>
              <p:nvPr/>
            </p:nvSpPr>
            <p:spPr bwMode="auto">
              <a:xfrm>
                <a:off x="1888" y="1180"/>
                <a:ext cx="27" cy="35"/>
              </a:xfrm>
              <a:custGeom>
                <a:avLst/>
                <a:gdLst>
                  <a:gd name="T0" fmla="*/ 6 w 13"/>
                  <a:gd name="T1" fmla="*/ 0 h 17"/>
                  <a:gd name="T2" fmla="*/ 3 w 13"/>
                  <a:gd name="T3" fmla="*/ 3 h 17"/>
                  <a:gd name="T4" fmla="*/ 4 w 13"/>
                  <a:gd name="T5" fmla="*/ 3 h 17"/>
                  <a:gd name="T6" fmla="*/ 4 w 13"/>
                  <a:gd name="T7" fmla="*/ 4 h 17"/>
                  <a:gd name="T8" fmla="*/ 1 w 13"/>
                  <a:gd name="T9" fmla="*/ 6 h 17"/>
                  <a:gd name="T10" fmla="*/ 0 w 13"/>
                  <a:gd name="T11" fmla="*/ 8 h 17"/>
                  <a:gd name="T12" fmla="*/ 1 w 13"/>
                  <a:gd name="T13" fmla="*/ 9 h 17"/>
                  <a:gd name="T14" fmla="*/ 3 w 13"/>
                  <a:gd name="T15" fmla="*/ 9 h 17"/>
                  <a:gd name="T16" fmla="*/ 3 w 13"/>
                  <a:gd name="T17" fmla="*/ 9 h 17"/>
                  <a:gd name="T18" fmla="*/ 2 w 13"/>
                  <a:gd name="T19" fmla="*/ 14 h 17"/>
                  <a:gd name="T20" fmla="*/ 2 w 13"/>
                  <a:gd name="T21" fmla="*/ 17 h 17"/>
                  <a:gd name="T22" fmla="*/ 4 w 13"/>
                  <a:gd name="T23" fmla="*/ 17 h 17"/>
                  <a:gd name="T24" fmla="*/ 9 w 13"/>
                  <a:gd name="T25" fmla="*/ 16 h 17"/>
                  <a:gd name="T26" fmla="*/ 11 w 13"/>
                  <a:gd name="T27" fmla="*/ 15 h 17"/>
                  <a:gd name="T28" fmla="*/ 13 w 13"/>
                  <a:gd name="T29" fmla="*/ 14 h 17"/>
                  <a:gd name="T30" fmla="*/ 13 w 13"/>
                  <a:gd name="T31" fmla="*/ 10 h 17"/>
                  <a:gd name="T32" fmla="*/ 12 w 13"/>
                  <a:gd name="T33" fmla="*/ 8 h 17"/>
                  <a:gd name="T34" fmla="*/ 11 w 13"/>
                  <a:gd name="T35" fmla="*/ 6 h 17"/>
                  <a:gd name="T36" fmla="*/ 12 w 13"/>
                  <a:gd name="T37" fmla="*/ 4 h 17"/>
                  <a:gd name="T38" fmla="*/ 10 w 13"/>
                  <a:gd name="T39" fmla="*/ 2 h 17"/>
                  <a:gd name="T40" fmla="*/ 9 w 13"/>
                  <a:gd name="T41" fmla="*/ 2 h 17"/>
                  <a:gd name="T42" fmla="*/ 7 w 13"/>
                  <a:gd name="T43" fmla="*/ 1 h 17"/>
                  <a:gd name="T44" fmla="*/ 6 w 13"/>
                  <a:gd name="T45" fmla="*/ 0 h 17"/>
                  <a:gd name="T46" fmla="*/ 6 w 13"/>
                  <a:gd name="T4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 h="17">
                    <a:moveTo>
                      <a:pt x="6" y="0"/>
                    </a:moveTo>
                    <a:cubicBezTo>
                      <a:pt x="5" y="0"/>
                      <a:pt x="0" y="1"/>
                      <a:pt x="3" y="3"/>
                    </a:cubicBezTo>
                    <a:cubicBezTo>
                      <a:pt x="4" y="3"/>
                      <a:pt x="4" y="3"/>
                      <a:pt x="4" y="3"/>
                    </a:cubicBezTo>
                    <a:cubicBezTo>
                      <a:pt x="4" y="4"/>
                      <a:pt x="4" y="4"/>
                      <a:pt x="4" y="4"/>
                    </a:cubicBezTo>
                    <a:cubicBezTo>
                      <a:pt x="2" y="5"/>
                      <a:pt x="1" y="5"/>
                      <a:pt x="1" y="6"/>
                    </a:cubicBezTo>
                    <a:cubicBezTo>
                      <a:pt x="0" y="6"/>
                      <a:pt x="0" y="7"/>
                      <a:pt x="0" y="8"/>
                    </a:cubicBezTo>
                    <a:cubicBezTo>
                      <a:pt x="0" y="8"/>
                      <a:pt x="0" y="8"/>
                      <a:pt x="1" y="9"/>
                    </a:cubicBezTo>
                    <a:cubicBezTo>
                      <a:pt x="2" y="9"/>
                      <a:pt x="3" y="9"/>
                      <a:pt x="3" y="9"/>
                    </a:cubicBezTo>
                    <a:cubicBezTo>
                      <a:pt x="3" y="9"/>
                      <a:pt x="3" y="9"/>
                      <a:pt x="3" y="9"/>
                    </a:cubicBezTo>
                    <a:cubicBezTo>
                      <a:pt x="2" y="11"/>
                      <a:pt x="2" y="14"/>
                      <a:pt x="2" y="14"/>
                    </a:cubicBezTo>
                    <a:cubicBezTo>
                      <a:pt x="1" y="16"/>
                      <a:pt x="2" y="16"/>
                      <a:pt x="2" y="17"/>
                    </a:cubicBezTo>
                    <a:cubicBezTo>
                      <a:pt x="2" y="17"/>
                      <a:pt x="3" y="17"/>
                      <a:pt x="4" y="17"/>
                    </a:cubicBezTo>
                    <a:cubicBezTo>
                      <a:pt x="5" y="17"/>
                      <a:pt x="7" y="17"/>
                      <a:pt x="9" y="16"/>
                    </a:cubicBezTo>
                    <a:cubicBezTo>
                      <a:pt x="9" y="15"/>
                      <a:pt x="10" y="15"/>
                      <a:pt x="11" y="15"/>
                    </a:cubicBezTo>
                    <a:cubicBezTo>
                      <a:pt x="11" y="14"/>
                      <a:pt x="12" y="15"/>
                      <a:pt x="13" y="14"/>
                    </a:cubicBezTo>
                    <a:cubicBezTo>
                      <a:pt x="13" y="13"/>
                      <a:pt x="13" y="12"/>
                      <a:pt x="13" y="10"/>
                    </a:cubicBezTo>
                    <a:cubicBezTo>
                      <a:pt x="12" y="9"/>
                      <a:pt x="12" y="9"/>
                      <a:pt x="12" y="8"/>
                    </a:cubicBezTo>
                    <a:cubicBezTo>
                      <a:pt x="11" y="7"/>
                      <a:pt x="11" y="7"/>
                      <a:pt x="11" y="6"/>
                    </a:cubicBezTo>
                    <a:cubicBezTo>
                      <a:pt x="12" y="6"/>
                      <a:pt x="12" y="5"/>
                      <a:pt x="12" y="4"/>
                    </a:cubicBezTo>
                    <a:cubicBezTo>
                      <a:pt x="11" y="3"/>
                      <a:pt x="11" y="2"/>
                      <a:pt x="10" y="2"/>
                    </a:cubicBezTo>
                    <a:cubicBezTo>
                      <a:pt x="9" y="2"/>
                      <a:pt x="9" y="2"/>
                      <a:pt x="9" y="2"/>
                    </a:cubicBezTo>
                    <a:cubicBezTo>
                      <a:pt x="8" y="1"/>
                      <a:pt x="8" y="1"/>
                      <a:pt x="7" y="1"/>
                    </a:cubicBezTo>
                    <a:cubicBezTo>
                      <a:pt x="6" y="0"/>
                      <a:pt x="6" y="0"/>
                      <a:pt x="6" y="0"/>
                    </a:cubicBezTo>
                    <a:cubicBezTo>
                      <a:pt x="6" y="0"/>
                      <a:pt x="6"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5" name="iṧľîḋé">
                <a:extLst>
                  <a:ext uri="{FF2B5EF4-FFF2-40B4-BE49-F238E27FC236}">
                    <a16:creationId xmlns:a16="http://schemas.microsoft.com/office/drawing/2014/main" id="{86B4B154-9AAB-420B-9DAC-E46D701E8DED}"/>
                  </a:ext>
                </a:extLst>
              </p:cNvPr>
              <p:cNvSpPr/>
              <p:nvPr/>
            </p:nvSpPr>
            <p:spPr bwMode="auto">
              <a:xfrm>
                <a:off x="1429" y="1071"/>
                <a:ext cx="10" cy="7"/>
              </a:xfrm>
              <a:custGeom>
                <a:avLst/>
                <a:gdLst>
                  <a:gd name="T0" fmla="*/ 5 w 5"/>
                  <a:gd name="T1" fmla="*/ 0 h 3"/>
                  <a:gd name="T2" fmla="*/ 5 w 5"/>
                  <a:gd name="T3" fmla="*/ 0 h 3"/>
                  <a:gd name="T4" fmla="*/ 0 w 5"/>
                  <a:gd name="T5" fmla="*/ 3 h 3"/>
                  <a:gd name="T6" fmla="*/ 5 w 5"/>
                  <a:gd name="T7" fmla="*/ 0 h 3"/>
                  <a:gd name="T8" fmla="*/ 5 w 5"/>
                  <a:gd name="T9" fmla="*/ 0 h 3"/>
                </a:gdLst>
                <a:ahLst/>
                <a:cxnLst>
                  <a:cxn ang="0">
                    <a:pos x="T0" y="T1"/>
                  </a:cxn>
                  <a:cxn ang="0">
                    <a:pos x="T2" y="T3"/>
                  </a:cxn>
                  <a:cxn ang="0">
                    <a:pos x="T4" y="T5"/>
                  </a:cxn>
                  <a:cxn ang="0">
                    <a:pos x="T6" y="T7"/>
                  </a:cxn>
                  <a:cxn ang="0">
                    <a:pos x="T8" y="T9"/>
                  </a:cxn>
                </a:cxnLst>
                <a:rect l="0" t="0" r="r" b="b"/>
                <a:pathLst>
                  <a:path w="5" h="3">
                    <a:moveTo>
                      <a:pt x="5" y="0"/>
                    </a:moveTo>
                    <a:cubicBezTo>
                      <a:pt x="5" y="0"/>
                      <a:pt x="5" y="0"/>
                      <a:pt x="5" y="0"/>
                    </a:cubicBezTo>
                    <a:cubicBezTo>
                      <a:pt x="5" y="0"/>
                      <a:pt x="0" y="2"/>
                      <a:pt x="0" y="3"/>
                    </a:cubicBezTo>
                    <a:cubicBezTo>
                      <a:pt x="0" y="3"/>
                      <a:pt x="1" y="3"/>
                      <a:pt x="5" y="0"/>
                    </a:cubicBezTo>
                    <a:cubicBezTo>
                      <a:pt x="5" y="0"/>
                      <a:pt x="5"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6" name="îṡḷíḑe">
                <a:extLst>
                  <a:ext uri="{FF2B5EF4-FFF2-40B4-BE49-F238E27FC236}">
                    <a16:creationId xmlns:a16="http://schemas.microsoft.com/office/drawing/2014/main" id="{799C5F8A-95C3-4F9F-9FB1-0680CD21BA26}"/>
                  </a:ext>
                </a:extLst>
              </p:cNvPr>
              <p:cNvSpPr/>
              <p:nvPr/>
            </p:nvSpPr>
            <p:spPr bwMode="auto">
              <a:xfrm>
                <a:off x="2114" y="1397"/>
                <a:ext cx="12" cy="8"/>
              </a:xfrm>
              <a:custGeom>
                <a:avLst/>
                <a:gdLst>
                  <a:gd name="T0" fmla="*/ 1 w 6"/>
                  <a:gd name="T1" fmla="*/ 0 h 4"/>
                  <a:gd name="T2" fmla="*/ 0 w 6"/>
                  <a:gd name="T3" fmla="*/ 2 h 4"/>
                  <a:gd name="T4" fmla="*/ 6 w 6"/>
                  <a:gd name="T5" fmla="*/ 4 h 4"/>
                  <a:gd name="T6" fmla="*/ 6 w 6"/>
                  <a:gd name="T7" fmla="*/ 4 h 4"/>
                  <a:gd name="T8" fmla="*/ 6 w 6"/>
                  <a:gd name="T9" fmla="*/ 4 h 4"/>
                  <a:gd name="T10" fmla="*/ 6 w 6"/>
                  <a:gd name="T11" fmla="*/ 4 h 4"/>
                  <a:gd name="T12" fmla="*/ 4 w 6"/>
                  <a:gd name="T13" fmla="*/ 1 h 4"/>
                  <a:gd name="T14" fmla="*/ 3 w 6"/>
                  <a:gd name="T15" fmla="*/ 1 h 4"/>
                  <a:gd name="T16" fmla="*/ 1 w 6"/>
                  <a:gd name="T17" fmla="*/ 1 h 4"/>
                  <a:gd name="T18" fmla="*/ 1 w 6"/>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1" y="0"/>
                    </a:moveTo>
                    <a:cubicBezTo>
                      <a:pt x="0" y="2"/>
                      <a:pt x="0" y="2"/>
                      <a:pt x="0" y="2"/>
                    </a:cubicBezTo>
                    <a:cubicBezTo>
                      <a:pt x="1" y="3"/>
                      <a:pt x="4" y="4"/>
                      <a:pt x="6" y="4"/>
                    </a:cubicBezTo>
                    <a:cubicBezTo>
                      <a:pt x="6" y="4"/>
                      <a:pt x="6" y="4"/>
                      <a:pt x="6" y="4"/>
                    </a:cubicBezTo>
                    <a:cubicBezTo>
                      <a:pt x="6" y="4"/>
                      <a:pt x="6" y="4"/>
                      <a:pt x="6" y="4"/>
                    </a:cubicBezTo>
                    <a:cubicBezTo>
                      <a:pt x="6" y="4"/>
                      <a:pt x="6" y="4"/>
                      <a:pt x="6" y="4"/>
                    </a:cubicBezTo>
                    <a:cubicBezTo>
                      <a:pt x="4" y="1"/>
                      <a:pt x="4" y="1"/>
                      <a:pt x="4" y="1"/>
                    </a:cubicBezTo>
                    <a:cubicBezTo>
                      <a:pt x="4" y="1"/>
                      <a:pt x="3" y="1"/>
                      <a:pt x="3" y="1"/>
                    </a:cubicBezTo>
                    <a:cubicBezTo>
                      <a:pt x="3" y="1"/>
                      <a:pt x="2" y="1"/>
                      <a:pt x="1" y="1"/>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7" name="ïṧľîḓè">
                <a:extLst>
                  <a:ext uri="{FF2B5EF4-FFF2-40B4-BE49-F238E27FC236}">
                    <a16:creationId xmlns:a16="http://schemas.microsoft.com/office/drawing/2014/main" id="{2C6D7D03-15FE-4138-A97A-D56DDD87264E}"/>
                  </a:ext>
                </a:extLst>
              </p:cNvPr>
              <p:cNvSpPr/>
              <p:nvPr/>
            </p:nvSpPr>
            <p:spPr bwMode="auto">
              <a:xfrm>
                <a:off x="2036" y="1328"/>
                <a:ext cx="13" cy="21"/>
              </a:xfrm>
              <a:custGeom>
                <a:avLst/>
                <a:gdLst>
                  <a:gd name="T0" fmla="*/ 4 w 6"/>
                  <a:gd name="T1" fmla="*/ 0 h 10"/>
                  <a:gd name="T2" fmla="*/ 1 w 6"/>
                  <a:gd name="T3" fmla="*/ 2 h 10"/>
                  <a:gd name="T4" fmla="*/ 1 w 6"/>
                  <a:gd name="T5" fmla="*/ 6 h 10"/>
                  <a:gd name="T6" fmla="*/ 2 w 6"/>
                  <a:gd name="T7" fmla="*/ 7 h 10"/>
                  <a:gd name="T8" fmla="*/ 2 w 6"/>
                  <a:gd name="T9" fmla="*/ 9 h 10"/>
                  <a:gd name="T10" fmla="*/ 3 w 6"/>
                  <a:gd name="T11" fmla="*/ 10 h 10"/>
                  <a:gd name="T12" fmla="*/ 3 w 6"/>
                  <a:gd name="T13" fmla="*/ 10 h 10"/>
                  <a:gd name="T14" fmla="*/ 6 w 6"/>
                  <a:gd name="T15" fmla="*/ 7 h 10"/>
                  <a:gd name="T16" fmla="*/ 6 w 6"/>
                  <a:gd name="T17" fmla="*/ 6 h 10"/>
                  <a:gd name="T18" fmla="*/ 5 w 6"/>
                  <a:gd name="T19" fmla="*/ 4 h 10"/>
                  <a:gd name="T20" fmla="*/ 5 w 6"/>
                  <a:gd name="T21" fmla="*/ 1 h 10"/>
                  <a:gd name="T22" fmla="*/ 4 w 6"/>
                  <a:gd name="T23"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10">
                    <a:moveTo>
                      <a:pt x="4" y="0"/>
                    </a:moveTo>
                    <a:cubicBezTo>
                      <a:pt x="3" y="0"/>
                      <a:pt x="1" y="1"/>
                      <a:pt x="1" y="2"/>
                    </a:cubicBezTo>
                    <a:cubicBezTo>
                      <a:pt x="0" y="3"/>
                      <a:pt x="0" y="5"/>
                      <a:pt x="1" y="6"/>
                    </a:cubicBezTo>
                    <a:cubicBezTo>
                      <a:pt x="1" y="6"/>
                      <a:pt x="2" y="6"/>
                      <a:pt x="2" y="7"/>
                    </a:cubicBezTo>
                    <a:cubicBezTo>
                      <a:pt x="2" y="8"/>
                      <a:pt x="2" y="8"/>
                      <a:pt x="2" y="9"/>
                    </a:cubicBezTo>
                    <a:cubicBezTo>
                      <a:pt x="2" y="10"/>
                      <a:pt x="3" y="10"/>
                      <a:pt x="3" y="10"/>
                    </a:cubicBezTo>
                    <a:cubicBezTo>
                      <a:pt x="3" y="10"/>
                      <a:pt x="3" y="10"/>
                      <a:pt x="3" y="10"/>
                    </a:cubicBezTo>
                    <a:cubicBezTo>
                      <a:pt x="4" y="10"/>
                      <a:pt x="6" y="9"/>
                      <a:pt x="6" y="7"/>
                    </a:cubicBezTo>
                    <a:cubicBezTo>
                      <a:pt x="6" y="6"/>
                      <a:pt x="6" y="6"/>
                      <a:pt x="6" y="6"/>
                    </a:cubicBezTo>
                    <a:cubicBezTo>
                      <a:pt x="6" y="6"/>
                      <a:pt x="6" y="5"/>
                      <a:pt x="5" y="4"/>
                    </a:cubicBezTo>
                    <a:cubicBezTo>
                      <a:pt x="5" y="3"/>
                      <a:pt x="5" y="2"/>
                      <a:pt x="5" y="1"/>
                    </a:cubicBezTo>
                    <a:cubicBezTo>
                      <a:pt x="5" y="0"/>
                      <a:pt x="5"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8" name="iṣḷiḓè">
                <a:extLst>
                  <a:ext uri="{FF2B5EF4-FFF2-40B4-BE49-F238E27FC236}">
                    <a16:creationId xmlns:a16="http://schemas.microsoft.com/office/drawing/2014/main" id="{C8227A80-342A-4089-924B-8D995B57BDC6}"/>
                  </a:ext>
                </a:extLst>
              </p:cNvPr>
              <p:cNvSpPr/>
              <p:nvPr/>
            </p:nvSpPr>
            <p:spPr bwMode="auto">
              <a:xfrm>
                <a:off x="2005" y="1334"/>
                <a:ext cx="10" cy="6"/>
              </a:xfrm>
              <a:custGeom>
                <a:avLst/>
                <a:gdLst>
                  <a:gd name="T0" fmla="*/ 2 w 5"/>
                  <a:gd name="T1" fmla="*/ 0 h 3"/>
                  <a:gd name="T2" fmla="*/ 0 w 5"/>
                  <a:gd name="T3" fmla="*/ 2 h 3"/>
                  <a:gd name="T4" fmla="*/ 3 w 5"/>
                  <a:gd name="T5" fmla="*/ 3 h 3"/>
                  <a:gd name="T6" fmla="*/ 3 w 5"/>
                  <a:gd name="T7" fmla="*/ 3 h 3"/>
                  <a:gd name="T8" fmla="*/ 4 w 5"/>
                  <a:gd name="T9" fmla="*/ 2 h 3"/>
                  <a:gd name="T10" fmla="*/ 5 w 5"/>
                  <a:gd name="T11" fmla="*/ 1 h 3"/>
                  <a:gd name="T12" fmla="*/ 3 w 5"/>
                  <a:gd name="T13" fmla="*/ 0 h 3"/>
                  <a:gd name="T14" fmla="*/ 2 w 5"/>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2" y="0"/>
                    </a:moveTo>
                    <a:cubicBezTo>
                      <a:pt x="1" y="0"/>
                      <a:pt x="0" y="1"/>
                      <a:pt x="0" y="2"/>
                    </a:cubicBezTo>
                    <a:cubicBezTo>
                      <a:pt x="1" y="2"/>
                      <a:pt x="2" y="3"/>
                      <a:pt x="3" y="3"/>
                    </a:cubicBezTo>
                    <a:cubicBezTo>
                      <a:pt x="3" y="3"/>
                      <a:pt x="3" y="3"/>
                      <a:pt x="3" y="3"/>
                    </a:cubicBezTo>
                    <a:cubicBezTo>
                      <a:pt x="4" y="2"/>
                      <a:pt x="4" y="2"/>
                      <a:pt x="4" y="2"/>
                    </a:cubicBezTo>
                    <a:cubicBezTo>
                      <a:pt x="5" y="1"/>
                      <a:pt x="5" y="1"/>
                      <a:pt x="5" y="1"/>
                    </a:cubicBezTo>
                    <a:cubicBezTo>
                      <a:pt x="5" y="1"/>
                      <a:pt x="4" y="1"/>
                      <a:pt x="3" y="0"/>
                    </a:cubicBezTo>
                    <a:cubicBezTo>
                      <a:pt x="3"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9" name="i$líḍé">
                <a:extLst>
                  <a:ext uri="{FF2B5EF4-FFF2-40B4-BE49-F238E27FC236}">
                    <a16:creationId xmlns:a16="http://schemas.microsoft.com/office/drawing/2014/main" id="{0CCA83DD-3994-41EC-9250-C052C4EFA368}"/>
                  </a:ext>
                </a:extLst>
              </p:cNvPr>
              <p:cNvSpPr/>
              <p:nvPr/>
            </p:nvSpPr>
            <p:spPr bwMode="auto">
              <a:xfrm>
                <a:off x="2036" y="1307"/>
                <a:ext cx="7" cy="17"/>
              </a:xfrm>
              <a:custGeom>
                <a:avLst/>
                <a:gdLst>
                  <a:gd name="T0" fmla="*/ 1 w 3"/>
                  <a:gd name="T1" fmla="*/ 0 h 8"/>
                  <a:gd name="T2" fmla="*/ 1 w 3"/>
                  <a:gd name="T3" fmla="*/ 0 h 8"/>
                  <a:gd name="T4" fmla="*/ 1 w 3"/>
                  <a:gd name="T5" fmla="*/ 0 h 8"/>
                  <a:gd name="T6" fmla="*/ 1 w 3"/>
                  <a:gd name="T7" fmla="*/ 0 h 8"/>
                  <a:gd name="T8" fmla="*/ 1 w 3"/>
                  <a:gd name="T9" fmla="*/ 3 h 8"/>
                  <a:gd name="T10" fmla="*/ 1 w 3"/>
                  <a:gd name="T11" fmla="*/ 4 h 8"/>
                  <a:gd name="T12" fmla="*/ 0 w 3"/>
                  <a:gd name="T13" fmla="*/ 5 h 8"/>
                  <a:gd name="T14" fmla="*/ 1 w 3"/>
                  <a:gd name="T15" fmla="*/ 6 h 8"/>
                  <a:gd name="T16" fmla="*/ 3 w 3"/>
                  <a:gd name="T17" fmla="*/ 8 h 8"/>
                  <a:gd name="T18" fmla="*/ 2 w 3"/>
                  <a:gd name="T19" fmla="*/ 3 h 8"/>
                  <a:gd name="T20" fmla="*/ 1 w 3"/>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 h="8">
                    <a:moveTo>
                      <a:pt x="1" y="0"/>
                    </a:moveTo>
                    <a:cubicBezTo>
                      <a:pt x="1" y="0"/>
                      <a:pt x="1" y="0"/>
                      <a:pt x="1" y="0"/>
                    </a:cubicBezTo>
                    <a:cubicBezTo>
                      <a:pt x="1" y="0"/>
                      <a:pt x="1" y="0"/>
                      <a:pt x="1" y="0"/>
                    </a:cubicBezTo>
                    <a:cubicBezTo>
                      <a:pt x="1" y="0"/>
                      <a:pt x="1" y="0"/>
                      <a:pt x="1" y="0"/>
                    </a:cubicBezTo>
                    <a:cubicBezTo>
                      <a:pt x="1" y="1"/>
                      <a:pt x="1" y="2"/>
                      <a:pt x="1" y="3"/>
                    </a:cubicBezTo>
                    <a:cubicBezTo>
                      <a:pt x="1" y="4"/>
                      <a:pt x="1" y="4"/>
                      <a:pt x="1" y="4"/>
                    </a:cubicBezTo>
                    <a:cubicBezTo>
                      <a:pt x="1" y="5"/>
                      <a:pt x="0" y="5"/>
                      <a:pt x="0" y="5"/>
                    </a:cubicBezTo>
                    <a:cubicBezTo>
                      <a:pt x="1" y="6"/>
                      <a:pt x="1" y="6"/>
                      <a:pt x="1" y="6"/>
                    </a:cubicBezTo>
                    <a:cubicBezTo>
                      <a:pt x="3" y="8"/>
                      <a:pt x="3" y="8"/>
                      <a:pt x="3" y="8"/>
                    </a:cubicBezTo>
                    <a:cubicBezTo>
                      <a:pt x="3" y="8"/>
                      <a:pt x="3" y="5"/>
                      <a:pt x="2" y="3"/>
                    </a:cubicBezTo>
                    <a:cubicBezTo>
                      <a:pt x="2" y="3"/>
                      <a:pt x="2"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0" name="ïṩḻïḓé">
                <a:extLst>
                  <a:ext uri="{FF2B5EF4-FFF2-40B4-BE49-F238E27FC236}">
                    <a16:creationId xmlns:a16="http://schemas.microsoft.com/office/drawing/2014/main" id="{0A3968AB-04BE-4A69-A80A-E9DFB0FE2627}"/>
                  </a:ext>
                </a:extLst>
              </p:cNvPr>
              <p:cNvSpPr/>
              <p:nvPr/>
            </p:nvSpPr>
            <p:spPr bwMode="auto">
              <a:xfrm>
                <a:off x="2139" y="1409"/>
                <a:ext cx="6" cy="9"/>
              </a:xfrm>
              <a:custGeom>
                <a:avLst/>
                <a:gdLst>
                  <a:gd name="T0" fmla="*/ 1 w 3"/>
                  <a:gd name="T1" fmla="*/ 0 h 4"/>
                  <a:gd name="T2" fmla="*/ 1 w 3"/>
                  <a:gd name="T3" fmla="*/ 1 h 4"/>
                  <a:gd name="T4" fmla="*/ 1 w 3"/>
                  <a:gd name="T5" fmla="*/ 4 h 4"/>
                  <a:gd name="T6" fmla="*/ 2 w 3"/>
                  <a:gd name="T7" fmla="*/ 4 h 4"/>
                  <a:gd name="T8" fmla="*/ 3 w 3"/>
                  <a:gd name="T9" fmla="*/ 4 h 4"/>
                  <a:gd name="T10" fmla="*/ 3 w 3"/>
                  <a:gd name="T11" fmla="*/ 2 h 4"/>
                  <a:gd name="T12" fmla="*/ 3 w 3"/>
                  <a:gd name="T13" fmla="*/ 1 h 4"/>
                  <a:gd name="T14" fmla="*/ 3 w 3"/>
                  <a:gd name="T15" fmla="*/ 1 h 4"/>
                  <a:gd name="T16" fmla="*/ 2 w 3"/>
                  <a:gd name="T17" fmla="*/ 1 h 4"/>
                  <a:gd name="T18" fmla="*/ 2 w 3"/>
                  <a:gd name="T19" fmla="*/ 1 h 4"/>
                  <a:gd name="T20" fmla="*/ 1 w 3"/>
                  <a:gd name="T2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 h="4">
                    <a:moveTo>
                      <a:pt x="1" y="0"/>
                    </a:moveTo>
                    <a:cubicBezTo>
                      <a:pt x="1" y="1"/>
                      <a:pt x="1" y="1"/>
                      <a:pt x="1" y="1"/>
                    </a:cubicBezTo>
                    <a:cubicBezTo>
                      <a:pt x="0" y="1"/>
                      <a:pt x="1" y="3"/>
                      <a:pt x="1" y="4"/>
                    </a:cubicBezTo>
                    <a:cubicBezTo>
                      <a:pt x="2" y="4"/>
                      <a:pt x="2" y="4"/>
                      <a:pt x="2" y="4"/>
                    </a:cubicBezTo>
                    <a:cubicBezTo>
                      <a:pt x="3" y="4"/>
                      <a:pt x="3" y="4"/>
                      <a:pt x="3" y="4"/>
                    </a:cubicBezTo>
                    <a:cubicBezTo>
                      <a:pt x="3" y="2"/>
                      <a:pt x="3" y="2"/>
                      <a:pt x="3" y="2"/>
                    </a:cubicBezTo>
                    <a:cubicBezTo>
                      <a:pt x="3" y="1"/>
                      <a:pt x="3" y="1"/>
                      <a:pt x="3" y="1"/>
                    </a:cubicBezTo>
                    <a:cubicBezTo>
                      <a:pt x="3" y="1"/>
                      <a:pt x="3" y="1"/>
                      <a:pt x="3" y="1"/>
                    </a:cubicBezTo>
                    <a:cubicBezTo>
                      <a:pt x="2" y="1"/>
                      <a:pt x="2" y="1"/>
                      <a:pt x="2" y="1"/>
                    </a:cubicBezTo>
                    <a:cubicBezTo>
                      <a:pt x="2" y="1"/>
                      <a:pt x="2" y="1"/>
                      <a:pt x="2" y="1"/>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1" name="îṩľîḍé">
                <a:extLst>
                  <a:ext uri="{FF2B5EF4-FFF2-40B4-BE49-F238E27FC236}">
                    <a16:creationId xmlns:a16="http://schemas.microsoft.com/office/drawing/2014/main" id="{7E092420-91C3-45ED-AAD4-B215DE76C95A}"/>
                  </a:ext>
                </a:extLst>
              </p:cNvPr>
              <p:cNvSpPr/>
              <p:nvPr/>
            </p:nvSpPr>
            <p:spPr bwMode="auto">
              <a:xfrm>
                <a:off x="1373" y="1088"/>
                <a:ext cx="43" cy="31"/>
              </a:xfrm>
              <a:custGeom>
                <a:avLst/>
                <a:gdLst>
                  <a:gd name="T0" fmla="*/ 21 w 21"/>
                  <a:gd name="T1" fmla="*/ 0 h 15"/>
                  <a:gd name="T2" fmla="*/ 19 w 21"/>
                  <a:gd name="T3" fmla="*/ 1 h 15"/>
                  <a:gd name="T4" fmla="*/ 20 w 21"/>
                  <a:gd name="T5" fmla="*/ 0 h 15"/>
                  <a:gd name="T6" fmla="*/ 20 w 21"/>
                  <a:gd name="T7" fmla="*/ 0 h 15"/>
                  <a:gd name="T8" fmla="*/ 19 w 21"/>
                  <a:gd name="T9" fmla="*/ 0 h 15"/>
                  <a:gd name="T10" fmla="*/ 3 w 21"/>
                  <a:gd name="T11" fmla="*/ 12 h 15"/>
                  <a:gd name="T12" fmla="*/ 0 w 21"/>
                  <a:gd name="T13" fmla="*/ 15 h 15"/>
                  <a:gd name="T14" fmla="*/ 1 w 21"/>
                  <a:gd name="T15" fmla="*/ 15 h 15"/>
                  <a:gd name="T16" fmla="*/ 9 w 21"/>
                  <a:gd name="T17" fmla="*/ 9 h 15"/>
                  <a:gd name="T18" fmla="*/ 9 w 21"/>
                  <a:gd name="T19" fmla="*/ 9 h 15"/>
                  <a:gd name="T20" fmla="*/ 9 w 21"/>
                  <a:gd name="T21" fmla="*/ 9 h 15"/>
                  <a:gd name="T22" fmla="*/ 13 w 21"/>
                  <a:gd name="T23" fmla="*/ 6 h 15"/>
                  <a:gd name="T24" fmla="*/ 20 w 21"/>
                  <a:gd name="T25" fmla="*/ 1 h 15"/>
                  <a:gd name="T26" fmla="*/ 21 w 21"/>
                  <a:gd name="T27" fmla="*/ 0 h 15"/>
                  <a:gd name="T28" fmla="*/ 21 w 21"/>
                  <a:gd name="T2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15">
                    <a:moveTo>
                      <a:pt x="21" y="0"/>
                    </a:moveTo>
                    <a:cubicBezTo>
                      <a:pt x="20" y="0"/>
                      <a:pt x="20" y="0"/>
                      <a:pt x="19" y="1"/>
                    </a:cubicBezTo>
                    <a:cubicBezTo>
                      <a:pt x="20" y="0"/>
                      <a:pt x="20" y="0"/>
                      <a:pt x="20" y="0"/>
                    </a:cubicBezTo>
                    <a:cubicBezTo>
                      <a:pt x="20" y="0"/>
                      <a:pt x="20" y="0"/>
                      <a:pt x="20" y="0"/>
                    </a:cubicBezTo>
                    <a:cubicBezTo>
                      <a:pt x="19" y="0"/>
                      <a:pt x="19" y="0"/>
                      <a:pt x="19" y="0"/>
                    </a:cubicBezTo>
                    <a:cubicBezTo>
                      <a:pt x="16" y="1"/>
                      <a:pt x="16" y="1"/>
                      <a:pt x="3" y="12"/>
                    </a:cubicBezTo>
                    <a:cubicBezTo>
                      <a:pt x="2" y="13"/>
                      <a:pt x="1" y="13"/>
                      <a:pt x="0" y="15"/>
                    </a:cubicBezTo>
                    <a:cubicBezTo>
                      <a:pt x="1" y="15"/>
                      <a:pt x="1" y="15"/>
                      <a:pt x="1" y="15"/>
                    </a:cubicBezTo>
                    <a:cubicBezTo>
                      <a:pt x="4" y="14"/>
                      <a:pt x="6" y="11"/>
                      <a:pt x="9" y="9"/>
                    </a:cubicBezTo>
                    <a:cubicBezTo>
                      <a:pt x="9" y="9"/>
                      <a:pt x="9" y="9"/>
                      <a:pt x="9" y="9"/>
                    </a:cubicBezTo>
                    <a:cubicBezTo>
                      <a:pt x="9" y="9"/>
                      <a:pt x="9" y="9"/>
                      <a:pt x="9" y="9"/>
                    </a:cubicBezTo>
                    <a:cubicBezTo>
                      <a:pt x="10" y="8"/>
                      <a:pt x="11" y="7"/>
                      <a:pt x="13" y="6"/>
                    </a:cubicBezTo>
                    <a:cubicBezTo>
                      <a:pt x="15" y="4"/>
                      <a:pt x="18" y="3"/>
                      <a:pt x="20" y="1"/>
                    </a:cubicBezTo>
                    <a:cubicBezTo>
                      <a:pt x="21" y="1"/>
                      <a:pt x="21" y="1"/>
                      <a:pt x="21" y="0"/>
                    </a:cubicBezTo>
                    <a:cubicBezTo>
                      <a:pt x="21" y="0"/>
                      <a:pt x="21" y="0"/>
                      <a:pt x="2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2" name="îsľîḑé">
                <a:extLst>
                  <a:ext uri="{FF2B5EF4-FFF2-40B4-BE49-F238E27FC236}">
                    <a16:creationId xmlns:a16="http://schemas.microsoft.com/office/drawing/2014/main" id="{530DD81A-7654-494A-8971-9F85A7F2DC50}"/>
                  </a:ext>
                </a:extLst>
              </p:cNvPr>
              <p:cNvSpPr/>
              <p:nvPr/>
            </p:nvSpPr>
            <p:spPr bwMode="auto">
              <a:xfrm>
                <a:off x="1427" y="1059"/>
                <a:ext cx="40" cy="23"/>
              </a:xfrm>
              <a:custGeom>
                <a:avLst/>
                <a:gdLst>
                  <a:gd name="T0" fmla="*/ 19 w 19"/>
                  <a:gd name="T1" fmla="*/ 0 h 11"/>
                  <a:gd name="T2" fmla="*/ 19 w 19"/>
                  <a:gd name="T3" fmla="*/ 0 h 11"/>
                  <a:gd name="T4" fmla="*/ 14 w 19"/>
                  <a:gd name="T5" fmla="*/ 3 h 11"/>
                  <a:gd name="T6" fmla="*/ 10 w 19"/>
                  <a:gd name="T7" fmla="*/ 5 h 11"/>
                  <a:gd name="T8" fmla="*/ 9 w 19"/>
                  <a:gd name="T9" fmla="*/ 5 h 11"/>
                  <a:gd name="T10" fmla="*/ 10 w 19"/>
                  <a:gd name="T11" fmla="*/ 5 h 11"/>
                  <a:gd name="T12" fmla="*/ 10 w 19"/>
                  <a:gd name="T13" fmla="*/ 5 h 11"/>
                  <a:gd name="T14" fmla="*/ 11 w 19"/>
                  <a:gd name="T15" fmla="*/ 3 h 11"/>
                  <a:gd name="T16" fmla="*/ 2 w 19"/>
                  <a:gd name="T17" fmla="*/ 9 h 11"/>
                  <a:gd name="T18" fmla="*/ 2 w 19"/>
                  <a:gd name="T19" fmla="*/ 9 h 11"/>
                  <a:gd name="T20" fmla="*/ 6 w 19"/>
                  <a:gd name="T21" fmla="*/ 7 h 11"/>
                  <a:gd name="T22" fmla="*/ 4 w 19"/>
                  <a:gd name="T23" fmla="*/ 8 h 11"/>
                  <a:gd name="T24" fmla="*/ 6 w 19"/>
                  <a:gd name="T25" fmla="*/ 8 h 11"/>
                  <a:gd name="T26" fmla="*/ 8 w 19"/>
                  <a:gd name="T27" fmla="*/ 7 h 11"/>
                  <a:gd name="T28" fmla="*/ 1 w 19"/>
                  <a:gd name="T29" fmla="*/ 10 h 11"/>
                  <a:gd name="T30" fmla="*/ 1 w 19"/>
                  <a:gd name="T31" fmla="*/ 11 h 11"/>
                  <a:gd name="T32" fmla="*/ 1 w 19"/>
                  <a:gd name="T33" fmla="*/ 11 h 11"/>
                  <a:gd name="T34" fmla="*/ 3 w 19"/>
                  <a:gd name="T35" fmla="*/ 10 h 11"/>
                  <a:gd name="T36" fmla="*/ 9 w 19"/>
                  <a:gd name="T37" fmla="*/ 7 h 11"/>
                  <a:gd name="T38" fmla="*/ 13 w 19"/>
                  <a:gd name="T39" fmla="*/ 5 h 11"/>
                  <a:gd name="T40" fmla="*/ 18 w 19"/>
                  <a:gd name="T41" fmla="*/ 2 h 11"/>
                  <a:gd name="T42" fmla="*/ 19 w 19"/>
                  <a:gd name="T43" fmla="*/ 1 h 11"/>
                  <a:gd name="T44" fmla="*/ 19 w 19"/>
                  <a:gd name="T45" fmla="*/ 1 h 11"/>
                  <a:gd name="T46" fmla="*/ 18 w 19"/>
                  <a:gd name="T47" fmla="*/ 1 h 11"/>
                  <a:gd name="T48" fmla="*/ 14 w 19"/>
                  <a:gd name="T49" fmla="*/ 4 h 11"/>
                  <a:gd name="T50" fmla="*/ 19 w 19"/>
                  <a:gd name="T5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11">
                    <a:moveTo>
                      <a:pt x="19" y="0"/>
                    </a:moveTo>
                    <a:cubicBezTo>
                      <a:pt x="19" y="0"/>
                      <a:pt x="19" y="0"/>
                      <a:pt x="19" y="0"/>
                    </a:cubicBezTo>
                    <a:cubicBezTo>
                      <a:pt x="19" y="0"/>
                      <a:pt x="14" y="2"/>
                      <a:pt x="14" y="3"/>
                    </a:cubicBezTo>
                    <a:cubicBezTo>
                      <a:pt x="14" y="3"/>
                      <a:pt x="13" y="4"/>
                      <a:pt x="10" y="5"/>
                    </a:cubicBezTo>
                    <a:cubicBezTo>
                      <a:pt x="9" y="5"/>
                      <a:pt x="9" y="5"/>
                      <a:pt x="9" y="5"/>
                    </a:cubicBezTo>
                    <a:cubicBezTo>
                      <a:pt x="10" y="5"/>
                      <a:pt x="10" y="5"/>
                      <a:pt x="10" y="5"/>
                    </a:cubicBezTo>
                    <a:cubicBezTo>
                      <a:pt x="10" y="5"/>
                      <a:pt x="10" y="5"/>
                      <a:pt x="10" y="5"/>
                    </a:cubicBezTo>
                    <a:cubicBezTo>
                      <a:pt x="10" y="4"/>
                      <a:pt x="12" y="4"/>
                      <a:pt x="11" y="3"/>
                    </a:cubicBezTo>
                    <a:cubicBezTo>
                      <a:pt x="11" y="3"/>
                      <a:pt x="2" y="8"/>
                      <a:pt x="2" y="9"/>
                    </a:cubicBezTo>
                    <a:cubicBezTo>
                      <a:pt x="2" y="9"/>
                      <a:pt x="2" y="9"/>
                      <a:pt x="2" y="9"/>
                    </a:cubicBezTo>
                    <a:cubicBezTo>
                      <a:pt x="2" y="9"/>
                      <a:pt x="2" y="9"/>
                      <a:pt x="6" y="7"/>
                    </a:cubicBezTo>
                    <a:cubicBezTo>
                      <a:pt x="6" y="7"/>
                      <a:pt x="5" y="8"/>
                      <a:pt x="4" y="8"/>
                    </a:cubicBezTo>
                    <a:cubicBezTo>
                      <a:pt x="4" y="8"/>
                      <a:pt x="4" y="8"/>
                      <a:pt x="6" y="8"/>
                    </a:cubicBezTo>
                    <a:cubicBezTo>
                      <a:pt x="6" y="7"/>
                      <a:pt x="6" y="7"/>
                      <a:pt x="8" y="7"/>
                    </a:cubicBezTo>
                    <a:cubicBezTo>
                      <a:pt x="6" y="7"/>
                      <a:pt x="3" y="9"/>
                      <a:pt x="1" y="10"/>
                    </a:cubicBezTo>
                    <a:cubicBezTo>
                      <a:pt x="1" y="10"/>
                      <a:pt x="0" y="11"/>
                      <a:pt x="1" y="11"/>
                    </a:cubicBezTo>
                    <a:cubicBezTo>
                      <a:pt x="1" y="11"/>
                      <a:pt x="1" y="11"/>
                      <a:pt x="1" y="11"/>
                    </a:cubicBezTo>
                    <a:cubicBezTo>
                      <a:pt x="1" y="11"/>
                      <a:pt x="2" y="10"/>
                      <a:pt x="3" y="10"/>
                    </a:cubicBezTo>
                    <a:cubicBezTo>
                      <a:pt x="7" y="7"/>
                      <a:pt x="9" y="7"/>
                      <a:pt x="9" y="7"/>
                    </a:cubicBezTo>
                    <a:cubicBezTo>
                      <a:pt x="11" y="6"/>
                      <a:pt x="12" y="6"/>
                      <a:pt x="13" y="5"/>
                    </a:cubicBezTo>
                    <a:cubicBezTo>
                      <a:pt x="14" y="5"/>
                      <a:pt x="18" y="2"/>
                      <a:pt x="18" y="2"/>
                    </a:cubicBezTo>
                    <a:cubicBezTo>
                      <a:pt x="19" y="1"/>
                      <a:pt x="19" y="1"/>
                      <a:pt x="19" y="1"/>
                    </a:cubicBezTo>
                    <a:cubicBezTo>
                      <a:pt x="19" y="1"/>
                      <a:pt x="19" y="1"/>
                      <a:pt x="19" y="1"/>
                    </a:cubicBezTo>
                    <a:cubicBezTo>
                      <a:pt x="18" y="1"/>
                      <a:pt x="18" y="1"/>
                      <a:pt x="18" y="1"/>
                    </a:cubicBezTo>
                    <a:cubicBezTo>
                      <a:pt x="17" y="2"/>
                      <a:pt x="16" y="3"/>
                      <a:pt x="14" y="4"/>
                    </a:cubicBezTo>
                    <a:cubicBezTo>
                      <a:pt x="16" y="2"/>
                      <a:pt x="18" y="1"/>
                      <a:pt x="1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3" name="isliďe">
                <a:extLst>
                  <a:ext uri="{FF2B5EF4-FFF2-40B4-BE49-F238E27FC236}">
                    <a16:creationId xmlns:a16="http://schemas.microsoft.com/office/drawing/2014/main" id="{0A46F8C5-46EB-4B98-99E5-7B57311B7344}"/>
                  </a:ext>
                </a:extLst>
              </p:cNvPr>
              <p:cNvSpPr/>
              <p:nvPr/>
            </p:nvSpPr>
            <p:spPr bwMode="auto">
              <a:xfrm>
                <a:off x="1371" y="1086"/>
                <a:ext cx="62" cy="48"/>
              </a:xfrm>
              <a:custGeom>
                <a:avLst/>
                <a:gdLst>
                  <a:gd name="T0" fmla="*/ 29 w 30"/>
                  <a:gd name="T1" fmla="*/ 0 h 23"/>
                  <a:gd name="T2" fmla="*/ 29 w 30"/>
                  <a:gd name="T3" fmla="*/ 0 h 23"/>
                  <a:gd name="T4" fmla="*/ 23 w 30"/>
                  <a:gd name="T5" fmla="*/ 6 h 23"/>
                  <a:gd name="T6" fmla="*/ 24 w 30"/>
                  <a:gd name="T7" fmla="*/ 4 h 23"/>
                  <a:gd name="T8" fmla="*/ 24 w 30"/>
                  <a:gd name="T9" fmla="*/ 4 h 23"/>
                  <a:gd name="T10" fmla="*/ 20 w 30"/>
                  <a:gd name="T11" fmla="*/ 5 h 23"/>
                  <a:gd name="T12" fmla="*/ 22 w 30"/>
                  <a:gd name="T13" fmla="*/ 4 h 23"/>
                  <a:gd name="T14" fmla="*/ 21 w 30"/>
                  <a:gd name="T15" fmla="*/ 4 h 23"/>
                  <a:gd name="T16" fmla="*/ 17 w 30"/>
                  <a:gd name="T17" fmla="*/ 6 h 23"/>
                  <a:gd name="T18" fmla="*/ 21 w 30"/>
                  <a:gd name="T19" fmla="*/ 3 h 23"/>
                  <a:gd name="T20" fmla="*/ 8 w 30"/>
                  <a:gd name="T21" fmla="*/ 12 h 23"/>
                  <a:gd name="T22" fmla="*/ 9 w 30"/>
                  <a:gd name="T23" fmla="*/ 13 h 23"/>
                  <a:gd name="T24" fmla="*/ 7 w 30"/>
                  <a:gd name="T25" fmla="*/ 14 h 23"/>
                  <a:gd name="T26" fmla="*/ 5 w 30"/>
                  <a:gd name="T27" fmla="*/ 16 h 23"/>
                  <a:gd name="T28" fmla="*/ 5 w 30"/>
                  <a:gd name="T29" fmla="*/ 16 h 23"/>
                  <a:gd name="T30" fmla="*/ 9 w 30"/>
                  <a:gd name="T31" fmla="*/ 14 h 23"/>
                  <a:gd name="T32" fmla="*/ 10 w 30"/>
                  <a:gd name="T33" fmla="*/ 14 h 23"/>
                  <a:gd name="T34" fmla="*/ 10 w 30"/>
                  <a:gd name="T35" fmla="*/ 14 h 23"/>
                  <a:gd name="T36" fmla="*/ 11 w 30"/>
                  <a:gd name="T37" fmla="*/ 14 h 23"/>
                  <a:gd name="T38" fmla="*/ 12 w 30"/>
                  <a:gd name="T39" fmla="*/ 14 h 23"/>
                  <a:gd name="T40" fmla="*/ 7 w 30"/>
                  <a:gd name="T41" fmla="*/ 17 h 23"/>
                  <a:gd name="T42" fmla="*/ 1 w 30"/>
                  <a:gd name="T43" fmla="*/ 21 h 23"/>
                  <a:gd name="T44" fmla="*/ 2 w 30"/>
                  <a:gd name="T45" fmla="*/ 21 h 23"/>
                  <a:gd name="T46" fmla="*/ 2 w 30"/>
                  <a:gd name="T47" fmla="*/ 21 h 23"/>
                  <a:gd name="T48" fmla="*/ 3 w 30"/>
                  <a:gd name="T49" fmla="*/ 21 h 23"/>
                  <a:gd name="T50" fmla="*/ 3 w 30"/>
                  <a:gd name="T51" fmla="*/ 21 h 23"/>
                  <a:gd name="T52" fmla="*/ 3 w 30"/>
                  <a:gd name="T53" fmla="*/ 21 h 23"/>
                  <a:gd name="T54" fmla="*/ 2 w 30"/>
                  <a:gd name="T55" fmla="*/ 23 h 23"/>
                  <a:gd name="T56" fmla="*/ 2 w 30"/>
                  <a:gd name="T57" fmla="*/ 23 h 23"/>
                  <a:gd name="T58" fmla="*/ 13 w 30"/>
                  <a:gd name="T59" fmla="*/ 17 h 23"/>
                  <a:gd name="T60" fmla="*/ 15 w 30"/>
                  <a:gd name="T61" fmla="*/ 16 h 23"/>
                  <a:gd name="T62" fmla="*/ 15 w 30"/>
                  <a:gd name="T63" fmla="*/ 16 h 23"/>
                  <a:gd name="T64" fmla="*/ 15 w 30"/>
                  <a:gd name="T65" fmla="*/ 17 h 23"/>
                  <a:gd name="T66" fmla="*/ 18 w 30"/>
                  <a:gd name="T67" fmla="*/ 17 h 23"/>
                  <a:gd name="T68" fmla="*/ 22 w 30"/>
                  <a:gd name="T69" fmla="*/ 14 h 23"/>
                  <a:gd name="T70" fmla="*/ 22 w 30"/>
                  <a:gd name="T71" fmla="*/ 14 h 23"/>
                  <a:gd name="T72" fmla="*/ 22 w 30"/>
                  <a:gd name="T73" fmla="*/ 14 h 23"/>
                  <a:gd name="T74" fmla="*/ 20 w 30"/>
                  <a:gd name="T75" fmla="*/ 15 h 23"/>
                  <a:gd name="T76" fmla="*/ 24 w 30"/>
                  <a:gd name="T77" fmla="*/ 13 h 23"/>
                  <a:gd name="T78" fmla="*/ 24 w 30"/>
                  <a:gd name="T79" fmla="*/ 13 h 23"/>
                  <a:gd name="T80" fmla="*/ 24 w 30"/>
                  <a:gd name="T81" fmla="*/ 13 h 23"/>
                  <a:gd name="T82" fmla="*/ 25 w 30"/>
                  <a:gd name="T83" fmla="*/ 13 h 23"/>
                  <a:gd name="T84" fmla="*/ 26 w 30"/>
                  <a:gd name="T85" fmla="*/ 11 h 23"/>
                  <a:gd name="T86" fmla="*/ 25 w 30"/>
                  <a:gd name="T87" fmla="*/ 8 h 23"/>
                  <a:gd name="T88" fmla="*/ 30 w 30"/>
                  <a:gd name="T89" fmla="*/ 1 h 23"/>
                  <a:gd name="T90" fmla="*/ 29 w 30"/>
                  <a:gd name="T91" fmla="*/ 0 h 23"/>
                  <a:gd name="T92" fmla="*/ 29 w 30"/>
                  <a:gd name="T9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0" h="23">
                    <a:moveTo>
                      <a:pt x="29" y="0"/>
                    </a:moveTo>
                    <a:cubicBezTo>
                      <a:pt x="29" y="0"/>
                      <a:pt x="29" y="0"/>
                      <a:pt x="29" y="0"/>
                    </a:cubicBezTo>
                    <a:cubicBezTo>
                      <a:pt x="27" y="2"/>
                      <a:pt x="25" y="5"/>
                      <a:pt x="23" y="6"/>
                    </a:cubicBezTo>
                    <a:cubicBezTo>
                      <a:pt x="22" y="5"/>
                      <a:pt x="23" y="5"/>
                      <a:pt x="24" y="4"/>
                    </a:cubicBezTo>
                    <a:cubicBezTo>
                      <a:pt x="24" y="4"/>
                      <a:pt x="24" y="4"/>
                      <a:pt x="24" y="4"/>
                    </a:cubicBezTo>
                    <a:cubicBezTo>
                      <a:pt x="22" y="4"/>
                      <a:pt x="22" y="5"/>
                      <a:pt x="20" y="5"/>
                    </a:cubicBezTo>
                    <a:cubicBezTo>
                      <a:pt x="21" y="5"/>
                      <a:pt x="21" y="5"/>
                      <a:pt x="22" y="4"/>
                    </a:cubicBezTo>
                    <a:cubicBezTo>
                      <a:pt x="21" y="4"/>
                      <a:pt x="21" y="4"/>
                      <a:pt x="21" y="4"/>
                    </a:cubicBezTo>
                    <a:cubicBezTo>
                      <a:pt x="20" y="4"/>
                      <a:pt x="19" y="5"/>
                      <a:pt x="17" y="6"/>
                    </a:cubicBezTo>
                    <a:cubicBezTo>
                      <a:pt x="18" y="5"/>
                      <a:pt x="20" y="4"/>
                      <a:pt x="21" y="3"/>
                    </a:cubicBezTo>
                    <a:cubicBezTo>
                      <a:pt x="20" y="3"/>
                      <a:pt x="8" y="11"/>
                      <a:pt x="8" y="12"/>
                    </a:cubicBezTo>
                    <a:cubicBezTo>
                      <a:pt x="9" y="13"/>
                      <a:pt x="9" y="13"/>
                      <a:pt x="9" y="13"/>
                    </a:cubicBezTo>
                    <a:cubicBezTo>
                      <a:pt x="9" y="13"/>
                      <a:pt x="9" y="13"/>
                      <a:pt x="7" y="14"/>
                    </a:cubicBezTo>
                    <a:cubicBezTo>
                      <a:pt x="5" y="15"/>
                      <a:pt x="5" y="15"/>
                      <a:pt x="5" y="16"/>
                    </a:cubicBezTo>
                    <a:cubicBezTo>
                      <a:pt x="5" y="16"/>
                      <a:pt x="5" y="16"/>
                      <a:pt x="5" y="16"/>
                    </a:cubicBezTo>
                    <a:cubicBezTo>
                      <a:pt x="7" y="16"/>
                      <a:pt x="8" y="15"/>
                      <a:pt x="9" y="14"/>
                    </a:cubicBezTo>
                    <a:cubicBezTo>
                      <a:pt x="9" y="14"/>
                      <a:pt x="9" y="14"/>
                      <a:pt x="10" y="14"/>
                    </a:cubicBezTo>
                    <a:cubicBezTo>
                      <a:pt x="10" y="14"/>
                      <a:pt x="10" y="14"/>
                      <a:pt x="10" y="14"/>
                    </a:cubicBezTo>
                    <a:cubicBezTo>
                      <a:pt x="11" y="14"/>
                      <a:pt x="11" y="14"/>
                      <a:pt x="11" y="14"/>
                    </a:cubicBezTo>
                    <a:cubicBezTo>
                      <a:pt x="11" y="14"/>
                      <a:pt x="12" y="14"/>
                      <a:pt x="12" y="14"/>
                    </a:cubicBezTo>
                    <a:cubicBezTo>
                      <a:pt x="10" y="16"/>
                      <a:pt x="8" y="16"/>
                      <a:pt x="7" y="17"/>
                    </a:cubicBezTo>
                    <a:cubicBezTo>
                      <a:pt x="1" y="18"/>
                      <a:pt x="0" y="21"/>
                      <a:pt x="1" y="21"/>
                    </a:cubicBezTo>
                    <a:cubicBezTo>
                      <a:pt x="1" y="21"/>
                      <a:pt x="1" y="21"/>
                      <a:pt x="2" y="21"/>
                    </a:cubicBezTo>
                    <a:cubicBezTo>
                      <a:pt x="2" y="21"/>
                      <a:pt x="2" y="21"/>
                      <a:pt x="2" y="21"/>
                    </a:cubicBezTo>
                    <a:cubicBezTo>
                      <a:pt x="3" y="21"/>
                      <a:pt x="3" y="21"/>
                      <a:pt x="3" y="21"/>
                    </a:cubicBezTo>
                    <a:cubicBezTo>
                      <a:pt x="3" y="21"/>
                      <a:pt x="3" y="21"/>
                      <a:pt x="3" y="21"/>
                    </a:cubicBezTo>
                    <a:cubicBezTo>
                      <a:pt x="3" y="21"/>
                      <a:pt x="3" y="21"/>
                      <a:pt x="3" y="21"/>
                    </a:cubicBezTo>
                    <a:cubicBezTo>
                      <a:pt x="3" y="22"/>
                      <a:pt x="2" y="22"/>
                      <a:pt x="2" y="23"/>
                    </a:cubicBezTo>
                    <a:cubicBezTo>
                      <a:pt x="2" y="23"/>
                      <a:pt x="2" y="23"/>
                      <a:pt x="2" y="23"/>
                    </a:cubicBezTo>
                    <a:cubicBezTo>
                      <a:pt x="3" y="23"/>
                      <a:pt x="9" y="20"/>
                      <a:pt x="13" y="17"/>
                    </a:cubicBezTo>
                    <a:cubicBezTo>
                      <a:pt x="14" y="16"/>
                      <a:pt x="14" y="16"/>
                      <a:pt x="15" y="16"/>
                    </a:cubicBezTo>
                    <a:cubicBezTo>
                      <a:pt x="15" y="16"/>
                      <a:pt x="15" y="16"/>
                      <a:pt x="15" y="16"/>
                    </a:cubicBezTo>
                    <a:cubicBezTo>
                      <a:pt x="15" y="17"/>
                      <a:pt x="15" y="17"/>
                      <a:pt x="15" y="17"/>
                    </a:cubicBezTo>
                    <a:cubicBezTo>
                      <a:pt x="18" y="17"/>
                      <a:pt x="18" y="17"/>
                      <a:pt x="18" y="17"/>
                    </a:cubicBezTo>
                    <a:cubicBezTo>
                      <a:pt x="20" y="17"/>
                      <a:pt x="20" y="17"/>
                      <a:pt x="22" y="14"/>
                    </a:cubicBezTo>
                    <a:cubicBezTo>
                      <a:pt x="22" y="14"/>
                      <a:pt x="22" y="14"/>
                      <a:pt x="22" y="14"/>
                    </a:cubicBezTo>
                    <a:cubicBezTo>
                      <a:pt x="22" y="14"/>
                      <a:pt x="22" y="14"/>
                      <a:pt x="22" y="14"/>
                    </a:cubicBezTo>
                    <a:cubicBezTo>
                      <a:pt x="22" y="14"/>
                      <a:pt x="22" y="14"/>
                      <a:pt x="20" y="15"/>
                    </a:cubicBezTo>
                    <a:cubicBezTo>
                      <a:pt x="20" y="14"/>
                      <a:pt x="22" y="13"/>
                      <a:pt x="24" y="13"/>
                    </a:cubicBezTo>
                    <a:cubicBezTo>
                      <a:pt x="24" y="13"/>
                      <a:pt x="24" y="13"/>
                      <a:pt x="24" y="13"/>
                    </a:cubicBezTo>
                    <a:cubicBezTo>
                      <a:pt x="24" y="13"/>
                      <a:pt x="24" y="13"/>
                      <a:pt x="24" y="13"/>
                    </a:cubicBezTo>
                    <a:cubicBezTo>
                      <a:pt x="24" y="13"/>
                      <a:pt x="24" y="13"/>
                      <a:pt x="25" y="13"/>
                    </a:cubicBezTo>
                    <a:cubicBezTo>
                      <a:pt x="25" y="13"/>
                      <a:pt x="26" y="12"/>
                      <a:pt x="26" y="11"/>
                    </a:cubicBezTo>
                    <a:cubicBezTo>
                      <a:pt x="24" y="10"/>
                      <a:pt x="24" y="9"/>
                      <a:pt x="25" y="8"/>
                    </a:cubicBezTo>
                    <a:cubicBezTo>
                      <a:pt x="25" y="7"/>
                      <a:pt x="30" y="1"/>
                      <a:pt x="30" y="1"/>
                    </a:cubicBezTo>
                    <a:cubicBezTo>
                      <a:pt x="29" y="0"/>
                      <a:pt x="29" y="0"/>
                      <a:pt x="29" y="0"/>
                    </a:cubicBezTo>
                    <a:cubicBezTo>
                      <a:pt x="29" y="0"/>
                      <a:pt x="29" y="0"/>
                      <a:pt x="2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4" name="ïS1ïḑe">
                <a:extLst>
                  <a:ext uri="{FF2B5EF4-FFF2-40B4-BE49-F238E27FC236}">
                    <a16:creationId xmlns:a16="http://schemas.microsoft.com/office/drawing/2014/main" id="{4BF75090-A355-4E9D-AD95-553BBC147B6D}"/>
                  </a:ext>
                </a:extLst>
              </p:cNvPr>
              <p:cNvSpPr/>
              <p:nvPr/>
            </p:nvSpPr>
            <p:spPr bwMode="auto">
              <a:xfrm>
                <a:off x="1477" y="1153"/>
                <a:ext cx="8" cy="6"/>
              </a:xfrm>
              <a:custGeom>
                <a:avLst/>
                <a:gdLst>
                  <a:gd name="T0" fmla="*/ 4 w 4"/>
                  <a:gd name="T1" fmla="*/ 0 h 3"/>
                  <a:gd name="T2" fmla="*/ 3 w 4"/>
                  <a:gd name="T3" fmla="*/ 0 h 3"/>
                  <a:gd name="T4" fmla="*/ 1 w 4"/>
                  <a:gd name="T5" fmla="*/ 1 h 3"/>
                  <a:gd name="T6" fmla="*/ 1 w 4"/>
                  <a:gd name="T7" fmla="*/ 3 h 3"/>
                  <a:gd name="T8" fmla="*/ 1 w 4"/>
                  <a:gd name="T9" fmla="*/ 3 h 3"/>
                  <a:gd name="T10" fmla="*/ 4 w 4"/>
                  <a:gd name="T11" fmla="*/ 1 h 3"/>
                  <a:gd name="T12" fmla="*/ 4 w 4"/>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4" y="0"/>
                    </a:moveTo>
                    <a:cubicBezTo>
                      <a:pt x="3" y="0"/>
                      <a:pt x="3" y="0"/>
                      <a:pt x="3" y="0"/>
                    </a:cubicBezTo>
                    <a:cubicBezTo>
                      <a:pt x="3" y="0"/>
                      <a:pt x="1" y="0"/>
                      <a:pt x="1" y="1"/>
                    </a:cubicBezTo>
                    <a:cubicBezTo>
                      <a:pt x="0" y="2"/>
                      <a:pt x="1" y="3"/>
                      <a:pt x="1" y="3"/>
                    </a:cubicBezTo>
                    <a:cubicBezTo>
                      <a:pt x="1" y="3"/>
                      <a:pt x="1" y="3"/>
                      <a:pt x="1" y="3"/>
                    </a:cubicBezTo>
                    <a:cubicBezTo>
                      <a:pt x="2" y="3"/>
                      <a:pt x="4" y="1"/>
                      <a:pt x="4" y="1"/>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5" name="íṡ1iḑe">
                <a:extLst>
                  <a:ext uri="{FF2B5EF4-FFF2-40B4-BE49-F238E27FC236}">
                    <a16:creationId xmlns:a16="http://schemas.microsoft.com/office/drawing/2014/main" id="{5C618F31-EE50-4197-8811-07A900A969A7}"/>
                  </a:ext>
                </a:extLst>
              </p:cNvPr>
              <p:cNvSpPr/>
              <p:nvPr/>
            </p:nvSpPr>
            <p:spPr bwMode="auto">
              <a:xfrm>
                <a:off x="1452" y="1130"/>
                <a:ext cx="29" cy="23"/>
              </a:xfrm>
              <a:custGeom>
                <a:avLst/>
                <a:gdLst>
                  <a:gd name="T0" fmla="*/ 6 w 14"/>
                  <a:gd name="T1" fmla="*/ 0 h 11"/>
                  <a:gd name="T2" fmla="*/ 3 w 14"/>
                  <a:gd name="T3" fmla="*/ 4 h 11"/>
                  <a:gd name="T4" fmla="*/ 2 w 14"/>
                  <a:gd name="T5" fmla="*/ 5 h 11"/>
                  <a:gd name="T6" fmla="*/ 0 w 14"/>
                  <a:gd name="T7" fmla="*/ 9 h 11"/>
                  <a:gd name="T8" fmla="*/ 1 w 14"/>
                  <a:gd name="T9" fmla="*/ 10 h 11"/>
                  <a:gd name="T10" fmla="*/ 1 w 14"/>
                  <a:gd name="T11" fmla="*/ 11 h 11"/>
                  <a:gd name="T12" fmla="*/ 2 w 14"/>
                  <a:gd name="T13" fmla="*/ 11 h 11"/>
                  <a:gd name="T14" fmla="*/ 3 w 14"/>
                  <a:gd name="T15" fmla="*/ 10 h 11"/>
                  <a:gd name="T16" fmla="*/ 8 w 14"/>
                  <a:gd name="T17" fmla="*/ 7 h 11"/>
                  <a:gd name="T18" fmla="*/ 9 w 14"/>
                  <a:gd name="T19" fmla="*/ 7 h 11"/>
                  <a:gd name="T20" fmla="*/ 10 w 14"/>
                  <a:gd name="T21" fmla="*/ 7 h 11"/>
                  <a:gd name="T22" fmla="*/ 12 w 14"/>
                  <a:gd name="T23" fmla="*/ 7 h 11"/>
                  <a:gd name="T24" fmla="*/ 13 w 14"/>
                  <a:gd name="T25" fmla="*/ 7 h 11"/>
                  <a:gd name="T26" fmla="*/ 13 w 14"/>
                  <a:gd name="T27" fmla="*/ 7 h 11"/>
                  <a:gd name="T28" fmla="*/ 13 w 14"/>
                  <a:gd name="T29" fmla="*/ 6 h 11"/>
                  <a:gd name="T30" fmla="*/ 12 w 14"/>
                  <a:gd name="T31" fmla="*/ 5 h 11"/>
                  <a:gd name="T32" fmla="*/ 10 w 14"/>
                  <a:gd name="T33" fmla="*/ 2 h 11"/>
                  <a:gd name="T34" fmla="*/ 10 w 14"/>
                  <a:gd name="T35" fmla="*/ 2 h 11"/>
                  <a:gd name="T36" fmla="*/ 7 w 14"/>
                  <a:gd name="T37" fmla="*/ 1 h 11"/>
                  <a:gd name="T38" fmla="*/ 6 w 14"/>
                  <a:gd name="T39" fmla="*/ 0 h 11"/>
                  <a:gd name="T40" fmla="*/ 6 w 14"/>
                  <a:gd name="T4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 h="11">
                    <a:moveTo>
                      <a:pt x="6" y="0"/>
                    </a:moveTo>
                    <a:cubicBezTo>
                      <a:pt x="5" y="0"/>
                      <a:pt x="3" y="4"/>
                      <a:pt x="3" y="4"/>
                    </a:cubicBezTo>
                    <a:cubicBezTo>
                      <a:pt x="3" y="4"/>
                      <a:pt x="2" y="5"/>
                      <a:pt x="2" y="5"/>
                    </a:cubicBezTo>
                    <a:cubicBezTo>
                      <a:pt x="0" y="9"/>
                      <a:pt x="0" y="9"/>
                      <a:pt x="0" y="9"/>
                    </a:cubicBezTo>
                    <a:cubicBezTo>
                      <a:pt x="1" y="9"/>
                      <a:pt x="1" y="9"/>
                      <a:pt x="1" y="10"/>
                    </a:cubicBezTo>
                    <a:cubicBezTo>
                      <a:pt x="1" y="11"/>
                      <a:pt x="1" y="11"/>
                      <a:pt x="1" y="11"/>
                    </a:cubicBezTo>
                    <a:cubicBezTo>
                      <a:pt x="1" y="11"/>
                      <a:pt x="1" y="11"/>
                      <a:pt x="2" y="11"/>
                    </a:cubicBezTo>
                    <a:cubicBezTo>
                      <a:pt x="2" y="11"/>
                      <a:pt x="2" y="11"/>
                      <a:pt x="3" y="10"/>
                    </a:cubicBezTo>
                    <a:cubicBezTo>
                      <a:pt x="4" y="9"/>
                      <a:pt x="6" y="7"/>
                      <a:pt x="8" y="7"/>
                    </a:cubicBezTo>
                    <a:cubicBezTo>
                      <a:pt x="8" y="7"/>
                      <a:pt x="9" y="7"/>
                      <a:pt x="9" y="7"/>
                    </a:cubicBezTo>
                    <a:cubicBezTo>
                      <a:pt x="9" y="7"/>
                      <a:pt x="10" y="7"/>
                      <a:pt x="10" y="7"/>
                    </a:cubicBezTo>
                    <a:cubicBezTo>
                      <a:pt x="11" y="7"/>
                      <a:pt x="11" y="7"/>
                      <a:pt x="12" y="7"/>
                    </a:cubicBezTo>
                    <a:cubicBezTo>
                      <a:pt x="12" y="7"/>
                      <a:pt x="13" y="7"/>
                      <a:pt x="13" y="7"/>
                    </a:cubicBezTo>
                    <a:cubicBezTo>
                      <a:pt x="13" y="7"/>
                      <a:pt x="13" y="7"/>
                      <a:pt x="13" y="7"/>
                    </a:cubicBezTo>
                    <a:cubicBezTo>
                      <a:pt x="14" y="7"/>
                      <a:pt x="13" y="6"/>
                      <a:pt x="13" y="6"/>
                    </a:cubicBezTo>
                    <a:cubicBezTo>
                      <a:pt x="13" y="5"/>
                      <a:pt x="12" y="5"/>
                      <a:pt x="12" y="5"/>
                    </a:cubicBezTo>
                    <a:cubicBezTo>
                      <a:pt x="11" y="4"/>
                      <a:pt x="11" y="3"/>
                      <a:pt x="10" y="2"/>
                    </a:cubicBezTo>
                    <a:cubicBezTo>
                      <a:pt x="10" y="2"/>
                      <a:pt x="10" y="2"/>
                      <a:pt x="10" y="2"/>
                    </a:cubicBezTo>
                    <a:cubicBezTo>
                      <a:pt x="9" y="2"/>
                      <a:pt x="8" y="2"/>
                      <a:pt x="7" y="1"/>
                    </a:cubicBezTo>
                    <a:cubicBezTo>
                      <a:pt x="7" y="1"/>
                      <a:pt x="7" y="0"/>
                      <a:pt x="6" y="0"/>
                    </a:cubicBezTo>
                    <a:cubicBezTo>
                      <a:pt x="6" y="0"/>
                      <a:pt x="6"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6" name="ísḻîďè">
                <a:extLst>
                  <a:ext uri="{FF2B5EF4-FFF2-40B4-BE49-F238E27FC236}">
                    <a16:creationId xmlns:a16="http://schemas.microsoft.com/office/drawing/2014/main" id="{E59C0B88-CB66-4D9B-9617-7028DC20C6FE}"/>
                  </a:ext>
                </a:extLst>
              </p:cNvPr>
              <p:cNvSpPr/>
              <p:nvPr/>
            </p:nvSpPr>
            <p:spPr bwMode="auto">
              <a:xfrm>
                <a:off x="1460" y="1151"/>
                <a:ext cx="13" cy="8"/>
              </a:xfrm>
              <a:custGeom>
                <a:avLst/>
                <a:gdLst>
                  <a:gd name="T0" fmla="*/ 5 w 6"/>
                  <a:gd name="T1" fmla="*/ 0 h 4"/>
                  <a:gd name="T2" fmla="*/ 5 w 6"/>
                  <a:gd name="T3" fmla="*/ 0 h 4"/>
                  <a:gd name="T4" fmla="*/ 0 w 6"/>
                  <a:gd name="T5" fmla="*/ 2 h 4"/>
                  <a:gd name="T6" fmla="*/ 0 w 6"/>
                  <a:gd name="T7" fmla="*/ 4 h 4"/>
                  <a:gd name="T8" fmla="*/ 0 w 6"/>
                  <a:gd name="T9" fmla="*/ 4 h 4"/>
                  <a:gd name="T10" fmla="*/ 6 w 6"/>
                  <a:gd name="T11" fmla="*/ 1 h 4"/>
                  <a:gd name="T12" fmla="*/ 5 w 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6" h="4">
                    <a:moveTo>
                      <a:pt x="5" y="0"/>
                    </a:moveTo>
                    <a:cubicBezTo>
                      <a:pt x="5" y="0"/>
                      <a:pt x="5" y="0"/>
                      <a:pt x="5" y="0"/>
                    </a:cubicBezTo>
                    <a:cubicBezTo>
                      <a:pt x="5" y="0"/>
                      <a:pt x="2" y="1"/>
                      <a:pt x="0" y="2"/>
                    </a:cubicBezTo>
                    <a:cubicBezTo>
                      <a:pt x="0" y="2"/>
                      <a:pt x="0" y="3"/>
                      <a:pt x="0" y="4"/>
                    </a:cubicBezTo>
                    <a:cubicBezTo>
                      <a:pt x="0" y="4"/>
                      <a:pt x="0" y="4"/>
                      <a:pt x="0" y="4"/>
                    </a:cubicBezTo>
                    <a:cubicBezTo>
                      <a:pt x="2" y="4"/>
                      <a:pt x="5" y="2"/>
                      <a:pt x="6" y="1"/>
                    </a:cubicBezTo>
                    <a:cubicBezTo>
                      <a:pt x="6" y="0"/>
                      <a:pt x="6"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7" name="ïṡliḍé">
                <a:extLst>
                  <a:ext uri="{FF2B5EF4-FFF2-40B4-BE49-F238E27FC236}">
                    <a16:creationId xmlns:a16="http://schemas.microsoft.com/office/drawing/2014/main" id="{48D4107A-473E-44A7-8B73-3497288405BE}"/>
                  </a:ext>
                </a:extLst>
              </p:cNvPr>
              <p:cNvSpPr/>
              <p:nvPr/>
            </p:nvSpPr>
            <p:spPr bwMode="auto">
              <a:xfrm>
                <a:off x="1450" y="1536"/>
                <a:ext cx="10" cy="7"/>
              </a:xfrm>
              <a:custGeom>
                <a:avLst/>
                <a:gdLst>
                  <a:gd name="T0" fmla="*/ 2 w 5"/>
                  <a:gd name="T1" fmla="*/ 0 h 3"/>
                  <a:gd name="T2" fmla="*/ 1 w 5"/>
                  <a:gd name="T3" fmla="*/ 0 h 3"/>
                  <a:gd name="T4" fmla="*/ 2 w 5"/>
                  <a:gd name="T5" fmla="*/ 3 h 3"/>
                  <a:gd name="T6" fmla="*/ 4 w 5"/>
                  <a:gd name="T7" fmla="*/ 3 h 3"/>
                  <a:gd name="T8" fmla="*/ 5 w 5"/>
                  <a:gd name="T9" fmla="*/ 2 h 3"/>
                  <a:gd name="T10" fmla="*/ 2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2" y="0"/>
                    </a:moveTo>
                    <a:cubicBezTo>
                      <a:pt x="2" y="0"/>
                      <a:pt x="2" y="0"/>
                      <a:pt x="1" y="0"/>
                    </a:cubicBezTo>
                    <a:cubicBezTo>
                      <a:pt x="0" y="0"/>
                      <a:pt x="1" y="2"/>
                      <a:pt x="2" y="3"/>
                    </a:cubicBezTo>
                    <a:cubicBezTo>
                      <a:pt x="2" y="3"/>
                      <a:pt x="3" y="3"/>
                      <a:pt x="4" y="3"/>
                    </a:cubicBezTo>
                    <a:cubicBezTo>
                      <a:pt x="5" y="3"/>
                      <a:pt x="5" y="3"/>
                      <a:pt x="5" y="2"/>
                    </a:cubicBezTo>
                    <a:cubicBezTo>
                      <a:pt x="5" y="1"/>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8" name="ïṡļîḍe">
                <a:extLst>
                  <a:ext uri="{FF2B5EF4-FFF2-40B4-BE49-F238E27FC236}">
                    <a16:creationId xmlns:a16="http://schemas.microsoft.com/office/drawing/2014/main" id="{16B78DDE-0338-40A2-8886-DFFF400DC9BA}"/>
                  </a:ext>
                </a:extLst>
              </p:cNvPr>
              <p:cNvSpPr/>
              <p:nvPr/>
            </p:nvSpPr>
            <p:spPr bwMode="auto">
              <a:xfrm>
                <a:off x="1926" y="1197"/>
                <a:ext cx="4" cy="2"/>
              </a:xfrm>
              <a:custGeom>
                <a:avLst/>
                <a:gdLst>
                  <a:gd name="T0" fmla="*/ 0 w 2"/>
                  <a:gd name="T1" fmla="*/ 0 h 1"/>
                  <a:gd name="T2" fmla="*/ 0 w 2"/>
                  <a:gd name="T3" fmla="*/ 1 h 1"/>
                  <a:gd name="T4" fmla="*/ 2 w 2"/>
                  <a:gd name="T5" fmla="*/ 1 h 1"/>
                  <a:gd name="T6" fmla="*/ 0 w 2"/>
                  <a:gd name="T7" fmla="*/ 0 h 1"/>
                </a:gdLst>
                <a:ahLst/>
                <a:cxnLst>
                  <a:cxn ang="0">
                    <a:pos x="T0" y="T1"/>
                  </a:cxn>
                  <a:cxn ang="0">
                    <a:pos x="T2" y="T3"/>
                  </a:cxn>
                  <a:cxn ang="0">
                    <a:pos x="T4" y="T5"/>
                  </a:cxn>
                  <a:cxn ang="0">
                    <a:pos x="T6" y="T7"/>
                  </a:cxn>
                </a:cxnLst>
                <a:rect l="0" t="0" r="r" b="b"/>
                <a:pathLst>
                  <a:path w="2" h="1">
                    <a:moveTo>
                      <a:pt x="0" y="0"/>
                    </a:moveTo>
                    <a:cubicBezTo>
                      <a:pt x="0" y="1"/>
                      <a:pt x="0" y="1"/>
                      <a:pt x="0" y="1"/>
                    </a:cubicBezTo>
                    <a:cubicBezTo>
                      <a:pt x="2" y="1"/>
                      <a:pt x="2" y="1"/>
                      <a:pt x="2" y="1"/>
                    </a:cubicBezTo>
                    <a:cubicBezTo>
                      <a:pt x="1" y="1"/>
                      <a:pt x="1"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9" name="îṣľîďê">
                <a:extLst>
                  <a:ext uri="{FF2B5EF4-FFF2-40B4-BE49-F238E27FC236}">
                    <a16:creationId xmlns:a16="http://schemas.microsoft.com/office/drawing/2014/main" id="{36B24F0D-54C2-47D4-9B0F-8458862EB3D0}"/>
                  </a:ext>
                </a:extLst>
              </p:cNvPr>
              <p:cNvSpPr/>
              <p:nvPr/>
            </p:nvSpPr>
            <p:spPr bwMode="auto">
              <a:xfrm>
                <a:off x="1583" y="1224"/>
                <a:ext cx="48" cy="46"/>
              </a:xfrm>
              <a:custGeom>
                <a:avLst/>
                <a:gdLst>
                  <a:gd name="T0" fmla="*/ 13 w 23"/>
                  <a:gd name="T1" fmla="*/ 9 h 22"/>
                  <a:gd name="T2" fmla="*/ 0 w 23"/>
                  <a:gd name="T3" fmla="*/ 17 h 22"/>
                  <a:gd name="T4" fmla="*/ 6 w 23"/>
                  <a:gd name="T5" fmla="*/ 17 h 22"/>
                  <a:gd name="T6" fmla="*/ 15 w 23"/>
                  <a:gd name="T7" fmla="*/ 19 h 22"/>
                  <a:gd name="T8" fmla="*/ 16 w 23"/>
                  <a:gd name="T9" fmla="*/ 19 h 22"/>
                  <a:gd name="T10" fmla="*/ 16 w 23"/>
                  <a:gd name="T11" fmla="*/ 19 h 22"/>
                  <a:gd name="T12" fmla="*/ 17 w 23"/>
                  <a:gd name="T13" fmla="*/ 19 h 22"/>
                  <a:gd name="T14" fmla="*/ 18 w 23"/>
                  <a:gd name="T15" fmla="*/ 19 h 22"/>
                  <a:gd name="T16" fmla="*/ 19 w 23"/>
                  <a:gd name="T17" fmla="*/ 19 h 22"/>
                  <a:gd name="T18" fmla="*/ 20 w 23"/>
                  <a:gd name="T19" fmla="*/ 21 h 22"/>
                  <a:gd name="T20" fmla="*/ 20 w 23"/>
                  <a:gd name="T21" fmla="*/ 22 h 22"/>
                  <a:gd name="T22" fmla="*/ 20 w 23"/>
                  <a:gd name="T23" fmla="*/ 22 h 22"/>
                  <a:gd name="T24" fmla="*/ 22 w 23"/>
                  <a:gd name="T25" fmla="*/ 18 h 22"/>
                  <a:gd name="T26" fmla="*/ 19 w 23"/>
                  <a:gd name="T27" fmla="*/ 10 h 22"/>
                  <a:gd name="T28" fmla="*/ 17 w 23"/>
                  <a:gd name="T29" fmla="*/ 9 h 22"/>
                  <a:gd name="T30" fmla="*/ 14 w 23"/>
                  <a:gd name="T31" fmla="*/ 9 h 22"/>
                  <a:gd name="T32" fmla="*/ 14 w 23"/>
                  <a:gd name="T33" fmla="*/ 9 h 22"/>
                  <a:gd name="T34" fmla="*/ 13 w 23"/>
                  <a:gd name="T35" fmla="*/ 9 h 22"/>
                  <a:gd name="T36" fmla="*/ 14 w 23"/>
                  <a:gd name="T37" fmla="*/ 0 h 22"/>
                  <a:gd name="T38" fmla="*/ 9 w 23"/>
                  <a:gd name="T39" fmla="*/ 4 h 22"/>
                  <a:gd name="T40" fmla="*/ 3 w 23"/>
                  <a:gd name="T41" fmla="*/ 12 h 22"/>
                  <a:gd name="T42" fmla="*/ 2 w 23"/>
                  <a:gd name="T43" fmla="*/ 14 h 22"/>
                  <a:gd name="T44" fmla="*/ 12 w 23"/>
                  <a:gd name="T45" fmla="*/ 7 h 22"/>
                  <a:gd name="T46" fmla="*/ 11 w 23"/>
                  <a:gd name="T47" fmla="*/ 6 h 22"/>
                  <a:gd name="T48" fmla="*/ 11 w 23"/>
                  <a:gd name="T49" fmla="*/ 5 h 22"/>
                  <a:gd name="T50" fmla="*/ 12 w 23"/>
                  <a:gd name="T51" fmla="*/ 4 h 22"/>
                  <a:gd name="T52" fmla="*/ 14 w 23"/>
                  <a:gd name="T53" fmla="*/ 0 h 22"/>
                  <a:gd name="T54" fmla="*/ 14 w 23"/>
                  <a:gd name="T5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 h="22">
                    <a:moveTo>
                      <a:pt x="13" y="9"/>
                    </a:moveTo>
                    <a:cubicBezTo>
                      <a:pt x="0" y="17"/>
                      <a:pt x="0" y="17"/>
                      <a:pt x="0" y="17"/>
                    </a:cubicBezTo>
                    <a:cubicBezTo>
                      <a:pt x="0" y="17"/>
                      <a:pt x="1" y="17"/>
                      <a:pt x="6" y="17"/>
                    </a:cubicBezTo>
                    <a:cubicBezTo>
                      <a:pt x="10" y="18"/>
                      <a:pt x="12" y="18"/>
                      <a:pt x="15" y="19"/>
                    </a:cubicBezTo>
                    <a:cubicBezTo>
                      <a:pt x="16" y="19"/>
                      <a:pt x="16" y="19"/>
                      <a:pt x="16" y="19"/>
                    </a:cubicBezTo>
                    <a:cubicBezTo>
                      <a:pt x="16" y="19"/>
                      <a:pt x="16" y="19"/>
                      <a:pt x="16" y="19"/>
                    </a:cubicBezTo>
                    <a:cubicBezTo>
                      <a:pt x="16" y="19"/>
                      <a:pt x="17" y="19"/>
                      <a:pt x="17" y="19"/>
                    </a:cubicBezTo>
                    <a:cubicBezTo>
                      <a:pt x="17" y="19"/>
                      <a:pt x="18" y="19"/>
                      <a:pt x="18" y="19"/>
                    </a:cubicBezTo>
                    <a:cubicBezTo>
                      <a:pt x="18" y="19"/>
                      <a:pt x="19" y="19"/>
                      <a:pt x="19" y="19"/>
                    </a:cubicBezTo>
                    <a:cubicBezTo>
                      <a:pt x="20" y="20"/>
                      <a:pt x="20" y="21"/>
                      <a:pt x="20" y="21"/>
                    </a:cubicBezTo>
                    <a:cubicBezTo>
                      <a:pt x="20" y="22"/>
                      <a:pt x="20" y="22"/>
                      <a:pt x="20" y="22"/>
                    </a:cubicBezTo>
                    <a:cubicBezTo>
                      <a:pt x="20" y="22"/>
                      <a:pt x="20" y="22"/>
                      <a:pt x="20" y="22"/>
                    </a:cubicBezTo>
                    <a:cubicBezTo>
                      <a:pt x="21" y="22"/>
                      <a:pt x="22" y="20"/>
                      <a:pt x="22" y="18"/>
                    </a:cubicBezTo>
                    <a:cubicBezTo>
                      <a:pt x="23" y="16"/>
                      <a:pt x="21" y="12"/>
                      <a:pt x="19" y="10"/>
                    </a:cubicBezTo>
                    <a:cubicBezTo>
                      <a:pt x="18" y="9"/>
                      <a:pt x="18" y="9"/>
                      <a:pt x="17" y="9"/>
                    </a:cubicBezTo>
                    <a:cubicBezTo>
                      <a:pt x="17" y="9"/>
                      <a:pt x="16" y="9"/>
                      <a:pt x="14" y="9"/>
                    </a:cubicBezTo>
                    <a:cubicBezTo>
                      <a:pt x="14" y="9"/>
                      <a:pt x="14" y="9"/>
                      <a:pt x="14" y="9"/>
                    </a:cubicBezTo>
                    <a:cubicBezTo>
                      <a:pt x="13" y="9"/>
                      <a:pt x="13" y="9"/>
                      <a:pt x="13" y="9"/>
                    </a:cubicBezTo>
                    <a:moveTo>
                      <a:pt x="14" y="0"/>
                    </a:moveTo>
                    <a:cubicBezTo>
                      <a:pt x="13" y="0"/>
                      <a:pt x="11" y="2"/>
                      <a:pt x="9" y="4"/>
                    </a:cubicBezTo>
                    <a:cubicBezTo>
                      <a:pt x="7" y="7"/>
                      <a:pt x="5" y="10"/>
                      <a:pt x="3" y="12"/>
                    </a:cubicBezTo>
                    <a:cubicBezTo>
                      <a:pt x="3" y="13"/>
                      <a:pt x="3" y="13"/>
                      <a:pt x="2" y="14"/>
                    </a:cubicBezTo>
                    <a:cubicBezTo>
                      <a:pt x="12" y="7"/>
                      <a:pt x="12" y="7"/>
                      <a:pt x="12" y="7"/>
                    </a:cubicBezTo>
                    <a:cubicBezTo>
                      <a:pt x="12" y="7"/>
                      <a:pt x="11" y="6"/>
                      <a:pt x="11" y="6"/>
                    </a:cubicBezTo>
                    <a:cubicBezTo>
                      <a:pt x="11" y="5"/>
                      <a:pt x="11" y="5"/>
                      <a:pt x="11" y="5"/>
                    </a:cubicBezTo>
                    <a:cubicBezTo>
                      <a:pt x="11" y="5"/>
                      <a:pt x="12" y="4"/>
                      <a:pt x="12" y="4"/>
                    </a:cubicBezTo>
                    <a:cubicBezTo>
                      <a:pt x="13" y="2"/>
                      <a:pt x="14" y="1"/>
                      <a:pt x="14" y="0"/>
                    </a:cubicBezTo>
                    <a:cubicBezTo>
                      <a:pt x="14" y="0"/>
                      <a:pt x="14" y="0"/>
                      <a:pt x="1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0" name="îṥḷíḋe">
                <a:extLst>
                  <a:ext uri="{FF2B5EF4-FFF2-40B4-BE49-F238E27FC236}">
                    <a16:creationId xmlns:a16="http://schemas.microsoft.com/office/drawing/2014/main" id="{FDDF3DFB-4052-4BF4-A4A2-F94D506D851E}"/>
                  </a:ext>
                </a:extLst>
              </p:cNvPr>
              <p:cNvSpPr/>
              <p:nvPr/>
            </p:nvSpPr>
            <p:spPr bwMode="auto">
              <a:xfrm>
                <a:off x="1901" y="1153"/>
                <a:ext cx="75" cy="79"/>
              </a:xfrm>
              <a:custGeom>
                <a:avLst/>
                <a:gdLst>
                  <a:gd name="T0" fmla="*/ 28 w 36"/>
                  <a:gd name="T1" fmla="*/ 37 h 38"/>
                  <a:gd name="T2" fmla="*/ 31 w 36"/>
                  <a:gd name="T3" fmla="*/ 37 h 38"/>
                  <a:gd name="T4" fmla="*/ 36 w 36"/>
                  <a:gd name="T5" fmla="*/ 34 h 38"/>
                  <a:gd name="T6" fmla="*/ 34 w 36"/>
                  <a:gd name="T7" fmla="*/ 34 h 38"/>
                  <a:gd name="T8" fmla="*/ 32 w 36"/>
                  <a:gd name="T9" fmla="*/ 34 h 38"/>
                  <a:gd name="T10" fmla="*/ 30 w 36"/>
                  <a:gd name="T11" fmla="*/ 26 h 38"/>
                  <a:gd name="T12" fmla="*/ 29 w 36"/>
                  <a:gd name="T13" fmla="*/ 26 h 38"/>
                  <a:gd name="T14" fmla="*/ 26 w 36"/>
                  <a:gd name="T15" fmla="*/ 23 h 38"/>
                  <a:gd name="T16" fmla="*/ 28 w 36"/>
                  <a:gd name="T17" fmla="*/ 23 h 38"/>
                  <a:gd name="T18" fmla="*/ 29 w 36"/>
                  <a:gd name="T19" fmla="*/ 23 h 38"/>
                  <a:gd name="T20" fmla="*/ 28 w 36"/>
                  <a:gd name="T21" fmla="*/ 22 h 38"/>
                  <a:gd name="T22" fmla="*/ 6 w 36"/>
                  <a:gd name="T23" fmla="*/ 0 h 38"/>
                  <a:gd name="T24" fmla="*/ 0 w 36"/>
                  <a:gd name="T25" fmla="*/ 2 h 38"/>
                  <a:gd name="T26" fmla="*/ 1 w 36"/>
                  <a:gd name="T27" fmla="*/ 10 h 38"/>
                  <a:gd name="T28" fmla="*/ 4 w 36"/>
                  <a:gd name="T29" fmla="*/ 9 h 38"/>
                  <a:gd name="T30" fmla="*/ 6 w 36"/>
                  <a:gd name="T31" fmla="*/ 8 h 38"/>
                  <a:gd name="T32" fmla="*/ 11 w 36"/>
                  <a:gd name="T33" fmla="*/ 16 h 38"/>
                  <a:gd name="T34" fmla="*/ 14 w 36"/>
                  <a:gd name="T35" fmla="*/ 19 h 38"/>
                  <a:gd name="T36" fmla="*/ 17 w 36"/>
                  <a:gd name="T37" fmla="*/ 23 h 38"/>
                  <a:gd name="T38" fmla="*/ 12 w 36"/>
                  <a:gd name="T39" fmla="*/ 22 h 38"/>
                  <a:gd name="T40" fmla="*/ 13 w 36"/>
                  <a:gd name="T41" fmla="*/ 29 h 38"/>
                  <a:gd name="T42" fmla="*/ 16 w 36"/>
                  <a:gd name="T43" fmla="*/ 31 h 38"/>
                  <a:gd name="T44" fmla="*/ 18 w 36"/>
                  <a:gd name="T45" fmla="*/ 31 h 38"/>
                  <a:gd name="T46" fmla="*/ 20 w 36"/>
                  <a:gd name="T47" fmla="*/ 32 h 38"/>
                  <a:gd name="T48" fmla="*/ 19 w 36"/>
                  <a:gd name="T49" fmla="*/ 32 h 38"/>
                  <a:gd name="T50" fmla="*/ 16 w 36"/>
                  <a:gd name="T51" fmla="*/ 35 h 38"/>
                  <a:gd name="T52" fmla="*/ 14 w 36"/>
                  <a:gd name="T53" fmla="*/ 38 h 38"/>
                  <a:gd name="T54" fmla="*/ 21 w 36"/>
                  <a:gd name="T55" fmla="*/ 37 h 38"/>
                  <a:gd name="T56" fmla="*/ 20 w 36"/>
                  <a:gd name="T57" fmla="*/ 17 h 38"/>
                  <a:gd name="T58" fmla="*/ 17 w 36"/>
                  <a:gd name="T59" fmla="*/ 13 h 38"/>
                  <a:gd name="T60" fmla="*/ 11 w 36"/>
                  <a:gd name="T61" fmla="*/ 12 h 38"/>
                  <a:gd name="T62" fmla="*/ 10 w 36"/>
                  <a:gd name="T63" fmla="*/ 4 h 38"/>
                  <a:gd name="T64" fmla="*/ 6 w 36"/>
                  <a:gd name="T65" fmla="*/ 4 h 38"/>
                  <a:gd name="T66" fmla="*/ 6 w 36"/>
                  <a:gd name="T6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6" h="38">
                    <a:moveTo>
                      <a:pt x="22" y="19"/>
                    </a:moveTo>
                    <a:cubicBezTo>
                      <a:pt x="28" y="37"/>
                      <a:pt x="28" y="37"/>
                      <a:pt x="28" y="37"/>
                    </a:cubicBezTo>
                    <a:cubicBezTo>
                      <a:pt x="29" y="37"/>
                      <a:pt x="30" y="37"/>
                      <a:pt x="30" y="37"/>
                    </a:cubicBezTo>
                    <a:cubicBezTo>
                      <a:pt x="31" y="37"/>
                      <a:pt x="31" y="37"/>
                      <a:pt x="31" y="37"/>
                    </a:cubicBezTo>
                    <a:cubicBezTo>
                      <a:pt x="36" y="35"/>
                      <a:pt x="36" y="35"/>
                      <a:pt x="36" y="35"/>
                    </a:cubicBezTo>
                    <a:cubicBezTo>
                      <a:pt x="36" y="34"/>
                      <a:pt x="36" y="34"/>
                      <a:pt x="36" y="34"/>
                    </a:cubicBezTo>
                    <a:cubicBezTo>
                      <a:pt x="36" y="34"/>
                      <a:pt x="35" y="34"/>
                      <a:pt x="35" y="34"/>
                    </a:cubicBezTo>
                    <a:cubicBezTo>
                      <a:pt x="35" y="34"/>
                      <a:pt x="34" y="34"/>
                      <a:pt x="34" y="34"/>
                    </a:cubicBezTo>
                    <a:cubicBezTo>
                      <a:pt x="34" y="34"/>
                      <a:pt x="33" y="34"/>
                      <a:pt x="33" y="34"/>
                    </a:cubicBezTo>
                    <a:cubicBezTo>
                      <a:pt x="33" y="34"/>
                      <a:pt x="33" y="34"/>
                      <a:pt x="32" y="34"/>
                    </a:cubicBezTo>
                    <a:cubicBezTo>
                      <a:pt x="32" y="32"/>
                      <a:pt x="33" y="31"/>
                      <a:pt x="33" y="29"/>
                    </a:cubicBezTo>
                    <a:cubicBezTo>
                      <a:pt x="32" y="26"/>
                      <a:pt x="31" y="26"/>
                      <a:pt x="30" y="26"/>
                    </a:cubicBezTo>
                    <a:cubicBezTo>
                      <a:pt x="30" y="26"/>
                      <a:pt x="29" y="26"/>
                      <a:pt x="29" y="26"/>
                    </a:cubicBezTo>
                    <a:cubicBezTo>
                      <a:pt x="29" y="26"/>
                      <a:pt x="29" y="26"/>
                      <a:pt x="29" y="26"/>
                    </a:cubicBezTo>
                    <a:cubicBezTo>
                      <a:pt x="27" y="26"/>
                      <a:pt x="26" y="23"/>
                      <a:pt x="26" y="23"/>
                    </a:cubicBezTo>
                    <a:cubicBezTo>
                      <a:pt x="26" y="23"/>
                      <a:pt x="26" y="23"/>
                      <a:pt x="26" y="23"/>
                    </a:cubicBezTo>
                    <a:cubicBezTo>
                      <a:pt x="26" y="23"/>
                      <a:pt x="26" y="23"/>
                      <a:pt x="26" y="23"/>
                    </a:cubicBezTo>
                    <a:cubicBezTo>
                      <a:pt x="26" y="23"/>
                      <a:pt x="26" y="23"/>
                      <a:pt x="28" y="23"/>
                    </a:cubicBezTo>
                    <a:cubicBezTo>
                      <a:pt x="28" y="23"/>
                      <a:pt x="29" y="24"/>
                      <a:pt x="29" y="24"/>
                    </a:cubicBezTo>
                    <a:cubicBezTo>
                      <a:pt x="29" y="24"/>
                      <a:pt x="29" y="24"/>
                      <a:pt x="29" y="23"/>
                    </a:cubicBezTo>
                    <a:cubicBezTo>
                      <a:pt x="29" y="23"/>
                      <a:pt x="29" y="23"/>
                      <a:pt x="29" y="23"/>
                    </a:cubicBezTo>
                    <a:cubicBezTo>
                      <a:pt x="29" y="23"/>
                      <a:pt x="29" y="23"/>
                      <a:pt x="28" y="22"/>
                    </a:cubicBezTo>
                    <a:cubicBezTo>
                      <a:pt x="27" y="21"/>
                      <a:pt x="24" y="20"/>
                      <a:pt x="22" y="19"/>
                    </a:cubicBezTo>
                    <a:moveTo>
                      <a:pt x="6" y="0"/>
                    </a:moveTo>
                    <a:cubicBezTo>
                      <a:pt x="6" y="0"/>
                      <a:pt x="1" y="0"/>
                      <a:pt x="0" y="2"/>
                    </a:cubicBezTo>
                    <a:cubicBezTo>
                      <a:pt x="0" y="2"/>
                      <a:pt x="0" y="2"/>
                      <a:pt x="0" y="2"/>
                    </a:cubicBezTo>
                    <a:cubicBezTo>
                      <a:pt x="0" y="4"/>
                      <a:pt x="1" y="5"/>
                      <a:pt x="2" y="6"/>
                    </a:cubicBezTo>
                    <a:cubicBezTo>
                      <a:pt x="2" y="8"/>
                      <a:pt x="1" y="9"/>
                      <a:pt x="1" y="10"/>
                    </a:cubicBezTo>
                    <a:cubicBezTo>
                      <a:pt x="2" y="10"/>
                      <a:pt x="2" y="10"/>
                      <a:pt x="2" y="10"/>
                    </a:cubicBezTo>
                    <a:cubicBezTo>
                      <a:pt x="2" y="10"/>
                      <a:pt x="3" y="10"/>
                      <a:pt x="4" y="9"/>
                    </a:cubicBezTo>
                    <a:cubicBezTo>
                      <a:pt x="5" y="9"/>
                      <a:pt x="5" y="8"/>
                      <a:pt x="6" y="8"/>
                    </a:cubicBezTo>
                    <a:cubicBezTo>
                      <a:pt x="6" y="8"/>
                      <a:pt x="6" y="8"/>
                      <a:pt x="6" y="8"/>
                    </a:cubicBezTo>
                    <a:cubicBezTo>
                      <a:pt x="8" y="9"/>
                      <a:pt x="6" y="11"/>
                      <a:pt x="6" y="12"/>
                    </a:cubicBezTo>
                    <a:cubicBezTo>
                      <a:pt x="7" y="15"/>
                      <a:pt x="9" y="16"/>
                      <a:pt x="11" y="16"/>
                    </a:cubicBezTo>
                    <a:cubicBezTo>
                      <a:pt x="13" y="17"/>
                      <a:pt x="14" y="17"/>
                      <a:pt x="14" y="17"/>
                    </a:cubicBezTo>
                    <a:cubicBezTo>
                      <a:pt x="14" y="18"/>
                      <a:pt x="14" y="18"/>
                      <a:pt x="14" y="19"/>
                    </a:cubicBezTo>
                    <a:cubicBezTo>
                      <a:pt x="15" y="20"/>
                      <a:pt x="16" y="21"/>
                      <a:pt x="17" y="22"/>
                    </a:cubicBezTo>
                    <a:cubicBezTo>
                      <a:pt x="17" y="23"/>
                      <a:pt x="17" y="23"/>
                      <a:pt x="17" y="23"/>
                    </a:cubicBezTo>
                    <a:cubicBezTo>
                      <a:pt x="16" y="23"/>
                      <a:pt x="15" y="23"/>
                      <a:pt x="14" y="22"/>
                    </a:cubicBezTo>
                    <a:cubicBezTo>
                      <a:pt x="14" y="22"/>
                      <a:pt x="14" y="22"/>
                      <a:pt x="12" y="22"/>
                    </a:cubicBezTo>
                    <a:cubicBezTo>
                      <a:pt x="13" y="24"/>
                      <a:pt x="15" y="25"/>
                      <a:pt x="15" y="27"/>
                    </a:cubicBezTo>
                    <a:cubicBezTo>
                      <a:pt x="16" y="28"/>
                      <a:pt x="15" y="28"/>
                      <a:pt x="13" y="29"/>
                    </a:cubicBezTo>
                    <a:cubicBezTo>
                      <a:pt x="13" y="29"/>
                      <a:pt x="12" y="29"/>
                      <a:pt x="12" y="30"/>
                    </a:cubicBezTo>
                    <a:cubicBezTo>
                      <a:pt x="13" y="30"/>
                      <a:pt x="13" y="31"/>
                      <a:pt x="16" y="31"/>
                    </a:cubicBezTo>
                    <a:cubicBezTo>
                      <a:pt x="16" y="31"/>
                      <a:pt x="16" y="31"/>
                      <a:pt x="17" y="31"/>
                    </a:cubicBezTo>
                    <a:cubicBezTo>
                      <a:pt x="17" y="31"/>
                      <a:pt x="17" y="31"/>
                      <a:pt x="18" y="31"/>
                    </a:cubicBezTo>
                    <a:cubicBezTo>
                      <a:pt x="19" y="31"/>
                      <a:pt x="21" y="31"/>
                      <a:pt x="21" y="31"/>
                    </a:cubicBezTo>
                    <a:cubicBezTo>
                      <a:pt x="21" y="32"/>
                      <a:pt x="21" y="32"/>
                      <a:pt x="20" y="32"/>
                    </a:cubicBezTo>
                    <a:cubicBezTo>
                      <a:pt x="20" y="32"/>
                      <a:pt x="20" y="32"/>
                      <a:pt x="19" y="32"/>
                    </a:cubicBezTo>
                    <a:cubicBezTo>
                      <a:pt x="19" y="32"/>
                      <a:pt x="19" y="32"/>
                      <a:pt x="19" y="32"/>
                    </a:cubicBezTo>
                    <a:cubicBezTo>
                      <a:pt x="18" y="32"/>
                      <a:pt x="18" y="33"/>
                      <a:pt x="18" y="33"/>
                    </a:cubicBezTo>
                    <a:cubicBezTo>
                      <a:pt x="17" y="34"/>
                      <a:pt x="17" y="35"/>
                      <a:pt x="16" y="35"/>
                    </a:cubicBezTo>
                    <a:cubicBezTo>
                      <a:pt x="15" y="36"/>
                      <a:pt x="14" y="37"/>
                      <a:pt x="14" y="38"/>
                    </a:cubicBezTo>
                    <a:cubicBezTo>
                      <a:pt x="14" y="38"/>
                      <a:pt x="14" y="38"/>
                      <a:pt x="14" y="38"/>
                    </a:cubicBezTo>
                    <a:cubicBezTo>
                      <a:pt x="14" y="38"/>
                      <a:pt x="14" y="38"/>
                      <a:pt x="14" y="38"/>
                    </a:cubicBezTo>
                    <a:cubicBezTo>
                      <a:pt x="15" y="38"/>
                      <a:pt x="16" y="38"/>
                      <a:pt x="21" y="37"/>
                    </a:cubicBezTo>
                    <a:cubicBezTo>
                      <a:pt x="23" y="37"/>
                      <a:pt x="25" y="37"/>
                      <a:pt x="27" y="37"/>
                    </a:cubicBezTo>
                    <a:cubicBezTo>
                      <a:pt x="20" y="17"/>
                      <a:pt x="20" y="17"/>
                      <a:pt x="20" y="17"/>
                    </a:cubicBezTo>
                    <a:cubicBezTo>
                      <a:pt x="20" y="17"/>
                      <a:pt x="20" y="17"/>
                      <a:pt x="20" y="17"/>
                    </a:cubicBezTo>
                    <a:cubicBezTo>
                      <a:pt x="19" y="16"/>
                      <a:pt x="18" y="14"/>
                      <a:pt x="17" y="13"/>
                    </a:cubicBezTo>
                    <a:cubicBezTo>
                      <a:pt x="14" y="12"/>
                      <a:pt x="12" y="12"/>
                      <a:pt x="11" y="12"/>
                    </a:cubicBezTo>
                    <a:cubicBezTo>
                      <a:pt x="11" y="12"/>
                      <a:pt x="11" y="12"/>
                      <a:pt x="11" y="12"/>
                    </a:cubicBezTo>
                    <a:cubicBezTo>
                      <a:pt x="12" y="10"/>
                      <a:pt x="14" y="4"/>
                      <a:pt x="10" y="4"/>
                    </a:cubicBezTo>
                    <a:cubicBezTo>
                      <a:pt x="10" y="4"/>
                      <a:pt x="10" y="4"/>
                      <a:pt x="10" y="4"/>
                    </a:cubicBezTo>
                    <a:cubicBezTo>
                      <a:pt x="9" y="4"/>
                      <a:pt x="9" y="4"/>
                      <a:pt x="8" y="4"/>
                    </a:cubicBezTo>
                    <a:cubicBezTo>
                      <a:pt x="7" y="4"/>
                      <a:pt x="6" y="4"/>
                      <a:pt x="6" y="4"/>
                    </a:cubicBezTo>
                    <a:cubicBezTo>
                      <a:pt x="5" y="4"/>
                      <a:pt x="5" y="4"/>
                      <a:pt x="5" y="4"/>
                    </a:cubicBezTo>
                    <a:cubicBezTo>
                      <a:pt x="5" y="2"/>
                      <a:pt x="7"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1" name="íṥļíḍè">
                <a:extLst>
                  <a:ext uri="{FF2B5EF4-FFF2-40B4-BE49-F238E27FC236}">
                    <a16:creationId xmlns:a16="http://schemas.microsoft.com/office/drawing/2014/main" id="{9D19D4B8-2001-4F4F-A62C-B3903F4C59A4}"/>
                  </a:ext>
                </a:extLst>
              </p:cNvPr>
              <p:cNvSpPr/>
              <p:nvPr/>
            </p:nvSpPr>
            <p:spPr bwMode="auto">
              <a:xfrm>
                <a:off x="1247" y="1280"/>
                <a:ext cx="7" cy="17"/>
              </a:xfrm>
              <a:custGeom>
                <a:avLst/>
                <a:gdLst>
                  <a:gd name="T0" fmla="*/ 3 w 3"/>
                  <a:gd name="T1" fmla="*/ 0 h 8"/>
                  <a:gd name="T2" fmla="*/ 2 w 3"/>
                  <a:gd name="T3" fmla="*/ 0 h 8"/>
                  <a:gd name="T4" fmla="*/ 2 w 3"/>
                  <a:gd name="T5" fmla="*/ 0 h 8"/>
                  <a:gd name="T6" fmla="*/ 0 w 3"/>
                  <a:gd name="T7" fmla="*/ 8 h 8"/>
                  <a:gd name="T8" fmla="*/ 0 w 3"/>
                  <a:gd name="T9" fmla="*/ 8 h 8"/>
                  <a:gd name="T10" fmla="*/ 1 w 3"/>
                  <a:gd name="T11" fmla="*/ 3 h 8"/>
                  <a:gd name="T12" fmla="*/ 3 w 3"/>
                  <a:gd name="T13" fmla="*/ 1 h 8"/>
                  <a:gd name="T14" fmla="*/ 3 w 3"/>
                  <a:gd name="T15" fmla="*/ 0 h 8"/>
                  <a:gd name="T16" fmla="*/ 3 w 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8">
                    <a:moveTo>
                      <a:pt x="3" y="0"/>
                    </a:moveTo>
                    <a:cubicBezTo>
                      <a:pt x="3" y="0"/>
                      <a:pt x="3" y="0"/>
                      <a:pt x="2" y="0"/>
                    </a:cubicBezTo>
                    <a:cubicBezTo>
                      <a:pt x="2" y="0"/>
                      <a:pt x="2" y="0"/>
                      <a:pt x="2" y="0"/>
                    </a:cubicBezTo>
                    <a:cubicBezTo>
                      <a:pt x="1" y="1"/>
                      <a:pt x="0" y="7"/>
                      <a:pt x="0" y="8"/>
                    </a:cubicBezTo>
                    <a:cubicBezTo>
                      <a:pt x="0" y="8"/>
                      <a:pt x="0" y="8"/>
                      <a:pt x="0" y="8"/>
                    </a:cubicBezTo>
                    <a:cubicBezTo>
                      <a:pt x="1" y="6"/>
                      <a:pt x="1" y="5"/>
                      <a:pt x="1" y="3"/>
                    </a:cubicBezTo>
                    <a:cubicBezTo>
                      <a:pt x="2" y="2"/>
                      <a:pt x="2" y="2"/>
                      <a:pt x="3" y="1"/>
                    </a:cubicBezTo>
                    <a:cubicBezTo>
                      <a:pt x="3" y="0"/>
                      <a:pt x="3" y="0"/>
                      <a:pt x="3" y="0"/>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2" name="îślïḋé">
                <a:extLst>
                  <a:ext uri="{FF2B5EF4-FFF2-40B4-BE49-F238E27FC236}">
                    <a16:creationId xmlns:a16="http://schemas.microsoft.com/office/drawing/2014/main" id="{F0069235-F726-467F-AA6E-FAF54F7DED35}"/>
                  </a:ext>
                </a:extLst>
              </p:cNvPr>
              <p:cNvSpPr/>
              <p:nvPr/>
            </p:nvSpPr>
            <p:spPr bwMode="auto">
              <a:xfrm>
                <a:off x="1773" y="1092"/>
                <a:ext cx="67" cy="23"/>
              </a:xfrm>
              <a:custGeom>
                <a:avLst/>
                <a:gdLst>
                  <a:gd name="T0" fmla="*/ 1 w 32"/>
                  <a:gd name="T1" fmla="*/ 1 h 11"/>
                  <a:gd name="T2" fmla="*/ 0 w 32"/>
                  <a:gd name="T3" fmla="*/ 1 h 11"/>
                  <a:gd name="T4" fmla="*/ 2 w 32"/>
                  <a:gd name="T5" fmla="*/ 3 h 11"/>
                  <a:gd name="T6" fmla="*/ 0 w 32"/>
                  <a:gd name="T7" fmla="*/ 4 h 11"/>
                  <a:gd name="T8" fmla="*/ 1 w 32"/>
                  <a:gd name="T9" fmla="*/ 5 h 11"/>
                  <a:gd name="T10" fmla="*/ 2 w 32"/>
                  <a:gd name="T11" fmla="*/ 5 h 11"/>
                  <a:gd name="T12" fmla="*/ 2 w 32"/>
                  <a:gd name="T13" fmla="*/ 5 h 11"/>
                  <a:gd name="T14" fmla="*/ 4 w 32"/>
                  <a:gd name="T15" fmla="*/ 5 h 11"/>
                  <a:gd name="T16" fmla="*/ 6 w 32"/>
                  <a:gd name="T17" fmla="*/ 3 h 11"/>
                  <a:gd name="T18" fmla="*/ 1 w 32"/>
                  <a:gd name="T19" fmla="*/ 1 h 11"/>
                  <a:gd name="T20" fmla="*/ 22 w 32"/>
                  <a:gd name="T21" fmla="*/ 0 h 11"/>
                  <a:gd name="T22" fmla="*/ 22 w 32"/>
                  <a:gd name="T23" fmla="*/ 0 h 11"/>
                  <a:gd name="T24" fmla="*/ 18 w 32"/>
                  <a:gd name="T25" fmla="*/ 1 h 11"/>
                  <a:gd name="T26" fmla="*/ 14 w 32"/>
                  <a:gd name="T27" fmla="*/ 1 h 11"/>
                  <a:gd name="T28" fmla="*/ 13 w 32"/>
                  <a:gd name="T29" fmla="*/ 3 h 11"/>
                  <a:gd name="T30" fmla="*/ 13 w 32"/>
                  <a:gd name="T31" fmla="*/ 3 h 11"/>
                  <a:gd name="T32" fmla="*/ 12 w 32"/>
                  <a:gd name="T33" fmla="*/ 3 h 11"/>
                  <a:gd name="T34" fmla="*/ 12 w 32"/>
                  <a:gd name="T35" fmla="*/ 3 h 11"/>
                  <a:gd name="T36" fmla="*/ 11 w 32"/>
                  <a:gd name="T37" fmla="*/ 3 h 11"/>
                  <a:gd name="T38" fmla="*/ 11 w 32"/>
                  <a:gd name="T39" fmla="*/ 3 h 11"/>
                  <a:gd name="T40" fmla="*/ 11 w 32"/>
                  <a:gd name="T41" fmla="*/ 7 h 11"/>
                  <a:gd name="T42" fmla="*/ 7 w 32"/>
                  <a:gd name="T43" fmla="*/ 4 h 11"/>
                  <a:gd name="T44" fmla="*/ 5 w 32"/>
                  <a:gd name="T45" fmla="*/ 6 h 11"/>
                  <a:gd name="T46" fmla="*/ 5 w 32"/>
                  <a:gd name="T47" fmla="*/ 8 h 11"/>
                  <a:gd name="T48" fmla="*/ 7 w 32"/>
                  <a:gd name="T49" fmla="*/ 9 h 11"/>
                  <a:gd name="T50" fmla="*/ 7 w 32"/>
                  <a:gd name="T51" fmla="*/ 9 h 11"/>
                  <a:gd name="T52" fmla="*/ 8 w 32"/>
                  <a:gd name="T53" fmla="*/ 9 h 11"/>
                  <a:gd name="T54" fmla="*/ 9 w 32"/>
                  <a:gd name="T55" fmla="*/ 9 h 11"/>
                  <a:gd name="T56" fmla="*/ 10 w 32"/>
                  <a:gd name="T57" fmla="*/ 11 h 11"/>
                  <a:gd name="T58" fmla="*/ 11 w 32"/>
                  <a:gd name="T59" fmla="*/ 11 h 11"/>
                  <a:gd name="T60" fmla="*/ 13 w 32"/>
                  <a:gd name="T61" fmla="*/ 11 h 11"/>
                  <a:gd name="T62" fmla="*/ 16 w 32"/>
                  <a:gd name="T63" fmla="*/ 11 h 11"/>
                  <a:gd name="T64" fmla="*/ 16 w 32"/>
                  <a:gd name="T65" fmla="*/ 11 h 11"/>
                  <a:gd name="T66" fmla="*/ 20 w 32"/>
                  <a:gd name="T67" fmla="*/ 11 h 11"/>
                  <a:gd name="T68" fmla="*/ 20 w 32"/>
                  <a:gd name="T69" fmla="*/ 11 h 11"/>
                  <a:gd name="T70" fmla="*/ 24 w 32"/>
                  <a:gd name="T71" fmla="*/ 11 h 11"/>
                  <a:gd name="T72" fmla="*/ 32 w 32"/>
                  <a:gd name="T73" fmla="*/ 6 h 11"/>
                  <a:gd name="T74" fmla="*/ 31 w 32"/>
                  <a:gd name="T75" fmla="*/ 4 h 11"/>
                  <a:gd name="T76" fmla="*/ 31 w 32"/>
                  <a:gd name="T77" fmla="*/ 4 h 11"/>
                  <a:gd name="T78" fmla="*/ 32 w 32"/>
                  <a:gd name="T79" fmla="*/ 4 h 11"/>
                  <a:gd name="T80" fmla="*/ 32 w 32"/>
                  <a:gd name="T81" fmla="*/ 3 h 11"/>
                  <a:gd name="T82" fmla="*/ 30 w 32"/>
                  <a:gd name="T83" fmla="*/ 2 h 11"/>
                  <a:gd name="T84" fmla="*/ 29 w 32"/>
                  <a:gd name="T85" fmla="*/ 2 h 11"/>
                  <a:gd name="T86" fmla="*/ 25 w 32"/>
                  <a:gd name="T87" fmla="*/ 1 h 11"/>
                  <a:gd name="T88" fmla="*/ 22 w 32"/>
                  <a:gd name="T8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11">
                    <a:moveTo>
                      <a:pt x="1" y="1"/>
                    </a:moveTo>
                    <a:cubicBezTo>
                      <a:pt x="1" y="1"/>
                      <a:pt x="0" y="1"/>
                      <a:pt x="0" y="1"/>
                    </a:cubicBezTo>
                    <a:cubicBezTo>
                      <a:pt x="0" y="2"/>
                      <a:pt x="1" y="2"/>
                      <a:pt x="2" y="3"/>
                    </a:cubicBezTo>
                    <a:cubicBezTo>
                      <a:pt x="2" y="4"/>
                      <a:pt x="1" y="4"/>
                      <a:pt x="0" y="4"/>
                    </a:cubicBezTo>
                    <a:cubicBezTo>
                      <a:pt x="1" y="5"/>
                      <a:pt x="1" y="5"/>
                      <a:pt x="1" y="5"/>
                    </a:cubicBezTo>
                    <a:cubicBezTo>
                      <a:pt x="1" y="5"/>
                      <a:pt x="1" y="5"/>
                      <a:pt x="2" y="5"/>
                    </a:cubicBezTo>
                    <a:cubicBezTo>
                      <a:pt x="2" y="5"/>
                      <a:pt x="2" y="5"/>
                      <a:pt x="2" y="5"/>
                    </a:cubicBezTo>
                    <a:cubicBezTo>
                      <a:pt x="3" y="5"/>
                      <a:pt x="4" y="5"/>
                      <a:pt x="4" y="5"/>
                    </a:cubicBezTo>
                    <a:cubicBezTo>
                      <a:pt x="6" y="3"/>
                      <a:pt x="6" y="3"/>
                      <a:pt x="6" y="3"/>
                    </a:cubicBezTo>
                    <a:cubicBezTo>
                      <a:pt x="5" y="2"/>
                      <a:pt x="3" y="1"/>
                      <a:pt x="1" y="1"/>
                    </a:cubicBezTo>
                    <a:moveTo>
                      <a:pt x="22" y="0"/>
                    </a:moveTo>
                    <a:cubicBezTo>
                      <a:pt x="22" y="0"/>
                      <a:pt x="22" y="0"/>
                      <a:pt x="22" y="0"/>
                    </a:cubicBezTo>
                    <a:cubicBezTo>
                      <a:pt x="21" y="0"/>
                      <a:pt x="19" y="1"/>
                      <a:pt x="18" y="1"/>
                    </a:cubicBezTo>
                    <a:cubicBezTo>
                      <a:pt x="17" y="1"/>
                      <a:pt x="16" y="1"/>
                      <a:pt x="14" y="1"/>
                    </a:cubicBezTo>
                    <a:cubicBezTo>
                      <a:pt x="13" y="2"/>
                      <a:pt x="14" y="3"/>
                      <a:pt x="13" y="3"/>
                    </a:cubicBezTo>
                    <a:cubicBezTo>
                      <a:pt x="13" y="3"/>
                      <a:pt x="13" y="3"/>
                      <a:pt x="13" y="3"/>
                    </a:cubicBezTo>
                    <a:cubicBezTo>
                      <a:pt x="13" y="3"/>
                      <a:pt x="13" y="3"/>
                      <a:pt x="12" y="3"/>
                    </a:cubicBezTo>
                    <a:cubicBezTo>
                      <a:pt x="12" y="3"/>
                      <a:pt x="12" y="3"/>
                      <a:pt x="12" y="3"/>
                    </a:cubicBezTo>
                    <a:cubicBezTo>
                      <a:pt x="12" y="3"/>
                      <a:pt x="11" y="3"/>
                      <a:pt x="11" y="3"/>
                    </a:cubicBezTo>
                    <a:cubicBezTo>
                      <a:pt x="11" y="3"/>
                      <a:pt x="11" y="3"/>
                      <a:pt x="11" y="3"/>
                    </a:cubicBezTo>
                    <a:cubicBezTo>
                      <a:pt x="11" y="5"/>
                      <a:pt x="12" y="6"/>
                      <a:pt x="11" y="7"/>
                    </a:cubicBezTo>
                    <a:cubicBezTo>
                      <a:pt x="10" y="7"/>
                      <a:pt x="8" y="5"/>
                      <a:pt x="7" y="4"/>
                    </a:cubicBezTo>
                    <a:cubicBezTo>
                      <a:pt x="5" y="6"/>
                      <a:pt x="5" y="6"/>
                      <a:pt x="5" y="6"/>
                    </a:cubicBezTo>
                    <a:cubicBezTo>
                      <a:pt x="6" y="7"/>
                      <a:pt x="6" y="7"/>
                      <a:pt x="5" y="8"/>
                    </a:cubicBezTo>
                    <a:cubicBezTo>
                      <a:pt x="6" y="9"/>
                      <a:pt x="6" y="9"/>
                      <a:pt x="7" y="9"/>
                    </a:cubicBezTo>
                    <a:cubicBezTo>
                      <a:pt x="7" y="9"/>
                      <a:pt x="7" y="9"/>
                      <a:pt x="7" y="9"/>
                    </a:cubicBezTo>
                    <a:cubicBezTo>
                      <a:pt x="8" y="9"/>
                      <a:pt x="8" y="9"/>
                      <a:pt x="8" y="9"/>
                    </a:cubicBezTo>
                    <a:cubicBezTo>
                      <a:pt x="9" y="9"/>
                      <a:pt x="9" y="9"/>
                      <a:pt x="9" y="9"/>
                    </a:cubicBezTo>
                    <a:cubicBezTo>
                      <a:pt x="10" y="9"/>
                      <a:pt x="10" y="10"/>
                      <a:pt x="10" y="11"/>
                    </a:cubicBezTo>
                    <a:cubicBezTo>
                      <a:pt x="10" y="11"/>
                      <a:pt x="11" y="11"/>
                      <a:pt x="11" y="11"/>
                    </a:cubicBezTo>
                    <a:cubicBezTo>
                      <a:pt x="12" y="11"/>
                      <a:pt x="12" y="11"/>
                      <a:pt x="13" y="11"/>
                    </a:cubicBezTo>
                    <a:cubicBezTo>
                      <a:pt x="15" y="11"/>
                      <a:pt x="15" y="11"/>
                      <a:pt x="16" y="11"/>
                    </a:cubicBezTo>
                    <a:cubicBezTo>
                      <a:pt x="16" y="11"/>
                      <a:pt x="16" y="11"/>
                      <a:pt x="16" y="11"/>
                    </a:cubicBezTo>
                    <a:cubicBezTo>
                      <a:pt x="17" y="11"/>
                      <a:pt x="18" y="11"/>
                      <a:pt x="20" y="11"/>
                    </a:cubicBezTo>
                    <a:cubicBezTo>
                      <a:pt x="20" y="11"/>
                      <a:pt x="20" y="11"/>
                      <a:pt x="20" y="11"/>
                    </a:cubicBezTo>
                    <a:cubicBezTo>
                      <a:pt x="21" y="11"/>
                      <a:pt x="21" y="11"/>
                      <a:pt x="24" y="11"/>
                    </a:cubicBezTo>
                    <a:cubicBezTo>
                      <a:pt x="28" y="10"/>
                      <a:pt x="32" y="6"/>
                      <a:pt x="32" y="6"/>
                    </a:cubicBezTo>
                    <a:cubicBezTo>
                      <a:pt x="32" y="5"/>
                      <a:pt x="31" y="4"/>
                      <a:pt x="31" y="4"/>
                    </a:cubicBezTo>
                    <a:cubicBezTo>
                      <a:pt x="31" y="4"/>
                      <a:pt x="31" y="4"/>
                      <a:pt x="31" y="4"/>
                    </a:cubicBezTo>
                    <a:cubicBezTo>
                      <a:pt x="31" y="4"/>
                      <a:pt x="31" y="4"/>
                      <a:pt x="32" y="4"/>
                    </a:cubicBezTo>
                    <a:cubicBezTo>
                      <a:pt x="32" y="3"/>
                      <a:pt x="32" y="3"/>
                      <a:pt x="32" y="3"/>
                    </a:cubicBezTo>
                    <a:cubicBezTo>
                      <a:pt x="31" y="3"/>
                      <a:pt x="31" y="2"/>
                      <a:pt x="30" y="2"/>
                    </a:cubicBezTo>
                    <a:cubicBezTo>
                      <a:pt x="29" y="2"/>
                      <a:pt x="29" y="2"/>
                      <a:pt x="29" y="2"/>
                    </a:cubicBezTo>
                    <a:cubicBezTo>
                      <a:pt x="28" y="1"/>
                      <a:pt x="26" y="1"/>
                      <a:pt x="25" y="1"/>
                    </a:cubicBezTo>
                    <a:cubicBezTo>
                      <a:pt x="24" y="1"/>
                      <a:pt x="23" y="0"/>
                      <a:pt x="2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3" name="ïṣļîde">
                <a:extLst>
                  <a:ext uri="{FF2B5EF4-FFF2-40B4-BE49-F238E27FC236}">
                    <a16:creationId xmlns:a16="http://schemas.microsoft.com/office/drawing/2014/main" id="{05D14DBB-8AA0-4E11-9DAC-39DDB0EA3157}"/>
                  </a:ext>
                </a:extLst>
              </p:cNvPr>
              <p:cNvSpPr/>
              <p:nvPr/>
            </p:nvSpPr>
            <p:spPr bwMode="auto">
              <a:xfrm>
                <a:off x="1425" y="1497"/>
                <a:ext cx="56" cy="31"/>
              </a:xfrm>
              <a:custGeom>
                <a:avLst/>
                <a:gdLst>
                  <a:gd name="T0" fmla="*/ 10 w 27"/>
                  <a:gd name="T1" fmla="*/ 0 h 15"/>
                  <a:gd name="T2" fmla="*/ 6 w 27"/>
                  <a:gd name="T3" fmla="*/ 0 h 15"/>
                  <a:gd name="T4" fmla="*/ 0 w 27"/>
                  <a:gd name="T5" fmla="*/ 4 h 15"/>
                  <a:gd name="T6" fmla="*/ 1 w 27"/>
                  <a:gd name="T7" fmla="*/ 4 h 15"/>
                  <a:gd name="T8" fmla="*/ 5 w 27"/>
                  <a:gd name="T9" fmla="*/ 2 h 15"/>
                  <a:gd name="T10" fmla="*/ 9 w 27"/>
                  <a:gd name="T11" fmla="*/ 1 h 15"/>
                  <a:gd name="T12" fmla="*/ 11 w 27"/>
                  <a:gd name="T13" fmla="*/ 2 h 15"/>
                  <a:gd name="T14" fmla="*/ 10 w 27"/>
                  <a:gd name="T15" fmla="*/ 3 h 15"/>
                  <a:gd name="T16" fmla="*/ 9 w 27"/>
                  <a:gd name="T17" fmla="*/ 2 h 15"/>
                  <a:gd name="T18" fmla="*/ 9 w 27"/>
                  <a:gd name="T19" fmla="*/ 3 h 15"/>
                  <a:gd name="T20" fmla="*/ 13 w 27"/>
                  <a:gd name="T21" fmla="*/ 5 h 15"/>
                  <a:gd name="T22" fmla="*/ 17 w 27"/>
                  <a:gd name="T23" fmla="*/ 8 h 15"/>
                  <a:gd name="T24" fmla="*/ 18 w 27"/>
                  <a:gd name="T25" fmla="*/ 11 h 15"/>
                  <a:gd name="T26" fmla="*/ 19 w 27"/>
                  <a:gd name="T27" fmla="*/ 12 h 15"/>
                  <a:gd name="T28" fmla="*/ 18 w 27"/>
                  <a:gd name="T29" fmla="*/ 13 h 15"/>
                  <a:gd name="T30" fmla="*/ 25 w 27"/>
                  <a:gd name="T31" fmla="*/ 15 h 15"/>
                  <a:gd name="T32" fmla="*/ 27 w 27"/>
                  <a:gd name="T33" fmla="*/ 15 h 15"/>
                  <a:gd name="T34" fmla="*/ 14 w 27"/>
                  <a:gd name="T35" fmla="*/ 1 h 15"/>
                  <a:gd name="T36" fmla="*/ 10 w 27"/>
                  <a:gd name="T3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15">
                    <a:moveTo>
                      <a:pt x="10" y="0"/>
                    </a:moveTo>
                    <a:cubicBezTo>
                      <a:pt x="8" y="0"/>
                      <a:pt x="7" y="0"/>
                      <a:pt x="6" y="0"/>
                    </a:cubicBezTo>
                    <a:cubicBezTo>
                      <a:pt x="3" y="1"/>
                      <a:pt x="0" y="4"/>
                      <a:pt x="0" y="4"/>
                    </a:cubicBezTo>
                    <a:cubicBezTo>
                      <a:pt x="0" y="4"/>
                      <a:pt x="1" y="4"/>
                      <a:pt x="1" y="4"/>
                    </a:cubicBezTo>
                    <a:cubicBezTo>
                      <a:pt x="2" y="4"/>
                      <a:pt x="4" y="3"/>
                      <a:pt x="5" y="2"/>
                    </a:cubicBezTo>
                    <a:cubicBezTo>
                      <a:pt x="7" y="2"/>
                      <a:pt x="8" y="1"/>
                      <a:pt x="9" y="1"/>
                    </a:cubicBezTo>
                    <a:cubicBezTo>
                      <a:pt x="10" y="1"/>
                      <a:pt x="11" y="2"/>
                      <a:pt x="11" y="2"/>
                    </a:cubicBezTo>
                    <a:cubicBezTo>
                      <a:pt x="11" y="2"/>
                      <a:pt x="10" y="3"/>
                      <a:pt x="10" y="3"/>
                    </a:cubicBezTo>
                    <a:cubicBezTo>
                      <a:pt x="10" y="3"/>
                      <a:pt x="10" y="3"/>
                      <a:pt x="9" y="2"/>
                    </a:cubicBezTo>
                    <a:cubicBezTo>
                      <a:pt x="9" y="3"/>
                      <a:pt x="9" y="3"/>
                      <a:pt x="9" y="3"/>
                    </a:cubicBezTo>
                    <a:cubicBezTo>
                      <a:pt x="9" y="4"/>
                      <a:pt x="12" y="5"/>
                      <a:pt x="13" y="5"/>
                    </a:cubicBezTo>
                    <a:cubicBezTo>
                      <a:pt x="16" y="6"/>
                      <a:pt x="17" y="6"/>
                      <a:pt x="17" y="8"/>
                    </a:cubicBezTo>
                    <a:cubicBezTo>
                      <a:pt x="17" y="9"/>
                      <a:pt x="18" y="10"/>
                      <a:pt x="18" y="11"/>
                    </a:cubicBezTo>
                    <a:cubicBezTo>
                      <a:pt x="19" y="11"/>
                      <a:pt x="19" y="12"/>
                      <a:pt x="19" y="12"/>
                    </a:cubicBezTo>
                    <a:cubicBezTo>
                      <a:pt x="19" y="13"/>
                      <a:pt x="18" y="13"/>
                      <a:pt x="18" y="13"/>
                    </a:cubicBezTo>
                    <a:cubicBezTo>
                      <a:pt x="18" y="15"/>
                      <a:pt x="23" y="15"/>
                      <a:pt x="25" y="15"/>
                    </a:cubicBezTo>
                    <a:cubicBezTo>
                      <a:pt x="26" y="15"/>
                      <a:pt x="26" y="15"/>
                      <a:pt x="27" y="15"/>
                    </a:cubicBezTo>
                    <a:cubicBezTo>
                      <a:pt x="14" y="1"/>
                      <a:pt x="14" y="1"/>
                      <a:pt x="14" y="1"/>
                    </a:cubicBezTo>
                    <a:cubicBezTo>
                      <a:pt x="13" y="0"/>
                      <a:pt x="11" y="0"/>
                      <a:pt x="1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4" name="íṧḻïḑê">
                <a:extLst>
                  <a:ext uri="{FF2B5EF4-FFF2-40B4-BE49-F238E27FC236}">
                    <a16:creationId xmlns:a16="http://schemas.microsoft.com/office/drawing/2014/main" id="{DCE8699C-1EE2-4CE3-A7E1-D5A1AB614327}"/>
                  </a:ext>
                </a:extLst>
              </p:cNvPr>
              <p:cNvSpPr/>
              <p:nvPr/>
            </p:nvSpPr>
            <p:spPr bwMode="auto">
              <a:xfrm>
                <a:off x="1477" y="1532"/>
                <a:ext cx="46" cy="19"/>
              </a:xfrm>
              <a:custGeom>
                <a:avLst/>
                <a:gdLst>
                  <a:gd name="T0" fmla="*/ 7 w 22"/>
                  <a:gd name="T1" fmla="*/ 4 h 9"/>
                  <a:gd name="T2" fmla="*/ 6 w 22"/>
                  <a:gd name="T3" fmla="*/ 5 h 9"/>
                  <a:gd name="T4" fmla="*/ 6 w 22"/>
                  <a:gd name="T5" fmla="*/ 5 h 9"/>
                  <a:gd name="T6" fmla="*/ 3 w 22"/>
                  <a:gd name="T7" fmla="*/ 5 h 9"/>
                  <a:gd name="T8" fmla="*/ 0 w 22"/>
                  <a:gd name="T9" fmla="*/ 4 h 9"/>
                  <a:gd name="T10" fmla="*/ 0 w 22"/>
                  <a:gd name="T11" fmla="*/ 4 h 9"/>
                  <a:gd name="T12" fmla="*/ 0 w 22"/>
                  <a:gd name="T13" fmla="*/ 4 h 9"/>
                  <a:gd name="T14" fmla="*/ 6 w 22"/>
                  <a:gd name="T15" fmla="*/ 7 h 9"/>
                  <a:gd name="T16" fmla="*/ 7 w 22"/>
                  <a:gd name="T17" fmla="*/ 9 h 9"/>
                  <a:gd name="T18" fmla="*/ 7 w 22"/>
                  <a:gd name="T19" fmla="*/ 9 h 9"/>
                  <a:gd name="T20" fmla="*/ 9 w 22"/>
                  <a:gd name="T21" fmla="*/ 7 h 9"/>
                  <a:gd name="T22" fmla="*/ 7 w 22"/>
                  <a:gd name="T23" fmla="*/ 4 h 9"/>
                  <a:gd name="T24" fmla="*/ 5 w 22"/>
                  <a:gd name="T25" fmla="*/ 0 h 9"/>
                  <a:gd name="T26" fmla="*/ 5 w 22"/>
                  <a:gd name="T27" fmla="*/ 0 h 9"/>
                  <a:gd name="T28" fmla="*/ 5 w 22"/>
                  <a:gd name="T29" fmla="*/ 0 h 9"/>
                  <a:gd name="T30" fmla="*/ 5 w 22"/>
                  <a:gd name="T31" fmla="*/ 0 h 9"/>
                  <a:gd name="T32" fmla="*/ 10 w 22"/>
                  <a:gd name="T33" fmla="*/ 6 h 9"/>
                  <a:gd name="T34" fmla="*/ 11 w 22"/>
                  <a:gd name="T35" fmla="*/ 6 h 9"/>
                  <a:gd name="T36" fmla="*/ 11 w 22"/>
                  <a:gd name="T37" fmla="*/ 6 h 9"/>
                  <a:gd name="T38" fmla="*/ 12 w 22"/>
                  <a:gd name="T39" fmla="*/ 6 h 9"/>
                  <a:gd name="T40" fmla="*/ 21 w 22"/>
                  <a:gd name="T41" fmla="*/ 7 h 9"/>
                  <a:gd name="T42" fmla="*/ 21 w 22"/>
                  <a:gd name="T43" fmla="*/ 7 h 9"/>
                  <a:gd name="T44" fmla="*/ 21 w 22"/>
                  <a:gd name="T45" fmla="*/ 7 h 9"/>
                  <a:gd name="T46" fmla="*/ 21 w 22"/>
                  <a:gd name="T47" fmla="*/ 4 h 9"/>
                  <a:gd name="T48" fmla="*/ 5 w 22"/>
                  <a:gd name="T4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9">
                    <a:moveTo>
                      <a:pt x="7" y="4"/>
                    </a:moveTo>
                    <a:cubicBezTo>
                      <a:pt x="7" y="5"/>
                      <a:pt x="6" y="5"/>
                      <a:pt x="6" y="5"/>
                    </a:cubicBezTo>
                    <a:cubicBezTo>
                      <a:pt x="6" y="5"/>
                      <a:pt x="6" y="5"/>
                      <a:pt x="6" y="5"/>
                    </a:cubicBezTo>
                    <a:cubicBezTo>
                      <a:pt x="5" y="5"/>
                      <a:pt x="4" y="5"/>
                      <a:pt x="3" y="5"/>
                    </a:cubicBezTo>
                    <a:cubicBezTo>
                      <a:pt x="1" y="4"/>
                      <a:pt x="0" y="4"/>
                      <a:pt x="0" y="4"/>
                    </a:cubicBezTo>
                    <a:cubicBezTo>
                      <a:pt x="0" y="4"/>
                      <a:pt x="0" y="4"/>
                      <a:pt x="0" y="4"/>
                    </a:cubicBezTo>
                    <a:cubicBezTo>
                      <a:pt x="0" y="4"/>
                      <a:pt x="0" y="4"/>
                      <a:pt x="0" y="4"/>
                    </a:cubicBezTo>
                    <a:cubicBezTo>
                      <a:pt x="2" y="6"/>
                      <a:pt x="4" y="6"/>
                      <a:pt x="6" y="7"/>
                    </a:cubicBezTo>
                    <a:cubicBezTo>
                      <a:pt x="7" y="7"/>
                      <a:pt x="6" y="9"/>
                      <a:pt x="7" y="9"/>
                    </a:cubicBezTo>
                    <a:cubicBezTo>
                      <a:pt x="7" y="9"/>
                      <a:pt x="7" y="9"/>
                      <a:pt x="7" y="9"/>
                    </a:cubicBezTo>
                    <a:cubicBezTo>
                      <a:pt x="8" y="9"/>
                      <a:pt x="9" y="8"/>
                      <a:pt x="9" y="7"/>
                    </a:cubicBezTo>
                    <a:cubicBezTo>
                      <a:pt x="7" y="4"/>
                      <a:pt x="7" y="4"/>
                      <a:pt x="7" y="4"/>
                    </a:cubicBezTo>
                    <a:moveTo>
                      <a:pt x="5" y="0"/>
                    </a:moveTo>
                    <a:cubicBezTo>
                      <a:pt x="5" y="0"/>
                      <a:pt x="5" y="0"/>
                      <a:pt x="5" y="0"/>
                    </a:cubicBezTo>
                    <a:cubicBezTo>
                      <a:pt x="5" y="0"/>
                      <a:pt x="5" y="0"/>
                      <a:pt x="5" y="0"/>
                    </a:cubicBezTo>
                    <a:cubicBezTo>
                      <a:pt x="5" y="0"/>
                      <a:pt x="5" y="0"/>
                      <a:pt x="5" y="0"/>
                    </a:cubicBezTo>
                    <a:cubicBezTo>
                      <a:pt x="10" y="6"/>
                      <a:pt x="10" y="6"/>
                      <a:pt x="10" y="6"/>
                    </a:cubicBezTo>
                    <a:cubicBezTo>
                      <a:pt x="10" y="6"/>
                      <a:pt x="11" y="6"/>
                      <a:pt x="11" y="6"/>
                    </a:cubicBezTo>
                    <a:cubicBezTo>
                      <a:pt x="11" y="6"/>
                      <a:pt x="11" y="6"/>
                      <a:pt x="11" y="6"/>
                    </a:cubicBezTo>
                    <a:cubicBezTo>
                      <a:pt x="11" y="6"/>
                      <a:pt x="11" y="6"/>
                      <a:pt x="12" y="6"/>
                    </a:cubicBezTo>
                    <a:cubicBezTo>
                      <a:pt x="15" y="7"/>
                      <a:pt x="21" y="7"/>
                      <a:pt x="21" y="7"/>
                    </a:cubicBezTo>
                    <a:cubicBezTo>
                      <a:pt x="21" y="7"/>
                      <a:pt x="21" y="7"/>
                      <a:pt x="21" y="7"/>
                    </a:cubicBezTo>
                    <a:cubicBezTo>
                      <a:pt x="21" y="7"/>
                      <a:pt x="21" y="7"/>
                      <a:pt x="21" y="7"/>
                    </a:cubicBezTo>
                    <a:cubicBezTo>
                      <a:pt x="21" y="6"/>
                      <a:pt x="21" y="5"/>
                      <a:pt x="21" y="4"/>
                    </a:cubicBezTo>
                    <a:cubicBezTo>
                      <a:pt x="22" y="1"/>
                      <a:pt x="8"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5" name="îṣ1idè">
                <a:extLst>
                  <a:ext uri="{FF2B5EF4-FFF2-40B4-BE49-F238E27FC236}">
                    <a16:creationId xmlns:a16="http://schemas.microsoft.com/office/drawing/2014/main" id="{3BB7311C-32B8-4379-B55A-88230BF9D573}"/>
                  </a:ext>
                </a:extLst>
              </p:cNvPr>
              <p:cNvSpPr/>
              <p:nvPr/>
            </p:nvSpPr>
            <p:spPr bwMode="auto">
              <a:xfrm>
                <a:off x="1552" y="1247"/>
                <a:ext cx="19" cy="6"/>
              </a:xfrm>
              <a:custGeom>
                <a:avLst/>
                <a:gdLst>
                  <a:gd name="T0" fmla="*/ 1 w 9"/>
                  <a:gd name="T1" fmla="*/ 0 h 3"/>
                  <a:gd name="T2" fmla="*/ 1 w 9"/>
                  <a:gd name="T3" fmla="*/ 0 h 3"/>
                  <a:gd name="T4" fmla="*/ 3 w 9"/>
                  <a:gd name="T5" fmla="*/ 2 h 3"/>
                  <a:gd name="T6" fmla="*/ 6 w 9"/>
                  <a:gd name="T7" fmla="*/ 3 h 3"/>
                  <a:gd name="T8" fmla="*/ 9 w 9"/>
                  <a:gd name="T9" fmla="*/ 2 h 3"/>
                  <a:gd name="T10" fmla="*/ 1 w 9"/>
                  <a:gd name="T11" fmla="*/ 0 h 3"/>
                </a:gdLst>
                <a:ahLst/>
                <a:cxnLst>
                  <a:cxn ang="0">
                    <a:pos x="T0" y="T1"/>
                  </a:cxn>
                  <a:cxn ang="0">
                    <a:pos x="T2" y="T3"/>
                  </a:cxn>
                  <a:cxn ang="0">
                    <a:pos x="T4" y="T5"/>
                  </a:cxn>
                  <a:cxn ang="0">
                    <a:pos x="T6" y="T7"/>
                  </a:cxn>
                  <a:cxn ang="0">
                    <a:pos x="T8" y="T9"/>
                  </a:cxn>
                  <a:cxn ang="0">
                    <a:pos x="T10" y="T11"/>
                  </a:cxn>
                </a:cxnLst>
                <a:rect l="0" t="0" r="r" b="b"/>
                <a:pathLst>
                  <a:path w="9" h="3">
                    <a:moveTo>
                      <a:pt x="1" y="0"/>
                    </a:moveTo>
                    <a:cubicBezTo>
                      <a:pt x="1" y="0"/>
                      <a:pt x="1" y="0"/>
                      <a:pt x="1" y="0"/>
                    </a:cubicBezTo>
                    <a:cubicBezTo>
                      <a:pt x="0" y="0"/>
                      <a:pt x="3" y="2"/>
                      <a:pt x="3" y="2"/>
                    </a:cubicBezTo>
                    <a:cubicBezTo>
                      <a:pt x="5" y="3"/>
                      <a:pt x="6" y="3"/>
                      <a:pt x="6" y="3"/>
                    </a:cubicBezTo>
                    <a:cubicBezTo>
                      <a:pt x="8" y="3"/>
                      <a:pt x="9" y="2"/>
                      <a:pt x="9" y="2"/>
                    </a:cubicBezTo>
                    <a:cubicBezTo>
                      <a:pt x="9" y="1"/>
                      <a:pt x="4"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6" name="îṣ1iḓê">
                <a:extLst>
                  <a:ext uri="{FF2B5EF4-FFF2-40B4-BE49-F238E27FC236}">
                    <a16:creationId xmlns:a16="http://schemas.microsoft.com/office/drawing/2014/main" id="{D5A884BB-AEE2-48FA-A093-D898E5729AB6}"/>
                  </a:ext>
                </a:extLst>
              </p:cNvPr>
              <p:cNvSpPr/>
              <p:nvPr/>
            </p:nvSpPr>
            <p:spPr bwMode="auto">
              <a:xfrm>
                <a:off x="2013" y="1761"/>
                <a:ext cx="67" cy="71"/>
              </a:xfrm>
              <a:custGeom>
                <a:avLst/>
                <a:gdLst>
                  <a:gd name="T0" fmla="*/ 32 w 32"/>
                  <a:gd name="T1" fmla="*/ 0 h 34"/>
                  <a:gd name="T2" fmla="*/ 30 w 32"/>
                  <a:gd name="T3" fmla="*/ 2 h 34"/>
                  <a:gd name="T4" fmla="*/ 23 w 32"/>
                  <a:gd name="T5" fmla="*/ 9 h 34"/>
                  <a:gd name="T6" fmla="*/ 16 w 32"/>
                  <a:gd name="T7" fmla="*/ 16 h 34"/>
                  <a:gd name="T8" fmla="*/ 12 w 32"/>
                  <a:gd name="T9" fmla="*/ 20 h 34"/>
                  <a:gd name="T10" fmla="*/ 0 w 32"/>
                  <a:gd name="T11" fmla="*/ 34 h 34"/>
                  <a:gd name="T12" fmla="*/ 0 w 32"/>
                  <a:gd name="T13" fmla="*/ 34 h 34"/>
                  <a:gd name="T14" fmla="*/ 9 w 32"/>
                  <a:gd name="T15" fmla="*/ 27 h 34"/>
                  <a:gd name="T16" fmla="*/ 26 w 32"/>
                  <a:gd name="T17" fmla="*/ 9 h 34"/>
                  <a:gd name="T18" fmla="*/ 25 w 32"/>
                  <a:gd name="T19" fmla="*/ 10 h 34"/>
                  <a:gd name="T20" fmla="*/ 26 w 32"/>
                  <a:gd name="T21" fmla="*/ 9 h 34"/>
                  <a:gd name="T22" fmla="*/ 32 w 32"/>
                  <a:gd name="T23" fmla="*/ 0 h 34"/>
                  <a:gd name="T24" fmla="*/ 32 w 32"/>
                  <a:gd name="T25"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 h="34">
                    <a:moveTo>
                      <a:pt x="32" y="0"/>
                    </a:moveTo>
                    <a:cubicBezTo>
                      <a:pt x="31" y="1"/>
                      <a:pt x="31" y="1"/>
                      <a:pt x="30" y="2"/>
                    </a:cubicBezTo>
                    <a:cubicBezTo>
                      <a:pt x="26" y="8"/>
                      <a:pt x="26" y="8"/>
                      <a:pt x="23" y="9"/>
                    </a:cubicBezTo>
                    <a:cubicBezTo>
                      <a:pt x="21" y="10"/>
                      <a:pt x="20" y="11"/>
                      <a:pt x="16" y="16"/>
                    </a:cubicBezTo>
                    <a:cubicBezTo>
                      <a:pt x="15" y="18"/>
                      <a:pt x="14" y="19"/>
                      <a:pt x="12" y="20"/>
                    </a:cubicBezTo>
                    <a:cubicBezTo>
                      <a:pt x="7" y="24"/>
                      <a:pt x="0" y="34"/>
                      <a:pt x="0" y="34"/>
                    </a:cubicBezTo>
                    <a:cubicBezTo>
                      <a:pt x="0" y="34"/>
                      <a:pt x="0" y="34"/>
                      <a:pt x="0" y="34"/>
                    </a:cubicBezTo>
                    <a:cubicBezTo>
                      <a:pt x="1" y="34"/>
                      <a:pt x="2" y="34"/>
                      <a:pt x="9" y="27"/>
                    </a:cubicBezTo>
                    <a:cubicBezTo>
                      <a:pt x="15" y="22"/>
                      <a:pt x="20" y="15"/>
                      <a:pt x="26" y="9"/>
                    </a:cubicBezTo>
                    <a:cubicBezTo>
                      <a:pt x="26" y="9"/>
                      <a:pt x="26" y="9"/>
                      <a:pt x="25" y="10"/>
                    </a:cubicBezTo>
                    <a:cubicBezTo>
                      <a:pt x="25" y="10"/>
                      <a:pt x="25" y="10"/>
                      <a:pt x="26" y="9"/>
                    </a:cubicBezTo>
                    <a:cubicBezTo>
                      <a:pt x="27" y="8"/>
                      <a:pt x="31" y="2"/>
                      <a:pt x="32" y="0"/>
                    </a:cubicBezTo>
                    <a:cubicBezTo>
                      <a:pt x="32" y="0"/>
                      <a:pt x="32" y="0"/>
                      <a:pt x="3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7" name="ïṣḻiďe">
                <a:extLst>
                  <a:ext uri="{FF2B5EF4-FFF2-40B4-BE49-F238E27FC236}">
                    <a16:creationId xmlns:a16="http://schemas.microsoft.com/office/drawing/2014/main" id="{0981BB3D-B3F1-4CAF-8AEE-0A0D5EDA03BD}"/>
                  </a:ext>
                </a:extLst>
              </p:cNvPr>
              <p:cNvSpPr/>
              <p:nvPr/>
            </p:nvSpPr>
            <p:spPr bwMode="auto">
              <a:xfrm>
                <a:off x="1233" y="1067"/>
                <a:ext cx="538" cy="872"/>
              </a:xfrm>
              <a:custGeom>
                <a:avLst/>
                <a:gdLst>
                  <a:gd name="T0" fmla="*/ 170 w 258"/>
                  <a:gd name="T1" fmla="*/ 349 h 418"/>
                  <a:gd name="T2" fmla="*/ 202 w 258"/>
                  <a:gd name="T3" fmla="*/ 385 h 418"/>
                  <a:gd name="T4" fmla="*/ 206 w 258"/>
                  <a:gd name="T5" fmla="*/ 335 h 418"/>
                  <a:gd name="T6" fmla="*/ 211 w 258"/>
                  <a:gd name="T7" fmla="*/ 333 h 418"/>
                  <a:gd name="T8" fmla="*/ 216 w 258"/>
                  <a:gd name="T9" fmla="*/ 331 h 418"/>
                  <a:gd name="T10" fmla="*/ 242 w 258"/>
                  <a:gd name="T11" fmla="*/ 332 h 418"/>
                  <a:gd name="T12" fmla="*/ 223 w 258"/>
                  <a:gd name="T13" fmla="*/ 328 h 418"/>
                  <a:gd name="T14" fmla="*/ 223 w 258"/>
                  <a:gd name="T15" fmla="*/ 329 h 418"/>
                  <a:gd name="T16" fmla="*/ 210 w 258"/>
                  <a:gd name="T17" fmla="*/ 330 h 418"/>
                  <a:gd name="T18" fmla="*/ 192 w 258"/>
                  <a:gd name="T19" fmla="*/ 307 h 418"/>
                  <a:gd name="T20" fmla="*/ 245 w 258"/>
                  <a:gd name="T21" fmla="*/ 310 h 418"/>
                  <a:gd name="T22" fmla="*/ 170 w 258"/>
                  <a:gd name="T23" fmla="*/ 348 h 418"/>
                  <a:gd name="T24" fmla="*/ 161 w 258"/>
                  <a:gd name="T25" fmla="*/ 252 h 418"/>
                  <a:gd name="T26" fmla="*/ 222 w 258"/>
                  <a:gd name="T27" fmla="*/ 322 h 418"/>
                  <a:gd name="T28" fmla="*/ 251 w 258"/>
                  <a:gd name="T29" fmla="*/ 289 h 418"/>
                  <a:gd name="T30" fmla="*/ 167 w 258"/>
                  <a:gd name="T31" fmla="*/ 243 h 418"/>
                  <a:gd name="T32" fmla="*/ 143 w 258"/>
                  <a:gd name="T33" fmla="*/ 240 h 418"/>
                  <a:gd name="T34" fmla="*/ 131 w 258"/>
                  <a:gd name="T35" fmla="*/ 276 h 418"/>
                  <a:gd name="T36" fmla="*/ 125 w 258"/>
                  <a:gd name="T37" fmla="*/ 267 h 418"/>
                  <a:gd name="T38" fmla="*/ 123 w 258"/>
                  <a:gd name="T39" fmla="*/ 255 h 418"/>
                  <a:gd name="T40" fmla="*/ 85 w 258"/>
                  <a:gd name="T41" fmla="*/ 214 h 418"/>
                  <a:gd name="T42" fmla="*/ 97 w 258"/>
                  <a:gd name="T43" fmla="*/ 188 h 418"/>
                  <a:gd name="T44" fmla="*/ 89 w 258"/>
                  <a:gd name="T45" fmla="*/ 181 h 418"/>
                  <a:gd name="T46" fmla="*/ 154 w 258"/>
                  <a:gd name="T47" fmla="*/ 98 h 418"/>
                  <a:gd name="T48" fmla="*/ 158 w 258"/>
                  <a:gd name="T49" fmla="*/ 102 h 418"/>
                  <a:gd name="T50" fmla="*/ 69 w 258"/>
                  <a:gd name="T51" fmla="*/ 158 h 418"/>
                  <a:gd name="T52" fmla="*/ 69 w 258"/>
                  <a:gd name="T53" fmla="*/ 160 h 418"/>
                  <a:gd name="T54" fmla="*/ 114 w 258"/>
                  <a:gd name="T55" fmla="*/ 157 h 418"/>
                  <a:gd name="T56" fmla="*/ 115 w 258"/>
                  <a:gd name="T57" fmla="*/ 136 h 418"/>
                  <a:gd name="T58" fmla="*/ 138 w 258"/>
                  <a:gd name="T59" fmla="*/ 112 h 418"/>
                  <a:gd name="T60" fmla="*/ 147 w 258"/>
                  <a:gd name="T61" fmla="*/ 114 h 418"/>
                  <a:gd name="T62" fmla="*/ 128 w 258"/>
                  <a:gd name="T63" fmla="*/ 39 h 418"/>
                  <a:gd name="T64" fmla="*/ 130 w 258"/>
                  <a:gd name="T65" fmla="*/ 39 h 418"/>
                  <a:gd name="T66" fmla="*/ 122 w 258"/>
                  <a:gd name="T67" fmla="*/ 58 h 418"/>
                  <a:gd name="T68" fmla="*/ 153 w 258"/>
                  <a:gd name="T69" fmla="*/ 100 h 418"/>
                  <a:gd name="T70" fmla="*/ 162 w 258"/>
                  <a:gd name="T71" fmla="*/ 83 h 418"/>
                  <a:gd name="T72" fmla="*/ 169 w 258"/>
                  <a:gd name="T73" fmla="*/ 69 h 418"/>
                  <a:gd name="T74" fmla="*/ 168 w 258"/>
                  <a:gd name="T75" fmla="*/ 62 h 418"/>
                  <a:gd name="T76" fmla="*/ 157 w 258"/>
                  <a:gd name="T77" fmla="*/ 43 h 418"/>
                  <a:gd name="T78" fmla="*/ 144 w 258"/>
                  <a:gd name="T79" fmla="*/ 42 h 418"/>
                  <a:gd name="T80" fmla="*/ 133 w 258"/>
                  <a:gd name="T81" fmla="*/ 39 h 418"/>
                  <a:gd name="T82" fmla="*/ 100 w 258"/>
                  <a:gd name="T83" fmla="*/ 19 h 418"/>
                  <a:gd name="T84" fmla="*/ 93 w 258"/>
                  <a:gd name="T85" fmla="*/ 30 h 418"/>
                  <a:gd name="T86" fmla="*/ 70 w 258"/>
                  <a:gd name="T87" fmla="*/ 38 h 418"/>
                  <a:gd name="T88" fmla="*/ 63 w 258"/>
                  <a:gd name="T89" fmla="*/ 32 h 418"/>
                  <a:gd name="T90" fmla="*/ 51 w 258"/>
                  <a:gd name="T91" fmla="*/ 39 h 418"/>
                  <a:gd name="T92" fmla="*/ 12 w 258"/>
                  <a:gd name="T93" fmla="*/ 95 h 418"/>
                  <a:gd name="T94" fmla="*/ 8 w 258"/>
                  <a:gd name="T95" fmla="*/ 114 h 418"/>
                  <a:gd name="T96" fmla="*/ 10 w 258"/>
                  <a:gd name="T97" fmla="*/ 117 h 418"/>
                  <a:gd name="T98" fmla="*/ 13 w 258"/>
                  <a:gd name="T99" fmla="*/ 202 h 418"/>
                  <a:gd name="T100" fmla="*/ 35 w 258"/>
                  <a:gd name="T101" fmla="*/ 220 h 418"/>
                  <a:gd name="T102" fmla="*/ 63 w 258"/>
                  <a:gd name="T103" fmla="*/ 235 h 418"/>
                  <a:gd name="T104" fmla="*/ 83 w 258"/>
                  <a:gd name="T105" fmla="*/ 234 h 418"/>
                  <a:gd name="T106" fmla="*/ 74 w 258"/>
                  <a:gd name="T107" fmla="*/ 227 h 418"/>
                  <a:gd name="T108" fmla="*/ 62 w 258"/>
                  <a:gd name="T109" fmla="*/ 187 h 418"/>
                  <a:gd name="T110" fmla="*/ 64 w 258"/>
                  <a:gd name="T111" fmla="*/ 160 h 418"/>
                  <a:gd name="T112" fmla="*/ 65 w 258"/>
                  <a:gd name="T113" fmla="*/ 156 h 418"/>
                  <a:gd name="T114" fmla="*/ 104 w 258"/>
                  <a:gd name="T115" fmla="*/ 72 h 418"/>
                  <a:gd name="T116" fmla="*/ 90 w 258"/>
                  <a:gd name="T117" fmla="*/ 67 h 418"/>
                  <a:gd name="T118" fmla="*/ 91 w 258"/>
                  <a:gd name="T119" fmla="*/ 42 h 418"/>
                  <a:gd name="T120" fmla="*/ 113 w 258"/>
                  <a:gd name="T121" fmla="*/ 28 h 418"/>
                  <a:gd name="T122" fmla="*/ 119 w 258"/>
                  <a:gd name="T123" fmla="*/ 17 h 418"/>
                  <a:gd name="T124" fmla="*/ 110 w 258"/>
                  <a:gd name="T125" fmla="*/ 10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8" h="418">
                    <a:moveTo>
                      <a:pt x="190" y="398"/>
                    </a:moveTo>
                    <a:cubicBezTo>
                      <a:pt x="203" y="417"/>
                      <a:pt x="216" y="418"/>
                      <a:pt x="221" y="418"/>
                    </a:cubicBezTo>
                    <a:cubicBezTo>
                      <a:pt x="222" y="418"/>
                      <a:pt x="223" y="418"/>
                      <a:pt x="223" y="418"/>
                    </a:cubicBezTo>
                    <a:cubicBezTo>
                      <a:pt x="212" y="413"/>
                      <a:pt x="209" y="411"/>
                      <a:pt x="208" y="408"/>
                    </a:cubicBezTo>
                    <a:cubicBezTo>
                      <a:pt x="190" y="398"/>
                      <a:pt x="190" y="398"/>
                      <a:pt x="190" y="398"/>
                    </a:cubicBezTo>
                    <a:moveTo>
                      <a:pt x="206" y="335"/>
                    </a:moveTo>
                    <a:cubicBezTo>
                      <a:pt x="170" y="349"/>
                      <a:pt x="170" y="349"/>
                      <a:pt x="170" y="349"/>
                    </a:cubicBezTo>
                    <a:cubicBezTo>
                      <a:pt x="173" y="358"/>
                      <a:pt x="179" y="381"/>
                      <a:pt x="188" y="395"/>
                    </a:cubicBezTo>
                    <a:cubicBezTo>
                      <a:pt x="208" y="407"/>
                      <a:pt x="208" y="407"/>
                      <a:pt x="208" y="407"/>
                    </a:cubicBezTo>
                    <a:cubicBezTo>
                      <a:pt x="208" y="406"/>
                      <a:pt x="208" y="405"/>
                      <a:pt x="209" y="404"/>
                    </a:cubicBezTo>
                    <a:cubicBezTo>
                      <a:pt x="207" y="402"/>
                      <a:pt x="207" y="402"/>
                      <a:pt x="202" y="391"/>
                    </a:cubicBezTo>
                    <a:cubicBezTo>
                      <a:pt x="203" y="390"/>
                      <a:pt x="203" y="390"/>
                      <a:pt x="204" y="390"/>
                    </a:cubicBezTo>
                    <a:cubicBezTo>
                      <a:pt x="204" y="390"/>
                      <a:pt x="205" y="390"/>
                      <a:pt x="206" y="390"/>
                    </a:cubicBezTo>
                    <a:cubicBezTo>
                      <a:pt x="206" y="390"/>
                      <a:pt x="206" y="390"/>
                      <a:pt x="202" y="385"/>
                    </a:cubicBezTo>
                    <a:cubicBezTo>
                      <a:pt x="205" y="383"/>
                      <a:pt x="205" y="383"/>
                      <a:pt x="205" y="381"/>
                    </a:cubicBezTo>
                    <a:cubicBezTo>
                      <a:pt x="206" y="381"/>
                      <a:pt x="206" y="381"/>
                      <a:pt x="206" y="381"/>
                    </a:cubicBezTo>
                    <a:cubicBezTo>
                      <a:pt x="206" y="381"/>
                      <a:pt x="207" y="381"/>
                      <a:pt x="208" y="381"/>
                    </a:cubicBezTo>
                    <a:cubicBezTo>
                      <a:pt x="211" y="381"/>
                      <a:pt x="212" y="378"/>
                      <a:pt x="211" y="376"/>
                    </a:cubicBezTo>
                    <a:cubicBezTo>
                      <a:pt x="209" y="374"/>
                      <a:pt x="209" y="374"/>
                      <a:pt x="209" y="374"/>
                    </a:cubicBezTo>
                    <a:cubicBezTo>
                      <a:pt x="215" y="374"/>
                      <a:pt x="219" y="368"/>
                      <a:pt x="221" y="361"/>
                    </a:cubicBezTo>
                    <a:cubicBezTo>
                      <a:pt x="206" y="335"/>
                      <a:pt x="206" y="335"/>
                      <a:pt x="206" y="335"/>
                    </a:cubicBezTo>
                    <a:moveTo>
                      <a:pt x="211" y="333"/>
                    </a:moveTo>
                    <a:cubicBezTo>
                      <a:pt x="207" y="334"/>
                      <a:pt x="207" y="334"/>
                      <a:pt x="207" y="334"/>
                    </a:cubicBezTo>
                    <a:cubicBezTo>
                      <a:pt x="222" y="359"/>
                      <a:pt x="222" y="359"/>
                      <a:pt x="222" y="359"/>
                    </a:cubicBezTo>
                    <a:cubicBezTo>
                      <a:pt x="222" y="357"/>
                      <a:pt x="223" y="355"/>
                      <a:pt x="224" y="353"/>
                    </a:cubicBezTo>
                    <a:cubicBezTo>
                      <a:pt x="214" y="333"/>
                      <a:pt x="214" y="333"/>
                      <a:pt x="214" y="333"/>
                    </a:cubicBezTo>
                    <a:cubicBezTo>
                      <a:pt x="213" y="333"/>
                      <a:pt x="213" y="333"/>
                      <a:pt x="213" y="333"/>
                    </a:cubicBezTo>
                    <a:cubicBezTo>
                      <a:pt x="213" y="333"/>
                      <a:pt x="212" y="333"/>
                      <a:pt x="211" y="333"/>
                    </a:cubicBezTo>
                    <a:moveTo>
                      <a:pt x="244" y="331"/>
                    </a:moveTo>
                    <a:cubicBezTo>
                      <a:pt x="223" y="331"/>
                      <a:pt x="223" y="331"/>
                      <a:pt x="223" y="331"/>
                    </a:cubicBezTo>
                    <a:cubicBezTo>
                      <a:pt x="223" y="332"/>
                      <a:pt x="223" y="333"/>
                      <a:pt x="223" y="333"/>
                    </a:cubicBezTo>
                    <a:cubicBezTo>
                      <a:pt x="223" y="333"/>
                      <a:pt x="223" y="333"/>
                      <a:pt x="223" y="333"/>
                    </a:cubicBezTo>
                    <a:cubicBezTo>
                      <a:pt x="223" y="333"/>
                      <a:pt x="223" y="332"/>
                      <a:pt x="223" y="331"/>
                    </a:cubicBezTo>
                    <a:cubicBezTo>
                      <a:pt x="216" y="331"/>
                      <a:pt x="216" y="331"/>
                      <a:pt x="216" y="331"/>
                    </a:cubicBezTo>
                    <a:cubicBezTo>
                      <a:pt x="216" y="331"/>
                      <a:pt x="216" y="331"/>
                      <a:pt x="216" y="331"/>
                    </a:cubicBezTo>
                    <a:cubicBezTo>
                      <a:pt x="216" y="332"/>
                      <a:pt x="215" y="332"/>
                      <a:pt x="215" y="333"/>
                    </a:cubicBezTo>
                    <a:cubicBezTo>
                      <a:pt x="224" y="352"/>
                      <a:pt x="224" y="352"/>
                      <a:pt x="224" y="352"/>
                    </a:cubicBezTo>
                    <a:cubicBezTo>
                      <a:pt x="225" y="349"/>
                      <a:pt x="225" y="348"/>
                      <a:pt x="225" y="348"/>
                    </a:cubicBezTo>
                    <a:cubicBezTo>
                      <a:pt x="226" y="344"/>
                      <a:pt x="231" y="342"/>
                      <a:pt x="232" y="341"/>
                    </a:cubicBezTo>
                    <a:cubicBezTo>
                      <a:pt x="236" y="340"/>
                      <a:pt x="236" y="335"/>
                      <a:pt x="239" y="333"/>
                    </a:cubicBezTo>
                    <a:cubicBezTo>
                      <a:pt x="240" y="332"/>
                      <a:pt x="241" y="332"/>
                      <a:pt x="241" y="332"/>
                    </a:cubicBezTo>
                    <a:cubicBezTo>
                      <a:pt x="242" y="332"/>
                      <a:pt x="242" y="332"/>
                      <a:pt x="242" y="332"/>
                    </a:cubicBezTo>
                    <a:cubicBezTo>
                      <a:pt x="242" y="332"/>
                      <a:pt x="243" y="332"/>
                      <a:pt x="243" y="332"/>
                    </a:cubicBezTo>
                    <a:cubicBezTo>
                      <a:pt x="244" y="332"/>
                      <a:pt x="244" y="332"/>
                      <a:pt x="244" y="331"/>
                    </a:cubicBezTo>
                    <a:cubicBezTo>
                      <a:pt x="244" y="331"/>
                      <a:pt x="244" y="331"/>
                      <a:pt x="244" y="331"/>
                    </a:cubicBezTo>
                    <a:moveTo>
                      <a:pt x="223" y="328"/>
                    </a:moveTo>
                    <a:cubicBezTo>
                      <a:pt x="219" y="329"/>
                      <a:pt x="219" y="329"/>
                      <a:pt x="219" y="329"/>
                    </a:cubicBezTo>
                    <a:cubicBezTo>
                      <a:pt x="223" y="329"/>
                      <a:pt x="223" y="329"/>
                      <a:pt x="223" y="329"/>
                    </a:cubicBezTo>
                    <a:cubicBezTo>
                      <a:pt x="223" y="329"/>
                      <a:pt x="223" y="329"/>
                      <a:pt x="223" y="328"/>
                    </a:cubicBezTo>
                    <a:moveTo>
                      <a:pt x="222" y="324"/>
                    </a:moveTo>
                    <a:cubicBezTo>
                      <a:pt x="218" y="328"/>
                      <a:pt x="218" y="328"/>
                      <a:pt x="218" y="328"/>
                    </a:cubicBezTo>
                    <a:cubicBezTo>
                      <a:pt x="223" y="326"/>
                      <a:pt x="223" y="326"/>
                      <a:pt x="223" y="326"/>
                    </a:cubicBezTo>
                    <a:cubicBezTo>
                      <a:pt x="223" y="325"/>
                      <a:pt x="222" y="325"/>
                      <a:pt x="222" y="324"/>
                    </a:cubicBezTo>
                    <a:moveTo>
                      <a:pt x="244" y="319"/>
                    </a:moveTo>
                    <a:cubicBezTo>
                      <a:pt x="223" y="328"/>
                      <a:pt x="223" y="328"/>
                      <a:pt x="223" y="328"/>
                    </a:cubicBezTo>
                    <a:cubicBezTo>
                      <a:pt x="223" y="328"/>
                      <a:pt x="223" y="329"/>
                      <a:pt x="223" y="329"/>
                    </a:cubicBezTo>
                    <a:cubicBezTo>
                      <a:pt x="244" y="329"/>
                      <a:pt x="244" y="329"/>
                      <a:pt x="244" y="329"/>
                    </a:cubicBezTo>
                    <a:cubicBezTo>
                      <a:pt x="244" y="326"/>
                      <a:pt x="244" y="324"/>
                      <a:pt x="244" y="321"/>
                    </a:cubicBezTo>
                    <a:cubicBezTo>
                      <a:pt x="244" y="320"/>
                      <a:pt x="244" y="320"/>
                      <a:pt x="244" y="319"/>
                    </a:cubicBezTo>
                    <a:moveTo>
                      <a:pt x="192" y="307"/>
                    </a:moveTo>
                    <a:cubicBezTo>
                      <a:pt x="206" y="332"/>
                      <a:pt x="206" y="332"/>
                      <a:pt x="206" y="332"/>
                    </a:cubicBezTo>
                    <a:cubicBezTo>
                      <a:pt x="210" y="331"/>
                      <a:pt x="210" y="331"/>
                      <a:pt x="210" y="331"/>
                    </a:cubicBezTo>
                    <a:cubicBezTo>
                      <a:pt x="210" y="330"/>
                      <a:pt x="210" y="330"/>
                      <a:pt x="210" y="330"/>
                    </a:cubicBezTo>
                    <a:cubicBezTo>
                      <a:pt x="210" y="330"/>
                      <a:pt x="210" y="330"/>
                      <a:pt x="210" y="330"/>
                    </a:cubicBezTo>
                    <a:cubicBezTo>
                      <a:pt x="210" y="330"/>
                      <a:pt x="210" y="330"/>
                      <a:pt x="210" y="330"/>
                    </a:cubicBezTo>
                    <a:cubicBezTo>
                      <a:pt x="210" y="330"/>
                      <a:pt x="210" y="330"/>
                      <a:pt x="210" y="330"/>
                    </a:cubicBezTo>
                    <a:cubicBezTo>
                      <a:pt x="210" y="330"/>
                      <a:pt x="210" y="330"/>
                      <a:pt x="210" y="330"/>
                    </a:cubicBezTo>
                    <a:cubicBezTo>
                      <a:pt x="210" y="330"/>
                      <a:pt x="210" y="330"/>
                      <a:pt x="210" y="330"/>
                    </a:cubicBezTo>
                    <a:cubicBezTo>
                      <a:pt x="210" y="329"/>
                      <a:pt x="210" y="329"/>
                      <a:pt x="210" y="328"/>
                    </a:cubicBezTo>
                    <a:cubicBezTo>
                      <a:pt x="192" y="307"/>
                      <a:pt x="192" y="307"/>
                      <a:pt x="192" y="307"/>
                    </a:cubicBezTo>
                    <a:moveTo>
                      <a:pt x="257" y="298"/>
                    </a:moveTo>
                    <a:cubicBezTo>
                      <a:pt x="222" y="324"/>
                      <a:pt x="222" y="324"/>
                      <a:pt x="222" y="324"/>
                    </a:cubicBezTo>
                    <a:cubicBezTo>
                      <a:pt x="223" y="324"/>
                      <a:pt x="223" y="325"/>
                      <a:pt x="223" y="326"/>
                    </a:cubicBezTo>
                    <a:cubicBezTo>
                      <a:pt x="244" y="317"/>
                      <a:pt x="244" y="317"/>
                      <a:pt x="244" y="317"/>
                    </a:cubicBezTo>
                    <a:cubicBezTo>
                      <a:pt x="244" y="316"/>
                      <a:pt x="244" y="316"/>
                      <a:pt x="244" y="315"/>
                    </a:cubicBezTo>
                    <a:cubicBezTo>
                      <a:pt x="246" y="313"/>
                      <a:pt x="246" y="312"/>
                      <a:pt x="245" y="311"/>
                    </a:cubicBezTo>
                    <a:cubicBezTo>
                      <a:pt x="245" y="310"/>
                      <a:pt x="245" y="310"/>
                      <a:pt x="245" y="310"/>
                    </a:cubicBezTo>
                    <a:cubicBezTo>
                      <a:pt x="252" y="307"/>
                      <a:pt x="256" y="301"/>
                      <a:pt x="257" y="298"/>
                    </a:cubicBezTo>
                    <a:moveTo>
                      <a:pt x="148" y="256"/>
                    </a:moveTo>
                    <a:cubicBezTo>
                      <a:pt x="140" y="317"/>
                      <a:pt x="140" y="317"/>
                      <a:pt x="140" y="317"/>
                    </a:cubicBezTo>
                    <a:cubicBezTo>
                      <a:pt x="143" y="320"/>
                      <a:pt x="145" y="322"/>
                      <a:pt x="145" y="322"/>
                    </a:cubicBezTo>
                    <a:cubicBezTo>
                      <a:pt x="150" y="326"/>
                      <a:pt x="156" y="327"/>
                      <a:pt x="161" y="330"/>
                    </a:cubicBezTo>
                    <a:cubicBezTo>
                      <a:pt x="165" y="333"/>
                      <a:pt x="168" y="339"/>
                      <a:pt x="169" y="346"/>
                    </a:cubicBezTo>
                    <a:cubicBezTo>
                      <a:pt x="169" y="346"/>
                      <a:pt x="170" y="346"/>
                      <a:pt x="170" y="348"/>
                    </a:cubicBezTo>
                    <a:cubicBezTo>
                      <a:pt x="205" y="333"/>
                      <a:pt x="205" y="333"/>
                      <a:pt x="205" y="333"/>
                    </a:cubicBezTo>
                    <a:cubicBezTo>
                      <a:pt x="188" y="302"/>
                      <a:pt x="188" y="302"/>
                      <a:pt x="188" y="302"/>
                    </a:cubicBezTo>
                    <a:cubicBezTo>
                      <a:pt x="148" y="256"/>
                      <a:pt x="148" y="256"/>
                      <a:pt x="148" y="256"/>
                    </a:cubicBezTo>
                    <a:moveTo>
                      <a:pt x="161" y="252"/>
                    </a:moveTo>
                    <a:cubicBezTo>
                      <a:pt x="189" y="301"/>
                      <a:pt x="189" y="301"/>
                      <a:pt x="189" y="301"/>
                    </a:cubicBezTo>
                    <a:cubicBezTo>
                      <a:pt x="207" y="322"/>
                      <a:pt x="207" y="322"/>
                      <a:pt x="207" y="322"/>
                    </a:cubicBezTo>
                    <a:cubicBezTo>
                      <a:pt x="161" y="252"/>
                      <a:pt x="161" y="252"/>
                      <a:pt x="161" y="252"/>
                    </a:cubicBezTo>
                    <a:moveTo>
                      <a:pt x="155" y="241"/>
                    </a:moveTo>
                    <a:cubicBezTo>
                      <a:pt x="212" y="327"/>
                      <a:pt x="212" y="327"/>
                      <a:pt x="212" y="327"/>
                    </a:cubicBezTo>
                    <a:cubicBezTo>
                      <a:pt x="212" y="327"/>
                      <a:pt x="212" y="327"/>
                      <a:pt x="212" y="327"/>
                    </a:cubicBezTo>
                    <a:cubicBezTo>
                      <a:pt x="213" y="327"/>
                      <a:pt x="214" y="328"/>
                      <a:pt x="214" y="328"/>
                    </a:cubicBezTo>
                    <a:cubicBezTo>
                      <a:pt x="222" y="322"/>
                      <a:pt x="222" y="322"/>
                      <a:pt x="222" y="322"/>
                    </a:cubicBezTo>
                    <a:cubicBezTo>
                      <a:pt x="222" y="321"/>
                      <a:pt x="222" y="319"/>
                      <a:pt x="222" y="317"/>
                    </a:cubicBezTo>
                    <a:cubicBezTo>
                      <a:pt x="222" y="319"/>
                      <a:pt x="222" y="320"/>
                      <a:pt x="222" y="322"/>
                    </a:cubicBezTo>
                    <a:cubicBezTo>
                      <a:pt x="257" y="296"/>
                      <a:pt x="257" y="296"/>
                      <a:pt x="257" y="296"/>
                    </a:cubicBezTo>
                    <a:cubicBezTo>
                      <a:pt x="257" y="295"/>
                      <a:pt x="256" y="294"/>
                      <a:pt x="256" y="293"/>
                    </a:cubicBezTo>
                    <a:cubicBezTo>
                      <a:pt x="256" y="292"/>
                      <a:pt x="258" y="290"/>
                      <a:pt x="256" y="289"/>
                    </a:cubicBezTo>
                    <a:cubicBezTo>
                      <a:pt x="255" y="288"/>
                      <a:pt x="255" y="288"/>
                      <a:pt x="255" y="288"/>
                    </a:cubicBezTo>
                    <a:cubicBezTo>
                      <a:pt x="254" y="288"/>
                      <a:pt x="254" y="288"/>
                      <a:pt x="253" y="288"/>
                    </a:cubicBezTo>
                    <a:cubicBezTo>
                      <a:pt x="253" y="289"/>
                      <a:pt x="252" y="289"/>
                      <a:pt x="252" y="289"/>
                    </a:cubicBezTo>
                    <a:cubicBezTo>
                      <a:pt x="252" y="289"/>
                      <a:pt x="252" y="289"/>
                      <a:pt x="251" y="289"/>
                    </a:cubicBezTo>
                    <a:cubicBezTo>
                      <a:pt x="247" y="288"/>
                      <a:pt x="244" y="283"/>
                      <a:pt x="239" y="282"/>
                    </a:cubicBezTo>
                    <a:cubicBezTo>
                      <a:pt x="232" y="280"/>
                      <a:pt x="225" y="279"/>
                      <a:pt x="219" y="277"/>
                    </a:cubicBezTo>
                    <a:cubicBezTo>
                      <a:pt x="215" y="276"/>
                      <a:pt x="214" y="271"/>
                      <a:pt x="212" y="268"/>
                    </a:cubicBezTo>
                    <a:cubicBezTo>
                      <a:pt x="208" y="266"/>
                      <a:pt x="204" y="261"/>
                      <a:pt x="200" y="259"/>
                    </a:cubicBezTo>
                    <a:cubicBezTo>
                      <a:pt x="194" y="255"/>
                      <a:pt x="187" y="257"/>
                      <a:pt x="182" y="253"/>
                    </a:cubicBezTo>
                    <a:cubicBezTo>
                      <a:pt x="177" y="250"/>
                      <a:pt x="174" y="246"/>
                      <a:pt x="169" y="244"/>
                    </a:cubicBezTo>
                    <a:cubicBezTo>
                      <a:pt x="169" y="243"/>
                      <a:pt x="168" y="243"/>
                      <a:pt x="167" y="243"/>
                    </a:cubicBezTo>
                    <a:cubicBezTo>
                      <a:pt x="163" y="242"/>
                      <a:pt x="159" y="242"/>
                      <a:pt x="155" y="241"/>
                    </a:cubicBezTo>
                    <a:moveTo>
                      <a:pt x="150" y="241"/>
                    </a:moveTo>
                    <a:cubicBezTo>
                      <a:pt x="149" y="254"/>
                      <a:pt x="149" y="254"/>
                      <a:pt x="149" y="254"/>
                    </a:cubicBezTo>
                    <a:cubicBezTo>
                      <a:pt x="184" y="296"/>
                      <a:pt x="184" y="296"/>
                      <a:pt x="184" y="296"/>
                    </a:cubicBezTo>
                    <a:cubicBezTo>
                      <a:pt x="153" y="241"/>
                      <a:pt x="153" y="241"/>
                      <a:pt x="153" y="241"/>
                    </a:cubicBezTo>
                    <a:cubicBezTo>
                      <a:pt x="152" y="241"/>
                      <a:pt x="151" y="241"/>
                      <a:pt x="150" y="241"/>
                    </a:cubicBezTo>
                    <a:moveTo>
                      <a:pt x="143" y="240"/>
                    </a:moveTo>
                    <a:cubicBezTo>
                      <a:pt x="141" y="240"/>
                      <a:pt x="139" y="240"/>
                      <a:pt x="137" y="241"/>
                    </a:cubicBezTo>
                    <a:cubicBezTo>
                      <a:pt x="147" y="253"/>
                      <a:pt x="147" y="253"/>
                      <a:pt x="147" y="253"/>
                    </a:cubicBezTo>
                    <a:cubicBezTo>
                      <a:pt x="149" y="240"/>
                      <a:pt x="149" y="240"/>
                      <a:pt x="149" y="240"/>
                    </a:cubicBezTo>
                    <a:cubicBezTo>
                      <a:pt x="147" y="240"/>
                      <a:pt x="145" y="240"/>
                      <a:pt x="143" y="240"/>
                    </a:cubicBezTo>
                    <a:moveTo>
                      <a:pt x="131" y="276"/>
                    </a:moveTo>
                    <a:cubicBezTo>
                      <a:pt x="136" y="275"/>
                      <a:pt x="140" y="275"/>
                      <a:pt x="144" y="274"/>
                    </a:cubicBezTo>
                    <a:cubicBezTo>
                      <a:pt x="140" y="275"/>
                      <a:pt x="136" y="275"/>
                      <a:pt x="131" y="276"/>
                    </a:cubicBezTo>
                    <a:moveTo>
                      <a:pt x="93" y="233"/>
                    </a:moveTo>
                    <a:cubicBezTo>
                      <a:pt x="92" y="233"/>
                      <a:pt x="92" y="233"/>
                      <a:pt x="91" y="233"/>
                    </a:cubicBezTo>
                    <a:cubicBezTo>
                      <a:pt x="97" y="252"/>
                      <a:pt x="97" y="252"/>
                      <a:pt x="97" y="252"/>
                    </a:cubicBezTo>
                    <a:cubicBezTo>
                      <a:pt x="102" y="255"/>
                      <a:pt x="106" y="259"/>
                      <a:pt x="113" y="259"/>
                    </a:cubicBezTo>
                    <a:cubicBezTo>
                      <a:pt x="113" y="259"/>
                      <a:pt x="113" y="259"/>
                      <a:pt x="113" y="259"/>
                    </a:cubicBezTo>
                    <a:cubicBezTo>
                      <a:pt x="115" y="256"/>
                      <a:pt x="117" y="255"/>
                      <a:pt x="118" y="255"/>
                    </a:cubicBezTo>
                    <a:cubicBezTo>
                      <a:pt x="122" y="255"/>
                      <a:pt x="124" y="263"/>
                      <a:pt x="125" y="267"/>
                    </a:cubicBezTo>
                    <a:cubicBezTo>
                      <a:pt x="126" y="269"/>
                      <a:pt x="126" y="269"/>
                      <a:pt x="122" y="277"/>
                    </a:cubicBezTo>
                    <a:cubicBezTo>
                      <a:pt x="122" y="277"/>
                      <a:pt x="118" y="291"/>
                      <a:pt x="120" y="294"/>
                    </a:cubicBezTo>
                    <a:cubicBezTo>
                      <a:pt x="120" y="294"/>
                      <a:pt x="121" y="295"/>
                      <a:pt x="121" y="295"/>
                    </a:cubicBezTo>
                    <a:cubicBezTo>
                      <a:pt x="124" y="300"/>
                      <a:pt x="133" y="309"/>
                      <a:pt x="139" y="316"/>
                    </a:cubicBezTo>
                    <a:cubicBezTo>
                      <a:pt x="147" y="255"/>
                      <a:pt x="147" y="255"/>
                      <a:pt x="147" y="255"/>
                    </a:cubicBezTo>
                    <a:cubicBezTo>
                      <a:pt x="136" y="241"/>
                      <a:pt x="136" y="241"/>
                      <a:pt x="136" y="241"/>
                    </a:cubicBezTo>
                    <a:cubicBezTo>
                      <a:pt x="129" y="242"/>
                      <a:pt x="124" y="246"/>
                      <a:pt x="123" y="255"/>
                    </a:cubicBezTo>
                    <a:cubicBezTo>
                      <a:pt x="121" y="253"/>
                      <a:pt x="118" y="253"/>
                      <a:pt x="114" y="253"/>
                    </a:cubicBezTo>
                    <a:cubicBezTo>
                      <a:pt x="113" y="253"/>
                      <a:pt x="113" y="253"/>
                      <a:pt x="112" y="253"/>
                    </a:cubicBezTo>
                    <a:cubicBezTo>
                      <a:pt x="111" y="253"/>
                      <a:pt x="111" y="253"/>
                      <a:pt x="110" y="253"/>
                    </a:cubicBezTo>
                    <a:cubicBezTo>
                      <a:pt x="104" y="253"/>
                      <a:pt x="100" y="253"/>
                      <a:pt x="100" y="246"/>
                    </a:cubicBezTo>
                    <a:cubicBezTo>
                      <a:pt x="101" y="239"/>
                      <a:pt x="98" y="234"/>
                      <a:pt x="98" y="234"/>
                    </a:cubicBezTo>
                    <a:cubicBezTo>
                      <a:pt x="97" y="233"/>
                      <a:pt x="95" y="233"/>
                      <a:pt x="93" y="233"/>
                    </a:cubicBezTo>
                    <a:moveTo>
                      <a:pt x="85" y="214"/>
                    </a:moveTo>
                    <a:cubicBezTo>
                      <a:pt x="86" y="216"/>
                      <a:pt x="86" y="216"/>
                      <a:pt x="86" y="216"/>
                    </a:cubicBezTo>
                    <a:cubicBezTo>
                      <a:pt x="86" y="216"/>
                      <a:pt x="86" y="215"/>
                      <a:pt x="86" y="215"/>
                    </a:cubicBezTo>
                    <a:cubicBezTo>
                      <a:pt x="86" y="215"/>
                      <a:pt x="85" y="215"/>
                      <a:pt x="85" y="214"/>
                    </a:cubicBezTo>
                    <a:moveTo>
                      <a:pt x="97" y="188"/>
                    </a:moveTo>
                    <a:cubicBezTo>
                      <a:pt x="98" y="192"/>
                      <a:pt x="98" y="196"/>
                      <a:pt x="102" y="198"/>
                    </a:cubicBezTo>
                    <a:cubicBezTo>
                      <a:pt x="104" y="197"/>
                      <a:pt x="104" y="196"/>
                      <a:pt x="105" y="195"/>
                    </a:cubicBezTo>
                    <a:cubicBezTo>
                      <a:pt x="97" y="188"/>
                      <a:pt x="97" y="188"/>
                      <a:pt x="97" y="188"/>
                    </a:cubicBezTo>
                    <a:moveTo>
                      <a:pt x="76" y="186"/>
                    </a:moveTo>
                    <a:cubicBezTo>
                      <a:pt x="76" y="186"/>
                      <a:pt x="76" y="186"/>
                      <a:pt x="76" y="186"/>
                    </a:cubicBezTo>
                    <a:cubicBezTo>
                      <a:pt x="76" y="186"/>
                      <a:pt x="76" y="186"/>
                      <a:pt x="76" y="186"/>
                    </a:cubicBezTo>
                    <a:cubicBezTo>
                      <a:pt x="76" y="186"/>
                      <a:pt x="76" y="186"/>
                      <a:pt x="76" y="186"/>
                    </a:cubicBezTo>
                    <a:moveTo>
                      <a:pt x="73" y="166"/>
                    </a:moveTo>
                    <a:cubicBezTo>
                      <a:pt x="86" y="181"/>
                      <a:pt x="86" y="181"/>
                      <a:pt x="86" y="181"/>
                    </a:cubicBezTo>
                    <a:cubicBezTo>
                      <a:pt x="87" y="181"/>
                      <a:pt x="88" y="181"/>
                      <a:pt x="89" y="181"/>
                    </a:cubicBezTo>
                    <a:cubicBezTo>
                      <a:pt x="73" y="166"/>
                      <a:pt x="73" y="166"/>
                      <a:pt x="73" y="166"/>
                    </a:cubicBezTo>
                    <a:moveTo>
                      <a:pt x="68" y="162"/>
                    </a:moveTo>
                    <a:cubicBezTo>
                      <a:pt x="75" y="183"/>
                      <a:pt x="75" y="183"/>
                      <a:pt x="75" y="183"/>
                    </a:cubicBezTo>
                    <a:cubicBezTo>
                      <a:pt x="77" y="182"/>
                      <a:pt x="81" y="182"/>
                      <a:pt x="84" y="181"/>
                    </a:cubicBezTo>
                    <a:cubicBezTo>
                      <a:pt x="68" y="162"/>
                      <a:pt x="68" y="162"/>
                      <a:pt x="68" y="162"/>
                    </a:cubicBezTo>
                    <a:moveTo>
                      <a:pt x="154" y="98"/>
                    </a:moveTo>
                    <a:cubicBezTo>
                      <a:pt x="154" y="98"/>
                      <a:pt x="154" y="98"/>
                      <a:pt x="154" y="98"/>
                    </a:cubicBezTo>
                    <a:cubicBezTo>
                      <a:pt x="154" y="98"/>
                      <a:pt x="154" y="99"/>
                      <a:pt x="154" y="100"/>
                    </a:cubicBezTo>
                    <a:cubicBezTo>
                      <a:pt x="155" y="99"/>
                      <a:pt x="155" y="99"/>
                      <a:pt x="155" y="99"/>
                    </a:cubicBezTo>
                    <a:cubicBezTo>
                      <a:pt x="154" y="99"/>
                      <a:pt x="154" y="98"/>
                      <a:pt x="154" y="98"/>
                    </a:cubicBezTo>
                    <a:cubicBezTo>
                      <a:pt x="154" y="98"/>
                      <a:pt x="154" y="98"/>
                      <a:pt x="154" y="98"/>
                    </a:cubicBezTo>
                    <a:moveTo>
                      <a:pt x="166" y="97"/>
                    </a:moveTo>
                    <a:cubicBezTo>
                      <a:pt x="164" y="98"/>
                      <a:pt x="164" y="101"/>
                      <a:pt x="162" y="103"/>
                    </a:cubicBezTo>
                    <a:cubicBezTo>
                      <a:pt x="160" y="103"/>
                      <a:pt x="159" y="102"/>
                      <a:pt x="158" y="102"/>
                    </a:cubicBezTo>
                    <a:cubicBezTo>
                      <a:pt x="159" y="102"/>
                      <a:pt x="160" y="100"/>
                      <a:pt x="160" y="100"/>
                    </a:cubicBezTo>
                    <a:cubicBezTo>
                      <a:pt x="160" y="100"/>
                      <a:pt x="160" y="100"/>
                      <a:pt x="160" y="100"/>
                    </a:cubicBezTo>
                    <a:cubicBezTo>
                      <a:pt x="160" y="100"/>
                      <a:pt x="160" y="100"/>
                      <a:pt x="160" y="100"/>
                    </a:cubicBezTo>
                    <a:cubicBezTo>
                      <a:pt x="159" y="100"/>
                      <a:pt x="159" y="100"/>
                      <a:pt x="159" y="100"/>
                    </a:cubicBezTo>
                    <a:cubicBezTo>
                      <a:pt x="159" y="100"/>
                      <a:pt x="158" y="100"/>
                      <a:pt x="158" y="100"/>
                    </a:cubicBezTo>
                    <a:cubicBezTo>
                      <a:pt x="157" y="100"/>
                      <a:pt x="156" y="100"/>
                      <a:pt x="156" y="100"/>
                    </a:cubicBezTo>
                    <a:cubicBezTo>
                      <a:pt x="69" y="158"/>
                      <a:pt x="69" y="158"/>
                      <a:pt x="69" y="158"/>
                    </a:cubicBezTo>
                    <a:cubicBezTo>
                      <a:pt x="69" y="159"/>
                      <a:pt x="69" y="159"/>
                      <a:pt x="69" y="159"/>
                    </a:cubicBezTo>
                    <a:cubicBezTo>
                      <a:pt x="69" y="159"/>
                      <a:pt x="69" y="159"/>
                      <a:pt x="69" y="159"/>
                    </a:cubicBezTo>
                    <a:cubicBezTo>
                      <a:pt x="69" y="159"/>
                      <a:pt x="69" y="159"/>
                      <a:pt x="69" y="159"/>
                    </a:cubicBezTo>
                    <a:cubicBezTo>
                      <a:pt x="69" y="159"/>
                      <a:pt x="69" y="159"/>
                      <a:pt x="69" y="159"/>
                    </a:cubicBezTo>
                    <a:cubicBezTo>
                      <a:pt x="69" y="159"/>
                      <a:pt x="69" y="159"/>
                      <a:pt x="69" y="159"/>
                    </a:cubicBezTo>
                    <a:cubicBezTo>
                      <a:pt x="69" y="159"/>
                      <a:pt x="69" y="159"/>
                      <a:pt x="69" y="159"/>
                    </a:cubicBezTo>
                    <a:cubicBezTo>
                      <a:pt x="69" y="160"/>
                      <a:pt x="69" y="160"/>
                      <a:pt x="69" y="160"/>
                    </a:cubicBezTo>
                    <a:cubicBezTo>
                      <a:pt x="91" y="181"/>
                      <a:pt x="91" y="181"/>
                      <a:pt x="91" y="181"/>
                    </a:cubicBezTo>
                    <a:cubicBezTo>
                      <a:pt x="92" y="181"/>
                      <a:pt x="92" y="180"/>
                      <a:pt x="93" y="180"/>
                    </a:cubicBezTo>
                    <a:cubicBezTo>
                      <a:pt x="93" y="180"/>
                      <a:pt x="93" y="180"/>
                      <a:pt x="93" y="180"/>
                    </a:cubicBezTo>
                    <a:cubicBezTo>
                      <a:pt x="95" y="182"/>
                      <a:pt x="96" y="184"/>
                      <a:pt x="97" y="186"/>
                    </a:cubicBezTo>
                    <a:cubicBezTo>
                      <a:pt x="105" y="193"/>
                      <a:pt x="105" y="193"/>
                      <a:pt x="105" y="193"/>
                    </a:cubicBezTo>
                    <a:cubicBezTo>
                      <a:pt x="106" y="187"/>
                      <a:pt x="98" y="180"/>
                      <a:pt x="99" y="174"/>
                    </a:cubicBezTo>
                    <a:cubicBezTo>
                      <a:pt x="100" y="165"/>
                      <a:pt x="109" y="162"/>
                      <a:pt x="114" y="157"/>
                    </a:cubicBezTo>
                    <a:cubicBezTo>
                      <a:pt x="114" y="157"/>
                      <a:pt x="114" y="157"/>
                      <a:pt x="114" y="157"/>
                    </a:cubicBezTo>
                    <a:cubicBezTo>
                      <a:pt x="113" y="156"/>
                      <a:pt x="113" y="156"/>
                      <a:pt x="113" y="156"/>
                    </a:cubicBezTo>
                    <a:cubicBezTo>
                      <a:pt x="114" y="155"/>
                      <a:pt x="114" y="155"/>
                      <a:pt x="114" y="155"/>
                    </a:cubicBezTo>
                    <a:cubicBezTo>
                      <a:pt x="115" y="154"/>
                      <a:pt x="115" y="154"/>
                      <a:pt x="115" y="154"/>
                    </a:cubicBezTo>
                    <a:cubicBezTo>
                      <a:pt x="115" y="154"/>
                      <a:pt x="115" y="154"/>
                      <a:pt x="115" y="153"/>
                    </a:cubicBezTo>
                    <a:cubicBezTo>
                      <a:pt x="114" y="153"/>
                      <a:pt x="114" y="153"/>
                      <a:pt x="114" y="153"/>
                    </a:cubicBezTo>
                    <a:cubicBezTo>
                      <a:pt x="115" y="136"/>
                      <a:pt x="115" y="136"/>
                      <a:pt x="115" y="136"/>
                    </a:cubicBezTo>
                    <a:cubicBezTo>
                      <a:pt x="115" y="139"/>
                      <a:pt x="115" y="146"/>
                      <a:pt x="115" y="146"/>
                    </a:cubicBezTo>
                    <a:cubicBezTo>
                      <a:pt x="116" y="146"/>
                      <a:pt x="116" y="146"/>
                      <a:pt x="117" y="135"/>
                    </a:cubicBezTo>
                    <a:cubicBezTo>
                      <a:pt x="118" y="136"/>
                      <a:pt x="119" y="137"/>
                      <a:pt x="119" y="138"/>
                    </a:cubicBezTo>
                    <a:cubicBezTo>
                      <a:pt x="120" y="136"/>
                      <a:pt x="120" y="132"/>
                      <a:pt x="122" y="130"/>
                    </a:cubicBezTo>
                    <a:cubicBezTo>
                      <a:pt x="122" y="130"/>
                      <a:pt x="132" y="125"/>
                      <a:pt x="133" y="125"/>
                    </a:cubicBezTo>
                    <a:cubicBezTo>
                      <a:pt x="133" y="125"/>
                      <a:pt x="133" y="125"/>
                      <a:pt x="133" y="125"/>
                    </a:cubicBezTo>
                    <a:cubicBezTo>
                      <a:pt x="133" y="116"/>
                      <a:pt x="133" y="116"/>
                      <a:pt x="138" y="112"/>
                    </a:cubicBezTo>
                    <a:cubicBezTo>
                      <a:pt x="138" y="112"/>
                      <a:pt x="138" y="112"/>
                      <a:pt x="138" y="112"/>
                    </a:cubicBezTo>
                    <a:cubicBezTo>
                      <a:pt x="139" y="112"/>
                      <a:pt x="140" y="111"/>
                      <a:pt x="153" y="104"/>
                    </a:cubicBezTo>
                    <a:cubicBezTo>
                      <a:pt x="152" y="105"/>
                      <a:pt x="152" y="105"/>
                      <a:pt x="152" y="105"/>
                    </a:cubicBezTo>
                    <a:cubicBezTo>
                      <a:pt x="153" y="105"/>
                      <a:pt x="154" y="105"/>
                      <a:pt x="155" y="105"/>
                    </a:cubicBezTo>
                    <a:cubicBezTo>
                      <a:pt x="155" y="105"/>
                      <a:pt x="155" y="105"/>
                      <a:pt x="155" y="105"/>
                    </a:cubicBezTo>
                    <a:cubicBezTo>
                      <a:pt x="155" y="107"/>
                      <a:pt x="155" y="107"/>
                      <a:pt x="155" y="107"/>
                    </a:cubicBezTo>
                    <a:cubicBezTo>
                      <a:pt x="147" y="112"/>
                      <a:pt x="147" y="112"/>
                      <a:pt x="147" y="114"/>
                    </a:cubicBezTo>
                    <a:cubicBezTo>
                      <a:pt x="147" y="114"/>
                      <a:pt x="147" y="114"/>
                      <a:pt x="147" y="114"/>
                    </a:cubicBezTo>
                    <a:cubicBezTo>
                      <a:pt x="152" y="114"/>
                      <a:pt x="169" y="104"/>
                      <a:pt x="166" y="97"/>
                    </a:cubicBezTo>
                    <a:moveTo>
                      <a:pt x="16" y="82"/>
                    </a:moveTo>
                    <a:cubicBezTo>
                      <a:pt x="16" y="82"/>
                      <a:pt x="16" y="82"/>
                      <a:pt x="16" y="82"/>
                    </a:cubicBezTo>
                    <a:cubicBezTo>
                      <a:pt x="16" y="82"/>
                      <a:pt x="16" y="82"/>
                      <a:pt x="16" y="82"/>
                    </a:cubicBezTo>
                    <a:cubicBezTo>
                      <a:pt x="16" y="82"/>
                      <a:pt x="16" y="82"/>
                      <a:pt x="16" y="82"/>
                    </a:cubicBezTo>
                    <a:moveTo>
                      <a:pt x="128" y="39"/>
                    </a:moveTo>
                    <a:cubicBezTo>
                      <a:pt x="126" y="39"/>
                      <a:pt x="125" y="39"/>
                      <a:pt x="123" y="40"/>
                    </a:cubicBezTo>
                    <a:cubicBezTo>
                      <a:pt x="123" y="43"/>
                      <a:pt x="120" y="46"/>
                      <a:pt x="122" y="49"/>
                    </a:cubicBezTo>
                    <a:cubicBezTo>
                      <a:pt x="122" y="51"/>
                      <a:pt x="120" y="51"/>
                      <a:pt x="120" y="53"/>
                    </a:cubicBezTo>
                    <a:cubicBezTo>
                      <a:pt x="120" y="54"/>
                      <a:pt x="120" y="54"/>
                      <a:pt x="120" y="55"/>
                    </a:cubicBezTo>
                    <a:cubicBezTo>
                      <a:pt x="128" y="39"/>
                      <a:pt x="128" y="39"/>
                      <a:pt x="128" y="39"/>
                    </a:cubicBezTo>
                    <a:moveTo>
                      <a:pt x="130" y="39"/>
                    </a:moveTo>
                    <a:cubicBezTo>
                      <a:pt x="130" y="39"/>
                      <a:pt x="130" y="39"/>
                      <a:pt x="130" y="39"/>
                    </a:cubicBezTo>
                    <a:cubicBezTo>
                      <a:pt x="129" y="41"/>
                      <a:pt x="129" y="41"/>
                      <a:pt x="129" y="41"/>
                    </a:cubicBezTo>
                    <a:cubicBezTo>
                      <a:pt x="130" y="39"/>
                      <a:pt x="130" y="39"/>
                      <a:pt x="130" y="39"/>
                    </a:cubicBezTo>
                    <a:moveTo>
                      <a:pt x="133" y="39"/>
                    </a:moveTo>
                    <a:cubicBezTo>
                      <a:pt x="133" y="39"/>
                      <a:pt x="133" y="39"/>
                      <a:pt x="133" y="39"/>
                    </a:cubicBezTo>
                    <a:cubicBezTo>
                      <a:pt x="133" y="39"/>
                      <a:pt x="132" y="39"/>
                      <a:pt x="132" y="39"/>
                    </a:cubicBezTo>
                    <a:cubicBezTo>
                      <a:pt x="122" y="58"/>
                      <a:pt x="122" y="58"/>
                      <a:pt x="122" y="58"/>
                    </a:cubicBezTo>
                    <a:cubicBezTo>
                      <a:pt x="122" y="58"/>
                      <a:pt x="122" y="58"/>
                      <a:pt x="122" y="58"/>
                    </a:cubicBezTo>
                    <a:cubicBezTo>
                      <a:pt x="122" y="58"/>
                      <a:pt x="122" y="66"/>
                      <a:pt x="117" y="67"/>
                    </a:cubicBezTo>
                    <a:cubicBezTo>
                      <a:pt x="117" y="67"/>
                      <a:pt x="117" y="68"/>
                      <a:pt x="116" y="68"/>
                    </a:cubicBezTo>
                    <a:cubicBezTo>
                      <a:pt x="113" y="74"/>
                      <a:pt x="113" y="74"/>
                      <a:pt x="113" y="74"/>
                    </a:cubicBezTo>
                    <a:cubicBezTo>
                      <a:pt x="113" y="78"/>
                      <a:pt x="114" y="82"/>
                      <a:pt x="110" y="85"/>
                    </a:cubicBezTo>
                    <a:cubicBezTo>
                      <a:pt x="109" y="84"/>
                      <a:pt x="109" y="84"/>
                      <a:pt x="108" y="83"/>
                    </a:cubicBezTo>
                    <a:cubicBezTo>
                      <a:pt x="68" y="157"/>
                      <a:pt x="68" y="157"/>
                      <a:pt x="68" y="157"/>
                    </a:cubicBezTo>
                    <a:cubicBezTo>
                      <a:pt x="153" y="100"/>
                      <a:pt x="153" y="100"/>
                      <a:pt x="153" y="100"/>
                    </a:cubicBezTo>
                    <a:cubicBezTo>
                      <a:pt x="152" y="99"/>
                      <a:pt x="152" y="98"/>
                      <a:pt x="151" y="96"/>
                    </a:cubicBezTo>
                    <a:cubicBezTo>
                      <a:pt x="149" y="95"/>
                      <a:pt x="149" y="95"/>
                      <a:pt x="148" y="94"/>
                    </a:cubicBezTo>
                    <a:cubicBezTo>
                      <a:pt x="151" y="93"/>
                      <a:pt x="153" y="93"/>
                      <a:pt x="154" y="90"/>
                    </a:cubicBezTo>
                    <a:cubicBezTo>
                      <a:pt x="153" y="90"/>
                      <a:pt x="153" y="89"/>
                      <a:pt x="152" y="89"/>
                    </a:cubicBezTo>
                    <a:cubicBezTo>
                      <a:pt x="151" y="89"/>
                      <a:pt x="147" y="92"/>
                      <a:pt x="131" y="102"/>
                    </a:cubicBezTo>
                    <a:cubicBezTo>
                      <a:pt x="146" y="87"/>
                      <a:pt x="146" y="87"/>
                      <a:pt x="160" y="82"/>
                    </a:cubicBezTo>
                    <a:cubicBezTo>
                      <a:pt x="161" y="82"/>
                      <a:pt x="161" y="83"/>
                      <a:pt x="162" y="83"/>
                    </a:cubicBezTo>
                    <a:cubicBezTo>
                      <a:pt x="167" y="83"/>
                      <a:pt x="179" y="76"/>
                      <a:pt x="181" y="73"/>
                    </a:cubicBezTo>
                    <a:cubicBezTo>
                      <a:pt x="180" y="71"/>
                      <a:pt x="180" y="71"/>
                      <a:pt x="182" y="68"/>
                    </a:cubicBezTo>
                    <a:cubicBezTo>
                      <a:pt x="181" y="67"/>
                      <a:pt x="181" y="67"/>
                      <a:pt x="181" y="67"/>
                    </a:cubicBezTo>
                    <a:cubicBezTo>
                      <a:pt x="180" y="67"/>
                      <a:pt x="178" y="67"/>
                      <a:pt x="177" y="66"/>
                    </a:cubicBezTo>
                    <a:cubicBezTo>
                      <a:pt x="177" y="66"/>
                      <a:pt x="176" y="66"/>
                      <a:pt x="176" y="66"/>
                    </a:cubicBezTo>
                    <a:cubicBezTo>
                      <a:pt x="176" y="66"/>
                      <a:pt x="176" y="66"/>
                      <a:pt x="176" y="66"/>
                    </a:cubicBezTo>
                    <a:cubicBezTo>
                      <a:pt x="175" y="66"/>
                      <a:pt x="173" y="67"/>
                      <a:pt x="169" y="69"/>
                    </a:cubicBezTo>
                    <a:cubicBezTo>
                      <a:pt x="169" y="68"/>
                      <a:pt x="169" y="68"/>
                      <a:pt x="169" y="68"/>
                    </a:cubicBezTo>
                    <a:cubicBezTo>
                      <a:pt x="170" y="67"/>
                      <a:pt x="171" y="66"/>
                      <a:pt x="175" y="65"/>
                    </a:cubicBezTo>
                    <a:cubicBezTo>
                      <a:pt x="166" y="65"/>
                      <a:pt x="158" y="66"/>
                      <a:pt x="149" y="67"/>
                    </a:cubicBezTo>
                    <a:cubicBezTo>
                      <a:pt x="157" y="66"/>
                      <a:pt x="165" y="65"/>
                      <a:pt x="175" y="65"/>
                    </a:cubicBezTo>
                    <a:cubicBezTo>
                      <a:pt x="176" y="64"/>
                      <a:pt x="176" y="64"/>
                      <a:pt x="176" y="64"/>
                    </a:cubicBezTo>
                    <a:cubicBezTo>
                      <a:pt x="176" y="64"/>
                      <a:pt x="174" y="61"/>
                      <a:pt x="170" y="61"/>
                    </a:cubicBezTo>
                    <a:cubicBezTo>
                      <a:pt x="170" y="61"/>
                      <a:pt x="169" y="62"/>
                      <a:pt x="168" y="62"/>
                    </a:cubicBezTo>
                    <a:cubicBezTo>
                      <a:pt x="168" y="62"/>
                      <a:pt x="167" y="62"/>
                      <a:pt x="167" y="62"/>
                    </a:cubicBezTo>
                    <a:cubicBezTo>
                      <a:pt x="167" y="62"/>
                      <a:pt x="167" y="62"/>
                      <a:pt x="167" y="62"/>
                    </a:cubicBezTo>
                    <a:cubicBezTo>
                      <a:pt x="166" y="61"/>
                      <a:pt x="167" y="60"/>
                      <a:pt x="166" y="59"/>
                    </a:cubicBezTo>
                    <a:cubicBezTo>
                      <a:pt x="166" y="58"/>
                      <a:pt x="164" y="58"/>
                      <a:pt x="163" y="57"/>
                    </a:cubicBezTo>
                    <a:cubicBezTo>
                      <a:pt x="163" y="57"/>
                      <a:pt x="163" y="56"/>
                      <a:pt x="164" y="55"/>
                    </a:cubicBezTo>
                    <a:cubicBezTo>
                      <a:pt x="165" y="54"/>
                      <a:pt x="165" y="54"/>
                      <a:pt x="163" y="50"/>
                    </a:cubicBezTo>
                    <a:cubicBezTo>
                      <a:pt x="159" y="45"/>
                      <a:pt x="158" y="43"/>
                      <a:pt x="157" y="43"/>
                    </a:cubicBezTo>
                    <a:cubicBezTo>
                      <a:pt x="156" y="43"/>
                      <a:pt x="156" y="44"/>
                      <a:pt x="155" y="46"/>
                    </a:cubicBezTo>
                    <a:cubicBezTo>
                      <a:pt x="154" y="47"/>
                      <a:pt x="155" y="47"/>
                      <a:pt x="155" y="48"/>
                    </a:cubicBezTo>
                    <a:cubicBezTo>
                      <a:pt x="154" y="49"/>
                      <a:pt x="152" y="48"/>
                      <a:pt x="152" y="49"/>
                    </a:cubicBezTo>
                    <a:cubicBezTo>
                      <a:pt x="150" y="51"/>
                      <a:pt x="150" y="51"/>
                      <a:pt x="150" y="52"/>
                    </a:cubicBezTo>
                    <a:cubicBezTo>
                      <a:pt x="149" y="52"/>
                      <a:pt x="149" y="52"/>
                      <a:pt x="148" y="52"/>
                    </a:cubicBezTo>
                    <a:cubicBezTo>
                      <a:pt x="146" y="52"/>
                      <a:pt x="144" y="50"/>
                      <a:pt x="142" y="50"/>
                    </a:cubicBezTo>
                    <a:cubicBezTo>
                      <a:pt x="142" y="49"/>
                      <a:pt x="143" y="44"/>
                      <a:pt x="144" y="42"/>
                    </a:cubicBezTo>
                    <a:cubicBezTo>
                      <a:pt x="144" y="42"/>
                      <a:pt x="143" y="42"/>
                      <a:pt x="143" y="42"/>
                    </a:cubicBezTo>
                    <a:cubicBezTo>
                      <a:pt x="143" y="42"/>
                      <a:pt x="142" y="42"/>
                      <a:pt x="142" y="42"/>
                    </a:cubicBezTo>
                    <a:cubicBezTo>
                      <a:pt x="142" y="42"/>
                      <a:pt x="141" y="42"/>
                      <a:pt x="141" y="42"/>
                    </a:cubicBezTo>
                    <a:cubicBezTo>
                      <a:pt x="141" y="42"/>
                      <a:pt x="140" y="42"/>
                      <a:pt x="140" y="42"/>
                    </a:cubicBezTo>
                    <a:cubicBezTo>
                      <a:pt x="139" y="42"/>
                      <a:pt x="139" y="42"/>
                      <a:pt x="139" y="41"/>
                    </a:cubicBezTo>
                    <a:cubicBezTo>
                      <a:pt x="139" y="41"/>
                      <a:pt x="138" y="40"/>
                      <a:pt x="135" y="39"/>
                    </a:cubicBezTo>
                    <a:cubicBezTo>
                      <a:pt x="134" y="39"/>
                      <a:pt x="134" y="39"/>
                      <a:pt x="133" y="39"/>
                    </a:cubicBezTo>
                    <a:moveTo>
                      <a:pt x="29" y="88"/>
                    </a:moveTo>
                    <a:cubicBezTo>
                      <a:pt x="32" y="87"/>
                      <a:pt x="35" y="86"/>
                      <a:pt x="39" y="85"/>
                    </a:cubicBezTo>
                    <a:cubicBezTo>
                      <a:pt x="35" y="86"/>
                      <a:pt x="32" y="87"/>
                      <a:pt x="29" y="88"/>
                    </a:cubicBezTo>
                    <a:moveTo>
                      <a:pt x="122" y="0"/>
                    </a:moveTo>
                    <a:cubicBezTo>
                      <a:pt x="122" y="0"/>
                      <a:pt x="121" y="0"/>
                      <a:pt x="121" y="0"/>
                    </a:cubicBezTo>
                    <a:cubicBezTo>
                      <a:pt x="112" y="2"/>
                      <a:pt x="100" y="18"/>
                      <a:pt x="100" y="18"/>
                    </a:cubicBezTo>
                    <a:cubicBezTo>
                      <a:pt x="100" y="19"/>
                      <a:pt x="100" y="19"/>
                      <a:pt x="100" y="19"/>
                    </a:cubicBezTo>
                    <a:cubicBezTo>
                      <a:pt x="101" y="19"/>
                      <a:pt x="102" y="19"/>
                      <a:pt x="103" y="19"/>
                    </a:cubicBezTo>
                    <a:cubicBezTo>
                      <a:pt x="103" y="19"/>
                      <a:pt x="103" y="19"/>
                      <a:pt x="103" y="19"/>
                    </a:cubicBezTo>
                    <a:cubicBezTo>
                      <a:pt x="101" y="20"/>
                      <a:pt x="101" y="20"/>
                      <a:pt x="100" y="21"/>
                    </a:cubicBezTo>
                    <a:cubicBezTo>
                      <a:pt x="100" y="22"/>
                      <a:pt x="100" y="22"/>
                      <a:pt x="100" y="22"/>
                    </a:cubicBezTo>
                    <a:cubicBezTo>
                      <a:pt x="100" y="22"/>
                      <a:pt x="100" y="22"/>
                      <a:pt x="100" y="22"/>
                    </a:cubicBezTo>
                    <a:cubicBezTo>
                      <a:pt x="101" y="22"/>
                      <a:pt x="101" y="22"/>
                      <a:pt x="101" y="22"/>
                    </a:cubicBezTo>
                    <a:cubicBezTo>
                      <a:pt x="99" y="25"/>
                      <a:pt x="95" y="26"/>
                      <a:pt x="93" y="30"/>
                    </a:cubicBezTo>
                    <a:cubicBezTo>
                      <a:pt x="92" y="28"/>
                      <a:pt x="92" y="28"/>
                      <a:pt x="94" y="25"/>
                    </a:cubicBezTo>
                    <a:cubicBezTo>
                      <a:pt x="94" y="25"/>
                      <a:pt x="94" y="25"/>
                      <a:pt x="94" y="25"/>
                    </a:cubicBezTo>
                    <a:cubicBezTo>
                      <a:pt x="93" y="25"/>
                      <a:pt x="92" y="26"/>
                      <a:pt x="88" y="29"/>
                    </a:cubicBezTo>
                    <a:cubicBezTo>
                      <a:pt x="88" y="29"/>
                      <a:pt x="86" y="30"/>
                      <a:pt x="82" y="30"/>
                    </a:cubicBezTo>
                    <a:cubicBezTo>
                      <a:pt x="81" y="30"/>
                      <a:pt x="81" y="30"/>
                      <a:pt x="80" y="30"/>
                    </a:cubicBezTo>
                    <a:cubicBezTo>
                      <a:pt x="79" y="29"/>
                      <a:pt x="80" y="29"/>
                      <a:pt x="79" y="28"/>
                    </a:cubicBezTo>
                    <a:cubicBezTo>
                      <a:pt x="74" y="29"/>
                      <a:pt x="73" y="32"/>
                      <a:pt x="70" y="38"/>
                    </a:cubicBezTo>
                    <a:cubicBezTo>
                      <a:pt x="69" y="36"/>
                      <a:pt x="70" y="35"/>
                      <a:pt x="70" y="34"/>
                    </a:cubicBezTo>
                    <a:cubicBezTo>
                      <a:pt x="68" y="34"/>
                      <a:pt x="66" y="36"/>
                      <a:pt x="63" y="36"/>
                    </a:cubicBezTo>
                    <a:cubicBezTo>
                      <a:pt x="63" y="36"/>
                      <a:pt x="63" y="36"/>
                      <a:pt x="62" y="36"/>
                    </a:cubicBezTo>
                    <a:cubicBezTo>
                      <a:pt x="64" y="35"/>
                      <a:pt x="66" y="34"/>
                      <a:pt x="66" y="32"/>
                    </a:cubicBezTo>
                    <a:cubicBezTo>
                      <a:pt x="66" y="32"/>
                      <a:pt x="66" y="32"/>
                      <a:pt x="66" y="32"/>
                    </a:cubicBezTo>
                    <a:cubicBezTo>
                      <a:pt x="65" y="32"/>
                      <a:pt x="65" y="32"/>
                      <a:pt x="64" y="32"/>
                    </a:cubicBezTo>
                    <a:cubicBezTo>
                      <a:pt x="64" y="32"/>
                      <a:pt x="64" y="32"/>
                      <a:pt x="63" y="32"/>
                    </a:cubicBezTo>
                    <a:cubicBezTo>
                      <a:pt x="62" y="31"/>
                      <a:pt x="62" y="31"/>
                      <a:pt x="62" y="31"/>
                    </a:cubicBezTo>
                    <a:cubicBezTo>
                      <a:pt x="61" y="32"/>
                      <a:pt x="60" y="33"/>
                      <a:pt x="59" y="34"/>
                    </a:cubicBezTo>
                    <a:cubicBezTo>
                      <a:pt x="59" y="33"/>
                      <a:pt x="59" y="33"/>
                      <a:pt x="60" y="32"/>
                    </a:cubicBezTo>
                    <a:cubicBezTo>
                      <a:pt x="59" y="33"/>
                      <a:pt x="59" y="33"/>
                      <a:pt x="58" y="34"/>
                    </a:cubicBezTo>
                    <a:cubicBezTo>
                      <a:pt x="58" y="33"/>
                      <a:pt x="58" y="33"/>
                      <a:pt x="60" y="30"/>
                    </a:cubicBezTo>
                    <a:cubicBezTo>
                      <a:pt x="57" y="33"/>
                      <a:pt x="57" y="33"/>
                      <a:pt x="51" y="39"/>
                    </a:cubicBezTo>
                    <a:cubicBezTo>
                      <a:pt x="51" y="39"/>
                      <a:pt x="51" y="39"/>
                      <a:pt x="51" y="39"/>
                    </a:cubicBezTo>
                    <a:cubicBezTo>
                      <a:pt x="53" y="37"/>
                      <a:pt x="55" y="35"/>
                      <a:pt x="57" y="33"/>
                    </a:cubicBezTo>
                    <a:cubicBezTo>
                      <a:pt x="57" y="33"/>
                      <a:pt x="53" y="37"/>
                      <a:pt x="47" y="42"/>
                    </a:cubicBezTo>
                    <a:cubicBezTo>
                      <a:pt x="48" y="41"/>
                      <a:pt x="48" y="41"/>
                      <a:pt x="48" y="41"/>
                    </a:cubicBezTo>
                    <a:cubicBezTo>
                      <a:pt x="45" y="44"/>
                      <a:pt x="40" y="49"/>
                      <a:pt x="37" y="53"/>
                    </a:cubicBezTo>
                    <a:cubicBezTo>
                      <a:pt x="23" y="71"/>
                      <a:pt x="23" y="72"/>
                      <a:pt x="16" y="82"/>
                    </a:cubicBezTo>
                    <a:cubicBezTo>
                      <a:pt x="17" y="82"/>
                      <a:pt x="17" y="82"/>
                      <a:pt x="17" y="82"/>
                    </a:cubicBezTo>
                    <a:cubicBezTo>
                      <a:pt x="13" y="92"/>
                      <a:pt x="13" y="92"/>
                      <a:pt x="12" y="95"/>
                    </a:cubicBezTo>
                    <a:cubicBezTo>
                      <a:pt x="12" y="96"/>
                      <a:pt x="11" y="97"/>
                      <a:pt x="11" y="98"/>
                    </a:cubicBezTo>
                    <a:cubicBezTo>
                      <a:pt x="12" y="99"/>
                      <a:pt x="12" y="99"/>
                      <a:pt x="12" y="99"/>
                    </a:cubicBezTo>
                    <a:cubicBezTo>
                      <a:pt x="10" y="103"/>
                      <a:pt x="10" y="103"/>
                      <a:pt x="9" y="110"/>
                    </a:cubicBezTo>
                    <a:cubicBezTo>
                      <a:pt x="9" y="112"/>
                      <a:pt x="9" y="114"/>
                      <a:pt x="10" y="115"/>
                    </a:cubicBezTo>
                    <a:cubicBezTo>
                      <a:pt x="9" y="115"/>
                      <a:pt x="9" y="115"/>
                      <a:pt x="9" y="115"/>
                    </a:cubicBezTo>
                    <a:cubicBezTo>
                      <a:pt x="8" y="115"/>
                      <a:pt x="8" y="115"/>
                      <a:pt x="8" y="115"/>
                    </a:cubicBezTo>
                    <a:cubicBezTo>
                      <a:pt x="8" y="115"/>
                      <a:pt x="8" y="115"/>
                      <a:pt x="8" y="114"/>
                    </a:cubicBezTo>
                    <a:cubicBezTo>
                      <a:pt x="7" y="113"/>
                      <a:pt x="7" y="113"/>
                      <a:pt x="7" y="113"/>
                    </a:cubicBezTo>
                    <a:cubicBezTo>
                      <a:pt x="7" y="113"/>
                      <a:pt x="7" y="113"/>
                      <a:pt x="7" y="113"/>
                    </a:cubicBezTo>
                    <a:cubicBezTo>
                      <a:pt x="7" y="113"/>
                      <a:pt x="7" y="116"/>
                      <a:pt x="7" y="118"/>
                    </a:cubicBezTo>
                    <a:cubicBezTo>
                      <a:pt x="8" y="119"/>
                      <a:pt x="9" y="119"/>
                      <a:pt x="9" y="119"/>
                    </a:cubicBezTo>
                    <a:cubicBezTo>
                      <a:pt x="9" y="119"/>
                      <a:pt x="9" y="119"/>
                      <a:pt x="9" y="119"/>
                    </a:cubicBezTo>
                    <a:cubicBezTo>
                      <a:pt x="9" y="119"/>
                      <a:pt x="10" y="119"/>
                      <a:pt x="10" y="118"/>
                    </a:cubicBezTo>
                    <a:cubicBezTo>
                      <a:pt x="10" y="118"/>
                      <a:pt x="10" y="117"/>
                      <a:pt x="10" y="117"/>
                    </a:cubicBezTo>
                    <a:cubicBezTo>
                      <a:pt x="10" y="116"/>
                      <a:pt x="10" y="116"/>
                      <a:pt x="10" y="116"/>
                    </a:cubicBezTo>
                    <a:cubicBezTo>
                      <a:pt x="10" y="116"/>
                      <a:pt x="10" y="116"/>
                      <a:pt x="10" y="116"/>
                    </a:cubicBezTo>
                    <a:cubicBezTo>
                      <a:pt x="11" y="118"/>
                      <a:pt x="11" y="119"/>
                      <a:pt x="11" y="121"/>
                    </a:cubicBezTo>
                    <a:cubicBezTo>
                      <a:pt x="10" y="121"/>
                      <a:pt x="10" y="120"/>
                      <a:pt x="9" y="120"/>
                    </a:cubicBezTo>
                    <a:cubicBezTo>
                      <a:pt x="2" y="129"/>
                      <a:pt x="0" y="173"/>
                      <a:pt x="4" y="181"/>
                    </a:cubicBezTo>
                    <a:cubicBezTo>
                      <a:pt x="5" y="181"/>
                      <a:pt x="5" y="181"/>
                      <a:pt x="15" y="202"/>
                    </a:cubicBezTo>
                    <a:cubicBezTo>
                      <a:pt x="14" y="202"/>
                      <a:pt x="13" y="202"/>
                      <a:pt x="13" y="202"/>
                    </a:cubicBezTo>
                    <a:cubicBezTo>
                      <a:pt x="14" y="205"/>
                      <a:pt x="23" y="217"/>
                      <a:pt x="23" y="217"/>
                    </a:cubicBezTo>
                    <a:cubicBezTo>
                      <a:pt x="24" y="216"/>
                      <a:pt x="25" y="214"/>
                      <a:pt x="21" y="208"/>
                    </a:cubicBezTo>
                    <a:cubicBezTo>
                      <a:pt x="19" y="206"/>
                      <a:pt x="17" y="203"/>
                      <a:pt x="13" y="188"/>
                    </a:cubicBezTo>
                    <a:cubicBezTo>
                      <a:pt x="17" y="191"/>
                      <a:pt x="18" y="194"/>
                      <a:pt x="19" y="196"/>
                    </a:cubicBezTo>
                    <a:cubicBezTo>
                      <a:pt x="19" y="198"/>
                      <a:pt x="19" y="200"/>
                      <a:pt x="20" y="202"/>
                    </a:cubicBezTo>
                    <a:cubicBezTo>
                      <a:pt x="22" y="205"/>
                      <a:pt x="24" y="207"/>
                      <a:pt x="26" y="210"/>
                    </a:cubicBezTo>
                    <a:cubicBezTo>
                      <a:pt x="29" y="214"/>
                      <a:pt x="33" y="216"/>
                      <a:pt x="35" y="220"/>
                    </a:cubicBezTo>
                    <a:cubicBezTo>
                      <a:pt x="37" y="223"/>
                      <a:pt x="36" y="228"/>
                      <a:pt x="40" y="230"/>
                    </a:cubicBezTo>
                    <a:cubicBezTo>
                      <a:pt x="40" y="231"/>
                      <a:pt x="41" y="231"/>
                      <a:pt x="42" y="231"/>
                    </a:cubicBezTo>
                    <a:cubicBezTo>
                      <a:pt x="43" y="232"/>
                      <a:pt x="44" y="232"/>
                      <a:pt x="45" y="233"/>
                    </a:cubicBezTo>
                    <a:cubicBezTo>
                      <a:pt x="49" y="233"/>
                      <a:pt x="52" y="234"/>
                      <a:pt x="56" y="235"/>
                    </a:cubicBezTo>
                    <a:cubicBezTo>
                      <a:pt x="57" y="235"/>
                      <a:pt x="57" y="235"/>
                      <a:pt x="58" y="235"/>
                    </a:cubicBezTo>
                    <a:cubicBezTo>
                      <a:pt x="59" y="235"/>
                      <a:pt x="60" y="235"/>
                      <a:pt x="61" y="235"/>
                    </a:cubicBezTo>
                    <a:cubicBezTo>
                      <a:pt x="62" y="235"/>
                      <a:pt x="63" y="235"/>
                      <a:pt x="63" y="235"/>
                    </a:cubicBezTo>
                    <a:cubicBezTo>
                      <a:pt x="65" y="235"/>
                      <a:pt x="66" y="235"/>
                      <a:pt x="67" y="236"/>
                    </a:cubicBezTo>
                    <a:cubicBezTo>
                      <a:pt x="76" y="241"/>
                      <a:pt x="76" y="241"/>
                      <a:pt x="79" y="241"/>
                    </a:cubicBezTo>
                    <a:cubicBezTo>
                      <a:pt x="79" y="241"/>
                      <a:pt x="80" y="241"/>
                      <a:pt x="80" y="241"/>
                    </a:cubicBezTo>
                    <a:cubicBezTo>
                      <a:pt x="86" y="242"/>
                      <a:pt x="91" y="246"/>
                      <a:pt x="95" y="250"/>
                    </a:cubicBezTo>
                    <a:cubicBezTo>
                      <a:pt x="90" y="233"/>
                      <a:pt x="90" y="233"/>
                      <a:pt x="90" y="233"/>
                    </a:cubicBezTo>
                    <a:cubicBezTo>
                      <a:pt x="89" y="233"/>
                      <a:pt x="89" y="233"/>
                      <a:pt x="88" y="234"/>
                    </a:cubicBezTo>
                    <a:cubicBezTo>
                      <a:pt x="86" y="234"/>
                      <a:pt x="85" y="234"/>
                      <a:pt x="83" y="234"/>
                    </a:cubicBezTo>
                    <a:cubicBezTo>
                      <a:pt x="83" y="234"/>
                      <a:pt x="82" y="234"/>
                      <a:pt x="82" y="234"/>
                    </a:cubicBezTo>
                    <a:cubicBezTo>
                      <a:pt x="84" y="228"/>
                      <a:pt x="84" y="228"/>
                      <a:pt x="83" y="225"/>
                    </a:cubicBezTo>
                    <a:cubicBezTo>
                      <a:pt x="84" y="222"/>
                      <a:pt x="85" y="220"/>
                      <a:pt x="85" y="219"/>
                    </a:cubicBezTo>
                    <a:cubicBezTo>
                      <a:pt x="83" y="213"/>
                      <a:pt x="83" y="213"/>
                      <a:pt x="83" y="213"/>
                    </a:cubicBezTo>
                    <a:cubicBezTo>
                      <a:pt x="83" y="213"/>
                      <a:pt x="82" y="213"/>
                      <a:pt x="81" y="213"/>
                    </a:cubicBezTo>
                    <a:cubicBezTo>
                      <a:pt x="78" y="213"/>
                      <a:pt x="75" y="216"/>
                      <a:pt x="74" y="227"/>
                    </a:cubicBezTo>
                    <a:cubicBezTo>
                      <a:pt x="74" y="227"/>
                      <a:pt x="74" y="227"/>
                      <a:pt x="74" y="227"/>
                    </a:cubicBezTo>
                    <a:cubicBezTo>
                      <a:pt x="72" y="227"/>
                      <a:pt x="71" y="228"/>
                      <a:pt x="70" y="228"/>
                    </a:cubicBezTo>
                    <a:cubicBezTo>
                      <a:pt x="69" y="229"/>
                      <a:pt x="68" y="230"/>
                      <a:pt x="67" y="230"/>
                    </a:cubicBezTo>
                    <a:cubicBezTo>
                      <a:pt x="66" y="230"/>
                      <a:pt x="66" y="230"/>
                      <a:pt x="65" y="229"/>
                    </a:cubicBezTo>
                    <a:cubicBezTo>
                      <a:pt x="57" y="224"/>
                      <a:pt x="54" y="218"/>
                      <a:pt x="53" y="215"/>
                    </a:cubicBezTo>
                    <a:cubicBezTo>
                      <a:pt x="52" y="211"/>
                      <a:pt x="55" y="208"/>
                      <a:pt x="55" y="204"/>
                    </a:cubicBezTo>
                    <a:cubicBezTo>
                      <a:pt x="55" y="202"/>
                      <a:pt x="52" y="201"/>
                      <a:pt x="53" y="198"/>
                    </a:cubicBezTo>
                    <a:cubicBezTo>
                      <a:pt x="54" y="195"/>
                      <a:pt x="60" y="188"/>
                      <a:pt x="62" y="187"/>
                    </a:cubicBezTo>
                    <a:cubicBezTo>
                      <a:pt x="63" y="186"/>
                      <a:pt x="64" y="186"/>
                      <a:pt x="66" y="186"/>
                    </a:cubicBezTo>
                    <a:cubicBezTo>
                      <a:pt x="69" y="186"/>
                      <a:pt x="73" y="187"/>
                      <a:pt x="75" y="187"/>
                    </a:cubicBezTo>
                    <a:cubicBezTo>
                      <a:pt x="74" y="185"/>
                      <a:pt x="74" y="185"/>
                      <a:pt x="74" y="185"/>
                    </a:cubicBezTo>
                    <a:cubicBezTo>
                      <a:pt x="74" y="185"/>
                      <a:pt x="73" y="185"/>
                      <a:pt x="73" y="184"/>
                    </a:cubicBezTo>
                    <a:cubicBezTo>
                      <a:pt x="73" y="183"/>
                      <a:pt x="73" y="183"/>
                      <a:pt x="73" y="183"/>
                    </a:cubicBezTo>
                    <a:cubicBezTo>
                      <a:pt x="67" y="162"/>
                      <a:pt x="67" y="162"/>
                      <a:pt x="67" y="162"/>
                    </a:cubicBezTo>
                    <a:cubicBezTo>
                      <a:pt x="66" y="162"/>
                      <a:pt x="65" y="161"/>
                      <a:pt x="64" y="160"/>
                    </a:cubicBezTo>
                    <a:cubicBezTo>
                      <a:pt x="64" y="160"/>
                      <a:pt x="63" y="159"/>
                      <a:pt x="63" y="159"/>
                    </a:cubicBezTo>
                    <a:cubicBezTo>
                      <a:pt x="63" y="159"/>
                      <a:pt x="63" y="159"/>
                      <a:pt x="63" y="159"/>
                    </a:cubicBezTo>
                    <a:cubicBezTo>
                      <a:pt x="63" y="159"/>
                      <a:pt x="63" y="159"/>
                      <a:pt x="63" y="159"/>
                    </a:cubicBezTo>
                    <a:cubicBezTo>
                      <a:pt x="63" y="159"/>
                      <a:pt x="63" y="159"/>
                      <a:pt x="63" y="159"/>
                    </a:cubicBezTo>
                    <a:cubicBezTo>
                      <a:pt x="63" y="159"/>
                      <a:pt x="63" y="159"/>
                      <a:pt x="63" y="159"/>
                    </a:cubicBezTo>
                    <a:cubicBezTo>
                      <a:pt x="63" y="159"/>
                      <a:pt x="63" y="159"/>
                      <a:pt x="63" y="159"/>
                    </a:cubicBezTo>
                    <a:cubicBezTo>
                      <a:pt x="63" y="158"/>
                      <a:pt x="64" y="157"/>
                      <a:pt x="65" y="156"/>
                    </a:cubicBezTo>
                    <a:cubicBezTo>
                      <a:pt x="65" y="156"/>
                      <a:pt x="65" y="156"/>
                      <a:pt x="66" y="156"/>
                    </a:cubicBezTo>
                    <a:cubicBezTo>
                      <a:pt x="66" y="156"/>
                      <a:pt x="67" y="156"/>
                      <a:pt x="67" y="156"/>
                    </a:cubicBezTo>
                    <a:cubicBezTo>
                      <a:pt x="106" y="82"/>
                      <a:pt x="106" y="82"/>
                      <a:pt x="106" y="82"/>
                    </a:cubicBezTo>
                    <a:cubicBezTo>
                      <a:pt x="105" y="81"/>
                      <a:pt x="104" y="81"/>
                      <a:pt x="103" y="80"/>
                    </a:cubicBezTo>
                    <a:cubicBezTo>
                      <a:pt x="104" y="77"/>
                      <a:pt x="104" y="75"/>
                      <a:pt x="103" y="74"/>
                    </a:cubicBezTo>
                    <a:cubicBezTo>
                      <a:pt x="104" y="73"/>
                      <a:pt x="104" y="73"/>
                      <a:pt x="104" y="73"/>
                    </a:cubicBezTo>
                    <a:cubicBezTo>
                      <a:pt x="104" y="72"/>
                      <a:pt x="104" y="72"/>
                      <a:pt x="104" y="72"/>
                    </a:cubicBezTo>
                    <a:cubicBezTo>
                      <a:pt x="104" y="72"/>
                      <a:pt x="103" y="72"/>
                      <a:pt x="103" y="72"/>
                    </a:cubicBezTo>
                    <a:cubicBezTo>
                      <a:pt x="103" y="72"/>
                      <a:pt x="103" y="72"/>
                      <a:pt x="103" y="72"/>
                    </a:cubicBezTo>
                    <a:cubicBezTo>
                      <a:pt x="102" y="71"/>
                      <a:pt x="101" y="71"/>
                      <a:pt x="100" y="71"/>
                    </a:cubicBezTo>
                    <a:cubicBezTo>
                      <a:pt x="100" y="71"/>
                      <a:pt x="99" y="71"/>
                      <a:pt x="99" y="71"/>
                    </a:cubicBezTo>
                    <a:cubicBezTo>
                      <a:pt x="98" y="71"/>
                      <a:pt x="97" y="71"/>
                      <a:pt x="97" y="71"/>
                    </a:cubicBezTo>
                    <a:cubicBezTo>
                      <a:pt x="96" y="71"/>
                      <a:pt x="96" y="71"/>
                      <a:pt x="96" y="71"/>
                    </a:cubicBezTo>
                    <a:cubicBezTo>
                      <a:pt x="93" y="70"/>
                      <a:pt x="92" y="68"/>
                      <a:pt x="90" y="67"/>
                    </a:cubicBezTo>
                    <a:cubicBezTo>
                      <a:pt x="89" y="67"/>
                      <a:pt x="89" y="67"/>
                      <a:pt x="89" y="67"/>
                    </a:cubicBezTo>
                    <a:cubicBezTo>
                      <a:pt x="88" y="67"/>
                      <a:pt x="88" y="67"/>
                      <a:pt x="88" y="67"/>
                    </a:cubicBezTo>
                    <a:cubicBezTo>
                      <a:pt x="86" y="67"/>
                      <a:pt x="85" y="68"/>
                      <a:pt x="83" y="68"/>
                    </a:cubicBezTo>
                    <a:cubicBezTo>
                      <a:pt x="83" y="68"/>
                      <a:pt x="83" y="68"/>
                      <a:pt x="82" y="63"/>
                    </a:cubicBezTo>
                    <a:cubicBezTo>
                      <a:pt x="82" y="62"/>
                      <a:pt x="82" y="62"/>
                      <a:pt x="78" y="61"/>
                    </a:cubicBezTo>
                    <a:cubicBezTo>
                      <a:pt x="77" y="56"/>
                      <a:pt x="89" y="47"/>
                      <a:pt x="94" y="43"/>
                    </a:cubicBezTo>
                    <a:cubicBezTo>
                      <a:pt x="94" y="42"/>
                      <a:pt x="92" y="42"/>
                      <a:pt x="91" y="42"/>
                    </a:cubicBezTo>
                    <a:cubicBezTo>
                      <a:pt x="101" y="40"/>
                      <a:pt x="101" y="40"/>
                      <a:pt x="107" y="34"/>
                    </a:cubicBezTo>
                    <a:cubicBezTo>
                      <a:pt x="105" y="34"/>
                      <a:pt x="104" y="34"/>
                      <a:pt x="103" y="34"/>
                    </a:cubicBezTo>
                    <a:cubicBezTo>
                      <a:pt x="102" y="34"/>
                      <a:pt x="101" y="34"/>
                      <a:pt x="99" y="33"/>
                    </a:cubicBezTo>
                    <a:cubicBezTo>
                      <a:pt x="103" y="31"/>
                      <a:pt x="108" y="34"/>
                      <a:pt x="110" y="29"/>
                    </a:cubicBezTo>
                    <a:cubicBezTo>
                      <a:pt x="109" y="29"/>
                      <a:pt x="109" y="29"/>
                      <a:pt x="109" y="29"/>
                    </a:cubicBezTo>
                    <a:cubicBezTo>
                      <a:pt x="109" y="29"/>
                      <a:pt x="111" y="27"/>
                      <a:pt x="112" y="27"/>
                    </a:cubicBezTo>
                    <a:cubicBezTo>
                      <a:pt x="112" y="27"/>
                      <a:pt x="113" y="27"/>
                      <a:pt x="113" y="28"/>
                    </a:cubicBezTo>
                    <a:cubicBezTo>
                      <a:pt x="120" y="25"/>
                      <a:pt x="120" y="25"/>
                      <a:pt x="122" y="24"/>
                    </a:cubicBezTo>
                    <a:cubicBezTo>
                      <a:pt x="122" y="23"/>
                      <a:pt x="122" y="23"/>
                      <a:pt x="123" y="23"/>
                    </a:cubicBezTo>
                    <a:cubicBezTo>
                      <a:pt x="123" y="21"/>
                      <a:pt x="122" y="20"/>
                      <a:pt x="123" y="19"/>
                    </a:cubicBezTo>
                    <a:cubicBezTo>
                      <a:pt x="123" y="18"/>
                      <a:pt x="125" y="18"/>
                      <a:pt x="126" y="17"/>
                    </a:cubicBezTo>
                    <a:cubicBezTo>
                      <a:pt x="126" y="16"/>
                      <a:pt x="126" y="16"/>
                      <a:pt x="126" y="15"/>
                    </a:cubicBezTo>
                    <a:cubicBezTo>
                      <a:pt x="126" y="15"/>
                      <a:pt x="124" y="13"/>
                      <a:pt x="122" y="13"/>
                    </a:cubicBezTo>
                    <a:cubicBezTo>
                      <a:pt x="121" y="13"/>
                      <a:pt x="120" y="14"/>
                      <a:pt x="119" y="17"/>
                    </a:cubicBezTo>
                    <a:cubicBezTo>
                      <a:pt x="116" y="19"/>
                      <a:pt x="114" y="25"/>
                      <a:pt x="111" y="25"/>
                    </a:cubicBezTo>
                    <a:cubicBezTo>
                      <a:pt x="110" y="25"/>
                      <a:pt x="110" y="24"/>
                      <a:pt x="109" y="24"/>
                    </a:cubicBezTo>
                    <a:cubicBezTo>
                      <a:pt x="109" y="21"/>
                      <a:pt x="114" y="20"/>
                      <a:pt x="112" y="17"/>
                    </a:cubicBezTo>
                    <a:cubicBezTo>
                      <a:pt x="109" y="18"/>
                      <a:pt x="108" y="21"/>
                      <a:pt x="106" y="23"/>
                    </a:cubicBezTo>
                    <a:cubicBezTo>
                      <a:pt x="106" y="21"/>
                      <a:pt x="108" y="18"/>
                      <a:pt x="108" y="18"/>
                    </a:cubicBezTo>
                    <a:cubicBezTo>
                      <a:pt x="108" y="18"/>
                      <a:pt x="108" y="18"/>
                      <a:pt x="106" y="18"/>
                    </a:cubicBezTo>
                    <a:cubicBezTo>
                      <a:pt x="110" y="11"/>
                      <a:pt x="110" y="11"/>
                      <a:pt x="110" y="10"/>
                    </a:cubicBezTo>
                    <a:cubicBezTo>
                      <a:pt x="109" y="10"/>
                      <a:pt x="109" y="10"/>
                      <a:pt x="109" y="10"/>
                    </a:cubicBezTo>
                    <a:cubicBezTo>
                      <a:pt x="112" y="6"/>
                      <a:pt x="112" y="6"/>
                      <a:pt x="123" y="0"/>
                    </a:cubicBezTo>
                    <a:cubicBezTo>
                      <a:pt x="122" y="0"/>
                      <a:pt x="122" y="0"/>
                      <a:pt x="12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8" name="iṣlïḓè">
                <a:extLst>
                  <a:ext uri="{FF2B5EF4-FFF2-40B4-BE49-F238E27FC236}">
                    <a16:creationId xmlns:a16="http://schemas.microsoft.com/office/drawing/2014/main" id="{F86AED4D-3763-4264-8A28-D9051C58D219}"/>
                  </a:ext>
                </a:extLst>
              </p:cNvPr>
              <p:cNvSpPr/>
              <p:nvPr/>
            </p:nvSpPr>
            <p:spPr bwMode="auto">
              <a:xfrm>
                <a:off x="1529" y="1549"/>
                <a:ext cx="15" cy="6"/>
              </a:xfrm>
              <a:custGeom>
                <a:avLst/>
                <a:gdLst>
                  <a:gd name="T0" fmla="*/ 6 w 7"/>
                  <a:gd name="T1" fmla="*/ 1 h 3"/>
                  <a:gd name="T2" fmla="*/ 7 w 7"/>
                  <a:gd name="T3" fmla="*/ 2 h 3"/>
                  <a:gd name="T4" fmla="*/ 7 w 7"/>
                  <a:gd name="T5" fmla="*/ 2 h 3"/>
                  <a:gd name="T6" fmla="*/ 7 w 7"/>
                  <a:gd name="T7" fmla="*/ 1 h 3"/>
                  <a:gd name="T8" fmla="*/ 6 w 7"/>
                  <a:gd name="T9" fmla="*/ 1 h 3"/>
                  <a:gd name="T10" fmla="*/ 2 w 7"/>
                  <a:gd name="T11" fmla="*/ 0 h 3"/>
                  <a:gd name="T12" fmla="*/ 1 w 7"/>
                  <a:gd name="T13" fmla="*/ 0 h 3"/>
                  <a:gd name="T14" fmla="*/ 3 w 7"/>
                  <a:gd name="T15" fmla="*/ 3 h 3"/>
                  <a:gd name="T16" fmla="*/ 4 w 7"/>
                  <a:gd name="T17" fmla="*/ 3 h 3"/>
                  <a:gd name="T18" fmla="*/ 6 w 7"/>
                  <a:gd name="T19" fmla="*/ 2 h 3"/>
                  <a:gd name="T20" fmla="*/ 3 w 7"/>
                  <a:gd name="T21" fmla="*/ 0 h 3"/>
                  <a:gd name="T22" fmla="*/ 2 w 7"/>
                  <a:gd name="T2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3">
                    <a:moveTo>
                      <a:pt x="6" y="1"/>
                    </a:moveTo>
                    <a:cubicBezTo>
                      <a:pt x="7" y="2"/>
                      <a:pt x="7" y="2"/>
                      <a:pt x="7" y="2"/>
                    </a:cubicBezTo>
                    <a:cubicBezTo>
                      <a:pt x="7" y="2"/>
                      <a:pt x="7" y="2"/>
                      <a:pt x="7" y="2"/>
                    </a:cubicBezTo>
                    <a:cubicBezTo>
                      <a:pt x="7" y="1"/>
                      <a:pt x="7" y="1"/>
                      <a:pt x="7" y="1"/>
                    </a:cubicBezTo>
                    <a:cubicBezTo>
                      <a:pt x="7" y="1"/>
                      <a:pt x="6" y="1"/>
                      <a:pt x="6" y="1"/>
                    </a:cubicBezTo>
                    <a:moveTo>
                      <a:pt x="2" y="0"/>
                    </a:moveTo>
                    <a:cubicBezTo>
                      <a:pt x="2" y="0"/>
                      <a:pt x="1" y="0"/>
                      <a:pt x="1" y="0"/>
                    </a:cubicBezTo>
                    <a:cubicBezTo>
                      <a:pt x="0" y="1"/>
                      <a:pt x="2" y="2"/>
                      <a:pt x="3" y="3"/>
                    </a:cubicBezTo>
                    <a:cubicBezTo>
                      <a:pt x="3" y="3"/>
                      <a:pt x="4" y="3"/>
                      <a:pt x="4" y="3"/>
                    </a:cubicBezTo>
                    <a:cubicBezTo>
                      <a:pt x="4" y="3"/>
                      <a:pt x="5" y="3"/>
                      <a:pt x="6" y="2"/>
                    </a:cubicBezTo>
                    <a:cubicBezTo>
                      <a:pt x="3" y="0"/>
                      <a:pt x="3" y="0"/>
                      <a:pt x="3" y="0"/>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9" name="íSļîďè">
                <a:extLst>
                  <a:ext uri="{FF2B5EF4-FFF2-40B4-BE49-F238E27FC236}">
                    <a16:creationId xmlns:a16="http://schemas.microsoft.com/office/drawing/2014/main" id="{903DC7A8-7F3A-4983-941E-D96A48CC7095}"/>
                  </a:ext>
                </a:extLst>
              </p:cNvPr>
              <p:cNvSpPr/>
              <p:nvPr/>
            </p:nvSpPr>
            <p:spPr bwMode="auto">
              <a:xfrm>
                <a:off x="1884" y="982"/>
                <a:ext cx="380" cy="169"/>
              </a:xfrm>
              <a:custGeom>
                <a:avLst/>
                <a:gdLst>
                  <a:gd name="T0" fmla="*/ 0 w 182"/>
                  <a:gd name="T1" fmla="*/ 0 h 81"/>
                  <a:gd name="T2" fmla="*/ 0 w 182"/>
                  <a:gd name="T3" fmla="*/ 1 h 81"/>
                  <a:gd name="T4" fmla="*/ 181 w 182"/>
                  <a:gd name="T5" fmla="*/ 81 h 81"/>
                  <a:gd name="T6" fmla="*/ 182 w 182"/>
                  <a:gd name="T7" fmla="*/ 81 h 81"/>
                  <a:gd name="T8" fmla="*/ 182 w 182"/>
                  <a:gd name="T9" fmla="*/ 80 h 81"/>
                  <a:gd name="T10" fmla="*/ 0 w 182"/>
                  <a:gd name="T11" fmla="*/ 0 h 81"/>
                </a:gdLst>
                <a:ahLst/>
                <a:cxnLst>
                  <a:cxn ang="0">
                    <a:pos x="T0" y="T1"/>
                  </a:cxn>
                  <a:cxn ang="0">
                    <a:pos x="T2" y="T3"/>
                  </a:cxn>
                  <a:cxn ang="0">
                    <a:pos x="T4" y="T5"/>
                  </a:cxn>
                  <a:cxn ang="0">
                    <a:pos x="T6" y="T7"/>
                  </a:cxn>
                  <a:cxn ang="0">
                    <a:pos x="T8" y="T9"/>
                  </a:cxn>
                  <a:cxn ang="0">
                    <a:pos x="T10" y="T11"/>
                  </a:cxn>
                </a:cxnLst>
                <a:rect l="0" t="0" r="r" b="b"/>
                <a:pathLst>
                  <a:path w="182" h="81">
                    <a:moveTo>
                      <a:pt x="0" y="0"/>
                    </a:moveTo>
                    <a:cubicBezTo>
                      <a:pt x="0" y="0"/>
                      <a:pt x="0" y="1"/>
                      <a:pt x="0" y="1"/>
                    </a:cubicBezTo>
                    <a:cubicBezTo>
                      <a:pt x="181" y="81"/>
                      <a:pt x="181" y="81"/>
                      <a:pt x="181" y="81"/>
                    </a:cubicBezTo>
                    <a:cubicBezTo>
                      <a:pt x="182" y="81"/>
                      <a:pt x="182" y="81"/>
                      <a:pt x="182" y="81"/>
                    </a:cubicBezTo>
                    <a:cubicBezTo>
                      <a:pt x="182" y="80"/>
                      <a:pt x="182" y="80"/>
                      <a:pt x="182" y="8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0" name="iṥḻîḓê">
                <a:extLst>
                  <a:ext uri="{FF2B5EF4-FFF2-40B4-BE49-F238E27FC236}">
                    <a16:creationId xmlns:a16="http://schemas.microsoft.com/office/drawing/2014/main" id="{5D2B29BB-8F26-4C19-BA2C-9DFA9C050A9A}"/>
                  </a:ext>
                </a:extLst>
              </p:cNvPr>
              <p:cNvSpPr/>
              <p:nvPr/>
            </p:nvSpPr>
            <p:spPr bwMode="auto">
              <a:xfrm>
                <a:off x="1548" y="1563"/>
                <a:ext cx="6" cy="7"/>
              </a:xfrm>
              <a:custGeom>
                <a:avLst/>
                <a:gdLst>
                  <a:gd name="T0" fmla="*/ 1 w 3"/>
                  <a:gd name="T1" fmla="*/ 0 h 3"/>
                  <a:gd name="T2" fmla="*/ 0 w 3"/>
                  <a:gd name="T3" fmla="*/ 0 h 3"/>
                  <a:gd name="T4" fmla="*/ 2 w 3"/>
                  <a:gd name="T5" fmla="*/ 3 h 3"/>
                  <a:gd name="T6" fmla="*/ 3 w 3"/>
                  <a:gd name="T7" fmla="*/ 3 h 3"/>
                  <a:gd name="T8" fmla="*/ 1 w 3"/>
                  <a:gd name="T9" fmla="*/ 0 h 3"/>
                </a:gdLst>
                <a:ahLst/>
                <a:cxnLst>
                  <a:cxn ang="0">
                    <a:pos x="T0" y="T1"/>
                  </a:cxn>
                  <a:cxn ang="0">
                    <a:pos x="T2" y="T3"/>
                  </a:cxn>
                  <a:cxn ang="0">
                    <a:pos x="T4" y="T5"/>
                  </a:cxn>
                  <a:cxn ang="0">
                    <a:pos x="T6" y="T7"/>
                  </a:cxn>
                  <a:cxn ang="0">
                    <a:pos x="T8" y="T9"/>
                  </a:cxn>
                </a:cxnLst>
                <a:rect l="0" t="0" r="r" b="b"/>
                <a:pathLst>
                  <a:path w="3" h="3">
                    <a:moveTo>
                      <a:pt x="1" y="0"/>
                    </a:moveTo>
                    <a:cubicBezTo>
                      <a:pt x="1" y="0"/>
                      <a:pt x="0" y="0"/>
                      <a:pt x="0" y="0"/>
                    </a:cubicBezTo>
                    <a:cubicBezTo>
                      <a:pt x="2" y="3"/>
                      <a:pt x="2" y="3"/>
                      <a:pt x="2" y="3"/>
                    </a:cubicBezTo>
                    <a:cubicBezTo>
                      <a:pt x="2" y="3"/>
                      <a:pt x="2" y="3"/>
                      <a:pt x="3" y="3"/>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1" name="íṥlïḍé">
                <a:extLst>
                  <a:ext uri="{FF2B5EF4-FFF2-40B4-BE49-F238E27FC236}">
                    <a16:creationId xmlns:a16="http://schemas.microsoft.com/office/drawing/2014/main" id="{6EB6FC47-AF30-4C48-924C-9004F94331B3}"/>
                  </a:ext>
                </a:extLst>
              </p:cNvPr>
              <p:cNvSpPr/>
              <p:nvPr/>
            </p:nvSpPr>
            <p:spPr bwMode="auto">
              <a:xfrm>
                <a:off x="1552" y="1570"/>
                <a:ext cx="111" cy="191"/>
              </a:xfrm>
              <a:custGeom>
                <a:avLst/>
                <a:gdLst>
                  <a:gd name="T0" fmla="*/ 35 w 53"/>
                  <a:gd name="T1" fmla="*/ 61 h 92"/>
                  <a:gd name="T2" fmla="*/ 52 w 53"/>
                  <a:gd name="T3" fmla="*/ 92 h 92"/>
                  <a:gd name="T4" fmla="*/ 53 w 53"/>
                  <a:gd name="T5" fmla="*/ 91 h 92"/>
                  <a:gd name="T6" fmla="*/ 39 w 53"/>
                  <a:gd name="T7" fmla="*/ 66 h 92"/>
                  <a:gd name="T8" fmla="*/ 35 w 53"/>
                  <a:gd name="T9" fmla="*/ 61 h 92"/>
                  <a:gd name="T10" fmla="*/ 0 w 53"/>
                  <a:gd name="T11" fmla="*/ 0 h 92"/>
                  <a:gd name="T12" fmla="*/ 31 w 53"/>
                  <a:gd name="T13" fmla="*/ 55 h 92"/>
                  <a:gd name="T14" fmla="*/ 36 w 53"/>
                  <a:gd name="T15" fmla="*/ 60 h 92"/>
                  <a:gd name="T16" fmla="*/ 8 w 53"/>
                  <a:gd name="T17" fmla="*/ 11 h 92"/>
                  <a:gd name="T18" fmla="*/ 1 w 53"/>
                  <a:gd name="T19" fmla="*/ 0 h 92"/>
                  <a:gd name="T20" fmla="*/ 0 w 53"/>
                  <a:gd name="T21"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92">
                    <a:moveTo>
                      <a:pt x="35" y="61"/>
                    </a:moveTo>
                    <a:cubicBezTo>
                      <a:pt x="52" y="92"/>
                      <a:pt x="52" y="92"/>
                      <a:pt x="52" y="92"/>
                    </a:cubicBezTo>
                    <a:cubicBezTo>
                      <a:pt x="53" y="91"/>
                      <a:pt x="53" y="91"/>
                      <a:pt x="53" y="91"/>
                    </a:cubicBezTo>
                    <a:cubicBezTo>
                      <a:pt x="39" y="66"/>
                      <a:pt x="39" y="66"/>
                      <a:pt x="39" y="66"/>
                    </a:cubicBezTo>
                    <a:cubicBezTo>
                      <a:pt x="35" y="61"/>
                      <a:pt x="35" y="61"/>
                      <a:pt x="35" y="61"/>
                    </a:cubicBezTo>
                    <a:moveTo>
                      <a:pt x="0" y="0"/>
                    </a:moveTo>
                    <a:cubicBezTo>
                      <a:pt x="31" y="55"/>
                      <a:pt x="31" y="55"/>
                      <a:pt x="31" y="55"/>
                    </a:cubicBezTo>
                    <a:cubicBezTo>
                      <a:pt x="36" y="60"/>
                      <a:pt x="36" y="60"/>
                      <a:pt x="36" y="60"/>
                    </a:cubicBezTo>
                    <a:cubicBezTo>
                      <a:pt x="8" y="11"/>
                      <a:pt x="8" y="11"/>
                      <a:pt x="8" y="11"/>
                    </a:cubicBezTo>
                    <a:cubicBezTo>
                      <a:pt x="1" y="0"/>
                      <a:pt x="1" y="0"/>
                      <a:pt x="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2" name="íšḻîḓè">
                <a:extLst>
                  <a:ext uri="{FF2B5EF4-FFF2-40B4-BE49-F238E27FC236}">
                    <a16:creationId xmlns:a16="http://schemas.microsoft.com/office/drawing/2014/main" id="{B893E567-4CB0-4E9A-A66E-6CEE1877F992}"/>
                  </a:ext>
                </a:extLst>
              </p:cNvPr>
              <p:cNvSpPr/>
              <p:nvPr/>
            </p:nvSpPr>
            <p:spPr bwMode="auto">
              <a:xfrm>
                <a:off x="1694" y="1816"/>
                <a:ext cx="96" cy="171"/>
              </a:xfrm>
              <a:custGeom>
                <a:avLst/>
                <a:gdLst>
                  <a:gd name="T0" fmla="*/ 1 w 46"/>
                  <a:gd name="T1" fmla="*/ 0 h 82"/>
                  <a:gd name="T2" fmla="*/ 0 w 46"/>
                  <a:gd name="T3" fmla="*/ 2 h 82"/>
                  <a:gd name="T4" fmla="*/ 46 w 46"/>
                  <a:gd name="T5" fmla="*/ 82 h 82"/>
                  <a:gd name="T6" fmla="*/ 46 w 46"/>
                  <a:gd name="T7" fmla="*/ 82 h 82"/>
                  <a:gd name="T8" fmla="*/ 37 w 46"/>
                  <a:gd name="T9" fmla="*/ 65 h 82"/>
                  <a:gd name="T10" fmla="*/ 1 w 46"/>
                  <a:gd name="T11" fmla="*/ 0 h 82"/>
                </a:gdLst>
                <a:ahLst/>
                <a:cxnLst>
                  <a:cxn ang="0">
                    <a:pos x="T0" y="T1"/>
                  </a:cxn>
                  <a:cxn ang="0">
                    <a:pos x="T2" y="T3"/>
                  </a:cxn>
                  <a:cxn ang="0">
                    <a:pos x="T4" y="T5"/>
                  </a:cxn>
                  <a:cxn ang="0">
                    <a:pos x="T6" y="T7"/>
                  </a:cxn>
                  <a:cxn ang="0">
                    <a:pos x="T8" y="T9"/>
                  </a:cxn>
                  <a:cxn ang="0">
                    <a:pos x="T10" y="T11"/>
                  </a:cxn>
                </a:cxnLst>
                <a:rect l="0" t="0" r="r" b="b"/>
                <a:pathLst>
                  <a:path w="46" h="82">
                    <a:moveTo>
                      <a:pt x="1" y="0"/>
                    </a:moveTo>
                    <a:cubicBezTo>
                      <a:pt x="1" y="1"/>
                      <a:pt x="0" y="1"/>
                      <a:pt x="0" y="2"/>
                    </a:cubicBezTo>
                    <a:cubicBezTo>
                      <a:pt x="46" y="82"/>
                      <a:pt x="46" y="82"/>
                      <a:pt x="46" y="82"/>
                    </a:cubicBezTo>
                    <a:cubicBezTo>
                      <a:pt x="46" y="82"/>
                      <a:pt x="46" y="82"/>
                      <a:pt x="46" y="82"/>
                    </a:cubicBezTo>
                    <a:cubicBezTo>
                      <a:pt x="37" y="65"/>
                      <a:pt x="37" y="65"/>
                      <a:pt x="37" y="65"/>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3" name="í$ḷïďê">
                <a:extLst>
                  <a:ext uri="{FF2B5EF4-FFF2-40B4-BE49-F238E27FC236}">
                    <a16:creationId xmlns:a16="http://schemas.microsoft.com/office/drawing/2014/main" id="{06817763-78AC-4FC2-9C4F-AAFC2D82CE2D}"/>
                  </a:ext>
                </a:extLst>
              </p:cNvPr>
              <p:cNvSpPr/>
              <p:nvPr/>
            </p:nvSpPr>
            <p:spPr bwMode="auto">
              <a:xfrm>
                <a:off x="1663" y="1764"/>
                <a:ext cx="33" cy="56"/>
              </a:xfrm>
              <a:custGeom>
                <a:avLst/>
                <a:gdLst>
                  <a:gd name="T0" fmla="*/ 1 w 16"/>
                  <a:gd name="T1" fmla="*/ 0 h 27"/>
                  <a:gd name="T2" fmla="*/ 0 w 16"/>
                  <a:gd name="T3" fmla="*/ 1 h 27"/>
                  <a:gd name="T4" fmla="*/ 15 w 16"/>
                  <a:gd name="T5" fmla="*/ 27 h 27"/>
                  <a:gd name="T6" fmla="*/ 16 w 16"/>
                  <a:gd name="T7" fmla="*/ 25 h 27"/>
                  <a:gd name="T8" fmla="*/ 1 w 16"/>
                  <a:gd name="T9" fmla="*/ 0 h 27"/>
                </a:gdLst>
                <a:ahLst/>
                <a:cxnLst>
                  <a:cxn ang="0">
                    <a:pos x="T0" y="T1"/>
                  </a:cxn>
                  <a:cxn ang="0">
                    <a:pos x="T2" y="T3"/>
                  </a:cxn>
                  <a:cxn ang="0">
                    <a:pos x="T4" y="T5"/>
                  </a:cxn>
                  <a:cxn ang="0">
                    <a:pos x="T6" y="T7"/>
                  </a:cxn>
                  <a:cxn ang="0">
                    <a:pos x="T8" y="T9"/>
                  </a:cxn>
                </a:cxnLst>
                <a:rect l="0" t="0" r="r" b="b"/>
                <a:pathLst>
                  <a:path w="16" h="27">
                    <a:moveTo>
                      <a:pt x="1" y="0"/>
                    </a:moveTo>
                    <a:cubicBezTo>
                      <a:pt x="0" y="1"/>
                      <a:pt x="0" y="1"/>
                      <a:pt x="0" y="1"/>
                    </a:cubicBezTo>
                    <a:cubicBezTo>
                      <a:pt x="15" y="27"/>
                      <a:pt x="15" y="27"/>
                      <a:pt x="15" y="27"/>
                    </a:cubicBezTo>
                    <a:cubicBezTo>
                      <a:pt x="15" y="26"/>
                      <a:pt x="16" y="26"/>
                      <a:pt x="16" y="25"/>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4" name="îŝḻîďe">
                <a:extLst>
                  <a:ext uri="{FF2B5EF4-FFF2-40B4-BE49-F238E27FC236}">
                    <a16:creationId xmlns:a16="http://schemas.microsoft.com/office/drawing/2014/main" id="{38B35896-4FAF-4DA8-9A63-9627FE164651}"/>
                  </a:ext>
                </a:extLst>
              </p:cNvPr>
              <p:cNvSpPr/>
              <p:nvPr/>
            </p:nvSpPr>
            <p:spPr bwMode="auto">
              <a:xfrm>
                <a:off x="1798" y="1749"/>
                <a:ext cx="424" cy="242"/>
              </a:xfrm>
              <a:custGeom>
                <a:avLst/>
                <a:gdLst>
                  <a:gd name="T0" fmla="*/ 202 w 203"/>
                  <a:gd name="T1" fmla="*/ 0 h 116"/>
                  <a:gd name="T2" fmla="*/ 202 w 203"/>
                  <a:gd name="T3" fmla="*/ 0 h 116"/>
                  <a:gd name="T4" fmla="*/ 0 w 203"/>
                  <a:gd name="T5" fmla="*/ 115 h 116"/>
                  <a:gd name="T6" fmla="*/ 0 w 203"/>
                  <a:gd name="T7" fmla="*/ 115 h 116"/>
                  <a:gd name="T8" fmla="*/ 0 w 203"/>
                  <a:gd name="T9" fmla="*/ 116 h 116"/>
                  <a:gd name="T10" fmla="*/ 203 w 203"/>
                  <a:gd name="T11" fmla="*/ 1 h 116"/>
                  <a:gd name="T12" fmla="*/ 202 w 203"/>
                  <a:gd name="T13" fmla="*/ 1 h 116"/>
                  <a:gd name="T14" fmla="*/ 202 w 203"/>
                  <a:gd name="T15" fmla="*/ 0 h 1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3" h="116">
                    <a:moveTo>
                      <a:pt x="202" y="0"/>
                    </a:moveTo>
                    <a:cubicBezTo>
                      <a:pt x="202" y="0"/>
                      <a:pt x="202" y="0"/>
                      <a:pt x="202" y="0"/>
                    </a:cubicBezTo>
                    <a:cubicBezTo>
                      <a:pt x="0" y="115"/>
                      <a:pt x="0" y="115"/>
                      <a:pt x="0" y="115"/>
                    </a:cubicBezTo>
                    <a:cubicBezTo>
                      <a:pt x="0" y="115"/>
                      <a:pt x="0" y="115"/>
                      <a:pt x="0" y="115"/>
                    </a:cubicBezTo>
                    <a:cubicBezTo>
                      <a:pt x="0" y="115"/>
                      <a:pt x="0" y="116"/>
                      <a:pt x="0" y="116"/>
                    </a:cubicBezTo>
                    <a:cubicBezTo>
                      <a:pt x="203" y="1"/>
                      <a:pt x="203" y="1"/>
                      <a:pt x="203" y="1"/>
                    </a:cubicBezTo>
                    <a:cubicBezTo>
                      <a:pt x="202" y="1"/>
                      <a:pt x="202" y="1"/>
                      <a:pt x="202" y="1"/>
                    </a:cubicBezTo>
                    <a:cubicBezTo>
                      <a:pt x="202" y="1"/>
                      <a:pt x="202" y="0"/>
                      <a:pt x="20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5" name="ïşļîďe">
                <a:extLst>
                  <a:ext uri="{FF2B5EF4-FFF2-40B4-BE49-F238E27FC236}">
                    <a16:creationId xmlns:a16="http://schemas.microsoft.com/office/drawing/2014/main" id="{602BBB9F-BBEB-4876-908B-5E5036DB1EC1}"/>
                  </a:ext>
                </a:extLst>
              </p:cNvPr>
              <p:cNvSpPr/>
              <p:nvPr/>
            </p:nvSpPr>
            <p:spPr bwMode="auto">
              <a:xfrm>
                <a:off x="2103" y="1153"/>
                <a:ext cx="163" cy="89"/>
              </a:xfrm>
              <a:custGeom>
                <a:avLst/>
                <a:gdLst>
                  <a:gd name="T0" fmla="*/ 0 w 78"/>
                  <a:gd name="T1" fmla="*/ 42 h 43"/>
                  <a:gd name="T2" fmla="*/ 0 w 78"/>
                  <a:gd name="T3" fmla="*/ 42 h 43"/>
                  <a:gd name="T4" fmla="*/ 1 w 78"/>
                  <a:gd name="T5" fmla="*/ 43 h 43"/>
                  <a:gd name="T6" fmla="*/ 1 w 78"/>
                  <a:gd name="T7" fmla="*/ 43 h 43"/>
                  <a:gd name="T8" fmla="*/ 0 w 78"/>
                  <a:gd name="T9" fmla="*/ 42 h 43"/>
                  <a:gd name="T10" fmla="*/ 77 w 78"/>
                  <a:gd name="T11" fmla="*/ 0 h 43"/>
                  <a:gd name="T12" fmla="*/ 2 w 78"/>
                  <a:gd name="T13" fmla="*/ 41 h 43"/>
                  <a:gd name="T14" fmla="*/ 2 w 78"/>
                  <a:gd name="T15" fmla="*/ 42 h 43"/>
                  <a:gd name="T16" fmla="*/ 78 w 78"/>
                  <a:gd name="T17" fmla="*/ 2 h 43"/>
                  <a:gd name="T18" fmla="*/ 78 w 78"/>
                  <a:gd name="T19" fmla="*/ 1 h 43"/>
                  <a:gd name="T20" fmla="*/ 77 w 78"/>
                  <a:gd name="T21" fmla="*/ 1 h 43"/>
                  <a:gd name="T22" fmla="*/ 77 w 78"/>
                  <a:gd name="T23" fmla="*/ 0 h 43"/>
                  <a:gd name="T24" fmla="*/ 77 w 78"/>
                  <a:gd name="T25"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43">
                    <a:moveTo>
                      <a:pt x="0" y="42"/>
                    </a:moveTo>
                    <a:cubicBezTo>
                      <a:pt x="0" y="42"/>
                      <a:pt x="0" y="42"/>
                      <a:pt x="0" y="42"/>
                    </a:cubicBezTo>
                    <a:cubicBezTo>
                      <a:pt x="0" y="42"/>
                      <a:pt x="1" y="42"/>
                      <a:pt x="1" y="43"/>
                    </a:cubicBezTo>
                    <a:cubicBezTo>
                      <a:pt x="1" y="43"/>
                      <a:pt x="1" y="43"/>
                      <a:pt x="1" y="43"/>
                    </a:cubicBezTo>
                    <a:cubicBezTo>
                      <a:pt x="1" y="42"/>
                      <a:pt x="0" y="42"/>
                      <a:pt x="0" y="42"/>
                    </a:cubicBezTo>
                    <a:moveTo>
                      <a:pt x="77" y="0"/>
                    </a:moveTo>
                    <a:cubicBezTo>
                      <a:pt x="2" y="41"/>
                      <a:pt x="2" y="41"/>
                      <a:pt x="2" y="41"/>
                    </a:cubicBezTo>
                    <a:cubicBezTo>
                      <a:pt x="2" y="41"/>
                      <a:pt x="2" y="42"/>
                      <a:pt x="2" y="42"/>
                    </a:cubicBezTo>
                    <a:cubicBezTo>
                      <a:pt x="78" y="2"/>
                      <a:pt x="78" y="2"/>
                      <a:pt x="78" y="2"/>
                    </a:cubicBezTo>
                    <a:cubicBezTo>
                      <a:pt x="78" y="1"/>
                      <a:pt x="78" y="1"/>
                      <a:pt x="78" y="1"/>
                    </a:cubicBezTo>
                    <a:cubicBezTo>
                      <a:pt x="78" y="1"/>
                      <a:pt x="78" y="1"/>
                      <a:pt x="77" y="1"/>
                    </a:cubicBezTo>
                    <a:cubicBezTo>
                      <a:pt x="77" y="1"/>
                      <a:pt x="77" y="1"/>
                      <a:pt x="77" y="0"/>
                    </a:cubicBezTo>
                    <a:cubicBezTo>
                      <a:pt x="77" y="0"/>
                      <a:pt x="77" y="0"/>
                      <a:pt x="7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6" name="ï$ḻiḓè">
                <a:extLst>
                  <a:ext uri="{FF2B5EF4-FFF2-40B4-BE49-F238E27FC236}">
                    <a16:creationId xmlns:a16="http://schemas.microsoft.com/office/drawing/2014/main" id="{36709FC5-4012-4AF6-8DD3-602F2188FC01}"/>
                  </a:ext>
                </a:extLst>
              </p:cNvPr>
              <p:cNvSpPr/>
              <p:nvPr/>
            </p:nvSpPr>
            <p:spPr bwMode="auto">
              <a:xfrm>
                <a:off x="1986" y="1238"/>
                <a:ext cx="121" cy="67"/>
              </a:xfrm>
              <a:custGeom>
                <a:avLst/>
                <a:gdLst>
                  <a:gd name="T0" fmla="*/ 10 w 58"/>
                  <a:gd name="T1" fmla="*/ 26 h 32"/>
                  <a:gd name="T2" fmla="*/ 0 w 58"/>
                  <a:gd name="T3" fmla="*/ 31 h 32"/>
                  <a:gd name="T4" fmla="*/ 0 w 58"/>
                  <a:gd name="T5" fmla="*/ 31 h 32"/>
                  <a:gd name="T6" fmla="*/ 1 w 58"/>
                  <a:gd name="T7" fmla="*/ 32 h 32"/>
                  <a:gd name="T8" fmla="*/ 10 w 58"/>
                  <a:gd name="T9" fmla="*/ 27 h 32"/>
                  <a:gd name="T10" fmla="*/ 10 w 58"/>
                  <a:gd name="T11" fmla="*/ 26 h 32"/>
                  <a:gd name="T12" fmla="*/ 56 w 58"/>
                  <a:gd name="T13" fmla="*/ 1 h 32"/>
                  <a:gd name="T14" fmla="*/ 11 w 58"/>
                  <a:gd name="T15" fmla="*/ 25 h 32"/>
                  <a:gd name="T16" fmla="*/ 11 w 58"/>
                  <a:gd name="T17" fmla="*/ 26 h 32"/>
                  <a:gd name="T18" fmla="*/ 57 w 58"/>
                  <a:gd name="T19" fmla="*/ 2 h 32"/>
                  <a:gd name="T20" fmla="*/ 56 w 58"/>
                  <a:gd name="T21" fmla="*/ 1 h 32"/>
                  <a:gd name="T22" fmla="*/ 58 w 58"/>
                  <a:gd name="T23" fmla="*/ 0 h 32"/>
                  <a:gd name="T24" fmla="*/ 56 w 58"/>
                  <a:gd name="T25" fmla="*/ 1 h 32"/>
                  <a:gd name="T26" fmla="*/ 57 w 58"/>
                  <a:gd name="T27" fmla="*/ 2 h 32"/>
                  <a:gd name="T28" fmla="*/ 58 w 58"/>
                  <a:gd name="T29" fmla="*/ 1 h 32"/>
                  <a:gd name="T30" fmla="*/ 58 w 58"/>
                  <a:gd name="T3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32">
                    <a:moveTo>
                      <a:pt x="10" y="26"/>
                    </a:moveTo>
                    <a:cubicBezTo>
                      <a:pt x="0" y="31"/>
                      <a:pt x="0" y="31"/>
                      <a:pt x="0" y="31"/>
                    </a:cubicBezTo>
                    <a:cubicBezTo>
                      <a:pt x="0" y="31"/>
                      <a:pt x="0" y="31"/>
                      <a:pt x="0" y="31"/>
                    </a:cubicBezTo>
                    <a:cubicBezTo>
                      <a:pt x="0" y="31"/>
                      <a:pt x="1" y="32"/>
                      <a:pt x="1" y="32"/>
                    </a:cubicBezTo>
                    <a:cubicBezTo>
                      <a:pt x="10" y="27"/>
                      <a:pt x="10" y="27"/>
                      <a:pt x="10" y="27"/>
                    </a:cubicBezTo>
                    <a:cubicBezTo>
                      <a:pt x="10" y="26"/>
                      <a:pt x="10" y="26"/>
                      <a:pt x="10" y="26"/>
                    </a:cubicBezTo>
                    <a:moveTo>
                      <a:pt x="56" y="1"/>
                    </a:moveTo>
                    <a:cubicBezTo>
                      <a:pt x="11" y="25"/>
                      <a:pt x="11" y="25"/>
                      <a:pt x="11" y="25"/>
                    </a:cubicBezTo>
                    <a:cubicBezTo>
                      <a:pt x="11" y="26"/>
                      <a:pt x="11" y="26"/>
                      <a:pt x="11" y="26"/>
                    </a:cubicBezTo>
                    <a:cubicBezTo>
                      <a:pt x="57" y="2"/>
                      <a:pt x="57" y="2"/>
                      <a:pt x="57" y="2"/>
                    </a:cubicBezTo>
                    <a:cubicBezTo>
                      <a:pt x="57" y="1"/>
                      <a:pt x="56" y="1"/>
                      <a:pt x="56" y="1"/>
                    </a:cubicBezTo>
                    <a:moveTo>
                      <a:pt x="58" y="0"/>
                    </a:moveTo>
                    <a:cubicBezTo>
                      <a:pt x="56" y="1"/>
                      <a:pt x="56" y="1"/>
                      <a:pt x="56" y="1"/>
                    </a:cubicBezTo>
                    <a:cubicBezTo>
                      <a:pt x="56" y="1"/>
                      <a:pt x="57" y="1"/>
                      <a:pt x="57" y="2"/>
                    </a:cubicBezTo>
                    <a:cubicBezTo>
                      <a:pt x="58" y="1"/>
                      <a:pt x="58" y="1"/>
                      <a:pt x="58" y="1"/>
                    </a:cubicBezTo>
                    <a:cubicBezTo>
                      <a:pt x="58" y="1"/>
                      <a:pt x="58" y="0"/>
                      <a:pt x="5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7" name="ï$lîḍê">
                <a:extLst>
                  <a:ext uri="{FF2B5EF4-FFF2-40B4-BE49-F238E27FC236}">
                    <a16:creationId xmlns:a16="http://schemas.microsoft.com/office/drawing/2014/main" id="{A9BCC44B-9007-4A55-AD78-30F5AEF992BF}"/>
                  </a:ext>
                </a:extLst>
              </p:cNvPr>
              <p:cNvSpPr/>
              <p:nvPr/>
            </p:nvSpPr>
            <p:spPr bwMode="auto">
              <a:xfrm>
                <a:off x="1945" y="1307"/>
                <a:ext cx="33" cy="21"/>
              </a:xfrm>
              <a:custGeom>
                <a:avLst/>
                <a:gdLst>
                  <a:gd name="T0" fmla="*/ 15 w 16"/>
                  <a:gd name="T1" fmla="*/ 0 h 10"/>
                  <a:gd name="T2" fmla="*/ 0 w 16"/>
                  <a:gd name="T3" fmla="*/ 9 h 10"/>
                  <a:gd name="T4" fmla="*/ 1 w 16"/>
                  <a:gd name="T5" fmla="*/ 10 h 10"/>
                  <a:gd name="T6" fmla="*/ 16 w 16"/>
                  <a:gd name="T7" fmla="*/ 2 h 10"/>
                  <a:gd name="T8" fmla="*/ 16 w 16"/>
                  <a:gd name="T9" fmla="*/ 1 h 10"/>
                  <a:gd name="T10" fmla="*/ 15 w 16"/>
                  <a:gd name="T11" fmla="*/ 0 h 10"/>
                </a:gdLst>
                <a:ahLst/>
                <a:cxnLst>
                  <a:cxn ang="0">
                    <a:pos x="T0" y="T1"/>
                  </a:cxn>
                  <a:cxn ang="0">
                    <a:pos x="T2" y="T3"/>
                  </a:cxn>
                  <a:cxn ang="0">
                    <a:pos x="T4" y="T5"/>
                  </a:cxn>
                  <a:cxn ang="0">
                    <a:pos x="T6" y="T7"/>
                  </a:cxn>
                  <a:cxn ang="0">
                    <a:pos x="T8" y="T9"/>
                  </a:cxn>
                  <a:cxn ang="0">
                    <a:pos x="T10" y="T11"/>
                  </a:cxn>
                </a:cxnLst>
                <a:rect l="0" t="0" r="r" b="b"/>
                <a:pathLst>
                  <a:path w="16" h="10">
                    <a:moveTo>
                      <a:pt x="15" y="0"/>
                    </a:moveTo>
                    <a:cubicBezTo>
                      <a:pt x="0" y="9"/>
                      <a:pt x="0" y="9"/>
                      <a:pt x="0" y="9"/>
                    </a:cubicBezTo>
                    <a:cubicBezTo>
                      <a:pt x="1" y="10"/>
                      <a:pt x="1" y="10"/>
                      <a:pt x="1" y="10"/>
                    </a:cubicBezTo>
                    <a:cubicBezTo>
                      <a:pt x="16" y="2"/>
                      <a:pt x="16" y="2"/>
                      <a:pt x="16" y="2"/>
                    </a:cubicBezTo>
                    <a:cubicBezTo>
                      <a:pt x="16" y="1"/>
                      <a:pt x="16" y="1"/>
                      <a:pt x="16" y="1"/>
                    </a:cubicBezTo>
                    <a:cubicBezTo>
                      <a:pt x="16" y="1"/>
                      <a:pt x="15" y="1"/>
                      <a:pt x="1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8" name="íṥľiḋé">
                <a:extLst>
                  <a:ext uri="{FF2B5EF4-FFF2-40B4-BE49-F238E27FC236}">
                    <a16:creationId xmlns:a16="http://schemas.microsoft.com/office/drawing/2014/main" id="{C6E053D8-4C8A-4941-A558-90F9E33057A7}"/>
                  </a:ext>
                </a:extLst>
              </p:cNvPr>
              <p:cNvSpPr/>
              <p:nvPr/>
            </p:nvSpPr>
            <p:spPr bwMode="auto">
              <a:xfrm>
                <a:off x="1853" y="1330"/>
                <a:ext cx="85" cy="52"/>
              </a:xfrm>
              <a:custGeom>
                <a:avLst/>
                <a:gdLst>
                  <a:gd name="T0" fmla="*/ 41 w 41"/>
                  <a:gd name="T1" fmla="*/ 0 h 25"/>
                  <a:gd name="T2" fmla="*/ 0 w 41"/>
                  <a:gd name="T3" fmla="*/ 24 h 25"/>
                  <a:gd name="T4" fmla="*/ 1 w 41"/>
                  <a:gd name="T5" fmla="*/ 25 h 25"/>
                  <a:gd name="T6" fmla="*/ 41 w 41"/>
                  <a:gd name="T7" fmla="*/ 2 h 25"/>
                  <a:gd name="T8" fmla="*/ 41 w 41"/>
                  <a:gd name="T9" fmla="*/ 0 h 25"/>
                </a:gdLst>
                <a:ahLst/>
                <a:cxnLst>
                  <a:cxn ang="0">
                    <a:pos x="T0" y="T1"/>
                  </a:cxn>
                  <a:cxn ang="0">
                    <a:pos x="T2" y="T3"/>
                  </a:cxn>
                  <a:cxn ang="0">
                    <a:pos x="T4" y="T5"/>
                  </a:cxn>
                  <a:cxn ang="0">
                    <a:pos x="T6" y="T7"/>
                  </a:cxn>
                  <a:cxn ang="0">
                    <a:pos x="T8" y="T9"/>
                  </a:cxn>
                </a:cxnLst>
                <a:rect l="0" t="0" r="r" b="b"/>
                <a:pathLst>
                  <a:path w="41" h="25">
                    <a:moveTo>
                      <a:pt x="41" y="0"/>
                    </a:moveTo>
                    <a:cubicBezTo>
                      <a:pt x="0" y="24"/>
                      <a:pt x="0" y="24"/>
                      <a:pt x="0" y="24"/>
                    </a:cubicBezTo>
                    <a:cubicBezTo>
                      <a:pt x="1" y="25"/>
                      <a:pt x="1" y="25"/>
                      <a:pt x="1" y="25"/>
                    </a:cubicBezTo>
                    <a:cubicBezTo>
                      <a:pt x="41" y="2"/>
                      <a:pt x="41" y="2"/>
                      <a:pt x="41" y="2"/>
                    </a:cubicBezTo>
                    <a:cubicBezTo>
                      <a:pt x="41" y="1"/>
                      <a:pt x="41" y="1"/>
                      <a:pt x="4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9" name="î$ļide">
                <a:extLst>
                  <a:ext uri="{FF2B5EF4-FFF2-40B4-BE49-F238E27FC236}">
                    <a16:creationId xmlns:a16="http://schemas.microsoft.com/office/drawing/2014/main" id="{742CD4D8-AC58-427C-BD8D-F282DBF1AB5D}"/>
                  </a:ext>
                </a:extLst>
              </p:cNvPr>
              <p:cNvSpPr/>
              <p:nvPr/>
            </p:nvSpPr>
            <p:spPr bwMode="auto">
              <a:xfrm>
                <a:off x="1938" y="1328"/>
                <a:ext cx="7" cy="6"/>
              </a:xfrm>
              <a:custGeom>
                <a:avLst/>
                <a:gdLst>
                  <a:gd name="T0" fmla="*/ 2 w 3"/>
                  <a:gd name="T1" fmla="*/ 0 h 3"/>
                  <a:gd name="T2" fmla="*/ 0 w 3"/>
                  <a:gd name="T3" fmla="*/ 1 h 3"/>
                  <a:gd name="T4" fmla="*/ 0 w 3"/>
                  <a:gd name="T5" fmla="*/ 3 h 3"/>
                  <a:gd name="T6" fmla="*/ 3 w 3"/>
                  <a:gd name="T7" fmla="*/ 1 h 3"/>
                  <a:gd name="T8" fmla="*/ 2 w 3"/>
                  <a:gd name="T9" fmla="*/ 0 h 3"/>
                </a:gdLst>
                <a:ahLst/>
                <a:cxnLst>
                  <a:cxn ang="0">
                    <a:pos x="T0" y="T1"/>
                  </a:cxn>
                  <a:cxn ang="0">
                    <a:pos x="T2" y="T3"/>
                  </a:cxn>
                  <a:cxn ang="0">
                    <a:pos x="T4" y="T5"/>
                  </a:cxn>
                  <a:cxn ang="0">
                    <a:pos x="T6" y="T7"/>
                  </a:cxn>
                  <a:cxn ang="0">
                    <a:pos x="T8" y="T9"/>
                  </a:cxn>
                </a:cxnLst>
                <a:rect l="0" t="0" r="r" b="b"/>
                <a:pathLst>
                  <a:path w="3" h="3">
                    <a:moveTo>
                      <a:pt x="2" y="0"/>
                    </a:moveTo>
                    <a:cubicBezTo>
                      <a:pt x="0" y="1"/>
                      <a:pt x="0" y="1"/>
                      <a:pt x="0" y="1"/>
                    </a:cubicBezTo>
                    <a:cubicBezTo>
                      <a:pt x="0" y="2"/>
                      <a:pt x="0" y="2"/>
                      <a:pt x="0" y="3"/>
                    </a:cubicBezTo>
                    <a:cubicBezTo>
                      <a:pt x="3" y="1"/>
                      <a:pt x="3" y="1"/>
                      <a:pt x="3" y="1"/>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0" name="ïṣļidè">
                <a:extLst>
                  <a:ext uri="{FF2B5EF4-FFF2-40B4-BE49-F238E27FC236}">
                    <a16:creationId xmlns:a16="http://schemas.microsoft.com/office/drawing/2014/main" id="{C2BCC83A-1376-453B-B81E-05406EA35E3E}"/>
                  </a:ext>
                </a:extLst>
              </p:cNvPr>
              <p:cNvSpPr/>
              <p:nvPr/>
            </p:nvSpPr>
            <p:spPr bwMode="auto">
              <a:xfrm>
                <a:off x="1550" y="1380"/>
                <a:ext cx="303" cy="175"/>
              </a:xfrm>
              <a:custGeom>
                <a:avLst/>
                <a:gdLst>
                  <a:gd name="T0" fmla="*/ 144 w 145"/>
                  <a:gd name="T1" fmla="*/ 0 h 84"/>
                  <a:gd name="T2" fmla="*/ 0 w 145"/>
                  <a:gd name="T3" fmla="*/ 83 h 84"/>
                  <a:gd name="T4" fmla="*/ 1 w 145"/>
                  <a:gd name="T5" fmla="*/ 84 h 84"/>
                  <a:gd name="T6" fmla="*/ 1 w 145"/>
                  <a:gd name="T7" fmla="*/ 84 h 84"/>
                  <a:gd name="T8" fmla="*/ 3 w 145"/>
                  <a:gd name="T9" fmla="*/ 84 h 84"/>
                  <a:gd name="T10" fmla="*/ 145 w 145"/>
                  <a:gd name="T11" fmla="*/ 2 h 84"/>
                  <a:gd name="T12" fmla="*/ 144 w 145"/>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145" h="84">
                    <a:moveTo>
                      <a:pt x="144" y="0"/>
                    </a:moveTo>
                    <a:cubicBezTo>
                      <a:pt x="0" y="83"/>
                      <a:pt x="0" y="83"/>
                      <a:pt x="0" y="83"/>
                    </a:cubicBezTo>
                    <a:cubicBezTo>
                      <a:pt x="1" y="83"/>
                      <a:pt x="1" y="84"/>
                      <a:pt x="1" y="84"/>
                    </a:cubicBezTo>
                    <a:cubicBezTo>
                      <a:pt x="1" y="84"/>
                      <a:pt x="1" y="84"/>
                      <a:pt x="1" y="84"/>
                    </a:cubicBezTo>
                    <a:cubicBezTo>
                      <a:pt x="3" y="84"/>
                      <a:pt x="3" y="84"/>
                      <a:pt x="3" y="84"/>
                    </a:cubicBezTo>
                    <a:cubicBezTo>
                      <a:pt x="145" y="2"/>
                      <a:pt x="145" y="2"/>
                      <a:pt x="145" y="2"/>
                    </a:cubicBezTo>
                    <a:cubicBezTo>
                      <a:pt x="144" y="0"/>
                      <a:pt x="144" y="0"/>
                      <a:pt x="14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1" name="iṧḻîḓè">
                <a:extLst>
                  <a:ext uri="{FF2B5EF4-FFF2-40B4-BE49-F238E27FC236}">
                    <a16:creationId xmlns:a16="http://schemas.microsoft.com/office/drawing/2014/main" id="{BE818BEE-F0D0-41C3-B3D0-D727698565E3}"/>
                  </a:ext>
                </a:extLst>
              </p:cNvPr>
              <p:cNvSpPr/>
              <p:nvPr/>
            </p:nvSpPr>
            <p:spPr bwMode="auto">
              <a:xfrm>
                <a:off x="1880" y="986"/>
                <a:ext cx="100" cy="313"/>
              </a:xfrm>
              <a:custGeom>
                <a:avLst/>
                <a:gdLst>
                  <a:gd name="T0" fmla="*/ 42 w 48"/>
                  <a:gd name="T1" fmla="*/ 132 h 150"/>
                  <a:gd name="T2" fmla="*/ 47 w 48"/>
                  <a:gd name="T3" fmla="*/ 150 h 150"/>
                  <a:gd name="T4" fmla="*/ 48 w 48"/>
                  <a:gd name="T5" fmla="*/ 150 h 150"/>
                  <a:gd name="T6" fmla="*/ 48 w 48"/>
                  <a:gd name="T7" fmla="*/ 149 h 150"/>
                  <a:gd name="T8" fmla="*/ 44 w 48"/>
                  <a:gd name="T9" fmla="*/ 134 h 150"/>
                  <a:gd name="T10" fmla="*/ 42 w 48"/>
                  <a:gd name="T11" fmla="*/ 132 h 150"/>
                  <a:gd name="T12" fmla="*/ 38 w 48"/>
                  <a:gd name="T13" fmla="*/ 117 h 150"/>
                  <a:gd name="T14" fmla="*/ 37 w 48"/>
                  <a:gd name="T15" fmla="*/ 117 h 150"/>
                  <a:gd name="T16" fmla="*/ 39 w 48"/>
                  <a:gd name="T17" fmla="*/ 125 h 150"/>
                  <a:gd name="T18" fmla="*/ 40 w 48"/>
                  <a:gd name="T19" fmla="*/ 125 h 150"/>
                  <a:gd name="T20" fmla="*/ 40 w 48"/>
                  <a:gd name="T21" fmla="*/ 124 h 150"/>
                  <a:gd name="T22" fmla="*/ 40 w 48"/>
                  <a:gd name="T23" fmla="*/ 123 h 150"/>
                  <a:gd name="T24" fmla="*/ 39 w 48"/>
                  <a:gd name="T25" fmla="*/ 122 h 150"/>
                  <a:gd name="T26" fmla="*/ 40 w 48"/>
                  <a:gd name="T27" fmla="*/ 122 h 150"/>
                  <a:gd name="T28" fmla="*/ 38 w 48"/>
                  <a:gd name="T29" fmla="*/ 117 h 150"/>
                  <a:gd name="T30" fmla="*/ 24 w 48"/>
                  <a:gd name="T31" fmla="*/ 78 h 150"/>
                  <a:gd name="T32" fmla="*/ 30 w 48"/>
                  <a:gd name="T33" fmla="*/ 97 h 150"/>
                  <a:gd name="T34" fmla="*/ 32 w 48"/>
                  <a:gd name="T35" fmla="*/ 99 h 150"/>
                  <a:gd name="T36" fmla="*/ 26 w 48"/>
                  <a:gd name="T37" fmla="*/ 78 h 150"/>
                  <a:gd name="T38" fmla="*/ 24 w 48"/>
                  <a:gd name="T39" fmla="*/ 78 h 150"/>
                  <a:gd name="T40" fmla="*/ 0 w 48"/>
                  <a:gd name="T41" fmla="*/ 0 h 150"/>
                  <a:gd name="T42" fmla="*/ 0 w 48"/>
                  <a:gd name="T43" fmla="*/ 0 h 150"/>
                  <a:gd name="T44" fmla="*/ 0 w 48"/>
                  <a:gd name="T45" fmla="*/ 0 h 150"/>
                  <a:gd name="T46" fmla="*/ 24 w 48"/>
                  <a:gd name="T47" fmla="*/ 76 h 150"/>
                  <a:gd name="T48" fmla="*/ 25 w 48"/>
                  <a:gd name="T49" fmla="*/ 76 h 150"/>
                  <a:gd name="T50" fmla="*/ 4 w 48"/>
                  <a:gd name="T51" fmla="*/ 11 h 150"/>
                  <a:gd name="T52" fmla="*/ 0 w 48"/>
                  <a:gd name="T53"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150">
                    <a:moveTo>
                      <a:pt x="42" y="132"/>
                    </a:moveTo>
                    <a:cubicBezTo>
                      <a:pt x="47" y="150"/>
                      <a:pt x="47" y="150"/>
                      <a:pt x="47" y="150"/>
                    </a:cubicBezTo>
                    <a:cubicBezTo>
                      <a:pt x="47" y="150"/>
                      <a:pt x="48" y="150"/>
                      <a:pt x="48" y="150"/>
                    </a:cubicBezTo>
                    <a:cubicBezTo>
                      <a:pt x="48" y="150"/>
                      <a:pt x="48" y="150"/>
                      <a:pt x="48" y="149"/>
                    </a:cubicBezTo>
                    <a:cubicBezTo>
                      <a:pt x="44" y="134"/>
                      <a:pt x="44" y="134"/>
                      <a:pt x="44" y="134"/>
                    </a:cubicBezTo>
                    <a:cubicBezTo>
                      <a:pt x="43" y="134"/>
                      <a:pt x="42" y="133"/>
                      <a:pt x="42" y="132"/>
                    </a:cubicBezTo>
                    <a:moveTo>
                      <a:pt x="38" y="117"/>
                    </a:moveTo>
                    <a:cubicBezTo>
                      <a:pt x="38" y="117"/>
                      <a:pt x="37" y="117"/>
                      <a:pt x="37" y="117"/>
                    </a:cubicBezTo>
                    <a:cubicBezTo>
                      <a:pt x="39" y="125"/>
                      <a:pt x="39" y="125"/>
                      <a:pt x="39" y="125"/>
                    </a:cubicBezTo>
                    <a:cubicBezTo>
                      <a:pt x="40" y="125"/>
                      <a:pt x="40" y="125"/>
                      <a:pt x="40" y="125"/>
                    </a:cubicBezTo>
                    <a:cubicBezTo>
                      <a:pt x="40" y="124"/>
                      <a:pt x="40" y="124"/>
                      <a:pt x="40" y="124"/>
                    </a:cubicBezTo>
                    <a:cubicBezTo>
                      <a:pt x="40" y="123"/>
                      <a:pt x="40" y="123"/>
                      <a:pt x="40" y="123"/>
                    </a:cubicBezTo>
                    <a:cubicBezTo>
                      <a:pt x="40" y="123"/>
                      <a:pt x="39" y="122"/>
                      <a:pt x="39" y="122"/>
                    </a:cubicBezTo>
                    <a:cubicBezTo>
                      <a:pt x="39" y="122"/>
                      <a:pt x="39" y="122"/>
                      <a:pt x="40" y="122"/>
                    </a:cubicBezTo>
                    <a:cubicBezTo>
                      <a:pt x="38" y="117"/>
                      <a:pt x="38" y="117"/>
                      <a:pt x="38" y="117"/>
                    </a:cubicBezTo>
                    <a:moveTo>
                      <a:pt x="24" y="78"/>
                    </a:moveTo>
                    <a:cubicBezTo>
                      <a:pt x="30" y="97"/>
                      <a:pt x="30" y="97"/>
                      <a:pt x="30" y="97"/>
                    </a:cubicBezTo>
                    <a:cubicBezTo>
                      <a:pt x="31" y="98"/>
                      <a:pt x="32" y="98"/>
                      <a:pt x="32" y="99"/>
                    </a:cubicBezTo>
                    <a:cubicBezTo>
                      <a:pt x="26" y="78"/>
                      <a:pt x="26" y="78"/>
                      <a:pt x="26" y="78"/>
                    </a:cubicBezTo>
                    <a:cubicBezTo>
                      <a:pt x="24" y="78"/>
                      <a:pt x="24" y="78"/>
                      <a:pt x="24" y="78"/>
                    </a:cubicBezTo>
                    <a:moveTo>
                      <a:pt x="0" y="0"/>
                    </a:moveTo>
                    <a:cubicBezTo>
                      <a:pt x="0" y="0"/>
                      <a:pt x="0" y="0"/>
                      <a:pt x="0" y="0"/>
                    </a:cubicBezTo>
                    <a:cubicBezTo>
                      <a:pt x="0" y="0"/>
                      <a:pt x="0" y="0"/>
                      <a:pt x="0" y="0"/>
                    </a:cubicBezTo>
                    <a:cubicBezTo>
                      <a:pt x="24" y="76"/>
                      <a:pt x="24" y="76"/>
                      <a:pt x="24" y="76"/>
                    </a:cubicBezTo>
                    <a:cubicBezTo>
                      <a:pt x="25" y="76"/>
                      <a:pt x="25" y="76"/>
                      <a:pt x="25" y="76"/>
                    </a:cubicBezTo>
                    <a:cubicBezTo>
                      <a:pt x="4" y="11"/>
                      <a:pt x="4" y="11"/>
                      <a:pt x="4" y="11"/>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2" name="ísľídé">
                <a:extLst>
                  <a:ext uri="{FF2B5EF4-FFF2-40B4-BE49-F238E27FC236}">
                    <a16:creationId xmlns:a16="http://schemas.microsoft.com/office/drawing/2014/main" id="{7F388B33-C79D-4651-B218-1AA1678E6C9A}"/>
                  </a:ext>
                </a:extLst>
              </p:cNvPr>
              <p:cNvSpPr/>
              <p:nvPr/>
            </p:nvSpPr>
            <p:spPr bwMode="auto">
              <a:xfrm>
                <a:off x="1961" y="1240"/>
                <a:ext cx="21" cy="61"/>
              </a:xfrm>
              <a:custGeom>
                <a:avLst/>
                <a:gdLst>
                  <a:gd name="T0" fmla="*/ 9 w 10"/>
                  <a:gd name="T1" fmla="*/ 27 h 29"/>
                  <a:gd name="T2" fmla="*/ 9 w 10"/>
                  <a:gd name="T3" fmla="*/ 28 h 29"/>
                  <a:gd name="T4" fmla="*/ 8 w 10"/>
                  <a:gd name="T5" fmla="*/ 28 h 29"/>
                  <a:gd name="T6" fmla="*/ 9 w 10"/>
                  <a:gd name="T7" fmla="*/ 29 h 29"/>
                  <a:gd name="T8" fmla="*/ 10 w 10"/>
                  <a:gd name="T9" fmla="*/ 29 h 29"/>
                  <a:gd name="T10" fmla="*/ 10 w 10"/>
                  <a:gd name="T11" fmla="*/ 29 h 29"/>
                  <a:gd name="T12" fmla="*/ 9 w 10"/>
                  <a:gd name="T13" fmla="*/ 27 h 29"/>
                  <a:gd name="T14" fmla="*/ 1 w 10"/>
                  <a:gd name="T15" fmla="*/ 2 h 29"/>
                  <a:gd name="T16" fmla="*/ 1 w 10"/>
                  <a:gd name="T17" fmla="*/ 3 h 29"/>
                  <a:gd name="T18" fmla="*/ 0 w 10"/>
                  <a:gd name="T19" fmla="*/ 3 h 29"/>
                  <a:gd name="T20" fmla="*/ 3 w 10"/>
                  <a:gd name="T21" fmla="*/ 10 h 29"/>
                  <a:gd name="T22" fmla="*/ 5 w 10"/>
                  <a:gd name="T23" fmla="*/ 12 h 29"/>
                  <a:gd name="T24" fmla="*/ 1 w 10"/>
                  <a:gd name="T25" fmla="*/ 2 h 29"/>
                  <a:gd name="T26" fmla="*/ 0 w 10"/>
                  <a:gd name="T27" fmla="*/ 0 h 29"/>
                  <a:gd name="T28" fmla="*/ 1 w 10"/>
                  <a:gd name="T29" fmla="*/ 1 h 29"/>
                  <a:gd name="T30" fmla="*/ 1 w 10"/>
                  <a:gd name="T31" fmla="*/ 0 h 29"/>
                  <a:gd name="T32" fmla="*/ 0 w 10"/>
                  <a:gd name="T33"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 h="29">
                    <a:moveTo>
                      <a:pt x="9" y="27"/>
                    </a:moveTo>
                    <a:cubicBezTo>
                      <a:pt x="9" y="28"/>
                      <a:pt x="9" y="28"/>
                      <a:pt x="9" y="28"/>
                    </a:cubicBezTo>
                    <a:cubicBezTo>
                      <a:pt x="9" y="28"/>
                      <a:pt x="8" y="28"/>
                      <a:pt x="8" y="28"/>
                    </a:cubicBezTo>
                    <a:cubicBezTo>
                      <a:pt x="9" y="29"/>
                      <a:pt x="9" y="29"/>
                      <a:pt x="9" y="29"/>
                    </a:cubicBezTo>
                    <a:cubicBezTo>
                      <a:pt x="9" y="29"/>
                      <a:pt x="9" y="29"/>
                      <a:pt x="10" y="29"/>
                    </a:cubicBezTo>
                    <a:cubicBezTo>
                      <a:pt x="10" y="29"/>
                      <a:pt x="10" y="29"/>
                      <a:pt x="10" y="29"/>
                    </a:cubicBezTo>
                    <a:cubicBezTo>
                      <a:pt x="9" y="27"/>
                      <a:pt x="9" y="27"/>
                      <a:pt x="9" y="27"/>
                    </a:cubicBezTo>
                    <a:moveTo>
                      <a:pt x="1" y="2"/>
                    </a:moveTo>
                    <a:cubicBezTo>
                      <a:pt x="1" y="3"/>
                      <a:pt x="1" y="3"/>
                      <a:pt x="1" y="3"/>
                    </a:cubicBezTo>
                    <a:cubicBezTo>
                      <a:pt x="1" y="3"/>
                      <a:pt x="1" y="3"/>
                      <a:pt x="0" y="3"/>
                    </a:cubicBezTo>
                    <a:cubicBezTo>
                      <a:pt x="3" y="10"/>
                      <a:pt x="3" y="10"/>
                      <a:pt x="3" y="10"/>
                    </a:cubicBezTo>
                    <a:cubicBezTo>
                      <a:pt x="3" y="11"/>
                      <a:pt x="4" y="12"/>
                      <a:pt x="5" y="12"/>
                    </a:cubicBezTo>
                    <a:cubicBezTo>
                      <a:pt x="1" y="2"/>
                      <a:pt x="1" y="2"/>
                      <a:pt x="1" y="2"/>
                    </a:cubicBezTo>
                    <a:moveTo>
                      <a:pt x="0" y="0"/>
                    </a:moveTo>
                    <a:cubicBezTo>
                      <a:pt x="0" y="0"/>
                      <a:pt x="1" y="1"/>
                      <a:pt x="1" y="1"/>
                    </a:cubicBezTo>
                    <a:cubicBezTo>
                      <a:pt x="1" y="0"/>
                      <a:pt x="1" y="0"/>
                      <a:pt x="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3" name="îşliḋè">
                <a:extLst>
                  <a:ext uri="{FF2B5EF4-FFF2-40B4-BE49-F238E27FC236}">
                    <a16:creationId xmlns:a16="http://schemas.microsoft.com/office/drawing/2014/main" id="{813F23FE-533D-46DA-89D4-3CE59B9AB609}"/>
                  </a:ext>
                </a:extLst>
              </p:cNvPr>
              <p:cNvSpPr/>
              <p:nvPr/>
            </p:nvSpPr>
            <p:spPr bwMode="auto">
              <a:xfrm>
                <a:off x="1942" y="1188"/>
                <a:ext cx="17" cy="42"/>
              </a:xfrm>
              <a:custGeom>
                <a:avLst/>
                <a:gdLst>
                  <a:gd name="T0" fmla="*/ 0 w 8"/>
                  <a:gd name="T1" fmla="*/ 0 h 20"/>
                  <a:gd name="T2" fmla="*/ 7 w 8"/>
                  <a:gd name="T3" fmla="*/ 20 h 20"/>
                  <a:gd name="T4" fmla="*/ 8 w 8"/>
                  <a:gd name="T5" fmla="*/ 20 h 20"/>
                  <a:gd name="T6" fmla="*/ 2 w 8"/>
                  <a:gd name="T7" fmla="*/ 2 h 20"/>
                  <a:gd name="T8" fmla="*/ 0 w 8"/>
                  <a:gd name="T9" fmla="*/ 0 h 20"/>
                </a:gdLst>
                <a:ahLst/>
                <a:cxnLst>
                  <a:cxn ang="0">
                    <a:pos x="T0" y="T1"/>
                  </a:cxn>
                  <a:cxn ang="0">
                    <a:pos x="T2" y="T3"/>
                  </a:cxn>
                  <a:cxn ang="0">
                    <a:pos x="T4" y="T5"/>
                  </a:cxn>
                  <a:cxn ang="0">
                    <a:pos x="T6" y="T7"/>
                  </a:cxn>
                  <a:cxn ang="0">
                    <a:pos x="T8" y="T9"/>
                  </a:cxn>
                </a:cxnLst>
                <a:rect l="0" t="0" r="r" b="b"/>
                <a:pathLst>
                  <a:path w="8" h="20">
                    <a:moveTo>
                      <a:pt x="0" y="0"/>
                    </a:moveTo>
                    <a:cubicBezTo>
                      <a:pt x="7" y="20"/>
                      <a:pt x="7" y="20"/>
                      <a:pt x="7" y="20"/>
                    </a:cubicBezTo>
                    <a:cubicBezTo>
                      <a:pt x="7" y="20"/>
                      <a:pt x="8" y="20"/>
                      <a:pt x="8" y="20"/>
                    </a:cubicBezTo>
                    <a:cubicBezTo>
                      <a:pt x="2" y="2"/>
                      <a:pt x="2" y="2"/>
                      <a:pt x="2" y="2"/>
                    </a:cubicBezTo>
                    <a:cubicBezTo>
                      <a:pt x="2" y="1"/>
                      <a:pt x="1" y="1"/>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4" name="ïṥļïdê">
                <a:extLst>
                  <a:ext uri="{FF2B5EF4-FFF2-40B4-BE49-F238E27FC236}">
                    <a16:creationId xmlns:a16="http://schemas.microsoft.com/office/drawing/2014/main" id="{AEF6C1E5-6BF8-4F05-AAB2-836E044EB0E7}"/>
                  </a:ext>
                </a:extLst>
              </p:cNvPr>
              <p:cNvSpPr/>
              <p:nvPr/>
            </p:nvSpPr>
            <p:spPr bwMode="auto">
              <a:xfrm>
                <a:off x="1995" y="1330"/>
                <a:ext cx="23" cy="37"/>
              </a:xfrm>
              <a:custGeom>
                <a:avLst/>
                <a:gdLst>
                  <a:gd name="T0" fmla="*/ 0 w 11"/>
                  <a:gd name="T1" fmla="*/ 0 h 18"/>
                  <a:gd name="T2" fmla="*/ 0 w 11"/>
                  <a:gd name="T3" fmla="*/ 1 h 18"/>
                  <a:gd name="T4" fmla="*/ 9 w 11"/>
                  <a:gd name="T5" fmla="*/ 18 h 18"/>
                  <a:gd name="T6" fmla="*/ 11 w 11"/>
                  <a:gd name="T7" fmla="*/ 18 h 18"/>
                  <a:gd name="T8" fmla="*/ 5 w 11"/>
                  <a:gd name="T9" fmla="*/ 8 h 18"/>
                  <a:gd name="T10" fmla="*/ 0 w 11"/>
                  <a:gd name="T11" fmla="*/ 0 h 18"/>
                </a:gdLst>
                <a:ahLst/>
                <a:cxnLst>
                  <a:cxn ang="0">
                    <a:pos x="T0" y="T1"/>
                  </a:cxn>
                  <a:cxn ang="0">
                    <a:pos x="T2" y="T3"/>
                  </a:cxn>
                  <a:cxn ang="0">
                    <a:pos x="T4" y="T5"/>
                  </a:cxn>
                  <a:cxn ang="0">
                    <a:pos x="T6" y="T7"/>
                  </a:cxn>
                  <a:cxn ang="0">
                    <a:pos x="T8" y="T9"/>
                  </a:cxn>
                  <a:cxn ang="0">
                    <a:pos x="T10" y="T11"/>
                  </a:cxn>
                </a:cxnLst>
                <a:rect l="0" t="0" r="r" b="b"/>
                <a:pathLst>
                  <a:path w="11" h="18">
                    <a:moveTo>
                      <a:pt x="0" y="0"/>
                    </a:moveTo>
                    <a:cubicBezTo>
                      <a:pt x="0" y="0"/>
                      <a:pt x="0" y="0"/>
                      <a:pt x="0" y="1"/>
                    </a:cubicBezTo>
                    <a:cubicBezTo>
                      <a:pt x="9" y="18"/>
                      <a:pt x="9" y="18"/>
                      <a:pt x="9" y="18"/>
                    </a:cubicBezTo>
                    <a:cubicBezTo>
                      <a:pt x="10" y="18"/>
                      <a:pt x="10" y="18"/>
                      <a:pt x="11" y="18"/>
                    </a:cubicBezTo>
                    <a:cubicBezTo>
                      <a:pt x="5" y="8"/>
                      <a:pt x="5" y="8"/>
                      <a:pt x="5" y="8"/>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5" name="îš1ïḋe">
                <a:extLst>
                  <a:ext uri="{FF2B5EF4-FFF2-40B4-BE49-F238E27FC236}">
                    <a16:creationId xmlns:a16="http://schemas.microsoft.com/office/drawing/2014/main" id="{62F6B4EC-D36C-4CB3-A7F1-046B5290A8B3}"/>
                  </a:ext>
                </a:extLst>
              </p:cNvPr>
              <p:cNvSpPr/>
              <p:nvPr/>
            </p:nvSpPr>
            <p:spPr bwMode="auto">
              <a:xfrm>
                <a:off x="1984" y="1313"/>
                <a:ext cx="159" cy="282"/>
              </a:xfrm>
              <a:custGeom>
                <a:avLst/>
                <a:gdLst>
                  <a:gd name="T0" fmla="*/ 42 w 76"/>
                  <a:gd name="T1" fmla="*/ 73 h 135"/>
                  <a:gd name="T2" fmla="*/ 41 w 76"/>
                  <a:gd name="T3" fmla="*/ 75 h 135"/>
                  <a:gd name="T4" fmla="*/ 74 w 76"/>
                  <a:gd name="T5" fmla="*/ 135 h 135"/>
                  <a:gd name="T6" fmla="*/ 76 w 76"/>
                  <a:gd name="T7" fmla="*/ 135 h 135"/>
                  <a:gd name="T8" fmla="*/ 42 w 76"/>
                  <a:gd name="T9" fmla="*/ 73 h 135"/>
                  <a:gd name="T10" fmla="*/ 41 w 76"/>
                  <a:gd name="T11" fmla="*/ 72 h 135"/>
                  <a:gd name="T12" fmla="*/ 40 w 76"/>
                  <a:gd name="T13" fmla="*/ 73 h 135"/>
                  <a:gd name="T14" fmla="*/ 40 w 76"/>
                  <a:gd name="T15" fmla="*/ 73 h 135"/>
                  <a:gd name="T16" fmla="*/ 41 w 76"/>
                  <a:gd name="T17" fmla="*/ 72 h 135"/>
                  <a:gd name="T18" fmla="*/ 41 w 76"/>
                  <a:gd name="T19" fmla="*/ 72 h 135"/>
                  <a:gd name="T20" fmla="*/ 40 w 76"/>
                  <a:gd name="T21" fmla="*/ 70 h 135"/>
                  <a:gd name="T22" fmla="*/ 39 w 76"/>
                  <a:gd name="T23" fmla="*/ 70 h 135"/>
                  <a:gd name="T24" fmla="*/ 39 w 76"/>
                  <a:gd name="T25" fmla="*/ 71 h 135"/>
                  <a:gd name="T26" fmla="*/ 40 w 76"/>
                  <a:gd name="T27" fmla="*/ 70 h 135"/>
                  <a:gd name="T28" fmla="*/ 40 w 76"/>
                  <a:gd name="T29" fmla="*/ 70 h 135"/>
                  <a:gd name="T30" fmla="*/ 32 w 76"/>
                  <a:gd name="T31" fmla="*/ 58 h 135"/>
                  <a:gd name="T32" fmla="*/ 38 w 76"/>
                  <a:gd name="T33" fmla="*/ 69 h 135"/>
                  <a:gd name="T34" fmla="*/ 39 w 76"/>
                  <a:gd name="T35" fmla="*/ 69 h 135"/>
                  <a:gd name="T36" fmla="*/ 35 w 76"/>
                  <a:gd name="T37" fmla="*/ 61 h 135"/>
                  <a:gd name="T38" fmla="*/ 32 w 76"/>
                  <a:gd name="T39" fmla="*/ 58 h 135"/>
                  <a:gd name="T40" fmla="*/ 16 w 76"/>
                  <a:gd name="T41" fmla="*/ 26 h 135"/>
                  <a:gd name="T42" fmla="*/ 14 w 76"/>
                  <a:gd name="T43" fmla="*/ 26 h 135"/>
                  <a:gd name="T44" fmla="*/ 30 w 76"/>
                  <a:gd name="T45" fmla="*/ 54 h 135"/>
                  <a:gd name="T46" fmla="*/ 33 w 76"/>
                  <a:gd name="T47" fmla="*/ 57 h 135"/>
                  <a:gd name="T48" fmla="*/ 16 w 76"/>
                  <a:gd name="T49" fmla="*/ 26 h 135"/>
                  <a:gd name="T50" fmla="*/ 0 w 76"/>
                  <a:gd name="T51" fmla="*/ 0 h 135"/>
                  <a:gd name="T52" fmla="*/ 0 w 76"/>
                  <a:gd name="T53" fmla="*/ 0 h 135"/>
                  <a:gd name="T54" fmla="*/ 5 w 76"/>
                  <a:gd name="T55" fmla="*/ 9 h 135"/>
                  <a:gd name="T56" fmla="*/ 5 w 76"/>
                  <a:gd name="T57" fmla="*/ 8 h 135"/>
                  <a:gd name="T58" fmla="*/ 0 w 76"/>
                  <a:gd name="T59"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6" h="135">
                    <a:moveTo>
                      <a:pt x="42" y="73"/>
                    </a:moveTo>
                    <a:cubicBezTo>
                      <a:pt x="41" y="75"/>
                      <a:pt x="41" y="75"/>
                      <a:pt x="41" y="75"/>
                    </a:cubicBezTo>
                    <a:cubicBezTo>
                      <a:pt x="74" y="135"/>
                      <a:pt x="74" y="135"/>
                      <a:pt x="74" y="135"/>
                    </a:cubicBezTo>
                    <a:cubicBezTo>
                      <a:pt x="76" y="135"/>
                      <a:pt x="76" y="135"/>
                      <a:pt x="76" y="135"/>
                    </a:cubicBezTo>
                    <a:cubicBezTo>
                      <a:pt x="42" y="73"/>
                      <a:pt x="42" y="73"/>
                      <a:pt x="42" y="73"/>
                    </a:cubicBezTo>
                    <a:moveTo>
                      <a:pt x="41" y="72"/>
                    </a:moveTo>
                    <a:cubicBezTo>
                      <a:pt x="40" y="73"/>
                      <a:pt x="40" y="73"/>
                      <a:pt x="40" y="73"/>
                    </a:cubicBezTo>
                    <a:cubicBezTo>
                      <a:pt x="40" y="73"/>
                      <a:pt x="40" y="73"/>
                      <a:pt x="40" y="73"/>
                    </a:cubicBezTo>
                    <a:cubicBezTo>
                      <a:pt x="41" y="72"/>
                      <a:pt x="41" y="72"/>
                      <a:pt x="41" y="72"/>
                    </a:cubicBezTo>
                    <a:cubicBezTo>
                      <a:pt x="41" y="72"/>
                      <a:pt x="41" y="72"/>
                      <a:pt x="41" y="72"/>
                    </a:cubicBezTo>
                    <a:moveTo>
                      <a:pt x="40" y="70"/>
                    </a:moveTo>
                    <a:cubicBezTo>
                      <a:pt x="39" y="70"/>
                      <a:pt x="39" y="70"/>
                      <a:pt x="39" y="70"/>
                    </a:cubicBezTo>
                    <a:cubicBezTo>
                      <a:pt x="39" y="71"/>
                      <a:pt x="39" y="71"/>
                      <a:pt x="39" y="71"/>
                    </a:cubicBezTo>
                    <a:cubicBezTo>
                      <a:pt x="40" y="70"/>
                      <a:pt x="40" y="70"/>
                      <a:pt x="40" y="70"/>
                    </a:cubicBezTo>
                    <a:cubicBezTo>
                      <a:pt x="40" y="70"/>
                      <a:pt x="40" y="70"/>
                      <a:pt x="40" y="70"/>
                    </a:cubicBezTo>
                    <a:moveTo>
                      <a:pt x="32" y="58"/>
                    </a:moveTo>
                    <a:cubicBezTo>
                      <a:pt x="38" y="69"/>
                      <a:pt x="38" y="69"/>
                      <a:pt x="38" y="69"/>
                    </a:cubicBezTo>
                    <a:cubicBezTo>
                      <a:pt x="39" y="69"/>
                      <a:pt x="39" y="69"/>
                      <a:pt x="39" y="69"/>
                    </a:cubicBezTo>
                    <a:cubicBezTo>
                      <a:pt x="35" y="61"/>
                      <a:pt x="35" y="61"/>
                      <a:pt x="35" y="61"/>
                    </a:cubicBezTo>
                    <a:cubicBezTo>
                      <a:pt x="32" y="58"/>
                      <a:pt x="32" y="58"/>
                      <a:pt x="32" y="58"/>
                    </a:cubicBezTo>
                    <a:moveTo>
                      <a:pt x="16" y="26"/>
                    </a:moveTo>
                    <a:cubicBezTo>
                      <a:pt x="15" y="26"/>
                      <a:pt x="15" y="26"/>
                      <a:pt x="14" y="26"/>
                    </a:cubicBezTo>
                    <a:cubicBezTo>
                      <a:pt x="30" y="54"/>
                      <a:pt x="30" y="54"/>
                      <a:pt x="30" y="54"/>
                    </a:cubicBezTo>
                    <a:cubicBezTo>
                      <a:pt x="33" y="57"/>
                      <a:pt x="33" y="57"/>
                      <a:pt x="33" y="57"/>
                    </a:cubicBezTo>
                    <a:cubicBezTo>
                      <a:pt x="16" y="26"/>
                      <a:pt x="16" y="26"/>
                      <a:pt x="16" y="26"/>
                    </a:cubicBezTo>
                    <a:moveTo>
                      <a:pt x="0" y="0"/>
                    </a:moveTo>
                    <a:cubicBezTo>
                      <a:pt x="0" y="0"/>
                      <a:pt x="0" y="0"/>
                      <a:pt x="0" y="0"/>
                    </a:cubicBezTo>
                    <a:cubicBezTo>
                      <a:pt x="5" y="9"/>
                      <a:pt x="5" y="9"/>
                      <a:pt x="5" y="9"/>
                    </a:cubicBezTo>
                    <a:cubicBezTo>
                      <a:pt x="5" y="8"/>
                      <a:pt x="5" y="8"/>
                      <a:pt x="5" y="8"/>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6" name="ïṧlïḑé">
                <a:extLst>
                  <a:ext uri="{FF2B5EF4-FFF2-40B4-BE49-F238E27FC236}">
                    <a16:creationId xmlns:a16="http://schemas.microsoft.com/office/drawing/2014/main" id="{90F300E0-C292-4E0F-B9A0-66C04AA994EE}"/>
                  </a:ext>
                </a:extLst>
              </p:cNvPr>
              <p:cNvSpPr/>
              <p:nvPr/>
            </p:nvSpPr>
            <p:spPr bwMode="auto">
              <a:xfrm>
                <a:off x="2147" y="1605"/>
                <a:ext cx="75" cy="138"/>
              </a:xfrm>
              <a:custGeom>
                <a:avLst/>
                <a:gdLst>
                  <a:gd name="T0" fmla="*/ 0 w 36"/>
                  <a:gd name="T1" fmla="*/ 0 h 66"/>
                  <a:gd name="T2" fmla="*/ 0 w 36"/>
                  <a:gd name="T3" fmla="*/ 2 h 66"/>
                  <a:gd name="T4" fmla="*/ 2 w 36"/>
                  <a:gd name="T5" fmla="*/ 6 h 66"/>
                  <a:gd name="T6" fmla="*/ 2 w 36"/>
                  <a:gd name="T7" fmla="*/ 6 h 66"/>
                  <a:gd name="T8" fmla="*/ 4 w 36"/>
                  <a:gd name="T9" fmla="*/ 6 h 66"/>
                  <a:gd name="T10" fmla="*/ 3 w 36"/>
                  <a:gd name="T11" fmla="*/ 8 h 66"/>
                  <a:gd name="T12" fmla="*/ 35 w 36"/>
                  <a:gd name="T13" fmla="*/ 66 h 66"/>
                  <a:gd name="T14" fmla="*/ 36 w 36"/>
                  <a:gd name="T15" fmla="*/ 66 h 66"/>
                  <a:gd name="T16" fmla="*/ 18 w 36"/>
                  <a:gd name="T17" fmla="*/ 32 h 66"/>
                  <a:gd name="T18" fmla="*/ 0 w 36"/>
                  <a:gd name="T19"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66">
                    <a:moveTo>
                      <a:pt x="0" y="0"/>
                    </a:moveTo>
                    <a:cubicBezTo>
                      <a:pt x="0" y="0"/>
                      <a:pt x="0" y="1"/>
                      <a:pt x="0" y="2"/>
                    </a:cubicBezTo>
                    <a:cubicBezTo>
                      <a:pt x="2" y="6"/>
                      <a:pt x="2" y="6"/>
                      <a:pt x="2" y="6"/>
                    </a:cubicBezTo>
                    <a:cubicBezTo>
                      <a:pt x="2" y="6"/>
                      <a:pt x="2" y="6"/>
                      <a:pt x="2" y="6"/>
                    </a:cubicBezTo>
                    <a:cubicBezTo>
                      <a:pt x="3" y="6"/>
                      <a:pt x="3" y="6"/>
                      <a:pt x="4" y="6"/>
                    </a:cubicBezTo>
                    <a:cubicBezTo>
                      <a:pt x="4" y="6"/>
                      <a:pt x="3" y="7"/>
                      <a:pt x="3" y="8"/>
                    </a:cubicBezTo>
                    <a:cubicBezTo>
                      <a:pt x="35" y="66"/>
                      <a:pt x="35" y="66"/>
                      <a:pt x="35" y="66"/>
                    </a:cubicBezTo>
                    <a:cubicBezTo>
                      <a:pt x="36" y="66"/>
                      <a:pt x="36" y="66"/>
                      <a:pt x="36" y="66"/>
                    </a:cubicBezTo>
                    <a:cubicBezTo>
                      <a:pt x="18" y="32"/>
                      <a:pt x="18" y="32"/>
                      <a:pt x="18" y="32"/>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7" name="ïṧḷïḓe">
                <a:extLst>
                  <a:ext uri="{FF2B5EF4-FFF2-40B4-BE49-F238E27FC236}">
                    <a16:creationId xmlns:a16="http://schemas.microsoft.com/office/drawing/2014/main" id="{5A91C2E2-812E-4329-BC52-EFC382CF7C00}"/>
                  </a:ext>
                </a:extLst>
              </p:cNvPr>
              <p:cNvSpPr/>
              <p:nvPr/>
            </p:nvSpPr>
            <p:spPr bwMode="auto">
              <a:xfrm>
                <a:off x="2141" y="1597"/>
                <a:ext cx="14" cy="25"/>
              </a:xfrm>
              <a:custGeom>
                <a:avLst/>
                <a:gdLst>
                  <a:gd name="T0" fmla="*/ 5 w 7"/>
                  <a:gd name="T1" fmla="*/ 10 h 12"/>
                  <a:gd name="T2" fmla="*/ 5 w 7"/>
                  <a:gd name="T3" fmla="*/ 10 h 12"/>
                  <a:gd name="T4" fmla="*/ 6 w 7"/>
                  <a:gd name="T5" fmla="*/ 12 h 12"/>
                  <a:gd name="T6" fmla="*/ 7 w 7"/>
                  <a:gd name="T7" fmla="*/ 10 h 12"/>
                  <a:gd name="T8" fmla="*/ 5 w 7"/>
                  <a:gd name="T9" fmla="*/ 10 h 12"/>
                  <a:gd name="T10" fmla="*/ 1 w 7"/>
                  <a:gd name="T11" fmla="*/ 0 h 12"/>
                  <a:gd name="T12" fmla="*/ 0 w 7"/>
                  <a:gd name="T13" fmla="*/ 0 h 12"/>
                  <a:gd name="T14" fmla="*/ 3 w 7"/>
                  <a:gd name="T15" fmla="*/ 6 h 12"/>
                  <a:gd name="T16" fmla="*/ 3 w 7"/>
                  <a:gd name="T17" fmla="*/ 4 h 12"/>
                  <a:gd name="T18" fmla="*/ 1 w 7"/>
                  <a:gd name="T1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12">
                    <a:moveTo>
                      <a:pt x="5" y="10"/>
                    </a:moveTo>
                    <a:cubicBezTo>
                      <a:pt x="5" y="10"/>
                      <a:pt x="5" y="10"/>
                      <a:pt x="5" y="10"/>
                    </a:cubicBezTo>
                    <a:cubicBezTo>
                      <a:pt x="6" y="12"/>
                      <a:pt x="6" y="12"/>
                      <a:pt x="6" y="12"/>
                    </a:cubicBezTo>
                    <a:cubicBezTo>
                      <a:pt x="6" y="11"/>
                      <a:pt x="7" y="10"/>
                      <a:pt x="7" y="10"/>
                    </a:cubicBezTo>
                    <a:cubicBezTo>
                      <a:pt x="6" y="10"/>
                      <a:pt x="6" y="10"/>
                      <a:pt x="5" y="10"/>
                    </a:cubicBezTo>
                    <a:moveTo>
                      <a:pt x="1" y="0"/>
                    </a:moveTo>
                    <a:cubicBezTo>
                      <a:pt x="0" y="0"/>
                      <a:pt x="0" y="0"/>
                      <a:pt x="0" y="0"/>
                    </a:cubicBezTo>
                    <a:cubicBezTo>
                      <a:pt x="3" y="6"/>
                      <a:pt x="3" y="6"/>
                      <a:pt x="3" y="6"/>
                    </a:cubicBezTo>
                    <a:cubicBezTo>
                      <a:pt x="3" y="5"/>
                      <a:pt x="3" y="4"/>
                      <a:pt x="3" y="4"/>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8" name="íślïḋe">
                <a:extLst>
                  <a:ext uri="{FF2B5EF4-FFF2-40B4-BE49-F238E27FC236}">
                    <a16:creationId xmlns:a16="http://schemas.microsoft.com/office/drawing/2014/main" id="{FF20F3B9-EDA9-4D62-921B-AAF8E36D4D24}"/>
                  </a:ext>
                </a:extLst>
              </p:cNvPr>
              <p:cNvSpPr/>
              <p:nvPr/>
            </p:nvSpPr>
            <p:spPr bwMode="auto">
              <a:xfrm>
                <a:off x="1700" y="1801"/>
                <a:ext cx="92" cy="186"/>
              </a:xfrm>
              <a:custGeom>
                <a:avLst/>
                <a:gdLst>
                  <a:gd name="T0" fmla="*/ 0 w 44"/>
                  <a:gd name="T1" fmla="*/ 0 h 89"/>
                  <a:gd name="T2" fmla="*/ 0 w 44"/>
                  <a:gd name="T3" fmla="*/ 1 h 89"/>
                  <a:gd name="T4" fmla="*/ 34 w 44"/>
                  <a:gd name="T5" fmla="*/ 72 h 89"/>
                  <a:gd name="T6" fmla="*/ 44 w 44"/>
                  <a:gd name="T7" fmla="*/ 89 h 89"/>
                  <a:gd name="T8" fmla="*/ 44 w 44"/>
                  <a:gd name="T9" fmla="*/ 89 h 89"/>
                  <a:gd name="T10" fmla="*/ 0 w 44"/>
                  <a:gd name="T11" fmla="*/ 0 h 89"/>
                </a:gdLst>
                <a:ahLst/>
                <a:cxnLst>
                  <a:cxn ang="0">
                    <a:pos x="T0" y="T1"/>
                  </a:cxn>
                  <a:cxn ang="0">
                    <a:pos x="T2" y="T3"/>
                  </a:cxn>
                  <a:cxn ang="0">
                    <a:pos x="T4" y="T5"/>
                  </a:cxn>
                  <a:cxn ang="0">
                    <a:pos x="T6" y="T7"/>
                  </a:cxn>
                  <a:cxn ang="0">
                    <a:pos x="T8" y="T9"/>
                  </a:cxn>
                  <a:cxn ang="0">
                    <a:pos x="T10" y="T11"/>
                  </a:cxn>
                </a:cxnLst>
                <a:rect l="0" t="0" r="r" b="b"/>
                <a:pathLst>
                  <a:path w="44" h="89">
                    <a:moveTo>
                      <a:pt x="0" y="0"/>
                    </a:moveTo>
                    <a:cubicBezTo>
                      <a:pt x="0" y="0"/>
                      <a:pt x="0" y="1"/>
                      <a:pt x="0" y="1"/>
                    </a:cubicBezTo>
                    <a:cubicBezTo>
                      <a:pt x="34" y="72"/>
                      <a:pt x="34" y="72"/>
                      <a:pt x="34" y="72"/>
                    </a:cubicBezTo>
                    <a:cubicBezTo>
                      <a:pt x="44" y="89"/>
                      <a:pt x="44" y="89"/>
                      <a:pt x="44" y="89"/>
                    </a:cubicBezTo>
                    <a:cubicBezTo>
                      <a:pt x="44" y="89"/>
                      <a:pt x="44" y="89"/>
                      <a:pt x="44" y="89"/>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9" name="ïŝľíḋè">
                <a:extLst>
                  <a:ext uri="{FF2B5EF4-FFF2-40B4-BE49-F238E27FC236}">
                    <a16:creationId xmlns:a16="http://schemas.microsoft.com/office/drawing/2014/main" id="{DAD3CBED-F4D6-4F44-8E2D-3DDDA9006EBD}"/>
                  </a:ext>
                </a:extLst>
              </p:cNvPr>
              <p:cNvSpPr/>
              <p:nvPr/>
            </p:nvSpPr>
            <p:spPr bwMode="auto">
              <a:xfrm>
                <a:off x="1679" y="1761"/>
                <a:ext cx="21" cy="42"/>
              </a:xfrm>
              <a:custGeom>
                <a:avLst/>
                <a:gdLst>
                  <a:gd name="T0" fmla="*/ 1 w 10"/>
                  <a:gd name="T1" fmla="*/ 0 h 20"/>
                  <a:gd name="T2" fmla="*/ 0 w 10"/>
                  <a:gd name="T3" fmla="*/ 0 h 20"/>
                  <a:gd name="T4" fmla="*/ 0 w 10"/>
                  <a:gd name="T5" fmla="*/ 0 h 20"/>
                  <a:gd name="T6" fmla="*/ 10 w 10"/>
                  <a:gd name="T7" fmla="*/ 20 h 20"/>
                  <a:gd name="T8" fmla="*/ 10 w 10"/>
                  <a:gd name="T9" fmla="*/ 19 h 20"/>
                  <a:gd name="T10" fmla="*/ 1 w 10"/>
                  <a:gd name="T11" fmla="*/ 0 h 20"/>
                </a:gdLst>
                <a:ahLst/>
                <a:cxnLst>
                  <a:cxn ang="0">
                    <a:pos x="T0" y="T1"/>
                  </a:cxn>
                  <a:cxn ang="0">
                    <a:pos x="T2" y="T3"/>
                  </a:cxn>
                  <a:cxn ang="0">
                    <a:pos x="T4" y="T5"/>
                  </a:cxn>
                  <a:cxn ang="0">
                    <a:pos x="T6" y="T7"/>
                  </a:cxn>
                  <a:cxn ang="0">
                    <a:pos x="T8" y="T9"/>
                  </a:cxn>
                  <a:cxn ang="0">
                    <a:pos x="T10" y="T11"/>
                  </a:cxn>
                </a:cxnLst>
                <a:rect l="0" t="0" r="r" b="b"/>
                <a:pathLst>
                  <a:path w="10" h="20">
                    <a:moveTo>
                      <a:pt x="1" y="0"/>
                    </a:moveTo>
                    <a:cubicBezTo>
                      <a:pt x="1" y="0"/>
                      <a:pt x="1" y="0"/>
                      <a:pt x="0" y="0"/>
                    </a:cubicBezTo>
                    <a:cubicBezTo>
                      <a:pt x="0" y="0"/>
                      <a:pt x="0" y="0"/>
                      <a:pt x="0" y="0"/>
                    </a:cubicBezTo>
                    <a:cubicBezTo>
                      <a:pt x="10" y="20"/>
                      <a:pt x="10" y="20"/>
                      <a:pt x="10" y="20"/>
                    </a:cubicBezTo>
                    <a:cubicBezTo>
                      <a:pt x="10" y="20"/>
                      <a:pt x="10" y="19"/>
                      <a:pt x="10" y="19"/>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0" name="ïsḷidê">
                <a:extLst>
                  <a:ext uri="{FF2B5EF4-FFF2-40B4-BE49-F238E27FC236}">
                    <a16:creationId xmlns:a16="http://schemas.microsoft.com/office/drawing/2014/main" id="{3C1919ED-3CAC-4EC7-9098-46627B090771}"/>
                  </a:ext>
                </a:extLst>
              </p:cNvPr>
              <p:cNvSpPr/>
              <p:nvPr/>
            </p:nvSpPr>
            <p:spPr bwMode="auto">
              <a:xfrm>
                <a:off x="1771" y="1951"/>
                <a:ext cx="21" cy="36"/>
              </a:xfrm>
              <a:custGeom>
                <a:avLst/>
                <a:gdLst>
                  <a:gd name="T0" fmla="*/ 0 w 10"/>
                  <a:gd name="T1" fmla="*/ 0 h 17"/>
                  <a:gd name="T2" fmla="*/ 9 w 10"/>
                  <a:gd name="T3" fmla="*/ 17 h 17"/>
                  <a:gd name="T4" fmla="*/ 9 w 10"/>
                  <a:gd name="T5" fmla="*/ 17 h 17"/>
                  <a:gd name="T6" fmla="*/ 10 w 10"/>
                  <a:gd name="T7" fmla="*/ 17 h 17"/>
                  <a:gd name="T8" fmla="*/ 0 w 10"/>
                  <a:gd name="T9" fmla="*/ 0 h 17"/>
                </a:gdLst>
                <a:ahLst/>
                <a:cxnLst>
                  <a:cxn ang="0">
                    <a:pos x="T0" y="T1"/>
                  </a:cxn>
                  <a:cxn ang="0">
                    <a:pos x="T2" y="T3"/>
                  </a:cxn>
                  <a:cxn ang="0">
                    <a:pos x="T4" y="T5"/>
                  </a:cxn>
                  <a:cxn ang="0">
                    <a:pos x="T6" y="T7"/>
                  </a:cxn>
                  <a:cxn ang="0">
                    <a:pos x="T8" y="T9"/>
                  </a:cxn>
                </a:cxnLst>
                <a:rect l="0" t="0" r="r" b="b"/>
                <a:pathLst>
                  <a:path w="10" h="17">
                    <a:moveTo>
                      <a:pt x="0" y="0"/>
                    </a:moveTo>
                    <a:cubicBezTo>
                      <a:pt x="9" y="17"/>
                      <a:pt x="9" y="17"/>
                      <a:pt x="9" y="17"/>
                    </a:cubicBezTo>
                    <a:cubicBezTo>
                      <a:pt x="9" y="17"/>
                      <a:pt x="9" y="17"/>
                      <a:pt x="9" y="17"/>
                    </a:cubicBezTo>
                    <a:cubicBezTo>
                      <a:pt x="9" y="17"/>
                      <a:pt x="10" y="17"/>
                      <a:pt x="10" y="17"/>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1" name="íṩḷiḍe">
                <a:extLst>
                  <a:ext uri="{FF2B5EF4-FFF2-40B4-BE49-F238E27FC236}">
                    <a16:creationId xmlns:a16="http://schemas.microsoft.com/office/drawing/2014/main" id="{B356AD59-A2EC-42FD-B285-22ADE2D6141A}"/>
                  </a:ext>
                </a:extLst>
              </p:cNvPr>
              <p:cNvSpPr/>
              <p:nvPr/>
            </p:nvSpPr>
            <p:spPr bwMode="auto">
              <a:xfrm>
                <a:off x="1552" y="1561"/>
                <a:ext cx="4" cy="9"/>
              </a:xfrm>
              <a:custGeom>
                <a:avLst/>
                <a:gdLst>
                  <a:gd name="T0" fmla="*/ 0 w 2"/>
                  <a:gd name="T1" fmla="*/ 0 h 4"/>
                  <a:gd name="T2" fmla="*/ 0 w 2"/>
                  <a:gd name="T3" fmla="*/ 0 h 4"/>
                  <a:gd name="T4" fmla="*/ 2 w 2"/>
                  <a:gd name="T5" fmla="*/ 4 h 4"/>
                  <a:gd name="T6" fmla="*/ 2 w 2"/>
                  <a:gd name="T7" fmla="*/ 4 h 4"/>
                  <a:gd name="T8" fmla="*/ 0 w 2"/>
                  <a:gd name="T9" fmla="*/ 0 h 4"/>
                </a:gdLst>
                <a:ahLst/>
                <a:cxnLst>
                  <a:cxn ang="0">
                    <a:pos x="T0" y="T1"/>
                  </a:cxn>
                  <a:cxn ang="0">
                    <a:pos x="T2" y="T3"/>
                  </a:cxn>
                  <a:cxn ang="0">
                    <a:pos x="T4" y="T5"/>
                  </a:cxn>
                  <a:cxn ang="0">
                    <a:pos x="T6" y="T7"/>
                  </a:cxn>
                  <a:cxn ang="0">
                    <a:pos x="T8" y="T9"/>
                  </a:cxn>
                </a:cxnLst>
                <a:rect l="0" t="0" r="r" b="b"/>
                <a:pathLst>
                  <a:path w="2" h="4">
                    <a:moveTo>
                      <a:pt x="0" y="0"/>
                    </a:moveTo>
                    <a:cubicBezTo>
                      <a:pt x="0" y="0"/>
                      <a:pt x="0" y="0"/>
                      <a:pt x="0" y="0"/>
                    </a:cubicBezTo>
                    <a:cubicBezTo>
                      <a:pt x="2" y="4"/>
                      <a:pt x="2" y="4"/>
                      <a:pt x="2" y="4"/>
                    </a:cubicBezTo>
                    <a:cubicBezTo>
                      <a:pt x="2" y="4"/>
                      <a:pt x="2" y="4"/>
                      <a:pt x="2" y="4"/>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2" name="íşlíḍé">
                <a:extLst>
                  <a:ext uri="{FF2B5EF4-FFF2-40B4-BE49-F238E27FC236}">
                    <a16:creationId xmlns:a16="http://schemas.microsoft.com/office/drawing/2014/main" id="{BA0BE56F-2DCE-476A-8092-B5FD441E8D5F}"/>
                  </a:ext>
                </a:extLst>
              </p:cNvPr>
              <p:cNvSpPr/>
              <p:nvPr/>
            </p:nvSpPr>
            <p:spPr bwMode="auto">
              <a:xfrm>
                <a:off x="1556" y="1570"/>
                <a:ext cx="119" cy="181"/>
              </a:xfrm>
              <a:custGeom>
                <a:avLst/>
                <a:gdLst>
                  <a:gd name="T0" fmla="*/ 0 w 57"/>
                  <a:gd name="T1" fmla="*/ 0 h 87"/>
                  <a:gd name="T2" fmla="*/ 6 w 57"/>
                  <a:gd name="T3" fmla="*/ 11 h 87"/>
                  <a:gd name="T4" fmla="*/ 52 w 57"/>
                  <a:gd name="T5" fmla="*/ 81 h 87"/>
                  <a:gd name="T6" fmla="*/ 56 w 57"/>
                  <a:gd name="T7" fmla="*/ 87 h 87"/>
                  <a:gd name="T8" fmla="*/ 57 w 57"/>
                  <a:gd name="T9" fmla="*/ 86 h 87"/>
                  <a:gd name="T10" fmla="*/ 0 w 57"/>
                  <a:gd name="T11" fmla="*/ 0 h 87"/>
                  <a:gd name="T12" fmla="*/ 0 w 57"/>
                  <a:gd name="T13" fmla="*/ 0 h 87"/>
                </a:gdLst>
                <a:ahLst/>
                <a:cxnLst>
                  <a:cxn ang="0">
                    <a:pos x="T0" y="T1"/>
                  </a:cxn>
                  <a:cxn ang="0">
                    <a:pos x="T2" y="T3"/>
                  </a:cxn>
                  <a:cxn ang="0">
                    <a:pos x="T4" y="T5"/>
                  </a:cxn>
                  <a:cxn ang="0">
                    <a:pos x="T6" y="T7"/>
                  </a:cxn>
                  <a:cxn ang="0">
                    <a:pos x="T8" y="T9"/>
                  </a:cxn>
                  <a:cxn ang="0">
                    <a:pos x="T10" y="T11"/>
                  </a:cxn>
                  <a:cxn ang="0">
                    <a:pos x="T12" y="T13"/>
                  </a:cxn>
                </a:cxnLst>
                <a:rect l="0" t="0" r="r" b="b"/>
                <a:pathLst>
                  <a:path w="57" h="87">
                    <a:moveTo>
                      <a:pt x="0" y="0"/>
                    </a:moveTo>
                    <a:cubicBezTo>
                      <a:pt x="6" y="11"/>
                      <a:pt x="6" y="11"/>
                      <a:pt x="6" y="11"/>
                    </a:cubicBezTo>
                    <a:cubicBezTo>
                      <a:pt x="52" y="81"/>
                      <a:pt x="52" y="81"/>
                      <a:pt x="52" y="81"/>
                    </a:cubicBezTo>
                    <a:cubicBezTo>
                      <a:pt x="56" y="87"/>
                      <a:pt x="56" y="87"/>
                      <a:pt x="56" y="87"/>
                    </a:cubicBezTo>
                    <a:cubicBezTo>
                      <a:pt x="56" y="87"/>
                      <a:pt x="57" y="86"/>
                      <a:pt x="57" y="86"/>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3" name="îšḷíḑé">
                <a:extLst>
                  <a:ext uri="{FF2B5EF4-FFF2-40B4-BE49-F238E27FC236}">
                    <a16:creationId xmlns:a16="http://schemas.microsoft.com/office/drawing/2014/main" id="{CCF16945-FF8A-4D2F-8C47-D187BA99198F}"/>
                  </a:ext>
                </a:extLst>
              </p:cNvPr>
              <p:cNvSpPr/>
              <p:nvPr/>
            </p:nvSpPr>
            <p:spPr bwMode="auto">
              <a:xfrm>
                <a:off x="1550" y="1561"/>
                <a:ext cx="6" cy="9"/>
              </a:xfrm>
              <a:custGeom>
                <a:avLst/>
                <a:gdLst>
                  <a:gd name="T0" fmla="*/ 1 w 3"/>
                  <a:gd name="T1" fmla="*/ 0 h 4"/>
                  <a:gd name="T2" fmla="*/ 0 w 3"/>
                  <a:gd name="T3" fmla="*/ 1 h 4"/>
                  <a:gd name="T4" fmla="*/ 0 w 3"/>
                  <a:gd name="T5" fmla="*/ 1 h 4"/>
                  <a:gd name="T6" fmla="*/ 2 w 3"/>
                  <a:gd name="T7" fmla="*/ 4 h 4"/>
                  <a:gd name="T8" fmla="*/ 3 w 3"/>
                  <a:gd name="T9" fmla="*/ 4 h 4"/>
                  <a:gd name="T10" fmla="*/ 1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1" y="0"/>
                    </a:moveTo>
                    <a:cubicBezTo>
                      <a:pt x="0" y="1"/>
                      <a:pt x="0" y="1"/>
                      <a:pt x="0" y="1"/>
                    </a:cubicBezTo>
                    <a:cubicBezTo>
                      <a:pt x="0" y="1"/>
                      <a:pt x="0" y="1"/>
                      <a:pt x="0" y="1"/>
                    </a:cubicBezTo>
                    <a:cubicBezTo>
                      <a:pt x="2" y="4"/>
                      <a:pt x="2" y="4"/>
                      <a:pt x="2" y="4"/>
                    </a:cubicBezTo>
                    <a:cubicBezTo>
                      <a:pt x="2" y="4"/>
                      <a:pt x="2" y="4"/>
                      <a:pt x="3" y="4"/>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4" name="îṥļïdé">
                <a:extLst>
                  <a:ext uri="{FF2B5EF4-FFF2-40B4-BE49-F238E27FC236}">
                    <a16:creationId xmlns:a16="http://schemas.microsoft.com/office/drawing/2014/main" id="{BE000D31-1FAA-4186-9179-E2166389DB59}"/>
                  </a:ext>
                </a:extLst>
              </p:cNvPr>
              <p:cNvSpPr/>
              <p:nvPr/>
            </p:nvSpPr>
            <p:spPr bwMode="auto">
              <a:xfrm>
                <a:off x="1554" y="1570"/>
                <a:ext cx="15" cy="23"/>
              </a:xfrm>
              <a:custGeom>
                <a:avLst/>
                <a:gdLst>
                  <a:gd name="T0" fmla="*/ 0 w 7"/>
                  <a:gd name="T1" fmla="*/ 0 h 11"/>
                  <a:gd name="T2" fmla="*/ 7 w 7"/>
                  <a:gd name="T3" fmla="*/ 11 h 11"/>
                  <a:gd name="T4" fmla="*/ 1 w 7"/>
                  <a:gd name="T5" fmla="*/ 0 h 11"/>
                  <a:gd name="T6" fmla="*/ 0 w 7"/>
                  <a:gd name="T7" fmla="*/ 0 h 11"/>
                </a:gdLst>
                <a:ahLst/>
                <a:cxnLst>
                  <a:cxn ang="0">
                    <a:pos x="T0" y="T1"/>
                  </a:cxn>
                  <a:cxn ang="0">
                    <a:pos x="T2" y="T3"/>
                  </a:cxn>
                  <a:cxn ang="0">
                    <a:pos x="T4" y="T5"/>
                  </a:cxn>
                  <a:cxn ang="0">
                    <a:pos x="T6" y="T7"/>
                  </a:cxn>
                </a:cxnLst>
                <a:rect l="0" t="0" r="r" b="b"/>
                <a:pathLst>
                  <a:path w="7" h="11">
                    <a:moveTo>
                      <a:pt x="0" y="0"/>
                    </a:moveTo>
                    <a:cubicBezTo>
                      <a:pt x="7" y="11"/>
                      <a:pt x="7" y="11"/>
                      <a:pt x="7" y="11"/>
                    </a:cubicBezTo>
                    <a:cubicBezTo>
                      <a:pt x="1" y="0"/>
                      <a:pt x="1" y="0"/>
                      <a:pt x="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5" name="ïṥļïďé">
                <a:extLst>
                  <a:ext uri="{FF2B5EF4-FFF2-40B4-BE49-F238E27FC236}">
                    <a16:creationId xmlns:a16="http://schemas.microsoft.com/office/drawing/2014/main" id="{9F391FFE-80E9-482B-B7B3-BFE5BB69B966}"/>
                  </a:ext>
                </a:extLst>
              </p:cNvPr>
              <p:cNvSpPr/>
              <p:nvPr/>
            </p:nvSpPr>
            <p:spPr bwMode="auto">
              <a:xfrm>
                <a:off x="1909" y="1747"/>
                <a:ext cx="311" cy="6"/>
              </a:xfrm>
              <a:custGeom>
                <a:avLst/>
                <a:gdLst>
                  <a:gd name="T0" fmla="*/ 39 w 149"/>
                  <a:gd name="T1" fmla="*/ 1 h 3"/>
                  <a:gd name="T2" fmla="*/ 1 w 149"/>
                  <a:gd name="T3" fmla="*/ 2 h 3"/>
                  <a:gd name="T4" fmla="*/ 0 w 149"/>
                  <a:gd name="T5" fmla="*/ 3 h 3"/>
                  <a:gd name="T6" fmla="*/ 38 w 149"/>
                  <a:gd name="T7" fmla="*/ 3 h 3"/>
                  <a:gd name="T8" fmla="*/ 39 w 149"/>
                  <a:gd name="T9" fmla="*/ 1 h 3"/>
                  <a:gd name="T10" fmla="*/ 148 w 149"/>
                  <a:gd name="T11" fmla="*/ 0 h 3"/>
                  <a:gd name="T12" fmla="*/ 79 w 149"/>
                  <a:gd name="T13" fmla="*/ 1 h 3"/>
                  <a:gd name="T14" fmla="*/ 79 w 149"/>
                  <a:gd name="T15" fmla="*/ 2 h 3"/>
                  <a:gd name="T16" fmla="*/ 149 w 149"/>
                  <a:gd name="T17" fmla="*/ 1 h 3"/>
                  <a:gd name="T18" fmla="*/ 149 w 149"/>
                  <a:gd name="T19" fmla="*/ 1 h 3"/>
                  <a:gd name="T20" fmla="*/ 149 w 149"/>
                  <a:gd name="T21" fmla="*/ 0 h 3"/>
                  <a:gd name="T22" fmla="*/ 149 w 149"/>
                  <a:gd name="T23" fmla="*/ 0 h 3"/>
                  <a:gd name="T24" fmla="*/ 149 w 149"/>
                  <a:gd name="T25" fmla="*/ 0 h 3"/>
                  <a:gd name="T26" fmla="*/ 149 w 149"/>
                  <a:gd name="T27" fmla="*/ 0 h 3"/>
                  <a:gd name="T28" fmla="*/ 149 w 149"/>
                  <a:gd name="T29" fmla="*/ 0 h 3"/>
                  <a:gd name="T30" fmla="*/ 149 w 149"/>
                  <a:gd name="T31" fmla="*/ 0 h 3"/>
                  <a:gd name="T32" fmla="*/ 148 w 149"/>
                  <a:gd name="T3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 h="3">
                    <a:moveTo>
                      <a:pt x="39" y="1"/>
                    </a:moveTo>
                    <a:cubicBezTo>
                      <a:pt x="1" y="2"/>
                      <a:pt x="1" y="2"/>
                      <a:pt x="1" y="2"/>
                    </a:cubicBezTo>
                    <a:cubicBezTo>
                      <a:pt x="0" y="3"/>
                      <a:pt x="0" y="3"/>
                      <a:pt x="0" y="3"/>
                    </a:cubicBezTo>
                    <a:cubicBezTo>
                      <a:pt x="38" y="3"/>
                      <a:pt x="38" y="3"/>
                      <a:pt x="38" y="3"/>
                    </a:cubicBezTo>
                    <a:cubicBezTo>
                      <a:pt x="38" y="2"/>
                      <a:pt x="38" y="2"/>
                      <a:pt x="39" y="1"/>
                    </a:cubicBezTo>
                    <a:moveTo>
                      <a:pt x="148" y="0"/>
                    </a:moveTo>
                    <a:cubicBezTo>
                      <a:pt x="79" y="1"/>
                      <a:pt x="79" y="1"/>
                      <a:pt x="79" y="1"/>
                    </a:cubicBezTo>
                    <a:cubicBezTo>
                      <a:pt x="79" y="1"/>
                      <a:pt x="79" y="2"/>
                      <a:pt x="79" y="2"/>
                    </a:cubicBezTo>
                    <a:cubicBezTo>
                      <a:pt x="149" y="1"/>
                      <a:pt x="149" y="1"/>
                      <a:pt x="149" y="1"/>
                    </a:cubicBezTo>
                    <a:cubicBezTo>
                      <a:pt x="149" y="1"/>
                      <a:pt x="149" y="1"/>
                      <a:pt x="149" y="1"/>
                    </a:cubicBezTo>
                    <a:cubicBezTo>
                      <a:pt x="149" y="1"/>
                      <a:pt x="149" y="0"/>
                      <a:pt x="149" y="0"/>
                    </a:cubicBezTo>
                    <a:cubicBezTo>
                      <a:pt x="149" y="0"/>
                      <a:pt x="149" y="0"/>
                      <a:pt x="149" y="0"/>
                    </a:cubicBezTo>
                    <a:cubicBezTo>
                      <a:pt x="149" y="0"/>
                      <a:pt x="149" y="0"/>
                      <a:pt x="149" y="0"/>
                    </a:cubicBezTo>
                    <a:cubicBezTo>
                      <a:pt x="149" y="0"/>
                      <a:pt x="149" y="0"/>
                      <a:pt x="149" y="0"/>
                    </a:cubicBezTo>
                    <a:cubicBezTo>
                      <a:pt x="149" y="0"/>
                      <a:pt x="149" y="0"/>
                      <a:pt x="149" y="0"/>
                    </a:cubicBezTo>
                    <a:cubicBezTo>
                      <a:pt x="149" y="0"/>
                      <a:pt x="149" y="0"/>
                      <a:pt x="149" y="0"/>
                    </a:cubicBezTo>
                    <a:cubicBezTo>
                      <a:pt x="148" y="0"/>
                      <a:pt x="148" y="0"/>
                      <a:pt x="14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6" name="iṣļïḑè">
                <a:extLst>
                  <a:ext uri="{FF2B5EF4-FFF2-40B4-BE49-F238E27FC236}">
                    <a16:creationId xmlns:a16="http://schemas.microsoft.com/office/drawing/2014/main" id="{F7DCD560-7333-4955-98CF-59D62A7524D9}"/>
                  </a:ext>
                </a:extLst>
              </p:cNvPr>
              <p:cNvSpPr/>
              <p:nvPr/>
            </p:nvSpPr>
            <p:spPr bwMode="auto">
              <a:xfrm>
                <a:off x="1988" y="1749"/>
                <a:ext cx="86" cy="4"/>
              </a:xfrm>
              <a:custGeom>
                <a:avLst/>
                <a:gdLst>
                  <a:gd name="T0" fmla="*/ 41 w 41"/>
                  <a:gd name="T1" fmla="*/ 0 h 2"/>
                  <a:gd name="T2" fmla="*/ 1 w 41"/>
                  <a:gd name="T3" fmla="*/ 0 h 2"/>
                  <a:gd name="T4" fmla="*/ 0 w 41"/>
                  <a:gd name="T5" fmla="*/ 2 h 2"/>
                  <a:gd name="T6" fmla="*/ 41 w 41"/>
                  <a:gd name="T7" fmla="*/ 1 h 2"/>
                  <a:gd name="T8" fmla="*/ 41 w 41"/>
                  <a:gd name="T9" fmla="*/ 0 h 2"/>
                </a:gdLst>
                <a:ahLst/>
                <a:cxnLst>
                  <a:cxn ang="0">
                    <a:pos x="T0" y="T1"/>
                  </a:cxn>
                  <a:cxn ang="0">
                    <a:pos x="T2" y="T3"/>
                  </a:cxn>
                  <a:cxn ang="0">
                    <a:pos x="T4" y="T5"/>
                  </a:cxn>
                  <a:cxn ang="0">
                    <a:pos x="T6" y="T7"/>
                  </a:cxn>
                  <a:cxn ang="0">
                    <a:pos x="T8" y="T9"/>
                  </a:cxn>
                </a:cxnLst>
                <a:rect l="0" t="0" r="r" b="b"/>
                <a:pathLst>
                  <a:path w="41" h="2">
                    <a:moveTo>
                      <a:pt x="41" y="0"/>
                    </a:moveTo>
                    <a:cubicBezTo>
                      <a:pt x="1" y="0"/>
                      <a:pt x="1" y="0"/>
                      <a:pt x="1" y="0"/>
                    </a:cubicBezTo>
                    <a:cubicBezTo>
                      <a:pt x="0" y="1"/>
                      <a:pt x="0" y="1"/>
                      <a:pt x="0" y="2"/>
                    </a:cubicBezTo>
                    <a:cubicBezTo>
                      <a:pt x="41" y="1"/>
                      <a:pt x="41" y="1"/>
                      <a:pt x="41" y="1"/>
                    </a:cubicBezTo>
                    <a:cubicBezTo>
                      <a:pt x="41" y="1"/>
                      <a:pt x="41" y="0"/>
                      <a:pt x="4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7" name="ísḻïḑè">
                <a:extLst>
                  <a:ext uri="{FF2B5EF4-FFF2-40B4-BE49-F238E27FC236}">
                    <a16:creationId xmlns:a16="http://schemas.microsoft.com/office/drawing/2014/main" id="{EE3316A5-8C7D-40DD-B7CA-BA2F9C0B32CA}"/>
                  </a:ext>
                </a:extLst>
              </p:cNvPr>
              <p:cNvSpPr/>
              <p:nvPr/>
            </p:nvSpPr>
            <p:spPr bwMode="auto">
              <a:xfrm>
                <a:off x="1698" y="1751"/>
                <a:ext cx="209" cy="6"/>
              </a:xfrm>
              <a:custGeom>
                <a:avLst/>
                <a:gdLst>
                  <a:gd name="T0" fmla="*/ 0 w 100"/>
                  <a:gd name="T1" fmla="*/ 1 h 3"/>
                  <a:gd name="T2" fmla="*/ 0 w 100"/>
                  <a:gd name="T3" fmla="*/ 1 h 3"/>
                  <a:gd name="T4" fmla="*/ 0 w 100"/>
                  <a:gd name="T5" fmla="*/ 3 h 3"/>
                  <a:gd name="T6" fmla="*/ 0 w 100"/>
                  <a:gd name="T7" fmla="*/ 3 h 3"/>
                  <a:gd name="T8" fmla="*/ 0 w 100"/>
                  <a:gd name="T9" fmla="*/ 1 h 3"/>
                  <a:gd name="T10" fmla="*/ 100 w 100"/>
                  <a:gd name="T11" fmla="*/ 0 h 3"/>
                  <a:gd name="T12" fmla="*/ 21 w 100"/>
                  <a:gd name="T13" fmla="*/ 1 h 3"/>
                  <a:gd name="T14" fmla="*/ 21 w 100"/>
                  <a:gd name="T15" fmla="*/ 3 h 3"/>
                  <a:gd name="T16" fmla="*/ 100 w 100"/>
                  <a:gd name="T17" fmla="*/ 1 h 3"/>
                  <a:gd name="T18" fmla="*/ 100 w 100"/>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 h="3">
                    <a:moveTo>
                      <a:pt x="0" y="1"/>
                    </a:moveTo>
                    <a:cubicBezTo>
                      <a:pt x="0" y="1"/>
                      <a:pt x="0" y="1"/>
                      <a:pt x="0" y="1"/>
                    </a:cubicBezTo>
                    <a:cubicBezTo>
                      <a:pt x="0" y="2"/>
                      <a:pt x="0" y="2"/>
                      <a:pt x="0" y="3"/>
                    </a:cubicBezTo>
                    <a:cubicBezTo>
                      <a:pt x="0" y="3"/>
                      <a:pt x="0" y="3"/>
                      <a:pt x="0" y="3"/>
                    </a:cubicBezTo>
                    <a:cubicBezTo>
                      <a:pt x="0" y="2"/>
                      <a:pt x="0" y="2"/>
                      <a:pt x="0" y="1"/>
                    </a:cubicBezTo>
                    <a:moveTo>
                      <a:pt x="100" y="0"/>
                    </a:moveTo>
                    <a:cubicBezTo>
                      <a:pt x="21" y="1"/>
                      <a:pt x="21" y="1"/>
                      <a:pt x="21" y="1"/>
                    </a:cubicBezTo>
                    <a:cubicBezTo>
                      <a:pt x="21" y="2"/>
                      <a:pt x="21" y="2"/>
                      <a:pt x="21" y="3"/>
                    </a:cubicBezTo>
                    <a:cubicBezTo>
                      <a:pt x="100" y="1"/>
                      <a:pt x="100" y="1"/>
                      <a:pt x="100" y="1"/>
                    </a:cubicBezTo>
                    <a:cubicBezTo>
                      <a:pt x="100" y="0"/>
                      <a:pt x="100" y="0"/>
                      <a:pt x="10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8" name="ïṡľïḓè">
                <a:extLst>
                  <a:ext uri="{FF2B5EF4-FFF2-40B4-BE49-F238E27FC236}">
                    <a16:creationId xmlns:a16="http://schemas.microsoft.com/office/drawing/2014/main" id="{A267478C-B81B-4BCD-81EE-371E8B6B6642}"/>
                  </a:ext>
                </a:extLst>
              </p:cNvPr>
              <p:cNvSpPr/>
              <p:nvPr/>
            </p:nvSpPr>
            <p:spPr bwMode="auto">
              <a:xfrm>
                <a:off x="1684" y="1753"/>
                <a:ext cx="58" cy="4"/>
              </a:xfrm>
              <a:custGeom>
                <a:avLst/>
                <a:gdLst>
                  <a:gd name="T0" fmla="*/ 7 w 28"/>
                  <a:gd name="T1" fmla="*/ 0 h 2"/>
                  <a:gd name="T2" fmla="*/ 3 w 28"/>
                  <a:gd name="T3" fmla="*/ 0 h 2"/>
                  <a:gd name="T4" fmla="*/ 0 w 28"/>
                  <a:gd name="T5" fmla="*/ 2 h 2"/>
                  <a:gd name="T6" fmla="*/ 7 w 28"/>
                  <a:gd name="T7" fmla="*/ 2 h 2"/>
                  <a:gd name="T8" fmla="*/ 7 w 28"/>
                  <a:gd name="T9" fmla="*/ 0 h 2"/>
                  <a:gd name="T10" fmla="*/ 28 w 28"/>
                  <a:gd name="T11" fmla="*/ 0 h 2"/>
                  <a:gd name="T12" fmla="*/ 7 w 28"/>
                  <a:gd name="T13" fmla="*/ 0 h 2"/>
                  <a:gd name="T14" fmla="*/ 7 w 28"/>
                  <a:gd name="T15" fmla="*/ 2 h 2"/>
                  <a:gd name="T16" fmla="*/ 28 w 28"/>
                  <a:gd name="T17" fmla="*/ 2 h 2"/>
                  <a:gd name="T18" fmla="*/ 28 w 28"/>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
                    <a:moveTo>
                      <a:pt x="7" y="0"/>
                    </a:moveTo>
                    <a:cubicBezTo>
                      <a:pt x="3" y="0"/>
                      <a:pt x="3" y="0"/>
                      <a:pt x="3" y="0"/>
                    </a:cubicBezTo>
                    <a:cubicBezTo>
                      <a:pt x="0" y="2"/>
                      <a:pt x="0" y="2"/>
                      <a:pt x="0" y="2"/>
                    </a:cubicBezTo>
                    <a:cubicBezTo>
                      <a:pt x="7" y="2"/>
                      <a:pt x="7" y="2"/>
                      <a:pt x="7" y="2"/>
                    </a:cubicBezTo>
                    <a:cubicBezTo>
                      <a:pt x="7" y="1"/>
                      <a:pt x="7" y="1"/>
                      <a:pt x="7" y="0"/>
                    </a:cubicBezTo>
                    <a:moveTo>
                      <a:pt x="28" y="0"/>
                    </a:moveTo>
                    <a:cubicBezTo>
                      <a:pt x="7" y="0"/>
                      <a:pt x="7" y="0"/>
                      <a:pt x="7" y="0"/>
                    </a:cubicBezTo>
                    <a:cubicBezTo>
                      <a:pt x="7" y="1"/>
                      <a:pt x="7" y="1"/>
                      <a:pt x="7" y="2"/>
                    </a:cubicBezTo>
                    <a:cubicBezTo>
                      <a:pt x="28" y="2"/>
                      <a:pt x="28" y="2"/>
                      <a:pt x="28" y="2"/>
                    </a:cubicBezTo>
                    <a:cubicBezTo>
                      <a:pt x="28" y="1"/>
                      <a:pt x="28" y="1"/>
                      <a:pt x="2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9" name="îṩľïḑé">
                <a:extLst>
                  <a:ext uri="{FF2B5EF4-FFF2-40B4-BE49-F238E27FC236}">
                    <a16:creationId xmlns:a16="http://schemas.microsoft.com/office/drawing/2014/main" id="{47209589-E778-4351-A8AF-751E412623E8}"/>
                  </a:ext>
                </a:extLst>
              </p:cNvPr>
              <p:cNvSpPr/>
              <p:nvPr/>
            </p:nvSpPr>
            <p:spPr bwMode="auto">
              <a:xfrm>
                <a:off x="2220" y="1749"/>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0" name="íṡľiḍê">
                <a:extLst>
                  <a:ext uri="{FF2B5EF4-FFF2-40B4-BE49-F238E27FC236}">
                    <a16:creationId xmlns:a16="http://schemas.microsoft.com/office/drawing/2014/main" id="{5CC5352B-1519-4029-81D6-A358FCCB854C}"/>
                  </a:ext>
                </a:extLst>
              </p:cNvPr>
              <p:cNvSpPr/>
              <p:nvPr/>
            </p:nvSpPr>
            <p:spPr bwMode="auto">
              <a:xfrm>
                <a:off x="1970" y="1459"/>
                <a:ext cx="102" cy="79"/>
              </a:xfrm>
              <a:custGeom>
                <a:avLst/>
                <a:gdLst>
                  <a:gd name="T0" fmla="*/ 46 w 49"/>
                  <a:gd name="T1" fmla="*/ 1 h 38"/>
                  <a:gd name="T2" fmla="*/ 0 w 49"/>
                  <a:gd name="T3" fmla="*/ 36 h 38"/>
                  <a:gd name="T4" fmla="*/ 0 w 49"/>
                  <a:gd name="T5" fmla="*/ 38 h 38"/>
                  <a:gd name="T6" fmla="*/ 47 w 49"/>
                  <a:gd name="T7" fmla="*/ 3 h 38"/>
                  <a:gd name="T8" fmla="*/ 46 w 49"/>
                  <a:gd name="T9" fmla="*/ 1 h 38"/>
                  <a:gd name="T10" fmla="*/ 49 w 49"/>
                  <a:gd name="T11" fmla="*/ 0 h 38"/>
                  <a:gd name="T12" fmla="*/ 48 w 49"/>
                  <a:gd name="T13" fmla="*/ 0 h 38"/>
                  <a:gd name="T14" fmla="*/ 47 w 49"/>
                  <a:gd name="T15" fmla="*/ 0 h 38"/>
                  <a:gd name="T16" fmla="*/ 48 w 49"/>
                  <a:gd name="T17" fmla="*/ 2 h 38"/>
                  <a:gd name="T18" fmla="*/ 49 w 49"/>
                  <a:gd name="T19" fmla="*/ 1 h 38"/>
                  <a:gd name="T20" fmla="*/ 49 w 49"/>
                  <a:gd name="T21" fmla="*/ 0 h 38"/>
                  <a:gd name="T22" fmla="*/ 49 w 49"/>
                  <a:gd name="T23" fmla="*/ 0 h 38"/>
                  <a:gd name="T24" fmla="*/ 49 w 49"/>
                  <a:gd name="T2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38">
                    <a:moveTo>
                      <a:pt x="46" y="1"/>
                    </a:moveTo>
                    <a:cubicBezTo>
                      <a:pt x="0" y="36"/>
                      <a:pt x="0" y="36"/>
                      <a:pt x="0" y="36"/>
                    </a:cubicBezTo>
                    <a:cubicBezTo>
                      <a:pt x="0" y="38"/>
                      <a:pt x="0" y="38"/>
                      <a:pt x="0" y="38"/>
                    </a:cubicBezTo>
                    <a:cubicBezTo>
                      <a:pt x="47" y="3"/>
                      <a:pt x="47" y="3"/>
                      <a:pt x="47" y="3"/>
                    </a:cubicBezTo>
                    <a:cubicBezTo>
                      <a:pt x="46" y="1"/>
                      <a:pt x="46" y="1"/>
                      <a:pt x="46" y="1"/>
                    </a:cubicBezTo>
                    <a:moveTo>
                      <a:pt x="49" y="0"/>
                    </a:moveTo>
                    <a:cubicBezTo>
                      <a:pt x="48" y="0"/>
                      <a:pt x="48" y="0"/>
                      <a:pt x="48" y="0"/>
                    </a:cubicBezTo>
                    <a:cubicBezTo>
                      <a:pt x="47" y="0"/>
                      <a:pt x="47" y="0"/>
                      <a:pt x="47" y="0"/>
                    </a:cubicBezTo>
                    <a:cubicBezTo>
                      <a:pt x="48" y="2"/>
                      <a:pt x="48" y="2"/>
                      <a:pt x="48" y="2"/>
                    </a:cubicBezTo>
                    <a:cubicBezTo>
                      <a:pt x="49" y="1"/>
                      <a:pt x="49" y="1"/>
                      <a:pt x="49" y="1"/>
                    </a:cubicBezTo>
                    <a:cubicBezTo>
                      <a:pt x="49" y="0"/>
                      <a:pt x="49" y="0"/>
                      <a:pt x="49" y="0"/>
                    </a:cubicBezTo>
                    <a:cubicBezTo>
                      <a:pt x="49" y="0"/>
                      <a:pt x="49" y="0"/>
                      <a:pt x="49" y="0"/>
                    </a:cubicBezTo>
                    <a:cubicBezTo>
                      <a:pt x="49" y="0"/>
                      <a:pt x="49" y="0"/>
                      <a:pt x="4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1" name="îŝḻïḍé">
                <a:extLst>
                  <a:ext uri="{FF2B5EF4-FFF2-40B4-BE49-F238E27FC236}">
                    <a16:creationId xmlns:a16="http://schemas.microsoft.com/office/drawing/2014/main" id="{D04E65EB-7466-447C-BEF3-B9BC01C5C66F}"/>
                  </a:ext>
                </a:extLst>
              </p:cNvPr>
              <p:cNvSpPr/>
              <p:nvPr/>
            </p:nvSpPr>
            <p:spPr bwMode="auto">
              <a:xfrm>
                <a:off x="2066" y="1459"/>
                <a:ext cx="4" cy="6"/>
              </a:xfrm>
              <a:custGeom>
                <a:avLst/>
                <a:gdLst>
                  <a:gd name="T0" fmla="*/ 2 w 4"/>
                  <a:gd name="T1" fmla="*/ 0 h 6"/>
                  <a:gd name="T2" fmla="*/ 0 w 4"/>
                  <a:gd name="T3" fmla="*/ 2 h 6"/>
                  <a:gd name="T4" fmla="*/ 2 w 4"/>
                  <a:gd name="T5" fmla="*/ 6 h 6"/>
                  <a:gd name="T6" fmla="*/ 4 w 4"/>
                  <a:gd name="T7" fmla="*/ 4 h 6"/>
                  <a:gd name="T8" fmla="*/ 2 w 4"/>
                  <a:gd name="T9" fmla="*/ 0 h 6"/>
                </a:gdLst>
                <a:ahLst/>
                <a:cxnLst>
                  <a:cxn ang="0">
                    <a:pos x="T0" y="T1"/>
                  </a:cxn>
                  <a:cxn ang="0">
                    <a:pos x="T2" y="T3"/>
                  </a:cxn>
                  <a:cxn ang="0">
                    <a:pos x="T4" y="T5"/>
                  </a:cxn>
                  <a:cxn ang="0">
                    <a:pos x="T6" y="T7"/>
                  </a:cxn>
                  <a:cxn ang="0">
                    <a:pos x="T8" y="T9"/>
                  </a:cxn>
                </a:cxnLst>
                <a:rect l="0" t="0" r="r" b="b"/>
                <a:pathLst>
                  <a:path w="4" h="6">
                    <a:moveTo>
                      <a:pt x="2" y="0"/>
                    </a:moveTo>
                    <a:lnTo>
                      <a:pt x="0" y="2"/>
                    </a:lnTo>
                    <a:lnTo>
                      <a:pt x="2" y="6"/>
                    </a:lnTo>
                    <a:lnTo>
                      <a:pt x="4" y="4"/>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2" name="ïŝľídè">
                <a:extLst>
                  <a:ext uri="{FF2B5EF4-FFF2-40B4-BE49-F238E27FC236}">
                    <a16:creationId xmlns:a16="http://schemas.microsoft.com/office/drawing/2014/main" id="{F97415F8-F1ED-4EB6-AAEA-F6A61D715E62}"/>
                  </a:ext>
                </a:extLst>
              </p:cNvPr>
              <p:cNvSpPr/>
              <p:nvPr/>
            </p:nvSpPr>
            <p:spPr bwMode="auto">
              <a:xfrm>
                <a:off x="2066" y="1459"/>
                <a:ext cx="4" cy="6"/>
              </a:xfrm>
              <a:custGeom>
                <a:avLst/>
                <a:gdLst>
                  <a:gd name="T0" fmla="*/ 2 w 4"/>
                  <a:gd name="T1" fmla="*/ 0 h 6"/>
                  <a:gd name="T2" fmla="*/ 0 w 4"/>
                  <a:gd name="T3" fmla="*/ 2 h 6"/>
                  <a:gd name="T4" fmla="*/ 2 w 4"/>
                  <a:gd name="T5" fmla="*/ 6 h 6"/>
                  <a:gd name="T6" fmla="*/ 4 w 4"/>
                  <a:gd name="T7" fmla="*/ 4 h 6"/>
                  <a:gd name="T8" fmla="*/ 2 w 4"/>
                  <a:gd name="T9" fmla="*/ 0 h 6"/>
                </a:gdLst>
                <a:ahLst/>
                <a:cxnLst>
                  <a:cxn ang="0">
                    <a:pos x="T0" y="T1"/>
                  </a:cxn>
                  <a:cxn ang="0">
                    <a:pos x="T2" y="T3"/>
                  </a:cxn>
                  <a:cxn ang="0">
                    <a:pos x="T4" y="T5"/>
                  </a:cxn>
                  <a:cxn ang="0">
                    <a:pos x="T6" y="T7"/>
                  </a:cxn>
                  <a:cxn ang="0">
                    <a:pos x="T8" y="T9"/>
                  </a:cxn>
                </a:cxnLst>
                <a:rect l="0" t="0" r="r" b="b"/>
                <a:pathLst>
                  <a:path w="4" h="6">
                    <a:moveTo>
                      <a:pt x="2" y="0"/>
                    </a:moveTo>
                    <a:lnTo>
                      <a:pt x="0" y="2"/>
                    </a:lnTo>
                    <a:lnTo>
                      <a:pt x="2" y="6"/>
                    </a:lnTo>
                    <a:lnTo>
                      <a:pt x="4" y="4"/>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3" name="ïṣ1idé">
                <a:extLst>
                  <a:ext uri="{FF2B5EF4-FFF2-40B4-BE49-F238E27FC236}">
                    <a16:creationId xmlns:a16="http://schemas.microsoft.com/office/drawing/2014/main" id="{DE5EB77F-DE1D-4ACB-8CE2-C7F80666949A}"/>
                  </a:ext>
                </a:extLst>
              </p:cNvPr>
              <p:cNvSpPr/>
              <p:nvPr/>
            </p:nvSpPr>
            <p:spPr bwMode="auto">
              <a:xfrm>
                <a:off x="1930" y="1536"/>
                <a:ext cx="37" cy="32"/>
              </a:xfrm>
              <a:custGeom>
                <a:avLst/>
                <a:gdLst>
                  <a:gd name="T0" fmla="*/ 37 w 37"/>
                  <a:gd name="T1" fmla="*/ 0 h 32"/>
                  <a:gd name="T2" fmla="*/ 0 w 37"/>
                  <a:gd name="T3" fmla="*/ 27 h 32"/>
                  <a:gd name="T4" fmla="*/ 2 w 37"/>
                  <a:gd name="T5" fmla="*/ 32 h 32"/>
                  <a:gd name="T6" fmla="*/ 35 w 37"/>
                  <a:gd name="T7" fmla="*/ 4 h 32"/>
                  <a:gd name="T8" fmla="*/ 37 w 37"/>
                  <a:gd name="T9" fmla="*/ 0 h 32"/>
                </a:gdLst>
                <a:ahLst/>
                <a:cxnLst>
                  <a:cxn ang="0">
                    <a:pos x="T0" y="T1"/>
                  </a:cxn>
                  <a:cxn ang="0">
                    <a:pos x="T2" y="T3"/>
                  </a:cxn>
                  <a:cxn ang="0">
                    <a:pos x="T4" y="T5"/>
                  </a:cxn>
                  <a:cxn ang="0">
                    <a:pos x="T6" y="T7"/>
                  </a:cxn>
                  <a:cxn ang="0">
                    <a:pos x="T8" y="T9"/>
                  </a:cxn>
                </a:cxnLst>
                <a:rect l="0" t="0" r="r" b="b"/>
                <a:pathLst>
                  <a:path w="37" h="32">
                    <a:moveTo>
                      <a:pt x="37" y="0"/>
                    </a:moveTo>
                    <a:lnTo>
                      <a:pt x="0" y="27"/>
                    </a:lnTo>
                    <a:lnTo>
                      <a:pt x="2" y="32"/>
                    </a:lnTo>
                    <a:lnTo>
                      <a:pt x="35" y="4"/>
                    </a:lnTo>
                    <a:lnTo>
                      <a:pt x="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4" name="iSḷidé">
                <a:extLst>
                  <a:ext uri="{FF2B5EF4-FFF2-40B4-BE49-F238E27FC236}">
                    <a16:creationId xmlns:a16="http://schemas.microsoft.com/office/drawing/2014/main" id="{D3DC026C-3704-45DD-9D07-110DE088191A}"/>
                  </a:ext>
                </a:extLst>
              </p:cNvPr>
              <p:cNvSpPr/>
              <p:nvPr/>
            </p:nvSpPr>
            <p:spPr bwMode="auto">
              <a:xfrm>
                <a:off x="1930" y="1536"/>
                <a:ext cx="37" cy="32"/>
              </a:xfrm>
              <a:custGeom>
                <a:avLst/>
                <a:gdLst>
                  <a:gd name="T0" fmla="*/ 37 w 37"/>
                  <a:gd name="T1" fmla="*/ 0 h 32"/>
                  <a:gd name="T2" fmla="*/ 0 w 37"/>
                  <a:gd name="T3" fmla="*/ 27 h 32"/>
                  <a:gd name="T4" fmla="*/ 2 w 37"/>
                  <a:gd name="T5" fmla="*/ 32 h 32"/>
                  <a:gd name="T6" fmla="*/ 35 w 37"/>
                  <a:gd name="T7" fmla="*/ 4 h 32"/>
                  <a:gd name="T8" fmla="*/ 37 w 37"/>
                  <a:gd name="T9" fmla="*/ 0 h 32"/>
                </a:gdLst>
                <a:ahLst/>
                <a:cxnLst>
                  <a:cxn ang="0">
                    <a:pos x="T0" y="T1"/>
                  </a:cxn>
                  <a:cxn ang="0">
                    <a:pos x="T2" y="T3"/>
                  </a:cxn>
                  <a:cxn ang="0">
                    <a:pos x="T4" y="T5"/>
                  </a:cxn>
                  <a:cxn ang="0">
                    <a:pos x="T6" y="T7"/>
                  </a:cxn>
                  <a:cxn ang="0">
                    <a:pos x="T8" y="T9"/>
                  </a:cxn>
                </a:cxnLst>
                <a:rect l="0" t="0" r="r" b="b"/>
                <a:pathLst>
                  <a:path w="37" h="32">
                    <a:moveTo>
                      <a:pt x="37" y="0"/>
                    </a:moveTo>
                    <a:lnTo>
                      <a:pt x="0" y="27"/>
                    </a:lnTo>
                    <a:lnTo>
                      <a:pt x="2" y="32"/>
                    </a:lnTo>
                    <a:lnTo>
                      <a:pt x="35" y="4"/>
                    </a:lnTo>
                    <a:lnTo>
                      <a:pt x="3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5" name="iS1iḍe">
                <a:extLst>
                  <a:ext uri="{FF2B5EF4-FFF2-40B4-BE49-F238E27FC236}">
                    <a16:creationId xmlns:a16="http://schemas.microsoft.com/office/drawing/2014/main" id="{3C14A9A3-8920-414C-BE82-C7CB895C62CC}"/>
                  </a:ext>
                </a:extLst>
              </p:cNvPr>
              <p:cNvSpPr/>
              <p:nvPr/>
            </p:nvSpPr>
            <p:spPr bwMode="auto">
              <a:xfrm>
                <a:off x="1857" y="1578"/>
                <a:ext cx="56" cy="42"/>
              </a:xfrm>
              <a:custGeom>
                <a:avLst/>
                <a:gdLst>
                  <a:gd name="T0" fmla="*/ 26 w 27"/>
                  <a:gd name="T1" fmla="*/ 0 h 20"/>
                  <a:gd name="T2" fmla="*/ 0 w 27"/>
                  <a:gd name="T3" fmla="*/ 20 h 20"/>
                  <a:gd name="T4" fmla="*/ 2 w 27"/>
                  <a:gd name="T5" fmla="*/ 20 h 20"/>
                  <a:gd name="T6" fmla="*/ 27 w 27"/>
                  <a:gd name="T7" fmla="*/ 1 h 20"/>
                  <a:gd name="T8" fmla="*/ 26 w 27"/>
                  <a:gd name="T9" fmla="*/ 0 h 20"/>
                </a:gdLst>
                <a:ahLst/>
                <a:cxnLst>
                  <a:cxn ang="0">
                    <a:pos x="T0" y="T1"/>
                  </a:cxn>
                  <a:cxn ang="0">
                    <a:pos x="T2" y="T3"/>
                  </a:cxn>
                  <a:cxn ang="0">
                    <a:pos x="T4" y="T5"/>
                  </a:cxn>
                  <a:cxn ang="0">
                    <a:pos x="T6" y="T7"/>
                  </a:cxn>
                  <a:cxn ang="0">
                    <a:pos x="T8" y="T9"/>
                  </a:cxn>
                </a:cxnLst>
                <a:rect l="0" t="0" r="r" b="b"/>
                <a:pathLst>
                  <a:path w="27" h="20">
                    <a:moveTo>
                      <a:pt x="26" y="0"/>
                    </a:moveTo>
                    <a:cubicBezTo>
                      <a:pt x="0" y="20"/>
                      <a:pt x="0" y="20"/>
                      <a:pt x="0" y="20"/>
                    </a:cubicBezTo>
                    <a:cubicBezTo>
                      <a:pt x="2" y="20"/>
                      <a:pt x="2" y="20"/>
                      <a:pt x="2" y="20"/>
                    </a:cubicBezTo>
                    <a:cubicBezTo>
                      <a:pt x="27" y="1"/>
                      <a:pt x="27" y="1"/>
                      <a:pt x="27" y="1"/>
                    </a:cubicBezTo>
                    <a:cubicBezTo>
                      <a:pt x="26" y="1"/>
                      <a:pt x="26" y="1"/>
                      <a:pt x="2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6" name="ïsḷïḋê">
                <a:extLst>
                  <a:ext uri="{FF2B5EF4-FFF2-40B4-BE49-F238E27FC236}">
                    <a16:creationId xmlns:a16="http://schemas.microsoft.com/office/drawing/2014/main" id="{A74759DA-A3DA-4B06-BFF2-8BD8EFFABB7B}"/>
                  </a:ext>
                </a:extLst>
              </p:cNvPr>
              <p:cNvSpPr/>
              <p:nvPr/>
            </p:nvSpPr>
            <p:spPr bwMode="auto">
              <a:xfrm>
                <a:off x="1911" y="1566"/>
                <a:ext cx="19" cy="14"/>
              </a:xfrm>
              <a:custGeom>
                <a:avLst/>
                <a:gdLst>
                  <a:gd name="T0" fmla="*/ 8 w 9"/>
                  <a:gd name="T1" fmla="*/ 0 h 7"/>
                  <a:gd name="T2" fmla="*/ 0 w 9"/>
                  <a:gd name="T3" fmla="*/ 6 h 7"/>
                  <a:gd name="T4" fmla="*/ 1 w 9"/>
                  <a:gd name="T5" fmla="*/ 7 h 7"/>
                  <a:gd name="T6" fmla="*/ 9 w 9"/>
                  <a:gd name="T7" fmla="*/ 1 h 7"/>
                  <a:gd name="T8" fmla="*/ 8 w 9"/>
                  <a:gd name="T9" fmla="*/ 0 h 7"/>
                </a:gdLst>
                <a:ahLst/>
                <a:cxnLst>
                  <a:cxn ang="0">
                    <a:pos x="T0" y="T1"/>
                  </a:cxn>
                  <a:cxn ang="0">
                    <a:pos x="T2" y="T3"/>
                  </a:cxn>
                  <a:cxn ang="0">
                    <a:pos x="T4" y="T5"/>
                  </a:cxn>
                  <a:cxn ang="0">
                    <a:pos x="T6" y="T7"/>
                  </a:cxn>
                  <a:cxn ang="0">
                    <a:pos x="T8" y="T9"/>
                  </a:cxn>
                </a:cxnLst>
                <a:rect l="0" t="0" r="r" b="b"/>
                <a:pathLst>
                  <a:path w="9" h="7">
                    <a:moveTo>
                      <a:pt x="8" y="0"/>
                    </a:moveTo>
                    <a:cubicBezTo>
                      <a:pt x="0" y="6"/>
                      <a:pt x="0" y="6"/>
                      <a:pt x="0" y="6"/>
                    </a:cubicBezTo>
                    <a:cubicBezTo>
                      <a:pt x="0" y="7"/>
                      <a:pt x="0" y="7"/>
                      <a:pt x="1" y="7"/>
                    </a:cubicBezTo>
                    <a:cubicBezTo>
                      <a:pt x="9" y="1"/>
                      <a:pt x="9" y="1"/>
                      <a:pt x="9" y="1"/>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7" name="íSḻîďe">
                <a:extLst>
                  <a:ext uri="{FF2B5EF4-FFF2-40B4-BE49-F238E27FC236}">
                    <a16:creationId xmlns:a16="http://schemas.microsoft.com/office/drawing/2014/main" id="{3CA33E6E-A3DB-463D-A14A-9845CBE904FB}"/>
                  </a:ext>
                </a:extLst>
              </p:cNvPr>
              <p:cNvSpPr/>
              <p:nvPr/>
            </p:nvSpPr>
            <p:spPr bwMode="auto">
              <a:xfrm>
                <a:off x="1696" y="1622"/>
                <a:ext cx="161" cy="121"/>
              </a:xfrm>
              <a:custGeom>
                <a:avLst/>
                <a:gdLst>
                  <a:gd name="T0" fmla="*/ 0 w 77"/>
                  <a:gd name="T1" fmla="*/ 56 h 58"/>
                  <a:gd name="T2" fmla="*/ 0 w 77"/>
                  <a:gd name="T3" fmla="*/ 56 h 58"/>
                  <a:gd name="T4" fmla="*/ 0 w 77"/>
                  <a:gd name="T5" fmla="*/ 58 h 58"/>
                  <a:gd name="T6" fmla="*/ 0 w 77"/>
                  <a:gd name="T7" fmla="*/ 58 h 58"/>
                  <a:gd name="T8" fmla="*/ 0 w 77"/>
                  <a:gd name="T9" fmla="*/ 56 h 58"/>
                  <a:gd name="T10" fmla="*/ 75 w 77"/>
                  <a:gd name="T11" fmla="*/ 0 h 58"/>
                  <a:gd name="T12" fmla="*/ 35 w 77"/>
                  <a:gd name="T13" fmla="*/ 30 h 58"/>
                  <a:gd name="T14" fmla="*/ 35 w 77"/>
                  <a:gd name="T15" fmla="*/ 30 h 58"/>
                  <a:gd name="T16" fmla="*/ 35 w 77"/>
                  <a:gd name="T17" fmla="*/ 31 h 58"/>
                  <a:gd name="T18" fmla="*/ 35 w 77"/>
                  <a:gd name="T19" fmla="*/ 32 h 58"/>
                  <a:gd name="T20" fmla="*/ 77 w 77"/>
                  <a:gd name="T21" fmla="*/ 0 h 58"/>
                  <a:gd name="T22" fmla="*/ 75 w 77"/>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58">
                    <a:moveTo>
                      <a:pt x="0" y="56"/>
                    </a:moveTo>
                    <a:cubicBezTo>
                      <a:pt x="0" y="56"/>
                      <a:pt x="0" y="56"/>
                      <a:pt x="0" y="56"/>
                    </a:cubicBezTo>
                    <a:cubicBezTo>
                      <a:pt x="0" y="57"/>
                      <a:pt x="0" y="57"/>
                      <a:pt x="0" y="58"/>
                    </a:cubicBezTo>
                    <a:cubicBezTo>
                      <a:pt x="0" y="58"/>
                      <a:pt x="0" y="58"/>
                      <a:pt x="0" y="58"/>
                    </a:cubicBezTo>
                    <a:cubicBezTo>
                      <a:pt x="0" y="57"/>
                      <a:pt x="0" y="57"/>
                      <a:pt x="0" y="56"/>
                    </a:cubicBezTo>
                    <a:moveTo>
                      <a:pt x="75" y="0"/>
                    </a:moveTo>
                    <a:cubicBezTo>
                      <a:pt x="35" y="30"/>
                      <a:pt x="35" y="30"/>
                      <a:pt x="35" y="30"/>
                    </a:cubicBezTo>
                    <a:cubicBezTo>
                      <a:pt x="35" y="30"/>
                      <a:pt x="35" y="30"/>
                      <a:pt x="35" y="30"/>
                    </a:cubicBezTo>
                    <a:cubicBezTo>
                      <a:pt x="35" y="31"/>
                      <a:pt x="35" y="31"/>
                      <a:pt x="35" y="31"/>
                    </a:cubicBezTo>
                    <a:cubicBezTo>
                      <a:pt x="35" y="31"/>
                      <a:pt x="35" y="31"/>
                      <a:pt x="35" y="32"/>
                    </a:cubicBezTo>
                    <a:cubicBezTo>
                      <a:pt x="77" y="0"/>
                      <a:pt x="77" y="0"/>
                      <a:pt x="77" y="0"/>
                    </a:cubicBezTo>
                    <a:cubicBezTo>
                      <a:pt x="75" y="0"/>
                      <a:pt x="75" y="0"/>
                      <a:pt x="7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8" name="ï$ľïdê">
                <a:extLst>
                  <a:ext uri="{FF2B5EF4-FFF2-40B4-BE49-F238E27FC236}">
                    <a16:creationId xmlns:a16="http://schemas.microsoft.com/office/drawing/2014/main" id="{09F16899-EC04-4774-86D6-6D17588DF4FC}"/>
                  </a:ext>
                </a:extLst>
              </p:cNvPr>
              <p:cNvSpPr/>
              <p:nvPr/>
            </p:nvSpPr>
            <p:spPr bwMode="auto">
              <a:xfrm>
                <a:off x="1679" y="1684"/>
                <a:ext cx="90" cy="69"/>
              </a:xfrm>
              <a:custGeom>
                <a:avLst/>
                <a:gdLst>
                  <a:gd name="T0" fmla="*/ 8 w 43"/>
                  <a:gd name="T1" fmla="*/ 26 h 33"/>
                  <a:gd name="T2" fmla="*/ 0 w 43"/>
                  <a:gd name="T3" fmla="*/ 32 h 33"/>
                  <a:gd name="T4" fmla="*/ 1 w 43"/>
                  <a:gd name="T5" fmla="*/ 33 h 33"/>
                  <a:gd name="T6" fmla="*/ 4 w 43"/>
                  <a:gd name="T7" fmla="*/ 32 h 33"/>
                  <a:gd name="T8" fmla="*/ 8 w 43"/>
                  <a:gd name="T9" fmla="*/ 28 h 33"/>
                  <a:gd name="T10" fmla="*/ 8 w 43"/>
                  <a:gd name="T11" fmla="*/ 26 h 33"/>
                  <a:gd name="T12" fmla="*/ 43 w 43"/>
                  <a:gd name="T13" fmla="*/ 0 h 33"/>
                  <a:gd name="T14" fmla="*/ 8 w 43"/>
                  <a:gd name="T15" fmla="*/ 26 h 33"/>
                  <a:gd name="T16" fmla="*/ 8 w 43"/>
                  <a:gd name="T17" fmla="*/ 28 h 33"/>
                  <a:gd name="T18" fmla="*/ 43 w 43"/>
                  <a:gd name="T19" fmla="*/ 2 h 33"/>
                  <a:gd name="T20" fmla="*/ 43 w 43"/>
                  <a:gd name="T21" fmla="*/ 1 h 33"/>
                  <a:gd name="T22" fmla="*/ 43 w 43"/>
                  <a:gd name="T23" fmla="*/ 0 h 33"/>
                  <a:gd name="T24" fmla="*/ 43 w 43"/>
                  <a:gd name="T25"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33">
                    <a:moveTo>
                      <a:pt x="8" y="26"/>
                    </a:moveTo>
                    <a:cubicBezTo>
                      <a:pt x="0" y="32"/>
                      <a:pt x="0" y="32"/>
                      <a:pt x="0" y="32"/>
                    </a:cubicBezTo>
                    <a:cubicBezTo>
                      <a:pt x="1" y="32"/>
                      <a:pt x="1" y="32"/>
                      <a:pt x="1" y="33"/>
                    </a:cubicBezTo>
                    <a:cubicBezTo>
                      <a:pt x="4" y="32"/>
                      <a:pt x="4" y="32"/>
                      <a:pt x="4" y="32"/>
                    </a:cubicBezTo>
                    <a:cubicBezTo>
                      <a:pt x="8" y="28"/>
                      <a:pt x="8" y="28"/>
                      <a:pt x="8" y="28"/>
                    </a:cubicBezTo>
                    <a:cubicBezTo>
                      <a:pt x="8" y="27"/>
                      <a:pt x="8" y="27"/>
                      <a:pt x="8" y="26"/>
                    </a:cubicBezTo>
                    <a:moveTo>
                      <a:pt x="43" y="0"/>
                    </a:moveTo>
                    <a:cubicBezTo>
                      <a:pt x="8" y="26"/>
                      <a:pt x="8" y="26"/>
                      <a:pt x="8" y="26"/>
                    </a:cubicBezTo>
                    <a:cubicBezTo>
                      <a:pt x="8" y="27"/>
                      <a:pt x="8" y="27"/>
                      <a:pt x="8" y="28"/>
                    </a:cubicBezTo>
                    <a:cubicBezTo>
                      <a:pt x="43" y="2"/>
                      <a:pt x="43" y="2"/>
                      <a:pt x="43" y="2"/>
                    </a:cubicBezTo>
                    <a:cubicBezTo>
                      <a:pt x="43" y="1"/>
                      <a:pt x="43" y="1"/>
                      <a:pt x="43" y="1"/>
                    </a:cubicBezTo>
                    <a:cubicBezTo>
                      <a:pt x="43" y="0"/>
                      <a:pt x="43" y="0"/>
                      <a:pt x="43" y="0"/>
                    </a:cubicBezTo>
                    <a:cubicBezTo>
                      <a:pt x="43" y="0"/>
                      <a:pt x="43" y="0"/>
                      <a:pt x="4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9" name="îslîdè">
                <a:extLst>
                  <a:ext uri="{FF2B5EF4-FFF2-40B4-BE49-F238E27FC236}">
                    <a16:creationId xmlns:a16="http://schemas.microsoft.com/office/drawing/2014/main" id="{848B8A0A-2457-4112-A4B5-301BDCC98C50}"/>
                  </a:ext>
                </a:extLst>
              </p:cNvPr>
              <p:cNvSpPr/>
              <p:nvPr/>
            </p:nvSpPr>
            <p:spPr bwMode="auto">
              <a:xfrm>
                <a:off x="1995" y="1326"/>
                <a:ext cx="27" cy="41"/>
              </a:xfrm>
              <a:custGeom>
                <a:avLst/>
                <a:gdLst>
                  <a:gd name="T0" fmla="*/ 1 w 13"/>
                  <a:gd name="T1" fmla="*/ 0 h 20"/>
                  <a:gd name="T2" fmla="*/ 0 w 13"/>
                  <a:gd name="T3" fmla="*/ 1 h 20"/>
                  <a:gd name="T4" fmla="*/ 5 w 13"/>
                  <a:gd name="T5" fmla="*/ 10 h 20"/>
                  <a:gd name="T6" fmla="*/ 11 w 13"/>
                  <a:gd name="T7" fmla="*/ 20 h 20"/>
                  <a:gd name="T8" fmla="*/ 13 w 13"/>
                  <a:gd name="T9" fmla="*/ 20 h 20"/>
                  <a:gd name="T10" fmla="*/ 1 w 13"/>
                  <a:gd name="T11" fmla="*/ 0 h 20"/>
                </a:gdLst>
                <a:ahLst/>
                <a:cxnLst>
                  <a:cxn ang="0">
                    <a:pos x="T0" y="T1"/>
                  </a:cxn>
                  <a:cxn ang="0">
                    <a:pos x="T2" y="T3"/>
                  </a:cxn>
                  <a:cxn ang="0">
                    <a:pos x="T4" y="T5"/>
                  </a:cxn>
                  <a:cxn ang="0">
                    <a:pos x="T6" y="T7"/>
                  </a:cxn>
                  <a:cxn ang="0">
                    <a:pos x="T8" y="T9"/>
                  </a:cxn>
                  <a:cxn ang="0">
                    <a:pos x="T10" y="T11"/>
                  </a:cxn>
                </a:cxnLst>
                <a:rect l="0" t="0" r="r" b="b"/>
                <a:pathLst>
                  <a:path w="13" h="20">
                    <a:moveTo>
                      <a:pt x="1" y="0"/>
                    </a:moveTo>
                    <a:cubicBezTo>
                      <a:pt x="1" y="0"/>
                      <a:pt x="1" y="1"/>
                      <a:pt x="0" y="1"/>
                    </a:cubicBezTo>
                    <a:cubicBezTo>
                      <a:pt x="5" y="10"/>
                      <a:pt x="5" y="10"/>
                      <a:pt x="5" y="10"/>
                    </a:cubicBezTo>
                    <a:cubicBezTo>
                      <a:pt x="11" y="20"/>
                      <a:pt x="11" y="20"/>
                      <a:pt x="11" y="20"/>
                    </a:cubicBezTo>
                    <a:cubicBezTo>
                      <a:pt x="12" y="20"/>
                      <a:pt x="12" y="20"/>
                      <a:pt x="13" y="2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0" name="iṥļíḓè">
                <a:extLst>
                  <a:ext uri="{FF2B5EF4-FFF2-40B4-BE49-F238E27FC236}">
                    <a16:creationId xmlns:a16="http://schemas.microsoft.com/office/drawing/2014/main" id="{BC7F9755-3EE9-4E37-A4ED-CAEDB952151D}"/>
                  </a:ext>
                </a:extLst>
              </p:cNvPr>
              <p:cNvSpPr/>
              <p:nvPr/>
            </p:nvSpPr>
            <p:spPr bwMode="auto">
              <a:xfrm>
                <a:off x="1986" y="1311"/>
                <a:ext cx="86" cy="140"/>
              </a:xfrm>
              <a:custGeom>
                <a:avLst/>
                <a:gdLst>
                  <a:gd name="T0" fmla="*/ 17 w 41"/>
                  <a:gd name="T1" fmla="*/ 27 h 67"/>
                  <a:gd name="T2" fmla="*/ 15 w 41"/>
                  <a:gd name="T3" fmla="*/ 27 h 67"/>
                  <a:gd name="T4" fmla="*/ 40 w 41"/>
                  <a:gd name="T5" fmla="*/ 65 h 67"/>
                  <a:gd name="T6" fmla="*/ 41 w 41"/>
                  <a:gd name="T7" fmla="*/ 67 h 67"/>
                  <a:gd name="T8" fmla="*/ 40 w 41"/>
                  <a:gd name="T9" fmla="*/ 63 h 67"/>
                  <a:gd name="T10" fmla="*/ 17 w 41"/>
                  <a:gd name="T11" fmla="*/ 27 h 67"/>
                  <a:gd name="T12" fmla="*/ 0 w 41"/>
                  <a:gd name="T13" fmla="*/ 0 h 67"/>
                  <a:gd name="T14" fmla="*/ 4 w 41"/>
                  <a:gd name="T15" fmla="*/ 8 h 67"/>
                  <a:gd name="T16" fmla="*/ 5 w 41"/>
                  <a:gd name="T17" fmla="*/ 7 h 67"/>
                  <a:gd name="T18" fmla="*/ 0 w 41"/>
                  <a:gd name="T19" fmla="*/ 0 h 67"/>
                  <a:gd name="T20" fmla="*/ 0 w 41"/>
                  <a:gd name="T21"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67">
                    <a:moveTo>
                      <a:pt x="17" y="27"/>
                    </a:moveTo>
                    <a:cubicBezTo>
                      <a:pt x="16" y="27"/>
                      <a:pt x="16" y="27"/>
                      <a:pt x="15" y="27"/>
                    </a:cubicBezTo>
                    <a:cubicBezTo>
                      <a:pt x="40" y="65"/>
                      <a:pt x="40" y="65"/>
                      <a:pt x="40" y="65"/>
                    </a:cubicBezTo>
                    <a:cubicBezTo>
                      <a:pt x="41" y="67"/>
                      <a:pt x="41" y="67"/>
                      <a:pt x="41" y="67"/>
                    </a:cubicBezTo>
                    <a:cubicBezTo>
                      <a:pt x="40" y="63"/>
                      <a:pt x="40" y="63"/>
                      <a:pt x="40" y="63"/>
                    </a:cubicBezTo>
                    <a:cubicBezTo>
                      <a:pt x="17" y="27"/>
                      <a:pt x="17" y="27"/>
                      <a:pt x="17" y="27"/>
                    </a:cubicBezTo>
                    <a:moveTo>
                      <a:pt x="0" y="0"/>
                    </a:moveTo>
                    <a:cubicBezTo>
                      <a:pt x="4" y="8"/>
                      <a:pt x="4" y="8"/>
                      <a:pt x="4" y="8"/>
                    </a:cubicBezTo>
                    <a:cubicBezTo>
                      <a:pt x="5" y="8"/>
                      <a:pt x="5" y="7"/>
                      <a:pt x="5" y="7"/>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1" name="îšlíḑê">
                <a:extLst>
                  <a:ext uri="{FF2B5EF4-FFF2-40B4-BE49-F238E27FC236}">
                    <a16:creationId xmlns:a16="http://schemas.microsoft.com/office/drawing/2014/main" id="{FA2F60DD-C1E5-467A-82C3-638B597F8E0F}"/>
                  </a:ext>
                </a:extLst>
              </p:cNvPr>
              <p:cNvSpPr/>
              <p:nvPr/>
            </p:nvSpPr>
            <p:spPr bwMode="auto">
              <a:xfrm>
                <a:off x="1995" y="1328"/>
                <a:ext cx="10" cy="19"/>
              </a:xfrm>
              <a:custGeom>
                <a:avLst/>
                <a:gdLst>
                  <a:gd name="T0" fmla="*/ 0 w 5"/>
                  <a:gd name="T1" fmla="*/ 0 h 9"/>
                  <a:gd name="T2" fmla="*/ 0 w 5"/>
                  <a:gd name="T3" fmla="*/ 1 h 9"/>
                  <a:gd name="T4" fmla="*/ 5 w 5"/>
                  <a:gd name="T5" fmla="*/ 9 h 9"/>
                  <a:gd name="T6" fmla="*/ 0 w 5"/>
                  <a:gd name="T7" fmla="*/ 0 h 9"/>
                </a:gdLst>
                <a:ahLst/>
                <a:cxnLst>
                  <a:cxn ang="0">
                    <a:pos x="T0" y="T1"/>
                  </a:cxn>
                  <a:cxn ang="0">
                    <a:pos x="T2" y="T3"/>
                  </a:cxn>
                  <a:cxn ang="0">
                    <a:pos x="T4" y="T5"/>
                  </a:cxn>
                  <a:cxn ang="0">
                    <a:pos x="T6" y="T7"/>
                  </a:cxn>
                </a:cxnLst>
                <a:rect l="0" t="0" r="r" b="b"/>
                <a:pathLst>
                  <a:path w="5" h="9">
                    <a:moveTo>
                      <a:pt x="0" y="0"/>
                    </a:moveTo>
                    <a:cubicBezTo>
                      <a:pt x="0" y="0"/>
                      <a:pt x="0" y="0"/>
                      <a:pt x="0" y="1"/>
                    </a:cubicBezTo>
                    <a:cubicBezTo>
                      <a:pt x="5" y="9"/>
                      <a:pt x="5" y="9"/>
                      <a:pt x="5" y="9"/>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2" name="ïşľíḓe">
                <a:extLst>
                  <a:ext uri="{FF2B5EF4-FFF2-40B4-BE49-F238E27FC236}">
                    <a16:creationId xmlns:a16="http://schemas.microsoft.com/office/drawing/2014/main" id="{4B0B96A9-B65D-4A60-9B78-06741414EF2D}"/>
                  </a:ext>
                </a:extLst>
              </p:cNvPr>
              <p:cNvSpPr/>
              <p:nvPr/>
            </p:nvSpPr>
            <p:spPr bwMode="auto">
              <a:xfrm>
                <a:off x="1984" y="1311"/>
                <a:ext cx="11" cy="19"/>
              </a:xfrm>
              <a:custGeom>
                <a:avLst/>
                <a:gdLst>
                  <a:gd name="T0" fmla="*/ 1 w 5"/>
                  <a:gd name="T1" fmla="*/ 0 h 9"/>
                  <a:gd name="T2" fmla="*/ 1 w 5"/>
                  <a:gd name="T3" fmla="*/ 0 h 9"/>
                  <a:gd name="T4" fmla="*/ 0 w 5"/>
                  <a:gd name="T5" fmla="*/ 1 h 9"/>
                  <a:gd name="T6" fmla="*/ 5 w 5"/>
                  <a:gd name="T7" fmla="*/ 9 h 9"/>
                  <a:gd name="T8" fmla="*/ 5 w 5"/>
                  <a:gd name="T9" fmla="*/ 8 h 9"/>
                  <a:gd name="T10" fmla="*/ 1 w 5"/>
                  <a:gd name="T11" fmla="*/ 0 h 9"/>
                  <a:gd name="T12" fmla="*/ 1 w 5"/>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5" h="9">
                    <a:moveTo>
                      <a:pt x="1" y="0"/>
                    </a:moveTo>
                    <a:cubicBezTo>
                      <a:pt x="1" y="0"/>
                      <a:pt x="1" y="0"/>
                      <a:pt x="1" y="0"/>
                    </a:cubicBezTo>
                    <a:cubicBezTo>
                      <a:pt x="1" y="0"/>
                      <a:pt x="0" y="0"/>
                      <a:pt x="0" y="1"/>
                    </a:cubicBezTo>
                    <a:cubicBezTo>
                      <a:pt x="5" y="9"/>
                      <a:pt x="5" y="9"/>
                      <a:pt x="5" y="9"/>
                    </a:cubicBezTo>
                    <a:cubicBezTo>
                      <a:pt x="5" y="8"/>
                      <a:pt x="5" y="8"/>
                      <a:pt x="5" y="8"/>
                    </a:cubicBezTo>
                    <a:cubicBezTo>
                      <a:pt x="1" y="0"/>
                      <a:pt x="1" y="0"/>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3" name="îṥ1îdê">
                <a:extLst>
                  <a:ext uri="{FF2B5EF4-FFF2-40B4-BE49-F238E27FC236}">
                    <a16:creationId xmlns:a16="http://schemas.microsoft.com/office/drawing/2014/main" id="{54C94156-B38F-448A-9245-BF51CA1E2A76}"/>
                  </a:ext>
                </a:extLst>
              </p:cNvPr>
              <p:cNvSpPr/>
              <p:nvPr/>
            </p:nvSpPr>
            <p:spPr bwMode="auto">
              <a:xfrm>
                <a:off x="2109" y="1155"/>
                <a:ext cx="159" cy="248"/>
              </a:xfrm>
              <a:custGeom>
                <a:avLst/>
                <a:gdLst>
                  <a:gd name="T0" fmla="*/ 6 w 76"/>
                  <a:gd name="T1" fmla="*/ 108 h 119"/>
                  <a:gd name="T2" fmla="*/ 0 w 76"/>
                  <a:gd name="T3" fmla="*/ 118 h 119"/>
                  <a:gd name="T4" fmla="*/ 1 w 76"/>
                  <a:gd name="T5" fmla="*/ 119 h 119"/>
                  <a:gd name="T6" fmla="*/ 2 w 76"/>
                  <a:gd name="T7" fmla="*/ 118 h 119"/>
                  <a:gd name="T8" fmla="*/ 2 w 76"/>
                  <a:gd name="T9" fmla="*/ 117 h 119"/>
                  <a:gd name="T10" fmla="*/ 2 w 76"/>
                  <a:gd name="T11" fmla="*/ 116 h 119"/>
                  <a:gd name="T12" fmla="*/ 2 w 76"/>
                  <a:gd name="T13" fmla="*/ 116 h 119"/>
                  <a:gd name="T14" fmla="*/ 3 w 76"/>
                  <a:gd name="T15" fmla="*/ 116 h 119"/>
                  <a:gd name="T16" fmla="*/ 7 w 76"/>
                  <a:gd name="T17" fmla="*/ 110 h 119"/>
                  <a:gd name="T18" fmla="*/ 6 w 76"/>
                  <a:gd name="T19" fmla="*/ 108 h 119"/>
                  <a:gd name="T20" fmla="*/ 18 w 76"/>
                  <a:gd name="T21" fmla="*/ 90 h 119"/>
                  <a:gd name="T22" fmla="*/ 15 w 76"/>
                  <a:gd name="T23" fmla="*/ 94 h 119"/>
                  <a:gd name="T24" fmla="*/ 16 w 76"/>
                  <a:gd name="T25" fmla="*/ 96 h 119"/>
                  <a:gd name="T26" fmla="*/ 18 w 76"/>
                  <a:gd name="T27" fmla="*/ 92 h 119"/>
                  <a:gd name="T28" fmla="*/ 18 w 76"/>
                  <a:gd name="T29" fmla="*/ 90 h 119"/>
                  <a:gd name="T30" fmla="*/ 20 w 76"/>
                  <a:gd name="T31" fmla="*/ 87 h 119"/>
                  <a:gd name="T32" fmla="*/ 20 w 76"/>
                  <a:gd name="T33" fmla="*/ 87 h 119"/>
                  <a:gd name="T34" fmla="*/ 20 w 76"/>
                  <a:gd name="T35" fmla="*/ 89 h 119"/>
                  <a:gd name="T36" fmla="*/ 21 w 76"/>
                  <a:gd name="T37" fmla="*/ 88 h 119"/>
                  <a:gd name="T38" fmla="*/ 20 w 76"/>
                  <a:gd name="T39" fmla="*/ 87 h 119"/>
                  <a:gd name="T40" fmla="*/ 75 w 76"/>
                  <a:gd name="T41" fmla="*/ 0 h 119"/>
                  <a:gd name="T42" fmla="*/ 75 w 76"/>
                  <a:gd name="T43" fmla="*/ 1 h 119"/>
                  <a:gd name="T44" fmla="*/ 20 w 76"/>
                  <a:gd name="T45" fmla="*/ 86 h 119"/>
                  <a:gd name="T46" fmla="*/ 21 w 76"/>
                  <a:gd name="T47" fmla="*/ 88 h 119"/>
                  <a:gd name="T48" fmla="*/ 76 w 76"/>
                  <a:gd name="T49" fmla="*/ 1 h 119"/>
                  <a:gd name="T50" fmla="*/ 75 w 76"/>
                  <a:gd name="T51"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6" h="119">
                    <a:moveTo>
                      <a:pt x="6" y="108"/>
                    </a:moveTo>
                    <a:cubicBezTo>
                      <a:pt x="0" y="118"/>
                      <a:pt x="0" y="118"/>
                      <a:pt x="0" y="118"/>
                    </a:cubicBezTo>
                    <a:cubicBezTo>
                      <a:pt x="1" y="119"/>
                      <a:pt x="1" y="119"/>
                      <a:pt x="1" y="119"/>
                    </a:cubicBezTo>
                    <a:cubicBezTo>
                      <a:pt x="2" y="118"/>
                      <a:pt x="2" y="118"/>
                      <a:pt x="2" y="118"/>
                    </a:cubicBezTo>
                    <a:cubicBezTo>
                      <a:pt x="2" y="117"/>
                      <a:pt x="2" y="117"/>
                      <a:pt x="2" y="117"/>
                    </a:cubicBezTo>
                    <a:cubicBezTo>
                      <a:pt x="1" y="117"/>
                      <a:pt x="2" y="116"/>
                      <a:pt x="2" y="116"/>
                    </a:cubicBezTo>
                    <a:cubicBezTo>
                      <a:pt x="2" y="116"/>
                      <a:pt x="2" y="116"/>
                      <a:pt x="2" y="116"/>
                    </a:cubicBezTo>
                    <a:cubicBezTo>
                      <a:pt x="2" y="116"/>
                      <a:pt x="2" y="116"/>
                      <a:pt x="3" y="116"/>
                    </a:cubicBezTo>
                    <a:cubicBezTo>
                      <a:pt x="7" y="110"/>
                      <a:pt x="7" y="110"/>
                      <a:pt x="7" y="110"/>
                    </a:cubicBezTo>
                    <a:cubicBezTo>
                      <a:pt x="7" y="109"/>
                      <a:pt x="7" y="109"/>
                      <a:pt x="6" y="108"/>
                    </a:cubicBezTo>
                    <a:moveTo>
                      <a:pt x="18" y="90"/>
                    </a:moveTo>
                    <a:cubicBezTo>
                      <a:pt x="15" y="94"/>
                      <a:pt x="15" y="94"/>
                      <a:pt x="15" y="94"/>
                    </a:cubicBezTo>
                    <a:cubicBezTo>
                      <a:pt x="15" y="95"/>
                      <a:pt x="16" y="95"/>
                      <a:pt x="16" y="96"/>
                    </a:cubicBezTo>
                    <a:cubicBezTo>
                      <a:pt x="18" y="92"/>
                      <a:pt x="18" y="92"/>
                      <a:pt x="18" y="92"/>
                    </a:cubicBezTo>
                    <a:cubicBezTo>
                      <a:pt x="18" y="91"/>
                      <a:pt x="18" y="91"/>
                      <a:pt x="18" y="90"/>
                    </a:cubicBezTo>
                    <a:moveTo>
                      <a:pt x="20" y="87"/>
                    </a:moveTo>
                    <a:cubicBezTo>
                      <a:pt x="20" y="87"/>
                      <a:pt x="20" y="87"/>
                      <a:pt x="20" y="87"/>
                    </a:cubicBezTo>
                    <a:cubicBezTo>
                      <a:pt x="20" y="88"/>
                      <a:pt x="20" y="88"/>
                      <a:pt x="20" y="89"/>
                    </a:cubicBezTo>
                    <a:cubicBezTo>
                      <a:pt x="21" y="88"/>
                      <a:pt x="21" y="88"/>
                      <a:pt x="21" y="88"/>
                    </a:cubicBezTo>
                    <a:cubicBezTo>
                      <a:pt x="20" y="88"/>
                      <a:pt x="20" y="87"/>
                      <a:pt x="20" y="87"/>
                    </a:cubicBezTo>
                    <a:moveTo>
                      <a:pt x="75" y="0"/>
                    </a:moveTo>
                    <a:cubicBezTo>
                      <a:pt x="75" y="1"/>
                      <a:pt x="75" y="1"/>
                      <a:pt x="75" y="1"/>
                    </a:cubicBezTo>
                    <a:cubicBezTo>
                      <a:pt x="20" y="86"/>
                      <a:pt x="20" y="86"/>
                      <a:pt x="20" y="86"/>
                    </a:cubicBezTo>
                    <a:cubicBezTo>
                      <a:pt x="21" y="88"/>
                      <a:pt x="21" y="88"/>
                      <a:pt x="21" y="88"/>
                    </a:cubicBezTo>
                    <a:cubicBezTo>
                      <a:pt x="76" y="1"/>
                      <a:pt x="76" y="1"/>
                      <a:pt x="76" y="1"/>
                    </a:cubicBezTo>
                    <a:cubicBezTo>
                      <a:pt x="75" y="1"/>
                      <a:pt x="75" y="1"/>
                      <a:pt x="7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4" name="iS1iḑè">
                <a:extLst>
                  <a:ext uri="{FF2B5EF4-FFF2-40B4-BE49-F238E27FC236}">
                    <a16:creationId xmlns:a16="http://schemas.microsoft.com/office/drawing/2014/main" id="{6E06CD5C-B751-44AE-8293-2182345E18B7}"/>
                  </a:ext>
                </a:extLst>
              </p:cNvPr>
              <p:cNvSpPr/>
              <p:nvPr/>
            </p:nvSpPr>
            <p:spPr bwMode="auto">
              <a:xfrm>
                <a:off x="2122" y="1336"/>
                <a:ext cx="29" cy="48"/>
              </a:xfrm>
              <a:custGeom>
                <a:avLst/>
                <a:gdLst>
                  <a:gd name="T0" fmla="*/ 9 w 14"/>
                  <a:gd name="T1" fmla="*/ 7 h 23"/>
                  <a:gd name="T2" fmla="*/ 0 w 14"/>
                  <a:gd name="T3" fmla="*/ 21 h 23"/>
                  <a:gd name="T4" fmla="*/ 1 w 14"/>
                  <a:gd name="T5" fmla="*/ 23 h 23"/>
                  <a:gd name="T6" fmla="*/ 10 w 14"/>
                  <a:gd name="T7" fmla="*/ 9 h 23"/>
                  <a:gd name="T8" fmla="*/ 9 w 14"/>
                  <a:gd name="T9" fmla="*/ 7 h 23"/>
                  <a:gd name="T10" fmla="*/ 14 w 14"/>
                  <a:gd name="T11" fmla="*/ 0 h 23"/>
                  <a:gd name="T12" fmla="*/ 12 w 14"/>
                  <a:gd name="T13" fmla="*/ 3 h 23"/>
                  <a:gd name="T14" fmla="*/ 12 w 14"/>
                  <a:gd name="T15" fmla="*/ 5 h 23"/>
                  <a:gd name="T16" fmla="*/ 14 w 14"/>
                  <a:gd name="T17" fmla="*/ 2 h 23"/>
                  <a:gd name="T18" fmla="*/ 14 w 14"/>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23">
                    <a:moveTo>
                      <a:pt x="9" y="7"/>
                    </a:moveTo>
                    <a:cubicBezTo>
                      <a:pt x="0" y="21"/>
                      <a:pt x="0" y="21"/>
                      <a:pt x="0" y="21"/>
                    </a:cubicBezTo>
                    <a:cubicBezTo>
                      <a:pt x="1" y="22"/>
                      <a:pt x="1" y="22"/>
                      <a:pt x="1" y="23"/>
                    </a:cubicBezTo>
                    <a:cubicBezTo>
                      <a:pt x="10" y="9"/>
                      <a:pt x="10" y="9"/>
                      <a:pt x="10" y="9"/>
                    </a:cubicBezTo>
                    <a:cubicBezTo>
                      <a:pt x="10" y="8"/>
                      <a:pt x="9" y="8"/>
                      <a:pt x="9" y="7"/>
                    </a:cubicBezTo>
                    <a:moveTo>
                      <a:pt x="14" y="0"/>
                    </a:moveTo>
                    <a:cubicBezTo>
                      <a:pt x="12" y="3"/>
                      <a:pt x="12" y="3"/>
                      <a:pt x="12" y="3"/>
                    </a:cubicBezTo>
                    <a:cubicBezTo>
                      <a:pt x="12" y="4"/>
                      <a:pt x="12" y="4"/>
                      <a:pt x="12" y="5"/>
                    </a:cubicBezTo>
                    <a:cubicBezTo>
                      <a:pt x="14" y="2"/>
                      <a:pt x="14" y="2"/>
                      <a:pt x="14" y="2"/>
                    </a:cubicBezTo>
                    <a:cubicBezTo>
                      <a:pt x="14" y="1"/>
                      <a:pt x="14" y="1"/>
                      <a:pt x="1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5" name="ï$1íḓé">
                <a:extLst>
                  <a:ext uri="{FF2B5EF4-FFF2-40B4-BE49-F238E27FC236}">
                    <a16:creationId xmlns:a16="http://schemas.microsoft.com/office/drawing/2014/main" id="{9364AF95-974B-4C35-B5EC-79E3123CE653}"/>
                  </a:ext>
                </a:extLst>
              </p:cNvPr>
              <p:cNvSpPr/>
              <p:nvPr/>
            </p:nvSpPr>
            <p:spPr bwMode="auto">
              <a:xfrm>
                <a:off x="2151" y="1334"/>
                <a:ext cx="2" cy="4"/>
              </a:xfrm>
              <a:custGeom>
                <a:avLst/>
                <a:gdLst>
                  <a:gd name="T0" fmla="*/ 0 w 1"/>
                  <a:gd name="T1" fmla="*/ 0 h 2"/>
                  <a:gd name="T2" fmla="*/ 0 w 1"/>
                  <a:gd name="T3" fmla="*/ 1 h 2"/>
                  <a:gd name="T4" fmla="*/ 1 w 1"/>
                  <a:gd name="T5" fmla="*/ 2 h 2"/>
                  <a:gd name="T6" fmla="*/ 1 w 1"/>
                  <a:gd name="T7" fmla="*/ 2 h 2"/>
                  <a:gd name="T8" fmla="*/ 0 w 1"/>
                  <a:gd name="T9" fmla="*/ 0 h 2"/>
                </a:gdLst>
                <a:ahLst/>
                <a:cxnLst>
                  <a:cxn ang="0">
                    <a:pos x="T0" y="T1"/>
                  </a:cxn>
                  <a:cxn ang="0">
                    <a:pos x="T2" y="T3"/>
                  </a:cxn>
                  <a:cxn ang="0">
                    <a:pos x="T4" y="T5"/>
                  </a:cxn>
                  <a:cxn ang="0">
                    <a:pos x="T6" y="T7"/>
                  </a:cxn>
                  <a:cxn ang="0">
                    <a:pos x="T8" y="T9"/>
                  </a:cxn>
                </a:cxnLst>
                <a:rect l="0" t="0" r="r" b="b"/>
                <a:pathLst>
                  <a:path w="1" h="2">
                    <a:moveTo>
                      <a:pt x="0" y="0"/>
                    </a:moveTo>
                    <a:cubicBezTo>
                      <a:pt x="0" y="1"/>
                      <a:pt x="0" y="1"/>
                      <a:pt x="0" y="1"/>
                    </a:cubicBezTo>
                    <a:cubicBezTo>
                      <a:pt x="0" y="1"/>
                      <a:pt x="0" y="2"/>
                      <a:pt x="1" y="2"/>
                    </a:cubicBezTo>
                    <a:cubicBezTo>
                      <a:pt x="1" y="2"/>
                      <a:pt x="1" y="2"/>
                      <a:pt x="1" y="2"/>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6" name="işľîďe">
                <a:extLst>
                  <a:ext uri="{FF2B5EF4-FFF2-40B4-BE49-F238E27FC236}">
                    <a16:creationId xmlns:a16="http://schemas.microsoft.com/office/drawing/2014/main" id="{9F3DBEA8-2020-4DB6-A8A5-C9F633E0CAA6}"/>
                  </a:ext>
                </a:extLst>
              </p:cNvPr>
              <p:cNvSpPr/>
              <p:nvPr/>
            </p:nvSpPr>
            <p:spPr bwMode="auto">
              <a:xfrm>
                <a:off x="2111" y="1397"/>
                <a:ext cx="5" cy="4"/>
              </a:xfrm>
              <a:custGeom>
                <a:avLst/>
                <a:gdLst>
                  <a:gd name="T0" fmla="*/ 1 w 2"/>
                  <a:gd name="T1" fmla="*/ 0 h 2"/>
                  <a:gd name="T2" fmla="*/ 1 w 2"/>
                  <a:gd name="T3" fmla="*/ 0 h 2"/>
                  <a:gd name="T4" fmla="*/ 1 w 2"/>
                  <a:gd name="T5" fmla="*/ 1 h 2"/>
                  <a:gd name="T6" fmla="*/ 1 w 2"/>
                  <a:gd name="T7" fmla="*/ 2 h 2"/>
                  <a:gd name="T8" fmla="*/ 2 w 2"/>
                  <a:gd name="T9" fmla="*/ 0 h 2"/>
                  <a:gd name="T10" fmla="*/ 1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1" y="0"/>
                    </a:moveTo>
                    <a:cubicBezTo>
                      <a:pt x="1" y="0"/>
                      <a:pt x="1" y="0"/>
                      <a:pt x="1" y="0"/>
                    </a:cubicBezTo>
                    <a:cubicBezTo>
                      <a:pt x="1" y="0"/>
                      <a:pt x="0" y="1"/>
                      <a:pt x="1" y="1"/>
                    </a:cubicBezTo>
                    <a:cubicBezTo>
                      <a:pt x="1" y="1"/>
                      <a:pt x="1" y="1"/>
                      <a:pt x="1" y="2"/>
                    </a:cubicBezTo>
                    <a:cubicBezTo>
                      <a:pt x="2" y="0"/>
                      <a:pt x="2" y="0"/>
                      <a:pt x="2"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7" name="ïŝļîḋe">
                <a:extLst>
                  <a:ext uri="{FF2B5EF4-FFF2-40B4-BE49-F238E27FC236}">
                    <a16:creationId xmlns:a16="http://schemas.microsoft.com/office/drawing/2014/main" id="{171864A6-CB96-4089-9029-07D8760300C2}"/>
                  </a:ext>
                </a:extLst>
              </p:cNvPr>
              <p:cNvSpPr/>
              <p:nvPr/>
            </p:nvSpPr>
            <p:spPr bwMode="auto">
              <a:xfrm>
                <a:off x="2091" y="1403"/>
                <a:ext cx="18" cy="29"/>
              </a:xfrm>
              <a:custGeom>
                <a:avLst/>
                <a:gdLst>
                  <a:gd name="T0" fmla="*/ 8 w 9"/>
                  <a:gd name="T1" fmla="*/ 0 h 14"/>
                  <a:gd name="T2" fmla="*/ 0 w 9"/>
                  <a:gd name="T3" fmla="*/ 13 h 14"/>
                  <a:gd name="T4" fmla="*/ 1 w 9"/>
                  <a:gd name="T5" fmla="*/ 14 h 14"/>
                  <a:gd name="T6" fmla="*/ 9 w 9"/>
                  <a:gd name="T7" fmla="*/ 1 h 14"/>
                  <a:gd name="T8" fmla="*/ 8 w 9"/>
                  <a:gd name="T9" fmla="*/ 0 h 14"/>
                </a:gdLst>
                <a:ahLst/>
                <a:cxnLst>
                  <a:cxn ang="0">
                    <a:pos x="T0" y="T1"/>
                  </a:cxn>
                  <a:cxn ang="0">
                    <a:pos x="T2" y="T3"/>
                  </a:cxn>
                  <a:cxn ang="0">
                    <a:pos x="T4" y="T5"/>
                  </a:cxn>
                  <a:cxn ang="0">
                    <a:pos x="T6" y="T7"/>
                  </a:cxn>
                  <a:cxn ang="0">
                    <a:pos x="T8" y="T9"/>
                  </a:cxn>
                </a:cxnLst>
                <a:rect l="0" t="0" r="r" b="b"/>
                <a:pathLst>
                  <a:path w="9" h="14">
                    <a:moveTo>
                      <a:pt x="8" y="0"/>
                    </a:moveTo>
                    <a:cubicBezTo>
                      <a:pt x="0" y="13"/>
                      <a:pt x="0" y="13"/>
                      <a:pt x="0" y="13"/>
                    </a:cubicBezTo>
                    <a:cubicBezTo>
                      <a:pt x="0" y="14"/>
                      <a:pt x="1" y="14"/>
                      <a:pt x="1" y="14"/>
                    </a:cubicBezTo>
                    <a:cubicBezTo>
                      <a:pt x="9" y="1"/>
                      <a:pt x="9" y="1"/>
                      <a:pt x="9" y="1"/>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8" name="îśľiďé">
                <a:extLst>
                  <a:ext uri="{FF2B5EF4-FFF2-40B4-BE49-F238E27FC236}">
                    <a16:creationId xmlns:a16="http://schemas.microsoft.com/office/drawing/2014/main" id="{DE24BC4D-C002-4AEC-99DC-9EE4AD9101A2}"/>
                  </a:ext>
                </a:extLst>
              </p:cNvPr>
              <p:cNvSpPr/>
              <p:nvPr/>
            </p:nvSpPr>
            <p:spPr bwMode="auto">
              <a:xfrm>
                <a:off x="2078" y="1430"/>
                <a:ext cx="15" cy="23"/>
              </a:xfrm>
              <a:custGeom>
                <a:avLst/>
                <a:gdLst>
                  <a:gd name="T0" fmla="*/ 6 w 7"/>
                  <a:gd name="T1" fmla="*/ 0 h 11"/>
                  <a:gd name="T2" fmla="*/ 0 w 7"/>
                  <a:gd name="T3" fmla="*/ 10 h 11"/>
                  <a:gd name="T4" fmla="*/ 1 w 7"/>
                  <a:gd name="T5" fmla="*/ 11 h 11"/>
                  <a:gd name="T6" fmla="*/ 7 w 7"/>
                  <a:gd name="T7" fmla="*/ 1 h 11"/>
                  <a:gd name="T8" fmla="*/ 6 w 7"/>
                  <a:gd name="T9" fmla="*/ 0 h 11"/>
                </a:gdLst>
                <a:ahLst/>
                <a:cxnLst>
                  <a:cxn ang="0">
                    <a:pos x="T0" y="T1"/>
                  </a:cxn>
                  <a:cxn ang="0">
                    <a:pos x="T2" y="T3"/>
                  </a:cxn>
                  <a:cxn ang="0">
                    <a:pos x="T4" y="T5"/>
                  </a:cxn>
                  <a:cxn ang="0">
                    <a:pos x="T6" y="T7"/>
                  </a:cxn>
                  <a:cxn ang="0">
                    <a:pos x="T8" y="T9"/>
                  </a:cxn>
                </a:cxnLst>
                <a:rect l="0" t="0" r="r" b="b"/>
                <a:pathLst>
                  <a:path w="7" h="11">
                    <a:moveTo>
                      <a:pt x="6" y="0"/>
                    </a:moveTo>
                    <a:cubicBezTo>
                      <a:pt x="0" y="10"/>
                      <a:pt x="0" y="10"/>
                      <a:pt x="0" y="10"/>
                    </a:cubicBezTo>
                    <a:cubicBezTo>
                      <a:pt x="0" y="10"/>
                      <a:pt x="1" y="10"/>
                      <a:pt x="1" y="11"/>
                    </a:cubicBezTo>
                    <a:cubicBezTo>
                      <a:pt x="7" y="1"/>
                      <a:pt x="7" y="1"/>
                      <a:pt x="7" y="1"/>
                    </a:cubicBezTo>
                    <a:cubicBezTo>
                      <a:pt x="7" y="1"/>
                      <a:pt x="6" y="1"/>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9" name="iṡľîḍé">
                <a:extLst>
                  <a:ext uri="{FF2B5EF4-FFF2-40B4-BE49-F238E27FC236}">
                    <a16:creationId xmlns:a16="http://schemas.microsoft.com/office/drawing/2014/main" id="{22F77B40-F7A9-4475-8B63-BC4A49753EB2}"/>
                  </a:ext>
                </a:extLst>
              </p:cNvPr>
              <p:cNvSpPr/>
              <p:nvPr/>
            </p:nvSpPr>
            <p:spPr bwMode="auto">
              <a:xfrm>
                <a:off x="2266" y="1155"/>
                <a:ext cx="0" cy="2"/>
              </a:xfrm>
              <a:custGeom>
                <a:avLst/>
                <a:gdLst>
                  <a:gd name="T0" fmla="*/ 0 h 1"/>
                  <a:gd name="T1" fmla="*/ 1 h 1"/>
                  <a:gd name="T2" fmla="*/ 0 h 1"/>
                  <a:gd name="T3" fmla="*/ 0 h 1"/>
                </a:gdLst>
                <a:ahLst/>
                <a:cxnLst>
                  <a:cxn ang="0">
                    <a:pos x="0" y="T0"/>
                  </a:cxn>
                  <a:cxn ang="0">
                    <a:pos x="0" y="T1"/>
                  </a:cxn>
                  <a:cxn ang="0">
                    <a:pos x="0" y="T2"/>
                  </a:cxn>
                  <a:cxn ang="0">
                    <a:pos x="0" y="T3"/>
                  </a:cxn>
                </a:cxnLst>
                <a:rect l="0" t="0" r="r" b="b"/>
                <a:pathLst>
                  <a:path h="1">
                    <a:moveTo>
                      <a:pt x="0" y="0"/>
                    </a:moveTo>
                    <a:cubicBezTo>
                      <a:pt x="0" y="1"/>
                      <a:pt x="0" y="1"/>
                      <a:pt x="0" y="1"/>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0" name="íṣlïḍè">
                <a:extLst>
                  <a:ext uri="{FF2B5EF4-FFF2-40B4-BE49-F238E27FC236}">
                    <a16:creationId xmlns:a16="http://schemas.microsoft.com/office/drawing/2014/main" id="{D07EFF57-5A30-40EC-AD65-4849B490D304}"/>
                  </a:ext>
                </a:extLst>
              </p:cNvPr>
              <p:cNvSpPr/>
              <p:nvPr/>
            </p:nvSpPr>
            <p:spPr bwMode="auto">
              <a:xfrm>
                <a:off x="1974" y="1455"/>
                <a:ext cx="98" cy="23"/>
              </a:xfrm>
              <a:custGeom>
                <a:avLst/>
                <a:gdLst>
                  <a:gd name="T0" fmla="*/ 43 w 47"/>
                  <a:gd name="T1" fmla="*/ 1 h 11"/>
                  <a:gd name="T2" fmla="*/ 0 w 47"/>
                  <a:gd name="T3" fmla="*/ 9 h 11"/>
                  <a:gd name="T4" fmla="*/ 0 w 47"/>
                  <a:gd name="T5" fmla="*/ 11 h 11"/>
                  <a:gd name="T6" fmla="*/ 44 w 47"/>
                  <a:gd name="T7" fmla="*/ 2 h 11"/>
                  <a:gd name="T8" fmla="*/ 43 w 47"/>
                  <a:gd name="T9" fmla="*/ 1 h 11"/>
                  <a:gd name="T10" fmla="*/ 46 w 47"/>
                  <a:gd name="T11" fmla="*/ 0 h 11"/>
                  <a:gd name="T12" fmla="*/ 44 w 47"/>
                  <a:gd name="T13" fmla="*/ 1 h 11"/>
                  <a:gd name="T14" fmla="*/ 45 w 47"/>
                  <a:gd name="T15" fmla="*/ 2 h 11"/>
                  <a:gd name="T16" fmla="*/ 46 w 47"/>
                  <a:gd name="T17" fmla="*/ 2 h 11"/>
                  <a:gd name="T18" fmla="*/ 47 w 47"/>
                  <a:gd name="T19" fmla="*/ 2 h 11"/>
                  <a:gd name="T20" fmla="*/ 46 w 47"/>
                  <a:gd name="T2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11">
                    <a:moveTo>
                      <a:pt x="43" y="1"/>
                    </a:moveTo>
                    <a:cubicBezTo>
                      <a:pt x="0" y="9"/>
                      <a:pt x="0" y="9"/>
                      <a:pt x="0" y="9"/>
                    </a:cubicBezTo>
                    <a:cubicBezTo>
                      <a:pt x="0" y="11"/>
                      <a:pt x="0" y="11"/>
                      <a:pt x="0" y="11"/>
                    </a:cubicBezTo>
                    <a:cubicBezTo>
                      <a:pt x="44" y="2"/>
                      <a:pt x="44" y="2"/>
                      <a:pt x="44" y="2"/>
                    </a:cubicBezTo>
                    <a:cubicBezTo>
                      <a:pt x="43" y="1"/>
                      <a:pt x="43" y="1"/>
                      <a:pt x="43" y="1"/>
                    </a:cubicBezTo>
                    <a:moveTo>
                      <a:pt x="46" y="0"/>
                    </a:moveTo>
                    <a:cubicBezTo>
                      <a:pt x="44" y="1"/>
                      <a:pt x="44" y="1"/>
                      <a:pt x="44" y="1"/>
                    </a:cubicBezTo>
                    <a:cubicBezTo>
                      <a:pt x="45" y="2"/>
                      <a:pt x="45" y="2"/>
                      <a:pt x="45" y="2"/>
                    </a:cubicBezTo>
                    <a:cubicBezTo>
                      <a:pt x="46" y="2"/>
                      <a:pt x="46" y="2"/>
                      <a:pt x="46" y="2"/>
                    </a:cubicBezTo>
                    <a:cubicBezTo>
                      <a:pt x="47" y="2"/>
                      <a:pt x="47" y="2"/>
                      <a:pt x="47" y="2"/>
                    </a:cubicBezTo>
                    <a:cubicBezTo>
                      <a:pt x="46" y="1"/>
                      <a:pt x="46" y="1"/>
                      <a:pt x="4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1" name="îṡ1îdê">
                <a:extLst>
                  <a:ext uri="{FF2B5EF4-FFF2-40B4-BE49-F238E27FC236}">
                    <a16:creationId xmlns:a16="http://schemas.microsoft.com/office/drawing/2014/main" id="{0A25023D-45E6-46E1-A1AB-0C7F0CA55FC1}"/>
                  </a:ext>
                </a:extLst>
              </p:cNvPr>
              <p:cNvSpPr/>
              <p:nvPr/>
            </p:nvSpPr>
            <p:spPr bwMode="auto">
              <a:xfrm>
                <a:off x="2063" y="1457"/>
                <a:ext cx="5" cy="2"/>
              </a:xfrm>
              <a:custGeom>
                <a:avLst/>
                <a:gdLst>
                  <a:gd name="T0" fmla="*/ 3 w 5"/>
                  <a:gd name="T1" fmla="*/ 0 h 2"/>
                  <a:gd name="T2" fmla="*/ 0 w 5"/>
                  <a:gd name="T3" fmla="*/ 0 h 2"/>
                  <a:gd name="T4" fmla="*/ 3 w 5"/>
                  <a:gd name="T5" fmla="*/ 2 h 2"/>
                  <a:gd name="T6" fmla="*/ 5 w 5"/>
                  <a:gd name="T7" fmla="*/ 2 h 2"/>
                  <a:gd name="T8" fmla="*/ 3 w 5"/>
                  <a:gd name="T9" fmla="*/ 0 h 2"/>
                </a:gdLst>
                <a:ahLst/>
                <a:cxnLst>
                  <a:cxn ang="0">
                    <a:pos x="T0" y="T1"/>
                  </a:cxn>
                  <a:cxn ang="0">
                    <a:pos x="T2" y="T3"/>
                  </a:cxn>
                  <a:cxn ang="0">
                    <a:pos x="T4" y="T5"/>
                  </a:cxn>
                  <a:cxn ang="0">
                    <a:pos x="T6" y="T7"/>
                  </a:cxn>
                  <a:cxn ang="0">
                    <a:pos x="T8" y="T9"/>
                  </a:cxn>
                </a:cxnLst>
                <a:rect l="0" t="0" r="r" b="b"/>
                <a:pathLst>
                  <a:path w="5" h="2">
                    <a:moveTo>
                      <a:pt x="3" y="0"/>
                    </a:moveTo>
                    <a:lnTo>
                      <a:pt x="0" y="0"/>
                    </a:lnTo>
                    <a:lnTo>
                      <a:pt x="3" y="2"/>
                    </a:lnTo>
                    <a:lnTo>
                      <a:pt x="5"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2" name="îsļiďè">
                <a:extLst>
                  <a:ext uri="{FF2B5EF4-FFF2-40B4-BE49-F238E27FC236}">
                    <a16:creationId xmlns:a16="http://schemas.microsoft.com/office/drawing/2014/main" id="{53035EC4-2C9F-418E-9F62-1BCADCF19266}"/>
                  </a:ext>
                </a:extLst>
              </p:cNvPr>
              <p:cNvSpPr/>
              <p:nvPr/>
            </p:nvSpPr>
            <p:spPr bwMode="auto">
              <a:xfrm>
                <a:off x="2063" y="1457"/>
                <a:ext cx="5" cy="2"/>
              </a:xfrm>
              <a:custGeom>
                <a:avLst/>
                <a:gdLst>
                  <a:gd name="T0" fmla="*/ 3 w 5"/>
                  <a:gd name="T1" fmla="*/ 0 h 2"/>
                  <a:gd name="T2" fmla="*/ 0 w 5"/>
                  <a:gd name="T3" fmla="*/ 0 h 2"/>
                  <a:gd name="T4" fmla="*/ 3 w 5"/>
                  <a:gd name="T5" fmla="*/ 2 h 2"/>
                  <a:gd name="T6" fmla="*/ 5 w 5"/>
                  <a:gd name="T7" fmla="*/ 2 h 2"/>
                  <a:gd name="T8" fmla="*/ 3 w 5"/>
                  <a:gd name="T9" fmla="*/ 0 h 2"/>
                </a:gdLst>
                <a:ahLst/>
                <a:cxnLst>
                  <a:cxn ang="0">
                    <a:pos x="T0" y="T1"/>
                  </a:cxn>
                  <a:cxn ang="0">
                    <a:pos x="T2" y="T3"/>
                  </a:cxn>
                  <a:cxn ang="0">
                    <a:pos x="T4" y="T5"/>
                  </a:cxn>
                  <a:cxn ang="0">
                    <a:pos x="T6" y="T7"/>
                  </a:cxn>
                  <a:cxn ang="0">
                    <a:pos x="T8" y="T9"/>
                  </a:cxn>
                </a:cxnLst>
                <a:rect l="0" t="0" r="r" b="b"/>
                <a:pathLst>
                  <a:path w="5" h="2">
                    <a:moveTo>
                      <a:pt x="3" y="0"/>
                    </a:moveTo>
                    <a:lnTo>
                      <a:pt x="0" y="0"/>
                    </a:lnTo>
                    <a:lnTo>
                      <a:pt x="3" y="2"/>
                    </a:lnTo>
                    <a:lnTo>
                      <a:pt x="5" y="2"/>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3" name="íṥḷïḍe">
                <a:extLst>
                  <a:ext uri="{FF2B5EF4-FFF2-40B4-BE49-F238E27FC236}">
                    <a16:creationId xmlns:a16="http://schemas.microsoft.com/office/drawing/2014/main" id="{41D04E4A-3F40-4BAC-A5B9-5ACEE7079F68}"/>
                  </a:ext>
                </a:extLst>
              </p:cNvPr>
              <p:cNvSpPr/>
              <p:nvPr/>
            </p:nvSpPr>
            <p:spPr bwMode="auto">
              <a:xfrm>
                <a:off x="1899" y="1476"/>
                <a:ext cx="71" cy="14"/>
              </a:xfrm>
              <a:custGeom>
                <a:avLst/>
                <a:gdLst>
                  <a:gd name="T0" fmla="*/ 71 w 71"/>
                  <a:gd name="T1" fmla="*/ 0 h 14"/>
                  <a:gd name="T2" fmla="*/ 0 w 71"/>
                  <a:gd name="T3" fmla="*/ 12 h 14"/>
                  <a:gd name="T4" fmla="*/ 2 w 71"/>
                  <a:gd name="T5" fmla="*/ 14 h 14"/>
                  <a:gd name="T6" fmla="*/ 71 w 71"/>
                  <a:gd name="T7" fmla="*/ 2 h 14"/>
                  <a:gd name="T8" fmla="*/ 71 w 71"/>
                  <a:gd name="T9" fmla="*/ 0 h 14"/>
                </a:gdLst>
                <a:ahLst/>
                <a:cxnLst>
                  <a:cxn ang="0">
                    <a:pos x="T0" y="T1"/>
                  </a:cxn>
                  <a:cxn ang="0">
                    <a:pos x="T2" y="T3"/>
                  </a:cxn>
                  <a:cxn ang="0">
                    <a:pos x="T4" y="T5"/>
                  </a:cxn>
                  <a:cxn ang="0">
                    <a:pos x="T6" y="T7"/>
                  </a:cxn>
                  <a:cxn ang="0">
                    <a:pos x="T8" y="T9"/>
                  </a:cxn>
                </a:cxnLst>
                <a:rect l="0" t="0" r="r" b="b"/>
                <a:pathLst>
                  <a:path w="71" h="14">
                    <a:moveTo>
                      <a:pt x="71" y="0"/>
                    </a:moveTo>
                    <a:lnTo>
                      <a:pt x="0" y="12"/>
                    </a:lnTo>
                    <a:lnTo>
                      <a:pt x="2" y="14"/>
                    </a:lnTo>
                    <a:lnTo>
                      <a:pt x="71" y="2"/>
                    </a:lnTo>
                    <a:lnTo>
                      <a:pt x="7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4" name="iṧlîḋè">
                <a:extLst>
                  <a:ext uri="{FF2B5EF4-FFF2-40B4-BE49-F238E27FC236}">
                    <a16:creationId xmlns:a16="http://schemas.microsoft.com/office/drawing/2014/main" id="{C583256D-4E22-4AB8-90CE-98FA76FACA67}"/>
                  </a:ext>
                </a:extLst>
              </p:cNvPr>
              <p:cNvSpPr/>
              <p:nvPr/>
            </p:nvSpPr>
            <p:spPr bwMode="auto">
              <a:xfrm>
                <a:off x="1899" y="1476"/>
                <a:ext cx="71" cy="14"/>
              </a:xfrm>
              <a:custGeom>
                <a:avLst/>
                <a:gdLst>
                  <a:gd name="T0" fmla="*/ 71 w 71"/>
                  <a:gd name="T1" fmla="*/ 0 h 14"/>
                  <a:gd name="T2" fmla="*/ 0 w 71"/>
                  <a:gd name="T3" fmla="*/ 12 h 14"/>
                  <a:gd name="T4" fmla="*/ 2 w 71"/>
                  <a:gd name="T5" fmla="*/ 14 h 14"/>
                  <a:gd name="T6" fmla="*/ 71 w 71"/>
                  <a:gd name="T7" fmla="*/ 2 h 14"/>
                  <a:gd name="T8" fmla="*/ 71 w 71"/>
                  <a:gd name="T9" fmla="*/ 0 h 14"/>
                </a:gdLst>
                <a:ahLst/>
                <a:cxnLst>
                  <a:cxn ang="0">
                    <a:pos x="T0" y="T1"/>
                  </a:cxn>
                  <a:cxn ang="0">
                    <a:pos x="T2" y="T3"/>
                  </a:cxn>
                  <a:cxn ang="0">
                    <a:pos x="T4" y="T5"/>
                  </a:cxn>
                  <a:cxn ang="0">
                    <a:pos x="T6" y="T7"/>
                  </a:cxn>
                  <a:cxn ang="0">
                    <a:pos x="T8" y="T9"/>
                  </a:cxn>
                </a:cxnLst>
                <a:rect l="0" t="0" r="r" b="b"/>
                <a:pathLst>
                  <a:path w="71" h="14">
                    <a:moveTo>
                      <a:pt x="71" y="0"/>
                    </a:moveTo>
                    <a:lnTo>
                      <a:pt x="0" y="12"/>
                    </a:lnTo>
                    <a:lnTo>
                      <a:pt x="2" y="14"/>
                    </a:lnTo>
                    <a:lnTo>
                      <a:pt x="71" y="2"/>
                    </a:lnTo>
                    <a:lnTo>
                      <a:pt x="7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5" name="iṩļîḍè">
                <a:extLst>
                  <a:ext uri="{FF2B5EF4-FFF2-40B4-BE49-F238E27FC236}">
                    <a16:creationId xmlns:a16="http://schemas.microsoft.com/office/drawing/2014/main" id="{22CC02A7-78CC-4F1E-AC25-D553214D72A2}"/>
                  </a:ext>
                </a:extLst>
              </p:cNvPr>
              <p:cNvSpPr/>
              <p:nvPr/>
            </p:nvSpPr>
            <p:spPr bwMode="auto">
              <a:xfrm>
                <a:off x="1552" y="1490"/>
                <a:ext cx="342" cy="67"/>
              </a:xfrm>
              <a:custGeom>
                <a:avLst/>
                <a:gdLst>
                  <a:gd name="T0" fmla="*/ 164 w 164"/>
                  <a:gd name="T1" fmla="*/ 0 h 32"/>
                  <a:gd name="T2" fmla="*/ 2 w 164"/>
                  <a:gd name="T3" fmla="*/ 31 h 32"/>
                  <a:gd name="T4" fmla="*/ 0 w 164"/>
                  <a:gd name="T5" fmla="*/ 31 h 32"/>
                  <a:gd name="T6" fmla="*/ 0 w 164"/>
                  <a:gd name="T7" fmla="*/ 32 h 32"/>
                  <a:gd name="T8" fmla="*/ 1 w 164"/>
                  <a:gd name="T9" fmla="*/ 32 h 32"/>
                  <a:gd name="T10" fmla="*/ 164 w 164"/>
                  <a:gd name="T11" fmla="*/ 1 h 32"/>
                  <a:gd name="T12" fmla="*/ 164 w 16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164" h="32">
                    <a:moveTo>
                      <a:pt x="164" y="0"/>
                    </a:moveTo>
                    <a:cubicBezTo>
                      <a:pt x="2" y="31"/>
                      <a:pt x="2" y="31"/>
                      <a:pt x="2" y="31"/>
                    </a:cubicBezTo>
                    <a:cubicBezTo>
                      <a:pt x="0" y="31"/>
                      <a:pt x="0" y="31"/>
                      <a:pt x="0" y="31"/>
                    </a:cubicBezTo>
                    <a:cubicBezTo>
                      <a:pt x="0" y="32"/>
                      <a:pt x="0" y="32"/>
                      <a:pt x="0" y="32"/>
                    </a:cubicBezTo>
                    <a:cubicBezTo>
                      <a:pt x="1" y="32"/>
                      <a:pt x="1" y="32"/>
                      <a:pt x="1" y="32"/>
                    </a:cubicBezTo>
                    <a:cubicBezTo>
                      <a:pt x="164" y="1"/>
                      <a:pt x="164" y="1"/>
                      <a:pt x="164" y="1"/>
                    </a:cubicBezTo>
                    <a:cubicBezTo>
                      <a:pt x="164" y="1"/>
                      <a:pt x="164" y="0"/>
                      <a:pt x="16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6" name="îşlíďê">
                <a:extLst>
                  <a:ext uri="{FF2B5EF4-FFF2-40B4-BE49-F238E27FC236}">
                    <a16:creationId xmlns:a16="http://schemas.microsoft.com/office/drawing/2014/main" id="{FB0E9CAF-F964-46F8-98A7-F5C86C53AD4B}"/>
                  </a:ext>
                </a:extLst>
              </p:cNvPr>
              <p:cNvSpPr/>
              <p:nvPr/>
            </p:nvSpPr>
            <p:spPr bwMode="auto">
              <a:xfrm>
                <a:off x="1894" y="1488"/>
                <a:ext cx="2" cy="5"/>
              </a:xfrm>
              <a:custGeom>
                <a:avLst/>
                <a:gdLst>
                  <a:gd name="T0" fmla="*/ 1 w 1"/>
                  <a:gd name="T1" fmla="*/ 0 h 2"/>
                  <a:gd name="T2" fmla="*/ 0 w 1"/>
                  <a:gd name="T3" fmla="*/ 1 h 2"/>
                  <a:gd name="T4" fmla="*/ 0 w 1"/>
                  <a:gd name="T5" fmla="*/ 2 h 2"/>
                  <a:gd name="T6" fmla="*/ 1 w 1"/>
                  <a:gd name="T7" fmla="*/ 2 h 2"/>
                  <a:gd name="T8" fmla="*/ 1 w 1"/>
                  <a:gd name="T9" fmla="*/ 0 h 2"/>
                </a:gdLst>
                <a:ahLst/>
                <a:cxnLst>
                  <a:cxn ang="0">
                    <a:pos x="T0" y="T1"/>
                  </a:cxn>
                  <a:cxn ang="0">
                    <a:pos x="T2" y="T3"/>
                  </a:cxn>
                  <a:cxn ang="0">
                    <a:pos x="T4" y="T5"/>
                  </a:cxn>
                  <a:cxn ang="0">
                    <a:pos x="T6" y="T7"/>
                  </a:cxn>
                  <a:cxn ang="0">
                    <a:pos x="T8" y="T9"/>
                  </a:cxn>
                </a:cxnLst>
                <a:rect l="0" t="0" r="r" b="b"/>
                <a:pathLst>
                  <a:path w="1" h="2">
                    <a:moveTo>
                      <a:pt x="1" y="0"/>
                    </a:moveTo>
                    <a:cubicBezTo>
                      <a:pt x="0" y="1"/>
                      <a:pt x="0" y="1"/>
                      <a:pt x="0" y="1"/>
                    </a:cubicBezTo>
                    <a:cubicBezTo>
                      <a:pt x="0" y="1"/>
                      <a:pt x="0" y="2"/>
                      <a:pt x="0" y="2"/>
                    </a:cubicBezTo>
                    <a:cubicBezTo>
                      <a:pt x="1" y="2"/>
                      <a:pt x="1" y="2"/>
                      <a:pt x="1" y="2"/>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7" name="ïšlîḍê">
                <a:extLst>
                  <a:ext uri="{FF2B5EF4-FFF2-40B4-BE49-F238E27FC236}">
                    <a16:creationId xmlns:a16="http://schemas.microsoft.com/office/drawing/2014/main" id="{59C9A726-49D8-45C4-AEDB-E075919585D7}"/>
                  </a:ext>
                </a:extLst>
              </p:cNvPr>
              <p:cNvSpPr/>
              <p:nvPr/>
            </p:nvSpPr>
            <p:spPr bwMode="auto">
              <a:xfrm>
                <a:off x="1552" y="1555"/>
                <a:ext cx="4" cy="0"/>
              </a:xfrm>
              <a:custGeom>
                <a:avLst/>
                <a:gdLst>
                  <a:gd name="T0" fmla="*/ 2 w 2"/>
                  <a:gd name="T1" fmla="*/ 0 w 2"/>
                  <a:gd name="T2" fmla="*/ 0 w 2"/>
                  <a:gd name="T3" fmla="*/ 2 w 2"/>
                </a:gdLst>
                <a:ahLst/>
                <a:cxnLst>
                  <a:cxn ang="0">
                    <a:pos x="T0" y="0"/>
                  </a:cxn>
                  <a:cxn ang="0">
                    <a:pos x="T1" y="0"/>
                  </a:cxn>
                  <a:cxn ang="0">
                    <a:pos x="T2" y="0"/>
                  </a:cxn>
                  <a:cxn ang="0">
                    <a:pos x="T3" y="0"/>
                  </a:cxn>
                </a:cxnLst>
                <a:rect l="0" t="0" r="r" b="b"/>
                <a:pathLst>
                  <a:path w="2">
                    <a:moveTo>
                      <a:pt x="2" y="0"/>
                    </a:moveTo>
                    <a:cubicBezTo>
                      <a:pt x="0" y="0"/>
                      <a:pt x="0" y="0"/>
                      <a:pt x="0" y="0"/>
                    </a:cubicBezTo>
                    <a:cubicBezTo>
                      <a:pt x="0" y="0"/>
                      <a:pt x="0" y="0"/>
                      <a:pt x="0" y="0"/>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8" name="ïsľiḍê">
                <a:extLst>
                  <a:ext uri="{FF2B5EF4-FFF2-40B4-BE49-F238E27FC236}">
                    <a16:creationId xmlns:a16="http://schemas.microsoft.com/office/drawing/2014/main" id="{41170BA1-8EBB-4820-94E0-EF71DDD790FB}"/>
                  </a:ext>
                </a:extLst>
              </p:cNvPr>
              <p:cNvSpPr/>
              <p:nvPr/>
            </p:nvSpPr>
            <p:spPr bwMode="auto">
              <a:xfrm>
                <a:off x="2070" y="1459"/>
                <a:ext cx="2" cy="0"/>
              </a:xfrm>
              <a:custGeom>
                <a:avLst/>
                <a:gdLst>
                  <a:gd name="T0" fmla="*/ 1 w 1"/>
                  <a:gd name="T1" fmla="*/ 0 w 1"/>
                  <a:gd name="T2" fmla="*/ 1 w 1"/>
                  <a:gd name="T3" fmla="*/ 1 w 1"/>
                </a:gdLst>
                <a:ahLst/>
                <a:cxnLst>
                  <a:cxn ang="0">
                    <a:pos x="T0" y="0"/>
                  </a:cxn>
                  <a:cxn ang="0">
                    <a:pos x="T1" y="0"/>
                  </a:cxn>
                  <a:cxn ang="0">
                    <a:pos x="T2" y="0"/>
                  </a:cxn>
                  <a:cxn ang="0">
                    <a:pos x="T3" y="0"/>
                  </a:cxn>
                </a:cxnLst>
                <a:rect l="0" t="0" r="r" b="b"/>
                <a:pathLst>
                  <a:path w="1">
                    <a:moveTo>
                      <a:pt x="1" y="0"/>
                    </a:moveTo>
                    <a:cubicBezTo>
                      <a:pt x="0" y="0"/>
                      <a:pt x="0" y="0"/>
                      <a:pt x="0" y="0"/>
                    </a:cubicBezTo>
                    <a:cubicBezTo>
                      <a:pt x="1" y="0"/>
                      <a:pt x="1" y="0"/>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9" name="ïṡliďé">
                <a:extLst>
                  <a:ext uri="{FF2B5EF4-FFF2-40B4-BE49-F238E27FC236}">
                    <a16:creationId xmlns:a16="http://schemas.microsoft.com/office/drawing/2014/main" id="{93FDD470-CC0D-4BF1-818D-369D060568E8}"/>
                  </a:ext>
                </a:extLst>
              </p:cNvPr>
              <p:cNvSpPr/>
              <p:nvPr/>
            </p:nvSpPr>
            <p:spPr bwMode="auto">
              <a:xfrm>
                <a:off x="1882" y="986"/>
                <a:ext cx="100" cy="242"/>
              </a:xfrm>
              <a:custGeom>
                <a:avLst/>
                <a:gdLst>
                  <a:gd name="T0" fmla="*/ 31 w 48"/>
                  <a:gd name="T1" fmla="*/ 78 h 116"/>
                  <a:gd name="T2" fmla="*/ 47 w 48"/>
                  <a:gd name="T3" fmla="*/ 116 h 116"/>
                  <a:gd name="T4" fmla="*/ 48 w 48"/>
                  <a:gd name="T5" fmla="*/ 115 h 116"/>
                  <a:gd name="T6" fmla="*/ 32 w 48"/>
                  <a:gd name="T7" fmla="*/ 78 h 116"/>
                  <a:gd name="T8" fmla="*/ 31 w 48"/>
                  <a:gd name="T9" fmla="*/ 78 h 116"/>
                  <a:gd name="T10" fmla="*/ 0 w 48"/>
                  <a:gd name="T11" fmla="*/ 0 h 116"/>
                  <a:gd name="T12" fmla="*/ 0 w 48"/>
                  <a:gd name="T13" fmla="*/ 0 h 116"/>
                  <a:gd name="T14" fmla="*/ 0 w 48"/>
                  <a:gd name="T15" fmla="*/ 0 h 116"/>
                  <a:gd name="T16" fmla="*/ 3 w 48"/>
                  <a:gd name="T17" fmla="*/ 11 h 116"/>
                  <a:gd name="T18" fmla="*/ 30 w 48"/>
                  <a:gd name="T19" fmla="*/ 77 h 116"/>
                  <a:gd name="T20" fmla="*/ 32 w 48"/>
                  <a:gd name="T21" fmla="*/ 77 h 116"/>
                  <a:gd name="T22" fmla="*/ 0 w 48"/>
                  <a:gd name="T23"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116">
                    <a:moveTo>
                      <a:pt x="31" y="78"/>
                    </a:moveTo>
                    <a:cubicBezTo>
                      <a:pt x="47" y="116"/>
                      <a:pt x="47" y="116"/>
                      <a:pt x="47" y="116"/>
                    </a:cubicBezTo>
                    <a:cubicBezTo>
                      <a:pt x="47" y="116"/>
                      <a:pt x="47" y="116"/>
                      <a:pt x="48" y="115"/>
                    </a:cubicBezTo>
                    <a:cubicBezTo>
                      <a:pt x="32" y="78"/>
                      <a:pt x="32" y="78"/>
                      <a:pt x="32" y="78"/>
                    </a:cubicBezTo>
                    <a:cubicBezTo>
                      <a:pt x="31" y="78"/>
                      <a:pt x="31" y="78"/>
                      <a:pt x="31" y="78"/>
                    </a:cubicBezTo>
                    <a:moveTo>
                      <a:pt x="0" y="0"/>
                    </a:moveTo>
                    <a:cubicBezTo>
                      <a:pt x="0" y="0"/>
                      <a:pt x="0" y="0"/>
                      <a:pt x="0" y="0"/>
                    </a:cubicBezTo>
                    <a:cubicBezTo>
                      <a:pt x="0" y="0"/>
                      <a:pt x="0" y="0"/>
                      <a:pt x="0" y="0"/>
                    </a:cubicBezTo>
                    <a:cubicBezTo>
                      <a:pt x="3" y="11"/>
                      <a:pt x="3" y="11"/>
                      <a:pt x="3" y="11"/>
                    </a:cubicBezTo>
                    <a:cubicBezTo>
                      <a:pt x="30" y="77"/>
                      <a:pt x="30" y="77"/>
                      <a:pt x="30" y="77"/>
                    </a:cubicBezTo>
                    <a:cubicBezTo>
                      <a:pt x="32" y="77"/>
                      <a:pt x="32" y="77"/>
                      <a:pt x="32" y="77"/>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0" name="is1îḍé">
                <a:extLst>
                  <a:ext uri="{FF2B5EF4-FFF2-40B4-BE49-F238E27FC236}">
                    <a16:creationId xmlns:a16="http://schemas.microsoft.com/office/drawing/2014/main" id="{7C47E38A-C2FF-4D58-9130-C4E069DA93AD}"/>
                  </a:ext>
                </a:extLst>
              </p:cNvPr>
              <p:cNvSpPr/>
              <p:nvPr/>
            </p:nvSpPr>
            <p:spPr bwMode="auto">
              <a:xfrm>
                <a:off x="1980" y="1226"/>
                <a:ext cx="29" cy="66"/>
              </a:xfrm>
              <a:custGeom>
                <a:avLst/>
                <a:gdLst>
                  <a:gd name="T0" fmla="*/ 1 w 14"/>
                  <a:gd name="T1" fmla="*/ 0 h 32"/>
                  <a:gd name="T2" fmla="*/ 0 w 14"/>
                  <a:gd name="T3" fmla="*/ 1 h 32"/>
                  <a:gd name="T4" fmla="*/ 13 w 14"/>
                  <a:gd name="T5" fmla="*/ 32 h 32"/>
                  <a:gd name="T6" fmla="*/ 14 w 14"/>
                  <a:gd name="T7" fmla="*/ 31 h 32"/>
                  <a:gd name="T8" fmla="*/ 1 w 14"/>
                  <a:gd name="T9" fmla="*/ 0 h 32"/>
                </a:gdLst>
                <a:ahLst/>
                <a:cxnLst>
                  <a:cxn ang="0">
                    <a:pos x="T0" y="T1"/>
                  </a:cxn>
                  <a:cxn ang="0">
                    <a:pos x="T2" y="T3"/>
                  </a:cxn>
                  <a:cxn ang="0">
                    <a:pos x="T4" y="T5"/>
                  </a:cxn>
                  <a:cxn ang="0">
                    <a:pos x="T6" y="T7"/>
                  </a:cxn>
                  <a:cxn ang="0">
                    <a:pos x="T8" y="T9"/>
                  </a:cxn>
                </a:cxnLst>
                <a:rect l="0" t="0" r="r" b="b"/>
                <a:pathLst>
                  <a:path w="14" h="32">
                    <a:moveTo>
                      <a:pt x="1" y="0"/>
                    </a:moveTo>
                    <a:cubicBezTo>
                      <a:pt x="0" y="1"/>
                      <a:pt x="0" y="1"/>
                      <a:pt x="0" y="1"/>
                    </a:cubicBezTo>
                    <a:cubicBezTo>
                      <a:pt x="13" y="32"/>
                      <a:pt x="13" y="32"/>
                      <a:pt x="13" y="32"/>
                    </a:cubicBezTo>
                    <a:cubicBezTo>
                      <a:pt x="14" y="31"/>
                      <a:pt x="14" y="31"/>
                      <a:pt x="14" y="31"/>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1" name="iSḷiḍê">
                <a:extLst>
                  <a:ext uri="{FF2B5EF4-FFF2-40B4-BE49-F238E27FC236}">
                    <a16:creationId xmlns:a16="http://schemas.microsoft.com/office/drawing/2014/main" id="{93CD8F46-294B-4841-9C86-24FC42F7411B}"/>
                  </a:ext>
                </a:extLst>
              </p:cNvPr>
              <p:cNvSpPr/>
              <p:nvPr/>
            </p:nvSpPr>
            <p:spPr bwMode="auto">
              <a:xfrm>
                <a:off x="2009" y="1301"/>
                <a:ext cx="21" cy="39"/>
              </a:xfrm>
              <a:custGeom>
                <a:avLst/>
                <a:gdLst>
                  <a:gd name="T0" fmla="*/ 2 w 10"/>
                  <a:gd name="T1" fmla="*/ 0 h 19"/>
                  <a:gd name="T2" fmla="*/ 0 w 10"/>
                  <a:gd name="T3" fmla="*/ 0 h 19"/>
                  <a:gd name="T4" fmla="*/ 8 w 10"/>
                  <a:gd name="T5" fmla="*/ 18 h 19"/>
                  <a:gd name="T6" fmla="*/ 10 w 10"/>
                  <a:gd name="T7" fmla="*/ 19 h 19"/>
                  <a:gd name="T8" fmla="*/ 2 w 10"/>
                  <a:gd name="T9" fmla="*/ 0 h 19"/>
                </a:gdLst>
                <a:ahLst/>
                <a:cxnLst>
                  <a:cxn ang="0">
                    <a:pos x="T0" y="T1"/>
                  </a:cxn>
                  <a:cxn ang="0">
                    <a:pos x="T2" y="T3"/>
                  </a:cxn>
                  <a:cxn ang="0">
                    <a:pos x="T4" y="T5"/>
                  </a:cxn>
                  <a:cxn ang="0">
                    <a:pos x="T6" y="T7"/>
                  </a:cxn>
                  <a:cxn ang="0">
                    <a:pos x="T8" y="T9"/>
                  </a:cxn>
                </a:cxnLst>
                <a:rect l="0" t="0" r="r" b="b"/>
                <a:pathLst>
                  <a:path w="10" h="19">
                    <a:moveTo>
                      <a:pt x="2" y="0"/>
                    </a:moveTo>
                    <a:cubicBezTo>
                      <a:pt x="1" y="0"/>
                      <a:pt x="1" y="0"/>
                      <a:pt x="0" y="0"/>
                    </a:cubicBezTo>
                    <a:cubicBezTo>
                      <a:pt x="8" y="18"/>
                      <a:pt x="8" y="18"/>
                      <a:pt x="8" y="18"/>
                    </a:cubicBezTo>
                    <a:cubicBezTo>
                      <a:pt x="10" y="19"/>
                      <a:pt x="10" y="19"/>
                      <a:pt x="10" y="19"/>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2" name="iSḷïdé">
                <a:extLst>
                  <a:ext uri="{FF2B5EF4-FFF2-40B4-BE49-F238E27FC236}">
                    <a16:creationId xmlns:a16="http://schemas.microsoft.com/office/drawing/2014/main" id="{1A0FD14F-5109-491A-833E-CAD7881BF7AA}"/>
                  </a:ext>
                </a:extLst>
              </p:cNvPr>
              <p:cNvSpPr/>
              <p:nvPr/>
            </p:nvSpPr>
            <p:spPr bwMode="auto">
              <a:xfrm>
                <a:off x="2007" y="1292"/>
                <a:ext cx="6" cy="9"/>
              </a:xfrm>
              <a:custGeom>
                <a:avLst/>
                <a:gdLst>
                  <a:gd name="T0" fmla="*/ 1 w 3"/>
                  <a:gd name="T1" fmla="*/ 0 h 4"/>
                  <a:gd name="T2" fmla="*/ 0 w 3"/>
                  <a:gd name="T3" fmla="*/ 1 h 4"/>
                  <a:gd name="T4" fmla="*/ 1 w 3"/>
                  <a:gd name="T5" fmla="*/ 4 h 4"/>
                  <a:gd name="T6" fmla="*/ 3 w 3"/>
                  <a:gd name="T7" fmla="*/ 4 h 4"/>
                  <a:gd name="T8" fmla="*/ 1 w 3"/>
                  <a:gd name="T9" fmla="*/ 0 h 4"/>
                </a:gdLst>
                <a:ahLst/>
                <a:cxnLst>
                  <a:cxn ang="0">
                    <a:pos x="T0" y="T1"/>
                  </a:cxn>
                  <a:cxn ang="0">
                    <a:pos x="T2" y="T3"/>
                  </a:cxn>
                  <a:cxn ang="0">
                    <a:pos x="T4" y="T5"/>
                  </a:cxn>
                  <a:cxn ang="0">
                    <a:pos x="T6" y="T7"/>
                  </a:cxn>
                  <a:cxn ang="0">
                    <a:pos x="T8" y="T9"/>
                  </a:cxn>
                </a:cxnLst>
                <a:rect l="0" t="0" r="r" b="b"/>
                <a:pathLst>
                  <a:path w="3" h="4">
                    <a:moveTo>
                      <a:pt x="1" y="0"/>
                    </a:moveTo>
                    <a:cubicBezTo>
                      <a:pt x="0" y="1"/>
                      <a:pt x="0" y="1"/>
                      <a:pt x="0" y="1"/>
                    </a:cubicBezTo>
                    <a:cubicBezTo>
                      <a:pt x="1" y="4"/>
                      <a:pt x="1" y="4"/>
                      <a:pt x="1" y="4"/>
                    </a:cubicBezTo>
                    <a:cubicBezTo>
                      <a:pt x="2" y="4"/>
                      <a:pt x="2" y="4"/>
                      <a:pt x="3" y="4"/>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3" name="iṩľíḑe">
                <a:extLst>
                  <a:ext uri="{FF2B5EF4-FFF2-40B4-BE49-F238E27FC236}">
                    <a16:creationId xmlns:a16="http://schemas.microsoft.com/office/drawing/2014/main" id="{E35627D6-1ACB-4383-91A0-89037C05A22D}"/>
                  </a:ext>
                </a:extLst>
              </p:cNvPr>
              <p:cNvSpPr/>
              <p:nvPr/>
            </p:nvSpPr>
            <p:spPr bwMode="auto">
              <a:xfrm>
                <a:off x="2028" y="1342"/>
                <a:ext cx="13" cy="23"/>
              </a:xfrm>
              <a:custGeom>
                <a:avLst/>
                <a:gdLst>
                  <a:gd name="T0" fmla="*/ 0 w 6"/>
                  <a:gd name="T1" fmla="*/ 0 h 11"/>
                  <a:gd name="T2" fmla="*/ 4 w 6"/>
                  <a:gd name="T3" fmla="*/ 11 h 11"/>
                  <a:gd name="T4" fmla="*/ 6 w 6"/>
                  <a:gd name="T5" fmla="*/ 11 h 11"/>
                  <a:gd name="T6" fmla="*/ 2 w 6"/>
                  <a:gd name="T7" fmla="*/ 1 h 11"/>
                  <a:gd name="T8" fmla="*/ 0 w 6"/>
                  <a:gd name="T9" fmla="*/ 0 h 11"/>
                </a:gdLst>
                <a:ahLst/>
                <a:cxnLst>
                  <a:cxn ang="0">
                    <a:pos x="T0" y="T1"/>
                  </a:cxn>
                  <a:cxn ang="0">
                    <a:pos x="T2" y="T3"/>
                  </a:cxn>
                  <a:cxn ang="0">
                    <a:pos x="T4" y="T5"/>
                  </a:cxn>
                  <a:cxn ang="0">
                    <a:pos x="T6" y="T7"/>
                  </a:cxn>
                  <a:cxn ang="0">
                    <a:pos x="T8" y="T9"/>
                  </a:cxn>
                </a:cxnLst>
                <a:rect l="0" t="0" r="r" b="b"/>
                <a:pathLst>
                  <a:path w="6" h="11">
                    <a:moveTo>
                      <a:pt x="0" y="0"/>
                    </a:moveTo>
                    <a:cubicBezTo>
                      <a:pt x="4" y="11"/>
                      <a:pt x="4" y="11"/>
                      <a:pt x="4" y="11"/>
                    </a:cubicBezTo>
                    <a:cubicBezTo>
                      <a:pt x="5" y="11"/>
                      <a:pt x="5" y="11"/>
                      <a:pt x="6" y="11"/>
                    </a:cubicBezTo>
                    <a:cubicBezTo>
                      <a:pt x="2" y="1"/>
                      <a:pt x="2" y="1"/>
                      <a:pt x="2" y="1"/>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4" name="ï$1ïďe">
                <a:extLst>
                  <a:ext uri="{FF2B5EF4-FFF2-40B4-BE49-F238E27FC236}">
                    <a16:creationId xmlns:a16="http://schemas.microsoft.com/office/drawing/2014/main" id="{11CED19C-0769-4F5C-8FD3-A61C19DB9C65}"/>
                  </a:ext>
                </a:extLst>
              </p:cNvPr>
              <p:cNvSpPr/>
              <p:nvPr/>
            </p:nvSpPr>
            <p:spPr bwMode="auto">
              <a:xfrm>
                <a:off x="2036" y="1365"/>
                <a:ext cx="40" cy="86"/>
              </a:xfrm>
              <a:custGeom>
                <a:avLst/>
                <a:gdLst>
                  <a:gd name="T0" fmla="*/ 0 w 19"/>
                  <a:gd name="T1" fmla="*/ 0 h 41"/>
                  <a:gd name="T2" fmla="*/ 16 w 19"/>
                  <a:gd name="T3" fmla="*/ 37 h 41"/>
                  <a:gd name="T4" fmla="*/ 18 w 19"/>
                  <a:gd name="T5" fmla="*/ 41 h 41"/>
                  <a:gd name="T6" fmla="*/ 19 w 19"/>
                  <a:gd name="T7" fmla="*/ 41 h 41"/>
                  <a:gd name="T8" fmla="*/ 2 w 19"/>
                  <a:gd name="T9" fmla="*/ 0 h 41"/>
                  <a:gd name="T10" fmla="*/ 0 w 19"/>
                  <a:gd name="T11" fmla="*/ 0 h 41"/>
                </a:gdLst>
                <a:ahLst/>
                <a:cxnLst>
                  <a:cxn ang="0">
                    <a:pos x="T0" y="T1"/>
                  </a:cxn>
                  <a:cxn ang="0">
                    <a:pos x="T2" y="T3"/>
                  </a:cxn>
                  <a:cxn ang="0">
                    <a:pos x="T4" y="T5"/>
                  </a:cxn>
                  <a:cxn ang="0">
                    <a:pos x="T6" y="T7"/>
                  </a:cxn>
                  <a:cxn ang="0">
                    <a:pos x="T8" y="T9"/>
                  </a:cxn>
                  <a:cxn ang="0">
                    <a:pos x="T10" y="T11"/>
                  </a:cxn>
                </a:cxnLst>
                <a:rect l="0" t="0" r="r" b="b"/>
                <a:pathLst>
                  <a:path w="19" h="41">
                    <a:moveTo>
                      <a:pt x="0" y="0"/>
                    </a:moveTo>
                    <a:cubicBezTo>
                      <a:pt x="16" y="37"/>
                      <a:pt x="16" y="37"/>
                      <a:pt x="16" y="37"/>
                    </a:cubicBezTo>
                    <a:cubicBezTo>
                      <a:pt x="18" y="41"/>
                      <a:pt x="18" y="41"/>
                      <a:pt x="18" y="41"/>
                    </a:cubicBezTo>
                    <a:cubicBezTo>
                      <a:pt x="18" y="41"/>
                      <a:pt x="18" y="41"/>
                      <a:pt x="19" y="41"/>
                    </a:cubicBezTo>
                    <a:cubicBezTo>
                      <a:pt x="2" y="0"/>
                      <a:pt x="2" y="0"/>
                      <a:pt x="2" y="0"/>
                    </a:cubicBezTo>
                    <a:cubicBezTo>
                      <a:pt x="1" y="0"/>
                      <a:pt x="1"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5" name="iṣ1îḋé">
                <a:extLst>
                  <a:ext uri="{FF2B5EF4-FFF2-40B4-BE49-F238E27FC236}">
                    <a16:creationId xmlns:a16="http://schemas.microsoft.com/office/drawing/2014/main" id="{D3C1DF47-2B3B-4F0B-91AA-DE9A01B27DB1}"/>
                  </a:ext>
                </a:extLst>
              </p:cNvPr>
              <p:cNvSpPr/>
              <p:nvPr/>
            </p:nvSpPr>
            <p:spPr bwMode="auto">
              <a:xfrm>
                <a:off x="2007" y="1290"/>
                <a:ext cx="2" cy="5"/>
              </a:xfrm>
              <a:custGeom>
                <a:avLst/>
                <a:gdLst>
                  <a:gd name="T0" fmla="*/ 2 w 2"/>
                  <a:gd name="T1" fmla="*/ 0 h 5"/>
                  <a:gd name="T2" fmla="*/ 0 w 2"/>
                  <a:gd name="T3" fmla="*/ 2 h 5"/>
                  <a:gd name="T4" fmla="*/ 0 w 2"/>
                  <a:gd name="T5" fmla="*/ 5 h 5"/>
                  <a:gd name="T6" fmla="*/ 2 w 2"/>
                  <a:gd name="T7" fmla="*/ 2 h 5"/>
                  <a:gd name="T8" fmla="*/ 2 w 2"/>
                  <a:gd name="T9" fmla="*/ 0 h 5"/>
                </a:gdLst>
                <a:ahLst/>
                <a:cxnLst>
                  <a:cxn ang="0">
                    <a:pos x="T0" y="T1"/>
                  </a:cxn>
                  <a:cxn ang="0">
                    <a:pos x="T2" y="T3"/>
                  </a:cxn>
                  <a:cxn ang="0">
                    <a:pos x="T4" y="T5"/>
                  </a:cxn>
                  <a:cxn ang="0">
                    <a:pos x="T6" y="T7"/>
                  </a:cxn>
                  <a:cxn ang="0">
                    <a:pos x="T8" y="T9"/>
                  </a:cxn>
                </a:cxnLst>
                <a:rect l="0" t="0" r="r" b="b"/>
                <a:pathLst>
                  <a:path w="2" h="5">
                    <a:moveTo>
                      <a:pt x="2" y="0"/>
                    </a:moveTo>
                    <a:lnTo>
                      <a:pt x="0" y="2"/>
                    </a:lnTo>
                    <a:lnTo>
                      <a:pt x="0" y="5"/>
                    </a:lnTo>
                    <a:lnTo>
                      <a:pt x="2"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6" name="ï$ľîḍè">
                <a:extLst>
                  <a:ext uri="{FF2B5EF4-FFF2-40B4-BE49-F238E27FC236}">
                    <a16:creationId xmlns:a16="http://schemas.microsoft.com/office/drawing/2014/main" id="{B5C0E0AA-2C68-4943-9465-5CBD9EEAE2AC}"/>
                  </a:ext>
                </a:extLst>
              </p:cNvPr>
              <p:cNvSpPr/>
              <p:nvPr/>
            </p:nvSpPr>
            <p:spPr bwMode="auto">
              <a:xfrm>
                <a:off x="2007" y="1290"/>
                <a:ext cx="2" cy="5"/>
              </a:xfrm>
              <a:custGeom>
                <a:avLst/>
                <a:gdLst>
                  <a:gd name="T0" fmla="*/ 2 w 2"/>
                  <a:gd name="T1" fmla="*/ 0 h 5"/>
                  <a:gd name="T2" fmla="*/ 0 w 2"/>
                  <a:gd name="T3" fmla="*/ 2 h 5"/>
                  <a:gd name="T4" fmla="*/ 0 w 2"/>
                  <a:gd name="T5" fmla="*/ 5 h 5"/>
                  <a:gd name="T6" fmla="*/ 2 w 2"/>
                  <a:gd name="T7" fmla="*/ 2 h 5"/>
                  <a:gd name="T8" fmla="*/ 2 w 2"/>
                  <a:gd name="T9" fmla="*/ 0 h 5"/>
                </a:gdLst>
                <a:ahLst/>
                <a:cxnLst>
                  <a:cxn ang="0">
                    <a:pos x="T0" y="T1"/>
                  </a:cxn>
                  <a:cxn ang="0">
                    <a:pos x="T2" y="T3"/>
                  </a:cxn>
                  <a:cxn ang="0">
                    <a:pos x="T4" y="T5"/>
                  </a:cxn>
                  <a:cxn ang="0">
                    <a:pos x="T6" y="T7"/>
                  </a:cxn>
                  <a:cxn ang="0">
                    <a:pos x="T8" y="T9"/>
                  </a:cxn>
                </a:cxnLst>
                <a:rect l="0" t="0" r="r" b="b"/>
                <a:pathLst>
                  <a:path w="2" h="5">
                    <a:moveTo>
                      <a:pt x="2" y="0"/>
                    </a:moveTo>
                    <a:lnTo>
                      <a:pt x="0" y="2"/>
                    </a:lnTo>
                    <a:lnTo>
                      <a:pt x="0" y="5"/>
                    </a:lnTo>
                    <a:lnTo>
                      <a:pt x="2" y="2"/>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7" name="iṧḷíďè">
                <a:extLst>
                  <a:ext uri="{FF2B5EF4-FFF2-40B4-BE49-F238E27FC236}">
                    <a16:creationId xmlns:a16="http://schemas.microsoft.com/office/drawing/2014/main" id="{800DC39D-1FE9-4A07-9D10-C778FE9B3943}"/>
                  </a:ext>
                </a:extLst>
              </p:cNvPr>
              <p:cNvSpPr/>
              <p:nvPr/>
            </p:nvSpPr>
            <p:spPr bwMode="auto">
              <a:xfrm>
                <a:off x="1880" y="986"/>
                <a:ext cx="8" cy="23"/>
              </a:xfrm>
              <a:custGeom>
                <a:avLst/>
                <a:gdLst>
                  <a:gd name="T0" fmla="*/ 1 w 4"/>
                  <a:gd name="T1" fmla="*/ 0 h 11"/>
                  <a:gd name="T2" fmla="*/ 0 w 4"/>
                  <a:gd name="T3" fmla="*/ 0 h 11"/>
                  <a:gd name="T4" fmla="*/ 4 w 4"/>
                  <a:gd name="T5" fmla="*/ 11 h 11"/>
                  <a:gd name="T6" fmla="*/ 1 w 4"/>
                  <a:gd name="T7" fmla="*/ 0 h 11"/>
                </a:gdLst>
                <a:ahLst/>
                <a:cxnLst>
                  <a:cxn ang="0">
                    <a:pos x="T0" y="T1"/>
                  </a:cxn>
                  <a:cxn ang="0">
                    <a:pos x="T2" y="T3"/>
                  </a:cxn>
                  <a:cxn ang="0">
                    <a:pos x="T4" y="T5"/>
                  </a:cxn>
                  <a:cxn ang="0">
                    <a:pos x="T6" y="T7"/>
                  </a:cxn>
                </a:cxnLst>
                <a:rect l="0" t="0" r="r" b="b"/>
                <a:pathLst>
                  <a:path w="4" h="11">
                    <a:moveTo>
                      <a:pt x="1" y="0"/>
                    </a:moveTo>
                    <a:cubicBezTo>
                      <a:pt x="0" y="0"/>
                      <a:pt x="0" y="0"/>
                      <a:pt x="0" y="0"/>
                    </a:cubicBezTo>
                    <a:cubicBezTo>
                      <a:pt x="4" y="11"/>
                      <a:pt x="4" y="11"/>
                      <a:pt x="4" y="11"/>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8" name="išlîdè">
                <a:extLst>
                  <a:ext uri="{FF2B5EF4-FFF2-40B4-BE49-F238E27FC236}">
                    <a16:creationId xmlns:a16="http://schemas.microsoft.com/office/drawing/2014/main" id="{876469A9-B495-477F-8E02-D90F113D0870}"/>
                  </a:ext>
                </a:extLst>
              </p:cNvPr>
              <p:cNvSpPr/>
              <p:nvPr/>
            </p:nvSpPr>
            <p:spPr bwMode="auto">
              <a:xfrm>
                <a:off x="2070" y="1443"/>
                <a:ext cx="4" cy="8"/>
              </a:xfrm>
              <a:custGeom>
                <a:avLst/>
                <a:gdLst>
                  <a:gd name="T0" fmla="*/ 0 w 2"/>
                  <a:gd name="T1" fmla="*/ 0 h 4"/>
                  <a:gd name="T2" fmla="*/ 1 w 2"/>
                  <a:gd name="T3" fmla="*/ 4 h 4"/>
                  <a:gd name="T4" fmla="*/ 1 w 2"/>
                  <a:gd name="T5" fmla="*/ 4 h 4"/>
                  <a:gd name="T6" fmla="*/ 1 w 2"/>
                  <a:gd name="T7" fmla="*/ 4 h 4"/>
                  <a:gd name="T8" fmla="*/ 2 w 2"/>
                  <a:gd name="T9" fmla="*/ 4 h 4"/>
                  <a:gd name="T10" fmla="*/ 0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0" y="0"/>
                    </a:moveTo>
                    <a:cubicBezTo>
                      <a:pt x="1" y="4"/>
                      <a:pt x="1" y="4"/>
                      <a:pt x="1" y="4"/>
                    </a:cubicBezTo>
                    <a:cubicBezTo>
                      <a:pt x="1" y="4"/>
                      <a:pt x="1" y="4"/>
                      <a:pt x="1" y="4"/>
                    </a:cubicBezTo>
                    <a:cubicBezTo>
                      <a:pt x="1" y="4"/>
                      <a:pt x="1" y="4"/>
                      <a:pt x="1" y="4"/>
                    </a:cubicBezTo>
                    <a:cubicBezTo>
                      <a:pt x="2" y="4"/>
                      <a:pt x="2" y="4"/>
                      <a:pt x="2" y="4"/>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9" name="iṥļiḓe">
                <a:extLst>
                  <a:ext uri="{FF2B5EF4-FFF2-40B4-BE49-F238E27FC236}">
                    <a16:creationId xmlns:a16="http://schemas.microsoft.com/office/drawing/2014/main" id="{A3590FB3-0478-475F-B6EC-86AF6486174F}"/>
                  </a:ext>
                </a:extLst>
              </p:cNvPr>
              <p:cNvSpPr/>
              <p:nvPr/>
            </p:nvSpPr>
            <p:spPr bwMode="auto">
              <a:xfrm>
                <a:off x="2078" y="1461"/>
                <a:ext cx="69" cy="134"/>
              </a:xfrm>
              <a:custGeom>
                <a:avLst/>
                <a:gdLst>
                  <a:gd name="T0" fmla="*/ 1 w 33"/>
                  <a:gd name="T1" fmla="*/ 0 h 64"/>
                  <a:gd name="T2" fmla="*/ 1 w 33"/>
                  <a:gd name="T3" fmla="*/ 0 h 64"/>
                  <a:gd name="T4" fmla="*/ 0 w 33"/>
                  <a:gd name="T5" fmla="*/ 0 h 64"/>
                  <a:gd name="T6" fmla="*/ 32 w 33"/>
                  <a:gd name="T7" fmla="*/ 64 h 64"/>
                  <a:gd name="T8" fmla="*/ 33 w 33"/>
                  <a:gd name="T9" fmla="*/ 63 h 64"/>
                  <a:gd name="T10" fmla="*/ 1 w 33"/>
                  <a:gd name="T11" fmla="*/ 0 h 64"/>
                </a:gdLst>
                <a:ahLst/>
                <a:cxnLst>
                  <a:cxn ang="0">
                    <a:pos x="T0" y="T1"/>
                  </a:cxn>
                  <a:cxn ang="0">
                    <a:pos x="T2" y="T3"/>
                  </a:cxn>
                  <a:cxn ang="0">
                    <a:pos x="T4" y="T5"/>
                  </a:cxn>
                  <a:cxn ang="0">
                    <a:pos x="T6" y="T7"/>
                  </a:cxn>
                  <a:cxn ang="0">
                    <a:pos x="T8" y="T9"/>
                  </a:cxn>
                  <a:cxn ang="0">
                    <a:pos x="T10" y="T11"/>
                  </a:cxn>
                </a:cxnLst>
                <a:rect l="0" t="0" r="r" b="b"/>
                <a:pathLst>
                  <a:path w="33" h="64">
                    <a:moveTo>
                      <a:pt x="1" y="0"/>
                    </a:moveTo>
                    <a:cubicBezTo>
                      <a:pt x="1" y="0"/>
                      <a:pt x="1" y="0"/>
                      <a:pt x="1" y="0"/>
                    </a:cubicBezTo>
                    <a:cubicBezTo>
                      <a:pt x="0" y="0"/>
                      <a:pt x="0" y="0"/>
                      <a:pt x="0" y="0"/>
                    </a:cubicBezTo>
                    <a:cubicBezTo>
                      <a:pt x="32" y="64"/>
                      <a:pt x="32" y="64"/>
                      <a:pt x="32" y="64"/>
                    </a:cubicBezTo>
                    <a:cubicBezTo>
                      <a:pt x="33" y="63"/>
                      <a:pt x="33" y="63"/>
                      <a:pt x="33" y="63"/>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0" name="îṡ1îďé">
                <a:extLst>
                  <a:ext uri="{FF2B5EF4-FFF2-40B4-BE49-F238E27FC236}">
                    <a16:creationId xmlns:a16="http://schemas.microsoft.com/office/drawing/2014/main" id="{E3D51760-34BD-4CC1-869C-4BD18F960126}"/>
                  </a:ext>
                </a:extLst>
              </p:cNvPr>
              <p:cNvSpPr/>
              <p:nvPr/>
            </p:nvSpPr>
            <p:spPr bwMode="auto">
              <a:xfrm>
                <a:off x="2149" y="1597"/>
                <a:ext cx="75" cy="146"/>
              </a:xfrm>
              <a:custGeom>
                <a:avLst/>
                <a:gdLst>
                  <a:gd name="T0" fmla="*/ 0 w 36"/>
                  <a:gd name="T1" fmla="*/ 0 h 70"/>
                  <a:gd name="T2" fmla="*/ 0 w 36"/>
                  <a:gd name="T3" fmla="*/ 0 h 70"/>
                  <a:gd name="T4" fmla="*/ 0 w 36"/>
                  <a:gd name="T5" fmla="*/ 0 h 70"/>
                  <a:gd name="T6" fmla="*/ 0 w 36"/>
                  <a:gd name="T7" fmla="*/ 1 h 70"/>
                  <a:gd name="T8" fmla="*/ 17 w 36"/>
                  <a:gd name="T9" fmla="*/ 36 h 70"/>
                  <a:gd name="T10" fmla="*/ 36 w 36"/>
                  <a:gd name="T11" fmla="*/ 70 h 70"/>
                  <a:gd name="T12" fmla="*/ 36 w 36"/>
                  <a:gd name="T13" fmla="*/ 70 h 70"/>
                  <a:gd name="T14" fmla="*/ 1 w 36"/>
                  <a:gd name="T15" fmla="*/ 1 h 70"/>
                  <a:gd name="T16" fmla="*/ 0 w 36"/>
                  <a:gd name="T17" fmla="*/ 1 h 70"/>
                  <a:gd name="T18" fmla="*/ 0 w 36"/>
                  <a:gd name="T19" fmla="*/ 0 h 70"/>
                  <a:gd name="T20" fmla="*/ 0 w 36"/>
                  <a:gd name="T21"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0" y="0"/>
                    </a:moveTo>
                    <a:cubicBezTo>
                      <a:pt x="0" y="0"/>
                      <a:pt x="0" y="0"/>
                      <a:pt x="0" y="0"/>
                    </a:cubicBezTo>
                    <a:cubicBezTo>
                      <a:pt x="0" y="0"/>
                      <a:pt x="0" y="0"/>
                      <a:pt x="0" y="0"/>
                    </a:cubicBezTo>
                    <a:cubicBezTo>
                      <a:pt x="0" y="0"/>
                      <a:pt x="0" y="1"/>
                      <a:pt x="0" y="1"/>
                    </a:cubicBezTo>
                    <a:cubicBezTo>
                      <a:pt x="17" y="36"/>
                      <a:pt x="17" y="36"/>
                      <a:pt x="17" y="36"/>
                    </a:cubicBezTo>
                    <a:cubicBezTo>
                      <a:pt x="36" y="70"/>
                      <a:pt x="36" y="70"/>
                      <a:pt x="36" y="70"/>
                    </a:cubicBezTo>
                    <a:cubicBezTo>
                      <a:pt x="36" y="70"/>
                      <a:pt x="36" y="70"/>
                      <a:pt x="36" y="70"/>
                    </a:cubicBezTo>
                    <a:cubicBezTo>
                      <a:pt x="1" y="1"/>
                      <a:pt x="1" y="1"/>
                      <a:pt x="1" y="1"/>
                    </a:cubicBezTo>
                    <a:cubicBezTo>
                      <a:pt x="1" y="1"/>
                      <a:pt x="1" y="1"/>
                      <a:pt x="0" y="1"/>
                    </a:cubicBezTo>
                    <a:cubicBezTo>
                      <a:pt x="0" y="1"/>
                      <a:pt x="0" y="1"/>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1" name="ïṡḷïdê">
                <a:extLst>
                  <a:ext uri="{FF2B5EF4-FFF2-40B4-BE49-F238E27FC236}">
                    <a16:creationId xmlns:a16="http://schemas.microsoft.com/office/drawing/2014/main" id="{B8432208-DF64-4451-A699-577E12A658A3}"/>
                  </a:ext>
                </a:extLst>
              </p:cNvPr>
              <p:cNvSpPr/>
              <p:nvPr/>
            </p:nvSpPr>
            <p:spPr bwMode="auto">
              <a:xfrm>
                <a:off x="2147" y="1597"/>
                <a:ext cx="4" cy="2"/>
              </a:xfrm>
              <a:custGeom>
                <a:avLst/>
                <a:gdLst>
                  <a:gd name="T0" fmla="*/ 1 w 2"/>
                  <a:gd name="T1" fmla="*/ 0 h 1"/>
                  <a:gd name="T2" fmla="*/ 1 w 2"/>
                  <a:gd name="T3" fmla="*/ 1 h 1"/>
                  <a:gd name="T4" fmla="*/ 2 w 2"/>
                  <a:gd name="T5" fmla="*/ 1 h 1"/>
                  <a:gd name="T6" fmla="*/ 1 w 2"/>
                  <a:gd name="T7" fmla="*/ 0 h 1"/>
                  <a:gd name="T8" fmla="*/ 1 w 2"/>
                  <a:gd name="T9" fmla="*/ 0 h 1"/>
                  <a:gd name="T10" fmla="*/ 0 w 2"/>
                  <a:gd name="T11" fmla="*/ 0 h 1"/>
                  <a:gd name="T12" fmla="*/ 1 w 2"/>
                  <a:gd name="T13" fmla="*/ 1 h 1"/>
                  <a:gd name="T14" fmla="*/ 1 w 2"/>
                  <a:gd name="T15" fmla="*/ 0 h 1"/>
                  <a:gd name="T16" fmla="*/ 1 w 2"/>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1">
                    <a:moveTo>
                      <a:pt x="1" y="0"/>
                    </a:moveTo>
                    <a:cubicBezTo>
                      <a:pt x="1" y="1"/>
                      <a:pt x="1" y="1"/>
                      <a:pt x="1" y="1"/>
                    </a:cubicBezTo>
                    <a:cubicBezTo>
                      <a:pt x="2" y="1"/>
                      <a:pt x="2" y="1"/>
                      <a:pt x="2" y="1"/>
                    </a:cubicBezTo>
                    <a:cubicBezTo>
                      <a:pt x="1" y="0"/>
                      <a:pt x="1" y="0"/>
                      <a:pt x="1" y="0"/>
                    </a:cubicBezTo>
                    <a:moveTo>
                      <a:pt x="1" y="0"/>
                    </a:moveTo>
                    <a:cubicBezTo>
                      <a:pt x="0" y="0"/>
                      <a:pt x="0" y="0"/>
                      <a:pt x="0" y="0"/>
                    </a:cubicBezTo>
                    <a:cubicBezTo>
                      <a:pt x="1" y="1"/>
                      <a:pt x="1" y="1"/>
                      <a:pt x="1" y="1"/>
                    </a:cubicBezTo>
                    <a:cubicBezTo>
                      <a:pt x="1" y="1"/>
                      <a:pt x="1" y="0"/>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2" name="iṩ1iḋê">
                <a:extLst>
                  <a:ext uri="{FF2B5EF4-FFF2-40B4-BE49-F238E27FC236}">
                    <a16:creationId xmlns:a16="http://schemas.microsoft.com/office/drawing/2014/main" id="{4EF5A0D0-947B-45EB-B6C2-8EBC8156940A}"/>
                  </a:ext>
                </a:extLst>
              </p:cNvPr>
              <p:cNvSpPr/>
              <p:nvPr/>
            </p:nvSpPr>
            <p:spPr bwMode="auto">
              <a:xfrm>
                <a:off x="2185" y="1672"/>
                <a:ext cx="39" cy="71"/>
              </a:xfrm>
              <a:custGeom>
                <a:avLst/>
                <a:gdLst>
                  <a:gd name="T0" fmla="*/ 0 w 19"/>
                  <a:gd name="T1" fmla="*/ 0 h 34"/>
                  <a:gd name="T2" fmla="*/ 18 w 19"/>
                  <a:gd name="T3" fmla="*/ 34 h 34"/>
                  <a:gd name="T4" fmla="*/ 18 w 19"/>
                  <a:gd name="T5" fmla="*/ 34 h 34"/>
                  <a:gd name="T6" fmla="*/ 19 w 19"/>
                  <a:gd name="T7" fmla="*/ 34 h 34"/>
                  <a:gd name="T8" fmla="*/ 0 w 19"/>
                  <a:gd name="T9" fmla="*/ 0 h 34"/>
                </a:gdLst>
                <a:ahLst/>
                <a:cxnLst>
                  <a:cxn ang="0">
                    <a:pos x="T0" y="T1"/>
                  </a:cxn>
                  <a:cxn ang="0">
                    <a:pos x="T2" y="T3"/>
                  </a:cxn>
                  <a:cxn ang="0">
                    <a:pos x="T4" y="T5"/>
                  </a:cxn>
                  <a:cxn ang="0">
                    <a:pos x="T6" y="T7"/>
                  </a:cxn>
                  <a:cxn ang="0">
                    <a:pos x="T8" y="T9"/>
                  </a:cxn>
                </a:cxnLst>
                <a:rect l="0" t="0" r="r" b="b"/>
                <a:pathLst>
                  <a:path w="19" h="34">
                    <a:moveTo>
                      <a:pt x="0" y="0"/>
                    </a:moveTo>
                    <a:cubicBezTo>
                      <a:pt x="18" y="34"/>
                      <a:pt x="18" y="34"/>
                      <a:pt x="18" y="34"/>
                    </a:cubicBezTo>
                    <a:cubicBezTo>
                      <a:pt x="18" y="34"/>
                      <a:pt x="18" y="34"/>
                      <a:pt x="18" y="34"/>
                    </a:cubicBezTo>
                    <a:cubicBezTo>
                      <a:pt x="18" y="34"/>
                      <a:pt x="18" y="34"/>
                      <a:pt x="19" y="34"/>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3" name="íṥľîḑe">
                <a:extLst>
                  <a:ext uri="{FF2B5EF4-FFF2-40B4-BE49-F238E27FC236}">
                    <a16:creationId xmlns:a16="http://schemas.microsoft.com/office/drawing/2014/main" id="{F4FB4064-1E36-47E3-B824-46165476BC87}"/>
                  </a:ext>
                </a:extLst>
              </p:cNvPr>
              <p:cNvSpPr/>
              <p:nvPr/>
            </p:nvSpPr>
            <p:spPr bwMode="auto">
              <a:xfrm>
                <a:off x="2070" y="1461"/>
                <a:ext cx="4" cy="4"/>
              </a:xfrm>
              <a:custGeom>
                <a:avLst/>
                <a:gdLst>
                  <a:gd name="T0" fmla="*/ 1 w 2"/>
                  <a:gd name="T1" fmla="*/ 0 h 2"/>
                  <a:gd name="T2" fmla="*/ 1 w 2"/>
                  <a:gd name="T3" fmla="*/ 0 h 2"/>
                  <a:gd name="T4" fmla="*/ 0 w 2"/>
                  <a:gd name="T5" fmla="*/ 1 h 2"/>
                  <a:gd name="T6" fmla="*/ 1 w 2"/>
                  <a:gd name="T7" fmla="*/ 2 h 2"/>
                  <a:gd name="T8" fmla="*/ 2 w 2"/>
                  <a:gd name="T9" fmla="*/ 0 h 2"/>
                  <a:gd name="T10" fmla="*/ 1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1" y="0"/>
                    </a:moveTo>
                    <a:cubicBezTo>
                      <a:pt x="1" y="0"/>
                      <a:pt x="1" y="0"/>
                      <a:pt x="1" y="0"/>
                    </a:cubicBezTo>
                    <a:cubicBezTo>
                      <a:pt x="0" y="1"/>
                      <a:pt x="0" y="1"/>
                      <a:pt x="0" y="1"/>
                    </a:cubicBezTo>
                    <a:cubicBezTo>
                      <a:pt x="1" y="2"/>
                      <a:pt x="1" y="2"/>
                      <a:pt x="1" y="2"/>
                    </a:cubicBezTo>
                    <a:cubicBezTo>
                      <a:pt x="2" y="0"/>
                      <a:pt x="2" y="0"/>
                      <a:pt x="2" y="0"/>
                    </a:cubicBezTo>
                    <a:cubicBezTo>
                      <a:pt x="2" y="0"/>
                      <a:pt x="2"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4" name="îṣļïḍé">
                <a:extLst>
                  <a:ext uri="{FF2B5EF4-FFF2-40B4-BE49-F238E27FC236}">
                    <a16:creationId xmlns:a16="http://schemas.microsoft.com/office/drawing/2014/main" id="{35CAC5E3-E952-42BC-A520-EDEF16378D88}"/>
                  </a:ext>
                </a:extLst>
              </p:cNvPr>
              <p:cNvSpPr/>
              <p:nvPr/>
            </p:nvSpPr>
            <p:spPr bwMode="auto">
              <a:xfrm>
                <a:off x="1963" y="1603"/>
                <a:ext cx="25" cy="35"/>
              </a:xfrm>
              <a:custGeom>
                <a:avLst/>
                <a:gdLst>
                  <a:gd name="T0" fmla="*/ 12 w 12"/>
                  <a:gd name="T1" fmla="*/ 0 h 17"/>
                  <a:gd name="T2" fmla="*/ 10 w 12"/>
                  <a:gd name="T3" fmla="*/ 0 h 17"/>
                  <a:gd name="T4" fmla="*/ 0 w 12"/>
                  <a:gd name="T5" fmla="*/ 16 h 17"/>
                  <a:gd name="T6" fmla="*/ 1 w 12"/>
                  <a:gd name="T7" fmla="*/ 17 h 17"/>
                  <a:gd name="T8" fmla="*/ 12 w 12"/>
                  <a:gd name="T9" fmla="*/ 0 h 17"/>
                </a:gdLst>
                <a:ahLst/>
                <a:cxnLst>
                  <a:cxn ang="0">
                    <a:pos x="T0" y="T1"/>
                  </a:cxn>
                  <a:cxn ang="0">
                    <a:pos x="T2" y="T3"/>
                  </a:cxn>
                  <a:cxn ang="0">
                    <a:pos x="T4" y="T5"/>
                  </a:cxn>
                  <a:cxn ang="0">
                    <a:pos x="T6" y="T7"/>
                  </a:cxn>
                  <a:cxn ang="0">
                    <a:pos x="T8" y="T9"/>
                  </a:cxn>
                </a:cxnLst>
                <a:rect l="0" t="0" r="r" b="b"/>
                <a:pathLst>
                  <a:path w="12" h="17">
                    <a:moveTo>
                      <a:pt x="12" y="0"/>
                    </a:moveTo>
                    <a:cubicBezTo>
                      <a:pt x="11" y="0"/>
                      <a:pt x="10" y="0"/>
                      <a:pt x="10" y="0"/>
                    </a:cubicBezTo>
                    <a:cubicBezTo>
                      <a:pt x="0" y="16"/>
                      <a:pt x="0" y="16"/>
                      <a:pt x="0" y="16"/>
                    </a:cubicBezTo>
                    <a:cubicBezTo>
                      <a:pt x="0" y="16"/>
                      <a:pt x="1" y="16"/>
                      <a:pt x="1" y="17"/>
                    </a:cubicBezTo>
                    <a:cubicBezTo>
                      <a:pt x="12" y="0"/>
                      <a:pt x="12" y="0"/>
                      <a:pt x="1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5" name="iŝľidê">
                <a:extLst>
                  <a:ext uri="{FF2B5EF4-FFF2-40B4-BE49-F238E27FC236}">
                    <a16:creationId xmlns:a16="http://schemas.microsoft.com/office/drawing/2014/main" id="{3CE12459-BE20-4DF2-9134-8DF85EB2A578}"/>
                  </a:ext>
                </a:extLst>
              </p:cNvPr>
              <p:cNvSpPr/>
              <p:nvPr/>
            </p:nvSpPr>
            <p:spPr bwMode="auto">
              <a:xfrm>
                <a:off x="1984" y="1465"/>
                <a:ext cx="86" cy="138"/>
              </a:xfrm>
              <a:custGeom>
                <a:avLst/>
                <a:gdLst>
                  <a:gd name="T0" fmla="*/ 40 w 41"/>
                  <a:gd name="T1" fmla="*/ 0 h 66"/>
                  <a:gd name="T2" fmla="*/ 0 w 41"/>
                  <a:gd name="T3" fmla="*/ 66 h 66"/>
                  <a:gd name="T4" fmla="*/ 2 w 41"/>
                  <a:gd name="T5" fmla="*/ 66 h 66"/>
                  <a:gd name="T6" fmla="*/ 41 w 41"/>
                  <a:gd name="T7" fmla="*/ 2 h 66"/>
                  <a:gd name="T8" fmla="*/ 40 w 41"/>
                  <a:gd name="T9" fmla="*/ 0 h 66"/>
                </a:gdLst>
                <a:ahLst/>
                <a:cxnLst>
                  <a:cxn ang="0">
                    <a:pos x="T0" y="T1"/>
                  </a:cxn>
                  <a:cxn ang="0">
                    <a:pos x="T2" y="T3"/>
                  </a:cxn>
                  <a:cxn ang="0">
                    <a:pos x="T4" y="T5"/>
                  </a:cxn>
                  <a:cxn ang="0">
                    <a:pos x="T6" y="T7"/>
                  </a:cxn>
                  <a:cxn ang="0">
                    <a:pos x="T8" y="T9"/>
                  </a:cxn>
                </a:cxnLst>
                <a:rect l="0" t="0" r="r" b="b"/>
                <a:pathLst>
                  <a:path w="41" h="66">
                    <a:moveTo>
                      <a:pt x="40" y="0"/>
                    </a:moveTo>
                    <a:cubicBezTo>
                      <a:pt x="0" y="66"/>
                      <a:pt x="0" y="66"/>
                      <a:pt x="0" y="66"/>
                    </a:cubicBezTo>
                    <a:cubicBezTo>
                      <a:pt x="0" y="66"/>
                      <a:pt x="1" y="66"/>
                      <a:pt x="2" y="66"/>
                    </a:cubicBezTo>
                    <a:cubicBezTo>
                      <a:pt x="41" y="2"/>
                      <a:pt x="41" y="2"/>
                      <a:pt x="41" y="2"/>
                    </a:cubicBezTo>
                    <a:cubicBezTo>
                      <a:pt x="40" y="0"/>
                      <a:pt x="40" y="0"/>
                      <a:pt x="4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6" name="iṩḷiḑè">
                <a:extLst>
                  <a:ext uri="{FF2B5EF4-FFF2-40B4-BE49-F238E27FC236}">
                    <a16:creationId xmlns:a16="http://schemas.microsoft.com/office/drawing/2014/main" id="{DFB6FBF6-0958-4D12-AE03-9CD02B381A13}"/>
                  </a:ext>
                </a:extLst>
              </p:cNvPr>
              <p:cNvSpPr/>
              <p:nvPr/>
            </p:nvSpPr>
            <p:spPr bwMode="auto">
              <a:xfrm>
                <a:off x="2068" y="1463"/>
                <a:ext cx="4" cy="7"/>
              </a:xfrm>
              <a:custGeom>
                <a:avLst/>
                <a:gdLst>
                  <a:gd name="T0" fmla="*/ 2 w 4"/>
                  <a:gd name="T1" fmla="*/ 0 h 7"/>
                  <a:gd name="T2" fmla="*/ 0 w 4"/>
                  <a:gd name="T3" fmla="*/ 2 h 7"/>
                  <a:gd name="T4" fmla="*/ 2 w 4"/>
                  <a:gd name="T5" fmla="*/ 7 h 7"/>
                  <a:gd name="T6" fmla="*/ 4 w 4"/>
                  <a:gd name="T7" fmla="*/ 2 h 7"/>
                  <a:gd name="T8" fmla="*/ 2 w 4"/>
                  <a:gd name="T9" fmla="*/ 0 h 7"/>
                </a:gdLst>
                <a:ahLst/>
                <a:cxnLst>
                  <a:cxn ang="0">
                    <a:pos x="T0" y="T1"/>
                  </a:cxn>
                  <a:cxn ang="0">
                    <a:pos x="T2" y="T3"/>
                  </a:cxn>
                  <a:cxn ang="0">
                    <a:pos x="T4" y="T5"/>
                  </a:cxn>
                  <a:cxn ang="0">
                    <a:pos x="T6" y="T7"/>
                  </a:cxn>
                  <a:cxn ang="0">
                    <a:pos x="T8" y="T9"/>
                  </a:cxn>
                </a:cxnLst>
                <a:rect l="0" t="0" r="r" b="b"/>
                <a:pathLst>
                  <a:path w="4" h="7">
                    <a:moveTo>
                      <a:pt x="2" y="0"/>
                    </a:moveTo>
                    <a:lnTo>
                      <a:pt x="0" y="2"/>
                    </a:lnTo>
                    <a:lnTo>
                      <a:pt x="2" y="7"/>
                    </a:lnTo>
                    <a:lnTo>
                      <a:pt x="4"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7" name="îsḷíḍé">
                <a:extLst>
                  <a:ext uri="{FF2B5EF4-FFF2-40B4-BE49-F238E27FC236}">
                    <a16:creationId xmlns:a16="http://schemas.microsoft.com/office/drawing/2014/main" id="{8F2FBC4B-10ED-4EDE-9B86-CEAFE81A7AF4}"/>
                  </a:ext>
                </a:extLst>
              </p:cNvPr>
              <p:cNvSpPr/>
              <p:nvPr/>
            </p:nvSpPr>
            <p:spPr bwMode="auto">
              <a:xfrm>
                <a:off x="2068" y="1463"/>
                <a:ext cx="4" cy="7"/>
              </a:xfrm>
              <a:custGeom>
                <a:avLst/>
                <a:gdLst>
                  <a:gd name="T0" fmla="*/ 2 w 4"/>
                  <a:gd name="T1" fmla="*/ 0 h 7"/>
                  <a:gd name="T2" fmla="*/ 0 w 4"/>
                  <a:gd name="T3" fmla="*/ 2 h 7"/>
                  <a:gd name="T4" fmla="*/ 2 w 4"/>
                  <a:gd name="T5" fmla="*/ 7 h 7"/>
                  <a:gd name="T6" fmla="*/ 4 w 4"/>
                  <a:gd name="T7" fmla="*/ 2 h 7"/>
                  <a:gd name="T8" fmla="*/ 2 w 4"/>
                  <a:gd name="T9" fmla="*/ 0 h 7"/>
                </a:gdLst>
                <a:ahLst/>
                <a:cxnLst>
                  <a:cxn ang="0">
                    <a:pos x="T0" y="T1"/>
                  </a:cxn>
                  <a:cxn ang="0">
                    <a:pos x="T2" y="T3"/>
                  </a:cxn>
                  <a:cxn ang="0">
                    <a:pos x="T4" y="T5"/>
                  </a:cxn>
                  <a:cxn ang="0">
                    <a:pos x="T6" y="T7"/>
                  </a:cxn>
                  <a:cxn ang="0">
                    <a:pos x="T8" y="T9"/>
                  </a:cxn>
                </a:cxnLst>
                <a:rect l="0" t="0" r="r" b="b"/>
                <a:pathLst>
                  <a:path w="4" h="7">
                    <a:moveTo>
                      <a:pt x="2" y="0"/>
                    </a:moveTo>
                    <a:lnTo>
                      <a:pt x="0" y="2"/>
                    </a:lnTo>
                    <a:lnTo>
                      <a:pt x="2" y="7"/>
                    </a:lnTo>
                    <a:lnTo>
                      <a:pt x="4" y="2"/>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8" name="i$lïḓe">
                <a:extLst>
                  <a:ext uri="{FF2B5EF4-FFF2-40B4-BE49-F238E27FC236}">
                    <a16:creationId xmlns:a16="http://schemas.microsoft.com/office/drawing/2014/main" id="{1FDC9045-B32D-4975-BB59-79B090292B35}"/>
                  </a:ext>
                </a:extLst>
              </p:cNvPr>
              <p:cNvSpPr/>
              <p:nvPr/>
            </p:nvSpPr>
            <p:spPr bwMode="auto">
              <a:xfrm>
                <a:off x="2072" y="1459"/>
                <a:ext cx="0" cy="2"/>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1"/>
                      <a:pt x="0" y="1"/>
                      <a:pt x="0" y="1"/>
                    </a:cubicBezTo>
                    <a:cubicBezTo>
                      <a:pt x="0" y="1"/>
                      <a:pt x="0" y="1"/>
                      <a:pt x="0" y="1"/>
                    </a:cubicBezTo>
                    <a:cubicBezTo>
                      <a:pt x="0" y="1"/>
                      <a:pt x="0" y="1"/>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9" name="ïṧḷiďè">
                <a:extLst>
                  <a:ext uri="{FF2B5EF4-FFF2-40B4-BE49-F238E27FC236}">
                    <a16:creationId xmlns:a16="http://schemas.microsoft.com/office/drawing/2014/main" id="{F39BB5E2-899D-4103-8F6B-51ECE142E34E}"/>
                  </a:ext>
                </a:extLst>
              </p:cNvPr>
              <p:cNvSpPr/>
              <p:nvPr/>
            </p:nvSpPr>
            <p:spPr bwMode="auto">
              <a:xfrm>
                <a:off x="1698" y="1643"/>
                <a:ext cx="257" cy="106"/>
              </a:xfrm>
              <a:custGeom>
                <a:avLst/>
                <a:gdLst>
                  <a:gd name="T0" fmla="*/ 0 w 123"/>
                  <a:gd name="T1" fmla="*/ 50 h 51"/>
                  <a:gd name="T2" fmla="*/ 0 w 123"/>
                  <a:gd name="T3" fmla="*/ 50 h 51"/>
                  <a:gd name="T4" fmla="*/ 0 w 123"/>
                  <a:gd name="T5" fmla="*/ 51 h 51"/>
                  <a:gd name="T6" fmla="*/ 0 w 123"/>
                  <a:gd name="T7" fmla="*/ 51 h 51"/>
                  <a:gd name="T8" fmla="*/ 0 w 123"/>
                  <a:gd name="T9" fmla="*/ 50 h 51"/>
                  <a:gd name="T10" fmla="*/ 123 w 123"/>
                  <a:gd name="T11" fmla="*/ 0 h 51"/>
                  <a:gd name="T12" fmla="*/ 21 w 123"/>
                  <a:gd name="T13" fmla="*/ 41 h 51"/>
                  <a:gd name="T14" fmla="*/ 21 w 123"/>
                  <a:gd name="T15" fmla="*/ 42 h 51"/>
                  <a:gd name="T16" fmla="*/ 123 w 123"/>
                  <a:gd name="T17" fmla="*/ 0 h 51"/>
                  <a:gd name="T18" fmla="*/ 123 w 123"/>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51">
                    <a:moveTo>
                      <a:pt x="0" y="50"/>
                    </a:moveTo>
                    <a:cubicBezTo>
                      <a:pt x="0" y="50"/>
                      <a:pt x="0" y="50"/>
                      <a:pt x="0" y="50"/>
                    </a:cubicBezTo>
                    <a:cubicBezTo>
                      <a:pt x="0" y="50"/>
                      <a:pt x="0" y="50"/>
                      <a:pt x="0" y="51"/>
                    </a:cubicBezTo>
                    <a:cubicBezTo>
                      <a:pt x="0" y="51"/>
                      <a:pt x="0" y="51"/>
                      <a:pt x="0" y="51"/>
                    </a:cubicBezTo>
                    <a:cubicBezTo>
                      <a:pt x="0" y="50"/>
                      <a:pt x="0" y="50"/>
                      <a:pt x="0" y="50"/>
                    </a:cubicBezTo>
                    <a:moveTo>
                      <a:pt x="123" y="0"/>
                    </a:moveTo>
                    <a:cubicBezTo>
                      <a:pt x="21" y="41"/>
                      <a:pt x="21" y="41"/>
                      <a:pt x="21" y="41"/>
                    </a:cubicBezTo>
                    <a:cubicBezTo>
                      <a:pt x="21" y="41"/>
                      <a:pt x="21" y="42"/>
                      <a:pt x="21" y="42"/>
                    </a:cubicBezTo>
                    <a:cubicBezTo>
                      <a:pt x="123" y="0"/>
                      <a:pt x="123" y="0"/>
                      <a:pt x="123" y="0"/>
                    </a:cubicBezTo>
                    <a:cubicBezTo>
                      <a:pt x="123" y="0"/>
                      <a:pt x="123" y="0"/>
                      <a:pt x="12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0" name="isḻïďè">
                <a:extLst>
                  <a:ext uri="{FF2B5EF4-FFF2-40B4-BE49-F238E27FC236}">
                    <a16:creationId xmlns:a16="http://schemas.microsoft.com/office/drawing/2014/main" id="{79B222F4-E02A-4620-8BCA-B2DA09639A32}"/>
                  </a:ext>
                </a:extLst>
              </p:cNvPr>
              <p:cNvSpPr/>
              <p:nvPr/>
            </p:nvSpPr>
            <p:spPr bwMode="auto">
              <a:xfrm>
                <a:off x="1682" y="1728"/>
                <a:ext cx="60" cy="27"/>
              </a:xfrm>
              <a:custGeom>
                <a:avLst/>
                <a:gdLst>
                  <a:gd name="T0" fmla="*/ 8 w 29"/>
                  <a:gd name="T1" fmla="*/ 9 h 13"/>
                  <a:gd name="T2" fmla="*/ 3 w 29"/>
                  <a:gd name="T3" fmla="*/ 11 h 13"/>
                  <a:gd name="T4" fmla="*/ 0 w 29"/>
                  <a:gd name="T5" fmla="*/ 12 h 13"/>
                  <a:gd name="T6" fmla="*/ 0 w 29"/>
                  <a:gd name="T7" fmla="*/ 13 h 13"/>
                  <a:gd name="T8" fmla="*/ 8 w 29"/>
                  <a:gd name="T9" fmla="*/ 10 h 13"/>
                  <a:gd name="T10" fmla="*/ 8 w 29"/>
                  <a:gd name="T11" fmla="*/ 9 h 13"/>
                  <a:gd name="T12" fmla="*/ 29 w 29"/>
                  <a:gd name="T13" fmla="*/ 0 h 13"/>
                  <a:gd name="T14" fmla="*/ 8 w 29"/>
                  <a:gd name="T15" fmla="*/ 9 h 13"/>
                  <a:gd name="T16" fmla="*/ 8 w 29"/>
                  <a:gd name="T17" fmla="*/ 10 h 13"/>
                  <a:gd name="T18" fmla="*/ 29 w 29"/>
                  <a:gd name="T19" fmla="*/ 1 h 13"/>
                  <a:gd name="T20" fmla="*/ 29 w 29"/>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13">
                    <a:moveTo>
                      <a:pt x="8" y="9"/>
                    </a:moveTo>
                    <a:cubicBezTo>
                      <a:pt x="3" y="11"/>
                      <a:pt x="3" y="11"/>
                      <a:pt x="3" y="11"/>
                    </a:cubicBezTo>
                    <a:cubicBezTo>
                      <a:pt x="0" y="12"/>
                      <a:pt x="0" y="12"/>
                      <a:pt x="0" y="12"/>
                    </a:cubicBezTo>
                    <a:cubicBezTo>
                      <a:pt x="0" y="12"/>
                      <a:pt x="0" y="12"/>
                      <a:pt x="0" y="13"/>
                    </a:cubicBezTo>
                    <a:cubicBezTo>
                      <a:pt x="8" y="10"/>
                      <a:pt x="8" y="10"/>
                      <a:pt x="8" y="10"/>
                    </a:cubicBezTo>
                    <a:cubicBezTo>
                      <a:pt x="8" y="9"/>
                      <a:pt x="8" y="9"/>
                      <a:pt x="8" y="9"/>
                    </a:cubicBezTo>
                    <a:moveTo>
                      <a:pt x="29" y="0"/>
                    </a:moveTo>
                    <a:cubicBezTo>
                      <a:pt x="8" y="9"/>
                      <a:pt x="8" y="9"/>
                      <a:pt x="8" y="9"/>
                    </a:cubicBezTo>
                    <a:cubicBezTo>
                      <a:pt x="8" y="9"/>
                      <a:pt x="8" y="9"/>
                      <a:pt x="8" y="10"/>
                    </a:cubicBezTo>
                    <a:cubicBezTo>
                      <a:pt x="29" y="1"/>
                      <a:pt x="29" y="1"/>
                      <a:pt x="29" y="1"/>
                    </a:cubicBezTo>
                    <a:cubicBezTo>
                      <a:pt x="29" y="1"/>
                      <a:pt x="29" y="0"/>
                      <a:pt x="2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1" name="íşľiḓê">
                <a:extLst>
                  <a:ext uri="{FF2B5EF4-FFF2-40B4-BE49-F238E27FC236}">
                    <a16:creationId xmlns:a16="http://schemas.microsoft.com/office/drawing/2014/main" id="{57B17614-8552-4457-A7F6-602664B590A3}"/>
                  </a:ext>
                </a:extLst>
              </p:cNvPr>
              <p:cNvSpPr/>
              <p:nvPr/>
            </p:nvSpPr>
            <p:spPr bwMode="auto">
              <a:xfrm>
                <a:off x="1682" y="1751"/>
                <a:ext cx="6" cy="2"/>
              </a:xfrm>
              <a:custGeom>
                <a:avLst/>
                <a:gdLst>
                  <a:gd name="T0" fmla="*/ 3 w 3"/>
                  <a:gd name="T1" fmla="*/ 0 h 1"/>
                  <a:gd name="T2" fmla="*/ 0 w 3"/>
                  <a:gd name="T3" fmla="*/ 1 h 1"/>
                  <a:gd name="T4" fmla="*/ 0 w 3"/>
                  <a:gd name="T5" fmla="*/ 1 h 1"/>
                  <a:gd name="T6" fmla="*/ 0 w 3"/>
                  <a:gd name="T7" fmla="*/ 1 h 1"/>
                  <a:gd name="T8" fmla="*/ 3 w 3"/>
                  <a:gd name="T9" fmla="*/ 0 h 1"/>
                </a:gdLst>
                <a:ahLst/>
                <a:cxnLst>
                  <a:cxn ang="0">
                    <a:pos x="T0" y="T1"/>
                  </a:cxn>
                  <a:cxn ang="0">
                    <a:pos x="T2" y="T3"/>
                  </a:cxn>
                  <a:cxn ang="0">
                    <a:pos x="T4" y="T5"/>
                  </a:cxn>
                  <a:cxn ang="0">
                    <a:pos x="T6" y="T7"/>
                  </a:cxn>
                  <a:cxn ang="0">
                    <a:pos x="T8" y="T9"/>
                  </a:cxn>
                </a:cxnLst>
                <a:rect l="0" t="0" r="r" b="b"/>
                <a:pathLst>
                  <a:path w="3" h="1">
                    <a:moveTo>
                      <a:pt x="3" y="0"/>
                    </a:moveTo>
                    <a:cubicBezTo>
                      <a:pt x="0" y="1"/>
                      <a:pt x="0" y="1"/>
                      <a:pt x="0" y="1"/>
                    </a:cubicBezTo>
                    <a:cubicBezTo>
                      <a:pt x="0" y="1"/>
                      <a:pt x="0" y="1"/>
                      <a:pt x="0" y="1"/>
                    </a:cubicBezTo>
                    <a:cubicBezTo>
                      <a:pt x="0" y="1"/>
                      <a:pt x="0" y="1"/>
                      <a:pt x="0" y="1"/>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2" name="ïśḻïdè">
                <a:extLst>
                  <a:ext uri="{FF2B5EF4-FFF2-40B4-BE49-F238E27FC236}">
                    <a16:creationId xmlns:a16="http://schemas.microsoft.com/office/drawing/2014/main" id="{79C6E1C2-ECF9-440E-95A3-046CE5986C90}"/>
                  </a:ext>
                </a:extLst>
              </p:cNvPr>
              <p:cNvSpPr/>
              <p:nvPr/>
            </p:nvSpPr>
            <p:spPr bwMode="auto">
              <a:xfrm>
                <a:off x="1978" y="1357"/>
                <a:ext cx="2" cy="4"/>
              </a:xfrm>
              <a:custGeom>
                <a:avLst/>
                <a:gdLst>
                  <a:gd name="T0" fmla="*/ 2 w 2"/>
                  <a:gd name="T1" fmla="*/ 0 h 4"/>
                  <a:gd name="T2" fmla="*/ 0 w 2"/>
                  <a:gd name="T3" fmla="*/ 2 h 4"/>
                  <a:gd name="T4" fmla="*/ 0 w 2"/>
                  <a:gd name="T5" fmla="*/ 2 h 4"/>
                  <a:gd name="T6" fmla="*/ 2 w 2"/>
                  <a:gd name="T7" fmla="*/ 4 h 4"/>
                  <a:gd name="T8" fmla="*/ 2 w 2"/>
                  <a:gd name="T9" fmla="*/ 0 h 4"/>
                </a:gdLst>
                <a:ahLst/>
                <a:cxnLst>
                  <a:cxn ang="0">
                    <a:pos x="T0" y="T1"/>
                  </a:cxn>
                  <a:cxn ang="0">
                    <a:pos x="T2" y="T3"/>
                  </a:cxn>
                  <a:cxn ang="0">
                    <a:pos x="T4" y="T5"/>
                  </a:cxn>
                  <a:cxn ang="0">
                    <a:pos x="T6" y="T7"/>
                  </a:cxn>
                  <a:cxn ang="0">
                    <a:pos x="T8" y="T9"/>
                  </a:cxn>
                </a:cxnLst>
                <a:rect l="0" t="0" r="r" b="b"/>
                <a:pathLst>
                  <a:path w="2" h="4">
                    <a:moveTo>
                      <a:pt x="2" y="0"/>
                    </a:moveTo>
                    <a:lnTo>
                      <a:pt x="0" y="2"/>
                    </a:lnTo>
                    <a:lnTo>
                      <a:pt x="0" y="2"/>
                    </a:lnTo>
                    <a:lnTo>
                      <a:pt x="2" y="4"/>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3" name="íśliḑe">
                <a:extLst>
                  <a:ext uri="{FF2B5EF4-FFF2-40B4-BE49-F238E27FC236}">
                    <a16:creationId xmlns:a16="http://schemas.microsoft.com/office/drawing/2014/main" id="{03AE8F82-7734-43F9-9726-6FD23690E8EF}"/>
                  </a:ext>
                </a:extLst>
              </p:cNvPr>
              <p:cNvSpPr/>
              <p:nvPr/>
            </p:nvSpPr>
            <p:spPr bwMode="auto">
              <a:xfrm>
                <a:off x="1978" y="1357"/>
                <a:ext cx="2" cy="4"/>
              </a:xfrm>
              <a:custGeom>
                <a:avLst/>
                <a:gdLst>
                  <a:gd name="T0" fmla="*/ 2 w 2"/>
                  <a:gd name="T1" fmla="*/ 0 h 4"/>
                  <a:gd name="T2" fmla="*/ 0 w 2"/>
                  <a:gd name="T3" fmla="*/ 2 h 4"/>
                  <a:gd name="T4" fmla="*/ 0 w 2"/>
                  <a:gd name="T5" fmla="*/ 2 h 4"/>
                  <a:gd name="T6" fmla="*/ 2 w 2"/>
                  <a:gd name="T7" fmla="*/ 4 h 4"/>
                  <a:gd name="T8" fmla="*/ 2 w 2"/>
                  <a:gd name="T9" fmla="*/ 0 h 4"/>
                </a:gdLst>
                <a:ahLst/>
                <a:cxnLst>
                  <a:cxn ang="0">
                    <a:pos x="T0" y="T1"/>
                  </a:cxn>
                  <a:cxn ang="0">
                    <a:pos x="T2" y="T3"/>
                  </a:cxn>
                  <a:cxn ang="0">
                    <a:pos x="T4" y="T5"/>
                  </a:cxn>
                  <a:cxn ang="0">
                    <a:pos x="T6" y="T7"/>
                  </a:cxn>
                  <a:cxn ang="0">
                    <a:pos x="T8" y="T9"/>
                  </a:cxn>
                </a:cxnLst>
                <a:rect l="0" t="0" r="r" b="b"/>
                <a:pathLst>
                  <a:path w="2" h="4">
                    <a:moveTo>
                      <a:pt x="2" y="0"/>
                    </a:moveTo>
                    <a:lnTo>
                      <a:pt x="0" y="2"/>
                    </a:lnTo>
                    <a:lnTo>
                      <a:pt x="0" y="2"/>
                    </a:lnTo>
                    <a:lnTo>
                      <a:pt x="2" y="4"/>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4" name="íś1íḋè">
                <a:extLst>
                  <a:ext uri="{FF2B5EF4-FFF2-40B4-BE49-F238E27FC236}">
                    <a16:creationId xmlns:a16="http://schemas.microsoft.com/office/drawing/2014/main" id="{CA7FECE5-19F9-4BD7-962C-A4C09CB9CD3F}"/>
                  </a:ext>
                </a:extLst>
              </p:cNvPr>
              <p:cNvSpPr/>
              <p:nvPr/>
            </p:nvSpPr>
            <p:spPr bwMode="auto">
              <a:xfrm>
                <a:off x="1978" y="1311"/>
                <a:ext cx="6" cy="48"/>
              </a:xfrm>
              <a:custGeom>
                <a:avLst/>
                <a:gdLst>
                  <a:gd name="T0" fmla="*/ 1 w 3"/>
                  <a:gd name="T1" fmla="*/ 0 h 23"/>
                  <a:gd name="T2" fmla="*/ 0 w 3"/>
                  <a:gd name="T3" fmla="*/ 23 h 23"/>
                  <a:gd name="T4" fmla="*/ 1 w 3"/>
                  <a:gd name="T5" fmla="*/ 22 h 23"/>
                  <a:gd name="T6" fmla="*/ 3 w 3"/>
                  <a:gd name="T7" fmla="*/ 1 h 23"/>
                  <a:gd name="T8" fmla="*/ 2 w 3"/>
                  <a:gd name="T9" fmla="*/ 1 h 23"/>
                  <a:gd name="T10" fmla="*/ 1 w 3"/>
                  <a:gd name="T11" fmla="*/ 0 h 23"/>
                </a:gdLst>
                <a:ahLst/>
                <a:cxnLst>
                  <a:cxn ang="0">
                    <a:pos x="T0" y="T1"/>
                  </a:cxn>
                  <a:cxn ang="0">
                    <a:pos x="T2" y="T3"/>
                  </a:cxn>
                  <a:cxn ang="0">
                    <a:pos x="T4" y="T5"/>
                  </a:cxn>
                  <a:cxn ang="0">
                    <a:pos x="T6" y="T7"/>
                  </a:cxn>
                  <a:cxn ang="0">
                    <a:pos x="T8" y="T9"/>
                  </a:cxn>
                  <a:cxn ang="0">
                    <a:pos x="T10" y="T11"/>
                  </a:cxn>
                </a:cxnLst>
                <a:rect l="0" t="0" r="r" b="b"/>
                <a:pathLst>
                  <a:path w="3" h="23">
                    <a:moveTo>
                      <a:pt x="1" y="0"/>
                    </a:moveTo>
                    <a:cubicBezTo>
                      <a:pt x="0" y="23"/>
                      <a:pt x="0" y="23"/>
                      <a:pt x="0" y="23"/>
                    </a:cubicBezTo>
                    <a:cubicBezTo>
                      <a:pt x="1" y="22"/>
                      <a:pt x="1" y="22"/>
                      <a:pt x="1" y="22"/>
                    </a:cubicBezTo>
                    <a:cubicBezTo>
                      <a:pt x="3" y="1"/>
                      <a:pt x="3" y="1"/>
                      <a:pt x="3" y="1"/>
                    </a:cubicBezTo>
                    <a:cubicBezTo>
                      <a:pt x="2" y="1"/>
                      <a:pt x="2" y="1"/>
                      <a:pt x="2" y="1"/>
                    </a:cubicBezTo>
                    <a:cubicBezTo>
                      <a:pt x="2" y="1"/>
                      <a:pt x="2" y="1"/>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5" name="i$ľíďé">
                <a:extLst>
                  <a:ext uri="{FF2B5EF4-FFF2-40B4-BE49-F238E27FC236}">
                    <a16:creationId xmlns:a16="http://schemas.microsoft.com/office/drawing/2014/main" id="{19C84ABF-2972-4359-9FAA-0D53EFA99AAA}"/>
                  </a:ext>
                </a:extLst>
              </p:cNvPr>
              <p:cNvSpPr/>
              <p:nvPr/>
            </p:nvSpPr>
            <p:spPr bwMode="auto">
              <a:xfrm>
                <a:off x="1976" y="1363"/>
                <a:ext cx="4" cy="11"/>
              </a:xfrm>
              <a:custGeom>
                <a:avLst/>
                <a:gdLst>
                  <a:gd name="T0" fmla="*/ 1 w 2"/>
                  <a:gd name="T1" fmla="*/ 0 h 5"/>
                  <a:gd name="T2" fmla="*/ 0 w 2"/>
                  <a:gd name="T3" fmla="*/ 5 h 5"/>
                  <a:gd name="T4" fmla="*/ 1 w 2"/>
                  <a:gd name="T5" fmla="*/ 5 h 5"/>
                  <a:gd name="T6" fmla="*/ 2 w 2"/>
                  <a:gd name="T7" fmla="*/ 5 h 5"/>
                  <a:gd name="T8" fmla="*/ 2 w 2"/>
                  <a:gd name="T9" fmla="*/ 1 h 5"/>
                  <a:gd name="T10" fmla="*/ 1 w 2"/>
                  <a:gd name="T11" fmla="*/ 0 h 5"/>
                </a:gdLst>
                <a:ahLst/>
                <a:cxnLst>
                  <a:cxn ang="0">
                    <a:pos x="T0" y="T1"/>
                  </a:cxn>
                  <a:cxn ang="0">
                    <a:pos x="T2" y="T3"/>
                  </a:cxn>
                  <a:cxn ang="0">
                    <a:pos x="T4" y="T5"/>
                  </a:cxn>
                  <a:cxn ang="0">
                    <a:pos x="T6" y="T7"/>
                  </a:cxn>
                  <a:cxn ang="0">
                    <a:pos x="T8" y="T9"/>
                  </a:cxn>
                  <a:cxn ang="0">
                    <a:pos x="T10" y="T11"/>
                  </a:cxn>
                </a:cxnLst>
                <a:rect l="0" t="0" r="r" b="b"/>
                <a:pathLst>
                  <a:path w="2" h="5">
                    <a:moveTo>
                      <a:pt x="1" y="0"/>
                    </a:moveTo>
                    <a:cubicBezTo>
                      <a:pt x="0" y="5"/>
                      <a:pt x="0" y="5"/>
                      <a:pt x="0" y="5"/>
                    </a:cubicBezTo>
                    <a:cubicBezTo>
                      <a:pt x="0" y="5"/>
                      <a:pt x="1" y="5"/>
                      <a:pt x="1" y="5"/>
                    </a:cubicBezTo>
                    <a:cubicBezTo>
                      <a:pt x="1" y="5"/>
                      <a:pt x="1" y="5"/>
                      <a:pt x="2" y="5"/>
                    </a:cubicBezTo>
                    <a:cubicBezTo>
                      <a:pt x="2" y="1"/>
                      <a:pt x="2" y="1"/>
                      <a:pt x="2" y="1"/>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6" name="îṣlídè">
                <a:extLst>
                  <a:ext uri="{FF2B5EF4-FFF2-40B4-BE49-F238E27FC236}">
                    <a16:creationId xmlns:a16="http://schemas.microsoft.com/office/drawing/2014/main" id="{D3763CB5-921C-448D-A642-8ECF437555C0}"/>
                  </a:ext>
                </a:extLst>
              </p:cNvPr>
              <p:cNvSpPr/>
              <p:nvPr/>
            </p:nvSpPr>
            <p:spPr bwMode="auto">
              <a:xfrm>
                <a:off x="1967" y="1374"/>
                <a:ext cx="13" cy="162"/>
              </a:xfrm>
              <a:custGeom>
                <a:avLst/>
                <a:gdLst>
                  <a:gd name="T0" fmla="*/ 3 w 6"/>
                  <a:gd name="T1" fmla="*/ 50 h 78"/>
                  <a:gd name="T2" fmla="*/ 1 w 6"/>
                  <a:gd name="T3" fmla="*/ 50 h 78"/>
                  <a:gd name="T4" fmla="*/ 0 w 6"/>
                  <a:gd name="T5" fmla="*/ 78 h 78"/>
                  <a:gd name="T6" fmla="*/ 1 w 6"/>
                  <a:gd name="T7" fmla="*/ 77 h 78"/>
                  <a:gd name="T8" fmla="*/ 3 w 6"/>
                  <a:gd name="T9" fmla="*/ 50 h 78"/>
                  <a:gd name="T10" fmla="*/ 5 w 6"/>
                  <a:gd name="T11" fmla="*/ 0 h 78"/>
                  <a:gd name="T12" fmla="*/ 4 w 6"/>
                  <a:gd name="T13" fmla="*/ 0 h 78"/>
                  <a:gd name="T14" fmla="*/ 1 w 6"/>
                  <a:gd name="T15" fmla="*/ 49 h 78"/>
                  <a:gd name="T16" fmla="*/ 3 w 6"/>
                  <a:gd name="T17" fmla="*/ 48 h 78"/>
                  <a:gd name="T18" fmla="*/ 6 w 6"/>
                  <a:gd name="T19" fmla="*/ 0 h 78"/>
                  <a:gd name="T20" fmla="*/ 5 w 6"/>
                  <a:gd name="T21"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78">
                    <a:moveTo>
                      <a:pt x="3" y="50"/>
                    </a:moveTo>
                    <a:cubicBezTo>
                      <a:pt x="1" y="50"/>
                      <a:pt x="1" y="50"/>
                      <a:pt x="1" y="50"/>
                    </a:cubicBezTo>
                    <a:cubicBezTo>
                      <a:pt x="0" y="78"/>
                      <a:pt x="0" y="78"/>
                      <a:pt x="0" y="78"/>
                    </a:cubicBezTo>
                    <a:cubicBezTo>
                      <a:pt x="1" y="77"/>
                      <a:pt x="1" y="77"/>
                      <a:pt x="1" y="77"/>
                    </a:cubicBezTo>
                    <a:cubicBezTo>
                      <a:pt x="3" y="50"/>
                      <a:pt x="3" y="50"/>
                      <a:pt x="3" y="50"/>
                    </a:cubicBezTo>
                    <a:moveTo>
                      <a:pt x="5" y="0"/>
                    </a:moveTo>
                    <a:cubicBezTo>
                      <a:pt x="5" y="0"/>
                      <a:pt x="4" y="0"/>
                      <a:pt x="4" y="0"/>
                    </a:cubicBezTo>
                    <a:cubicBezTo>
                      <a:pt x="1" y="49"/>
                      <a:pt x="1" y="49"/>
                      <a:pt x="1" y="49"/>
                    </a:cubicBezTo>
                    <a:cubicBezTo>
                      <a:pt x="3" y="48"/>
                      <a:pt x="3" y="48"/>
                      <a:pt x="3" y="48"/>
                    </a:cubicBezTo>
                    <a:cubicBezTo>
                      <a:pt x="6" y="0"/>
                      <a:pt x="6" y="0"/>
                      <a:pt x="6" y="0"/>
                    </a:cubicBezTo>
                    <a:cubicBezTo>
                      <a:pt x="5" y="0"/>
                      <a:pt x="5"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7" name="işľíďè">
                <a:extLst>
                  <a:ext uri="{FF2B5EF4-FFF2-40B4-BE49-F238E27FC236}">
                    <a16:creationId xmlns:a16="http://schemas.microsoft.com/office/drawing/2014/main" id="{66967222-8D3F-4309-AB89-E341A3320A71}"/>
                  </a:ext>
                </a:extLst>
              </p:cNvPr>
              <p:cNvSpPr/>
              <p:nvPr/>
            </p:nvSpPr>
            <p:spPr bwMode="auto">
              <a:xfrm>
                <a:off x="1961" y="1605"/>
                <a:ext cx="4" cy="31"/>
              </a:xfrm>
              <a:custGeom>
                <a:avLst/>
                <a:gdLst>
                  <a:gd name="T0" fmla="*/ 2 w 2"/>
                  <a:gd name="T1" fmla="*/ 0 h 15"/>
                  <a:gd name="T2" fmla="*/ 0 w 2"/>
                  <a:gd name="T3" fmla="*/ 1 h 15"/>
                  <a:gd name="T4" fmla="*/ 0 w 2"/>
                  <a:gd name="T5" fmla="*/ 15 h 15"/>
                  <a:gd name="T6" fmla="*/ 0 w 2"/>
                  <a:gd name="T7" fmla="*/ 15 h 15"/>
                  <a:gd name="T8" fmla="*/ 1 w 2"/>
                  <a:gd name="T9" fmla="*/ 15 h 15"/>
                  <a:gd name="T10" fmla="*/ 2 w 2"/>
                  <a:gd name="T11" fmla="*/ 0 h 15"/>
                </a:gdLst>
                <a:ahLst/>
                <a:cxnLst>
                  <a:cxn ang="0">
                    <a:pos x="T0" y="T1"/>
                  </a:cxn>
                  <a:cxn ang="0">
                    <a:pos x="T2" y="T3"/>
                  </a:cxn>
                  <a:cxn ang="0">
                    <a:pos x="T4" y="T5"/>
                  </a:cxn>
                  <a:cxn ang="0">
                    <a:pos x="T6" y="T7"/>
                  </a:cxn>
                  <a:cxn ang="0">
                    <a:pos x="T8" y="T9"/>
                  </a:cxn>
                  <a:cxn ang="0">
                    <a:pos x="T10" y="T11"/>
                  </a:cxn>
                </a:cxnLst>
                <a:rect l="0" t="0" r="r" b="b"/>
                <a:pathLst>
                  <a:path w="2" h="15">
                    <a:moveTo>
                      <a:pt x="2" y="0"/>
                    </a:moveTo>
                    <a:cubicBezTo>
                      <a:pt x="1" y="1"/>
                      <a:pt x="1" y="1"/>
                      <a:pt x="0" y="1"/>
                    </a:cubicBezTo>
                    <a:cubicBezTo>
                      <a:pt x="0" y="15"/>
                      <a:pt x="0" y="15"/>
                      <a:pt x="0" y="15"/>
                    </a:cubicBezTo>
                    <a:cubicBezTo>
                      <a:pt x="0" y="15"/>
                      <a:pt x="0" y="15"/>
                      <a:pt x="0" y="15"/>
                    </a:cubicBezTo>
                    <a:cubicBezTo>
                      <a:pt x="0" y="15"/>
                      <a:pt x="1" y="15"/>
                      <a:pt x="1" y="15"/>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8" name="íSļíḓé">
                <a:extLst>
                  <a:ext uri="{FF2B5EF4-FFF2-40B4-BE49-F238E27FC236}">
                    <a16:creationId xmlns:a16="http://schemas.microsoft.com/office/drawing/2014/main" id="{3094F59D-8621-44FA-B862-E96532FB2AD7}"/>
                  </a:ext>
                </a:extLst>
              </p:cNvPr>
              <p:cNvSpPr/>
              <p:nvPr/>
            </p:nvSpPr>
            <p:spPr bwMode="auto">
              <a:xfrm>
                <a:off x="1961" y="1538"/>
                <a:ext cx="9" cy="69"/>
              </a:xfrm>
              <a:custGeom>
                <a:avLst/>
                <a:gdLst>
                  <a:gd name="T0" fmla="*/ 4 w 4"/>
                  <a:gd name="T1" fmla="*/ 0 h 33"/>
                  <a:gd name="T2" fmla="*/ 2 w 4"/>
                  <a:gd name="T3" fmla="*/ 1 h 33"/>
                  <a:gd name="T4" fmla="*/ 0 w 4"/>
                  <a:gd name="T5" fmla="*/ 33 h 33"/>
                  <a:gd name="T6" fmla="*/ 2 w 4"/>
                  <a:gd name="T7" fmla="*/ 32 h 33"/>
                  <a:gd name="T8" fmla="*/ 4 w 4"/>
                  <a:gd name="T9" fmla="*/ 0 h 33"/>
                </a:gdLst>
                <a:ahLst/>
                <a:cxnLst>
                  <a:cxn ang="0">
                    <a:pos x="T0" y="T1"/>
                  </a:cxn>
                  <a:cxn ang="0">
                    <a:pos x="T2" y="T3"/>
                  </a:cxn>
                  <a:cxn ang="0">
                    <a:pos x="T4" y="T5"/>
                  </a:cxn>
                  <a:cxn ang="0">
                    <a:pos x="T6" y="T7"/>
                  </a:cxn>
                  <a:cxn ang="0">
                    <a:pos x="T8" y="T9"/>
                  </a:cxn>
                </a:cxnLst>
                <a:rect l="0" t="0" r="r" b="b"/>
                <a:pathLst>
                  <a:path w="4" h="33">
                    <a:moveTo>
                      <a:pt x="4" y="0"/>
                    </a:moveTo>
                    <a:cubicBezTo>
                      <a:pt x="2" y="1"/>
                      <a:pt x="2" y="1"/>
                      <a:pt x="2" y="1"/>
                    </a:cubicBezTo>
                    <a:cubicBezTo>
                      <a:pt x="0" y="33"/>
                      <a:pt x="0" y="33"/>
                      <a:pt x="0" y="33"/>
                    </a:cubicBezTo>
                    <a:cubicBezTo>
                      <a:pt x="1" y="33"/>
                      <a:pt x="1" y="33"/>
                      <a:pt x="2" y="32"/>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9" name="iSļîḍé">
                <a:extLst>
                  <a:ext uri="{FF2B5EF4-FFF2-40B4-BE49-F238E27FC236}">
                    <a16:creationId xmlns:a16="http://schemas.microsoft.com/office/drawing/2014/main" id="{B7D523EB-F4DE-49D4-A078-1B44C8FADB08}"/>
                  </a:ext>
                </a:extLst>
              </p:cNvPr>
              <p:cNvSpPr/>
              <p:nvPr/>
            </p:nvSpPr>
            <p:spPr bwMode="auto">
              <a:xfrm>
                <a:off x="1965" y="1534"/>
                <a:ext cx="5" cy="6"/>
              </a:xfrm>
              <a:custGeom>
                <a:avLst/>
                <a:gdLst>
                  <a:gd name="T0" fmla="*/ 5 w 5"/>
                  <a:gd name="T1" fmla="*/ 0 h 6"/>
                  <a:gd name="T2" fmla="*/ 2 w 5"/>
                  <a:gd name="T3" fmla="*/ 2 h 6"/>
                  <a:gd name="T4" fmla="*/ 0 w 5"/>
                  <a:gd name="T5" fmla="*/ 6 h 6"/>
                  <a:gd name="T6" fmla="*/ 5 w 5"/>
                  <a:gd name="T7" fmla="*/ 4 h 6"/>
                  <a:gd name="T8" fmla="*/ 5 w 5"/>
                  <a:gd name="T9" fmla="*/ 0 h 6"/>
                </a:gdLst>
                <a:ahLst/>
                <a:cxnLst>
                  <a:cxn ang="0">
                    <a:pos x="T0" y="T1"/>
                  </a:cxn>
                  <a:cxn ang="0">
                    <a:pos x="T2" y="T3"/>
                  </a:cxn>
                  <a:cxn ang="0">
                    <a:pos x="T4" y="T5"/>
                  </a:cxn>
                  <a:cxn ang="0">
                    <a:pos x="T6" y="T7"/>
                  </a:cxn>
                  <a:cxn ang="0">
                    <a:pos x="T8" y="T9"/>
                  </a:cxn>
                </a:cxnLst>
                <a:rect l="0" t="0" r="r" b="b"/>
                <a:pathLst>
                  <a:path w="5" h="6">
                    <a:moveTo>
                      <a:pt x="5" y="0"/>
                    </a:moveTo>
                    <a:lnTo>
                      <a:pt x="2" y="2"/>
                    </a:lnTo>
                    <a:lnTo>
                      <a:pt x="0" y="6"/>
                    </a:lnTo>
                    <a:lnTo>
                      <a:pt x="5" y="4"/>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0" name="íSḷidé">
                <a:extLst>
                  <a:ext uri="{FF2B5EF4-FFF2-40B4-BE49-F238E27FC236}">
                    <a16:creationId xmlns:a16="http://schemas.microsoft.com/office/drawing/2014/main" id="{D7AF90C5-E2D9-4241-AA08-43AF12A0AFEB}"/>
                  </a:ext>
                </a:extLst>
              </p:cNvPr>
              <p:cNvSpPr/>
              <p:nvPr/>
            </p:nvSpPr>
            <p:spPr bwMode="auto">
              <a:xfrm>
                <a:off x="1965" y="1534"/>
                <a:ext cx="5" cy="6"/>
              </a:xfrm>
              <a:custGeom>
                <a:avLst/>
                <a:gdLst>
                  <a:gd name="T0" fmla="*/ 5 w 5"/>
                  <a:gd name="T1" fmla="*/ 0 h 6"/>
                  <a:gd name="T2" fmla="*/ 2 w 5"/>
                  <a:gd name="T3" fmla="*/ 2 h 6"/>
                  <a:gd name="T4" fmla="*/ 0 w 5"/>
                  <a:gd name="T5" fmla="*/ 6 h 6"/>
                  <a:gd name="T6" fmla="*/ 5 w 5"/>
                  <a:gd name="T7" fmla="*/ 4 h 6"/>
                  <a:gd name="T8" fmla="*/ 5 w 5"/>
                  <a:gd name="T9" fmla="*/ 0 h 6"/>
                </a:gdLst>
                <a:ahLst/>
                <a:cxnLst>
                  <a:cxn ang="0">
                    <a:pos x="T0" y="T1"/>
                  </a:cxn>
                  <a:cxn ang="0">
                    <a:pos x="T2" y="T3"/>
                  </a:cxn>
                  <a:cxn ang="0">
                    <a:pos x="T4" y="T5"/>
                  </a:cxn>
                  <a:cxn ang="0">
                    <a:pos x="T6" y="T7"/>
                  </a:cxn>
                  <a:cxn ang="0">
                    <a:pos x="T8" y="T9"/>
                  </a:cxn>
                </a:cxnLst>
                <a:rect l="0" t="0" r="r" b="b"/>
                <a:pathLst>
                  <a:path w="5" h="6">
                    <a:moveTo>
                      <a:pt x="5" y="0"/>
                    </a:moveTo>
                    <a:lnTo>
                      <a:pt x="2" y="2"/>
                    </a:lnTo>
                    <a:lnTo>
                      <a:pt x="0" y="6"/>
                    </a:lnTo>
                    <a:lnTo>
                      <a:pt x="5" y="4"/>
                    </a:lnTo>
                    <a:lnTo>
                      <a:pt x="5"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1" name="íṩlíḍè">
                <a:extLst>
                  <a:ext uri="{FF2B5EF4-FFF2-40B4-BE49-F238E27FC236}">
                    <a16:creationId xmlns:a16="http://schemas.microsoft.com/office/drawing/2014/main" id="{F6FC8C00-64AD-4FCE-9251-823BC1E69505}"/>
                  </a:ext>
                </a:extLst>
              </p:cNvPr>
              <p:cNvSpPr/>
              <p:nvPr/>
            </p:nvSpPr>
            <p:spPr bwMode="auto">
              <a:xfrm>
                <a:off x="1970" y="1474"/>
                <a:ext cx="4" cy="4"/>
              </a:xfrm>
              <a:custGeom>
                <a:avLst/>
                <a:gdLst>
                  <a:gd name="T0" fmla="*/ 4 w 4"/>
                  <a:gd name="T1" fmla="*/ 0 h 4"/>
                  <a:gd name="T2" fmla="*/ 0 w 4"/>
                  <a:gd name="T3" fmla="*/ 2 h 4"/>
                  <a:gd name="T4" fmla="*/ 0 w 4"/>
                  <a:gd name="T5" fmla="*/ 4 h 4"/>
                  <a:gd name="T6" fmla="*/ 4 w 4"/>
                  <a:gd name="T7" fmla="*/ 4 h 4"/>
                  <a:gd name="T8" fmla="*/ 4 w 4"/>
                  <a:gd name="T9" fmla="*/ 0 h 4"/>
                </a:gdLst>
                <a:ahLst/>
                <a:cxnLst>
                  <a:cxn ang="0">
                    <a:pos x="T0" y="T1"/>
                  </a:cxn>
                  <a:cxn ang="0">
                    <a:pos x="T2" y="T3"/>
                  </a:cxn>
                  <a:cxn ang="0">
                    <a:pos x="T4" y="T5"/>
                  </a:cxn>
                  <a:cxn ang="0">
                    <a:pos x="T6" y="T7"/>
                  </a:cxn>
                  <a:cxn ang="0">
                    <a:pos x="T8" y="T9"/>
                  </a:cxn>
                </a:cxnLst>
                <a:rect l="0" t="0" r="r" b="b"/>
                <a:pathLst>
                  <a:path w="4" h="4">
                    <a:moveTo>
                      <a:pt x="4" y="0"/>
                    </a:moveTo>
                    <a:lnTo>
                      <a:pt x="0" y="2"/>
                    </a:lnTo>
                    <a:lnTo>
                      <a:pt x="0" y="4"/>
                    </a:lnTo>
                    <a:lnTo>
                      <a:pt x="4" y="4"/>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2" name="iSlïdé">
                <a:extLst>
                  <a:ext uri="{FF2B5EF4-FFF2-40B4-BE49-F238E27FC236}">
                    <a16:creationId xmlns:a16="http://schemas.microsoft.com/office/drawing/2014/main" id="{93F8F020-329D-42EB-A7A3-EF5E3B4D58F1}"/>
                  </a:ext>
                </a:extLst>
              </p:cNvPr>
              <p:cNvSpPr/>
              <p:nvPr/>
            </p:nvSpPr>
            <p:spPr bwMode="auto">
              <a:xfrm>
                <a:off x="1970" y="1474"/>
                <a:ext cx="4" cy="4"/>
              </a:xfrm>
              <a:custGeom>
                <a:avLst/>
                <a:gdLst>
                  <a:gd name="T0" fmla="*/ 4 w 4"/>
                  <a:gd name="T1" fmla="*/ 0 h 4"/>
                  <a:gd name="T2" fmla="*/ 0 w 4"/>
                  <a:gd name="T3" fmla="*/ 2 h 4"/>
                  <a:gd name="T4" fmla="*/ 0 w 4"/>
                  <a:gd name="T5" fmla="*/ 4 h 4"/>
                  <a:gd name="T6" fmla="*/ 4 w 4"/>
                  <a:gd name="T7" fmla="*/ 4 h 4"/>
                  <a:gd name="T8" fmla="*/ 4 w 4"/>
                  <a:gd name="T9" fmla="*/ 0 h 4"/>
                </a:gdLst>
                <a:ahLst/>
                <a:cxnLst>
                  <a:cxn ang="0">
                    <a:pos x="T0" y="T1"/>
                  </a:cxn>
                  <a:cxn ang="0">
                    <a:pos x="T2" y="T3"/>
                  </a:cxn>
                  <a:cxn ang="0">
                    <a:pos x="T4" y="T5"/>
                  </a:cxn>
                  <a:cxn ang="0">
                    <a:pos x="T6" y="T7"/>
                  </a:cxn>
                  <a:cxn ang="0">
                    <a:pos x="T8" y="T9"/>
                  </a:cxn>
                </a:cxnLst>
                <a:rect l="0" t="0" r="r" b="b"/>
                <a:pathLst>
                  <a:path w="4" h="4">
                    <a:moveTo>
                      <a:pt x="4" y="0"/>
                    </a:moveTo>
                    <a:lnTo>
                      <a:pt x="0" y="2"/>
                    </a:lnTo>
                    <a:lnTo>
                      <a:pt x="0" y="4"/>
                    </a:lnTo>
                    <a:lnTo>
                      <a:pt x="4" y="4"/>
                    </a:lnTo>
                    <a:lnTo>
                      <a:pt x="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3" name="ïsľîďe">
                <a:extLst>
                  <a:ext uri="{FF2B5EF4-FFF2-40B4-BE49-F238E27FC236}">
                    <a16:creationId xmlns:a16="http://schemas.microsoft.com/office/drawing/2014/main" id="{0A5006AA-C650-4969-91D5-1C6BB121EF2A}"/>
                  </a:ext>
                </a:extLst>
              </p:cNvPr>
              <p:cNvSpPr/>
              <p:nvPr/>
            </p:nvSpPr>
            <p:spPr bwMode="auto">
              <a:xfrm>
                <a:off x="1794" y="1647"/>
                <a:ext cx="165" cy="340"/>
              </a:xfrm>
              <a:custGeom>
                <a:avLst/>
                <a:gdLst>
                  <a:gd name="T0" fmla="*/ 55 w 79"/>
                  <a:gd name="T1" fmla="*/ 51 h 163"/>
                  <a:gd name="T2" fmla="*/ 54 w 79"/>
                  <a:gd name="T3" fmla="*/ 51 h 163"/>
                  <a:gd name="T4" fmla="*/ 0 w 79"/>
                  <a:gd name="T5" fmla="*/ 163 h 163"/>
                  <a:gd name="T6" fmla="*/ 1 w 79"/>
                  <a:gd name="T7" fmla="*/ 163 h 163"/>
                  <a:gd name="T8" fmla="*/ 55 w 79"/>
                  <a:gd name="T9" fmla="*/ 51 h 163"/>
                  <a:gd name="T10" fmla="*/ 78 w 79"/>
                  <a:gd name="T11" fmla="*/ 0 h 163"/>
                  <a:gd name="T12" fmla="*/ 54 w 79"/>
                  <a:gd name="T13" fmla="*/ 50 h 163"/>
                  <a:gd name="T14" fmla="*/ 56 w 79"/>
                  <a:gd name="T15" fmla="*/ 50 h 163"/>
                  <a:gd name="T16" fmla="*/ 79 w 79"/>
                  <a:gd name="T17" fmla="*/ 0 h 163"/>
                  <a:gd name="T18" fmla="*/ 78 w 79"/>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163">
                    <a:moveTo>
                      <a:pt x="55" y="51"/>
                    </a:moveTo>
                    <a:cubicBezTo>
                      <a:pt x="54" y="51"/>
                      <a:pt x="54" y="51"/>
                      <a:pt x="54" y="51"/>
                    </a:cubicBezTo>
                    <a:cubicBezTo>
                      <a:pt x="0" y="163"/>
                      <a:pt x="0" y="163"/>
                      <a:pt x="0" y="163"/>
                    </a:cubicBezTo>
                    <a:cubicBezTo>
                      <a:pt x="1" y="163"/>
                      <a:pt x="1" y="163"/>
                      <a:pt x="1" y="163"/>
                    </a:cubicBezTo>
                    <a:cubicBezTo>
                      <a:pt x="55" y="51"/>
                      <a:pt x="55" y="51"/>
                      <a:pt x="55" y="51"/>
                    </a:cubicBezTo>
                    <a:moveTo>
                      <a:pt x="78" y="0"/>
                    </a:moveTo>
                    <a:cubicBezTo>
                      <a:pt x="54" y="50"/>
                      <a:pt x="54" y="50"/>
                      <a:pt x="54" y="50"/>
                    </a:cubicBezTo>
                    <a:cubicBezTo>
                      <a:pt x="56" y="50"/>
                      <a:pt x="56" y="50"/>
                      <a:pt x="56" y="50"/>
                    </a:cubicBezTo>
                    <a:cubicBezTo>
                      <a:pt x="79" y="0"/>
                      <a:pt x="79" y="0"/>
                      <a:pt x="79" y="0"/>
                    </a:cubicBezTo>
                    <a:cubicBezTo>
                      <a:pt x="79" y="0"/>
                      <a:pt x="79" y="0"/>
                      <a:pt x="7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4" name="îşľïḋê">
                <a:extLst>
                  <a:ext uri="{FF2B5EF4-FFF2-40B4-BE49-F238E27FC236}">
                    <a16:creationId xmlns:a16="http://schemas.microsoft.com/office/drawing/2014/main" id="{B1E6EB45-C500-4609-8A96-2140E49F9BEB}"/>
                  </a:ext>
                </a:extLst>
              </p:cNvPr>
              <p:cNvSpPr/>
              <p:nvPr/>
            </p:nvSpPr>
            <p:spPr bwMode="auto">
              <a:xfrm>
                <a:off x="1907" y="1751"/>
                <a:ext cx="4" cy="2"/>
              </a:xfrm>
              <a:custGeom>
                <a:avLst/>
                <a:gdLst>
                  <a:gd name="T0" fmla="*/ 4 w 4"/>
                  <a:gd name="T1" fmla="*/ 0 h 2"/>
                  <a:gd name="T2" fmla="*/ 0 w 4"/>
                  <a:gd name="T3" fmla="*/ 0 h 2"/>
                  <a:gd name="T4" fmla="*/ 0 w 4"/>
                  <a:gd name="T5" fmla="*/ 2 h 2"/>
                  <a:gd name="T6" fmla="*/ 2 w 4"/>
                  <a:gd name="T7" fmla="*/ 2 h 2"/>
                  <a:gd name="T8" fmla="*/ 4 w 4"/>
                  <a:gd name="T9" fmla="*/ 0 h 2"/>
                </a:gdLst>
                <a:ahLst/>
                <a:cxnLst>
                  <a:cxn ang="0">
                    <a:pos x="T0" y="T1"/>
                  </a:cxn>
                  <a:cxn ang="0">
                    <a:pos x="T2" y="T3"/>
                  </a:cxn>
                  <a:cxn ang="0">
                    <a:pos x="T4" y="T5"/>
                  </a:cxn>
                  <a:cxn ang="0">
                    <a:pos x="T6" y="T7"/>
                  </a:cxn>
                  <a:cxn ang="0">
                    <a:pos x="T8" y="T9"/>
                  </a:cxn>
                </a:cxnLst>
                <a:rect l="0" t="0" r="r" b="b"/>
                <a:pathLst>
                  <a:path w="4" h="2">
                    <a:moveTo>
                      <a:pt x="4" y="0"/>
                    </a:moveTo>
                    <a:lnTo>
                      <a:pt x="0" y="0"/>
                    </a:lnTo>
                    <a:lnTo>
                      <a:pt x="0" y="2"/>
                    </a:lnTo>
                    <a:lnTo>
                      <a:pt x="2" y="2"/>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5" name="iṧ1îďe">
                <a:extLst>
                  <a:ext uri="{FF2B5EF4-FFF2-40B4-BE49-F238E27FC236}">
                    <a16:creationId xmlns:a16="http://schemas.microsoft.com/office/drawing/2014/main" id="{56135840-F34B-49F4-9304-0319095503AC}"/>
                  </a:ext>
                </a:extLst>
              </p:cNvPr>
              <p:cNvSpPr/>
              <p:nvPr/>
            </p:nvSpPr>
            <p:spPr bwMode="auto">
              <a:xfrm>
                <a:off x="1907" y="1751"/>
                <a:ext cx="4" cy="2"/>
              </a:xfrm>
              <a:custGeom>
                <a:avLst/>
                <a:gdLst>
                  <a:gd name="T0" fmla="*/ 4 w 4"/>
                  <a:gd name="T1" fmla="*/ 0 h 2"/>
                  <a:gd name="T2" fmla="*/ 0 w 4"/>
                  <a:gd name="T3" fmla="*/ 0 h 2"/>
                  <a:gd name="T4" fmla="*/ 0 w 4"/>
                  <a:gd name="T5" fmla="*/ 2 h 2"/>
                  <a:gd name="T6" fmla="*/ 2 w 4"/>
                  <a:gd name="T7" fmla="*/ 2 h 2"/>
                  <a:gd name="T8" fmla="*/ 4 w 4"/>
                  <a:gd name="T9" fmla="*/ 0 h 2"/>
                </a:gdLst>
                <a:ahLst/>
                <a:cxnLst>
                  <a:cxn ang="0">
                    <a:pos x="T0" y="T1"/>
                  </a:cxn>
                  <a:cxn ang="0">
                    <a:pos x="T2" y="T3"/>
                  </a:cxn>
                  <a:cxn ang="0">
                    <a:pos x="T4" y="T5"/>
                  </a:cxn>
                  <a:cxn ang="0">
                    <a:pos x="T6" y="T7"/>
                  </a:cxn>
                  <a:cxn ang="0">
                    <a:pos x="T8" y="T9"/>
                  </a:cxn>
                </a:cxnLst>
                <a:rect l="0" t="0" r="r" b="b"/>
                <a:pathLst>
                  <a:path w="4" h="2">
                    <a:moveTo>
                      <a:pt x="4" y="0"/>
                    </a:moveTo>
                    <a:lnTo>
                      <a:pt x="0" y="0"/>
                    </a:lnTo>
                    <a:lnTo>
                      <a:pt x="0" y="2"/>
                    </a:lnTo>
                    <a:lnTo>
                      <a:pt x="2" y="2"/>
                    </a:lnTo>
                    <a:lnTo>
                      <a:pt x="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6" name="îšḻïďè">
                <a:extLst>
                  <a:ext uri="{FF2B5EF4-FFF2-40B4-BE49-F238E27FC236}">
                    <a16:creationId xmlns:a16="http://schemas.microsoft.com/office/drawing/2014/main" id="{49DE5465-ED63-4225-BD59-0779F06D77C8}"/>
                  </a:ext>
                </a:extLst>
              </p:cNvPr>
              <p:cNvSpPr/>
              <p:nvPr/>
            </p:nvSpPr>
            <p:spPr bwMode="auto">
              <a:xfrm>
                <a:off x="1552" y="1557"/>
                <a:ext cx="403" cy="86"/>
              </a:xfrm>
              <a:custGeom>
                <a:avLst/>
                <a:gdLst>
                  <a:gd name="T0" fmla="*/ 148 w 193"/>
                  <a:gd name="T1" fmla="*/ 30 h 41"/>
                  <a:gd name="T2" fmla="*/ 146 w 193"/>
                  <a:gd name="T3" fmla="*/ 31 h 41"/>
                  <a:gd name="T4" fmla="*/ 193 w 193"/>
                  <a:gd name="T5" fmla="*/ 41 h 41"/>
                  <a:gd name="T6" fmla="*/ 193 w 193"/>
                  <a:gd name="T7" fmla="*/ 40 h 41"/>
                  <a:gd name="T8" fmla="*/ 193 w 193"/>
                  <a:gd name="T9" fmla="*/ 40 h 41"/>
                  <a:gd name="T10" fmla="*/ 193 w 193"/>
                  <a:gd name="T11" fmla="*/ 40 h 41"/>
                  <a:gd name="T12" fmla="*/ 193 w 193"/>
                  <a:gd name="T13" fmla="*/ 40 h 41"/>
                  <a:gd name="T14" fmla="*/ 193 w 193"/>
                  <a:gd name="T15" fmla="*/ 40 h 41"/>
                  <a:gd name="T16" fmla="*/ 193 w 193"/>
                  <a:gd name="T17" fmla="*/ 40 h 41"/>
                  <a:gd name="T18" fmla="*/ 193 w 193"/>
                  <a:gd name="T19" fmla="*/ 40 h 41"/>
                  <a:gd name="T20" fmla="*/ 193 w 193"/>
                  <a:gd name="T21" fmla="*/ 40 h 41"/>
                  <a:gd name="T22" fmla="*/ 193 w 193"/>
                  <a:gd name="T23" fmla="*/ 39 h 41"/>
                  <a:gd name="T24" fmla="*/ 148 w 193"/>
                  <a:gd name="T25" fmla="*/ 30 h 41"/>
                  <a:gd name="T26" fmla="*/ 1 w 193"/>
                  <a:gd name="T27" fmla="*/ 0 h 41"/>
                  <a:gd name="T28" fmla="*/ 0 w 193"/>
                  <a:gd name="T29" fmla="*/ 0 h 41"/>
                  <a:gd name="T30" fmla="*/ 0 w 193"/>
                  <a:gd name="T31" fmla="*/ 0 h 41"/>
                  <a:gd name="T32" fmla="*/ 0 w 193"/>
                  <a:gd name="T33" fmla="*/ 0 h 41"/>
                  <a:gd name="T34" fmla="*/ 0 w 193"/>
                  <a:gd name="T35" fmla="*/ 0 h 41"/>
                  <a:gd name="T36" fmla="*/ 0 w 193"/>
                  <a:gd name="T37" fmla="*/ 0 h 41"/>
                  <a:gd name="T38" fmla="*/ 0 w 193"/>
                  <a:gd name="T39" fmla="*/ 0 h 41"/>
                  <a:gd name="T40" fmla="*/ 0 w 193"/>
                  <a:gd name="T41" fmla="*/ 0 h 41"/>
                  <a:gd name="T42" fmla="*/ 0 w 193"/>
                  <a:gd name="T43" fmla="*/ 0 h 41"/>
                  <a:gd name="T44" fmla="*/ 0 w 193"/>
                  <a:gd name="T45" fmla="*/ 1 h 41"/>
                  <a:gd name="T46" fmla="*/ 144 w 193"/>
                  <a:gd name="T47" fmla="*/ 31 h 41"/>
                  <a:gd name="T48" fmla="*/ 146 w 193"/>
                  <a:gd name="T49" fmla="*/ 30 h 41"/>
                  <a:gd name="T50" fmla="*/ 1 w 193"/>
                  <a:gd name="T5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3" h="41">
                    <a:moveTo>
                      <a:pt x="148" y="30"/>
                    </a:moveTo>
                    <a:cubicBezTo>
                      <a:pt x="146" y="31"/>
                      <a:pt x="146" y="31"/>
                      <a:pt x="146" y="31"/>
                    </a:cubicBezTo>
                    <a:cubicBezTo>
                      <a:pt x="193" y="41"/>
                      <a:pt x="193" y="41"/>
                      <a:pt x="193" y="41"/>
                    </a:cubicBezTo>
                    <a:cubicBezTo>
                      <a:pt x="193" y="41"/>
                      <a:pt x="193" y="40"/>
                      <a:pt x="193" y="40"/>
                    </a:cubicBezTo>
                    <a:cubicBezTo>
                      <a:pt x="193" y="40"/>
                      <a:pt x="193" y="40"/>
                      <a:pt x="193" y="40"/>
                    </a:cubicBezTo>
                    <a:cubicBezTo>
                      <a:pt x="193" y="40"/>
                      <a:pt x="193" y="40"/>
                      <a:pt x="193" y="40"/>
                    </a:cubicBezTo>
                    <a:cubicBezTo>
                      <a:pt x="193" y="40"/>
                      <a:pt x="193" y="40"/>
                      <a:pt x="193" y="40"/>
                    </a:cubicBezTo>
                    <a:cubicBezTo>
                      <a:pt x="193" y="40"/>
                      <a:pt x="193" y="40"/>
                      <a:pt x="193" y="40"/>
                    </a:cubicBezTo>
                    <a:cubicBezTo>
                      <a:pt x="193" y="40"/>
                      <a:pt x="193" y="40"/>
                      <a:pt x="193" y="40"/>
                    </a:cubicBezTo>
                    <a:cubicBezTo>
                      <a:pt x="193" y="40"/>
                      <a:pt x="193" y="40"/>
                      <a:pt x="193" y="40"/>
                    </a:cubicBezTo>
                    <a:cubicBezTo>
                      <a:pt x="193" y="40"/>
                      <a:pt x="193" y="40"/>
                      <a:pt x="193" y="40"/>
                    </a:cubicBezTo>
                    <a:cubicBezTo>
                      <a:pt x="193" y="40"/>
                      <a:pt x="193" y="40"/>
                      <a:pt x="193" y="39"/>
                    </a:cubicBezTo>
                    <a:cubicBezTo>
                      <a:pt x="148" y="30"/>
                      <a:pt x="148" y="30"/>
                      <a:pt x="148" y="30"/>
                    </a:cubicBezTo>
                    <a:moveTo>
                      <a:pt x="1"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144" y="31"/>
                      <a:pt x="144" y="31"/>
                      <a:pt x="144" y="31"/>
                    </a:cubicBezTo>
                    <a:cubicBezTo>
                      <a:pt x="146" y="30"/>
                      <a:pt x="146" y="30"/>
                      <a:pt x="146" y="3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7" name="iSḷidé">
                <a:extLst>
                  <a:ext uri="{FF2B5EF4-FFF2-40B4-BE49-F238E27FC236}">
                    <a16:creationId xmlns:a16="http://schemas.microsoft.com/office/drawing/2014/main" id="{7F105851-C1C7-4106-B123-6093AC6DAF3D}"/>
                  </a:ext>
                </a:extLst>
              </p:cNvPr>
              <p:cNvSpPr/>
              <p:nvPr/>
            </p:nvSpPr>
            <p:spPr bwMode="auto">
              <a:xfrm>
                <a:off x="1853" y="1620"/>
                <a:ext cx="8" cy="2"/>
              </a:xfrm>
              <a:custGeom>
                <a:avLst/>
                <a:gdLst>
                  <a:gd name="T0" fmla="*/ 4 w 8"/>
                  <a:gd name="T1" fmla="*/ 0 h 2"/>
                  <a:gd name="T2" fmla="*/ 0 w 8"/>
                  <a:gd name="T3" fmla="*/ 2 h 2"/>
                  <a:gd name="T4" fmla="*/ 4 w 8"/>
                  <a:gd name="T5" fmla="*/ 2 h 2"/>
                  <a:gd name="T6" fmla="*/ 8 w 8"/>
                  <a:gd name="T7" fmla="*/ 0 h 2"/>
                  <a:gd name="T8" fmla="*/ 4 w 8"/>
                  <a:gd name="T9" fmla="*/ 0 h 2"/>
                </a:gdLst>
                <a:ahLst/>
                <a:cxnLst>
                  <a:cxn ang="0">
                    <a:pos x="T0" y="T1"/>
                  </a:cxn>
                  <a:cxn ang="0">
                    <a:pos x="T2" y="T3"/>
                  </a:cxn>
                  <a:cxn ang="0">
                    <a:pos x="T4" y="T5"/>
                  </a:cxn>
                  <a:cxn ang="0">
                    <a:pos x="T6" y="T7"/>
                  </a:cxn>
                  <a:cxn ang="0">
                    <a:pos x="T8" y="T9"/>
                  </a:cxn>
                </a:cxnLst>
                <a:rect l="0" t="0" r="r" b="b"/>
                <a:pathLst>
                  <a:path w="8" h="2">
                    <a:moveTo>
                      <a:pt x="4" y="0"/>
                    </a:moveTo>
                    <a:lnTo>
                      <a:pt x="0" y="2"/>
                    </a:lnTo>
                    <a:lnTo>
                      <a:pt x="4" y="2"/>
                    </a:lnTo>
                    <a:lnTo>
                      <a:pt x="8" y="0"/>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8" name="íṩ1ïďè">
                <a:extLst>
                  <a:ext uri="{FF2B5EF4-FFF2-40B4-BE49-F238E27FC236}">
                    <a16:creationId xmlns:a16="http://schemas.microsoft.com/office/drawing/2014/main" id="{414DE722-C1DE-429B-AA7E-5348BDC9165E}"/>
                  </a:ext>
                </a:extLst>
              </p:cNvPr>
              <p:cNvSpPr/>
              <p:nvPr/>
            </p:nvSpPr>
            <p:spPr bwMode="auto">
              <a:xfrm>
                <a:off x="1853" y="1620"/>
                <a:ext cx="8" cy="2"/>
              </a:xfrm>
              <a:custGeom>
                <a:avLst/>
                <a:gdLst>
                  <a:gd name="T0" fmla="*/ 4 w 8"/>
                  <a:gd name="T1" fmla="*/ 0 h 2"/>
                  <a:gd name="T2" fmla="*/ 0 w 8"/>
                  <a:gd name="T3" fmla="*/ 2 h 2"/>
                  <a:gd name="T4" fmla="*/ 4 w 8"/>
                  <a:gd name="T5" fmla="*/ 2 h 2"/>
                  <a:gd name="T6" fmla="*/ 8 w 8"/>
                  <a:gd name="T7" fmla="*/ 0 h 2"/>
                  <a:gd name="T8" fmla="*/ 4 w 8"/>
                  <a:gd name="T9" fmla="*/ 0 h 2"/>
                </a:gdLst>
                <a:ahLst/>
                <a:cxnLst>
                  <a:cxn ang="0">
                    <a:pos x="T0" y="T1"/>
                  </a:cxn>
                  <a:cxn ang="0">
                    <a:pos x="T2" y="T3"/>
                  </a:cxn>
                  <a:cxn ang="0">
                    <a:pos x="T4" y="T5"/>
                  </a:cxn>
                  <a:cxn ang="0">
                    <a:pos x="T6" y="T7"/>
                  </a:cxn>
                  <a:cxn ang="0">
                    <a:pos x="T8" y="T9"/>
                  </a:cxn>
                </a:cxnLst>
                <a:rect l="0" t="0" r="r" b="b"/>
                <a:pathLst>
                  <a:path w="8" h="2">
                    <a:moveTo>
                      <a:pt x="4" y="0"/>
                    </a:moveTo>
                    <a:lnTo>
                      <a:pt x="0" y="2"/>
                    </a:lnTo>
                    <a:lnTo>
                      <a:pt x="4" y="2"/>
                    </a:lnTo>
                    <a:lnTo>
                      <a:pt x="8" y="0"/>
                    </a:lnTo>
                    <a:lnTo>
                      <a:pt x="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9" name="iŝ1îḑe">
                <a:extLst>
                  <a:ext uri="{FF2B5EF4-FFF2-40B4-BE49-F238E27FC236}">
                    <a16:creationId xmlns:a16="http://schemas.microsoft.com/office/drawing/2014/main" id="{D8BAB8EE-6DAC-4B71-954E-722F1F523D72}"/>
                  </a:ext>
                </a:extLst>
              </p:cNvPr>
              <p:cNvSpPr/>
              <p:nvPr/>
            </p:nvSpPr>
            <p:spPr bwMode="auto">
              <a:xfrm>
                <a:off x="1552" y="1557"/>
                <a:ext cx="2"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0" y="0"/>
                    </a:cubicBezTo>
                    <a:cubicBezTo>
                      <a:pt x="1" y="0"/>
                      <a:pt x="1" y="0"/>
                      <a:pt x="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0" name="iṣlíḋé">
                <a:extLst>
                  <a:ext uri="{FF2B5EF4-FFF2-40B4-BE49-F238E27FC236}">
                    <a16:creationId xmlns:a16="http://schemas.microsoft.com/office/drawing/2014/main" id="{F88DDC8C-9E93-42C4-BEBF-027A567D29E0}"/>
                  </a:ext>
                </a:extLst>
              </p:cNvPr>
              <p:cNvSpPr/>
              <p:nvPr/>
            </p:nvSpPr>
            <p:spPr bwMode="auto">
              <a:xfrm>
                <a:off x="1967" y="1643"/>
                <a:ext cx="253" cy="104"/>
              </a:xfrm>
              <a:custGeom>
                <a:avLst/>
                <a:gdLst>
                  <a:gd name="T0" fmla="*/ 66 w 121"/>
                  <a:gd name="T1" fmla="*/ 26 h 50"/>
                  <a:gd name="T2" fmla="*/ 65 w 121"/>
                  <a:gd name="T3" fmla="*/ 28 h 50"/>
                  <a:gd name="T4" fmla="*/ 120 w 121"/>
                  <a:gd name="T5" fmla="*/ 50 h 50"/>
                  <a:gd name="T6" fmla="*/ 121 w 121"/>
                  <a:gd name="T7" fmla="*/ 50 h 50"/>
                  <a:gd name="T8" fmla="*/ 121 w 121"/>
                  <a:gd name="T9" fmla="*/ 49 h 50"/>
                  <a:gd name="T10" fmla="*/ 66 w 121"/>
                  <a:gd name="T11" fmla="*/ 26 h 50"/>
                  <a:gd name="T12" fmla="*/ 0 w 121"/>
                  <a:gd name="T13" fmla="*/ 0 h 50"/>
                  <a:gd name="T14" fmla="*/ 0 w 121"/>
                  <a:gd name="T15" fmla="*/ 1 h 50"/>
                  <a:gd name="T16" fmla="*/ 24 w 121"/>
                  <a:gd name="T17" fmla="*/ 11 h 50"/>
                  <a:gd name="T18" fmla="*/ 24 w 121"/>
                  <a:gd name="T19" fmla="*/ 11 h 50"/>
                  <a:gd name="T20" fmla="*/ 24 w 121"/>
                  <a:gd name="T21" fmla="*/ 10 h 50"/>
                  <a:gd name="T22" fmla="*/ 0 w 121"/>
                  <a:gd name="T2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 h="50">
                    <a:moveTo>
                      <a:pt x="66" y="26"/>
                    </a:moveTo>
                    <a:cubicBezTo>
                      <a:pt x="65" y="27"/>
                      <a:pt x="65" y="27"/>
                      <a:pt x="65" y="28"/>
                    </a:cubicBezTo>
                    <a:cubicBezTo>
                      <a:pt x="120" y="50"/>
                      <a:pt x="120" y="50"/>
                      <a:pt x="120" y="50"/>
                    </a:cubicBezTo>
                    <a:cubicBezTo>
                      <a:pt x="121" y="50"/>
                      <a:pt x="121" y="50"/>
                      <a:pt x="121" y="50"/>
                    </a:cubicBezTo>
                    <a:cubicBezTo>
                      <a:pt x="121" y="49"/>
                      <a:pt x="121" y="49"/>
                      <a:pt x="121" y="49"/>
                    </a:cubicBezTo>
                    <a:cubicBezTo>
                      <a:pt x="66" y="26"/>
                      <a:pt x="66" y="26"/>
                      <a:pt x="66" y="26"/>
                    </a:cubicBezTo>
                    <a:moveTo>
                      <a:pt x="0" y="0"/>
                    </a:moveTo>
                    <a:cubicBezTo>
                      <a:pt x="0" y="0"/>
                      <a:pt x="0" y="1"/>
                      <a:pt x="0" y="1"/>
                    </a:cubicBezTo>
                    <a:cubicBezTo>
                      <a:pt x="24" y="11"/>
                      <a:pt x="24" y="11"/>
                      <a:pt x="24" y="11"/>
                    </a:cubicBezTo>
                    <a:cubicBezTo>
                      <a:pt x="24" y="11"/>
                      <a:pt x="24" y="11"/>
                      <a:pt x="24" y="11"/>
                    </a:cubicBezTo>
                    <a:cubicBezTo>
                      <a:pt x="24" y="10"/>
                      <a:pt x="24" y="10"/>
                      <a:pt x="24" y="1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1" name="íṥ1ide">
                <a:extLst>
                  <a:ext uri="{FF2B5EF4-FFF2-40B4-BE49-F238E27FC236}">
                    <a16:creationId xmlns:a16="http://schemas.microsoft.com/office/drawing/2014/main" id="{83B3456A-7445-406D-A077-12B92462947C}"/>
                  </a:ext>
                </a:extLst>
              </p:cNvPr>
              <p:cNvSpPr/>
              <p:nvPr/>
            </p:nvSpPr>
            <p:spPr bwMode="auto">
              <a:xfrm>
                <a:off x="2018" y="1663"/>
                <a:ext cx="87" cy="38"/>
              </a:xfrm>
              <a:custGeom>
                <a:avLst/>
                <a:gdLst>
                  <a:gd name="T0" fmla="*/ 0 w 42"/>
                  <a:gd name="T1" fmla="*/ 0 h 18"/>
                  <a:gd name="T2" fmla="*/ 0 w 42"/>
                  <a:gd name="T3" fmla="*/ 1 h 18"/>
                  <a:gd name="T4" fmla="*/ 0 w 42"/>
                  <a:gd name="T5" fmla="*/ 1 h 18"/>
                  <a:gd name="T6" fmla="*/ 41 w 42"/>
                  <a:gd name="T7" fmla="*/ 18 h 18"/>
                  <a:gd name="T8" fmla="*/ 42 w 42"/>
                  <a:gd name="T9" fmla="*/ 16 h 18"/>
                  <a:gd name="T10" fmla="*/ 0 w 42"/>
                  <a:gd name="T11" fmla="*/ 0 h 18"/>
                </a:gdLst>
                <a:ahLst/>
                <a:cxnLst>
                  <a:cxn ang="0">
                    <a:pos x="T0" y="T1"/>
                  </a:cxn>
                  <a:cxn ang="0">
                    <a:pos x="T2" y="T3"/>
                  </a:cxn>
                  <a:cxn ang="0">
                    <a:pos x="T4" y="T5"/>
                  </a:cxn>
                  <a:cxn ang="0">
                    <a:pos x="T6" y="T7"/>
                  </a:cxn>
                  <a:cxn ang="0">
                    <a:pos x="T8" y="T9"/>
                  </a:cxn>
                  <a:cxn ang="0">
                    <a:pos x="T10" y="T11"/>
                  </a:cxn>
                </a:cxnLst>
                <a:rect l="0" t="0" r="r" b="b"/>
                <a:pathLst>
                  <a:path w="42" h="18">
                    <a:moveTo>
                      <a:pt x="0" y="0"/>
                    </a:moveTo>
                    <a:cubicBezTo>
                      <a:pt x="0" y="0"/>
                      <a:pt x="0" y="0"/>
                      <a:pt x="0" y="1"/>
                    </a:cubicBezTo>
                    <a:cubicBezTo>
                      <a:pt x="0" y="1"/>
                      <a:pt x="0" y="1"/>
                      <a:pt x="0" y="1"/>
                    </a:cubicBezTo>
                    <a:cubicBezTo>
                      <a:pt x="41" y="18"/>
                      <a:pt x="41" y="18"/>
                      <a:pt x="41" y="18"/>
                    </a:cubicBezTo>
                    <a:cubicBezTo>
                      <a:pt x="41" y="17"/>
                      <a:pt x="41" y="17"/>
                      <a:pt x="42" y="16"/>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2" name="îşliḑê">
                <a:extLst>
                  <a:ext uri="{FF2B5EF4-FFF2-40B4-BE49-F238E27FC236}">
                    <a16:creationId xmlns:a16="http://schemas.microsoft.com/office/drawing/2014/main" id="{045F6903-644E-40B5-B837-A96F774B148B}"/>
                  </a:ext>
                </a:extLst>
              </p:cNvPr>
              <p:cNvSpPr/>
              <p:nvPr/>
            </p:nvSpPr>
            <p:spPr bwMode="auto">
              <a:xfrm>
                <a:off x="2218" y="1747"/>
                <a:ext cx="2" cy="0"/>
              </a:xfrm>
              <a:custGeom>
                <a:avLst/>
                <a:gdLst>
                  <a:gd name="T0" fmla="*/ 1 w 1"/>
                  <a:gd name="T1" fmla="*/ 0 w 1"/>
                  <a:gd name="T2" fmla="*/ 1 w 1"/>
                  <a:gd name="T3" fmla="*/ 1 w 1"/>
                </a:gdLst>
                <a:ahLst/>
                <a:cxnLst>
                  <a:cxn ang="0">
                    <a:pos x="T0" y="0"/>
                  </a:cxn>
                  <a:cxn ang="0">
                    <a:pos x="T1" y="0"/>
                  </a:cxn>
                  <a:cxn ang="0">
                    <a:pos x="T2" y="0"/>
                  </a:cxn>
                  <a:cxn ang="0">
                    <a:pos x="T3" y="0"/>
                  </a:cxn>
                </a:cxnLst>
                <a:rect l="0" t="0" r="r" b="b"/>
                <a:pathLst>
                  <a:path w="1">
                    <a:moveTo>
                      <a:pt x="1" y="0"/>
                    </a:moveTo>
                    <a:cubicBezTo>
                      <a:pt x="0" y="0"/>
                      <a:pt x="0" y="0"/>
                      <a:pt x="0" y="0"/>
                    </a:cubicBezTo>
                    <a:cubicBezTo>
                      <a:pt x="1" y="0"/>
                      <a:pt x="1" y="0"/>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3" name="îṩḻîḍê">
                <a:extLst>
                  <a:ext uri="{FF2B5EF4-FFF2-40B4-BE49-F238E27FC236}">
                    <a16:creationId xmlns:a16="http://schemas.microsoft.com/office/drawing/2014/main" id="{2DB1D90A-43DA-474D-8F10-AB83C0B3DB17}"/>
                  </a:ext>
                </a:extLst>
              </p:cNvPr>
              <p:cNvSpPr/>
              <p:nvPr/>
            </p:nvSpPr>
            <p:spPr bwMode="auto">
              <a:xfrm>
                <a:off x="1755" y="1149"/>
                <a:ext cx="139" cy="333"/>
              </a:xfrm>
              <a:custGeom>
                <a:avLst/>
                <a:gdLst>
                  <a:gd name="T0" fmla="*/ 48 w 67"/>
                  <a:gd name="T1" fmla="*/ 112 h 160"/>
                  <a:gd name="T2" fmla="*/ 47 w 67"/>
                  <a:gd name="T3" fmla="*/ 113 h 160"/>
                  <a:gd name="T4" fmla="*/ 66 w 67"/>
                  <a:gd name="T5" fmla="*/ 160 h 160"/>
                  <a:gd name="T6" fmla="*/ 67 w 67"/>
                  <a:gd name="T7" fmla="*/ 159 h 160"/>
                  <a:gd name="T8" fmla="*/ 48 w 67"/>
                  <a:gd name="T9" fmla="*/ 112 h 160"/>
                  <a:gd name="T10" fmla="*/ 1 w 67"/>
                  <a:gd name="T11" fmla="*/ 0 h 160"/>
                  <a:gd name="T12" fmla="*/ 1 w 67"/>
                  <a:gd name="T13" fmla="*/ 0 h 160"/>
                  <a:gd name="T14" fmla="*/ 0 w 67"/>
                  <a:gd name="T15" fmla="*/ 1 h 160"/>
                  <a:gd name="T16" fmla="*/ 46 w 67"/>
                  <a:gd name="T17" fmla="*/ 111 h 160"/>
                  <a:gd name="T18" fmla="*/ 47 w 67"/>
                  <a:gd name="T19" fmla="*/ 111 h 160"/>
                  <a:gd name="T20" fmla="*/ 1 w 67"/>
                  <a:gd name="T21" fmla="*/ 0 h 160"/>
                  <a:gd name="T22" fmla="*/ 1 w 67"/>
                  <a:gd name="T23"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 h="160">
                    <a:moveTo>
                      <a:pt x="48" y="112"/>
                    </a:moveTo>
                    <a:cubicBezTo>
                      <a:pt x="47" y="113"/>
                      <a:pt x="47" y="113"/>
                      <a:pt x="47" y="113"/>
                    </a:cubicBezTo>
                    <a:cubicBezTo>
                      <a:pt x="66" y="160"/>
                      <a:pt x="66" y="160"/>
                      <a:pt x="66" y="160"/>
                    </a:cubicBezTo>
                    <a:cubicBezTo>
                      <a:pt x="67" y="160"/>
                      <a:pt x="67" y="160"/>
                      <a:pt x="67" y="159"/>
                    </a:cubicBezTo>
                    <a:cubicBezTo>
                      <a:pt x="48" y="112"/>
                      <a:pt x="48" y="112"/>
                      <a:pt x="48" y="112"/>
                    </a:cubicBezTo>
                    <a:moveTo>
                      <a:pt x="1" y="0"/>
                    </a:moveTo>
                    <a:cubicBezTo>
                      <a:pt x="1" y="0"/>
                      <a:pt x="1" y="0"/>
                      <a:pt x="1" y="0"/>
                    </a:cubicBezTo>
                    <a:cubicBezTo>
                      <a:pt x="1" y="1"/>
                      <a:pt x="0" y="1"/>
                      <a:pt x="0" y="1"/>
                    </a:cubicBezTo>
                    <a:cubicBezTo>
                      <a:pt x="46" y="111"/>
                      <a:pt x="46" y="111"/>
                      <a:pt x="46" y="111"/>
                    </a:cubicBezTo>
                    <a:cubicBezTo>
                      <a:pt x="47" y="111"/>
                      <a:pt x="47" y="111"/>
                      <a:pt x="47" y="111"/>
                    </a:cubicBezTo>
                    <a:cubicBezTo>
                      <a:pt x="1" y="0"/>
                      <a:pt x="1" y="0"/>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4" name="ïSḻïḍe">
                <a:extLst>
                  <a:ext uri="{FF2B5EF4-FFF2-40B4-BE49-F238E27FC236}">
                    <a16:creationId xmlns:a16="http://schemas.microsoft.com/office/drawing/2014/main" id="{45FBB277-3330-46DB-BAFE-1B64F5312F85}"/>
                  </a:ext>
                </a:extLst>
              </p:cNvPr>
              <p:cNvSpPr/>
              <p:nvPr/>
            </p:nvSpPr>
            <p:spPr bwMode="auto">
              <a:xfrm>
                <a:off x="1892" y="1480"/>
                <a:ext cx="38" cy="86"/>
              </a:xfrm>
              <a:custGeom>
                <a:avLst/>
                <a:gdLst>
                  <a:gd name="T0" fmla="*/ 4 w 18"/>
                  <a:gd name="T1" fmla="*/ 5 h 41"/>
                  <a:gd name="T2" fmla="*/ 2 w 18"/>
                  <a:gd name="T3" fmla="*/ 6 h 41"/>
                  <a:gd name="T4" fmla="*/ 17 w 18"/>
                  <a:gd name="T5" fmla="*/ 41 h 41"/>
                  <a:gd name="T6" fmla="*/ 18 w 18"/>
                  <a:gd name="T7" fmla="*/ 40 h 41"/>
                  <a:gd name="T8" fmla="*/ 4 w 18"/>
                  <a:gd name="T9" fmla="*/ 5 h 41"/>
                  <a:gd name="T10" fmla="*/ 1 w 18"/>
                  <a:gd name="T11" fmla="*/ 0 h 41"/>
                  <a:gd name="T12" fmla="*/ 0 w 18"/>
                  <a:gd name="T13" fmla="*/ 1 h 41"/>
                  <a:gd name="T14" fmla="*/ 2 w 18"/>
                  <a:gd name="T15" fmla="*/ 4 h 41"/>
                  <a:gd name="T16" fmla="*/ 3 w 18"/>
                  <a:gd name="T17" fmla="*/ 4 h 41"/>
                  <a:gd name="T18" fmla="*/ 1 w 18"/>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41">
                    <a:moveTo>
                      <a:pt x="4" y="5"/>
                    </a:moveTo>
                    <a:cubicBezTo>
                      <a:pt x="2" y="6"/>
                      <a:pt x="2" y="6"/>
                      <a:pt x="2" y="6"/>
                    </a:cubicBezTo>
                    <a:cubicBezTo>
                      <a:pt x="17" y="41"/>
                      <a:pt x="17" y="41"/>
                      <a:pt x="17" y="41"/>
                    </a:cubicBezTo>
                    <a:cubicBezTo>
                      <a:pt x="18" y="40"/>
                      <a:pt x="18" y="40"/>
                      <a:pt x="18" y="40"/>
                    </a:cubicBezTo>
                    <a:cubicBezTo>
                      <a:pt x="4" y="5"/>
                      <a:pt x="4" y="5"/>
                      <a:pt x="4" y="5"/>
                    </a:cubicBezTo>
                    <a:moveTo>
                      <a:pt x="1" y="0"/>
                    </a:moveTo>
                    <a:cubicBezTo>
                      <a:pt x="1" y="1"/>
                      <a:pt x="1" y="1"/>
                      <a:pt x="0" y="1"/>
                    </a:cubicBezTo>
                    <a:cubicBezTo>
                      <a:pt x="2" y="4"/>
                      <a:pt x="2" y="4"/>
                      <a:pt x="2" y="4"/>
                    </a:cubicBezTo>
                    <a:cubicBezTo>
                      <a:pt x="3" y="4"/>
                      <a:pt x="3" y="4"/>
                      <a:pt x="3" y="4"/>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5" name="ï$lïḑè">
                <a:extLst>
                  <a:ext uri="{FF2B5EF4-FFF2-40B4-BE49-F238E27FC236}">
                    <a16:creationId xmlns:a16="http://schemas.microsoft.com/office/drawing/2014/main" id="{626CE0CB-EA9D-4DFC-B8F9-4140D31425F1}"/>
                  </a:ext>
                </a:extLst>
              </p:cNvPr>
              <p:cNvSpPr/>
              <p:nvPr/>
            </p:nvSpPr>
            <p:spPr bwMode="auto">
              <a:xfrm>
                <a:off x="1947" y="1609"/>
                <a:ext cx="14" cy="27"/>
              </a:xfrm>
              <a:custGeom>
                <a:avLst/>
                <a:gdLst>
                  <a:gd name="T0" fmla="*/ 1 w 7"/>
                  <a:gd name="T1" fmla="*/ 0 h 13"/>
                  <a:gd name="T2" fmla="*/ 0 w 7"/>
                  <a:gd name="T3" fmla="*/ 0 h 13"/>
                  <a:gd name="T4" fmla="*/ 5 w 7"/>
                  <a:gd name="T5" fmla="*/ 13 h 13"/>
                  <a:gd name="T6" fmla="*/ 5 w 7"/>
                  <a:gd name="T7" fmla="*/ 13 h 13"/>
                  <a:gd name="T8" fmla="*/ 7 w 7"/>
                  <a:gd name="T9" fmla="*/ 13 h 13"/>
                  <a:gd name="T10" fmla="*/ 1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1" y="0"/>
                    </a:moveTo>
                    <a:cubicBezTo>
                      <a:pt x="1" y="0"/>
                      <a:pt x="0" y="0"/>
                      <a:pt x="0" y="0"/>
                    </a:cubicBezTo>
                    <a:cubicBezTo>
                      <a:pt x="5" y="13"/>
                      <a:pt x="5" y="13"/>
                      <a:pt x="5" y="13"/>
                    </a:cubicBezTo>
                    <a:cubicBezTo>
                      <a:pt x="5" y="13"/>
                      <a:pt x="5" y="13"/>
                      <a:pt x="5" y="13"/>
                    </a:cubicBezTo>
                    <a:cubicBezTo>
                      <a:pt x="6" y="13"/>
                      <a:pt x="6" y="13"/>
                      <a:pt x="7" y="13"/>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6" name="iŝḷiďè">
                <a:extLst>
                  <a:ext uri="{FF2B5EF4-FFF2-40B4-BE49-F238E27FC236}">
                    <a16:creationId xmlns:a16="http://schemas.microsoft.com/office/drawing/2014/main" id="{93A5322A-864A-40BB-9925-BE7F8D5F04B7}"/>
                  </a:ext>
                </a:extLst>
              </p:cNvPr>
              <p:cNvSpPr/>
              <p:nvPr/>
            </p:nvSpPr>
            <p:spPr bwMode="auto">
              <a:xfrm>
                <a:off x="1930" y="1568"/>
                <a:ext cx="19" cy="41"/>
              </a:xfrm>
              <a:custGeom>
                <a:avLst/>
                <a:gdLst>
                  <a:gd name="T0" fmla="*/ 1 w 9"/>
                  <a:gd name="T1" fmla="*/ 0 h 20"/>
                  <a:gd name="T2" fmla="*/ 0 w 9"/>
                  <a:gd name="T3" fmla="*/ 0 h 20"/>
                  <a:gd name="T4" fmla="*/ 8 w 9"/>
                  <a:gd name="T5" fmla="*/ 20 h 20"/>
                  <a:gd name="T6" fmla="*/ 9 w 9"/>
                  <a:gd name="T7" fmla="*/ 20 h 20"/>
                  <a:gd name="T8" fmla="*/ 1 w 9"/>
                  <a:gd name="T9" fmla="*/ 0 h 20"/>
                </a:gdLst>
                <a:ahLst/>
                <a:cxnLst>
                  <a:cxn ang="0">
                    <a:pos x="T0" y="T1"/>
                  </a:cxn>
                  <a:cxn ang="0">
                    <a:pos x="T2" y="T3"/>
                  </a:cxn>
                  <a:cxn ang="0">
                    <a:pos x="T4" y="T5"/>
                  </a:cxn>
                  <a:cxn ang="0">
                    <a:pos x="T6" y="T7"/>
                  </a:cxn>
                  <a:cxn ang="0">
                    <a:pos x="T8" y="T9"/>
                  </a:cxn>
                </a:cxnLst>
                <a:rect l="0" t="0" r="r" b="b"/>
                <a:pathLst>
                  <a:path w="9" h="20">
                    <a:moveTo>
                      <a:pt x="1" y="0"/>
                    </a:moveTo>
                    <a:cubicBezTo>
                      <a:pt x="0" y="0"/>
                      <a:pt x="0" y="0"/>
                      <a:pt x="0" y="0"/>
                    </a:cubicBezTo>
                    <a:cubicBezTo>
                      <a:pt x="8" y="20"/>
                      <a:pt x="8" y="20"/>
                      <a:pt x="8" y="20"/>
                    </a:cubicBezTo>
                    <a:cubicBezTo>
                      <a:pt x="8" y="20"/>
                      <a:pt x="9" y="20"/>
                      <a:pt x="9" y="2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7" name="îśľïḍê">
                <a:extLst>
                  <a:ext uri="{FF2B5EF4-FFF2-40B4-BE49-F238E27FC236}">
                    <a16:creationId xmlns:a16="http://schemas.microsoft.com/office/drawing/2014/main" id="{E618453E-0E37-45A6-A00F-0E11E041D309}"/>
                  </a:ext>
                </a:extLst>
              </p:cNvPr>
              <p:cNvSpPr/>
              <p:nvPr/>
            </p:nvSpPr>
            <p:spPr bwMode="auto">
              <a:xfrm>
                <a:off x="1851" y="1380"/>
                <a:ext cx="4" cy="4"/>
              </a:xfrm>
              <a:custGeom>
                <a:avLst/>
                <a:gdLst>
                  <a:gd name="T0" fmla="*/ 2 w 4"/>
                  <a:gd name="T1" fmla="*/ 0 h 4"/>
                  <a:gd name="T2" fmla="*/ 0 w 4"/>
                  <a:gd name="T3" fmla="*/ 0 h 4"/>
                  <a:gd name="T4" fmla="*/ 2 w 4"/>
                  <a:gd name="T5" fmla="*/ 4 h 4"/>
                  <a:gd name="T6" fmla="*/ 4 w 4"/>
                  <a:gd name="T7" fmla="*/ 2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lnTo>
                      <a:pt x="0" y="0"/>
                    </a:lnTo>
                    <a:lnTo>
                      <a:pt x="2" y="4"/>
                    </a:lnTo>
                    <a:lnTo>
                      <a:pt x="4"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8" name="isliďe">
                <a:extLst>
                  <a:ext uri="{FF2B5EF4-FFF2-40B4-BE49-F238E27FC236}">
                    <a16:creationId xmlns:a16="http://schemas.microsoft.com/office/drawing/2014/main" id="{0D2D7603-2E66-4B0F-A0CA-663EAA4342DC}"/>
                  </a:ext>
                </a:extLst>
              </p:cNvPr>
              <p:cNvSpPr/>
              <p:nvPr/>
            </p:nvSpPr>
            <p:spPr bwMode="auto">
              <a:xfrm>
                <a:off x="1851" y="1380"/>
                <a:ext cx="4" cy="4"/>
              </a:xfrm>
              <a:custGeom>
                <a:avLst/>
                <a:gdLst>
                  <a:gd name="T0" fmla="*/ 2 w 4"/>
                  <a:gd name="T1" fmla="*/ 0 h 4"/>
                  <a:gd name="T2" fmla="*/ 0 w 4"/>
                  <a:gd name="T3" fmla="*/ 0 h 4"/>
                  <a:gd name="T4" fmla="*/ 2 w 4"/>
                  <a:gd name="T5" fmla="*/ 4 h 4"/>
                  <a:gd name="T6" fmla="*/ 4 w 4"/>
                  <a:gd name="T7" fmla="*/ 2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lnTo>
                      <a:pt x="0" y="0"/>
                    </a:lnTo>
                    <a:lnTo>
                      <a:pt x="2" y="4"/>
                    </a:lnTo>
                    <a:lnTo>
                      <a:pt x="4" y="2"/>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9" name="iṥlíḍè">
                <a:extLst>
                  <a:ext uri="{FF2B5EF4-FFF2-40B4-BE49-F238E27FC236}">
                    <a16:creationId xmlns:a16="http://schemas.microsoft.com/office/drawing/2014/main" id="{44B4B067-4279-4309-A2CA-5B9FF9D17840}"/>
                  </a:ext>
                </a:extLst>
              </p:cNvPr>
              <p:cNvSpPr/>
              <p:nvPr/>
            </p:nvSpPr>
            <p:spPr bwMode="auto">
              <a:xfrm>
                <a:off x="1928" y="1563"/>
                <a:ext cx="4" cy="5"/>
              </a:xfrm>
              <a:custGeom>
                <a:avLst/>
                <a:gdLst>
                  <a:gd name="T0" fmla="*/ 2 w 4"/>
                  <a:gd name="T1" fmla="*/ 0 h 5"/>
                  <a:gd name="T2" fmla="*/ 0 w 4"/>
                  <a:gd name="T3" fmla="*/ 3 h 5"/>
                  <a:gd name="T4" fmla="*/ 2 w 4"/>
                  <a:gd name="T5" fmla="*/ 5 h 5"/>
                  <a:gd name="T6" fmla="*/ 4 w 4"/>
                  <a:gd name="T7" fmla="*/ 5 h 5"/>
                  <a:gd name="T8" fmla="*/ 2 w 4"/>
                  <a:gd name="T9" fmla="*/ 0 h 5"/>
                </a:gdLst>
                <a:ahLst/>
                <a:cxnLst>
                  <a:cxn ang="0">
                    <a:pos x="T0" y="T1"/>
                  </a:cxn>
                  <a:cxn ang="0">
                    <a:pos x="T2" y="T3"/>
                  </a:cxn>
                  <a:cxn ang="0">
                    <a:pos x="T4" y="T5"/>
                  </a:cxn>
                  <a:cxn ang="0">
                    <a:pos x="T6" y="T7"/>
                  </a:cxn>
                  <a:cxn ang="0">
                    <a:pos x="T8" y="T9"/>
                  </a:cxn>
                </a:cxnLst>
                <a:rect l="0" t="0" r="r" b="b"/>
                <a:pathLst>
                  <a:path w="4" h="5">
                    <a:moveTo>
                      <a:pt x="2" y="0"/>
                    </a:moveTo>
                    <a:lnTo>
                      <a:pt x="0" y="3"/>
                    </a:lnTo>
                    <a:lnTo>
                      <a:pt x="2" y="5"/>
                    </a:lnTo>
                    <a:lnTo>
                      <a:pt x="4" y="5"/>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0" name="îṥ1ïḋê">
                <a:extLst>
                  <a:ext uri="{FF2B5EF4-FFF2-40B4-BE49-F238E27FC236}">
                    <a16:creationId xmlns:a16="http://schemas.microsoft.com/office/drawing/2014/main" id="{5ADADF10-05CA-45EB-ACFB-CD06104CD2C9}"/>
                  </a:ext>
                </a:extLst>
              </p:cNvPr>
              <p:cNvSpPr/>
              <p:nvPr/>
            </p:nvSpPr>
            <p:spPr bwMode="auto">
              <a:xfrm>
                <a:off x="1928" y="1563"/>
                <a:ext cx="4" cy="5"/>
              </a:xfrm>
              <a:custGeom>
                <a:avLst/>
                <a:gdLst>
                  <a:gd name="T0" fmla="*/ 2 w 4"/>
                  <a:gd name="T1" fmla="*/ 0 h 5"/>
                  <a:gd name="T2" fmla="*/ 0 w 4"/>
                  <a:gd name="T3" fmla="*/ 3 h 5"/>
                  <a:gd name="T4" fmla="*/ 2 w 4"/>
                  <a:gd name="T5" fmla="*/ 5 h 5"/>
                  <a:gd name="T6" fmla="*/ 4 w 4"/>
                  <a:gd name="T7" fmla="*/ 5 h 5"/>
                  <a:gd name="T8" fmla="*/ 2 w 4"/>
                  <a:gd name="T9" fmla="*/ 0 h 5"/>
                </a:gdLst>
                <a:ahLst/>
                <a:cxnLst>
                  <a:cxn ang="0">
                    <a:pos x="T0" y="T1"/>
                  </a:cxn>
                  <a:cxn ang="0">
                    <a:pos x="T2" y="T3"/>
                  </a:cxn>
                  <a:cxn ang="0">
                    <a:pos x="T4" y="T5"/>
                  </a:cxn>
                  <a:cxn ang="0">
                    <a:pos x="T6" y="T7"/>
                  </a:cxn>
                  <a:cxn ang="0">
                    <a:pos x="T8" y="T9"/>
                  </a:cxn>
                </a:cxnLst>
                <a:rect l="0" t="0" r="r" b="b"/>
                <a:pathLst>
                  <a:path w="4" h="5">
                    <a:moveTo>
                      <a:pt x="2" y="0"/>
                    </a:moveTo>
                    <a:lnTo>
                      <a:pt x="0" y="3"/>
                    </a:lnTo>
                    <a:lnTo>
                      <a:pt x="2" y="5"/>
                    </a:lnTo>
                    <a:lnTo>
                      <a:pt x="4" y="5"/>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1" name="ïṣlïďê">
                <a:extLst>
                  <a:ext uri="{FF2B5EF4-FFF2-40B4-BE49-F238E27FC236}">
                    <a16:creationId xmlns:a16="http://schemas.microsoft.com/office/drawing/2014/main" id="{63AB1063-22C3-4ADE-8563-E20DDD35062C}"/>
                  </a:ext>
                </a:extLst>
              </p:cNvPr>
              <p:cNvSpPr/>
              <p:nvPr/>
            </p:nvSpPr>
            <p:spPr bwMode="auto">
              <a:xfrm>
                <a:off x="1896" y="1488"/>
                <a:ext cx="5" cy="5"/>
              </a:xfrm>
              <a:custGeom>
                <a:avLst/>
                <a:gdLst>
                  <a:gd name="T0" fmla="*/ 3 w 5"/>
                  <a:gd name="T1" fmla="*/ 0 h 5"/>
                  <a:gd name="T2" fmla="*/ 0 w 5"/>
                  <a:gd name="T3" fmla="*/ 0 h 5"/>
                  <a:gd name="T4" fmla="*/ 0 w 5"/>
                  <a:gd name="T5" fmla="*/ 5 h 5"/>
                  <a:gd name="T6" fmla="*/ 5 w 5"/>
                  <a:gd name="T7" fmla="*/ 2 h 5"/>
                  <a:gd name="T8" fmla="*/ 3 w 5"/>
                  <a:gd name="T9" fmla="*/ 0 h 5"/>
                </a:gdLst>
                <a:ahLst/>
                <a:cxnLst>
                  <a:cxn ang="0">
                    <a:pos x="T0" y="T1"/>
                  </a:cxn>
                  <a:cxn ang="0">
                    <a:pos x="T2" y="T3"/>
                  </a:cxn>
                  <a:cxn ang="0">
                    <a:pos x="T4" y="T5"/>
                  </a:cxn>
                  <a:cxn ang="0">
                    <a:pos x="T6" y="T7"/>
                  </a:cxn>
                  <a:cxn ang="0">
                    <a:pos x="T8" y="T9"/>
                  </a:cxn>
                </a:cxnLst>
                <a:rect l="0" t="0" r="r" b="b"/>
                <a:pathLst>
                  <a:path w="5" h="5">
                    <a:moveTo>
                      <a:pt x="3" y="0"/>
                    </a:moveTo>
                    <a:lnTo>
                      <a:pt x="0" y="0"/>
                    </a:lnTo>
                    <a:lnTo>
                      <a:pt x="0" y="5"/>
                    </a:lnTo>
                    <a:lnTo>
                      <a:pt x="5"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2" name="iṡļíďe">
                <a:extLst>
                  <a:ext uri="{FF2B5EF4-FFF2-40B4-BE49-F238E27FC236}">
                    <a16:creationId xmlns:a16="http://schemas.microsoft.com/office/drawing/2014/main" id="{480AAE2A-F16D-42F2-8B47-A760F1BD86DC}"/>
                  </a:ext>
                </a:extLst>
              </p:cNvPr>
              <p:cNvSpPr/>
              <p:nvPr/>
            </p:nvSpPr>
            <p:spPr bwMode="auto">
              <a:xfrm>
                <a:off x="1896" y="1488"/>
                <a:ext cx="5" cy="5"/>
              </a:xfrm>
              <a:custGeom>
                <a:avLst/>
                <a:gdLst>
                  <a:gd name="T0" fmla="*/ 3 w 5"/>
                  <a:gd name="T1" fmla="*/ 0 h 5"/>
                  <a:gd name="T2" fmla="*/ 0 w 5"/>
                  <a:gd name="T3" fmla="*/ 0 h 5"/>
                  <a:gd name="T4" fmla="*/ 0 w 5"/>
                  <a:gd name="T5" fmla="*/ 5 h 5"/>
                  <a:gd name="T6" fmla="*/ 5 w 5"/>
                  <a:gd name="T7" fmla="*/ 2 h 5"/>
                  <a:gd name="T8" fmla="*/ 3 w 5"/>
                  <a:gd name="T9" fmla="*/ 0 h 5"/>
                </a:gdLst>
                <a:ahLst/>
                <a:cxnLst>
                  <a:cxn ang="0">
                    <a:pos x="T0" y="T1"/>
                  </a:cxn>
                  <a:cxn ang="0">
                    <a:pos x="T2" y="T3"/>
                  </a:cxn>
                  <a:cxn ang="0">
                    <a:pos x="T4" y="T5"/>
                  </a:cxn>
                  <a:cxn ang="0">
                    <a:pos x="T6" y="T7"/>
                  </a:cxn>
                  <a:cxn ang="0">
                    <a:pos x="T8" y="T9"/>
                  </a:cxn>
                </a:cxnLst>
                <a:rect l="0" t="0" r="r" b="b"/>
                <a:pathLst>
                  <a:path w="5" h="5">
                    <a:moveTo>
                      <a:pt x="3" y="0"/>
                    </a:moveTo>
                    <a:lnTo>
                      <a:pt x="0" y="0"/>
                    </a:lnTo>
                    <a:lnTo>
                      <a:pt x="0" y="5"/>
                    </a:lnTo>
                    <a:lnTo>
                      <a:pt x="5" y="2"/>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3" name="íSļïḑè">
                <a:extLst>
                  <a:ext uri="{FF2B5EF4-FFF2-40B4-BE49-F238E27FC236}">
                    <a16:creationId xmlns:a16="http://schemas.microsoft.com/office/drawing/2014/main" id="{52AF42EE-0CA3-48E2-9C40-FCDA772F203A}"/>
                  </a:ext>
                </a:extLst>
              </p:cNvPr>
              <p:cNvSpPr/>
              <p:nvPr/>
            </p:nvSpPr>
            <p:spPr bwMode="auto">
              <a:xfrm>
                <a:off x="1757" y="1149"/>
                <a:ext cx="179" cy="175"/>
              </a:xfrm>
              <a:custGeom>
                <a:avLst/>
                <a:gdLst>
                  <a:gd name="T0" fmla="*/ 0 w 86"/>
                  <a:gd name="T1" fmla="*/ 0 h 84"/>
                  <a:gd name="T2" fmla="*/ 0 w 86"/>
                  <a:gd name="T3" fmla="*/ 0 h 84"/>
                  <a:gd name="T4" fmla="*/ 0 w 86"/>
                  <a:gd name="T5" fmla="*/ 0 h 84"/>
                  <a:gd name="T6" fmla="*/ 86 w 86"/>
                  <a:gd name="T7" fmla="*/ 84 h 84"/>
                  <a:gd name="T8" fmla="*/ 86 w 86"/>
                  <a:gd name="T9" fmla="*/ 82 h 84"/>
                  <a:gd name="T10" fmla="*/ 5 w 86"/>
                  <a:gd name="T11" fmla="*/ 3 h 84"/>
                  <a:gd name="T12" fmla="*/ 0 w 8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86" h="84">
                    <a:moveTo>
                      <a:pt x="0" y="0"/>
                    </a:moveTo>
                    <a:cubicBezTo>
                      <a:pt x="0" y="0"/>
                      <a:pt x="0" y="0"/>
                      <a:pt x="0" y="0"/>
                    </a:cubicBezTo>
                    <a:cubicBezTo>
                      <a:pt x="0" y="0"/>
                      <a:pt x="0" y="0"/>
                      <a:pt x="0" y="0"/>
                    </a:cubicBezTo>
                    <a:cubicBezTo>
                      <a:pt x="86" y="84"/>
                      <a:pt x="86" y="84"/>
                      <a:pt x="86" y="84"/>
                    </a:cubicBezTo>
                    <a:cubicBezTo>
                      <a:pt x="86" y="83"/>
                      <a:pt x="86" y="82"/>
                      <a:pt x="86" y="82"/>
                    </a:cubicBezTo>
                    <a:cubicBezTo>
                      <a:pt x="5" y="3"/>
                      <a:pt x="5" y="3"/>
                      <a:pt x="5" y="3"/>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4" name="ïṣliḓe">
                <a:extLst>
                  <a:ext uri="{FF2B5EF4-FFF2-40B4-BE49-F238E27FC236}">
                    <a16:creationId xmlns:a16="http://schemas.microsoft.com/office/drawing/2014/main" id="{818CF628-89EE-4D2F-8BB1-58899B9CCEC5}"/>
                  </a:ext>
                </a:extLst>
              </p:cNvPr>
              <p:cNvSpPr/>
              <p:nvPr/>
            </p:nvSpPr>
            <p:spPr bwMode="auto">
              <a:xfrm>
                <a:off x="1936" y="1320"/>
                <a:ext cx="9" cy="8"/>
              </a:xfrm>
              <a:custGeom>
                <a:avLst/>
                <a:gdLst>
                  <a:gd name="T0" fmla="*/ 0 w 4"/>
                  <a:gd name="T1" fmla="*/ 0 h 4"/>
                  <a:gd name="T2" fmla="*/ 0 w 4"/>
                  <a:gd name="T3" fmla="*/ 2 h 4"/>
                  <a:gd name="T4" fmla="*/ 3 w 4"/>
                  <a:gd name="T5" fmla="*/ 4 h 4"/>
                  <a:gd name="T6" fmla="*/ 4 w 4"/>
                  <a:gd name="T7" fmla="*/ 3 h 4"/>
                  <a:gd name="T8" fmla="*/ 0 w 4"/>
                  <a:gd name="T9" fmla="*/ 0 h 4"/>
                </a:gdLst>
                <a:ahLst/>
                <a:cxnLst>
                  <a:cxn ang="0">
                    <a:pos x="T0" y="T1"/>
                  </a:cxn>
                  <a:cxn ang="0">
                    <a:pos x="T2" y="T3"/>
                  </a:cxn>
                  <a:cxn ang="0">
                    <a:pos x="T4" y="T5"/>
                  </a:cxn>
                  <a:cxn ang="0">
                    <a:pos x="T6" y="T7"/>
                  </a:cxn>
                  <a:cxn ang="0">
                    <a:pos x="T8" y="T9"/>
                  </a:cxn>
                </a:cxnLst>
                <a:rect l="0" t="0" r="r" b="b"/>
                <a:pathLst>
                  <a:path w="4" h="4">
                    <a:moveTo>
                      <a:pt x="0" y="0"/>
                    </a:moveTo>
                    <a:cubicBezTo>
                      <a:pt x="0" y="0"/>
                      <a:pt x="0" y="1"/>
                      <a:pt x="0" y="2"/>
                    </a:cubicBezTo>
                    <a:cubicBezTo>
                      <a:pt x="3" y="4"/>
                      <a:pt x="3" y="4"/>
                      <a:pt x="3" y="4"/>
                    </a:cubicBezTo>
                    <a:cubicBezTo>
                      <a:pt x="4" y="3"/>
                      <a:pt x="4" y="3"/>
                      <a:pt x="4" y="3"/>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5" name="iŝlíḑè">
                <a:extLst>
                  <a:ext uri="{FF2B5EF4-FFF2-40B4-BE49-F238E27FC236}">
                    <a16:creationId xmlns:a16="http://schemas.microsoft.com/office/drawing/2014/main" id="{39C047FB-3EA2-4B65-83C0-8DC5BF9BCE8D}"/>
                  </a:ext>
                </a:extLst>
              </p:cNvPr>
              <p:cNvSpPr/>
              <p:nvPr/>
            </p:nvSpPr>
            <p:spPr bwMode="auto">
              <a:xfrm>
                <a:off x="1974" y="1359"/>
                <a:ext cx="4" cy="4"/>
              </a:xfrm>
              <a:custGeom>
                <a:avLst/>
                <a:gdLst>
                  <a:gd name="T0" fmla="*/ 4 w 4"/>
                  <a:gd name="T1" fmla="*/ 0 h 4"/>
                  <a:gd name="T2" fmla="*/ 0 w 4"/>
                  <a:gd name="T3" fmla="*/ 0 h 4"/>
                  <a:gd name="T4" fmla="*/ 4 w 4"/>
                  <a:gd name="T5" fmla="*/ 4 h 4"/>
                  <a:gd name="T6" fmla="*/ 4 w 4"/>
                  <a:gd name="T7" fmla="*/ 0 h 4"/>
                  <a:gd name="T8" fmla="*/ 4 w 4"/>
                  <a:gd name="T9" fmla="*/ 0 h 4"/>
                </a:gdLst>
                <a:ahLst/>
                <a:cxnLst>
                  <a:cxn ang="0">
                    <a:pos x="T0" y="T1"/>
                  </a:cxn>
                  <a:cxn ang="0">
                    <a:pos x="T2" y="T3"/>
                  </a:cxn>
                  <a:cxn ang="0">
                    <a:pos x="T4" y="T5"/>
                  </a:cxn>
                  <a:cxn ang="0">
                    <a:pos x="T6" y="T7"/>
                  </a:cxn>
                  <a:cxn ang="0">
                    <a:pos x="T8" y="T9"/>
                  </a:cxn>
                </a:cxnLst>
                <a:rect l="0" t="0" r="r" b="b"/>
                <a:pathLst>
                  <a:path w="4" h="4">
                    <a:moveTo>
                      <a:pt x="4" y="0"/>
                    </a:moveTo>
                    <a:lnTo>
                      <a:pt x="0" y="0"/>
                    </a:lnTo>
                    <a:lnTo>
                      <a:pt x="4" y="4"/>
                    </a:lnTo>
                    <a:lnTo>
                      <a:pt x="4" y="0"/>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6" name="íṧḻîdê">
                <a:extLst>
                  <a:ext uri="{FF2B5EF4-FFF2-40B4-BE49-F238E27FC236}">
                    <a16:creationId xmlns:a16="http://schemas.microsoft.com/office/drawing/2014/main" id="{85250BDE-EFBF-4A0A-9B59-F4477B64EDBE}"/>
                  </a:ext>
                </a:extLst>
              </p:cNvPr>
              <p:cNvSpPr/>
              <p:nvPr/>
            </p:nvSpPr>
            <p:spPr bwMode="auto">
              <a:xfrm>
                <a:off x="1974" y="1359"/>
                <a:ext cx="4" cy="4"/>
              </a:xfrm>
              <a:custGeom>
                <a:avLst/>
                <a:gdLst>
                  <a:gd name="T0" fmla="*/ 4 w 4"/>
                  <a:gd name="T1" fmla="*/ 0 h 4"/>
                  <a:gd name="T2" fmla="*/ 0 w 4"/>
                  <a:gd name="T3" fmla="*/ 0 h 4"/>
                  <a:gd name="T4" fmla="*/ 4 w 4"/>
                  <a:gd name="T5" fmla="*/ 4 h 4"/>
                  <a:gd name="T6" fmla="*/ 4 w 4"/>
                  <a:gd name="T7" fmla="*/ 0 h 4"/>
                  <a:gd name="T8" fmla="*/ 4 w 4"/>
                  <a:gd name="T9" fmla="*/ 0 h 4"/>
                </a:gdLst>
                <a:ahLst/>
                <a:cxnLst>
                  <a:cxn ang="0">
                    <a:pos x="T0" y="T1"/>
                  </a:cxn>
                  <a:cxn ang="0">
                    <a:pos x="T2" y="T3"/>
                  </a:cxn>
                  <a:cxn ang="0">
                    <a:pos x="T4" y="T5"/>
                  </a:cxn>
                  <a:cxn ang="0">
                    <a:pos x="T6" y="T7"/>
                  </a:cxn>
                  <a:cxn ang="0">
                    <a:pos x="T8" y="T9"/>
                  </a:cxn>
                </a:cxnLst>
                <a:rect l="0" t="0" r="r" b="b"/>
                <a:pathLst>
                  <a:path w="4" h="4">
                    <a:moveTo>
                      <a:pt x="4" y="0"/>
                    </a:moveTo>
                    <a:lnTo>
                      <a:pt x="0" y="0"/>
                    </a:lnTo>
                    <a:lnTo>
                      <a:pt x="4" y="4"/>
                    </a:lnTo>
                    <a:lnTo>
                      <a:pt x="4" y="0"/>
                    </a:lnTo>
                    <a:lnTo>
                      <a:pt x="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7" name="îślídé">
                <a:extLst>
                  <a:ext uri="{FF2B5EF4-FFF2-40B4-BE49-F238E27FC236}">
                    <a16:creationId xmlns:a16="http://schemas.microsoft.com/office/drawing/2014/main" id="{B02CF16B-D765-4EA0-90CC-31D7493A0B61}"/>
                  </a:ext>
                </a:extLst>
              </p:cNvPr>
              <p:cNvSpPr/>
              <p:nvPr/>
            </p:nvSpPr>
            <p:spPr bwMode="auto">
              <a:xfrm>
                <a:off x="1945" y="1328"/>
                <a:ext cx="33" cy="31"/>
              </a:xfrm>
              <a:custGeom>
                <a:avLst/>
                <a:gdLst>
                  <a:gd name="T0" fmla="*/ 2 w 33"/>
                  <a:gd name="T1" fmla="*/ 0 h 31"/>
                  <a:gd name="T2" fmla="*/ 0 w 33"/>
                  <a:gd name="T3" fmla="*/ 2 h 31"/>
                  <a:gd name="T4" fmla="*/ 29 w 33"/>
                  <a:gd name="T5" fmla="*/ 31 h 31"/>
                  <a:gd name="T6" fmla="*/ 33 w 33"/>
                  <a:gd name="T7" fmla="*/ 31 h 31"/>
                  <a:gd name="T8" fmla="*/ 2 w 33"/>
                  <a:gd name="T9" fmla="*/ 0 h 31"/>
                </a:gdLst>
                <a:ahLst/>
                <a:cxnLst>
                  <a:cxn ang="0">
                    <a:pos x="T0" y="T1"/>
                  </a:cxn>
                  <a:cxn ang="0">
                    <a:pos x="T2" y="T3"/>
                  </a:cxn>
                  <a:cxn ang="0">
                    <a:pos x="T4" y="T5"/>
                  </a:cxn>
                  <a:cxn ang="0">
                    <a:pos x="T6" y="T7"/>
                  </a:cxn>
                  <a:cxn ang="0">
                    <a:pos x="T8" y="T9"/>
                  </a:cxn>
                </a:cxnLst>
                <a:rect l="0" t="0" r="r" b="b"/>
                <a:pathLst>
                  <a:path w="33" h="31">
                    <a:moveTo>
                      <a:pt x="2" y="0"/>
                    </a:moveTo>
                    <a:lnTo>
                      <a:pt x="0" y="2"/>
                    </a:lnTo>
                    <a:lnTo>
                      <a:pt x="29" y="31"/>
                    </a:lnTo>
                    <a:lnTo>
                      <a:pt x="33" y="3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8" name="îṣļidè">
                <a:extLst>
                  <a:ext uri="{FF2B5EF4-FFF2-40B4-BE49-F238E27FC236}">
                    <a16:creationId xmlns:a16="http://schemas.microsoft.com/office/drawing/2014/main" id="{291863FD-3F1D-4D57-B72A-56935C253E7C}"/>
                  </a:ext>
                </a:extLst>
              </p:cNvPr>
              <p:cNvSpPr/>
              <p:nvPr/>
            </p:nvSpPr>
            <p:spPr bwMode="auto">
              <a:xfrm>
                <a:off x="1945" y="1328"/>
                <a:ext cx="33" cy="31"/>
              </a:xfrm>
              <a:custGeom>
                <a:avLst/>
                <a:gdLst>
                  <a:gd name="T0" fmla="*/ 2 w 33"/>
                  <a:gd name="T1" fmla="*/ 0 h 31"/>
                  <a:gd name="T2" fmla="*/ 0 w 33"/>
                  <a:gd name="T3" fmla="*/ 2 h 31"/>
                  <a:gd name="T4" fmla="*/ 29 w 33"/>
                  <a:gd name="T5" fmla="*/ 31 h 31"/>
                  <a:gd name="T6" fmla="*/ 33 w 33"/>
                  <a:gd name="T7" fmla="*/ 31 h 31"/>
                  <a:gd name="T8" fmla="*/ 2 w 33"/>
                  <a:gd name="T9" fmla="*/ 0 h 31"/>
                </a:gdLst>
                <a:ahLst/>
                <a:cxnLst>
                  <a:cxn ang="0">
                    <a:pos x="T0" y="T1"/>
                  </a:cxn>
                  <a:cxn ang="0">
                    <a:pos x="T2" y="T3"/>
                  </a:cxn>
                  <a:cxn ang="0">
                    <a:pos x="T4" y="T5"/>
                  </a:cxn>
                  <a:cxn ang="0">
                    <a:pos x="T6" y="T7"/>
                  </a:cxn>
                  <a:cxn ang="0">
                    <a:pos x="T8" y="T9"/>
                  </a:cxn>
                </a:cxnLst>
                <a:rect l="0" t="0" r="r" b="b"/>
                <a:pathLst>
                  <a:path w="33" h="31">
                    <a:moveTo>
                      <a:pt x="2" y="0"/>
                    </a:moveTo>
                    <a:lnTo>
                      <a:pt x="0" y="2"/>
                    </a:lnTo>
                    <a:lnTo>
                      <a:pt x="29" y="31"/>
                    </a:lnTo>
                    <a:lnTo>
                      <a:pt x="33" y="31"/>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9" name="îṣḻîďé">
                <a:extLst>
                  <a:ext uri="{FF2B5EF4-FFF2-40B4-BE49-F238E27FC236}">
                    <a16:creationId xmlns:a16="http://schemas.microsoft.com/office/drawing/2014/main" id="{7A000E19-1C48-4AAE-B18C-E9B75D39C949}"/>
                  </a:ext>
                </a:extLst>
              </p:cNvPr>
              <p:cNvSpPr/>
              <p:nvPr/>
            </p:nvSpPr>
            <p:spPr bwMode="auto">
              <a:xfrm>
                <a:off x="1980" y="1361"/>
                <a:ext cx="15" cy="15"/>
              </a:xfrm>
              <a:custGeom>
                <a:avLst/>
                <a:gdLst>
                  <a:gd name="T0" fmla="*/ 0 w 7"/>
                  <a:gd name="T1" fmla="*/ 0 h 7"/>
                  <a:gd name="T2" fmla="*/ 0 w 7"/>
                  <a:gd name="T3" fmla="*/ 2 h 7"/>
                  <a:gd name="T4" fmla="*/ 5 w 7"/>
                  <a:gd name="T5" fmla="*/ 7 h 7"/>
                  <a:gd name="T6" fmla="*/ 7 w 7"/>
                  <a:gd name="T7" fmla="*/ 7 h 7"/>
                  <a:gd name="T8" fmla="*/ 0 w 7"/>
                  <a:gd name="T9" fmla="*/ 0 h 7"/>
                </a:gdLst>
                <a:ahLst/>
                <a:cxnLst>
                  <a:cxn ang="0">
                    <a:pos x="T0" y="T1"/>
                  </a:cxn>
                  <a:cxn ang="0">
                    <a:pos x="T2" y="T3"/>
                  </a:cxn>
                  <a:cxn ang="0">
                    <a:pos x="T4" y="T5"/>
                  </a:cxn>
                  <a:cxn ang="0">
                    <a:pos x="T6" y="T7"/>
                  </a:cxn>
                  <a:cxn ang="0">
                    <a:pos x="T8" y="T9"/>
                  </a:cxn>
                </a:cxnLst>
                <a:rect l="0" t="0" r="r" b="b"/>
                <a:pathLst>
                  <a:path w="7" h="7">
                    <a:moveTo>
                      <a:pt x="0" y="0"/>
                    </a:moveTo>
                    <a:cubicBezTo>
                      <a:pt x="0" y="2"/>
                      <a:pt x="0" y="2"/>
                      <a:pt x="0" y="2"/>
                    </a:cubicBezTo>
                    <a:cubicBezTo>
                      <a:pt x="5" y="7"/>
                      <a:pt x="5" y="7"/>
                      <a:pt x="5" y="7"/>
                    </a:cubicBezTo>
                    <a:cubicBezTo>
                      <a:pt x="6" y="7"/>
                      <a:pt x="6" y="7"/>
                      <a:pt x="7" y="7"/>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0" name="îŝḷiḓe">
                <a:extLst>
                  <a:ext uri="{FF2B5EF4-FFF2-40B4-BE49-F238E27FC236}">
                    <a16:creationId xmlns:a16="http://schemas.microsoft.com/office/drawing/2014/main" id="{37052C4C-07EA-436F-9167-87D8DDEE78BE}"/>
                  </a:ext>
                </a:extLst>
              </p:cNvPr>
              <p:cNvSpPr/>
              <p:nvPr/>
            </p:nvSpPr>
            <p:spPr bwMode="auto">
              <a:xfrm>
                <a:off x="1990" y="1376"/>
                <a:ext cx="82" cy="77"/>
              </a:xfrm>
              <a:custGeom>
                <a:avLst/>
                <a:gdLst>
                  <a:gd name="T0" fmla="*/ 30 w 39"/>
                  <a:gd name="T1" fmla="*/ 27 h 37"/>
                  <a:gd name="T2" fmla="*/ 32 w 39"/>
                  <a:gd name="T3" fmla="*/ 31 h 37"/>
                  <a:gd name="T4" fmla="*/ 39 w 39"/>
                  <a:gd name="T5" fmla="*/ 37 h 37"/>
                  <a:gd name="T6" fmla="*/ 39 w 39"/>
                  <a:gd name="T7" fmla="*/ 36 h 37"/>
                  <a:gd name="T8" fmla="*/ 38 w 39"/>
                  <a:gd name="T9" fmla="*/ 34 h 37"/>
                  <a:gd name="T10" fmla="*/ 30 w 39"/>
                  <a:gd name="T11" fmla="*/ 27 h 37"/>
                  <a:gd name="T12" fmla="*/ 2 w 39"/>
                  <a:gd name="T13" fmla="*/ 0 h 37"/>
                  <a:gd name="T14" fmla="*/ 0 w 39"/>
                  <a:gd name="T15" fmla="*/ 0 h 37"/>
                  <a:gd name="T16" fmla="*/ 29 w 39"/>
                  <a:gd name="T17" fmla="*/ 28 h 37"/>
                  <a:gd name="T18" fmla="*/ 27 w 39"/>
                  <a:gd name="T19" fmla="*/ 24 h 37"/>
                  <a:gd name="T20" fmla="*/ 2 w 39"/>
                  <a:gd name="T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37">
                    <a:moveTo>
                      <a:pt x="30" y="27"/>
                    </a:moveTo>
                    <a:cubicBezTo>
                      <a:pt x="32" y="31"/>
                      <a:pt x="32" y="31"/>
                      <a:pt x="32" y="31"/>
                    </a:cubicBezTo>
                    <a:cubicBezTo>
                      <a:pt x="39" y="37"/>
                      <a:pt x="39" y="37"/>
                      <a:pt x="39" y="37"/>
                    </a:cubicBezTo>
                    <a:cubicBezTo>
                      <a:pt x="39" y="37"/>
                      <a:pt x="39" y="37"/>
                      <a:pt x="39" y="36"/>
                    </a:cubicBezTo>
                    <a:cubicBezTo>
                      <a:pt x="38" y="34"/>
                      <a:pt x="38" y="34"/>
                      <a:pt x="38" y="34"/>
                    </a:cubicBezTo>
                    <a:cubicBezTo>
                      <a:pt x="30" y="27"/>
                      <a:pt x="30" y="27"/>
                      <a:pt x="30" y="27"/>
                    </a:cubicBezTo>
                    <a:moveTo>
                      <a:pt x="2" y="0"/>
                    </a:moveTo>
                    <a:cubicBezTo>
                      <a:pt x="1" y="0"/>
                      <a:pt x="1" y="0"/>
                      <a:pt x="0" y="0"/>
                    </a:cubicBezTo>
                    <a:cubicBezTo>
                      <a:pt x="29" y="28"/>
                      <a:pt x="29" y="28"/>
                      <a:pt x="29" y="28"/>
                    </a:cubicBezTo>
                    <a:cubicBezTo>
                      <a:pt x="27" y="24"/>
                      <a:pt x="27" y="24"/>
                      <a:pt x="27" y="24"/>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1" name="îŝḷíde">
                <a:extLst>
                  <a:ext uri="{FF2B5EF4-FFF2-40B4-BE49-F238E27FC236}">
                    <a16:creationId xmlns:a16="http://schemas.microsoft.com/office/drawing/2014/main" id="{0B0B51E3-6EB1-402B-BE43-6ED226861A55}"/>
                  </a:ext>
                </a:extLst>
              </p:cNvPr>
              <p:cNvSpPr/>
              <p:nvPr/>
            </p:nvSpPr>
            <p:spPr bwMode="auto">
              <a:xfrm>
                <a:off x="1942" y="1326"/>
                <a:ext cx="5" cy="4"/>
              </a:xfrm>
              <a:custGeom>
                <a:avLst/>
                <a:gdLst>
                  <a:gd name="T0" fmla="*/ 3 w 5"/>
                  <a:gd name="T1" fmla="*/ 0 h 4"/>
                  <a:gd name="T2" fmla="*/ 0 w 5"/>
                  <a:gd name="T3" fmla="*/ 2 h 4"/>
                  <a:gd name="T4" fmla="*/ 3 w 5"/>
                  <a:gd name="T5" fmla="*/ 4 h 4"/>
                  <a:gd name="T6" fmla="*/ 5 w 5"/>
                  <a:gd name="T7" fmla="*/ 2 h 4"/>
                  <a:gd name="T8" fmla="*/ 3 w 5"/>
                  <a:gd name="T9" fmla="*/ 0 h 4"/>
                </a:gdLst>
                <a:ahLst/>
                <a:cxnLst>
                  <a:cxn ang="0">
                    <a:pos x="T0" y="T1"/>
                  </a:cxn>
                  <a:cxn ang="0">
                    <a:pos x="T2" y="T3"/>
                  </a:cxn>
                  <a:cxn ang="0">
                    <a:pos x="T4" y="T5"/>
                  </a:cxn>
                  <a:cxn ang="0">
                    <a:pos x="T6" y="T7"/>
                  </a:cxn>
                  <a:cxn ang="0">
                    <a:pos x="T8" y="T9"/>
                  </a:cxn>
                </a:cxnLst>
                <a:rect l="0" t="0" r="r" b="b"/>
                <a:pathLst>
                  <a:path w="5" h="4">
                    <a:moveTo>
                      <a:pt x="3" y="0"/>
                    </a:moveTo>
                    <a:lnTo>
                      <a:pt x="0" y="2"/>
                    </a:lnTo>
                    <a:lnTo>
                      <a:pt x="3" y="4"/>
                    </a:lnTo>
                    <a:lnTo>
                      <a:pt x="5"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2" name="iš1ïḋè">
                <a:extLst>
                  <a:ext uri="{FF2B5EF4-FFF2-40B4-BE49-F238E27FC236}">
                    <a16:creationId xmlns:a16="http://schemas.microsoft.com/office/drawing/2014/main" id="{E932823B-32F5-4D31-BDA8-B0F761A64229}"/>
                  </a:ext>
                </a:extLst>
              </p:cNvPr>
              <p:cNvSpPr/>
              <p:nvPr/>
            </p:nvSpPr>
            <p:spPr bwMode="auto">
              <a:xfrm>
                <a:off x="1942" y="1326"/>
                <a:ext cx="5" cy="4"/>
              </a:xfrm>
              <a:custGeom>
                <a:avLst/>
                <a:gdLst>
                  <a:gd name="T0" fmla="*/ 3 w 5"/>
                  <a:gd name="T1" fmla="*/ 0 h 4"/>
                  <a:gd name="T2" fmla="*/ 0 w 5"/>
                  <a:gd name="T3" fmla="*/ 2 h 4"/>
                  <a:gd name="T4" fmla="*/ 3 w 5"/>
                  <a:gd name="T5" fmla="*/ 4 h 4"/>
                  <a:gd name="T6" fmla="*/ 5 w 5"/>
                  <a:gd name="T7" fmla="*/ 2 h 4"/>
                  <a:gd name="T8" fmla="*/ 3 w 5"/>
                  <a:gd name="T9" fmla="*/ 0 h 4"/>
                </a:gdLst>
                <a:ahLst/>
                <a:cxnLst>
                  <a:cxn ang="0">
                    <a:pos x="T0" y="T1"/>
                  </a:cxn>
                  <a:cxn ang="0">
                    <a:pos x="T2" y="T3"/>
                  </a:cxn>
                  <a:cxn ang="0">
                    <a:pos x="T4" y="T5"/>
                  </a:cxn>
                  <a:cxn ang="0">
                    <a:pos x="T6" y="T7"/>
                  </a:cxn>
                  <a:cxn ang="0">
                    <a:pos x="T8" y="T9"/>
                  </a:cxn>
                </a:cxnLst>
                <a:rect l="0" t="0" r="r" b="b"/>
                <a:pathLst>
                  <a:path w="5" h="4">
                    <a:moveTo>
                      <a:pt x="3" y="0"/>
                    </a:moveTo>
                    <a:lnTo>
                      <a:pt x="0" y="2"/>
                    </a:lnTo>
                    <a:lnTo>
                      <a:pt x="3" y="4"/>
                    </a:lnTo>
                    <a:lnTo>
                      <a:pt x="5" y="2"/>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3" name="iṣļîḑe">
                <a:extLst>
                  <a:ext uri="{FF2B5EF4-FFF2-40B4-BE49-F238E27FC236}">
                    <a16:creationId xmlns:a16="http://schemas.microsoft.com/office/drawing/2014/main" id="{3E06BC24-F20A-46A9-AE4E-1971C8626003}"/>
                  </a:ext>
                </a:extLst>
              </p:cNvPr>
              <p:cNvSpPr/>
              <p:nvPr/>
            </p:nvSpPr>
            <p:spPr bwMode="auto">
              <a:xfrm>
                <a:off x="2047" y="1426"/>
                <a:ext cx="10" cy="14"/>
              </a:xfrm>
              <a:custGeom>
                <a:avLst/>
                <a:gdLst>
                  <a:gd name="T0" fmla="*/ 0 w 10"/>
                  <a:gd name="T1" fmla="*/ 0 h 14"/>
                  <a:gd name="T2" fmla="*/ 4 w 10"/>
                  <a:gd name="T3" fmla="*/ 8 h 14"/>
                  <a:gd name="T4" fmla="*/ 10 w 10"/>
                  <a:gd name="T5" fmla="*/ 14 h 14"/>
                  <a:gd name="T6" fmla="*/ 6 w 10"/>
                  <a:gd name="T7" fmla="*/ 6 h 14"/>
                  <a:gd name="T8" fmla="*/ 0 w 10"/>
                  <a:gd name="T9" fmla="*/ 0 h 14"/>
                </a:gdLst>
                <a:ahLst/>
                <a:cxnLst>
                  <a:cxn ang="0">
                    <a:pos x="T0" y="T1"/>
                  </a:cxn>
                  <a:cxn ang="0">
                    <a:pos x="T2" y="T3"/>
                  </a:cxn>
                  <a:cxn ang="0">
                    <a:pos x="T4" y="T5"/>
                  </a:cxn>
                  <a:cxn ang="0">
                    <a:pos x="T6" y="T7"/>
                  </a:cxn>
                  <a:cxn ang="0">
                    <a:pos x="T8" y="T9"/>
                  </a:cxn>
                </a:cxnLst>
                <a:rect l="0" t="0" r="r" b="b"/>
                <a:pathLst>
                  <a:path w="10" h="14">
                    <a:moveTo>
                      <a:pt x="0" y="0"/>
                    </a:moveTo>
                    <a:lnTo>
                      <a:pt x="4" y="8"/>
                    </a:lnTo>
                    <a:lnTo>
                      <a:pt x="10" y="14"/>
                    </a:lnTo>
                    <a:lnTo>
                      <a:pt x="6" y="6"/>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4" name="îşḷïďê">
                <a:extLst>
                  <a:ext uri="{FF2B5EF4-FFF2-40B4-BE49-F238E27FC236}">
                    <a16:creationId xmlns:a16="http://schemas.microsoft.com/office/drawing/2014/main" id="{25B0F1FA-87E4-4EC9-863B-FE7A19785CF6}"/>
                  </a:ext>
                </a:extLst>
              </p:cNvPr>
              <p:cNvSpPr/>
              <p:nvPr/>
            </p:nvSpPr>
            <p:spPr bwMode="auto">
              <a:xfrm>
                <a:off x="2047" y="1426"/>
                <a:ext cx="10" cy="14"/>
              </a:xfrm>
              <a:custGeom>
                <a:avLst/>
                <a:gdLst>
                  <a:gd name="T0" fmla="*/ 0 w 10"/>
                  <a:gd name="T1" fmla="*/ 0 h 14"/>
                  <a:gd name="T2" fmla="*/ 4 w 10"/>
                  <a:gd name="T3" fmla="*/ 8 h 14"/>
                  <a:gd name="T4" fmla="*/ 10 w 10"/>
                  <a:gd name="T5" fmla="*/ 14 h 14"/>
                  <a:gd name="T6" fmla="*/ 6 w 10"/>
                  <a:gd name="T7" fmla="*/ 6 h 14"/>
                  <a:gd name="T8" fmla="*/ 0 w 10"/>
                  <a:gd name="T9" fmla="*/ 0 h 14"/>
                </a:gdLst>
                <a:ahLst/>
                <a:cxnLst>
                  <a:cxn ang="0">
                    <a:pos x="T0" y="T1"/>
                  </a:cxn>
                  <a:cxn ang="0">
                    <a:pos x="T2" y="T3"/>
                  </a:cxn>
                  <a:cxn ang="0">
                    <a:pos x="T4" y="T5"/>
                  </a:cxn>
                  <a:cxn ang="0">
                    <a:pos x="T6" y="T7"/>
                  </a:cxn>
                  <a:cxn ang="0">
                    <a:pos x="T8" y="T9"/>
                  </a:cxn>
                </a:cxnLst>
                <a:rect l="0" t="0" r="r" b="b"/>
                <a:pathLst>
                  <a:path w="10" h="14">
                    <a:moveTo>
                      <a:pt x="0" y="0"/>
                    </a:moveTo>
                    <a:lnTo>
                      <a:pt x="4" y="8"/>
                    </a:lnTo>
                    <a:lnTo>
                      <a:pt x="10" y="14"/>
                    </a:lnTo>
                    <a:lnTo>
                      <a:pt x="6" y="6"/>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5" name="íṣḻíḓè">
                <a:extLst>
                  <a:ext uri="{FF2B5EF4-FFF2-40B4-BE49-F238E27FC236}">
                    <a16:creationId xmlns:a16="http://schemas.microsoft.com/office/drawing/2014/main" id="{4F6867E1-C26D-4ECC-A8C9-3A6864903C92}"/>
                  </a:ext>
                </a:extLst>
              </p:cNvPr>
              <p:cNvSpPr/>
              <p:nvPr/>
            </p:nvSpPr>
            <p:spPr bwMode="auto">
              <a:xfrm>
                <a:off x="2070" y="1447"/>
                <a:ext cx="2" cy="4"/>
              </a:xfrm>
              <a:custGeom>
                <a:avLst/>
                <a:gdLst>
                  <a:gd name="T0" fmla="*/ 0 w 1"/>
                  <a:gd name="T1" fmla="*/ 0 h 2"/>
                  <a:gd name="T2" fmla="*/ 1 w 1"/>
                  <a:gd name="T3" fmla="*/ 2 h 2"/>
                  <a:gd name="T4" fmla="*/ 1 w 1"/>
                  <a:gd name="T5" fmla="*/ 2 h 2"/>
                  <a:gd name="T6" fmla="*/ 1 w 1"/>
                  <a:gd name="T7" fmla="*/ 2 h 2"/>
                  <a:gd name="T8" fmla="*/ 0 w 1"/>
                  <a:gd name="T9" fmla="*/ 0 h 2"/>
                </a:gdLst>
                <a:ahLst/>
                <a:cxnLst>
                  <a:cxn ang="0">
                    <a:pos x="T0" y="T1"/>
                  </a:cxn>
                  <a:cxn ang="0">
                    <a:pos x="T2" y="T3"/>
                  </a:cxn>
                  <a:cxn ang="0">
                    <a:pos x="T4" y="T5"/>
                  </a:cxn>
                  <a:cxn ang="0">
                    <a:pos x="T6" y="T7"/>
                  </a:cxn>
                  <a:cxn ang="0">
                    <a:pos x="T8" y="T9"/>
                  </a:cxn>
                </a:cxnLst>
                <a:rect l="0" t="0" r="r" b="b"/>
                <a:pathLst>
                  <a:path w="1" h="2">
                    <a:moveTo>
                      <a:pt x="0" y="0"/>
                    </a:moveTo>
                    <a:cubicBezTo>
                      <a:pt x="1" y="2"/>
                      <a:pt x="1" y="2"/>
                      <a:pt x="1" y="2"/>
                    </a:cubicBezTo>
                    <a:cubicBezTo>
                      <a:pt x="1" y="2"/>
                      <a:pt x="1" y="2"/>
                      <a:pt x="1" y="2"/>
                    </a:cubicBezTo>
                    <a:cubicBezTo>
                      <a:pt x="1" y="2"/>
                      <a:pt x="1" y="2"/>
                      <a:pt x="1" y="2"/>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6" name="ïṩļïḓè">
                <a:extLst>
                  <a:ext uri="{FF2B5EF4-FFF2-40B4-BE49-F238E27FC236}">
                    <a16:creationId xmlns:a16="http://schemas.microsoft.com/office/drawing/2014/main" id="{B106B812-6C41-47EF-B2FA-0953F8E21265}"/>
                  </a:ext>
                </a:extLst>
              </p:cNvPr>
              <p:cNvSpPr/>
              <p:nvPr/>
            </p:nvSpPr>
            <p:spPr bwMode="auto">
              <a:xfrm>
                <a:off x="2072" y="145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7" name="ïśļíde">
                <a:extLst>
                  <a:ext uri="{FF2B5EF4-FFF2-40B4-BE49-F238E27FC236}">
                    <a16:creationId xmlns:a16="http://schemas.microsoft.com/office/drawing/2014/main" id="{F53728BD-FFAB-47BE-AC1B-78AEC2AF702B}"/>
                  </a:ext>
                </a:extLst>
              </p:cNvPr>
              <p:cNvSpPr/>
              <p:nvPr/>
            </p:nvSpPr>
            <p:spPr bwMode="auto">
              <a:xfrm>
                <a:off x="1978" y="1359"/>
                <a:ext cx="2" cy="6"/>
              </a:xfrm>
              <a:custGeom>
                <a:avLst/>
                <a:gdLst>
                  <a:gd name="T0" fmla="*/ 0 w 2"/>
                  <a:gd name="T1" fmla="*/ 0 h 6"/>
                  <a:gd name="T2" fmla="*/ 0 w 2"/>
                  <a:gd name="T3" fmla="*/ 4 h 6"/>
                  <a:gd name="T4" fmla="*/ 2 w 2"/>
                  <a:gd name="T5" fmla="*/ 6 h 6"/>
                  <a:gd name="T6" fmla="*/ 2 w 2"/>
                  <a:gd name="T7" fmla="*/ 2 h 6"/>
                  <a:gd name="T8" fmla="*/ 0 w 2"/>
                  <a:gd name="T9" fmla="*/ 0 h 6"/>
                </a:gdLst>
                <a:ahLst/>
                <a:cxnLst>
                  <a:cxn ang="0">
                    <a:pos x="T0" y="T1"/>
                  </a:cxn>
                  <a:cxn ang="0">
                    <a:pos x="T2" y="T3"/>
                  </a:cxn>
                  <a:cxn ang="0">
                    <a:pos x="T4" y="T5"/>
                  </a:cxn>
                  <a:cxn ang="0">
                    <a:pos x="T6" y="T7"/>
                  </a:cxn>
                  <a:cxn ang="0">
                    <a:pos x="T8" y="T9"/>
                  </a:cxn>
                </a:cxnLst>
                <a:rect l="0" t="0" r="r" b="b"/>
                <a:pathLst>
                  <a:path w="2" h="6">
                    <a:moveTo>
                      <a:pt x="0" y="0"/>
                    </a:moveTo>
                    <a:lnTo>
                      <a:pt x="0" y="4"/>
                    </a:lnTo>
                    <a:lnTo>
                      <a:pt x="2" y="6"/>
                    </a:lnTo>
                    <a:lnTo>
                      <a:pt x="2"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8" name="íṧľîḑe">
                <a:extLst>
                  <a:ext uri="{FF2B5EF4-FFF2-40B4-BE49-F238E27FC236}">
                    <a16:creationId xmlns:a16="http://schemas.microsoft.com/office/drawing/2014/main" id="{859600E9-70F1-47AD-9B7F-63E2580642C2}"/>
                  </a:ext>
                </a:extLst>
              </p:cNvPr>
              <p:cNvSpPr/>
              <p:nvPr/>
            </p:nvSpPr>
            <p:spPr bwMode="auto">
              <a:xfrm>
                <a:off x="1978" y="1359"/>
                <a:ext cx="2" cy="6"/>
              </a:xfrm>
              <a:custGeom>
                <a:avLst/>
                <a:gdLst>
                  <a:gd name="T0" fmla="*/ 0 w 2"/>
                  <a:gd name="T1" fmla="*/ 0 h 6"/>
                  <a:gd name="T2" fmla="*/ 0 w 2"/>
                  <a:gd name="T3" fmla="*/ 4 h 6"/>
                  <a:gd name="T4" fmla="*/ 2 w 2"/>
                  <a:gd name="T5" fmla="*/ 6 h 6"/>
                  <a:gd name="T6" fmla="*/ 2 w 2"/>
                  <a:gd name="T7" fmla="*/ 2 h 6"/>
                  <a:gd name="T8" fmla="*/ 0 w 2"/>
                  <a:gd name="T9" fmla="*/ 0 h 6"/>
                </a:gdLst>
                <a:ahLst/>
                <a:cxnLst>
                  <a:cxn ang="0">
                    <a:pos x="T0" y="T1"/>
                  </a:cxn>
                  <a:cxn ang="0">
                    <a:pos x="T2" y="T3"/>
                  </a:cxn>
                  <a:cxn ang="0">
                    <a:pos x="T4" y="T5"/>
                  </a:cxn>
                  <a:cxn ang="0">
                    <a:pos x="T6" y="T7"/>
                  </a:cxn>
                  <a:cxn ang="0">
                    <a:pos x="T8" y="T9"/>
                  </a:cxn>
                </a:cxnLst>
                <a:rect l="0" t="0" r="r" b="b"/>
                <a:pathLst>
                  <a:path w="2" h="6">
                    <a:moveTo>
                      <a:pt x="0" y="0"/>
                    </a:moveTo>
                    <a:lnTo>
                      <a:pt x="0" y="4"/>
                    </a:lnTo>
                    <a:lnTo>
                      <a:pt x="2" y="6"/>
                    </a:lnTo>
                    <a:lnTo>
                      <a:pt x="2" y="2"/>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9" name="islîḑê">
                <a:extLst>
                  <a:ext uri="{FF2B5EF4-FFF2-40B4-BE49-F238E27FC236}">
                    <a16:creationId xmlns:a16="http://schemas.microsoft.com/office/drawing/2014/main" id="{DC6E9DB7-5C29-4D1F-B391-B61CBA67C938}"/>
                  </a:ext>
                </a:extLst>
              </p:cNvPr>
              <p:cNvSpPr/>
              <p:nvPr/>
            </p:nvSpPr>
            <p:spPr bwMode="auto">
              <a:xfrm>
                <a:off x="1757" y="1149"/>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0" name="îṧḷïďè">
                <a:extLst>
                  <a:ext uri="{FF2B5EF4-FFF2-40B4-BE49-F238E27FC236}">
                    <a16:creationId xmlns:a16="http://schemas.microsoft.com/office/drawing/2014/main" id="{1361F37A-32C8-4B13-B5C2-4CF125DF8227}"/>
                  </a:ext>
                </a:extLst>
              </p:cNvPr>
              <p:cNvSpPr/>
              <p:nvPr/>
            </p:nvSpPr>
            <p:spPr bwMode="auto">
              <a:xfrm>
                <a:off x="1759" y="1147"/>
                <a:ext cx="213" cy="152"/>
              </a:xfrm>
              <a:custGeom>
                <a:avLst/>
                <a:gdLst>
                  <a:gd name="T0" fmla="*/ 0 w 102"/>
                  <a:gd name="T1" fmla="*/ 0 h 73"/>
                  <a:gd name="T2" fmla="*/ 0 w 102"/>
                  <a:gd name="T3" fmla="*/ 0 h 73"/>
                  <a:gd name="T4" fmla="*/ 4 w 102"/>
                  <a:gd name="T5" fmla="*/ 4 h 73"/>
                  <a:gd name="T6" fmla="*/ 100 w 102"/>
                  <a:gd name="T7" fmla="*/ 73 h 73"/>
                  <a:gd name="T8" fmla="*/ 102 w 102"/>
                  <a:gd name="T9" fmla="*/ 73 h 73"/>
                  <a:gd name="T10" fmla="*/ 100 w 102"/>
                  <a:gd name="T11" fmla="*/ 71 h 73"/>
                  <a:gd name="T12" fmla="*/ 0 w 102"/>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102" h="73">
                    <a:moveTo>
                      <a:pt x="0" y="0"/>
                    </a:moveTo>
                    <a:cubicBezTo>
                      <a:pt x="0" y="0"/>
                      <a:pt x="0" y="0"/>
                      <a:pt x="0" y="0"/>
                    </a:cubicBezTo>
                    <a:cubicBezTo>
                      <a:pt x="4" y="4"/>
                      <a:pt x="4" y="4"/>
                      <a:pt x="4" y="4"/>
                    </a:cubicBezTo>
                    <a:cubicBezTo>
                      <a:pt x="100" y="73"/>
                      <a:pt x="100" y="73"/>
                      <a:pt x="100" y="73"/>
                    </a:cubicBezTo>
                    <a:cubicBezTo>
                      <a:pt x="101" y="73"/>
                      <a:pt x="101" y="73"/>
                      <a:pt x="102" y="73"/>
                    </a:cubicBezTo>
                    <a:cubicBezTo>
                      <a:pt x="100" y="71"/>
                      <a:pt x="100" y="71"/>
                      <a:pt x="100" y="71"/>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1" name="íṧ1îďê">
                <a:extLst>
                  <a:ext uri="{FF2B5EF4-FFF2-40B4-BE49-F238E27FC236}">
                    <a16:creationId xmlns:a16="http://schemas.microsoft.com/office/drawing/2014/main" id="{8130B5AF-0B6E-43D2-9CAD-5583C57C45D4}"/>
                  </a:ext>
                </a:extLst>
              </p:cNvPr>
              <p:cNvSpPr/>
              <p:nvPr/>
            </p:nvSpPr>
            <p:spPr bwMode="auto">
              <a:xfrm>
                <a:off x="1967" y="1299"/>
                <a:ext cx="9" cy="6"/>
              </a:xfrm>
              <a:custGeom>
                <a:avLst/>
                <a:gdLst>
                  <a:gd name="T0" fmla="*/ 0 w 4"/>
                  <a:gd name="T1" fmla="*/ 0 h 3"/>
                  <a:gd name="T2" fmla="*/ 4 w 4"/>
                  <a:gd name="T3" fmla="*/ 3 h 3"/>
                  <a:gd name="T4" fmla="*/ 4 w 4"/>
                  <a:gd name="T5" fmla="*/ 2 h 3"/>
                  <a:gd name="T6" fmla="*/ 2 w 4"/>
                  <a:gd name="T7" fmla="*/ 0 h 3"/>
                  <a:gd name="T8" fmla="*/ 0 w 4"/>
                  <a:gd name="T9" fmla="*/ 0 h 3"/>
                </a:gdLst>
                <a:ahLst/>
                <a:cxnLst>
                  <a:cxn ang="0">
                    <a:pos x="T0" y="T1"/>
                  </a:cxn>
                  <a:cxn ang="0">
                    <a:pos x="T2" y="T3"/>
                  </a:cxn>
                  <a:cxn ang="0">
                    <a:pos x="T4" y="T5"/>
                  </a:cxn>
                  <a:cxn ang="0">
                    <a:pos x="T6" y="T7"/>
                  </a:cxn>
                  <a:cxn ang="0">
                    <a:pos x="T8" y="T9"/>
                  </a:cxn>
                </a:cxnLst>
                <a:rect l="0" t="0" r="r" b="b"/>
                <a:pathLst>
                  <a:path w="4" h="3">
                    <a:moveTo>
                      <a:pt x="0" y="0"/>
                    </a:moveTo>
                    <a:cubicBezTo>
                      <a:pt x="4" y="3"/>
                      <a:pt x="4" y="3"/>
                      <a:pt x="4" y="3"/>
                    </a:cubicBezTo>
                    <a:cubicBezTo>
                      <a:pt x="4" y="2"/>
                      <a:pt x="4" y="2"/>
                      <a:pt x="4" y="2"/>
                    </a:cubicBezTo>
                    <a:cubicBezTo>
                      <a:pt x="2" y="0"/>
                      <a:pt x="2" y="0"/>
                      <a:pt x="2" y="0"/>
                    </a:cubicBezTo>
                    <a:cubicBezTo>
                      <a:pt x="1" y="0"/>
                      <a:pt x="1"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2" name="ï$ḻiḓe">
                <a:extLst>
                  <a:ext uri="{FF2B5EF4-FFF2-40B4-BE49-F238E27FC236}">
                    <a16:creationId xmlns:a16="http://schemas.microsoft.com/office/drawing/2014/main" id="{E0B57706-80A6-4AEA-899E-613F28D43A19}"/>
                  </a:ext>
                </a:extLst>
              </p:cNvPr>
              <p:cNvSpPr/>
              <p:nvPr/>
            </p:nvSpPr>
            <p:spPr bwMode="auto">
              <a:xfrm>
                <a:off x="1757" y="1147"/>
                <a:ext cx="10" cy="8"/>
              </a:xfrm>
              <a:custGeom>
                <a:avLst/>
                <a:gdLst>
                  <a:gd name="T0" fmla="*/ 1 w 5"/>
                  <a:gd name="T1" fmla="*/ 0 h 4"/>
                  <a:gd name="T2" fmla="*/ 0 w 5"/>
                  <a:gd name="T3" fmla="*/ 1 h 4"/>
                  <a:gd name="T4" fmla="*/ 5 w 5"/>
                  <a:gd name="T5" fmla="*/ 4 h 4"/>
                  <a:gd name="T6" fmla="*/ 1 w 5"/>
                  <a:gd name="T7" fmla="*/ 0 h 4"/>
                </a:gdLst>
                <a:ahLst/>
                <a:cxnLst>
                  <a:cxn ang="0">
                    <a:pos x="T0" y="T1"/>
                  </a:cxn>
                  <a:cxn ang="0">
                    <a:pos x="T2" y="T3"/>
                  </a:cxn>
                  <a:cxn ang="0">
                    <a:pos x="T4" y="T5"/>
                  </a:cxn>
                  <a:cxn ang="0">
                    <a:pos x="T6" y="T7"/>
                  </a:cxn>
                </a:cxnLst>
                <a:rect l="0" t="0" r="r" b="b"/>
                <a:pathLst>
                  <a:path w="5" h="4">
                    <a:moveTo>
                      <a:pt x="1" y="0"/>
                    </a:moveTo>
                    <a:cubicBezTo>
                      <a:pt x="1" y="1"/>
                      <a:pt x="1" y="1"/>
                      <a:pt x="0" y="1"/>
                    </a:cubicBezTo>
                    <a:cubicBezTo>
                      <a:pt x="5" y="4"/>
                      <a:pt x="5" y="4"/>
                      <a:pt x="5" y="4"/>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3" name="îśḻîḍe">
                <a:extLst>
                  <a:ext uri="{FF2B5EF4-FFF2-40B4-BE49-F238E27FC236}">
                    <a16:creationId xmlns:a16="http://schemas.microsoft.com/office/drawing/2014/main" id="{7C329127-5BB5-4F58-8247-BB984A5423AE}"/>
                  </a:ext>
                </a:extLst>
              </p:cNvPr>
              <p:cNvSpPr/>
              <p:nvPr/>
            </p:nvSpPr>
            <p:spPr bwMode="auto">
              <a:xfrm>
                <a:off x="1759" y="1142"/>
                <a:ext cx="505" cy="11"/>
              </a:xfrm>
              <a:custGeom>
                <a:avLst/>
                <a:gdLst>
                  <a:gd name="T0" fmla="*/ 133 w 242"/>
                  <a:gd name="T1" fmla="*/ 2 h 5"/>
                  <a:gd name="T2" fmla="*/ 134 w 242"/>
                  <a:gd name="T3" fmla="*/ 4 h 5"/>
                  <a:gd name="T4" fmla="*/ 242 w 242"/>
                  <a:gd name="T5" fmla="*/ 5 h 5"/>
                  <a:gd name="T6" fmla="*/ 242 w 242"/>
                  <a:gd name="T7" fmla="*/ 5 h 5"/>
                  <a:gd name="T8" fmla="*/ 242 w 242"/>
                  <a:gd name="T9" fmla="*/ 4 h 5"/>
                  <a:gd name="T10" fmla="*/ 242 w 242"/>
                  <a:gd name="T11" fmla="*/ 4 h 5"/>
                  <a:gd name="T12" fmla="*/ 242 w 242"/>
                  <a:gd name="T13" fmla="*/ 4 h 5"/>
                  <a:gd name="T14" fmla="*/ 242 w 242"/>
                  <a:gd name="T15" fmla="*/ 4 h 5"/>
                  <a:gd name="T16" fmla="*/ 242 w 242"/>
                  <a:gd name="T17" fmla="*/ 4 h 5"/>
                  <a:gd name="T18" fmla="*/ 242 w 242"/>
                  <a:gd name="T19" fmla="*/ 4 h 5"/>
                  <a:gd name="T20" fmla="*/ 241 w 242"/>
                  <a:gd name="T21" fmla="*/ 4 h 5"/>
                  <a:gd name="T22" fmla="*/ 133 w 242"/>
                  <a:gd name="T23" fmla="*/ 2 h 5"/>
                  <a:gd name="T24" fmla="*/ 131 w 242"/>
                  <a:gd name="T25" fmla="*/ 2 h 5"/>
                  <a:gd name="T26" fmla="*/ 132 w 242"/>
                  <a:gd name="T27" fmla="*/ 4 h 5"/>
                  <a:gd name="T28" fmla="*/ 133 w 242"/>
                  <a:gd name="T29" fmla="*/ 4 h 5"/>
                  <a:gd name="T30" fmla="*/ 131 w 242"/>
                  <a:gd name="T31" fmla="*/ 2 h 5"/>
                  <a:gd name="T32" fmla="*/ 131 w 242"/>
                  <a:gd name="T33" fmla="*/ 2 h 5"/>
                  <a:gd name="T34" fmla="*/ 114 w 242"/>
                  <a:gd name="T35" fmla="*/ 2 h 5"/>
                  <a:gd name="T36" fmla="*/ 115 w 242"/>
                  <a:gd name="T37" fmla="*/ 3 h 5"/>
                  <a:gd name="T38" fmla="*/ 120 w 242"/>
                  <a:gd name="T39" fmla="*/ 3 h 5"/>
                  <a:gd name="T40" fmla="*/ 119 w 242"/>
                  <a:gd name="T41" fmla="*/ 2 h 5"/>
                  <a:gd name="T42" fmla="*/ 114 w 242"/>
                  <a:gd name="T43" fmla="*/ 2 h 5"/>
                  <a:gd name="T44" fmla="*/ 91 w 242"/>
                  <a:gd name="T45" fmla="*/ 2 h 5"/>
                  <a:gd name="T46" fmla="*/ 91 w 242"/>
                  <a:gd name="T47" fmla="*/ 3 h 5"/>
                  <a:gd name="T48" fmla="*/ 93 w 242"/>
                  <a:gd name="T49" fmla="*/ 3 h 5"/>
                  <a:gd name="T50" fmla="*/ 93 w 242"/>
                  <a:gd name="T51" fmla="*/ 2 h 5"/>
                  <a:gd name="T52" fmla="*/ 91 w 242"/>
                  <a:gd name="T53" fmla="*/ 2 h 5"/>
                  <a:gd name="T54" fmla="*/ 83 w 242"/>
                  <a:gd name="T55" fmla="*/ 1 h 5"/>
                  <a:gd name="T56" fmla="*/ 84 w 242"/>
                  <a:gd name="T57" fmla="*/ 3 h 5"/>
                  <a:gd name="T58" fmla="*/ 90 w 242"/>
                  <a:gd name="T59" fmla="*/ 3 h 5"/>
                  <a:gd name="T60" fmla="*/ 89 w 242"/>
                  <a:gd name="T61" fmla="*/ 2 h 5"/>
                  <a:gd name="T62" fmla="*/ 83 w 242"/>
                  <a:gd name="T63" fmla="*/ 1 h 5"/>
                  <a:gd name="T64" fmla="*/ 28 w 242"/>
                  <a:gd name="T65" fmla="*/ 1 h 5"/>
                  <a:gd name="T66" fmla="*/ 29 w 242"/>
                  <a:gd name="T67" fmla="*/ 2 h 5"/>
                  <a:gd name="T68" fmla="*/ 82 w 242"/>
                  <a:gd name="T69" fmla="*/ 3 h 5"/>
                  <a:gd name="T70" fmla="*/ 82 w 242"/>
                  <a:gd name="T71" fmla="*/ 1 h 5"/>
                  <a:gd name="T72" fmla="*/ 28 w 242"/>
                  <a:gd name="T73" fmla="*/ 1 h 5"/>
                  <a:gd name="T74" fmla="*/ 0 w 242"/>
                  <a:gd name="T75" fmla="*/ 0 h 5"/>
                  <a:gd name="T76" fmla="*/ 0 w 242"/>
                  <a:gd name="T77" fmla="*/ 1 h 5"/>
                  <a:gd name="T78" fmla="*/ 0 w 242"/>
                  <a:gd name="T79" fmla="*/ 1 h 5"/>
                  <a:gd name="T80" fmla="*/ 0 w 242"/>
                  <a:gd name="T81" fmla="*/ 1 h 5"/>
                  <a:gd name="T82" fmla="*/ 0 w 242"/>
                  <a:gd name="T83" fmla="*/ 1 h 5"/>
                  <a:gd name="T84" fmla="*/ 0 w 242"/>
                  <a:gd name="T85" fmla="*/ 1 h 5"/>
                  <a:gd name="T86" fmla="*/ 0 w 242"/>
                  <a:gd name="T87" fmla="*/ 1 h 5"/>
                  <a:gd name="T88" fmla="*/ 0 w 242"/>
                  <a:gd name="T89" fmla="*/ 1 h 5"/>
                  <a:gd name="T90" fmla="*/ 0 w 242"/>
                  <a:gd name="T91" fmla="*/ 1 h 5"/>
                  <a:gd name="T92" fmla="*/ 0 w 242"/>
                  <a:gd name="T93" fmla="*/ 1 h 5"/>
                  <a:gd name="T94" fmla="*/ 0 w 242"/>
                  <a:gd name="T95" fmla="*/ 1 h 5"/>
                  <a:gd name="T96" fmla="*/ 0 w 242"/>
                  <a:gd name="T97" fmla="*/ 2 h 5"/>
                  <a:gd name="T98" fmla="*/ 26 w 242"/>
                  <a:gd name="T99" fmla="*/ 2 h 5"/>
                  <a:gd name="T100" fmla="*/ 24 w 242"/>
                  <a:gd name="T101" fmla="*/ 0 h 5"/>
                  <a:gd name="T102" fmla="*/ 0 w 242"/>
                  <a:gd name="T103"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2" h="5">
                    <a:moveTo>
                      <a:pt x="133" y="2"/>
                    </a:moveTo>
                    <a:cubicBezTo>
                      <a:pt x="134" y="4"/>
                      <a:pt x="134" y="4"/>
                      <a:pt x="134" y="4"/>
                    </a:cubicBezTo>
                    <a:cubicBezTo>
                      <a:pt x="242" y="5"/>
                      <a:pt x="242" y="5"/>
                      <a:pt x="242" y="5"/>
                    </a:cubicBezTo>
                    <a:cubicBezTo>
                      <a:pt x="242" y="5"/>
                      <a:pt x="242" y="5"/>
                      <a:pt x="242" y="5"/>
                    </a:cubicBezTo>
                    <a:cubicBezTo>
                      <a:pt x="242" y="5"/>
                      <a:pt x="242" y="5"/>
                      <a:pt x="242" y="4"/>
                    </a:cubicBezTo>
                    <a:cubicBezTo>
                      <a:pt x="242" y="4"/>
                      <a:pt x="242" y="4"/>
                      <a:pt x="242" y="4"/>
                    </a:cubicBezTo>
                    <a:cubicBezTo>
                      <a:pt x="242" y="4"/>
                      <a:pt x="242" y="4"/>
                      <a:pt x="242" y="4"/>
                    </a:cubicBezTo>
                    <a:cubicBezTo>
                      <a:pt x="242" y="4"/>
                      <a:pt x="242" y="4"/>
                      <a:pt x="242" y="4"/>
                    </a:cubicBezTo>
                    <a:cubicBezTo>
                      <a:pt x="242" y="4"/>
                      <a:pt x="242" y="4"/>
                      <a:pt x="242" y="4"/>
                    </a:cubicBezTo>
                    <a:cubicBezTo>
                      <a:pt x="242" y="4"/>
                      <a:pt x="242" y="4"/>
                      <a:pt x="242" y="4"/>
                    </a:cubicBezTo>
                    <a:cubicBezTo>
                      <a:pt x="241" y="4"/>
                      <a:pt x="241" y="4"/>
                      <a:pt x="241" y="4"/>
                    </a:cubicBezTo>
                    <a:cubicBezTo>
                      <a:pt x="133" y="2"/>
                      <a:pt x="133" y="2"/>
                      <a:pt x="133" y="2"/>
                    </a:cubicBezTo>
                    <a:moveTo>
                      <a:pt x="131" y="2"/>
                    </a:moveTo>
                    <a:cubicBezTo>
                      <a:pt x="131" y="3"/>
                      <a:pt x="132" y="3"/>
                      <a:pt x="132" y="4"/>
                    </a:cubicBezTo>
                    <a:cubicBezTo>
                      <a:pt x="133" y="4"/>
                      <a:pt x="133" y="4"/>
                      <a:pt x="133" y="4"/>
                    </a:cubicBezTo>
                    <a:cubicBezTo>
                      <a:pt x="132" y="3"/>
                      <a:pt x="132" y="3"/>
                      <a:pt x="131" y="2"/>
                    </a:cubicBezTo>
                    <a:cubicBezTo>
                      <a:pt x="131" y="2"/>
                      <a:pt x="131" y="2"/>
                      <a:pt x="131" y="2"/>
                    </a:cubicBezTo>
                    <a:moveTo>
                      <a:pt x="114" y="2"/>
                    </a:moveTo>
                    <a:cubicBezTo>
                      <a:pt x="115" y="2"/>
                      <a:pt x="115" y="3"/>
                      <a:pt x="115" y="3"/>
                    </a:cubicBezTo>
                    <a:cubicBezTo>
                      <a:pt x="120" y="3"/>
                      <a:pt x="120" y="3"/>
                      <a:pt x="120" y="3"/>
                    </a:cubicBezTo>
                    <a:cubicBezTo>
                      <a:pt x="120" y="3"/>
                      <a:pt x="120" y="2"/>
                      <a:pt x="119" y="2"/>
                    </a:cubicBezTo>
                    <a:cubicBezTo>
                      <a:pt x="114" y="2"/>
                      <a:pt x="114" y="2"/>
                      <a:pt x="114" y="2"/>
                    </a:cubicBezTo>
                    <a:moveTo>
                      <a:pt x="91" y="2"/>
                    </a:moveTo>
                    <a:cubicBezTo>
                      <a:pt x="91" y="3"/>
                      <a:pt x="91" y="3"/>
                      <a:pt x="91" y="3"/>
                    </a:cubicBezTo>
                    <a:cubicBezTo>
                      <a:pt x="93" y="3"/>
                      <a:pt x="93" y="3"/>
                      <a:pt x="93" y="3"/>
                    </a:cubicBezTo>
                    <a:cubicBezTo>
                      <a:pt x="93" y="2"/>
                      <a:pt x="93" y="2"/>
                      <a:pt x="93" y="2"/>
                    </a:cubicBezTo>
                    <a:cubicBezTo>
                      <a:pt x="91" y="2"/>
                      <a:pt x="91" y="2"/>
                      <a:pt x="91" y="2"/>
                    </a:cubicBezTo>
                    <a:moveTo>
                      <a:pt x="83" y="1"/>
                    </a:moveTo>
                    <a:cubicBezTo>
                      <a:pt x="84" y="3"/>
                      <a:pt x="84" y="3"/>
                      <a:pt x="84" y="3"/>
                    </a:cubicBezTo>
                    <a:cubicBezTo>
                      <a:pt x="90" y="3"/>
                      <a:pt x="90" y="3"/>
                      <a:pt x="90" y="3"/>
                    </a:cubicBezTo>
                    <a:cubicBezTo>
                      <a:pt x="89" y="2"/>
                      <a:pt x="89" y="2"/>
                      <a:pt x="89" y="2"/>
                    </a:cubicBezTo>
                    <a:cubicBezTo>
                      <a:pt x="83" y="1"/>
                      <a:pt x="83" y="1"/>
                      <a:pt x="83" y="1"/>
                    </a:cubicBezTo>
                    <a:moveTo>
                      <a:pt x="28" y="1"/>
                    </a:moveTo>
                    <a:cubicBezTo>
                      <a:pt x="29" y="2"/>
                      <a:pt x="29" y="2"/>
                      <a:pt x="29" y="2"/>
                    </a:cubicBezTo>
                    <a:cubicBezTo>
                      <a:pt x="82" y="3"/>
                      <a:pt x="82" y="3"/>
                      <a:pt x="82" y="3"/>
                    </a:cubicBezTo>
                    <a:cubicBezTo>
                      <a:pt x="82" y="1"/>
                      <a:pt x="82" y="1"/>
                      <a:pt x="82" y="1"/>
                    </a:cubicBezTo>
                    <a:cubicBezTo>
                      <a:pt x="28" y="1"/>
                      <a:pt x="28" y="1"/>
                      <a:pt x="28" y="1"/>
                    </a:cubicBezTo>
                    <a:moveTo>
                      <a:pt x="0" y="0"/>
                    </a:moveTo>
                    <a:cubicBezTo>
                      <a:pt x="0" y="0"/>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2"/>
                    </a:cubicBezTo>
                    <a:cubicBezTo>
                      <a:pt x="26" y="2"/>
                      <a:pt x="26" y="2"/>
                      <a:pt x="26" y="2"/>
                    </a:cubicBezTo>
                    <a:cubicBezTo>
                      <a:pt x="24" y="0"/>
                      <a:pt x="24" y="0"/>
                      <a:pt x="24"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4" name="îš1îḋé">
                <a:extLst>
                  <a:ext uri="{FF2B5EF4-FFF2-40B4-BE49-F238E27FC236}">
                    <a16:creationId xmlns:a16="http://schemas.microsoft.com/office/drawing/2014/main" id="{90B1D1E9-6ED7-4419-98CB-7913BF85C4D2}"/>
                  </a:ext>
                </a:extLst>
              </p:cNvPr>
              <p:cNvSpPr/>
              <p:nvPr/>
            </p:nvSpPr>
            <p:spPr bwMode="auto">
              <a:xfrm>
                <a:off x="1953" y="1147"/>
                <a:ext cx="85" cy="4"/>
              </a:xfrm>
              <a:custGeom>
                <a:avLst/>
                <a:gdLst>
                  <a:gd name="T0" fmla="*/ 38 w 41"/>
                  <a:gd name="T1" fmla="*/ 0 h 2"/>
                  <a:gd name="T2" fmla="*/ 40 w 41"/>
                  <a:gd name="T3" fmla="*/ 2 h 2"/>
                  <a:gd name="T4" fmla="*/ 41 w 41"/>
                  <a:gd name="T5" fmla="*/ 2 h 2"/>
                  <a:gd name="T6" fmla="*/ 40 w 41"/>
                  <a:gd name="T7" fmla="*/ 0 h 2"/>
                  <a:gd name="T8" fmla="*/ 38 w 41"/>
                  <a:gd name="T9" fmla="*/ 0 h 2"/>
                  <a:gd name="T10" fmla="*/ 26 w 41"/>
                  <a:gd name="T11" fmla="*/ 0 h 2"/>
                  <a:gd name="T12" fmla="*/ 27 w 41"/>
                  <a:gd name="T13" fmla="*/ 1 h 2"/>
                  <a:gd name="T14" fmla="*/ 39 w 41"/>
                  <a:gd name="T15" fmla="*/ 2 h 2"/>
                  <a:gd name="T16" fmla="*/ 38 w 41"/>
                  <a:gd name="T17" fmla="*/ 0 h 2"/>
                  <a:gd name="T18" fmla="*/ 26 w 41"/>
                  <a:gd name="T19" fmla="*/ 0 h 2"/>
                  <a:gd name="T20" fmla="*/ 0 w 41"/>
                  <a:gd name="T21" fmla="*/ 0 h 2"/>
                  <a:gd name="T22" fmla="*/ 0 w 41"/>
                  <a:gd name="T23" fmla="*/ 1 h 2"/>
                  <a:gd name="T24" fmla="*/ 22 w 41"/>
                  <a:gd name="T25" fmla="*/ 1 h 2"/>
                  <a:gd name="T26" fmla="*/ 21 w 41"/>
                  <a:gd name="T27" fmla="*/ 0 h 2"/>
                  <a:gd name="T28" fmla="*/ 0 w 41"/>
                  <a:gd name="T2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 h="2">
                    <a:moveTo>
                      <a:pt x="38" y="0"/>
                    </a:moveTo>
                    <a:cubicBezTo>
                      <a:pt x="39" y="1"/>
                      <a:pt x="39" y="1"/>
                      <a:pt x="40" y="2"/>
                    </a:cubicBezTo>
                    <a:cubicBezTo>
                      <a:pt x="41" y="2"/>
                      <a:pt x="41" y="2"/>
                      <a:pt x="41" y="2"/>
                    </a:cubicBezTo>
                    <a:cubicBezTo>
                      <a:pt x="40" y="0"/>
                      <a:pt x="40" y="0"/>
                      <a:pt x="40" y="0"/>
                    </a:cubicBezTo>
                    <a:cubicBezTo>
                      <a:pt x="38" y="0"/>
                      <a:pt x="38" y="0"/>
                      <a:pt x="38" y="0"/>
                    </a:cubicBezTo>
                    <a:moveTo>
                      <a:pt x="26" y="0"/>
                    </a:moveTo>
                    <a:cubicBezTo>
                      <a:pt x="27" y="0"/>
                      <a:pt x="27" y="1"/>
                      <a:pt x="27" y="1"/>
                    </a:cubicBezTo>
                    <a:cubicBezTo>
                      <a:pt x="39" y="2"/>
                      <a:pt x="39" y="2"/>
                      <a:pt x="39" y="2"/>
                    </a:cubicBezTo>
                    <a:cubicBezTo>
                      <a:pt x="39" y="1"/>
                      <a:pt x="38" y="1"/>
                      <a:pt x="38" y="0"/>
                    </a:cubicBezTo>
                    <a:cubicBezTo>
                      <a:pt x="26" y="0"/>
                      <a:pt x="26" y="0"/>
                      <a:pt x="26" y="0"/>
                    </a:cubicBezTo>
                    <a:moveTo>
                      <a:pt x="0" y="0"/>
                    </a:moveTo>
                    <a:cubicBezTo>
                      <a:pt x="0" y="0"/>
                      <a:pt x="0" y="0"/>
                      <a:pt x="0" y="1"/>
                    </a:cubicBezTo>
                    <a:cubicBezTo>
                      <a:pt x="22" y="1"/>
                      <a:pt x="22" y="1"/>
                      <a:pt x="22" y="1"/>
                    </a:cubicBezTo>
                    <a:cubicBezTo>
                      <a:pt x="22" y="1"/>
                      <a:pt x="22" y="0"/>
                      <a:pt x="2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5" name="iśḻîḍê">
                <a:extLst>
                  <a:ext uri="{FF2B5EF4-FFF2-40B4-BE49-F238E27FC236}">
                    <a16:creationId xmlns:a16="http://schemas.microsoft.com/office/drawing/2014/main" id="{8F7083BA-6E12-4347-98D0-9D1A6168A47C}"/>
                  </a:ext>
                </a:extLst>
              </p:cNvPr>
              <p:cNvSpPr/>
              <p:nvPr/>
            </p:nvSpPr>
            <p:spPr bwMode="auto">
              <a:xfrm>
                <a:off x="2262" y="1151"/>
                <a:ext cx="2"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1" y="0"/>
                      <a:pt x="1" y="0"/>
                      <a:pt x="1" y="0"/>
                    </a:cubicBezTo>
                    <a:cubicBezTo>
                      <a:pt x="1" y="0"/>
                      <a:pt x="1" y="0"/>
                      <a:pt x="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6" name="îşľide">
                <a:extLst>
                  <a:ext uri="{FF2B5EF4-FFF2-40B4-BE49-F238E27FC236}">
                    <a16:creationId xmlns:a16="http://schemas.microsoft.com/office/drawing/2014/main" id="{61879F2C-F4BB-46CC-9799-E1E29568CAD9}"/>
                  </a:ext>
                </a:extLst>
              </p:cNvPr>
              <p:cNvSpPr/>
              <p:nvPr/>
            </p:nvSpPr>
            <p:spPr bwMode="auto">
              <a:xfrm>
                <a:off x="2264" y="115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7" name="iŝḻîḓè">
                <a:extLst>
                  <a:ext uri="{FF2B5EF4-FFF2-40B4-BE49-F238E27FC236}">
                    <a16:creationId xmlns:a16="http://schemas.microsoft.com/office/drawing/2014/main" id="{D9E1B013-5D5C-43B5-BDE3-7791412B6CE3}"/>
                  </a:ext>
                </a:extLst>
              </p:cNvPr>
              <p:cNvSpPr/>
              <p:nvPr/>
            </p:nvSpPr>
            <p:spPr bwMode="auto">
              <a:xfrm>
                <a:off x="1930" y="1144"/>
                <a:ext cx="4" cy="5"/>
              </a:xfrm>
              <a:custGeom>
                <a:avLst/>
                <a:gdLst>
                  <a:gd name="T0" fmla="*/ 0 w 4"/>
                  <a:gd name="T1" fmla="*/ 0 h 5"/>
                  <a:gd name="T2" fmla="*/ 0 w 4"/>
                  <a:gd name="T3" fmla="*/ 5 h 5"/>
                  <a:gd name="T4" fmla="*/ 4 w 4"/>
                  <a:gd name="T5" fmla="*/ 5 h 5"/>
                  <a:gd name="T6" fmla="*/ 2 w 4"/>
                  <a:gd name="T7" fmla="*/ 0 h 5"/>
                  <a:gd name="T8" fmla="*/ 0 w 4"/>
                  <a:gd name="T9" fmla="*/ 0 h 5"/>
                </a:gdLst>
                <a:ahLst/>
                <a:cxnLst>
                  <a:cxn ang="0">
                    <a:pos x="T0" y="T1"/>
                  </a:cxn>
                  <a:cxn ang="0">
                    <a:pos x="T2" y="T3"/>
                  </a:cxn>
                  <a:cxn ang="0">
                    <a:pos x="T4" y="T5"/>
                  </a:cxn>
                  <a:cxn ang="0">
                    <a:pos x="T6" y="T7"/>
                  </a:cxn>
                  <a:cxn ang="0">
                    <a:pos x="T8" y="T9"/>
                  </a:cxn>
                </a:cxnLst>
                <a:rect l="0" t="0" r="r" b="b"/>
                <a:pathLst>
                  <a:path w="4" h="5">
                    <a:moveTo>
                      <a:pt x="0" y="0"/>
                    </a:moveTo>
                    <a:lnTo>
                      <a:pt x="0" y="5"/>
                    </a:lnTo>
                    <a:lnTo>
                      <a:pt x="4" y="5"/>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8" name="íšľïdè">
                <a:extLst>
                  <a:ext uri="{FF2B5EF4-FFF2-40B4-BE49-F238E27FC236}">
                    <a16:creationId xmlns:a16="http://schemas.microsoft.com/office/drawing/2014/main" id="{010A44F5-FD75-4B72-8720-AD10525F50B0}"/>
                  </a:ext>
                </a:extLst>
              </p:cNvPr>
              <p:cNvSpPr/>
              <p:nvPr/>
            </p:nvSpPr>
            <p:spPr bwMode="auto">
              <a:xfrm>
                <a:off x="1930" y="1144"/>
                <a:ext cx="4" cy="5"/>
              </a:xfrm>
              <a:custGeom>
                <a:avLst/>
                <a:gdLst>
                  <a:gd name="T0" fmla="*/ 0 w 4"/>
                  <a:gd name="T1" fmla="*/ 0 h 5"/>
                  <a:gd name="T2" fmla="*/ 0 w 4"/>
                  <a:gd name="T3" fmla="*/ 5 h 5"/>
                  <a:gd name="T4" fmla="*/ 4 w 4"/>
                  <a:gd name="T5" fmla="*/ 5 h 5"/>
                  <a:gd name="T6" fmla="*/ 2 w 4"/>
                  <a:gd name="T7" fmla="*/ 0 h 5"/>
                  <a:gd name="T8" fmla="*/ 0 w 4"/>
                  <a:gd name="T9" fmla="*/ 0 h 5"/>
                </a:gdLst>
                <a:ahLst/>
                <a:cxnLst>
                  <a:cxn ang="0">
                    <a:pos x="T0" y="T1"/>
                  </a:cxn>
                  <a:cxn ang="0">
                    <a:pos x="T2" y="T3"/>
                  </a:cxn>
                  <a:cxn ang="0">
                    <a:pos x="T4" y="T5"/>
                  </a:cxn>
                  <a:cxn ang="0">
                    <a:pos x="T6" y="T7"/>
                  </a:cxn>
                  <a:cxn ang="0">
                    <a:pos x="T8" y="T9"/>
                  </a:cxn>
                </a:cxnLst>
                <a:rect l="0" t="0" r="r" b="b"/>
                <a:pathLst>
                  <a:path w="4" h="5">
                    <a:moveTo>
                      <a:pt x="0" y="0"/>
                    </a:moveTo>
                    <a:lnTo>
                      <a:pt x="0" y="5"/>
                    </a:lnTo>
                    <a:lnTo>
                      <a:pt x="4" y="5"/>
                    </a:lnTo>
                    <a:lnTo>
                      <a:pt x="2" y="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9" name="ïşľïḍê">
                <a:extLst>
                  <a:ext uri="{FF2B5EF4-FFF2-40B4-BE49-F238E27FC236}">
                    <a16:creationId xmlns:a16="http://schemas.microsoft.com/office/drawing/2014/main" id="{15715CE1-9B89-4094-8E7C-E9C061C24561}"/>
                  </a:ext>
                </a:extLst>
              </p:cNvPr>
              <p:cNvSpPr/>
              <p:nvPr/>
            </p:nvSpPr>
            <p:spPr bwMode="auto">
              <a:xfrm>
                <a:off x="1945" y="1147"/>
                <a:ext cx="4" cy="2"/>
              </a:xfrm>
              <a:custGeom>
                <a:avLst/>
                <a:gdLst>
                  <a:gd name="T0" fmla="*/ 0 w 4"/>
                  <a:gd name="T1" fmla="*/ 0 h 2"/>
                  <a:gd name="T2" fmla="*/ 2 w 4"/>
                  <a:gd name="T3" fmla="*/ 2 h 2"/>
                  <a:gd name="T4" fmla="*/ 4 w 4"/>
                  <a:gd name="T5" fmla="*/ 2 h 2"/>
                  <a:gd name="T6" fmla="*/ 4 w 4"/>
                  <a:gd name="T7" fmla="*/ 0 h 2"/>
                  <a:gd name="T8" fmla="*/ 0 w 4"/>
                  <a:gd name="T9" fmla="*/ 0 h 2"/>
                </a:gdLst>
                <a:ahLst/>
                <a:cxnLst>
                  <a:cxn ang="0">
                    <a:pos x="T0" y="T1"/>
                  </a:cxn>
                  <a:cxn ang="0">
                    <a:pos x="T2" y="T3"/>
                  </a:cxn>
                  <a:cxn ang="0">
                    <a:pos x="T4" y="T5"/>
                  </a:cxn>
                  <a:cxn ang="0">
                    <a:pos x="T6" y="T7"/>
                  </a:cxn>
                  <a:cxn ang="0">
                    <a:pos x="T8" y="T9"/>
                  </a:cxn>
                </a:cxnLst>
                <a:rect l="0" t="0" r="r" b="b"/>
                <a:pathLst>
                  <a:path w="4" h="2">
                    <a:moveTo>
                      <a:pt x="0" y="0"/>
                    </a:moveTo>
                    <a:lnTo>
                      <a:pt x="2" y="2"/>
                    </a:lnTo>
                    <a:lnTo>
                      <a:pt x="4" y="2"/>
                    </a:lnTo>
                    <a:lnTo>
                      <a:pt x="4"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0" name="íṣļíḑé">
                <a:extLst>
                  <a:ext uri="{FF2B5EF4-FFF2-40B4-BE49-F238E27FC236}">
                    <a16:creationId xmlns:a16="http://schemas.microsoft.com/office/drawing/2014/main" id="{9818F942-5C6C-4FB4-BF10-59163200C754}"/>
                  </a:ext>
                </a:extLst>
              </p:cNvPr>
              <p:cNvSpPr/>
              <p:nvPr/>
            </p:nvSpPr>
            <p:spPr bwMode="auto">
              <a:xfrm>
                <a:off x="1945" y="1147"/>
                <a:ext cx="4" cy="2"/>
              </a:xfrm>
              <a:custGeom>
                <a:avLst/>
                <a:gdLst>
                  <a:gd name="T0" fmla="*/ 0 w 4"/>
                  <a:gd name="T1" fmla="*/ 0 h 2"/>
                  <a:gd name="T2" fmla="*/ 2 w 4"/>
                  <a:gd name="T3" fmla="*/ 2 h 2"/>
                  <a:gd name="T4" fmla="*/ 4 w 4"/>
                  <a:gd name="T5" fmla="*/ 2 h 2"/>
                  <a:gd name="T6" fmla="*/ 4 w 4"/>
                  <a:gd name="T7" fmla="*/ 0 h 2"/>
                  <a:gd name="T8" fmla="*/ 0 w 4"/>
                  <a:gd name="T9" fmla="*/ 0 h 2"/>
                </a:gdLst>
                <a:ahLst/>
                <a:cxnLst>
                  <a:cxn ang="0">
                    <a:pos x="T0" y="T1"/>
                  </a:cxn>
                  <a:cxn ang="0">
                    <a:pos x="T2" y="T3"/>
                  </a:cxn>
                  <a:cxn ang="0">
                    <a:pos x="T4" y="T5"/>
                  </a:cxn>
                  <a:cxn ang="0">
                    <a:pos x="T6" y="T7"/>
                  </a:cxn>
                  <a:cxn ang="0">
                    <a:pos x="T8" y="T9"/>
                  </a:cxn>
                </a:cxnLst>
                <a:rect l="0" t="0" r="r" b="b"/>
                <a:pathLst>
                  <a:path w="4" h="2">
                    <a:moveTo>
                      <a:pt x="0" y="0"/>
                    </a:moveTo>
                    <a:lnTo>
                      <a:pt x="2" y="2"/>
                    </a:lnTo>
                    <a:lnTo>
                      <a:pt x="4" y="2"/>
                    </a:lnTo>
                    <a:lnTo>
                      <a:pt x="4" y="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1" name="ïsḷiḓé">
                <a:extLst>
                  <a:ext uri="{FF2B5EF4-FFF2-40B4-BE49-F238E27FC236}">
                    <a16:creationId xmlns:a16="http://schemas.microsoft.com/office/drawing/2014/main" id="{502D48D9-6322-4BA7-9CE9-941F70FEA9B9}"/>
                  </a:ext>
                </a:extLst>
              </p:cNvPr>
              <p:cNvSpPr/>
              <p:nvPr/>
            </p:nvSpPr>
            <p:spPr bwMode="auto">
              <a:xfrm>
                <a:off x="1548" y="1149"/>
                <a:ext cx="204" cy="404"/>
              </a:xfrm>
              <a:custGeom>
                <a:avLst/>
                <a:gdLst>
                  <a:gd name="T0" fmla="*/ 97 w 98"/>
                  <a:gd name="T1" fmla="*/ 0 h 194"/>
                  <a:gd name="T2" fmla="*/ 96 w 98"/>
                  <a:gd name="T3" fmla="*/ 0 h 194"/>
                  <a:gd name="T4" fmla="*/ 0 w 98"/>
                  <a:gd name="T5" fmla="*/ 193 h 194"/>
                  <a:gd name="T6" fmla="*/ 1 w 98"/>
                  <a:gd name="T7" fmla="*/ 194 h 194"/>
                  <a:gd name="T8" fmla="*/ 98 w 98"/>
                  <a:gd name="T9" fmla="*/ 1 h 194"/>
                  <a:gd name="T10" fmla="*/ 97 w 98"/>
                  <a:gd name="T11" fmla="*/ 0 h 194"/>
                </a:gdLst>
                <a:ahLst/>
                <a:cxnLst>
                  <a:cxn ang="0">
                    <a:pos x="T0" y="T1"/>
                  </a:cxn>
                  <a:cxn ang="0">
                    <a:pos x="T2" y="T3"/>
                  </a:cxn>
                  <a:cxn ang="0">
                    <a:pos x="T4" y="T5"/>
                  </a:cxn>
                  <a:cxn ang="0">
                    <a:pos x="T6" y="T7"/>
                  </a:cxn>
                  <a:cxn ang="0">
                    <a:pos x="T8" y="T9"/>
                  </a:cxn>
                  <a:cxn ang="0">
                    <a:pos x="T10" y="T11"/>
                  </a:cxn>
                </a:cxnLst>
                <a:rect l="0" t="0" r="r" b="b"/>
                <a:pathLst>
                  <a:path w="98" h="194">
                    <a:moveTo>
                      <a:pt x="97" y="0"/>
                    </a:moveTo>
                    <a:cubicBezTo>
                      <a:pt x="96" y="0"/>
                      <a:pt x="96" y="0"/>
                      <a:pt x="96" y="0"/>
                    </a:cubicBezTo>
                    <a:cubicBezTo>
                      <a:pt x="0" y="193"/>
                      <a:pt x="0" y="193"/>
                      <a:pt x="0" y="193"/>
                    </a:cubicBezTo>
                    <a:cubicBezTo>
                      <a:pt x="1" y="194"/>
                      <a:pt x="1" y="194"/>
                      <a:pt x="1" y="194"/>
                    </a:cubicBezTo>
                    <a:cubicBezTo>
                      <a:pt x="98" y="1"/>
                      <a:pt x="98" y="1"/>
                      <a:pt x="98" y="1"/>
                    </a:cubicBezTo>
                    <a:cubicBezTo>
                      <a:pt x="97" y="0"/>
                      <a:pt x="97" y="0"/>
                      <a:pt x="9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2" name="ïṥlîḑé">
                <a:extLst>
                  <a:ext uri="{FF2B5EF4-FFF2-40B4-BE49-F238E27FC236}">
                    <a16:creationId xmlns:a16="http://schemas.microsoft.com/office/drawing/2014/main" id="{17294755-3F73-486D-823E-08679CE7E26A}"/>
                  </a:ext>
                </a:extLst>
              </p:cNvPr>
              <p:cNvSpPr/>
              <p:nvPr/>
            </p:nvSpPr>
            <p:spPr bwMode="auto">
              <a:xfrm>
                <a:off x="1780" y="984"/>
                <a:ext cx="96" cy="125"/>
              </a:xfrm>
              <a:custGeom>
                <a:avLst/>
                <a:gdLst>
                  <a:gd name="T0" fmla="*/ 1 w 46"/>
                  <a:gd name="T1" fmla="*/ 57 h 60"/>
                  <a:gd name="T2" fmla="*/ 0 w 46"/>
                  <a:gd name="T3" fmla="*/ 59 h 60"/>
                  <a:gd name="T4" fmla="*/ 1 w 46"/>
                  <a:gd name="T5" fmla="*/ 60 h 60"/>
                  <a:gd name="T6" fmla="*/ 2 w 46"/>
                  <a:gd name="T7" fmla="*/ 58 h 60"/>
                  <a:gd name="T8" fmla="*/ 1 w 46"/>
                  <a:gd name="T9" fmla="*/ 57 h 60"/>
                  <a:gd name="T10" fmla="*/ 45 w 46"/>
                  <a:gd name="T11" fmla="*/ 0 h 60"/>
                  <a:gd name="T12" fmla="*/ 3 w 46"/>
                  <a:gd name="T13" fmla="*/ 55 h 60"/>
                  <a:gd name="T14" fmla="*/ 4 w 46"/>
                  <a:gd name="T15" fmla="*/ 55 h 60"/>
                  <a:gd name="T16" fmla="*/ 4 w 46"/>
                  <a:gd name="T17" fmla="*/ 56 h 60"/>
                  <a:gd name="T18" fmla="*/ 46 w 46"/>
                  <a:gd name="T19" fmla="*/ 1 h 60"/>
                  <a:gd name="T20" fmla="*/ 45 w 46"/>
                  <a:gd name="T21"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60">
                    <a:moveTo>
                      <a:pt x="1" y="57"/>
                    </a:moveTo>
                    <a:cubicBezTo>
                      <a:pt x="0" y="59"/>
                      <a:pt x="0" y="59"/>
                      <a:pt x="0" y="59"/>
                    </a:cubicBezTo>
                    <a:cubicBezTo>
                      <a:pt x="1" y="60"/>
                      <a:pt x="1" y="60"/>
                      <a:pt x="1" y="60"/>
                    </a:cubicBezTo>
                    <a:cubicBezTo>
                      <a:pt x="2" y="58"/>
                      <a:pt x="2" y="58"/>
                      <a:pt x="2" y="58"/>
                    </a:cubicBezTo>
                    <a:cubicBezTo>
                      <a:pt x="2" y="58"/>
                      <a:pt x="2" y="58"/>
                      <a:pt x="1" y="57"/>
                    </a:cubicBezTo>
                    <a:moveTo>
                      <a:pt x="45" y="0"/>
                    </a:moveTo>
                    <a:cubicBezTo>
                      <a:pt x="3" y="55"/>
                      <a:pt x="3" y="55"/>
                      <a:pt x="3" y="55"/>
                    </a:cubicBezTo>
                    <a:cubicBezTo>
                      <a:pt x="3" y="55"/>
                      <a:pt x="4" y="55"/>
                      <a:pt x="4" y="55"/>
                    </a:cubicBezTo>
                    <a:cubicBezTo>
                      <a:pt x="4" y="56"/>
                      <a:pt x="4" y="56"/>
                      <a:pt x="4" y="56"/>
                    </a:cubicBezTo>
                    <a:cubicBezTo>
                      <a:pt x="46" y="1"/>
                      <a:pt x="46" y="1"/>
                      <a:pt x="46" y="1"/>
                    </a:cubicBezTo>
                    <a:cubicBezTo>
                      <a:pt x="46" y="1"/>
                      <a:pt x="45" y="0"/>
                      <a:pt x="4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3" name="iş1îḍè">
                <a:extLst>
                  <a:ext uri="{FF2B5EF4-FFF2-40B4-BE49-F238E27FC236}">
                    <a16:creationId xmlns:a16="http://schemas.microsoft.com/office/drawing/2014/main" id="{FA43ED56-AF84-4AA0-94EE-58CA03C5ECB6}"/>
                  </a:ext>
                </a:extLst>
              </p:cNvPr>
              <p:cNvSpPr/>
              <p:nvPr/>
            </p:nvSpPr>
            <p:spPr bwMode="auto">
              <a:xfrm>
                <a:off x="1782" y="1099"/>
                <a:ext cx="6" cy="6"/>
              </a:xfrm>
              <a:custGeom>
                <a:avLst/>
                <a:gdLst>
                  <a:gd name="T0" fmla="*/ 2 w 3"/>
                  <a:gd name="T1" fmla="*/ 0 h 3"/>
                  <a:gd name="T2" fmla="*/ 0 w 3"/>
                  <a:gd name="T3" fmla="*/ 2 h 3"/>
                  <a:gd name="T4" fmla="*/ 1 w 3"/>
                  <a:gd name="T5" fmla="*/ 3 h 3"/>
                  <a:gd name="T6" fmla="*/ 3 w 3"/>
                  <a:gd name="T7" fmla="*/ 1 h 3"/>
                  <a:gd name="T8" fmla="*/ 3 w 3"/>
                  <a:gd name="T9" fmla="*/ 0 h 3"/>
                  <a:gd name="T10" fmla="*/ 2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2" y="0"/>
                    </a:moveTo>
                    <a:cubicBezTo>
                      <a:pt x="0" y="2"/>
                      <a:pt x="0" y="2"/>
                      <a:pt x="0" y="2"/>
                    </a:cubicBezTo>
                    <a:cubicBezTo>
                      <a:pt x="1" y="3"/>
                      <a:pt x="1" y="3"/>
                      <a:pt x="1" y="3"/>
                    </a:cubicBezTo>
                    <a:cubicBezTo>
                      <a:pt x="3" y="1"/>
                      <a:pt x="3" y="1"/>
                      <a:pt x="3" y="1"/>
                    </a:cubicBezTo>
                    <a:cubicBezTo>
                      <a:pt x="3" y="1"/>
                      <a:pt x="3" y="1"/>
                      <a:pt x="3" y="0"/>
                    </a:cubicBezTo>
                    <a:cubicBezTo>
                      <a:pt x="3"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10" name="í$lîḓé">
              <a:extLst>
                <a:ext uri="{FF2B5EF4-FFF2-40B4-BE49-F238E27FC236}">
                  <a16:creationId xmlns:a16="http://schemas.microsoft.com/office/drawing/2014/main" id="{1BF0EB92-26C6-406D-B4BC-3F34D7A0B20D}"/>
                </a:ext>
              </a:extLst>
            </p:cNvPr>
            <p:cNvSpPr/>
            <p:nvPr/>
          </p:nvSpPr>
          <p:spPr bwMode="auto">
            <a:xfrm>
              <a:off x="6006981" y="1997489"/>
              <a:ext cx="114127" cy="141518"/>
            </a:xfrm>
            <a:custGeom>
              <a:avLst/>
              <a:gdLst>
                <a:gd name="T0" fmla="*/ 10 w 12"/>
                <a:gd name="T1" fmla="*/ 1 h 15"/>
                <a:gd name="T2" fmla="*/ 0 w 12"/>
                <a:gd name="T3" fmla="*/ 14 h 15"/>
                <a:gd name="T4" fmla="*/ 1 w 12"/>
                <a:gd name="T5" fmla="*/ 15 h 15"/>
                <a:gd name="T6" fmla="*/ 11 w 12"/>
                <a:gd name="T7" fmla="*/ 2 h 15"/>
                <a:gd name="T8" fmla="*/ 10 w 12"/>
                <a:gd name="T9" fmla="*/ 1 h 15"/>
                <a:gd name="T10" fmla="*/ 11 w 12"/>
                <a:gd name="T11" fmla="*/ 0 h 15"/>
                <a:gd name="T12" fmla="*/ 11 w 12"/>
                <a:gd name="T13" fmla="*/ 0 h 15"/>
                <a:gd name="T14" fmla="*/ 12 w 12"/>
                <a:gd name="T15" fmla="*/ 1 h 15"/>
                <a:gd name="T16" fmla="*/ 12 w 12"/>
                <a:gd name="T17" fmla="*/ 1 h 15"/>
                <a:gd name="T18" fmla="*/ 11 w 12"/>
                <a:gd name="T1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5">
                  <a:moveTo>
                    <a:pt x="10" y="1"/>
                  </a:moveTo>
                  <a:cubicBezTo>
                    <a:pt x="0" y="14"/>
                    <a:pt x="0" y="14"/>
                    <a:pt x="0" y="14"/>
                  </a:cubicBezTo>
                  <a:cubicBezTo>
                    <a:pt x="1" y="14"/>
                    <a:pt x="1" y="15"/>
                    <a:pt x="1" y="15"/>
                  </a:cubicBezTo>
                  <a:cubicBezTo>
                    <a:pt x="11" y="2"/>
                    <a:pt x="11" y="2"/>
                    <a:pt x="11" y="2"/>
                  </a:cubicBezTo>
                  <a:cubicBezTo>
                    <a:pt x="10" y="1"/>
                    <a:pt x="10" y="1"/>
                    <a:pt x="10" y="1"/>
                  </a:cubicBezTo>
                  <a:moveTo>
                    <a:pt x="11" y="0"/>
                  </a:moveTo>
                  <a:cubicBezTo>
                    <a:pt x="11" y="0"/>
                    <a:pt x="11" y="0"/>
                    <a:pt x="11" y="0"/>
                  </a:cubicBezTo>
                  <a:cubicBezTo>
                    <a:pt x="12" y="1"/>
                    <a:pt x="12" y="1"/>
                    <a:pt x="12" y="1"/>
                  </a:cubicBezTo>
                  <a:cubicBezTo>
                    <a:pt x="12" y="1"/>
                    <a:pt x="12" y="1"/>
                    <a:pt x="12" y="1"/>
                  </a:cubicBezTo>
                  <a:cubicBezTo>
                    <a:pt x="11" y="0"/>
                    <a:pt x="11" y="0"/>
                    <a:pt x="1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 name="íṧļíḓè">
              <a:extLst>
                <a:ext uri="{FF2B5EF4-FFF2-40B4-BE49-F238E27FC236}">
                  <a16:creationId xmlns:a16="http://schemas.microsoft.com/office/drawing/2014/main" id="{8290F95B-A32C-4ED2-A2DE-09F32599D509}"/>
                </a:ext>
              </a:extLst>
            </p:cNvPr>
            <p:cNvSpPr/>
            <p:nvPr/>
          </p:nvSpPr>
          <p:spPr bwMode="auto">
            <a:xfrm>
              <a:off x="5080266" y="2170963"/>
              <a:ext cx="903889" cy="598028"/>
            </a:xfrm>
            <a:custGeom>
              <a:avLst/>
              <a:gdLst>
                <a:gd name="T0" fmla="*/ 1 w 95"/>
                <a:gd name="T1" fmla="*/ 62 h 63"/>
                <a:gd name="T2" fmla="*/ 0 w 95"/>
                <a:gd name="T3" fmla="*/ 62 h 63"/>
                <a:gd name="T4" fmla="*/ 1 w 95"/>
                <a:gd name="T5" fmla="*/ 63 h 63"/>
                <a:gd name="T6" fmla="*/ 1 w 95"/>
                <a:gd name="T7" fmla="*/ 62 h 63"/>
                <a:gd name="T8" fmla="*/ 17 w 95"/>
                <a:gd name="T9" fmla="*/ 51 h 63"/>
                <a:gd name="T10" fmla="*/ 2 w 95"/>
                <a:gd name="T11" fmla="*/ 61 h 63"/>
                <a:gd name="T12" fmla="*/ 3 w 95"/>
                <a:gd name="T13" fmla="*/ 62 h 63"/>
                <a:gd name="T14" fmla="*/ 3 w 95"/>
                <a:gd name="T15" fmla="*/ 62 h 63"/>
                <a:gd name="T16" fmla="*/ 15 w 95"/>
                <a:gd name="T17" fmla="*/ 54 h 63"/>
                <a:gd name="T18" fmla="*/ 15 w 95"/>
                <a:gd name="T19" fmla="*/ 54 h 63"/>
                <a:gd name="T20" fmla="*/ 15 w 95"/>
                <a:gd name="T21" fmla="*/ 53 h 63"/>
                <a:gd name="T22" fmla="*/ 17 w 95"/>
                <a:gd name="T23" fmla="*/ 51 h 63"/>
                <a:gd name="T24" fmla="*/ 94 w 95"/>
                <a:gd name="T25" fmla="*/ 0 h 63"/>
                <a:gd name="T26" fmla="*/ 27 w 95"/>
                <a:gd name="T27" fmla="*/ 44 h 63"/>
                <a:gd name="T28" fmla="*/ 28 w 95"/>
                <a:gd name="T29" fmla="*/ 45 h 63"/>
                <a:gd name="T30" fmla="*/ 28 w 95"/>
                <a:gd name="T31" fmla="*/ 46 h 63"/>
                <a:gd name="T32" fmla="*/ 94 w 95"/>
                <a:gd name="T33" fmla="*/ 1 h 63"/>
                <a:gd name="T34" fmla="*/ 95 w 95"/>
                <a:gd name="T35" fmla="*/ 1 h 63"/>
                <a:gd name="T36" fmla="*/ 94 w 95"/>
                <a:gd name="T37" fmla="*/ 0 h 63"/>
                <a:gd name="T38" fmla="*/ 94 w 95"/>
                <a:gd name="T39"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 h="63">
                  <a:moveTo>
                    <a:pt x="1" y="62"/>
                  </a:moveTo>
                  <a:cubicBezTo>
                    <a:pt x="0" y="62"/>
                    <a:pt x="0" y="62"/>
                    <a:pt x="0" y="62"/>
                  </a:cubicBezTo>
                  <a:cubicBezTo>
                    <a:pt x="0" y="62"/>
                    <a:pt x="1" y="63"/>
                    <a:pt x="1" y="63"/>
                  </a:cubicBezTo>
                  <a:cubicBezTo>
                    <a:pt x="1" y="62"/>
                    <a:pt x="1" y="62"/>
                    <a:pt x="1" y="62"/>
                  </a:cubicBezTo>
                  <a:moveTo>
                    <a:pt x="17" y="51"/>
                  </a:moveTo>
                  <a:cubicBezTo>
                    <a:pt x="2" y="61"/>
                    <a:pt x="2" y="61"/>
                    <a:pt x="2" y="61"/>
                  </a:cubicBezTo>
                  <a:cubicBezTo>
                    <a:pt x="2" y="61"/>
                    <a:pt x="2" y="62"/>
                    <a:pt x="3" y="62"/>
                  </a:cubicBezTo>
                  <a:cubicBezTo>
                    <a:pt x="3" y="62"/>
                    <a:pt x="3" y="62"/>
                    <a:pt x="3" y="62"/>
                  </a:cubicBezTo>
                  <a:cubicBezTo>
                    <a:pt x="15" y="54"/>
                    <a:pt x="15" y="54"/>
                    <a:pt x="15" y="54"/>
                  </a:cubicBezTo>
                  <a:cubicBezTo>
                    <a:pt x="15" y="54"/>
                    <a:pt x="15" y="54"/>
                    <a:pt x="15" y="54"/>
                  </a:cubicBezTo>
                  <a:cubicBezTo>
                    <a:pt x="15" y="54"/>
                    <a:pt x="15" y="54"/>
                    <a:pt x="15" y="53"/>
                  </a:cubicBezTo>
                  <a:cubicBezTo>
                    <a:pt x="16" y="52"/>
                    <a:pt x="16" y="51"/>
                    <a:pt x="17" y="51"/>
                  </a:cubicBezTo>
                  <a:moveTo>
                    <a:pt x="94" y="0"/>
                  </a:moveTo>
                  <a:cubicBezTo>
                    <a:pt x="27" y="44"/>
                    <a:pt x="27" y="44"/>
                    <a:pt x="27" y="44"/>
                  </a:cubicBezTo>
                  <a:cubicBezTo>
                    <a:pt x="27" y="44"/>
                    <a:pt x="27" y="45"/>
                    <a:pt x="28" y="45"/>
                  </a:cubicBezTo>
                  <a:cubicBezTo>
                    <a:pt x="28" y="45"/>
                    <a:pt x="28" y="46"/>
                    <a:pt x="28" y="46"/>
                  </a:cubicBezTo>
                  <a:cubicBezTo>
                    <a:pt x="94" y="1"/>
                    <a:pt x="94" y="1"/>
                    <a:pt x="94" y="1"/>
                  </a:cubicBezTo>
                  <a:cubicBezTo>
                    <a:pt x="95" y="1"/>
                    <a:pt x="95" y="1"/>
                    <a:pt x="95" y="1"/>
                  </a:cubicBezTo>
                  <a:cubicBezTo>
                    <a:pt x="94" y="1"/>
                    <a:pt x="94" y="0"/>
                    <a:pt x="94" y="0"/>
                  </a:cubicBezTo>
                  <a:cubicBezTo>
                    <a:pt x="94" y="0"/>
                    <a:pt x="94" y="0"/>
                    <a:pt x="9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 name="îṣ1íḑé">
              <a:extLst>
                <a:ext uri="{FF2B5EF4-FFF2-40B4-BE49-F238E27FC236}">
                  <a16:creationId xmlns:a16="http://schemas.microsoft.com/office/drawing/2014/main" id="{63C18397-FF04-4D67-9F47-3E146294D15E}"/>
                </a:ext>
              </a:extLst>
            </p:cNvPr>
            <p:cNvSpPr/>
            <p:nvPr/>
          </p:nvSpPr>
          <p:spPr bwMode="auto">
            <a:xfrm>
              <a:off x="5221784" y="2586388"/>
              <a:ext cx="127823" cy="95867"/>
            </a:xfrm>
            <a:custGeom>
              <a:avLst/>
              <a:gdLst>
                <a:gd name="T0" fmla="*/ 12 w 13"/>
                <a:gd name="T1" fmla="*/ 0 h 10"/>
                <a:gd name="T2" fmla="*/ 2 w 13"/>
                <a:gd name="T3" fmla="*/ 7 h 10"/>
                <a:gd name="T4" fmla="*/ 0 w 13"/>
                <a:gd name="T5" fmla="*/ 9 h 10"/>
                <a:gd name="T6" fmla="*/ 0 w 13"/>
                <a:gd name="T7" fmla="*/ 10 h 10"/>
                <a:gd name="T8" fmla="*/ 0 w 13"/>
                <a:gd name="T9" fmla="*/ 10 h 10"/>
                <a:gd name="T10" fmla="*/ 13 w 13"/>
                <a:gd name="T11" fmla="*/ 2 h 10"/>
                <a:gd name="T12" fmla="*/ 13 w 13"/>
                <a:gd name="T13" fmla="*/ 1 h 10"/>
                <a:gd name="T14" fmla="*/ 12 w 13"/>
                <a:gd name="T15" fmla="*/ 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0">
                  <a:moveTo>
                    <a:pt x="12" y="0"/>
                  </a:moveTo>
                  <a:cubicBezTo>
                    <a:pt x="2" y="7"/>
                    <a:pt x="2" y="7"/>
                    <a:pt x="2" y="7"/>
                  </a:cubicBezTo>
                  <a:cubicBezTo>
                    <a:pt x="1" y="7"/>
                    <a:pt x="1" y="8"/>
                    <a:pt x="0" y="9"/>
                  </a:cubicBezTo>
                  <a:cubicBezTo>
                    <a:pt x="0" y="10"/>
                    <a:pt x="0" y="10"/>
                    <a:pt x="0" y="10"/>
                  </a:cubicBezTo>
                  <a:cubicBezTo>
                    <a:pt x="0" y="10"/>
                    <a:pt x="0" y="10"/>
                    <a:pt x="0" y="10"/>
                  </a:cubicBezTo>
                  <a:cubicBezTo>
                    <a:pt x="13" y="2"/>
                    <a:pt x="13" y="2"/>
                    <a:pt x="13" y="2"/>
                  </a:cubicBezTo>
                  <a:cubicBezTo>
                    <a:pt x="13" y="2"/>
                    <a:pt x="13" y="1"/>
                    <a:pt x="13" y="1"/>
                  </a:cubicBezTo>
                  <a:cubicBezTo>
                    <a:pt x="12" y="1"/>
                    <a:pt x="12" y="0"/>
                    <a:pt x="1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 name="îślîḋè">
              <a:extLst>
                <a:ext uri="{FF2B5EF4-FFF2-40B4-BE49-F238E27FC236}">
                  <a16:creationId xmlns:a16="http://schemas.microsoft.com/office/drawing/2014/main" id="{669BEF92-1CA5-44B9-9D97-0985FDDDAAE8}"/>
                </a:ext>
              </a:extLst>
            </p:cNvPr>
            <p:cNvSpPr/>
            <p:nvPr/>
          </p:nvSpPr>
          <p:spPr bwMode="auto">
            <a:xfrm>
              <a:off x="4272245" y="2750731"/>
              <a:ext cx="835412" cy="561508"/>
            </a:xfrm>
            <a:custGeom>
              <a:avLst/>
              <a:gdLst>
                <a:gd name="T0" fmla="*/ 87 w 88"/>
                <a:gd name="T1" fmla="*/ 0 h 59"/>
                <a:gd name="T2" fmla="*/ 86 w 88"/>
                <a:gd name="T3" fmla="*/ 1 h 59"/>
                <a:gd name="T4" fmla="*/ 86 w 88"/>
                <a:gd name="T5" fmla="*/ 2 h 59"/>
                <a:gd name="T6" fmla="*/ 85 w 88"/>
                <a:gd name="T7" fmla="*/ 1 h 59"/>
                <a:gd name="T8" fmla="*/ 0 w 88"/>
                <a:gd name="T9" fmla="*/ 58 h 59"/>
                <a:gd name="T10" fmla="*/ 0 w 88"/>
                <a:gd name="T11" fmla="*/ 58 h 59"/>
                <a:gd name="T12" fmla="*/ 0 w 88"/>
                <a:gd name="T13" fmla="*/ 59 h 59"/>
                <a:gd name="T14" fmla="*/ 1 w 88"/>
                <a:gd name="T15" fmla="*/ 59 h 59"/>
                <a:gd name="T16" fmla="*/ 88 w 88"/>
                <a:gd name="T17" fmla="*/ 1 h 59"/>
                <a:gd name="T18" fmla="*/ 88 w 88"/>
                <a:gd name="T19" fmla="*/ 1 h 59"/>
                <a:gd name="T20" fmla="*/ 87 w 88"/>
                <a:gd name="T21"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59">
                  <a:moveTo>
                    <a:pt x="87" y="0"/>
                  </a:moveTo>
                  <a:cubicBezTo>
                    <a:pt x="86" y="1"/>
                    <a:pt x="86" y="1"/>
                    <a:pt x="86" y="1"/>
                  </a:cubicBezTo>
                  <a:cubicBezTo>
                    <a:pt x="86" y="1"/>
                    <a:pt x="86" y="1"/>
                    <a:pt x="86" y="2"/>
                  </a:cubicBezTo>
                  <a:cubicBezTo>
                    <a:pt x="86" y="2"/>
                    <a:pt x="85" y="1"/>
                    <a:pt x="85" y="1"/>
                  </a:cubicBezTo>
                  <a:cubicBezTo>
                    <a:pt x="0" y="58"/>
                    <a:pt x="0" y="58"/>
                    <a:pt x="0" y="58"/>
                  </a:cubicBezTo>
                  <a:cubicBezTo>
                    <a:pt x="0" y="58"/>
                    <a:pt x="0" y="58"/>
                    <a:pt x="0" y="58"/>
                  </a:cubicBezTo>
                  <a:cubicBezTo>
                    <a:pt x="0" y="58"/>
                    <a:pt x="0" y="58"/>
                    <a:pt x="0" y="59"/>
                  </a:cubicBezTo>
                  <a:cubicBezTo>
                    <a:pt x="1" y="59"/>
                    <a:pt x="1" y="59"/>
                    <a:pt x="1" y="59"/>
                  </a:cubicBezTo>
                  <a:cubicBezTo>
                    <a:pt x="88" y="1"/>
                    <a:pt x="88" y="1"/>
                    <a:pt x="88" y="1"/>
                  </a:cubicBezTo>
                  <a:cubicBezTo>
                    <a:pt x="88" y="1"/>
                    <a:pt x="88" y="1"/>
                    <a:pt x="88" y="1"/>
                  </a:cubicBezTo>
                  <a:cubicBezTo>
                    <a:pt x="87" y="1"/>
                    <a:pt x="87" y="0"/>
                    <a:pt x="8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i$ľïḓè">
              <a:extLst>
                <a:ext uri="{FF2B5EF4-FFF2-40B4-BE49-F238E27FC236}">
                  <a16:creationId xmlns:a16="http://schemas.microsoft.com/office/drawing/2014/main" id="{FC7FFE23-21E9-4932-B629-24DAA4994409}"/>
                </a:ext>
              </a:extLst>
            </p:cNvPr>
            <p:cNvSpPr/>
            <p:nvPr/>
          </p:nvSpPr>
          <p:spPr bwMode="auto">
            <a:xfrm>
              <a:off x="5975025" y="2180094"/>
              <a:ext cx="9130" cy="0"/>
            </a:xfrm>
            <a:custGeom>
              <a:avLst/>
              <a:gdLst>
                <a:gd name="T0" fmla="*/ 1 w 1"/>
                <a:gd name="T1" fmla="*/ 0 w 1"/>
                <a:gd name="T2" fmla="*/ 1 w 1"/>
                <a:gd name="T3" fmla="*/ 1 w 1"/>
              </a:gdLst>
              <a:ahLst/>
              <a:cxnLst>
                <a:cxn ang="0">
                  <a:pos x="T0" y="0"/>
                </a:cxn>
                <a:cxn ang="0">
                  <a:pos x="T1" y="0"/>
                </a:cxn>
                <a:cxn ang="0">
                  <a:pos x="T2" y="0"/>
                </a:cxn>
                <a:cxn ang="0">
                  <a:pos x="T3" y="0"/>
                </a:cxn>
              </a:cxnLst>
              <a:rect l="0" t="0" r="r" b="b"/>
              <a:pathLst>
                <a:path w="1">
                  <a:moveTo>
                    <a:pt x="1" y="0"/>
                  </a:moveTo>
                  <a:cubicBezTo>
                    <a:pt x="0" y="0"/>
                    <a:pt x="0" y="0"/>
                    <a:pt x="0" y="0"/>
                  </a:cubicBezTo>
                  <a:cubicBezTo>
                    <a:pt x="1" y="0"/>
                    <a:pt x="1" y="0"/>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ïŝlidè">
              <a:extLst>
                <a:ext uri="{FF2B5EF4-FFF2-40B4-BE49-F238E27FC236}">
                  <a16:creationId xmlns:a16="http://schemas.microsoft.com/office/drawing/2014/main" id="{6FC350B9-0BFC-4055-ABC1-D56B50D52EBB}"/>
                </a:ext>
              </a:extLst>
            </p:cNvPr>
            <p:cNvSpPr/>
            <p:nvPr/>
          </p:nvSpPr>
          <p:spPr bwMode="auto">
            <a:xfrm>
              <a:off x="4422893" y="3531364"/>
              <a:ext cx="506726" cy="570638"/>
            </a:xfrm>
            <a:custGeom>
              <a:avLst/>
              <a:gdLst>
                <a:gd name="T0" fmla="*/ 43 w 53"/>
                <a:gd name="T1" fmla="*/ 48 h 60"/>
                <a:gd name="T2" fmla="*/ 42 w 53"/>
                <a:gd name="T3" fmla="*/ 49 h 60"/>
                <a:gd name="T4" fmla="*/ 52 w 53"/>
                <a:gd name="T5" fmla="*/ 60 h 60"/>
                <a:gd name="T6" fmla="*/ 53 w 53"/>
                <a:gd name="T7" fmla="*/ 60 h 60"/>
                <a:gd name="T8" fmla="*/ 43 w 53"/>
                <a:gd name="T9" fmla="*/ 48 h 60"/>
                <a:gd name="T10" fmla="*/ 2 w 53"/>
                <a:gd name="T11" fmla="*/ 0 h 60"/>
                <a:gd name="T12" fmla="*/ 0 w 53"/>
                <a:gd name="T13" fmla="*/ 0 h 60"/>
                <a:gd name="T14" fmla="*/ 22 w 53"/>
                <a:gd name="T15" fmla="*/ 26 h 60"/>
                <a:gd name="T16" fmla="*/ 25 w 53"/>
                <a:gd name="T17" fmla="*/ 27 h 60"/>
                <a:gd name="T18" fmla="*/ 35 w 53"/>
                <a:gd name="T19" fmla="*/ 40 h 60"/>
                <a:gd name="T20" fmla="*/ 35 w 53"/>
                <a:gd name="T21" fmla="*/ 40 h 60"/>
                <a:gd name="T22" fmla="*/ 40 w 53"/>
                <a:gd name="T23" fmla="*/ 46 h 60"/>
                <a:gd name="T24" fmla="*/ 38 w 53"/>
                <a:gd name="T25" fmla="*/ 42 h 60"/>
                <a:gd name="T26" fmla="*/ 38 w 53"/>
                <a:gd name="T27" fmla="*/ 42 h 60"/>
                <a:gd name="T28" fmla="*/ 2 w 53"/>
                <a:gd name="T29"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3" h="60">
                  <a:moveTo>
                    <a:pt x="43" y="48"/>
                  </a:moveTo>
                  <a:cubicBezTo>
                    <a:pt x="43" y="49"/>
                    <a:pt x="43" y="49"/>
                    <a:pt x="42" y="49"/>
                  </a:cubicBezTo>
                  <a:cubicBezTo>
                    <a:pt x="52" y="60"/>
                    <a:pt x="52" y="60"/>
                    <a:pt x="52" y="60"/>
                  </a:cubicBezTo>
                  <a:cubicBezTo>
                    <a:pt x="52" y="60"/>
                    <a:pt x="52" y="60"/>
                    <a:pt x="53" y="60"/>
                  </a:cubicBezTo>
                  <a:cubicBezTo>
                    <a:pt x="43" y="48"/>
                    <a:pt x="43" y="48"/>
                    <a:pt x="43" y="48"/>
                  </a:cubicBezTo>
                  <a:moveTo>
                    <a:pt x="2" y="0"/>
                  </a:moveTo>
                  <a:cubicBezTo>
                    <a:pt x="1" y="0"/>
                    <a:pt x="1" y="0"/>
                    <a:pt x="0" y="0"/>
                  </a:cubicBezTo>
                  <a:cubicBezTo>
                    <a:pt x="22" y="26"/>
                    <a:pt x="22" y="26"/>
                    <a:pt x="22" y="26"/>
                  </a:cubicBezTo>
                  <a:cubicBezTo>
                    <a:pt x="23" y="26"/>
                    <a:pt x="24" y="27"/>
                    <a:pt x="25" y="27"/>
                  </a:cubicBezTo>
                  <a:cubicBezTo>
                    <a:pt x="25" y="27"/>
                    <a:pt x="35" y="39"/>
                    <a:pt x="35" y="40"/>
                  </a:cubicBezTo>
                  <a:cubicBezTo>
                    <a:pt x="35" y="40"/>
                    <a:pt x="35" y="40"/>
                    <a:pt x="35" y="40"/>
                  </a:cubicBezTo>
                  <a:cubicBezTo>
                    <a:pt x="40" y="46"/>
                    <a:pt x="40" y="46"/>
                    <a:pt x="40" y="46"/>
                  </a:cubicBezTo>
                  <a:cubicBezTo>
                    <a:pt x="40" y="45"/>
                    <a:pt x="39" y="44"/>
                    <a:pt x="38" y="42"/>
                  </a:cubicBezTo>
                  <a:cubicBezTo>
                    <a:pt x="38" y="42"/>
                    <a:pt x="38" y="42"/>
                    <a:pt x="38" y="42"/>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iśliḑê">
              <a:extLst>
                <a:ext uri="{FF2B5EF4-FFF2-40B4-BE49-F238E27FC236}">
                  <a16:creationId xmlns:a16="http://schemas.microsoft.com/office/drawing/2014/main" id="{2807197F-86A8-4EB4-AC9C-84880C244267}"/>
                </a:ext>
              </a:extLst>
            </p:cNvPr>
            <p:cNvSpPr/>
            <p:nvPr/>
          </p:nvSpPr>
          <p:spPr bwMode="auto">
            <a:xfrm>
              <a:off x="4632887" y="3777879"/>
              <a:ext cx="123258" cy="132388"/>
            </a:xfrm>
            <a:custGeom>
              <a:avLst/>
              <a:gdLst>
                <a:gd name="T0" fmla="*/ 0 w 13"/>
                <a:gd name="T1" fmla="*/ 0 h 14"/>
                <a:gd name="T2" fmla="*/ 13 w 13"/>
                <a:gd name="T3" fmla="*/ 14 h 14"/>
                <a:gd name="T4" fmla="*/ 13 w 13"/>
                <a:gd name="T5" fmla="*/ 14 h 14"/>
                <a:gd name="T6" fmla="*/ 3 w 13"/>
                <a:gd name="T7" fmla="*/ 1 h 14"/>
                <a:gd name="T8" fmla="*/ 0 w 13"/>
                <a:gd name="T9" fmla="*/ 0 h 14"/>
              </a:gdLst>
              <a:ahLst/>
              <a:cxnLst>
                <a:cxn ang="0">
                  <a:pos x="T0" y="T1"/>
                </a:cxn>
                <a:cxn ang="0">
                  <a:pos x="T2" y="T3"/>
                </a:cxn>
                <a:cxn ang="0">
                  <a:pos x="T4" y="T5"/>
                </a:cxn>
                <a:cxn ang="0">
                  <a:pos x="T6" y="T7"/>
                </a:cxn>
                <a:cxn ang="0">
                  <a:pos x="T8" y="T9"/>
                </a:cxn>
              </a:cxnLst>
              <a:rect l="0" t="0" r="r" b="b"/>
              <a:pathLst>
                <a:path w="13" h="14">
                  <a:moveTo>
                    <a:pt x="0" y="0"/>
                  </a:moveTo>
                  <a:cubicBezTo>
                    <a:pt x="13" y="14"/>
                    <a:pt x="13" y="14"/>
                    <a:pt x="13" y="14"/>
                  </a:cubicBezTo>
                  <a:cubicBezTo>
                    <a:pt x="13" y="14"/>
                    <a:pt x="13" y="14"/>
                    <a:pt x="13" y="14"/>
                  </a:cubicBezTo>
                  <a:cubicBezTo>
                    <a:pt x="13" y="13"/>
                    <a:pt x="3" y="1"/>
                    <a:pt x="3" y="1"/>
                  </a:cubicBezTo>
                  <a:cubicBezTo>
                    <a:pt x="2" y="1"/>
                    <a:pt x="1"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iśḻïďê">
              <a:extLst>
                <a:ext uri="{FF2B5EF4-FFF2-40B4-BE49-F238E27FC236}">
                  <a16:creationId xmlns:a16="http://schemas.microsoft.com/office/drawing/2014/main" id="{33394514-6038-40BE-9814-B2E0C2B9C87B}"/>
                </a:ext>
              </a:extLst>
            </p:cNvPr>
            <p:cNvSpPr/>
            <p:nvPr/>
          </p:nvSpPr>
          <p:spPr bwMode="auto">
            <a:xfrm>
              <a:off x="4783535" y="3928528"/>
              <a:ext cx="50216" cy="68477"/>
            </a:xfrm>
            <a:custGeom>
              <a:avLst/>
              <a:gdLst>
                <a:gd name="T0" fmla="*/ 0 w 5"/>
                <a:gd name="T1" fmla="*/ 0 h 7"/>
                <a:gd name="T2" fmla="*/ 0 w 5"/>
                <a:gd name="T3" fmla="*/ 0 h 7"/>
                <a:gd name="T4" fmla="*/ 2 w 5"/>
                <a:gd name="T5" fmla="*/ 4 h 7"/>
                <a:gd name="T6" fmla="*/ 4 w 5"/>
                <a:gd name="T7" fmla="*/ 7 h 7"/>
                <a:gd name="T8" fmla="*/ 5 w 5"/>
                <a:gd name="T9" fmla="*/ 6 h 7"/>
                <a:gd name="T10" fmla="*/ 0 w 5"/>
                <a:gd name="T11" fmla="*/ 0 h 7"/>
              </a:gdLst>
              <a:ahLst/>
              <a:cxnLst>
                <a:cxn ang="0">
                  <a:pos x="T0" y="T1"/>
                </a:cxn>
                <a:cxn ang="0">
                  <a:pos x="T2" y="T3"/>
                </a:cxn>
                <a:cxn ang="0">
                  <a:pos x="T4" y="T5"/>
                </a:cxn>
                <a:cxn ang="0">
                  <a:pos x="T6" y="T7"/>
                </a:cxn>
                <a:cxn ang="0">
                  <a:pos x="T8" y="T9"/>
                </a:cxn>
                <a:cxn ang="0">
                  <a:pos x="T10" y="T11"/>
                </a:cxn>
              </a:cxnLst>
              <a:rect l="0" t="0" r="r" b="b"/>
              <a:pathLst>
                <a:path w="5" h="7">
                  <a:moveTo>
                    <a:pt x="0" y="0"/>
                  </a:moveTo>
                  <a:cubicBezTo>
                    <a:pt x="0" y="0"/>
                    <a:pt x="0" y="0"/>
                    <a:pt x="0" y="0"/>
                  </a:cubicBezTo>
                  <a:cubicBezTo>
                    <a:pt x="1" y="2"/>
                    <a:pt x="2" y="3"/>
                    <a:pt x="2" y="4"/>
                  </a:cubicBezTo>
                  <a:cubicBezTo>
                    <a:pt x="4" y="7"/>
                    <a:pt x="4" y="7"/>
                    <a:pt x="4" y="7"/>
                  </a:cubicBezTo>
                  <a:cubicBezTo>
                    <a:pt x="5" y="7"/>
                    <a:pt x="5" y="7"/>
                    <a:pt x="5" y="6"/>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îṣľîďe">
              <a:extLst>
                <a:ext uri="{FF2B5EF4-FFF2-40B4-BE49-F238E27FC236}">
                  <a16:creationId xmlns:a16="http://schemas.microsoft.com/office/drawing/2014/main" id="{5FB0AC4F-D79A-4B28-9259-30B91236478B}"/>
                </a:ext>
              </a:extLst>
            </p:cNvPr>
            <p:cNvSpPr/>
            <p:nvPr/>
          </p:nvSpPr>
          <p:spPr bwMode="auto">
            <a:xfrm>
              <a:off x="4272245" y="3339629"/>
              <a:ext cx="1360398" cy="1588655"/>
            </a:xfrm>
            <a:custGeom>
              <a:avLst/>
              <a:gdLst>
                <a:gd name="T0" fmla="*/ 121 w 143"/>
                <a:gd name="T1" fmla="*/ 140 h 167"/>
                <a:gd name="T2" fmla="*/ 124 w 143"/>
                <a:gd name="T3" fmla="*/ 146 h 167"/>
                <a:gd name="T4" fmla="*/ 142 w 143"/>
                <a:gd name="T5" fmla="*/ 167 h 167"/>
                <a:gd name="T6" fmla="*/ 143 w 143"/>
                <a:gd name="T7" fmla="*/ 167 h 167"/>
                <a:gd name="T8" fmla="*/ 139 w 143"/>
                <a:gd name="T9" fmla="*/ 161 h 167"/>
                <a:gd name="T10" fmla="*/ 121 w 143"/>
                <a:gd name="T11" fmla="*/ 140 h 167"/>
                <a:gd name="T12" fmla="*/ 81 w 143"/>
                <a:gd name="T13" fmla="*/ 93 h 167"/>
                <a:gd name="T14" fmla="*/ 80 w 143"/>
                <a:gd name="T15" fmla="*/ 95 h 167"/>
                <a:gd name="T16" fmla="*/ 120 w 143"/>
                <a:gd name="T17" fmla="*/ 141 h 167"/>
                <a:gd name="T18" fmla="*/ 116 w 143"/>
                <a:gd name="T19" fmla="*/ 135 h 167"/>
                <a:gd name="T20" fmla="*/ 81 w 143"/>
                <a:gd name="T21" fmla="*/ 93 h 167"/>
                <a:gd name="T22" fmla="*/ 69 w 143"/>
                <a:gd name="T23" fmla="*/ 80 h 167"/>
                <a:gd name="T24" fmla="*/ 68 w 143"/>
                <a:gd name="T25" fmla="*/ 80 h 167"/>
                <a:gd name="T26" fmla="*/ 79 w 143"/>
                <a:gd name="T27" fmla="*/ 94 h 167"/>
                <a:gd name="T28" fmla="*/ 79 w 143"/>
                <a:gd name="T29" fmla="*/ 92 h 167"/>
                <a:gd name="T30" fmla="*/ 69 w 143"/>
                <a:gd name="T31" fmla="*/ 80 h 167"/>
                <a:gd name="T32" fmla="*/ 0 w 143"/>
                <a:gd name="T33" fmla="*/ 0 h 167"/>
                <a:gd name="T34" fmla="*/ 0 w 143"/>
                <a:gd name="T35" fmla="*/ 1 h 167"/>
                <a:gd name="T36" fmla="*/ 0 w 143"/>
                <a:gd name="T37" fmla="*/ 1 h 167"/>
                <a:gd name="T38" fmla="*/ 0 w 143"/>
                <a:gd name="T39" fmla="*/ 1 h 167"/>
                <a:gd name="T40" fmla="*/ 16 w 143"/>
                <a:gd name="T41" fmla="*/ 20 h 167"/>
                <a:gd name="T42" fmla="*/ 18 w 143"/>
                <a:gd name="T43" fmla="*/ 20 h 167"/>
                <a:gd name="T44" fmla="*/ 5 w 143"/>
                <a:gd name="T45" fmla="*/ 5 h 167"/>
                <a:gd name="T46" fmla="*/ 0 w 143"/>
                <a:gd name="T47"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3" h="167">
                  <a:moveTo>
                    <a:pt x="121" y="140"/>
                  </a:moveTo>
                  <a:cubicBezTo>
                    <a:pt x="124" y="146"/>
                    <a:pt x="124" y="146"/>
                    <a:pt x="124" y="146"/>
                  </a:cubicBezTo>
                  <a:cubicBezTo>
                    <a:pt x="142" y="167"/>
                    <a:pt x="142" y="167"/>
                    <a:pt x="142" y="167"/>
                  </a:cubicBezTo>
                  <a:cubicBezTo>
                    <a:pt x="142" y="167"/>
                    <a:pt x="143" y="167"/>
                    <a:pt x="143" y="167"/>
                  </a:cubicBezTo>
                  <a:cubicBezTo>
                    <a:pt x="139" y="161"/>
                    <a:pt x="139" y="161"/>
                    <a:pt x="139" y="161"/>
                  </a:cubicBezTo>
                  <a:cubicBezTo>
                    <a:pt x="121" y="140"/>
                    <a:pt x="121" y="140"/>
                    <a:pt x="121" y="140"/>
                  </a:cubicBezTo>
                  <a:moveTo>
                    <a:pt x="81" y="93"/>
                  </a:moveTo>
                  <a:cubicBezTo>
                    <a:pt x="80" y="95"/>
                    <a:pt x="80" y="95"/>
                    <a:pt x="80" y="95"/>
                  </a:cubicBezTo>
                  <a:cubicBezTo>
                    <a:pt x="120" y="141"/>
                    <a:pt x="120" y="141"/>
                    <a:pt x="120" y="141"/>
                  </a:cubicBezTo>
                  <a:cubicBezTo>
                    <a:pt x="116" y="135"/>
                    <a:pt x="116" y="135"/>
                    <a:pt x="116" y="135"/>
                  </a:cubicBezTo>
                  <a:cubicBezTo>
                    <a:pt x="81" y="93"/>
                    <a:pt x="81" y="93"/>
                    <a:pt x="81" y="93"/>
                  </a:cubicBezTo>
                  <a:moveTo>
                    <a:pt x="69" y="80"/>
                  </a:moveTo>
                  <a:cubicBezTo>
                    <a:pt x="68" y="80"/>
                    <a:pt x="68" y="80"/>
                    <a:pt x="68" y="80"/>
                  </a:cubicBezTo>
                  <a:cubicBezTo>
                    <a:pt x="79" y="94"/>
                    <a:pt x="79" y="94"/>
                    <a:pt x="79" y="94"/>
                  </a:cubicBezTo>
                  <a:cubicBezTo>
                    <a:pt x="79" y="92"/>
                    <a:pt x="79" y="92"/>
                    <a:pt x="79" y="92"/>
                  </a:cubicBezTo>
                  <a:cubicBezTo>
                    <a:pt x="69" y="80"/>
                    <a:pt x="69" y="80"/>
                    <a:pt x="69" y="80"/>
                  </a:cubicBezTo>
                  <a:moveTo>
                    <a:pt x="0" y="0"/>
                  </a:moveTo>
                  <a:cubicBezTo>
                    <a:pt x="0" y="1"/>
                    <a:pt x="0" y="1"/>
                    <a:pt x="0" y="1"/>
                  </a:cubicBezTo>
                  <a:cubicBezTo>
                    <a:pt x="0" y="1"/>
                    <a:pt x="0" y="1"/>
                    <a:pt x="0" y="1"/>
                  </a:cubicBezTo>
                  <a:cubicBezTo>
                    <a:pt x="0" y="1"/>
                    <a:pt x="0" y="1"/>
                    <a:pt x="0" y="1"/>
                  </a:cubicBezTo>
                  <a:cubicBezTo>
                    <a:pt x="16" y="20"/>
                    <a:pt x="16" y="20"/>
                    <a:pt x="16" y="20"/>
                  </a:cubicBezTo>
                  <a:cubicBezTo>
                    <a:pt x="17" y="20"/>
                    <a:pt x="17" y="20"/>
                    <a:pt x="18" y="20"/>
                  </a:cubicBezTo>
                  <a:cubicBezTo>
                    <a:pt x="5" y="5"/>
                    <a:pt x="5" y="5"/>
                    <a:pt x="5" y="5"/>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íṥ1ïḑé">
              <a:extLst>
                <a:ext uri="{FF2B5EF4-FFF2-40B4-BE49-F238E27FC236}">
                  <a16:creationId xmlns:a16="http://schemas.microsoft.com/office/drawing/2014/main" id="{A9543CBA-2AA6-4E3C-B7AC-5AEC3A91BC57}"/>
                </a:ext>
              </a:extLst>
            </p:cNvPr>
            <p:cNvSpPr/>
            <p:nvPr/>
          </p:nvSpPr>
          <p:spPr bwMode="auto">
            <a:xfrm>
              <a:off x="5376998" y="4622423"/>
              <a:ext cx="77607" cy="104997"/>
            </a:xfrm>
            <a:custGeom>
              <a:avLst/>
              <a:gdLst>
                <a:gd name="T0" fmla="*/ 0 w 17"/>
                <a:gd name="T1" fmla="*/ 0 h 23"/>
                <a:gd name="T2" fmla="*/ 8 w 17"/>
                <a:gd name="T3" fmla="*/ 13 h 23"/>
                <a:gd name="T4" fmla="*/ 17 w 17"/>
                <a:gd name="T5" fmla="*/ 23 h 23"/>
                <a:gd name="T6" fmla="*/ 10 w 17"/>
                <a:gd name="T7" fmla="*/ 11 h 23"/>
                <a:gd name="T8" fmla="*/ 0 w 17"/>
                <a:gd name="T9" fmla="*/ 0 h 23"/>
              </a:gdLst>
              <a:ahLst/>
              <a:cxnLst>
                <a:cxn ang="0">
                  <a:pos x="T0" y="T1"/>
                </a:cxn>
                <a:cxn ang="0">
                  <a:pos x="T2" y="T3"/>
                </a:cxn>
                <a:cxn ang="0">
                  <a:pos x="T4" y="T5"/>
                </a:cxn>
                <a:cxn ang="0">
                  <a:pos x="T6" y="T7"/>
                </a:cxn>
                <a:cxn ang="0">
                  <a:pos x="T8" y="T9"/>
                </a:cxn>
              </a:cxnLst>
              <a:rect l="0" t="0" r="r" b="b"/>
              <a:pathLst>
                <a:path w="17" h="23">
                  <a:moveTo>
                    <a:pt x="0" y="0"/>
                  </a:moveTo>
                  <a:lnTo>
                    <a:pt x="8" y="13"/>
                  </a:lnTo>
                  <a:lnTo>
                    <a:pt x="17" y="23"/>
                  </a:lnTo>
                  <a:lnTo>
                    <a:pt x="10" y="1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 name="iŝ1íḑê">
              <a:extLst>
                <a:ext uri="{FF2B5EF4-FFF2-40B4-BE49-F238E27FC236}">
                  <a16:creationId xmlns:a16="http://schemas.microsoft.com/office/drawing/2014/main" id="{F3C04783-CD51-4039-BB06-749EC252322F}"/>
                </a:ext>
              </a:extLst>
            </p:cNvPr>
            <p:cNvSpPr/>
            <p:nvPr/>
          </p:nvSpPr>
          <p:spPr bwMode="auto">
            <a:xfrm>
              <a:off x="5376998" y="4622423"/>
              <a:ext cx="77607" cy="104997"/>
            </a:xfrm>
            <a:custGeom>
              <a:avLst/>
              <a:gdLst>
                <a:gd name="T0" fmla="*/ 0 w 17"/>
                <a:gd name="T1" fmla="*/ 0 h 23"/>
                <a:gd name="T2" fmla="*/ 8 w 17"/>
                <a:gd name="T3" fmla="*/ 13 h 23"/>
                <a:gd name="T4" fmla="*/ 17 w 17"/>
                <a:gd name="T5" fmla="*/ 23 h 23"/>
                <a:gd name="T6" fmla="*/ 10 w 17"/>
                <a:gd name="T7" fmla="*/ 11 h 23"/>
                <a:gd name="T8" fmla="*/ 0 w 17"/>
                <a:gd name="T9" fmla="*/ 0 h 23"/>
              </a:gdLst>
              <a:ahLst/>
              <a:cxnLst>
                <a:cxn ang="0">
                  <a:pos x="T0" y="T1"/>
                </a:cxn>
                <a:cxn ang="0">
                  <a:pos x="T2" y="T3"/>
                </a:cxn>
                <a:cxn ang="0">
                  <a:pos x="T4" y="T5"/>
                </a:cxn>
                <a:cxn ang="0">
                  <a:pos x="T6" y="T7"/>
                </a:cxn>
                <a:cxn ang="0">
                  <a:pos x="T8" y="T9"/>
                </a:cxn>
              </a:cxnLst>
              <a:rect l="0" t="0" r="r" b="b"/>
              <a:pathLst>
                <a:path w="17" h="23">
                  <a:moveTo>
                    <a:pt x="0" y="0"/>
                  </a:moveTo>
                  <a:lnTo>
                    <a:pt x="8" y="13"/>
                  </a:lnTo>
                  <a:lnTo>
                    <a:pt x="17" y="23"/>
                  </a:lnTo>
                  <a:lnTo>
                    <a:pt x="10" y="11"/>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iṥļïḋè">
              <a:extLst>
                <a:ext uri="{FF2B5EF4-FFF2-40B4-BE49-F238E27FC236}">
                  <a16:creationId xmlns:a16="http://schemas.microsoft.com/office/drawing/2014/main" id="{BE59F486-8D82-4B4D-BD72-E17AC82618D1}"/>
                </a:ext>
              </a:extLst>
            </p:cNvPr>
            <p:cNvSpPr/>
            <p:nvPr/>
          </p:nvSpPr>
          <p:spPr bwMode="auto">
            <a:xfrm>
              <a:off x="5596122" y="4873504"/>
              <a:ext cx="36521" cy="54781"/>
            </a:xfrm>
            <a:custGeom>
              <a:avLst/>
              <a:gdLst>
                <a:gd name="T0" fmla="*/ 0 w 4"/>
                <a:gd name="T1" fmla="*/ 0 h 6"/>
                <a:gd name="T2" fmla="*/ 4 w 4"/>
                <a:gd name="T3" fmla="*/ 6 h 6"/>
                <a:gd name="T4" fmla="*/ 4 w 4"/>
                <a:gd name="T5" fmla="*/ 6 h 6"/>
                <a:gd name="T6" fmla="*/ 4 w 4"/>
                <a:gd name="T7" fmla="*/ 6 h 6"/>
                <a:gd name="T8" fmla="*/ 0 w 4"/>
                <a:gd name="T9" fmla="*/ 0 h 6"/>
              </a:gdLst>
              <a:ahLst/>
              <a:cxnLst>
                <a:cxn ang="0">
                  <a:pos x="T0" y="T1"/>
                </a:cxn>
                <a:cxn ang="0">
                  <a:pos x="T2" y="T3"/>
                </a:cxn>
                <a:cxn ang="0">
                  <a:pos x="T4" y="T5"/>
                </a:cxn>
                <a:cxn ang="0">
                  <a:pos x="T6" y="T7"/>
                </a:cxn>
                <a:cxn ang="0">
                  <a:pos x="T8" y="T9"/>
                </a:cxn>
              </a:cxnLst>
              <a:rect l="0" t="0" r="r" b="b"/>
              <a:pathLst>
                <a:path w="4" h="6">
                  <a:moveTo>
                    <a:pt x="0" y="0"/>
                  </a:moveTo>
                  <a:cubicBezTo>
                    <a:pt x="4" y="6"/>
                    <a:pt x="4" y="6"/>
                    <a:pt x="4" y="6"/>
                  </a:cubicBezTo>
                  <a:cubicBezTo>
                    <a:pt x="4" y="6"/>
                    <a:pt x="4" y="6"/>
                    <a:pt x="4" y="6"/>
                  </a:cubicBezTo>
                  <a:cubicBezTo>
                    <a:pt x="4" y="6"/>
                    <a:pt x="4" y="6"/>
                    <a:pt x="4" y="6"/>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 name="íṥḷíḑê">
              <a:extLst>
                <a:ext uri="{FF2B5EF4-FFF2-40B4-BE49-F238E27FC236}">
                  <a16:creationId xmlns:a16="http://schemas.microsoft.com/office/drawing/2014/main" id="{BD5E6855-5972-4CF4-A3D7-3080B32246AE}"/>
                </a:ext>
              </a:extLst>
            </p:cNvPr>
            <p:cNvSpPr/>
            <p:nvPr/>
          </p:nvSpPr>
          <p:spPr bwMode="auto">
            <a:xfrm>
              <a:off x="4473109" y="3531364"/>
              <a:ext cx="561507" cy="502161"/>
            </a:xfrm>
            <a:custGeom>
              <a:avLst/>
              <a:gdLst>
                <a:gd name="T0" fmla="*/ 59 w 59"/>
                <a:gd name="T1" fmla="*/ 52 h 53"/>
                <a:gd name="T2" fmla="*/ 59 w 59"/>
                <a:gd name="T3" fmla="*/ 52 h 53"/>
                <a:gd name="T4" fmla="*/ 59 w 59"/>
                <a:gd name="T5" fmla="*/ 53 h 53"/>
                <a:gd name="T6" fmla="*/ 59 w 59"/>
                <a:gd name="T7" fmla="*/ 52 h 53"/>
                <a:gd name="T8" fmla="*/ 16 w 59"/>
                <a:gd name="T9" fmla="*/ 12 h 53"/>
                <a:gd name="T10" fmla="*/ 16 w 59"/>
                <a:gd name="T11" fmla="*/ 14 h 53"/>
                <a:gd name="T12" fmla="*/ 56 w 59"/>
                <a:gd name="T13" fmla="*/ 50 h 53"/>
                <a:gd name="T14" fmla="*/ 58 w 59"/>
                <a:gd name="T15" fmla="*/ 51 h 53"/>
                <a:gd name="T16" fmla="*/ 59 w 59"/>
                <a:gd name="T17" fmla="*/ 51 h 53"/>
                <a:gd name="T18" fmla="*/ 16 w 59"/>
                <a:gd name="T19" fmla="*/ 12 h 53"/>
                <a:gd name="T20" fmla="*/ 2 w 59"/>
                <a:gd name="T21" fmla="*/ 0 h 53"/>
                <a:gd name="T22" fmla="*/ 0 w 59"/>
                <a:gd name="T23" fmla="*/ 0 h 53"/>
                <a:gd name="T24" fmla="*/ 8 w 59"/>
                <a:gd name="T25" fmla="*/ 7 h 53"/>
                <a:gd name="T26" fmla="*/ 8 w 59"/>
                <a:gd name="T27" fmla="*/ 5 h 53"/>
                <a:gd name="T28" fmla="*/ 2 w 59"/>
                <a:gd name="T29"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9" h="53">
                  <a:moveTo>
                    <a:pt x="59" y="52"/>
                  </a:moveTo>
                  <a:cubicBezTo>
                    <a:pt x="59" y="52"/>
                    <a:pt x="59" y="52"/>
                    <a:pt x="59" y="52"/>
                  </a:cubicBezTo>
                  <a:cubicBezTo>
                    <a:pt x="59" y="53"/>
                    <a:pt x="59" y="53"/>
                    <a:pt x="59" y="53"/>
                  </a:cubicBezTo>
                  <a:cubicBezTo>
                    <a:pt x="59" y="53"/>
                    <a:pt x="59" y="52"/>
                    <a:pt x="59" y="52"/>
                  </a:cubicBezTo>
                  <a:moveTo>
                    <a:pt x="16" y="12"/>
                  </a:moveTo>
                  <a:cubicBezTo>
                    <a:pt x="16" y="13"/>
                    <a:pt x="16" y="13"/>
                    <a:pt x="16" y="14"/>
                  </a:cubicBezTo>
                  <a:cubicBezTo>
                    <a:pt x="56" y="50"/>
                    <a:pt x="56" y="50"/>
                    <a:pt x="56" y="50"/>
                  </a:cubicBezTo>
                  <a:cubicBezTo>
                    <a:pt x="56" y="50"/>
                    <a:pt x="57" y="50"/>
                    <a:pt x="58" y="51"/>
                  </a:cubicBezTo>
                  <a:cubicBezTo>
                    <a:pt x="58" y="51"/>
                    <a:pt x="58" y="51"/>
                    <a:pt x="59" y="51"/>
                  </a:cubicBezTo>
                  <a:cubicBezTo>
                    <a:pt x="16" y="12"/>
                    <a:pt x="16" y="12"/>
                    <a:pt x="16" y="12"/>
                  </a:cubicBezTo>
                  <a:moveTo>
                    <a:pt x="2" y="0"/>
                  </a:moveTo>
                  <a:cubicBezTo>
                    <a:pt x="2" y="0"/>
                    <a:pt x="1" y="0"/>
                    <a:pt x="0" y="0"/>
                  </a:cubicBezTo>
                  <a:cubicBezTo>
                    <a:pt x="8" y="7"/>
                    <a:pt x="8" y="7"/>
                    <a:pt x="8" y="7"/>
                  </a:cubicBezTo>
                  <a:cubicBezTo>
                    <a:pt x="8" y="6"/>
                    <a:pt x="8" y="5"/>
                    <a:pt x="8" y="5"/>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 name="î$lîḋe">
              <a:extLst>
                <a:ext uri="{FF2B5EF4-FFF2-40B4-BE49-F238E27FC236}">
                  <a16:creationId xmlns:a16="http://schemas.microsoft.com/office/drawing/2014/main" id="{256B0705-3AE6-49E0-B084-2EF2D8483EA9}"/>
                </a:ext>
              </a:extLst>
            </p:cNvPr>
            <p:cNvSpPr/>
            <p:nvPr/>
          </p:nvSpPr>
          <p:spPr bwMode="auto">
            <a:xfrm>
              <a:off x="4281375" y="3330499"/>
              <a:ext cx="342382" cy="333252"/>
            </a:xfrm>
            <a:custGeom>
              <a:avLst/>
              <a:gdLst>
                <a:gd name="T0" fmla="*/ 28 w 36"/>
                <a:gd name="T1" fmla="*/ 26 h 35"/>
                <a:gd name="T2" fmla="*/ 28 w 36"/>
                <a:gd name="T3" fmla="*/ 28 h 35"/>
                <a:gd name="T4" fmla="*/ 36 w 36"/>
                <a:gd name="T5" fmla="*/ 35 h 35"/>
                <a:gd name="T6" fmla="*/ 36 w 36"/>
                <a:gd name="T7" fmla="*/ 33 h 35"/>
                <a:gd name="T8" fmla="*/ 28 w 36"/>
                <a:gd name="T9" fmla="*/ 26 h 35"/>
                <a:gd name="T10" fmla="*/ 0 w 36"/>
                <a:gd name="T11" fmla="*/ 0 h 35"/>
                <a:gd name="T12" fmla="*/ 0 w 36"/>
                <a:gd name="T13" fmla="*/ 1 h 35"/>
                <a:gd name="T14" fmla="*/ 4 w 36"/>
                <a:gd name="T15" fmla="*/ 6 h 35"/>
                <a:gd name="T16" fmla="*/ 20 w 36"/>
                <a:gd name="T17" fmla="*/ 21 h 35"/>
                <a:gd name="T18" fmla="*/ 22 w 36"/>
                <a:gd name="T19" fmla="*/ 21 h 35"/>
                <a:gd name="T20" fmla="*/ 0 w 36"/>
                <a:gd name="T21"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35">
                  <a:moveTo>
                    <a:pt x="28" y="26"/>
                  </a:moveTo>
                  <a:cubicBezTo>
                    <a:pt x="28" y="26"/>
                    <a:pt x="28" y="27"/>
                    <a:pt x="28" y="28"/>
                  </a:cubicBezTo>
                  <a:cubicBezTo>
                    <a:pt x="36" y="35"/>
                    <a:pt x="36" y="35"/>
                    <a:pt x="36" y="35"/>
                  </a:cubicBezTo>
                  <a:cubicBezTo>
                    <a:pt x="36" y="34"/>
                    <a:pt x="36" y="34"/>
                    <a:pt x="36" y="33"/>
                  </a:cubicBezTo>
                  <a:cubicBezTo>
                    <a:pt x="28" y="26"/>
                    <a:pt x="28" y="26"/>
                    <a:pt x="28" y="26"/>
                  </a:cubicBezTo>
                  <a:moveTo>
                    <a:pt x="0" y="0"/>
                  </a:moveTo>
                  <a:cubicBezTo>
                    <a:pt x="0" y="1"/>
                    <a:pt x="0" y="1"/>
                    <a:pt x="0" y="1"/>
                  </a:cubicBezTo>
                  <a:cubicBezTo>
                    <a:pt x="4" y="6"/>
                    <a:pt x="4" y="6"/>
                    <a:pt x="4" y="6"/>
                  </a:cubicBezTo>
                  <a:cubicBezTo>
                    <a:pt x="20" y="21"/>
                    <a:pt x="20" y="21"/>
                    <a:pt x="20" y="21"/>
                  </a:cubicBezTo>
                  <a:cubicBezTo>
                    <a:pt x="21" y="21"/>
                    <a:pt x="22" y="21"/>
                    <a:pt x="22" y="21"/>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iśḷiďé">
              <a:extLst>
                <a:ext uri="{FF2B5EF4-FFF2-40B4-BE49-F238E27FC236}">
                  <a16:creationId xmlns:a16="http://schemas.microsoft.com/office/drawing/2014/main" id="{F8C601F1-63D3-47AE-AEE3-D01019696CF0}"/>
                </a:ext>
              </a:extLst>
            </p:cNvPr>
            <p:cNvSpPr/>
            <p:nvPr/>
          </p:nvSpPr>
          <p:spPr bwMode="auto">
            <a:xfrm>
              <a:off x="5002660" y="4006134"/>
              <a:ext cx="41086" cy="18260"/>
            </a:xfrm>
            <a:custGeom>
              <a:avLst/>
              <a:gdLst>
                <a:gd name="T0" fmla="*/ 0 w 4"/>
                <a:gd name="T1" fmla="*/ 0 h 2"/>
                <a:gd name="T2" fmla="*/ 3 w 4"/>
                <a:gd name="T3" fmla="*/ 2 h 2"/>
                <a:gd name="T4" fmla="*/ 3 w 4"/>
                <a:gd name="T5" fmla="*/ 2 h 2"/>
                <a:gd name="T6" fmla="*/ 4 w 4"/>
                <a:gd name="T7" fmla="*/ 2 h 2"/>
                <a:gd name="T8" fmla="*/ 3 w 4"/>
                <a:gd name="T9" fmla="*/ 1 h 2"/>
                <a:gd name="T10" fmla="*/ 2 w 4"/>
                <a:gd name="T11" fmla="*/ 1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cubicBezTo>
                    <a:pt x="3" y="2"/>
                    <a:pt x="3" y="2"/>
                    <a:pt x="3" y="2"/>
                  </a:cubicBezTo>
                  <a:cubicBezTo>
                    <a:pt x="3" y="2"/>
                    <a:pt x="3" y="2"/>
                    <a:pt x="3" y="2"/>
                  </a:cubicBezTo>
                  <a:cubicBezTo>
                    <a:pt x="3" y="2"/>
                    <a:pt x="3" y="2"/>
                    <a:pt x="4" y="2"/>
                  </a:cubicBezTo>
                  <a:cubicBezTo>
                    <a:pt x="3" y="1"/>
                    <a:pt x="3" y="1"/>
                    <a:pt x="3" y="1"/>
                  </a:cubicBezTo>
                  <a:cubicBezTo>
                    <a:pt x="2" y="1"/>
                    <a:pt x="2" y="1"/>
                    <a:pt x="2" y="1"/>
                  </a:cubicBezTo>
                  <a:cubicBezTo>
                    <a:pt x="1"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 name="íṩļîdê">
              <a:extLst>
                <a:ext uri="{FF2B5EF4-FFF2-40B4-BE49-F238E27FC236}">
                  <a16:creationId xmlns:a16="http://schemas.microsoft.com/office/drawing/2014/main" id="{E1454856-AB6D-4509-B8F2-C776282C1362}"/>
                </a:ext>
              </a:extLst>
            </p:cNvPr>
            <p:cNvSpPr/>
            <p:nvPr/>
          </p:nvSpPr>
          <p:spPr bwMode="auto">
            <a:xfrm>
              <a:off x="4272245" y="3339629"/>
              <a:ext cx="45651" cy="45651"/>
            </a:xfrm>
            <a:custGeom>
              <a:avLst/>
              <a:gdLst>
                <a:gd name="T0" fmla="*/ 1 w 5"/>
                <a:gd name="T1" fmla="*/ 0 h 5"/>
                <a:gd name="T2" fmla="*/ 0 w 5"/>
                <a:gd name="T3" fmla="*/ 0 h 5"/>
                <a:gd name="T4" fmla="*/ 5 w 5"/>
                <a:gd name="T5" fmla="*/ 5 h 5"/>
                <a:gd name="T6" fmla="*/ 1 w 5"/>
                <a:gd name="T7" fmla="*/ 0 h 5"/>
              </a:gdLst>
              <a:ahLst/>
              <a:cxnLst>
                <a:cxn ang="0">
                  <a:pos x="T0" y="T1"/>
                </a:cxn>
                <a:cxn ang="0">
                  <a:pos x="T2" y="T3"/>
                </a:cxn>
                <a:cxn ang="0">
                  <a:pos x="T4" y="T5"/>
                </a:cxn>
                <a:cxn ang="0">
                  <a:pos x="T6" y="T7"/>
                </a:cxn>
              </a:cxnLst>
              <a:rect l="0" t="0" r="r" b="b"/>
              <a:pathLst>
                <a:path w="5" h="5">
                  <a:moveTo>
                    <a:pt x="1" y="0"/>
                  </a:moveTo>
                  <a:cubicBezTo>
                    <a:pt x="0" y="0"/>
                    <a:pt x="0" y="0"/>
                    <a:pt x="0" y="0"/>
                  </a:cubicBezTo>
                  <a:cubicBezTo>
                    <a:pt x="5" y="5"/>
                    <a:pt x="5" y="5"/>
                    <a:pt x="5" y="5"/>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 name="ïṧļïḓè">
              <a:extLst>
                <a:ext uri="{FF2B5EF4-FFF2-40B4-BE49-F238E27FC236}">
                  <a16:creationId xmlns:a16="http://schemas.microsoft.com/office/drawing/2014/main" id="{9F8F7211-CAC4-4BA8-A2A9-933DF9AFFB2A}"/>
                </a:ext>
              </a:extLst>
            </p:cNvPr>
            <p:cNvSpPr/>
            <p:nvPr/>
          </p:nvSpPr>
          <p:spPr bwMode="auto">
            <a:xfrm>
              <a:off x="7805628" y="4024395"/>
              <a:ext cx="707590" cy="200864"/>
            </a:xfrm>
            <a:custGeom>
              <a:avLst/>
              <a:gdLst>
                <a:gd name="T0" fmla="*/ 0 w 74"/>
                <a:gd name="T1" fmla="*/ 19 h 21"/>
                <a:gd name="T2" fmla="*/ 0 w 74"/>
                <a:gd name="T3" fmla="*/ 19 h 21"/>
                <a:gd name="T4" fmla="*/ 0 w 74"/>
                <a:gd name="T5" fmla="*/ 20 h 21"/>
                <a:gd name="T6" fmla="*/ 0 w 74"/>
                <a:gd name="T7" fmla="*/ 21 h 21"/>
                <a:gd name="T8" fmla="*/ 0 w 74"/>
                <a:gd name="T9" fmla="*/ 20 h 21"/>
                <a:gd name="T10" fmla="*/ 0 w 74"/>
                <a:gd name="T11" fmla="*/ 19 h 21"/>
                <a:gd name="T12" fmla="*/ 74 w 74"/>
                <a:gd name="T13" fmla="*/ 0 h 21"/>
                <a:gd name="T14" fmla="*/ 6 w 74"/>
                <a:gd name="T15" fmla="*/ 18 h 21"/>
                <a:gd name="T16" fmla="*/ 5 w 74"/>
                <a:gd name="T17" fmla="*/ 19 h 21"/>
                <a:gd name="T18" fmla="*/ 74 w 74"/>
                <a:gd name="T19" fmla="*/ 2 h 21"/>
                <a:gd name="T20" fmla="*/ 74 w 74"/>
                <a:gd name="T2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21">
                  <a:moveTo>
                    <a:pt x="0" y="19"/>
                  </a:moveTo>
                  <a:cubicBezTo>
                    <a:pt x="0" y="19"/>
                    <a:pt x="0" y="19"/>
                    <a:pt x="0" y="19"/>
                  </a:cubicBezTo>
                  <a:cubicBezTo>
                    <a:pt x="0" y="19"/>
                    <a:pt x="0" y="20"/>
                    <a:pt x="0" y="20"/>
                  </a:cubicBezTo>
                  <a:cubicBezTo>
                    <a:pt x="0" y="21"/>
                    <a:pt x="0" y="21"/>
                    <a:pt x="0" y="21"/>
                  </a:cubicBezTo>
                  <a:cubicBezTo>
                    <a:pt x="0" y="20"/>
                    <a:pt x="0" y="20"/>
                    <a:pt x="0" y="20"/>
                  </a:cubicBezTo>
                  <a:cubicBezTo>
                    <a:pt x="0" y="20"/>
                    <a:pt x="0" y="19"/>
                    <a:pt x="0" y="19"/>
                  </a:cubicBezTo>
                  <a:moveTo>
                    <a:pt x="74" y="0"/>
                  </a:moveTo>
                  <a:cubicBezTo>
                    <a:pt x="6" y="18"/>
                    <a:pt x="6" y="18"/>
                    <a:pt x="6" y="18"/>
                  </a:cubicBezTo>
                  <a:cubicBezTo>
                    <a:pt x="5" y="18"/>
                    <a:pt x="5" y="19"/>
                    <a:pt x="5" y="19"/>
                  </a:cubicBezTo>
                  <a:cubicBezTo>
                    <a:pt x="74" y="2"/>
                    <a:pt x="74" y="2"/>
                    <a:pt x="74" y="2"/>
                  </a:cubicBezTo>
                  <a:cubicBezTo>
                    <a:pt x="74" y="1"/>
                    <a:pt x="74" y="1"/>
                    <a:pt x="7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íŝľïḋè">
              <a:extLst>
                <a:ext uri="{FF2B5EF4-FFF2-40B4-BE49-F238E27FC236}">
                  <a16:creationId xmlns:a16="http://schemas.microsoft.com/office/drawing/2014/main" id="{B7A96717-A78F-4125-8EB3-98F6832FA833}"/>
                </a:ext>
              </a:extLst>
            </p:cNvPr>
            <p:cNvSpPr/>
            <p:nvPr/>
          </p:nvSpPr>
          <p:spPr bwMode="auto">
            <a:xfrm>
              <a:off x="7778238" y="4197869"/>
              <a:ext cx="86737" cy="27391"/>
            </a:xfrm>
            <a:custGeom>
              <a:avLst/>
              <a:gdLst>
                <a:gd name="T0" fmla="*/ 1 w 9"/>
                <a:gd name="T1" fmla="*/ 2 h 3"/>
                <a:gd name="T2" fmla="*/ 0 w 9"/>
                <a:gd name="T3" fmla="*/ 2 h 3"/>
                <a:gd name="T4" fmla="*/ 0 w 9"/>
                <a:gd name="T5" fmla="*/ 3 h 3"/>
                <a:gd name="T6" fmla="*/ 2 w 9"/>
                <a:gd name="T7" fmla="*/ 3 h 3"/>
                <a:gd name="T8" fmla="*/ 1 w 9"/>
                <a:gd name="T9" fmla="*/ 2 h 3"/>
                <a:gd name="T10" fmla="*/ 3 w 9"/>
                <a:gd name="T11" fmla="*/ 1 h 3"/>
                <a:gd name="T12" fmla="*/ 2 w 9"/>
                <a:gd name="T13" fmla="*/ 1 h 3"/>
                <a:gd name="T14" fmla="*/ 3 w 9"/>
                <a:gd name="T15" fmla="*/ 2 h 3"/>
                <a:gd name="T16" fmla="*/ 3 w 9"/>
                <a:gd name="T17" fmla="*/ 1 h 3"/>
                <a:gd name="T18" fmla="*/ 9 w 9"/>
                <a:gd name="T19" fmla="*/ 0 h 3"/>
                <a:gd name="T20" fmla="*/ 3 w 9"/>
                <a:gd name="T21" fmla="*/ 1 h 3"/>
                <a:gd name="T22" fmla="*/ 3 w 9"/>
                <a:gd name="T23" fmla="*/ 2 h 3"/>
                <a:gd name="T24" fmla="*/ 8 w 9"/>
                <a:gd name="T25" fmla="*/ 1 h 3"/>
                <a:gd name="T26" fmla="*/ 9 w 9"/>
                <a:gd name="T2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3">
                  <a:moveTo>
                    <a:pt x="1" y="2"/>
                  </a:moveTo>
                  <a:cubicBezTo>
                    <a:pt x="0" y="2"/>
                    <a:pt x="0" y="2"/>
                    <a:pt x="0" y="2"/>
                  </a:cubicBezTo>
                  <a:cubicBezTo>
                    <a:pt x="0" y="3"/>
                    <a:pt x="0" y="3"/>
                    <a:pt x="0" y="3"/>
                  </a:cubicBezTo>
                  <a:cubicBezTo>
                    <a:pt x="2" y="3"/>
                    <a:pt x="2" y="3"/>
                    <a:pt x="2" y="3"/>
                  </a:cubicBezTo>
                  <a:cubicBezTo>
                    <a:pt x="1" y="2"/>
                    <a:pt x="1" y="2"/>
                    <a:pt x="1" y="2"/>
                  </a:cubicBezTo>
                  <a:moveTo>
                    <a:pt x="3" y="1"/>
                  </a:moveTo>
                  <a:cubicBezTo>
                    <a:pt x="2" y="1"/>
                    <a:pt x="2" y="1"/>
                    <a:pt x="2" y="1"/>
                  </a:cubicBezTo>
                  <a:cubicBezTo>
                    <a:pt x="3" y="2"/>
                    <a:pt x="3" y="2"/>
                    <a:pt x="3" y="2"/>
                  </a:cubicBezTo>
                  <a:cubicBezTo>
                    <a:pt x="3" y="2"/>
                    <a:pt x="3" y="1"/>
                    <a:pt x="3" y="1"/>
                  </a:cubicBezTo>
                  <a:moveTo>
                    <a:pt x="9" y="0"/>
                  </a:moveTo>
                  <a:cubicBezTo>
                    <a:pt x="3" y="1"/>
                    <a:pt x="3" y="1"/>
                    <a:pt x="3" y="1"/>
                  </a:cubicBezTo>
                  <a:cubicBezTo>
                    <a:pt x="3" y="1"/>
                    <a:pt x="3" y="2"/>
                    <a:pt x="3" y="2"/>
                  </a:cubicBezTo>
                  <a:cubicBezTo>
                    <a:pt x="8" y="1"/>
                    <a:pt x="8" y="1"/>
                    <a:pt x="8" y="1"/>
                  </a:cubicBezTo>
                  <a:cubicBezTo>
                    <a:pt x="8" y="1"/>
                    <a:pt x="8" y="0"/>
                    <a:pt x="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 name="íşḻidè">
              <a:extLst>
                <a:ext uri="{FF2B5EF4-FFF2-40B4-BE49-F238E27FC236}">
                  <a16:creationId xmlns:a16="http://schemas.microsoft.com/office/drawing/2014/main" id="{487F9BE9-3831-413A-B82F-EC12408B6C07}"/>
                </a:ext>
              </a:extLst>
            </p:cNvPr>
            <p:cNvSpPr/>
            <p:nvPr/>
          </p:nvSpPr>
          <p:spPr bwMode="auto">
            <a:xfrm>
              <a:off x="6965651" y="4348517"/>
              <a:ext cx="287601" cy="86737"/>
            </a:xfrm>
            <a:custGeom>
              <a:avLst/>
              <a:gdLst>
                <a:gd name="T0" fmla="*/ 30 w 30"/>
                <a:gd name="T1" fmla="*/ 0 h 9"/>
                <a:gd name="T2" fmla="*/ 0 w 30"/>
                <a:gd name="T3" fmla="*/ 7 h 9"/>
                <a:gd name="T4" fmla="*/ 1 w 30"/>
                <a:gd name="T5" fmla="*/ 9 h 9"/>
                <a:gd name="T6" fmla="*/ 30 w 30"/>
                <a:gd name="T7" fmla="*/ 1 h 9"/>
                <a:gd name="T8" fmla="*/ 30 w 30"/>
                <a:gd name="T9" fmla="*/ 0 h 9"/>
              </a:gdLst>
              <a:ahLst/>
              <a:cxnLst>
                <a:cxn ang="0">
                  <a:pos x="T0" y="T1"/>
                </a:cxn>
                <a:cxn ang="0">
                  <a:pos x="T2" y="T3"/>
                </a:cxn>
                <a:cxn ang="0">
                  <a:pos x="T4" y="T5"/>
                </a:cxn>
                <a:cxn ang="0">
                  <a:pos x="T6" y="T7"/>
                </a:cxn>
                <a:cxn ang="0">
                  <a:pos x="T8" y="T9"/>
                </a:cxn>
              </a:cxnLst>
              <a:rect l="0" t="0" r="r" b="b"/>
              <a:pathLst>
                <a:path w="30" h="9">
                  <a:moveTo>
                    <a:pt x="30" y="0"/>
                  </a:moveTo>
                  <a:cubicBezTo>
                    <a:pt x="0" y="7"/>
                    <a:pt x="0" y="7"/>
                    <a:pt x="0" y="7"/>
                  </a:cubicBezTo>
                  <a:cubicBezTo>
                    <a:pt x="1" y="8"/>
                    <a:pt x="1" y="8"/>
                    <a:pt x="1" y="9"/>
                  </a:cubicBezTo>
                  <a:cubicBezTo>
                    <a:pt x="30" y="1"/>
                    <a:pt x="30" y="1"/>
                    <a:pt x="30" y="1"/>
                  </a:cubicBezTo>
                  <a:cubicBezTo>
                    <a:pt x="30" y="1"/>
                    <a:pt x="30" y="0"/>
                    <a:pt x="3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 name="íṩľïḋè">
              <a:extLst>
                <a:ext uri="{FF2B5EF4-FFF2-40B4-BE49-F238E27FC236}">
                  <a16:creationId xmlns:a16="http://schemas.microsoft.com/office/drawing/2014/main" id="{3DB398C6-0F84-4915-AD4B-F6F1D585F2EE}"/>
                </a:ext>
              </a:extLst>
            </p:cNvPr>
            <p:cNvSpPr/>
            <p:nvPr/>
          </p:nvSpPr>
          <p:spPr bwMode="auto">
            <a:xfrm>
              <a:off x="7253252" y="4216129"/>
              <a:ext cx="515856" cy="141518"/>
            </a:xfrm>
            <a:custGeom>
              <a:avLst/>
              <a:gdLst>
                <a:gd name="T0" fmla="*/ 53 w 54"/>
                <a:gd name="T1" fmla="*/ 0 h 15"/>
                <a:gd name="T2" fmla="*/ 0 w 54"/>
                <a:gd name="T3" fmla="*/ 14 h 15"/>
                <a:gd name="T4" fmla="*/ 0 w 54"/>
                <a:gd name="T5" fmla="*/ 15 h 15"/>
                <a:gd name="T6" fmla="*/ 54 w 54"/>
                <a:gd name="T7" fmla="*/ 1 h 15"/>
                <a:gd name="T8" fmla="*/ 53 w 54"/>
                <a:gd name="T9" fmla="*/ 0 h 15"/>
              </a:gdLst>
              <a:ahLst/>
              <a:cxnLst>
                <a:cxn ang="0">
                  <a:pos x="T0" y="T1"/>
                </a:cxn>
                <a:cxn ang="0">
                  <a:pos x="T2" y="T3"/>
                </a:cxn>
                <a:cxn ang="0">
                  <a:pos x="T4" y="T5"/>
                </a:cxn>
                <a:cxn ang="0">
                  <a:pos x="T6" y="T7"/>
                </a:cxn>
                <a:cxn ang="0">
                  <a:pos x="T8" y="T9"/>
                </a:cxn>
              </a:cxnLst>
              <a:rect l="0" t="0" r="r" b="b"/>
              <a:pathLst>
                <a:path w="54" h="15">
                  <a:moveTo>
                    <a:pt x="53" y="0"/>
                  </a:moveTo>
                  <a:cubicBezTo>
                    <a:pt x="0" y="14"/>
                    <a:pt x="0" y="14"/>
                    <a:pt x="0" y="14"/>
                  </a:cubicBezTo>
                  <a:cubicBezTo>
                    <a:pt x="0" y="14"/>
                    <a:pt x="0" y="15"/>
                    <a:pt x="0" y="15"/>
                  </a:cubicBezTo>
                  <a:cubicBezTo>
                    <a:pt x="54" y="1"/>
                    <a:pt x="54" y="1"/>
                    <a:pt x="54" y="1"/>
                  </a:cubicBezTo>
                  <a:cubicBezTo>
                    <a:pt x="53" y="0"/>
                    <a:pt x="53" y="0"/>
                    <a:pt x="5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 name="íšḷïḍê">
              <a:extLst>
                <a:ext uri="{FF2B5EF4-FFF2-40B4-BE49-F238E27FC236}">
                  <a16:creationId xmlns:a16="http://schemas.microsoft.com/office/drawing/2014/main" id="{8E2F9B93-A8FA-4095-AB4E-DAFF5003C0EC}"/>
                </a:ext>
              </a:extLst>
            </p:cNvPr>
            <p:cNvSpPr/>
            <p:nvPr/>
          </p:nvSpPr>
          <p:spPr bwMode="auto">
            <a:xfrm>
              <a:off x="7759977" y="4216129"/>
              <a:ext cx="18260" cy="9130"/>
            </a:xfrm>
            <a:custGeom>
              <a:avLst/>
              <a:gdLst>
                <a:gd name="T0" fmla="*/ 4 w 4"/>
                <a:gd name="T1" fmla="*/ 0 h 2"/>
                <a:gd name="T2" fmla="*/ 0 w 4"/>
                <a:gd name="T3" fmla="*/ 0 h 2"/>
                <a:gd name="T4" fmla="*/ 2 w 4"/>
                <a:gd name="T5" fmla="*/ 2 h 2"/>
                <a:gd name="T6" fmla="*/ 4 w 4"/>
                <a:gd name="T7" fmla="*/ 2 h 2"/>
                <a:gd name="T8" fmla="*/ 4 w 4"/>
                <a:gd name="T9" fmla="*/ 0 h 2"/>
              </a:gdLst>
              <a:ahLst/>
              <a:cxnLst>
                <a:cxn ang="0">
                  <a:pos x="T0" y="T1"/>
                </a:cxn>
                <a:cxn ang="0">
                  <a:pos x="T2" y="T3"/>
                </a:cxn>
                <a:cxn ang="0">
                  <a:pos x="T4" y="T5"/>
                </a:cxn>
                <a:cxn ang="0">
                  <a:pos x="T6" y="T7"/>
                </a:cxn>
                <a:cxn ang="0">
                  <a:pos x="T8" y="T9"/>
                </a:cxn>
              </a:cxnLst>
              <a:rect l="0" t="0" r="r" b="b"/>
              <a:pathLst>
                <a:path w="4" h="2">
                  <a:moveTo>
                    <a:pt x="4" y="0"/>
                  </a:moveTo>
                  <a:lnTo>
                    <a:pt x="0" y="0"/>
                  </a:lnTo>
                  <a:lnTo>
                    <a:pt x="2" y="2"/>
                  </a:lnTo>
                  <a:lnTo>
                    <a:pt x="4" y="2"/>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 name="îŝľïḍê">
              <a:extLst>
                <a:ext uri="{FF2B5EF4-FFF2-40B4-BE49-F238E27FC236}">
                  <a16:creationId xmlns:a16="http://schemas.microsoft.com/office/drawing/2014/main" id="{596652E3-9E1C-49F9-AEF4-654DC032463B}"/>
                </a:ext>
              </a:extLst>
            </p:cNvPr>
            <p:cNvSpPr/>
            <p:nvPr/>
          </p:nvSpPr>
          <p:spPr bwMode="auto">
            <a:xfrm>
              <a:off x="7759977" y="4216129"/>
              <a:ext cx="18260" cy="9130"/>
            </a:xfrm>
            <a:custGeom>
              <a:avLst/>
              <a:gdLst>
                <a:gd name="T0" fmla="*/ 4 w 4"/>
                <a:gd name="T1" fmla="*/ 0 h 2"/>
                <a:gd name="T2" fmla="*/ 0 w 4"/>
                <a:gd name="T3" fmla="*/ 0 h 2"/>
                <a:gd name="T4" fmla="*/ 2 w 4"/>
                <a:gd name="T5" fmla="*/ 2 h 2"/>
                <a:gd name="T6" fmla="*/ 4 w 4"/>
                <a:gd name="T7" fmla="*/ 2 h 2"/>
                <a:gd name="T8" fmla="*/ 4 w 4"/>
                <a:gd name="T9" fmla="*/ 0 h 2"/>
              </a:gdLst>
              <a:ahLst/>
              <a:cxnLst>
                <a:cxn ang="0">
                  <a:pos x="T0" y="T1"/>
                </a:cxn>
                <a:cxn ang="0">
                  <a:pos x="T2" y="T3"/>
                </a:cxn>
                <a:cxn ang="0">
                  <a:pos x="T4" y="T5"/>
                </a:cxn>
                <a:cxn ang="0">
                  <a:pos x="T6" y="T7"/>
                </a:cxn>
                <a:cxn ang="0">
                  <a:pos x="T8" y="T9"/>
                </a:cxn>
              </a:cxnLst>
              <a:rect l="0" t="0" r="r" b="b"/>
              <a:pathLst>
                <a:path w="4" h="2">
                  <a:moveTo>
                    <a:pt x="4" y="0"/>
                  </a:moveTo>
                  <a:lnTo>
                    <a:pt x="0" y="0"/>
                  </a:lnTo>
                  <a:lnTo>
                    <a:pt x="2" y="2"/>
                  </a:lnTo>
                  <a:lnTo>
                    <a:pt x="4" y="2"/>
                  </a:lnTo>
                  <a:lnTo>
                    <a:pt x="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 name="iṧļïḋé">
              <a:extLst>
                <a:ext uri="{FF2B5EF4-FFF2-40B4-BE49-F238E27FC236}">
                  <a16:creationId xmlns:a16="http://schemas.microsoft.com/office/drawing/2014/main" id="{C2B90B43-FBB6-4BAF-9CD2-6A2C7C9BBF78}"/>
                </a:ext>
              </a:extLst>
            </p:cNvPr>
            <p:cNvSpPr/>
            <p:nvPr/>
          </p:nvSpPr>
          <p:spPr bwMode="auto">
            <a:xfrm>
              <a:off x="7805628" y="4216129"/>
              <a:ext cx="0" cy="9130"/>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1"/>
                  </a:cubicBezTo>
                  <a:cubicBezTo>
                    <a:pt x="0" y="1"/>
                    <a:pt x="0" y="1"/>
                    <a:pt x="0" y="1"/>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îS1iďê">
              <a:extLst>
                <a:ext uri="{FF2B5EF4-FFF2-40B4-BE49-F238E27FC236}">
                  <a16:creationId xmlns:a16="http://schemas.microsoft.com/office/drawing/2014/main" id="{174024EE-8A07-41C4-9D67-F6B09DE942AE}"/>
                </a:ext>
              </a:extLst>
            </p:cNvPr>
            <p:cNvSpPr/>
            <p:nvPr/>
          </p:nvSpPr>
          <p:spPr bwMode="auto">
            <a:xfrm>
              <a:off x="7787368" y="4206999"/>
              <a:ext cx="18260" cy="18260"/>
            </a:xfrm>
            <a:custGeom>
              <a:avLst/>
              <a:gdLst>
                <a:gd name="T0" fmla="*/ 1 w 2"/>
                <a:gd name="T1" fmla="*/ 0 h 2"/>
                <a:gd name="T2" fmla="*/ 0 w 2"/>
                <a:gd name="T3" fmla="*/ 1 h 2"/>
                <a:gd name="T4" fmla="*/ 1 w 2"/>
                <a:gd name="T5" fmla="*/ 2 h 2"/>
                <a:gd name="T6" fmla="*/ 2 w 2"/>
                <a:gd name="T7" fmla="*/ 2 h 2"/>
                <a:gd name="T8" fmla="*/ 2 w 2"/>
                <a:gd name="T9" fmla="*/ 1 h 2"/>
                <a:gd name="T10" fmla="*/ 1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1" y="0"/>
                  </a:moveTo>
                  <a:cubicBezTo>
                    <a:pt x="0" y="1"/>
                    <a:pt x="0" y="1"/>
                    <a:pt x="0" y="1"/>
                  </a:cubicBezTo>
                  <a:cubicBezTo>
                    <a:pt x="1" y="2"/>
                    <a:pt x="1" y="2"/>
                    <a:pt x="1" y="2"/>
                  </a:cubicBezTo>
                  <a:cubicBezTo>
                    <a:pt x="2" y="2"/>
                    <a:pt x="2" y="2"/>
                    <a:pt x="2" y="2"/>
                  </a:cubicBezTo>
                  <a:cubicBezTo>
                    <a:pt x="2" y="1"/>
                    <a:pt x="2" y="1"/>
                    <a:pt x="2" y="1"/>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îśliḍé">
              <a:extLst>
                <a:ext uri="{FF2B5EF4-FFF2-40B4-BE49-F238E27FC236}">
                  <a16:creationId xmlns:a16="http://schemas.microsoft.com/office/drawing/2014/main" id="{1051CE49-6CEA-4A94-A921-F6A895036F48}"/>
                </a:ext>
              </a:extLst>
            </p:cNvPr>
            <p:cNvSpPr/>
            <p:nvPr/>
          </p:nvSpPr>
          <p:spPr bwMode="auto">
            <a:xfrm>
              <a:off x="7796498" y="3709403"/>
              <a:ext cx="716720" cy="314992"/>
            </a:xfrm>
            <a:custGeom>
              <a:avLst/>
              <a:gdLst>
                <a:gd name="T0" fmla="*/ 14 w 75"/>
                <a:gd name="T1" fmla="*/ 6 h 33"/>
                <a:gd name="T2" fmla="*/ 14 w 75"/>
                <a:gd name="T3" fmla="*/ 7 h 33"/>
                <a:gd name="T4" fmla="*/ 75 w 75"/>
                <a:gd name="T5" fmla="*/ 33 h 33"/>
                <a:gd name="T6" fmla="*/ 75 w 75"/>
                <a:gd name="T7" fmla="*/ 32 h 33"/>
                <a:gd name="T8" fmla="*/ 73 w 75"/>
                <a:gd name="T9" fmla="*/ 31 h 33"/>
                <a:gd name="T10" fmla="*/ 14 w 75"/>
                <a:gd name="T11" fmla="*/ 6 h 33"/>
                <a:gd name="T12" fmla="*/ 12 w 75"/>
                <a:gd name="T13" fmla="*/ 5 h 33"/>
                <a:gd name="T14" fmla="*/ 12 w 75"/>
                <a:gd name="T15" fmla="*/ 6 h 33"/>
                <a:gd name="T16" fmla="*/ 13 w 75"/>
                <a:gd name="T17" fmla="*/ 7 h 33"/>
                <a:gd name="T18" fmla="*/ 13 w 75"/>
                <a:gd name="T19" fmla="*/ 6 h 33"/>
                <a:gd name="T20" fmla="*/ 12 w 75"/>
                <a:gd name="T21" fmla="*/ 5 h 33"/>
                <a:gd name="T22" fmla="*/ 0 w 75"/>
                <a:gd name="T23" fmla="*/ 0 h 33"/>
                <a:gd name="T24" fmla="*/ 0 w 75"/>
                <a:gd name="T25" fmla="*/ 1 h 33"/>
                <a:gd name="T26" fmla="*/ 3 w 75"/>
                <a:gd name="T27" fmla="*/ 3 h 33"/>
                <a:gd name="T28" fmla="*/ 3 w 75"/>
                <a:gd name="T29" fmla="*/ 1 h 33"/>
                <a:gd name="T30" fmla="*/ 0 w 75"/>
                <a:gd name="T3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5" h="33">
                  <a:moveTo>
                    <a:pt x="14" y="6"/>
                  </a:moveTo>
                  <a:cubicBezTo>
                    <a:pt x="14" y="6"/>
                    <a:pt x="14" y="7"/>
                    <a:pt x="14" y="7"/>
                  </a:cubicBezTo>
                  <a:cubicBezTo>
                    <a:pt x="75" y="33"/>
                    <a:pt x="75" y="33"/>
                    <a:pt x="75" y="33"/>
                  </a:cubicBezTo>
                  <a:cubicBezTo>
                    <a:pt x="75" y="33"/>
                    <a:pt x="75" y="32"/>
                    <a:pt x="75" y="32"/>
                  </a:cubicBezTo>
                  <a:cubicBezTo>
                    <a:pt x="73" y="31"/>
                    <a:pt x="73" y="31"/>
                    <a:pt x="73" y="31"/>
                  </a:cubicBezTo>
                  <a:cubicBezTo>
                    <a:pt x="14" y="6"/>
                    <a:pt x="14" y="6"/>
                    <a:pt x="14" y="6"/>
                  </a:cubicBezTo>
                  <a:moveTo>
                    <a:pt x="12" y="5"/>
                  </a:moveTo>
                  <a:cubicBezTo>
                    <a:pt x="12" y="5"/>
                    <a:pt x="12" y="6"/>
                    <a:pt x="12" y="6"/>
                  </a:cubicBezTo>
                  <a:cubicBezTo>
                    <a:pt x="13" y="7"/>
                    <a:pt x="13" y="7"/>
                    <a:pt x="13" y="7"/>
                  </a:cubicBezTo>
                  <a:cubicBezTo>
                    <a:pt x="13" y="7"/>
                    <a:pt x="13" y="6"/>
                    <a:pt x="13" y="6"/>
                  </a:cubicBezTo>
                  <a:cubicBezTo>
                    <a:pt x="12" y="5"/>
                    <a:pt x="12" y="5"/>
                    <a:pt x="12" y="5"/>
                  </a:cubicBezTo>
                  <a:moveTo>
                    <a:pt x="0" y="0"/>
                  </a:moveTo>
                  <a:cubicBezTo>
                    <a:pt x="0" y="1"/>
                    <a:pt x="0" y="1"/>
                    <a:pt x="0" y="1"/>
                  </a:cubicBezTo>
                  <a:cubicBezTo>
                    <a:pt x="3" y="3"/>
                    <a:pt x="3" y="3"/>
                    <a:pt x="3" y="3"/>
                  </a:cubicBezTo>
                  <a:cubicBezTo>
                    <a:pt x="3" y="2"/>
                    <a:pt x="3" y="2"/>
                    <a:pt x="3" y="1"/>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íšļíḑê">
              <a:extLst>
                <a:ext uri="{FF2B5EF4-FFF2-40B4-BE49-F238E27FC236}">
                  <a16:creationId xmlns:a16="http://schemas.microsoft.com/office/drawing/2014/main" id="{067DFA08-6F35-4B4E-9D11-7F6060DEF986}"/>
                </a:ext>
              </a:extLst>
            </p:cNvPr>
            <p:cNvSpPr/>
            <p:nvPr/>
          </p:nvSpPr>
          <p:spPr bwMode="auto">
            <a:xfrm>
              <a:off x="7499767" y="3586145"/>
              <a:ext cx="429119" cy="191734"/>
            </a:xfrm>
            <a:custGeom>
              <a:avLst/>
              <a:gdLst>
                <a:gd name="T0" fmla="*/ 44 w 45"/>
                <a:gd name="T1" fmla="*/ 19 h 20"/>
                <a:gd name="T2" fmla="*/ 44 w 45"/>
                <a:gd name="T3" fmla="*/ 20 h 20"/>
                <a:gd name="T4" fmla="*/ 45 w 45"/>
                <a:gd name="T5" fmla="*/ 20 h 20"/>
                <a:gd name="T6" fmla="*/ 45 w 45"/>
                <a:gd name="T7" fmla="*/ 19 h 20"/>
                <a:gd name="T8" fmla="*/ 44 w 45"/>
                <a:gd name="T9" fmla="*/ 19 h 20"/>
                <a:gd name="T10" fmla="*/ 34 w 45"/>
                <a:gd name="T11" fmla="*/ 14 h 20"/>
                <a:gd name="T12" fmla="*/ 34 w 45"/>
                <a:gd name="T13" fmla="*/ 16 h 20"/>
                <a:gd name="T14" fmla="*/ 43 w 45"/>
                <a:gd name="T15" fmla="*/ 19 h 20"/>
                <a:gd name="T16" fmla="*/ 43 w 45"/>
                <a:gd name="T17" fmla="*/ 18 h 20"/>
                <a:gd name="T18" fmla="*/ 34 w 45"/>
                <a:gd name="T19" fmla="*/ 14 h 20"/>
                <a:gd name="T20" fmla="*/ 0 w 45"/>
                <a:gd name="T21" fmla="*/ 0 h 20"/>
                <a:gd name="T22" fmla="*/ 0 w 45"/>
                <a:gd name="T23" fmla="*/ 1 h 20"/>
                <a:gd name="T24" fmla="*/ 31 w 45"/>
                <a:gd name="T25" fmla="*/ 14 h 20"/>
                <a:gd name="T26" fmla="*/ 31 w 45"/>
                <a:gd name="T27" fmla="*/ 13 h 20"/>
                <a:gd name="T28" fmla="*/ 0 w 45"/>
                <a:gd name="T2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20">
                  <a:moveTo>
                    <a:pt x="44" y="19"/>
                  </a:moveTo>
                  <a:cubicBezTo>
                    <a:pt x="44" y="19"/>
                    <a:pt x="44" y="20"/>
                    <a:pt x="44" y="20"/>
                  </a:cubicBezTo>
                  <a:cubicBezTo>
                    <a:pt x="45" y="20"/>
                    <a:pt x="45" y="20"/>
                    <a:pt x="45" y="20"/>
                  </a:cubicBezTo>
                  <a:cubicBezTo>
                    <a:pt x="45" y="20"/>
                    <a:pt x="45" y="19"/>
                    <a:pt x="45" y="19"/>
                  </a:cubicBezTo>
                  <a:cubicBezTo>
                    <a:pt x="44" y="19"/>
                    <a:pt x="44" y="19"/>
                    <a:pt x="44" y="19"/>
                  </a:cubicBezTo>
                  <a:moveTo>
                    <a:pt x="34" y="14"/>
                  </a:moveTo>
                  <a:cubicBezTo>
                    <a:pt x="34" y="15"/>
                    <a:pt x="34" y="15"/>
                    <a:pt x="34" y="16"/>
                  </a:cubicBezTo>
                  <a:cubicBezTo>
                    <a:pt x="43" y="19"/>
                    <a:pt x="43" y="19"/>
                    <a:pt x="43" y="19"/>
                  </a:cubicBezTo>
                  <a:cubicBezTo>
                    <a:pt x="43" y="19"/>
                    <a:pt x="43" y="18"/>
                    <a:pt x="43" y="18"/>
                  </a:cubicBezTo>
                  <a:cubicBezTo>
                    <a:pt x="34" y="14"/>
                    <a:pt x="34" y="14"/>
                    <a:pt x="34" y="14"/>
                  </a:cubicBezTo>
                  <a:moveTo>
                    <a:pt x="0" y="0"/>
                  </a:moveTo>
                  <a:cubicBezTo>
                    <a:pt x="0" y="0"/>
                    <a:pt x="0" y="1"/>
                    <a:pt x="0" y="1"/>
                  </a:cubicBezTo>
                  <a:cubicBezTo>
                    <a:pt x="31" y="14"/>
                    <a:pt x="31" y="14"/>
                    <a:pt x="31" y="14"/>
                  </a:cubicBezTo>
                  <a:cubicBezTo>
                    <a:pt x="31" y="13"/>
                    <a:pt x="31" y="13"/>
                    <a:pt x="31" y="13"/>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îṡlîḋé">
              <a:extLst>
                <a:ext uri="{FF2B5EF4-FFF2-40B4-BE49-F238E27FC236}">
                  <a16:creationId xmlns:a16="http://schemas.microsoft.com/office/drawing/2014/main" id="{1EC15FBC-43EA-4827-BD7B-675479DD176A}"/>
                </a:ext>
              </a:extLst>
            </p:cNvPr>
            <p:cNvSpPr/>
            <p:nvPr/>
          </p:nvSpPr>
          <p:spPr bwMode="auto">
            <a:xfrm>
              <a:off x="7120864" y="2960726"/>
              <a:ext cx="132388" cy="100432"/>
            </a:xfrm>
            <a:custGeom>
              <a:avLst/>
              <a:gdLst>
                <a:gd name="T0" fmla="*/ 1 w 14"/>
                <a:gd name="T1" fmla="*/ 0 h 11"/>
                <a:gd name="T2" fmla="*/ 0 w 14"/>
                <a:gd name="T3" fmla="*/ 1 h 11"/>
                <a:gd name="T4" fmla="*/ 14 w 14"/>
                <a:gd name="T5" fmla="*/ 11 h 11"/>
                <a:gd name="T6" fmla="*/ 13 w 14"/>
                <a:gd name="T7" fmla="*/ 9 h 11"/>
                <a:gd name="T8" fmla="*/ 1 w 14"/>
                <a:gd name="T9" fmla="*/ 0 h 11"/>
              </a:gdLst>
              <a:ahLst/>
              <a:cxnLst>
                <a:cxn ang="0">
                  <a:pos x="T0" y="T1"/>
                </a:cxn>
                <a:cxn ang="0">
                  <a:pos x="T2" y="T3"/>
                </a:cxn>
                <a:cxn ang="0">
                  <a:pos x="T4" y="T5"/>
                </a:cxn>
                <a:cxn ang="0">
                  <a:pos x="T6" y="T7"/>
                </a:cxn>
                <a:cxn ang="0">
                  <a:pos x="T8" y="T9"/>
                </a:cxn>
              </a:cxnLst>
              <a:rect l="0" t="0" r="r" b="b"/>
              <a:pathLst>
                <a:path w="14" h="11">
                  <a:moveTo>
                    <a:pt x="1" y="0"/>
                  </a:moveTo>
                  <a:cubicBezTo>
                    <a:pt x="1" y="0"/>
                    <a:pt x="1" y="0"/>
                    <a:pt x="0" y="1"/>
                  </a:cubicBezTo>
                  <a:cubicBezTo>
                    <a:pt x="14" y="11"/>
                    <a:pt x="14" y="11"/>
                    <a:pt x="14" y="11"/>
                  </a:cubicBezTo>
                  <a:cubicBezTo>
                    <a:pt x="13" y="9"/>
                    <a:pt x="13" y="9"/>
                    <a:pt x="13" y="9"/>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iṩļiďè">
              <a:extLst>
                <a:ext uri="{FF2B5EF4-FFF2-40B4-BE49-F238E27FC236}">
                  <a16:creationId xmlns:a16="http://schemas.microsoft.com/office/drawing/2014/main" id="{3B3E68F7-FD8B-4358-9542-80676E7A07DE}"/>
                </a:ext>
              </a:extLst>
            </p:cNvPr>
            <p:cNvSpPr/>
            <p:nvPr/>
          </p:nvSpPr>
          <p:spPr bwMode="auto">
            <a:xfrm>
              <a:off x="7061518" y="2910510"/>
              <a:ext cx="68476" cy="59346"/>
            </a:xfrm>
            <a:custGeom>
              <a:avLst/>
              <a:gdLst>
                <a:gd name="T0" fmla="*/ 1 w 7"/>
                <a:gd name="T1" fmla="*/ 0 h 6"/>
                <a:gd name="T2" fmla="*/ 0 w 7"/>
                <a:gd name="T3" fmla="*/ 1 h 6"/>
                <a:gd name="T4" fmla="*/ 0 w 7"/>
                <a:gd name="T5" fmla="*/ 1 h 6"/>
                <a:gd name="T6" fmla="*/ 6 w 7"/>
                <a:gd name="T7" fmla="*/ 6 h 6"/>
                <a:gd name="T8" fmla="*/ 7 w 7"/>
                <a:gd name="T9" fmla="*/ 5 h 6"/>
                <a:gd name="T10" fmla="*/ 1 w 7"/>
                <a:gd name="T11" fmla="*/ 0 h 6"/>
              </a:gdLst>
              <a:ahLst/>
              <a:cxnLst>
                <a:cxn ang="0">
                  <a:pos x="T0" y="T1"/>
                </a:cxn>
                <a:cxn ang="0">
                  <a:pos x="T2" y="T3"/>
                </a:cxn>
                <a:cxn ang="0">
                  <a:pos x="T4" y="T5"/>
                </a:cxn>
                <a:cxn ang="0">
                  <a:pos x="T6" y="T7"/>
                </a:cxn>
                <a:cxn ang="0">
                  <a:pos x="T8" y="T9"/>
                </a:cxn>
                <a:cxn ang="0">
                  <a:pos x="T10" y="T11"/>
                </a:cxn>
              </a:cxnLst>
              <a:rect l="0" t="0" r="r" b="b"/>
              <a:pathLst>
                <a:path w="7" h="6">
                  <a:moveTo>
                    <a:pt x="1" y="0"/>
                  </a:moveTo>
                  <a:cubicBezTo>
                    <a:pt x="1" y="0"/>
                    <a:pt x="0" y="1"/>
                    <a:pt x="0" y="1"/>
                  </a:cubicBezTo>
                  <a:cubicBezTo>
                    <a:pt x="0" y="1"/>
                    <a:pt x="0" y="1"/>
                    <a:pt x="0" y="1"/>
                  </a:cubicBezTo>
                  <a:cubicBezTo>
                    <a:pt x="6" y="6"/>
                    <a:pt x="6" y="6"/>
                    <a:pt x="6" y="6"/>
                  </a:cubicBezTo>
                  <a:cubicBezTo>
                    <a:pt x="7" y="5"/>
                    <a:pt x="7" y="5"/>
                    <a:pt x="7" y="5"/>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ïṩlïḍe">
              <a:extLst>
                <a:ext uri="{FF2B5EF4-FFF2-40B4-BE49-F238E27FC236}">
                  <a16:creationId xmlns:a16="http://schemas.microsoft.com/office/drawing/2014/main" id="{61934E43-F0E7-4AF3-9FCB-CEEE9015B2C7}"/>
                </a:ext>
              </a:extLst>
            </p:cNvPr>
            <p:cNvSpPr/>
            <p:nvPr/>
          </p:nvSpPr>
          <p:spPr bwMode="auto">
            <a:xfrm>
              <a:off x="7262382" y="3052028"/>
              <a:ext cx="360643" cy="287601"/>
            </a:xfrm>
            <a:custGeom>
              <a:avLst/>
              <a:gdLst>
                <a:gd name="T0" fmla="*/ 0 w 38"/>
                <a:gd name="T1" fmla="*/ 0 h 30"/>
                <a:gd name="T2" fmla="*/ 1 w 38"/>
                <a:gd name="T3" fmla="*/ 2 h 30"/>
                <a:gd name="T4" fmla="*/ 37 w 38"/>
                <a:gd name="T5" fmla="*/ 30 h 30"/>
                <a:gd name="T6" fmla="*/ 38 w 38"/>
                <a:gd name="T7" fmla="*/ 29 h 30"/>
                <a:gd name="T8" fmla="*/ 23 w 38"/>
                <a:gd name="T9" fmla="*/ 18 h 30"/>
                <a:gd name="T10" fmla="*/ 23 w 38"/>
                <a:gd name="T11" fmla="*/ 18 h 30"/>
                <a:gd name="T12" fmla="*/ 21 w 38"/>
                <a:gd name="T13" fmla="*/ 16 h 30"/>
                <a:gd name="T14" fmla="*/ 0 w 38"/>
                <a:gd name="T15" fmla="*/ 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30">
                  <a:moveTo>
                    <a:pt x="0" y="0"/>
                  </a:moveTo>
                  <a:cubicBezTo>
                    <a:pt x="1" y="2"/>
                    <a:pt x="1" y="2"/>
                    <a:pt x="1" y="2"/>
                  </a:cubicBezTo>
                  <a:cubicBezTo>
                    <a:pt x="37" y="30"/>
                    <a:pt x="37" y="30"/>
                    <a:pt x="37" y="30"/>
                  </a:cubicBezTo>
                  <a:cubicBezTo>
                    <a:pt x="38" y="29"/>
                    <a:pt x="38" y="29"/>
                    <a:pt x="38" y="29"/>
                  </a:cubicBezTo>
                  <a:cubicBezTo>
                    <a:pt x="23" y="18"/>
                    <a:pt x="23" y="18"/>
                    <a:pt x="23" y="18"/>
                  </a:cubicBezTo>
                  <a:cubicBezTo>
                    <a:pt x="23" y="18"/>
                    <a:pt x="23" y="18"/>
                    <a:pt x="23" y="18"/>
                  </a:cubicBezTo>
                  <a:cubicBezTo>
                    <a:pt x="23" y="18"/>
                    <a:pt x="22" y="17"/>
                    <a:pt x="21" y="16"/>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 name="íSḻïḋe">
              <a:extLst>
                <a:ext uri="{FF2B5EF4-FFF2-40B4-BE49-F238E27FC236}">
                  <a16:creationId xmlns:a16="http://schemas.microsoft.com/office/drawing/2014/main" id="{F5E2F88E-B5B9-428F-8CCA-EF3F03D16046}"/>
                </a:ext>
              </a:extLst>
            </p:cNvPr>
            <p:cNvSpPr/>
            <p:nvPr/>
          </p:nvSpPr>
          <p:spPr bwMode="auto">
            <a:xfrm>
              <a:off x="7463246" y="3207241"/>
              <a:ext cx="18260" cy="18260"/>
            </a:xfrm>
            <a:custGeom>
              <a:avLst/>
              <a:gdLst>
                <a:gd name="T0" fmla="*/ 0 w 2"/>
                <a:gd name="T1" fmla="*/ 0 h 2"/>
                <a:gd name="T2" fmla="*/ 2 w 2"/>
                <a:gd name="T3" fmla="*/ 2 h 2"/>
                <a:gd name="T4" fmla="*/ 2 w 2"/>
                <a:gd name="T5" fmla="*/ 2 h 2"/>
                <a:gd name="T6" fmla="*/ 0 w 2"/>
                <a:gd name="T7" fmla="*/ 0 h 2"/>
              </a:gdLst>
              <a:ahLst/>
              <a:cxnLst>
                <a:cxn ang="0">
                  <a:pos x="T0" y="T1"/>
                </a:cxn>
                <a:cxn ang="0">
                  <a:pos x="T2" y="T3"/>
                </a:cxn>
                <a:cxn ang="0">
                  <a:pos x="T4" y="T5"/>
                </a:cxn>
                <a:cxn ang="0">
                  <a:pos x="T6" y="T7"/>
                </a:cxn>
              </a:cxnLst>
              <a:rect l="0" t="0" r="r" b="b"/>
              <a:pathLst>
                <a:path w="2" h="2">
                  <a:moveTo>
                    <a:pt x="0" y="0"/>
                  </a:moveTo>
                  <a:cubicBezTo>
                    <a:pt x="1" y="1"/>
                    <a:pt x="2" y="2"/>
                    <a:pt x="2" y="2"/>
                  </a:cubicBezTo>
                  <a:cubicBezTo>
                    <a:pt x="2" y="2"/>
                    <a:pt x="2" y="2"/>
                    <a:pt x="2" y="2"/>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 name="îṥlîḍé">
              <a:extLst>
                <a:ext uri="{FF2B5EF4-FFF2-40B4-BE49-F238E27FC236}">
                  <a16:creationId xmlns:a16="http://schemas.microsoft.com/office/drawing/2014/main" id="{6D4DD702-C8A6-4CA6-8CCD-EB18520EC82D}"/>
                </a:ext>
              </a:extLst>
            </p:cNvPr>
            <p:cNvSpPr/>
            <p:nvPr/>
          </p:nvSpPr>
          <p:spPr bwMode="auto">
            <a:xfrm>
              <a:off x="7623024" y="3339629"/>
              <a:ext cx="899324" cy="675635"/>
            </a:xfrm>
            <a:custGeom>
              <a:avLst/>
              <a:gdLst>
                <a:gd name="T0" fmla="*/ 31 w 94"/>
                <a:gd name="T1" fmla="*/ 23 h 71"/>
                <a:gd name="T2" fmla="*/ 31 w 94"/>
                <a:gd name="T3" fmla="*/ 25 h 71"/>
                <a:gd name="T4" fmla="*/ 91 w 94"/>
                <a:gd name="T5" fmla="*/ 70 h 71"/>
                <a:gd name="T6" fmla="*/ 93 w 94"/>
                <a:gd name="T7" fmla="*/ 71 h 71"/>
                <a:gd name="T8" fmla="*/ 94 w 94"/>
                <a:gd name="T9" fmla="*/ 70 h 71"/>
                <a:gd name="T10" fmla="*/ 31 w 94"/>
                <a:gd name="T11" fmla="*/ 23 h 71"/>
                <a:gd name="T12" fmla="*/ 1 w 94"/>
                <a:gd name="T13" fmla="*/ 0 h 71"/>
                <a:gd name="T14" fmla="*/ 0 w 94"/>
                <a:gd name="T15" fmla="*/ 1 h 71"/>
                <a:gd name="T16" fmla="*/ 20 w 94"/>
                <a:gd name="T17" fmla="*/ 16 h 71"/>
                <a:gd name="T18" fmla="*/ 20 w 94"/>
                <a:gd name="T19" fmla="*/ 14 h 71"/>
                <a:gd name="T20" fmla="*/ 1 w 94"/>
                <a:gd name="T2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71">
                  <a:moveTo>
                    <a:pt x="31" y="23"/>
                  </a:moveTo>
                  <a:cubicBezTo>
                    <a:pt x="31" y="23"/>
                    <a:pt x="31" y="24"/>
                    <a:pt x="31" y="25"/>
                  </a:cubicBezTo>
                  <a:cubicBezTo>
                    <a:pt x="91" y="70"/>
                    <a:pt x="91" y="70"/>
                    <a:pt x="91" y="70"/>
                  </a:cubicBezTo>
                  <a:cubicBezTo>
                    <a:pt x="93" y="71"/>
                    <a:pt x="93" y="71"/>
                    <a:pt x="93" y="71"/>
                  </a:cubicBezTo>
                  <a:cubicBezTo>
                    <a:pt x="93" y="70"/>
                    <a:pt x="93" y="70"/>
                    <a:pt x="94" y="70"/>
                  </a:cubicBezTo>
                  <a:cubicBezTo>
                    <a:pt x="31" y="23"/>
                    <a:pt x="31" y="23"/>
                    <a:pt x="31" y="23"/>
                  </a:cubicBezTo>
                  <a:moveTo>
                    <a:pt x="1" y="0"/>
                  </a:moveTo>
                  <a:cubicBezTo>
                    <a:pt x="0" y="1"/>
                    <a:pt x="0" y="1"/>
                    <a:pt x="0" y="1"/>
                  </a:cubicBezTo>
                  <a:cubicBezTo>
                    <a:pt x="20" y="16"/>
                    <a:pt x="20" y="16"/>
                    <a:pt x="20" y="16"/>
                  </a:cubicBezTo>
                  <a:cubicBezTo>
                    <a:pt x="20" y="15"/>
                    <a:pt x="20" y="14"/>
                    <a:pt x="20" y="14"/>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 name="işlîḋê">
              <a:extLst>
                <a:ext uri="{FF2B5EF4-FFF2-40B4-BE49-F238E27FC236}">
                  <a16:creationId xmlns:a16="http://schemas.microsoft.com/office/drawing/2014/main" id="{9E0862B8-CE76-45BA-8B7D-F104690D4397}"/>
                </a:ext>
              </a:extLst>
            </p:cNvPr>
            <p:cNvSpPr/>
            <p:nvPr/>
          </p:nvSpPr>
          <p:spPr bwMode="auto">
            <a:xfrm>
              <a:off x="7814758" y="3472017"/>
              <a:ext cx="104997" cy="104997"/>
            </a:xfrm>
            <a:custGeom>
              <a:avLst/>
              <a:gdLst>
                <a:gd name="T0" fmla="*/ 0 w 11"/>
                <a:gd name="T1" fmla="*/ 0 h 11"/>
                <a:gd name="T2" fmla="*/ 0 w 11"/>
                <a:gd name="T3" fmla="*/ 2 h 11"/>
                <a:gd name="T4" fmla="*/ 11 w 11"/>
                <a:gd name="T5" fmla="*/ 11 h 11"/>
                <a:gd name="T6" fmla="*/ 11 w 11"/>
                <a:gd name="T7" fmla="*/ 9 h 11"/>
                <a:gd name="T8" fmla="*/ 0 w 11"/>
                <a:gd name="T9" fmla="*/ 0 h 11"/>
              </a:gdLst>
              <a:ahLst/>
              <a:cxnLst>
                <a:cxn ang="0">
                  <a:pos x="T0" y="T1"/>
                </a:cxn>
                <a:cxn ang="0">
                  <a:pos x="T2" y="T3"/>
                </a:cxn>
                <a:cxn ang="0">
                  <a:pos x="T4" y="T5"/>
                </a:cxn>
                <a:cxn ang="0">
                  <a:pos x="T6" y="T7"/>
                </a:cxn>
                <a:cxn ang="0">
                  <a:pos x="T8" y="T9"/>
                </a:cxn>
              </a:cxnLst>
              <a:rect l="0" t="0" r="r" b="b"/>
              <a:pathLst>
                <a:path w="11" h="11">
                  <a:moveTo>
                    <a:pt x="0" y="0"/>
                  </a:moveTo>
                  <a:cubicBezTo>
                    <a:pt x="0" y="0"/>
                    <a:pt x="0" y="1"/>
                    <a:pt x="0" y="2"/>
                  </a:cubicBezTo>
                  <a:cubicBezTo>
                    <a:pt x="11" y="11"/>
                    <a:pt x="11" y="11"/>
                    <a:pt x="11" y="11"/>
                  </a:cubicBezTo>
                  <a:cubicBezTo>
                    <a:pt x="11" y="10"/>
                    <a:pt x="11" y="9"/>
                    <a:pt x="11" y="9"/>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 name="iSḻîdé">
              <a:extLst>
                <a:ext uri="{FF2B5EF4-FFF2-40B4-BE49-F238E27FC236}">
                  <a16:creationId xmlns:a16="http://schemas.microsoft.com/office/drawing/2014/main" id="{2924E309-D763-44ED-98AC-3369CD43FD7B}"/>
                </a:ext>
              </a:extLst>
            </p:cNvPr>
            <p:cNvSpPr/>
            <p:nvPr/>
          </p:nvSpPr>
          <p:spPr bwMode="auto">
            <a:xfrm>
              <a:off x="7061518" y="2919640"/>
              <a:ext cx="4565" cy="456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 name="íṣľïḋê">
              <a:extLst>
                <a:ext uri="{FF2B5EF4-FFF2-40B4-BE49-F238E27FC236}">
                  <a16:creationId xmlns:a16="http://schemas.microsoft.com/office/drawing/2014/main" id="{FB87DE04-6287-4AD9-9486-001D7CE49A9C}"/>
                </a:ext>
              </a:extLst>
            </p:cNvPr>
            <p:cNvSpPr/>
            <p:nvPr/>
          </p:nvSpPr>
          <p:spPr bwMode="auto">
            <a:xfrm>
              <a:off x="7061518" y="2919640"/>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îṥļíďé">
              <a:extLst>
                <a:ext uri="{FF2B5EF4-FFF2-40B4-BE49-F238E27FC236}">
                  <a16:creationId xmlns:a16="http://schemas.microsoft.com/office/drawing/2014/main" id="{892EF016-A6CD-45C7-9358-F4F6C25F38A1}"/>
                </a:ext>
              </a:extLst>
            </p:cNvPr>
            <p:cNvSpPr/>
            <p:nvPr/>
          </p:nvSpPr>
          <p:spPr bwMode="auto">
            <a:xfrm>
              <a:off x="7613894" y="3330499"/>
              <a:ext cx="18260" cy="18260"/>
            </a:xfrm>
            <a:custGeom>
              <a:avLst/>
              <a:gdLst>
                <a:gd name="T0" fmla="*/ 2 w 4"/>
                <a:gd name="T1" fmla="*/ 0 h 4"/>
                <a:gd name="T2" fmla="*/ 0 w 4"/>
                <a:gd name="T3" fmla="*/ 2 h 4"/>
                <a:gd name="T4" fmla="*/ 2 w 4"/>
                <a:gd name="T5" fmla="*/ 4 h 4"/>
                <a:gd name="T6" fmla="*/ 4 w 4"/>
                <a:gd name="T7" fmla="*/ 2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lnTo>
                    <a:pt x="0" y="2"/>
                  </a:lnTo>
                  <a:lnTo>
                    <a:pt x="2" y="4"/>
                  </a:lnTo>
                  <a:lnTo>
                    <a:pt x="4"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ïšlidé">
              <a:extLst>
                <a:ext uri="{FF2B5EF4-FFF2-40B4-BE49-F238E27FC236}">
                  <a16:creationId xmlns:a16="http://schemas.microsoft.com/office/drawing/2014/main" id="{77BC276E-7021-46C5-9B5A-A0425BEA3E3B}"/>
                </a:ext>
              </a:extLst>
            </p:cNvPr>
            <p:cNvSpPr/>
            <p:nvPr/>
          </p:nvSpPr>
          <p:spPr bwMode="auto">
            <a:xfrm>
              <a:off x="7613894" y="3330499"/>
              <a:ext cx="18260" cy="18260"/>
            </a:xfrm>
            <a:custGeom>
              <a:avLst/>
              <a:gdLst>
                <a:gd name="T0" fmla="*/ 2 w 4"/>
                <a:gd name="T1" fmla="*/ 0 h 4"/>
                <a:gd name="T2" fmla="*/ 0 w 4"/>
                <a:gd name="T3" fmla="*/ 2 h 4"/>
                <a:gd name="T4" fmla="*/ 2 w 4"/>
                <a:gd name="T5" fmla="*/ 4 h 4"/>
                <a:gd name="T6" fmla="*/ 4 w 4"/>
                <a:gd name="T7" fmla="*/ 2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lnTo>
                    <a:pt x="0" y="2"/>
                  </a:lnTo>
                  <a:lnTo>
                    <a:pt x="2" y="4"/>
                  </a:lnTo>
                  <a:lnTo>
                    <a:pt x="4" y="2"/>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iṡ1ïďê">
              <a:extLst>
                <a:ext uri="{FF2B5EF4-FFF2-40B4-BE49-F238E27FC236}">
                  <a16:creationId xmlns:a16="http://schemas.microsoft.com/office/drawing/2014/main" id="{A1FB00F8-173B-48FF-A017-514CCBC75912}"/>
                </a:ext>
              </a:extLst>
            </p:cNvPr>
            <p:cNvSpPr/>
            <p:nvPr/>
          </p:nvSpPr>
          <p:spPr bwMode="auto">
            <a:xfrm>
              <a:off x="7244121" y="3042898"/>
              <a:ext cx="27391" cy="31956"/>
            </a:xfrm>
            <a:custGeom>
              <a:avLst/>
              <a:gdLst>
                <a:gd name="T0" fmla="*/ 0 w 6"/>
                <a:gd name="T1" fmla="*/ 0 h 7"/>
                <a:gd name="T2" fmla="*/ 2 w 6"/>
                <a:gd name="T3" fmla="*/ 4 h 7"/>
                <a:gd name="T4" fmla="*/ 6 w 6"/>
                <a:gd name="T5" fmla="*/ 7 h 7"/>
                <a:gd name="T6" fmla="*/ 4 w 6"/>
                <a:gd name="T7" fmla="*/ 2 h 7"/>
                <a:gd name="T8" fmla="*/ 0 w 6"/>
                <a:gd name="T9" fmla="*/ 0 h 7"/>
              </a:gdLst>
              <a:ahLst/>
              <a:cxnLst>
                <a:cxn ang="0">
                  <a:pos x="T0" y="T1"/>
                </a:cxn>
                <a:cxn ang="0">
                  <a:pos x="T2" y="T3"/>
                </a:cxn>
                <a:cxn ang="0">
                  <a:pos x="T4" y="T5"/>
                </a:cxn>
                <a:cxn ang="0">
                  <a:pos x="T6" y="T7"/>
                </a:cxn>
                <a:cxn ang="0">
                  <a:pos x="T8" y="T9"/>
                </a:cxn>
              </a:cxnLst>
              <a:rect l="0" t="0" r="r" b="b"/>
              <a:pathLst>
                <a:path w="6" h="7">
                  <a:moveTo>
                    <a:pt x="0" y="0"/>
                  </a:moveTo>
                  <a:lnTo>
                    <a:pt x="2" y="4"/>
                  </a:lnTo>
                  <a:lnTo>
                    <a:pt x="6" y="7"/>
                  </a:lnTo>
                  <a:lnTo>
                    <a:pt x="4"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i$líḓè">
              <a:extLst>
                <a:ext uri="{FF2B5EF4-FFF2-40B4-BE49-F238E27FC236}">
                  <a16:creationId xmlns:a16="http://schemas.microsoft.com/office/drawing/2014/main" id="{CB25EEF0-A79D-412C-8DF9-A53A56D2A0BD}"/>
                </a:ext>
              </a:extLst>
            </p:cNvPr>
            <p:cNvSpPr/>
            <p:nvPr/>
          </p:nvSpPr>
          <p:spPr bwMode="auto">
            <a:xfrm>
              <a:off x="7244121" y="3042898"/>
              <a:ext cx="27391" cy="31956"/>
            </a:xfrm>
            <a:custGeom>
              <a:avLst/>
              <a:gdLst>
                <a:gd name="T0" fmla="*/ 0 w 6"/>
                <a:gd name="T1" fmla="*/ 0 h 7"/>
                <a:gd name="T2" fmla="*/ 2 w 6"/>
                <a:gd name="T3" fmla="*/ 4 h 7"/>
                <a:gd name="T4" fmla="*/ 6 w 6"/>
                <a:gd name="T5" fmla="*/ 7 h 7"/>
                <a:gd name="T6" fmla="*/ 4 w 6"/>
                <a:gd name="T7" fmla="*/ 2 h 7"/>
                <a:gd name="T8" fmla="*/ 0 w 6"/>
                <a:gd name="T9" fmla="*/ 0 h 7"/>
              </a:gdLst>
              <a:ahLst/>
              <a:cxnLst>
                <a:cxn ang="0">
                  <a:pos x="T0" y="T1"/>
                </a:cxn>
                <a:cxn ang="0">
                  <a:pos x="T2" y="T3"/>
                </a:cxn>
                <a:cxn ang="0">
                  <a:pos x="T4" y="T5"/>
                </a:cxn>
                <a:cxn ang="0">
                  <a:pos x="T6" y="T7"/>
                </a:cxn>
                <a:cxn ang="0">
                  <a:pos x="T8" y="T9"/>
                </a:cxn>
              </a:cxnLst>
              <a:rect l="0" t="0" r="r" b="b"/>
              <a:pathLst>
                <a:path w="6" h="7">
                  <a:moveTo>
                    <a:pt x="0" y="0"/>
                  </a:moveTo>
                  <a:lnTo>
                    <a:pt x="2" y="4"/>
                  </a:lnTo>
                  <a:lnTo>
                    <a:pt x="6" y="7"/>
                  </a:lnTo>
                  <a:lnTo>
                    <a:pt x="4" y="2"/>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íŝḻíḍé">
              <a:extLst>
                <a:ext uri="{FF2B5EF4-FFF2-40B4-BE49-F238E27FC236}">
                  <a16:creationId xmlns:a16="http://schemas.microsoft.com/office/drawing/2014/main" id="{48ABA018-B0B1-4E4E-9B28-0FF77F0B53CC}"/>
                </a:ext>
              </a:extLst>
            </p:cNvPr>
            <p:cNvSpPr/>
            <p:nvPr/>
          </p:nvSpPr>
          <p:spPr bwMode="auto">
            <a:xfrm>
              <a:off x="8490392" y="4006134"/>
              <a:ext cx="22825" cy="9130"/>
            </a:xfrm>
            <a:custGeom>
              <a:avLst/>
              <a:gdLst>
                <a:gd name="T0" fmla="*/ 0 w 2"/>
                <a:gd name="T1" fmla="*/ 0 h 1"/>
                <a:gd name="T2" fmla="*/ 2 w 2"/>
                <a:gd name="T3" fmla="*/ 1 h 1"/>
                <a:gd name="T4" fmla="*/ 2 w 2"/>
                <a:gd name="T5" fmla="*/ 1 h 1"/>
                <a:gd name="T6" fmla="*/ 0 w 2"/>
                <a:gd name="T7" fmla="*/ 0 h 1"/>
              </a:gdLst>
              <a:ahLst/>
              <a:cxnLst>
                <a:cxn ang="0">
                  <a:pos x="T0" y="T1"/>
                </a:cxn>
                <a:cxn ang="0">
                  <a:pos x="T2" y="T3"/>
                </a:cxn>
                <a:cxn ang="0">
                  <a:pos x="T4" y="T5"/>
                </a:cxn>
                <a:cxn ang="0">
                  <a:pos x="T6" y="T7"/>
                </a:cxn>
              </a:cxnLst>
              <a:rect l="0" t="0" r="r" b="b"/>
              <a:pathLst>
                <a:path w="2" h="1">
                  <a:moveTo>
                    <a:pt x="0" y="0"/>
                  </a:moveTo>
                  <a:cubicBezTo>
                    <a:pt x="2" y="1"/>
                    <a:pt x="2" y="1"/>
                    <a:pt x="2" y="1"/>
                  </a:cubicBezTo>
                  <a:cubicBezTo>
                    <a:pt x="2" y="1"/>
                    <a:pt x="2" y="1"/>
                    <a:pt x="2" y="1"/>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ïŝlíḋê">
              <a:extLst>
                <a:ext uri="{FF2B5EF4-FFF2-40B4-BE49-F238E27FC236}">
                  <a16:creationId xmlns:a16="http://schemas.microsoft.com/office/drawing/2014/main" id="{F6F97A04-A384-4C8B-8F91-AE4B41000602}"/>
                </a:ext>
              </a:extLst>
            </p:cNvPr>
            <p:cNvSpPr/>
            <p:nvPr/>
          </p:nvSpPr>
          <p:spPr bwMode="auto">
            <a:xfrm>
              <a:off x="8348874" y="2216614"/>
              <a:ext cx="191734" cy="1780390"/>
            </a:xfrm>
            <a:custGeom>
              <a:avLst/>
              <a:gdLst>
                <a:gd name="T0" fmla="*/ 0 w 20"/>
                <a:gd name="T1" fmla="*/ 0 h 187"/>
                <a:gd name="T2" fmla="*/ 19 w 20"/>
                <a:gd name="T3" fmla="*/ 187 h 187"/>
                <a:gd name="T4" fmla="*/ 19 w 20"/>
                <a:gd name="T5" fmla="*/ 187 h 187"/>
                <a:gd name="T6" fmla="*/ 20 w 20"/>
                <a:gd name="T7" fmla="*/ 187 h 187"/>
                <a:gd name="T8" fmla="*/ 2 w 20"/>
                <a:gd name="T9" fmla="*/ 0 h 187"/>
                <a:gd name="T10" fmla="*/ 1 w 20"/>
                <a:gd name="T11" fmla="*/ 1 h 187"/>
                <a:gd name="T12" fmla="*/ 0 w 20"/>
                <a:gd name="T13" fmla="*/ 0 h 187"/>
              </a:gdLst>
              <a:ahLst/>
              <a:cxnLst>
                <a:cxn ang="0">
                  <a:pos x="T0" y="T1"/>
                </a:cxn>
                <a:cxn ang="0">
                  <a:pos x="T2" y="T3"/>
                </a:cxn>
                <a:cxn ang="0">
                  <a:pos x="T4" y="T5"/>
                </a:cxn>
                <a:cxn ang="0">
                  <a:pos x="T6" y="T7"/>
                </a:cxn>
                <a:cxn ang="0">
                  <a:pos x="T8" y="T9"/>
                </a:cxn>
                <a:cxn ang="0">
                  <a:pos x="T10" y="T11"/>
                </a:cxn>
                <a:cxn ang="0">
                  <a:pos x="T12" y="T13"/>
                </a:cxn>
              </a:cxnLst>
              <a:rect l="0" t="0" r="r" b="b"/>
              <a:pathLst>
                <a:path w="20" h="187">
                  <a:moveTo>
                    <a:pt x="0" y="0"/>
                  </a:moveTo>
                  <a:cubicBezTo>
                    <a:pt x="19" y="187"/>
                    <a:pt x="19" y="187"/>
                    <a:pt x="19" y="187"/>
                  </a:cubicBezTo>
                  <a:cubicBezTo>
                    <a:pt x="19" y="187"/>
                    <a:pt x="19" y="187"/>
                    <a:pt x="19" y="187"/>
                  </a:cubicBezTo>
                  <a:cubicBezTo>
                    <a:pt x="20" y="187"/>
                    <a:pt x="20" y="187"/>
                    <a:pt x="20" y="187"/>
                  </a:cubicBezTo>
                  <a:cubicBezTo>
                    <a:pt x="2" y="0"/>
                    <a:pt x="2" y="0"/>
                    <a:pt x="2" y="0"/>
                  </a:cubicBezTo>
                  <a:cubicBezTo>
                    <a:pt x="1" y="1"/>
                    <a:pt x="1" y="1"/>
                    <a:pt x="1" y="1"/>
                  </a:cubicBezTo>
                  <a:cubicBezTo>
                    <a:pt x="1" y="1"/>
                    <a:pt x="1" y="1"/>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iṧḻîďè">
              <a:extLst>
                <a:ext uri="{FF2B5EF4-FFF2-40B4-BE49-F238E27FC236}">
                  <a16:creationId xmlns:a16="http://schemas.microsoft.com/office/drawing/2014/main" id="{27686705-E907-4A2D-A9A1-75209F8B7E23}"/>
                </a:ext>
              </a:extLst>
            </p:cNvPr>
            <p:cNvSpPr/>
            <p:nvPr/>
          </p:nvSpPr>
          <p:spPr bwMode="auto">
            <a:xfrm>
              <a:off x="8157140" y="4042655"/>
              <a:ext cx="374338" cy="849109"/>
            </a:xfrm>
            <a:custGeom>
              <a:avLst/>
              <a:gdLst>
                <a:gd name="T0" fmla="*/ 38 w 39"/>
                <a:gd name="T1" fmla="*/ 0 h 89"/>
                <a:gd name="T2" fmla="*/ 0 w 39"/>
                <a:gd name="T3" fmla="*/ 89 h 89"/>
                <a:gd name="T4" fmla="*/ 1 w 39"/>
                <a:gd name="T5" fmla="*/ 89 h 89"/>
                <a:gd name="T6" fmla="*/ 39 w 39"/>
                <a:gd name="T7" fmla="*/ 1 h 89"/>
                <a:gd name="T8" fmla="*/ 38 w 39"/>
                <a:gd name="T9" fmla="*/ 0 h 89"/>
              </a:gdLst>
              <a:ahLst/>
              <a:cxnLst>
                <a:cxn ang="0">
                  <a:pos x="T0" y="T1"/>
                </a:cxn>
                <a:cxn ang="0">
                  <a:pos x="T2" y="T3"/>
                </a:cxn>
                <a:cxn ang="0">
                  <a:pos x="T4" y="T5"/>
                </a:cxn>
                <a:cxn ang="0">
                  <a:pos x="T6" y="T7"/>
                </a:cxn>
                <a:cxn ang="0">
                  <a:pos x="T8" y="T9"/>
                </a:cxn>
              </a:cxnLst>
              <a:rect l="0" t="0" r="r" b="b"/>
              <a:pathLst>
                <a:path w="39" h="89">
                  <a:moveTo>
                    <a:pt x="38" y="0"/>
                  </a:moveTo>
                  <a:cubicBezTo>
                    <a:pt x="0" y="89"/>
                    <a:pt x="0" y="89"/>
                    <a:pt x="0" y="89"/>
                  </a:cubicBezTo>
                  <a:cubicBezTo>
                    <a:pt x="0" y="89"/>
                    <a:pt x="1" y="89"/>
                    <a:pt x="1" y="89"/>
                  </a:cubicBezTo>
                  <a:cubicBezTo>
                    <a:pt x="39" y="1"/>
                    <a:pt x="39" y="1"/>
                    <a:pt x="39" y="1"/>
                  </a:cubicBezTo>
                  <a:cubicBezTo>
                    <a:pt x="39" y="1"/>
                    <a:pt x="38" y="1"/>
                    <a:pt x="3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 name="îSḻiḍé">
              <a:extLst>
                <a:ext uri="{FF2B5EF4-FFF2-40B4-BE49-F238E27FC236}">
                  <a16:creationId xmlns:a16="http://schemas.microsoft.com/office/drawing/2014/main" id="{71A2561A-4D5C-4E5C-8AEB-B6AA2B4C9D77}"/>
                </a:ext>
              </a:extLst>
            </p:cNvPr>
            <p:cNvSpPr/>
            <p:nvPr/>
          </p:nvSpPr>
          <p:spPr bwMode="auto">
            <a:xfrm>
              <a:off x="4642017" y="1303594"/>
              <a:ext cx="707590" cy="1291924"/>
            </a:xfrm>
            <a:custGeom>
              <a:avLst/>
              <a:gdLst>
                <a:gd name="T0" fmla="*/ 6 w 74"/>
                <a:gd name="T1" fmla="*/ 124 h 136"/>
                <a:gd name="T2" fmla="*/ 0 w 74"/>
                <a:gd name="T3" fmla="*/ 136 h 136"/>
                <a:gd name="T4" fmla="*/ 1 w 74"/>
                <a:gd name="T5" fmla="*/ 136 h 136"/>
                <a:gd name="T6" fmla="*/ 6 w 74"/>
                <a:gd name="T7" fmla="*/ 127 h 136"/>
                <a:gd name="T8" fmla="*/ 6 w 74"/>
                <a:gd name="T9" fmla="*/ 124 h 136"/>
                <a:gd name="T10" fmla="*/ 14 w 74"/>
                <a:gd name="T11" fmla="*/ 109 h 136"/>
                <a:gd name="T12" fmla="*/ 6 w 74"/>
                <a:gd name="T13" fmla="*/ 124 h 136"/>
                <a:gd name="T14" fmla="*/ 7 w 74"/>
                <a:gd name="T15" fmla="*/ 123 h 136"/>
                <a:gd name="T16" fmla="*/ 9 w 74"/>
                <a:gd name="T17" fmla="*/ 121 h 136"/>
                <a:gd name="T18" fmla="*/ 15 w 74"/>
                <a:gd name="T19" fmla="*/ 111 h 136"/>
                <a:gd name="T20" fmla="*/ 14 w 74"/>
                <a:gd name="T21" fmla="*/ 109 h 136"/>
                <a:gd name="T22" fmla="*/ 29 w 74"/>
                <a:gd name="T23" fmla="*/ 84 h 136"/>
                <a:gd name="T24" fmla="*/ 27 w 74"/>
                <a:gd name="T25" fmla="*/ 84 h 136"/>
                <a:gd name="T26" fmla="*/ 23 w 74"/>
                <a:gd name="T27" fmla="*/ 92 h 136"/>
                <a:gd name="T28" fmla="*/ 25 w 74"/>
                <a:gd name="T29" fmla="*/ 92 h 136"/>
                <a:gd name="T30" fmla="*/ 29 w 74"/>
                <a:gd name="T31" fmla="*/ 84 h 136"/>
                <a:gd name="T32" fmla="*/ 29 w 74"/>
                <a:gd name="T33" fmla="*/ 84 h 136"/>
                <a:gd name="T34" fmla="*/ 35 w 74"/>
                <a:gd name="T35" fmla="*/ 69 h 136"/>
                <a:gd name="T36" fmla="*/ 29 w 74"/>
                <a:gd name="T37" fmla="*/ 81 h 136"/>
                <a:gd name="T38" fmla="*/ 31 w 74"/>
                <a:gd name="T39" fmla="*/ 80 h 136"/>
                <a:gd name="T40" fmla="*/ 37 w 74"/>
                <a:gd name="T41" fmla="*/ 70 h 136"/>
                <a:gd name="T42" fmla="*/ 35 w 74"/>
                <a:gd name="T43" fmla="*/ 69 h 136"/>
                <a:gd name="T44" fmla="*/ 58 w 74"/>
                <a:gd name="T45" fmla="*/ 31 h 136"/>
                <a:gd name="T46" fmla="*/ 56 w 74"/>
                <a:gd name="T47" fmla="*/ 31 h 136"/>
                <a:gd name="T48" fmla="*/ 56 w 74"/>
                <a:gd name="T49" fmla="*/ 31 h 136"/>
                <a:gd name="T50" fmla="*/ 55 w 74"/>
                <a:gd name="T51" fmla="*/ 33 h 136"/>
                <a:gd name="T52" fmla="*/ 43 w 74"/>
                <a:gd name="T53" fmla="*/ 55 h 136"/>
                <a:gd name="T54" fmla="*/ 43 w 74"/>
                <a:gd name="T55" fmla="*/ 55 h 136"/>
                <a:gd name="T56" fmla="*/ 43 w 74"/>
                <a:gd name="T57" fmla="*/ 55 h 136"/>
                <a:gd name="T58" fmla="*/ 44 w 74"/>
                <a:gd name="T59" fmla="*/ 55 h 136"/>
                <a:gd name="T60" fmla="*/ 44 w 74"/>
                <a:gd name="T61" fmla="*/ 55 h 136"/>
                <a:gd name="T62" fmla="*/ 55 w 74"/>
                <a:gd name="T63" fmla="*/ 35 h 136"/>
                <a:gd name="T64" fmla="*/ 56 w 74"/>
                <a:gd name="T65" fmla="*/ 33 h 136"/>
                <a:gd name="T66" fmla="*/ 56 w 74"/>
                <a:gd name="T67" fmla="*/ 33 h 136"/>
                <a:gd name="T68" fmla="*/ 58 w 74"/>
                <a:gd name="T69" fmla="*/ 31 h 136"/>
                <a:gd name="T70" fmla="*/ 59 w 74"/>
                <a:gd name="T71" fmla="*/ 28 h 136"/>
                <a:gd name="T72" fmla="*/ 57 w 74"/>
                <a:gd name="T73" fmla="*/ 29 h 136"/>
                <a:gd name="T74" fmla="*/ 57 w 74"/>
                <a:gd name="T75" fmla="*/ 29 h 136"/>
                <a:gd name="T76" fmla="*/ 59 w 74"/>
                <a:gd name="T77" fmla="*/ 28 h 136"/>
                <a:gd name="T78" fmla="*/ 59 w 74"/>
                <a:gd name="T79" fmla="*/ 28 h 136"/>
                <a:gd name="T80" fmla="*/ 72 w 74"/>
                <a:gd name="T81" fmla="*/ 0 h 136"/>
                <a:gd name="T82" fmla="*/ 58 w 74"/>
                <a:gd name="T83" fmla="*/ 28 h 136"/>
                <a:gd name="T84" fmla="*/ 58 w 74"/>
                <a:gd name="T85" fmla="*/ 28 h 136"/>
                <a:gd name="T86" fmla="*/ 59 w 74"/>
                <a:gd name="T87" fmla="*/ 28 h 136"/>
                <a:gd name="T88" fmla="*/ 59 w 74"/>
                <a:gd name="T89" fmla="*/ 27 h 136"/>
                <a:gd name="T90" fmla="*/ 60 w 74"/>
                <a:gd name="T91" fmla="*/ 27 h 136"/>
                <a:gd name="T92" fmla="*/ 74 w 74"/>
                <a:gd name="T93" fmla="*/ 1 h 136"/>
                <a:gd name="T94" fmla="*/ 72 w 74"/>
                <a:gd name="T95"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4" h="136">
                  <a:moveTo>
                    <a:pt x="6" y="124"/>
                  </a:moveTo>
                  <a:cubicBezTo>
                    <a:pt x="0" y="136"/>
                    <a:pt x="0" y="136"/>
                    <a:pt x="0" y="136"/>
                  </a:cubicBezTo>
                  <a:cubicBezTo>
                    <a:pt x="0" y="136"/>
                    <a:pt x="1" y="136"/>
                    <a:pt x="1" y="136"/>
                  </a:cubicBezTo>
                  <a:cubicBezTo>
                    <a:pt x="6" y="127"/>
                    <a:pt x="6" y="127"/>
                    <a:pt x="6" y="127"/>
                  </a:cubicBezTo>
                  <a:cubicBezTo>
                    <a:pt x="6" y="126"/>
                    <a:pt x="6" y="125"/>
                    <a:pt x="6" y="124"/>
                  </a:cubicBezTo>
                  <a:moveTo>
                    <a:pt x="14" y="109"/>
                  </a:moveTo>
                  <a:cubicBezTo>
                    <a:pt x="6" y="124"/>
                    <a:pt x="6" y="124"/>
                    <a:pt x="6" y="124"/>
                  </a:cubicBezTo>
                  <a:cubicBezTo>
                    <a:pt x="7" y="123"/>
                    <a:pt x="7" y="123"/>
                    <a:pt x="7" y="123"/>
                  </a:cubicBezTo>
                  <a:cubicBezTo>
                    <a:pt x="7" y="122"/>
                    <a:pt x="8" y="121"/>
                    <a:pt x="9" y="121"/>
                  </a:cubicBezTo>
                  <a:cubicBezTo>
                    <a:pt x="15" y="111"/>
                    <a:pt x="15" y="111"/>
                    <a:pt x="15" y="111"/>
                  </a:cubicBezTo>
                  <a:cubicBezTo>
                    <a:pt x="14" y="110"/>
                    <a:pt x="14" y="110"/>
                    <a:pt x="14" y="109"/>
                  </a:cubicBezTo>
                  <a:moveTo>
                    <a:pt x="29" y="84"/>
                  </a:moveTo>
                  <a:cubicBezTo>
                    <a:pt x="28" y="84"/>
                    <a:pt x="28" y="84"/>
                    <a:pt x="27" y="84"/>
                  </a:cubicBezTo>
                  <a:cubicBezTo>
                    <a:pt x="23" y="92"/>
                    <a:pt x="23" y="92"/>
                    <a:pt x="23" y="92"/>
                  </a:cubicBezTo>
                  <a:cubicBezTo>
                    <a:pt x="24" y="92"/>
                    <a:pt x="24" y="92"/>
                    <a:pt x="25" y="92"/>
                  </a:cubicBezTo>
                  <a:cubicBezTo>
                    <a:pt x="29" y="84"/>
                    <a:pt x="29" y="84"/>
                    <a:pt x="29" y="84"/>
                  </a:cubicBezTo>
                  <a:cubicBezTo>
                    <a:pt x="29" y="84"/>
                    <a:pt x="29" y="84"/>
                    <a:pt x="29" y="84"/>
                  </a:cubicBezTo>
                  <a:moveTo>
                    <a:pt x="35" y="69"/>
                  </a:moveTo>
                  <a:cubicBezTo>
                    <a:pt x="29" y="81"/>
                    <a:pt x="29" y="81"/>
                    <a:pt x="29" y="81"/>
                  </a:cubicBezTo>
                  <a:cubicBezTo>
                    <a:pt x="30" y="80"/>
                    <a:pt x="31" y="80"/>
                    <a:pt x="31" y="80"/>
                  </a:cubicBezTo>
                  <a:cubicBezTo>
                    <a:pt x="37" y="70"/>
                    <a:pt x="37" y="70"/>
                    <a:pt x="37" y="70"/>
                  </a:cubicBezTo>
                  <a:cubicBezTo>
                    <a:pt x="36" y="70"/>
                    <a:pt x="36" y="69"/>
                    <a:pt x="35" y="69"/>
                  </a:cubicBezTo>
                  <a:moveTo>
                    <a:pt x="58" y="31"/>
                  </a:moveTo>
                  <a:cubicBezTo>
                    <a:pt x="57" y="31"/>
                    <a:pt x="57" y="31"/>
                    <a:pt x="56" y="31"/>
                  </a:cubicBezTo>
                  <a:cubicBezTo>
                    <a:pt x="56" y="31"/>
                    <a:pt x="56" y="31"/>
                    <a:pt x="56" y="31"/>
                  </a:cubicBezTo>
                  <a:cubicBezTo>
                    <a:pt x="56" y="32"/>
                    <a:pt x="56" y="32"/>
                    <a:pt x="55" y="33"/>
                  </a:cubicBezTo>
                  <a:cubicBezTo>
                    <a:pt x="43" y="55"/>
                    <a:pt x="43" y="55"/>
                    <a:pt x="43" y="55"/>
                  </a:cubicBezTo>
                  <a:cubicBezTo>
                    <a:pt x="43" y="55"/>
                    <a:pt x="43" y="55"/>
                    <a:pt x="43" y="55"/>
                  </a:cubicBezTo>
                  <a:cubicBezTo>
                    <a:pt x="43" y="55"/>
                    <a:pt x="43" y="55"/>
                    <a:pt x="43" y="55"/>
                  </a:cubicBezTo>
                  <a:cubicBezTo>
                    <a:pt x="44" y="55"/>
                    <a:pt x="44" y="55"/>
                    <a:pt x="44" y="55"/>
                  </a:cubicBezTo>
                  <a:cubicBezTo>
                    <a:pt x="44" y="55"/>
                    <a:pt x="44" y="55"/>
                    <a:pt x="44" y="55"/>
                  </a:cubicBezTo>
                  <a:cubicBezTo>
                    <a:pt x="55" y="35"/>
                    <a:pt x="55" y="35"/>
                    <a:pt x="55" y="35"/>
                  </a:cubicBezTo>
                  <a:cubicBezTo>
                    <a:pt x="55" y="35"/>
                    <a:pt x="55" y="34"/>
                    <a:pt x="56" y="33"/>
                  </a:cubicBezTo>
                  <a:cubicBezTo>
                    <a:pt x="56" y="33"/>
                    <a:pt x="56" y="33"/>
                    <a:pt x="56" y="33"/>
                  </a:cubicBezTo>
                  <a:cubicBezTo>
                    <a:pt x="58" y="31"/>
                    <a:pt x="58" y="31"/>
                    <a:pt x="58" y="31"/>
                  </a:cubicBezTo>
                  <a:moveTo>
                    <a:pt x="59" y="28"/>
                  </a:moveTo>
                  <a:cubicBezTo>
                    <a:pt x="59" y="28"/>
                    <a:pt x="58" y="29"/>
                    <a:pt x="57" y="29"/>
                  </a:cubicBezTo>
                  <a:cubicBezTo>
                    <a:pt x="57" y="29"/>
                    <a:pt x="57" y="29"/>
                    <a:pt x="57" y="29"/>
                  </a:cubicBezTo>
                  <a:cubicBezTo>
                    <a:pt x="58" y="29"/>
                    <a:pt x="58" y="29"/>
                    <a:pt x="59" y="28"/>
                  </a:cubicBezTo>
                  <a:cubicBezTo>
                    <a:pt x="59" y="28"/>
                    <a:pt x="59" y="28"/>
                    <a:pt x="59" y="28"/>
                  </a:cubicBezTo>
                  <a:moveTo>
                    <a:pt x="72" y="0"/>
                  </a:moveTo>
                  <a:cubicBezTo>
                    <a:pt x="58" y="28"/>
                    <a:pt x="58" y="28"/>
                    <a:pt x="58" y="28"/>
                  </a:cubicBezTo>
                  <a:cubicBezTo>
                    <a:pt x="58" y="28"/>
                    <a:pt x="58" y="28"/>
                    <a:pt x="58" y="28"/>
                  </a:cubicBezTo>
                  <a:cubicBezTo>
                    <a:pt x="59" y="28"/>
                    <a:pt x="59" y="28"/>
                    <a:pt x="59" y="28"/>
                  </a:cubicBezTo>
                  <a:cubicBezTo>
                    <a:pt x="59" y="27"/>
                    <a:pt x="59" y="27"/>
                    <a:pt x="59" y="27"/>
                  </a:cubicBezTo>
                  <a:cubicBezTo>
                    <a:pt x="59" y="27"/>
                    <a:pt x="59" y="27"/>
                    <a:pt x="60" y="27"/>
                  </a:cubicBezTo>
                  <a:cubicBezTo>
                    <a:pt x="74" y="1"/>
                    <a:pt x="74" y="1"/>
                    <a:pt x="74" y="1"/>
                  </a:cubicBezTo>
                  <a:cubicBezTo>
                    <a:pt x="73" y="1"/>
                    <a:pt x="73" y="1"/>
                    <a:pt x="7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 name="îṡḷíḑe">
              <a:extLst>
                <a:ext uri="{FF2B5EF4-FFF2-40B4-BE49-F238E27FC236}">
                  <a16:creationId xmlns:a16="http://schemas.microsoft.com/office/drawing/2014/main" id="{48A77278-B85B-4A11-B5AC-91E09FB956B5}"/>
                </a:ext>
              </a:extLst>
            </p:cNvPr>
            <p:cNvSpPr/>
            <p:nvPr/>
          </p:nvSpPr>
          <p:spPr bwMode="auto">
            <a:xfrm>
              <a:off x="5167003" y="1618586"/>
              <a:ext cx="9130" cy="18260"/>
            </a:xfrm>
            <a:custGeom>
              <a:avLst/>
              <a:gdLst>
                <a:gd name="T0" fmla="*/ 1 w 1"/>
                <a:gd name="T1" fmla="*/ 0 h 2"/>
                <a:gd name="T2" fmla="*/ 1 w 1"/>
                <a:gd name="T3" fmla="*/ 0 h 2"/>
                <a:gd name="T4" fmla="*/ 0 w 1"/>
                <a:gd name="T5" fmla="*/ 2 h 2"/>
                <a:gd name="T6" fmla="*/ 1 w 1"/>
                <a:gd name="T7" fmla="*/ 0 h 2"/>
              </a:gdLst>
              <a:ahLst/>
              <a:cxnLst>
                <a:cxn ang="0">
                  <a:pos x="T0" y="T1"/>
                </a:cxn>
                <a:cxn ang="0">
                  <a:pos x="T2" y="T3"/>
                </a:cxn>
                <a:cxn ang="0">
                  <a:pos x="T4" y="T5"/>
                </a:cxn>
                <a:cxn ang="0">
                  <a:pos x="T6" y="T7"/>
                </a:cxn>
              </a:cxnLst>
              <a:rect l="0" t="0" r="r" b="b"/>
              <a:pathLst>
                <a:path w="1" h="2">
                  <a:moveTo>
                    <a:pt x="1" y="0"/>
                  </a:moveTo>
                  <a:cubicBezTo>
                    <a:pt x="1" y="0"/>
                    <a:pt x="1" y="0"/>
                    <a:pt x="1" y="0"/>
                  </a:cubicBezTo>
                  <a:cubicBezTo>
                    <a:pt x="0" y="1"/>
                    <a:pt x="0" y="2"/>
                    <a:pt x="0" y="2"/>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 name="î$ḻidè">
              <a:extLst>
                <a:ext uri="{FF2B5EF4-FFF2-40B4-BE49-F238E27FC236}">
                  <a16:creationId xmlns:a16="http://schemas.microsoft.com/office/drawing/2014/main" id="{467F63B7-8CCF-4D02-A4C8-17B3522B569A}"/>
                </a:ext>
              </a:extLst>
            </p:cNvPr>
            <p:cNvSpPr/>
            <p:nvPr/>
          </p:nvSpPr>
          <p:spPr bwMode="auto">
            <a:xfrm>
              <a:off x="5167003" y="1559240"/>
              <a:ext cx="45651" cy="59346"/>
            </a:xfrm>
            <a:custGeom>
              <a:avLst/>
              <a:gdLst>
                <a:gd name="T0" fmla="*/ 4 w 5"/>
                <a:gd name="T1" fmla="*/ 1 h 6"/>
                <a:gd name="T2" fmla="*/ 2 w 5"/>
                <a:gd name="T3" fmla="*/ 2 h 6"/>
                <a:gd name="T4" fmla="*/ 0 w 5"/>
                <a:gd name="T5" fmla="*/ 6 h 6"/>
                <a:gd name="T6" fmla="*/ 1 w 5"/>
                <a:gd name="T7" fmla="*/ 4 h 6"/>
                <a:gd name="T8" fmla="*/ 1 w 5"/>
                <a:gd name="T9" fmla="*/ 4 h 6"/>
                <a:gd name="T10" fmla="*/ 3 w 5"/>
                <a:gd name="T11" fmla="*/ 4 h 6"/>
                <a:gd name="T12" fmla="*/ 4 w 5"/>
                <a:gd name="T13" fmla="*/ 1 h 6"/>
                <a:gd name="T14" fmla="*/ 5 w 5"/>
                <a:gd name="T15" fmla="*/ 0 h 6"/>
                <a:gd name="T16" fmla="*/ 4 w 5"/>
                <a:gd name="T17" fmla="*/ 0 h 6"/>
                <a:gd name="T18" fmla="*/ 4 w 5"/>
                <a:gd name="T19" fmla="*/ 1 h 6"/>
                <a:gd name="T20" fmla="*/ 3 w 5"/>
                <a:gd name="T21" fmla="*/ 1 h 6"/>
                <a:gd name="T22" fmla="*/ 3 w 5"/>
                <a:gd name="T23" fmla="*/ 1 h 6"/>
                <a:gd name="T24" fmla="*/ 2 w 5"/>
                <a:gd name="T25" fmla="*/ 2 h 6"/>
                <a:gd name="T26" fmla="*/ 4 w 5"/>
                <a:gd name="T27" fmla="*/ 1 h 6"/>
                <a:gd name="T28" fmla="*/ 5 w 5"/>
                <a:gd name="T2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6">
                  <a:moveTo>
                    <a:pt x="4" y="1"/>
                  </a:moveTo>
                  <a:cubicBezTo>
                    <a:pt x="3" y="2"/>
                    <a:pt x="3" y="2"/>
                    <a:pt x="2" y="2"/>
                  </a:cubicBezTo>
                  <a:cubicBezTo>
                    <a:pt x="0" y="6"/>
                    <a:pt x="0" y="6"/>
                    <a:pt x="0" y="6"/>
                  </a:cubicBezTo>
                  <a:cubicBezTo>
                    <a:pt x="1" y="5"/>
                    <a:pt x="1" y="5"/>
                    <a:pt x="1" y="4"/>
                  </a:cubicBezTo>
                  <a:cubicBezTo>
                    <a:pt x="1" y="4"/>
                    <a:pt x="1" y="4"/>
                    <a:pt x="1" y="4"/>
                  </a:cubicBezTo>
                  <a:cubicBezTo>
                    <a:pt x="2" y="4"/>
                    <a:pt x="2" y="4"/>
                    <a:pt x="3" y="4"/>
                  </a:cubicBezTo>
                  <a:cubicBezTo>
                    <a:pt x="4" y="1"/>
                    <a:pt x="4" y="1"/>
                    <a:pt x="4" y="1"/>
                  </a:cubicBezTo>
                  <a:moveTo>
                    <a:pt x="5" y="0"/>
                  </a:moveTo>
                  <a:cubicBezTo>
                    <a:pt x="4" y="0"/>
                    <a:pt x="4" y="0"/>
                    <a:pt x="4" y="0"/>
                  </a:cubicBezTo>
                  <a:cubicBezTo>
                    <a:pt x="4" y="1"/>
                    <a:pt x="4" y="1"/>
                    <a:pt x="4" y="1"/>
                  </a:cubicBezTo>
                  <a:cubicBezTo>
                    <a:pt x="4" y="1"/>
                    <a:pt x="4" y="1"/>
                    <a:pt x="3" y="1"/>
                  </a:cubicBezTo>
                  <a:cubicBezTo>
                    <a:pt x="3" y="1"/>
                    <a:pt x="3" y="1"/>
                    <a:pt x="3" y="1"/>
                  </a:cubicBezTo>
                  <a:cubicBezTo>
                    <a:pt x="2" y="2"/>
                    <a:pt x="2" y="2"/>
                    <a:pt x="2" y="2"/>
                  </a:cubicBezTo>
                  <a:cubicBezTo>
                    <a:pt x="3" y="2"/>
                    <a:pt x="4" y="1"/>
                    <a:pt x="4" y="1"/>
                  </a:cubicBezTo>
                  <a:cubicBezTo>
                    <a:pt x="5" y="0"/>
                    <a:pt x="5"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4" name="îṡľîḍè">
              <a:extLst>
                <a:ext uri="{FF2B5EF4-FFF2-40B4-BE49-F238E27FC236}">
                  <a16:creationId xmlns:a16="http://schemas.microsoft.com/office/drawing/2014/main" id="{5BCB349F-36F4-4F44-8BBD-BE2CE89E9A88}"/>
                </a:ext>
              </a:extLst>
            </p:cNvPr>
            <p:cNvSpPr/>
            <p:nvPr/>
          </p:nvSpPr>
          <p:spPr bwMode="auto">
            <a:xfrm>
              <a:off x="4897663" y="1824016"/>
              <a:ext cx="164343" cy="278471"/>
            </a:xfrm>
            <a:custGeom>
              <a:avLst/>
              <a:gdLst>
                <a:gd name="T0" fmla="*/ 4 w 17"/>
                <a:gd name="T1" fmla="*/ 25 h 29"/>
                <a:gd name="T2" fmla="*/ 2 w 17"/>
                <a:gd name="T3" fmla="*/ 26 h 29"/>
                <a:gd name="T4" fmla="*/ 0 w 17"/>
                <a:gd name="T5" fmla="*/ 29 h 29"/>
                <a:gd name="T6" fmla="*/ 2 w 17"/>
                <a:gd name="T7" fmla="*/ 29 h 29"/>
                <a:gd name="T8" fmla="*/ 2 w 17"/>
                <a:gd name="T9" fmla="*/ 29 h 29"/>
                <a:gd name="T10" fmla="*/ 4 w 17"/>
                <a:gd name="T11" fmla="*/ 25 h 29"/>
                <a:gd name="T12" fmla="*/ 16 w 17"/>
                <a:gd name="T13" fmla="*/ 0 h 29"/>
                <a:gd name="T14" fmla="*/ 16 w 17"/>
                <a:gd name="T15" fmla="*/ 0 h 29"/>
                <a:gd name="T16" fmla="*/ 16 w 17"/>
                <a:gd name="T17" fmla="*/ 0 h 29"/>
                <a:gd name="T18" fmla="*/ 8 w 17"/>
                <a:gd name="T19" fmla="*/ 14 h 29"/>
                <a:gd name="T20" fmla="*/ 10 w 17"/>
                <a:gd name="T21" fmla="*/ 15 h 29"/>
                <a:gd name="T22" fmla="*/ 17 w 17"/>
                <a:gd name="T23" fmla="*/ 0 h 29"/>
                <a:gd name="T24" fmla="*/ 17 w 17"/>
                <a:gd name="T25" fmla="*/ 0 h 29"/>
                <a:gd name="T26" fmla="*/ 16 w 17"/>
                <a:gd name="T2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29">
                  <a:moveTo>
                    <a:pt x="4" y="25"/>
                  </a:moveTo>
                  <a:cubicBezTo>
                    <a:pt x="4" y="25"/>
                    <a:pt x="3" y="25"/>
                    <a:pt x="2" y="26"/>
                  </a:cubicBezTo>
                  <a:cubicBezTo>
                    <a:pt x="0" y="29"/>
                    <a:pt x="0" y="29"/>
                    <a:pt x="0" y="29"/>
                  </a:cubicBezTo>
                  <a:cubicBezTo>
                    <a:pt x="1" y="29"/>
                    <a:pt x="1" y="29"/>
                    <a:pt x="2" y="29"/>
                  </a:cubicBezTo>
                  <a:cubicBezTo>
                    <a:pt x="2" y="29"/>
                    <a:pt x="2" y="29"/>
                    <a:pt x="2" y="29"/>
                  </a:cubicBezTo>
                  <a:cubicBezTo>
                    <a:pt x="4" y="25"/>
                    <a:pt x="4" y="25"/>
                    <a:pt x="4" y="25"/>
                  </a:cubicBezTo>
                  <a:moveTo>
                    <a:pt x="16" y="0"/>
                  </a:moveTo>
                  <a:cubicBezTo>
                    <a:pt x="16" y="0"/>
                    <a:pt x="16" y="0"/>
                    <a:pt x="16" y="0"/>
                  </a:cubicBezTo>
                  <a:cubicBezTo>
                    <a:pt x="16" y="0"/>
                    <a:pt x="16" y="0"/>
                    <a:pt x="16" y="0"/>
                  </a:cubicBezTo>
                  <a:cubicBezTo>
                    <a:pt x="8" y="14"/>
                    <a:pt x="8" y="14"/>
                    <a:pt x="8" y="14"/>
                  </a:cubicBezTo>
                  <a:cubicBezTo>
                    <a:pt x="9" y="14"/>
                    <a:pt x="9" y="15"/>
                    <a:pt x="10" y="15"/>
                  </a:cubicBezTo>
                  <a:cubicBezTo>
                    <a:pt x="17" y="0"/>
                    <a:pt x="17" y="0"/>
                    <a:pt x="17" y="0"/>
                  </a:cubicBezTo>
                  <a:cubicBezTo>
                    <a:pt x="17" y="0"/>
                    <a:pt x="17" y="0"/>
                    <a:pt x="17" y="0"/>
                  </a:cubicBezTo>
                  <a:cubicBezTo>
                    <a:pt x="17" y="0"/>
                    <a:pt x="17" y="0"/>
                    <a:pt x="1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5" name="íṧliďe">
              <a:extLst>
                <a:ext uri="{FF2B5EF4-FFF2-40B4-BE49-F238E27FC236}">
                  <a16:creationId xmlns:a16="http://schemas.microsoft.com/office/drawing/2014/main" id="{EFE25A94-258D-47E7-B1C3-367C099F0A0E}"/>
                </a:ext>
              </a:extLst>
            </p:cNvPr>
            <p:cNvSpPr/>
            <p:nvPr/>
          </p:nvSpPr>
          <p:spPr bwMode="auto">
            <a:xfrm>
              <a:off x="4272245" y="2180094"/>
              <a:ext cx="607158" cy="1123015"/>
            </a:xfrm>
            <a:custGeom>
              <a:avLst/>
              <a:gdLst>
                <a:gd name="T0" fmla="*/ 39 w 64"/>
                <a:gd name="T1" fmla="*/ 44 h 118"/>
                <a:gd name="T2" fmla="*/ 0 w 64"/>
                <a:gd name="T3" fmla="*/ 118 h 118"/>
                <a:gd name="T4" fmla="*/ 0 w 64"/>
                <a:gd name="T5" fmla="*/ 118 h 118"/>
                <a:gd name="T6" fmla="*/ 40 w 64"/>
                <a:gd name="T7" fmla="*/ 44 h 118"/>
                <a:gd name="T8" fmla="*/ 39 w 64"/>
                <a:gd name="T9" fmla="*/ 44 h 118"/>
                <a:gd name="T10" fmla="*/ 48 w 64"/>
                <a:gd name="T11" fmla="*/ 29 h 118"/>
                <a:gd name="T12" fmla="*/ 46 w 64"/>
                <a:gd name="T13" fmla="*/ 31 h 118"/>
                <a:gd name="T14" fmla="*/ 45 w 64"/>
                <a:gd name="T15" fmla="*/ 32 h 118"/>
                <a:gd name="T16" fmla="*/ 45 w 64"/>
                <a:gd name="T17" fmla="*/ 32 h 118"/>
                <a:gd name="T18" fmla="*/ 45 w 64"/>
                <a:gd name="T19" fmla="*/ 35 h 118"/>
                <a:gd name="T20" fmla="*/ 48 w 64"/>
                <a:gd name="T21" fmla="*/ 29 h 118"/>
                <a:gd name="T22" fmla="*/ 64 w 64"/>
                <a:gd name="T23" fmla="*/ 0 h 118"/>
                <a:gd name="T24" fmla="*/ 62 w 64"/>
                <a:gd name="T25" fmla="*/ 0 h 118"/>
                <a:gd name="T26" fmla="*/ 61 w 64"/>
                <a:gd name="T27" fmla="*/ 2 h 118"/>
                <a:gd name="T28" fmla="*/ 53 w 64"/>
                <a:gd name="T29" fmla="*/ 17 h 118"/>
                <a:gd name="T30" fmla="*/ 54 w 64"/>
                <a:gd name="T31" fmla="*/ 19 h 118"/>
                <a:gd name="T32" fmla="*/ 64 w 64"/>
                <a:gd name="T33"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 h="118">
                  <a:moveTo>
                    <a:pt x="39" y="44"/>
                  </a:moveTo>
                  <a:cubicBezTo>
                    <a:pt x="0" y="118"/>
                    <a:pt x="0" y="118"/>
                    <a:pt x="0" y="118"/>
                  </a:cubicBezTo>
                  <a:cubicBezTo>
                    <a:pt x="0" y="118"/>
                    <a:pt x="0" y="118"/>
                    <a:pt x="0" y="118"/>
                  </a:cubicBezTo>
                  <a:cubicBezTo>
                    <a:pt x="40" y="44"/>
                    <a:pt x="40" y="44"/>
                    <a:pt x="40" y="44"/>
                  </a:cubicBezTo>
                  <a:cubicBezTo>
                    <a:pt x="40" y="44"/>
                    <a:pt x="39" y="44"/>
                    <a:pt x="39" y="44"/>
                  </a:cubicBezTo>
                  <a:moveTo>
                    <a:pt x="48" y="29"/>
                  </a:moveTo>
                  <a:cubicBezTo>
                    <a:pt x="47" y="29"/>
                    <a:pt x="46" y="30"/>
                    <a:pt x="46" y="31"/>
                  </a:cubicBezTo>
                  <a:cubicBezTo>
                    <a:pt x="46" y="31"/>
                    <a:pt x="46" y="31"/>
                    <a:pt x="45" y="32"/>
                  </a:cubicBezTo>
                  <a:cubicBezTo>
                    <a:pt x="45" y="32"/>
                    <a:pt x="45" y="32"/>
                    <a:pt x="45" y="32"/>
                  </a:cubicBezTo>
                  <a:cubicBezTo>
                    <a:pt x="45" y="33"/>
                    <a:pt x="45" y="34"/>
                    <a:pt x="45" y="35"/>
                  </a:cubicBezTo>
                  <a:cubicBezTo>
                    <a:pt x="48" y="29"/>
                    <a:pt x="48" y="29"/>
                    <a:pt x="48" y="29"/>
                  </a:cubicBezTo>
                  <a:moveTo>
                    <a:pt x="64" y="0"/>
                  </a:moveTo>
                  <a:cubicBezTo>
                    <a:pt x="63" y="0"/>
                    <a:pt x="63" y="0"/>
                    <a:pt x="62" y="0"/>
                  </a:cubicBezTo>
                  <a:cubicBezTo>
                    <a:pt x="61" y="2"/>
                    <a:pt x="61" y="2"/>
                    <a:pt x="61" y="2"/>
                  </a:cubicBezTo>
                  <a:cubicBezTo>
                    <a:pt x="53" y="17"/>
                    <a:pt x="53" y="17"/>
                    <a:pt x="53" y="17"/>
                  </a:cubicBezTo>
                  <a:cubicBezTo>
                    <a:pt x="53" y="18"/>
                    <a:pt x="53" y="18"/>
                    <a:pt x="54" y="19"/>
                  </a:cubicBezTo>
                  <a:cubicBezTo>
                    <a:pt x="64" y="0"/>
                    <a:pt x="64" y="0"/>
                    <a:pt x="6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6" name="iṣlïḑé">
              <a:extLst>
                <a:ext uri="{FF2B5EF4-FFF2-40B4-BE49-F238E27FC236}">
                  <a16:creationId xmlns:a16="http://schemas.microsoft.com/office/drawing/2014/main" id="{D19E83E7-A50F-4BC8-B734-72B20D5AD998}"/>
                </a:ext>
              </a:extLst>
            </p:cNvPr>
            <p:cNvSpPr/>
            <p:nvPr/>
          </p:nvSpPr>
          <p:spPr bwMode="auto">
            <a:xfrm>
              <a:off x="4272245" y="3303109"/>
              <a:ext cx="4565" cy="456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7" name="ísliďe">
              <a:extLst>
                <a:ext uri="{FF2B5EF4-FFF2-40B4-BE49-F238E27FC236}">
                  <a16:creationId xmlns:a16="http://schemas.microsoft.com/office/drawing/2014/main" id="{E736B96C-13AA-417D-91CB-C9DCE4349A96}"/>
                </a:ext>
              </a:extLst>
            </p:cNvPr>
            <p:cNvSpPr/>
            <p:nvPr/>
          </p:nvSpPr>
          <p:spPr bwMode="auto">
            <a:xfrm>
              <a:off x="5367867" y="1312724"/>
              <a:ext cx="607158" cy="826283"/>
            </a:xfrm>
            <a:custGeom>
              <a:avLst/>
              <a:gdLst>
                <a:gd name="T0" fmla="*/ 50 w 64"/>
                <a:gd name="T1" fmla="*/ 67 h 87"/>
                <a:gd name="T2" fmla="*/ 50 w 64"/>
                <a:gd name="T3" fmla="*/ 67 h 87"/>
                <a:gd name="T4" fmla="*/ 64 w 64"/>
                <a:gd name="T5" fmla="*/ 87 h 87"/>
                <a:gd name="T6" fmla="*/ 64 w 64"/>
                <a:gd name="T7" fmla="*/ 87 h 87"/>
                <a:gd name="T8" fmla="*/ 50 w 64"/>
                <a:gd name="T9" fmla="*/ 67 h 87"/>
                <a:gd name="T10" fmla="*/ 16 w 64"/>
                <a:gd name="T11" fmla="*/ 22 h 87"/>
                <a:gd name="T12" fmla="*/ 16 w 64"/>
                <a:gd name="T13" fmla="*/ 22 h 87"/>
                <a:gd name="T14" fmla="*/ 16 w 64"/>
                <a:gd name="T15" fmla="*/ 22 h 87"/>
                <a:gd name="T16" fmla="*/ 16 w 64"/>
                <a:gd name="T17" fmla="*/ 22 h 87"/>
                <a:gd name="T18" fmla="*/ 0 w 64"/>
                <a:gd name="T19" fmla="*/ 0 h 87"/>
                <a:gd name="T20" fmla="*/ 0 w 64"/>
                <a:gd name="T21" fmla="*/ 0 h 87"/>
                <a:gd name="T22" fmla="*/ 0 w 64"/>
                <a:gd name="T23" fmla="*/ 0 h 87"/>
                <a:gd name="T24" fmla="*/ 15 w 64"/>
                <a:gd name="T25" fmla="*/ 21 h 87"/>
                <a:gd name="T26" fmla="*/ 17 w 64"/>
                <a:gd name="T27" fmla="*/ 21 h 87"/>
                <a:gd name="T28" fmla="*/ 3 w 64"/>
                <a:gd name="T29" fmla="*/ 3 h 87"/>
                <a:gd name="T30" fmla="*/ 0 w 64"/>
                <a:gd name="T31"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 h="87">
                  <a:moveTo>
                    <a:pt x="50" y="67"/>
                  </a:moveTo>
                  <a:cubicBezTo>
                    <a:pt x="50" y="67"/>
                    <a:pt x="50" y="67"/>
                    <a:pt x="50" y="67"/>
                  </a:cubicBezTo>
                  <a:cubicBezTo>
                    <a:pt x="64" y="87"/>
                    <a:pt x="64" y="87"/>
                    <a:pt x="64" y="87"/>
                  </a:cubicBezTo>
                  <a:cubicBezTo>
                    <a:pt x="64" y="87"/>
                    <a:pt x="64" y="87"/>
                    <a:pt x="64" y="87"/>
                  </a:cubicBezTo>
                  <a:cubicBezTo>
                    <a:pt x="50" y="67"/>
                    <a:pt x="50" y="67"/>
                    <a:pt x="50" y="67"/>
                  </a:cubicBezTo>
                  <a:moveTo>
                    <a:pt x="16" y="22"/>
                  </a:moveTo>
                  <a:cubicBezTo>
                    <a:pt x="16" y="22"/>
                    <a:pt x="16" y="22"/>
                    <a:pt x="16" y="22"/>
                  </a:cubicBezTo>
                  <a:cubicBezTo>
                    <a:pt x="16" y="22"/>
                    <a:pt x="16" y="22"/>
                    <a:pt x="16" y="22"/>
                  </a:cubicBezTo>
                  <a:cubicBezTo>
                    <a:pt x="16" y="22"/>
                    <a:pt x="16" y="22"/>
                    <a:pt x="16" y="22"/>
                  </a:cubicBezTo>
                  <a:moveTo>
                    <a:pt x="0" y="0"/>
                  </a:moveTo>
                  <a:cubicBezTo>
                    <a:pt x="0" y="0"/>
                    <a:pt x="0" y="0"/>
                    <a:pt x="0" y="0"/>
                  </a:cubicBezTo>
                  <a:cubicBezTo>
                    <a:pt x="0" y="0"/>
                    <a:pt x="0" y="0"/>
                    <a:pt x="0" y="0"/>
                  </a:cubicBezTo>
                  <a:cubicBezTo>
                    <a:pt x="15" y="21"/>
                    <a:pt x="15" y="21"/>
                    <a:pt x="15" y="21"/>
                  </a:cubicBezTo>
                  <a:cubicBezTo>
                    <a:pt x="16" y="21"/>
                    <a:pt x="16" y="21"/>
                    <a:pt x="17" y="21"/>
                  </a:cubicBezTo>
                  <a:cubicBezTo>
                    <a:pt x="3" y="3"/>
                    <a:pt x="3" y="3"/>
                    <a:pt x="3" y="3"/>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8" name="ïṡ1iḓê">
              <a:extLst>
                <a:ext uri="{FF2B5EF4-FFF2-40B4-BE49-F238E27FC236}">
                  <a16:creationId xmlns:a16="http://schemas.microsoft.com/office/drawing/2014/main" id="{6209F813-9F34-4C0E-802E-1FF08CD79F5F}"/>
                </a:ext>
              </a:extLst>
            </p:cNvPr>
            <p:cNvSpPr/>
            <p:nvPr/>
          </p:nvSpPr>
          <p:spPr bwMode="auto">
            <a:xfrm>
              <a:off x="5509385" y="1513589"/>
              <a:ext cx="333252" cy="438250"/>
            </a:xfrm>
            <a:custGeom>
              <a:avLst/>
              <a:gdLst>
                <a:gd name="T0" fmla="*/ 2 w 35"/>
                <a:gd name="T1" fmla="*/ 0 h 46"/>
                <a:gd name="T2" fmla="*/ 0 w 35"/>
                <a:gd name="T3" fmla="*/ 0 h 46"/>
                <a:gd name="T4" fmla="*/ 1 w 35"/>
                <a:gd name="T5" fmla="*/ 1 h 46"/>
                <a:gd name="T6" fmla="*/ 1 w 35"/>
                <a:gd name="T7" fmla="*/ 1 h 46"/>
                <a:gd name="T8" fmla="*/ 1 w 35"/>
                <a:gd name="T9" fmla="*/ 1 h 46"/>
                <a:gd name="T10" fmla="*/ 35 w 35"/>
                <a:gd name="T11" fmla="*/ 46 h 46"/>
                <a:gd name="T12" fmla="*/ 35 w 35"/>
                <a:gd name="T13" fmla="*/ 46 h 46"/>
                <a:gd name="T14" fmla="*/ 5 w 35"/>
                <a:gd name="T15" fmla="*/ 5 h 46"/>
                <a:gd name="T16" fmla="*/ 2 w 35"/>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46">
                  <a:moveTo>
                    <a:pt x="2" y="0"/>
                  </a:moveTo>
                  <a:cubicBezTo>
                    <a:pt x="1" y="0"/>
                    <a:pt x="1" y="0"/>
                    <a:pt x="0" y="0"/>
                  </a:cubicBezTo>
                  <a:cubicBezTo>
                    <a:pt x="1" y="1"/>
                    <a:pt x="1" y="1"/>
                    <a:pt x="1" y="1"/>
                  </a:cubicBezTo>
                  <a:cubicBezTo>
                    <a:pt x="1" y="1"/>
                    <a:pt x="1" y="1"/>
                    <a:pt x="1" y="1"/>
                  </a:cubicBezTo>
                  <a:cubicBezTo>
                    <a:pt x="1" y="1"/>
                    <a:pt x="1" y="1"/>
                    <a:pt x="1" y="1"/>
                  </a:cubicBezTo>
                  <a:cubicBezTo>
                    <a:pt x="35" y="46"/>
                    <a:pt x="35" y="46"/>
                    <a:pt x="35" y="46"/>
                  </a:cubicBezTo>
                  <a:cubicBezTo>
                    <a:pt x="35" y="46"/>
                    <a:pt x="35" y="46"/>
                    <a:pt x="35" y="46"/>
                  </a:cubicBezTo>
                  <a:cubicBezTo>
                    <a:pt x="5" y="5"/>
                    <a:pt x="5" y="5"/>
                    <a:pt x="5" y="5"/>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9" name="ïšḷîďé">
              <a:extLst>
                <a:ext uri="{FF2B5EF4-FFF2-40B4-BE49-F238E27FC236}">
                  <a16:creationId xmlns:a16="http://schemas.microsoft.com/office/drawing/2014/main" id="{F0EBD58E-F1C2-48B5-A5AF-6B0779DAEDEC}"/>
                </a:ext>
              </a:extLst>
            </p:cNvPr>
            <p:cNvSpPr/>
            <p:nvPr/>
          </p:nvSpPr>
          <p:spPr bwMode="auto">
            <a:xfrm>
              <a:off x="5376998" y="1303594"/>
              <a:ext cx="734980" cy="703026"/>
            </a:xfrm>
            <a:custGeom>
              <a:avLst/>
              <a:gdLst>
                <a:gd name="T0" fmla="*/ 62 w 77"/>
                <a:gd name="T1" fmla="*/ 59 h 74"/>
                <a:gd name="T2" fmla="*/ 60 w 77"/>
                <a:gd name="T3" fmla="*/ 59 h 74"/>
                <a:gd name="T4" fmla="*/ 76 w 77"/>
                <a:gd name="T5" fmla="*/ 74 h 74"/>
                <a:gd name="T6" fmla="*/ 77 w 77"/>
                <a:gd name="T7" fmla="*/ 73 h 74"/>
                <a:gd name="T8" fmla="*/ 62 w 77"/>
                <a:gd name="T9" fmla="*/ 59 h 74"/>
                <a:gd name="T10" fmla="*/ 5 w 77"/>
                <a:gd name="T11" fmla="*/ 5 h 74"/>
                <a:gd name="T12" fmla="*/ 9 w 77"/>
                <a:gd name="T13" fmla="*/ 10 h 74"/>
                <a:gd name="T14" fmla="*/ 21 w 77"/>
                <a:gd name="T15" fmla="*/ 22 h 74"/>
                <a:gd name="T16" fmla="*/ 23 w 77"/>
                <a:gd name="T17" fmla="*/ 22 h 74"/>
                <a:gd name="T18" fmla="*/ 5 w 77"/>
                <a:gd name="T19" fmla="*/ 5 h 74"/>
                <a:gd name="T20" fmla="*/ 0 w 77"/>
                <a:gd name="T21" fmla="*/ 0 h 74"/>
                <a:gd name="T22" fmla="*/ 0 w 77"/>
                <a:gd name="T23" fmla="*/ 0 h 74"/>
                <a:gd name="T24" fmla="*/ 2 w 77"/>
                <a:gd name="T25" fmla="*/ 4 h 74"/>
                <a:gd name="T26" fmla="*/ 4 w 77"/>
                <a:gd name="T27" fmla="*/ 6 h 74"/>
                <a:gd name="T28" fmla="*/ 0 w 77"/>
                <a:gd name="T29" fmla="*/ 0 h 74"/>
                <a:gd name="T30" fmla="*/ 0 w 77"/>
                <a:gd name="T31"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7" h="74">
                  <a:moveTo>
                    <a:pt x="62" y="59"/>
                  </a:moveTo>
                  <a:cubicBezTo>
                    <a:pt x="61" y="59"/>
                    <a:pt x="61" y="59"/>
                    <a:pt x="60" y="59"/>
                  </a:cubicBezTo>
                  <a:cubicBezTo>
                    <a:pt x="76" y="74"/>
                    <a:pt x="76" y="74"/>
                    <a:pt x="76" y="74"/>
                  </a:cubicBezTo>
                  <a:cubicBezTo>
                    <a:pt x="77" y="73"/>
                    <a:pt x="77" y="73"/>
                    <a:pt x="77" y="73"/>
                  </a:cubicBezTo>
                  <a:cubicBezTo>
                    <a:pt x="62" y="59"/>
                    <a:pt x="62" y="59"/>
                    <a:pt x="62" y="59"/>
                  </a:cubicBezTo>
                  <a:moveTo>
                    <a:pt x="5" y="5"/>
                  </a:moveTo>
                  <a:cubicBezTo>
                    <a:pt x="9" y="10"/>
                    <a:pt x="9" y="10"/>
                    <a:pt x="9" y="10"/>
                  </a:cubicBezTo>
                  <a:cubicBezTo>
                    <a:pt x="21" y="22"/>
                    <a:pt x="21" y="22"/>
                    <a:pt x="21" y="22"/>
                  </a:cubicBezTo>
                  <a:cubicBezTo>
                    <a:pt x="21" y="22"/>
                    <a:pt x="22" y="22"/>
                    <a:pt x="23" y="22"/>
                  </a:cubicBezTo>
                  <a:cubicBezTo>
                    <a:pt x="5" y="5"/>
                    <a:pt x="5" y="5"/>
                    <a:pt x="5" y="5"/>
                  </a:cubicBezTo>
                  <a:moveTo>
                    <a:pt x="0" y="0"/>
                  </a:moveTo>
                  <a:cubicBezTo>
                    <a:pt x="0" y="0"/>
                    <a:pt x="0" y="0"/>
                    <a:pt x="0" y="0"/>
                  </a:cubicBezTo>
                  <a:cubicBezTo>
                    <a:pt x="2" y="4"/>
                    <a:pt x="2" y="4"/>
                    <a:pt x="2" y="4"/>
                  </a:cubicBezTo>
                  <a:cubicBezTo>
                    <a:pt x="4" y="6"/>
                    <a:pt x="4" y="6"/>
                    <a:pt x="4" y="6"/>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0" name="ïsḷîḓé">
              <a:extLst>
                <a:ext uri="{FF2B5EF4-FFF2-40B4-BE49-F238E27FC236}">
                  <a16:creationId xmlns:a16="http://schemas.microsoft.com/office/drawing/2014/main" id="{58DDCBD5-715B-4BD6-89AA-AA3F41F52A65}"/>
                </a:ext>
              </a:extLst>
            </p:cNvPr>
            <p:cNvSpPr/>
            <p:nvPr/>
          </p:nvSpPr>
          <p:spPr bwMode="auto">
            <a:xfrm>
              <a:off x="5577862" y="1513589"/>
              <a:ext cx="388033" cy="351513"/>
            </a:xfrm>
            <a:custGeom>
              <a:avLst/>
              <a:gdLst>
                <a:gd name="T0" fmla="*/ 2 w 41"/>
                <a:gd name="T1" fmla="*/ 0 h 37"/>
                <a:gd name="T2" fmla="*/ 0 w 41"/>
                <a:gd name="T3" fmla="*/ 0 h 37"/>
                <a:gd name="T4" fmla="*/ 39 w 41"/>
                <a:gd name="T5" fmla="*/ 37 h 37"/>
                <a:gd name="T6" fmla="*/ 41 w 41"/>
                <a:gd name="T7" fmla="*/ 37 h 37"/>
                <a:gd name="T8" fmla="*/ 2 w 41"/>
                <a:gd name="T9" fmla="*/ 0 h 37"/>
              </a:gdLst>
              <a:ahLst/>
              <a:cxnLst>
                <a:cxn ang="0">
                  <a:pos x="T0" y="T1"/>
                </a:cxn>
                <a:cxn ang="0">
                  <a:pos x="T2" y="T3"/>
                </a:cxn>
                <a:cxn ang="0">
                  <a:pos x="T4" y="T5"/>
                </a:cxn>
                <a:cxn ang="0">
                  <a:pos x="T6" y="T7"/>
                </a:cxn>
                <a:cxn ang="0">
                  <a:pos x="T8" y="T9"/>
                </a:cxn>
              </a:cxnLst>
              <a:rect l="0" t="0" r="r" b="b"/>
              <a:pathLst>
                <a:path w="41" h="37">
                  <a:moveTo>
                    <a:pt x="2" y="0"/>
                  </a:moveTo>
                  <a:cubicBezTo>
                    <a:pt x="1" y="0"/>
                    <a:pt x="0" y="0"/>
                    <a:pt x="0" y="0"/>
                  </a:cubicBezTo>
                  <a:cubicBezTo>
                    <a:pt x="39" y="37"/>
                    <a:pt x="39" y="37"/>
                    <a:pt x="39" y="37"/>
                  </a:cubicBezTo>
                  <a:cubicBezTo>
                    <a:pt x="40" y="37"/>
                    <a:pt x="40" y="37"/>
                    <a:pt x="41" y="37"/>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1" name="îṡľïḍe">
              <a:extLst>
                <a:ext uri="{FF2B5EF4-FFF2-40B4-BE49-F238E27FC236}">
                  <a16:creationId xmlns:a16="http://schemas.microsoft.com/office/drawing/2014/main" id="{3FECCF13-81D3-4A72-AF20-2EE75712F175}"/>
                </a:ext>
              </a:extLst>
            </p:cNvPr>
            <p:cNvSpPr/>
            <p:nvPr/>
          </p:nvSpPr>
          <p:spPr bwMode="auto">
            <a:xfrm>
              <a:off x="6111978" y="2006620"/>
              <a:ext cx="876498" cy="839979"/>
            </a:xfrm>
            <a:custGeom>
              <a:avLst/>
              <a:gdLst>
                <a:gd name="T0" fmla="*/ 35 w 192"/>
                <a:gd name="T1" fmla="*/ 36 h 184"/>
                <a:gd name="T2" fmla="*/ 189 w 192"/>
                <a:gd name="T3" fmla="*/ 184 h 184"/>
                <a:gd name="T4" fmla="*/ 192 w 192"/>
                <a:gd name="T5" fmla="*/ 184 h 184"/>
                <a:gd name="T6" fmla="*/ 37 w 192"/>
                <a:gd name="T7" fmla="*/ 36 h 184"/>
                <a:gd name="T8" fmla="*/ 35 w 192"/>
                <a:gd name="T9" fmla="*/ 36 h 184"/>
                <a:gd name="T10" fmla="*/ 2 w 192"/>
                <a:gd name="T11" fmla="*/ 0 h 184"/>
                <a:gd name="T12" fmla="*/ 0 w 192"/>
                <a:gd name="T13" fmla="*/ 2 h 184"/>
                <a:gd name="T14" fmla="*/ 31 w 192"/>
                <a:gd name="T15" fmla="*/ 31 h 184"/>
                <a:gd name="T16" fmla="*/ 35 w 192"/>
                <a:gd name="T17" fmla="*/ 33 h 184"/>
                <a:gd name="T18" fmla="*/ 14 w 192"/>
                <a:gd name="T19" fmla="*/ 13 h 184"/>
                <a:gd name="T20" fmla="*/ 2 w 192"/>
                <a:gd name="T21"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84">
                  <a:moveTo>
                    <a:pt x="35" y="36"/>
                  </a:moveTo>
                  <a:lnTo>
                    <a:pt x="189" y="184"/>
                  </a:lnTo>
                  <a:lnTo>
                    <a:pt x="192" y="184"/>
                  </a:lnTo>
                  <a:lnTo>
                    <a:pt x="37" y="36"/>
                  </a:lnTo>
                  <a:lnTo>
                    <a:pt x="35" y="36"/>
                  </a:lnTo>
                  <a:close/>
                  <a:moveTo>
                    <a:pt x="2" y="0"/>
                  </a:moveTo>
                  <a:lnTo>
                    <a:pt x="0" y="2"/>
                  </a:lnTo>
                  <a:lnTo>
                    <a:pt x="31" y="31"/>
                  </a:lnTo>
                  <a:lnTo>
                    <a:pt x="35" y="33"/>
                  </a:lnTo>
                  <a:lnTo>
                    <a:pt x="14" y="13"/>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2" name="ïŝḷiďe">
              <a:extLst>
                <a:ext uri="{FF2B5EF4-FFF2-40B4-BE49-F238E27FC236}">
                  <a16:creationId xmlns:a16="http://schemas.microsoft.com/office/drawing/2014/main" id="{35736A52-66E6-4E01-A7F2-BEC81EE3F4F7}"/>
                </a:ext>
              </a:extLst>
            </p:cNvPr>
            <p:cNvSpPr/>
            <p:nvPr/>
          </p:nvSpPr>
          <p:spPr bwMode="auto">
            <a:xfrm>
              <a:off x="6111978" y="2006620"/>
              <a:ext cx="876498" cy="839979"/>
            </a:xfrm>
            <a:custGeom>
              <a:avLst/>
              <a:gdLst>
                <a:gd name="T0" fmla="*/ 35 w 192"/>
                <a:gd name="T1" fmla="*/ 36 h 184"/>
                <a:gd name="T2" fmla="*/ 189 w 192"/>
                <a:gd name="T3" fmla="*/ 184 h 184"/>
                <a:gd name="T4" fmla="*/ 192 w 192"/>
                <a:gd name="T5" fmla="*/ 184 h 184"/>
                <a:gd name="T6" fmla="*/ 37 w 192"/>
                <a:gd name="T7" fmla="*/ 36 h 184"/>
                <a:gd name="T8" fmla="*/ 35 w 192"/>
                <a:gd name="T9" fmla="*/ 36 h 184"/>
                <a:gd name="T10" fmla="*/ 2 w 192"/>
                <a:gd name="T11" fmla="*/ 0 h 184"/>
                <a:gd name="T12" fmla="*/ 0 w 192"/>
                <a:gd name="T13" fmla="*/ 2 h 184"/>
                <a:gd name="T14" fmla="*/ 31 w 192"/>
                <a:gd name="T15" fmla="*/ 31 h 184"/>
                <a:gd name="T16" fmla="*/ 35 w 192"/>
                <a:gd name="T17" fmla="*/ 33 h 184"/>
                <a:gd name="T18" fmla="*/ 14 w 192"/>
                <a:gd name="T19" fmla="*/ 13 h 184"/>
                <a:gd name="T20" fmla="*/ 2 w 192"/>
                <a:gd name="T21"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84">
                  <a:moveTo>
                    <a:pt x="35" y="36"/>
                  </a:moveTo>
                  <a:lnTo>
                    <a:pt x="189" y="184"/>
                  </a:lnTo>
                  <a:lnTo>
                    <a:pt x="192" y="184"/>
                  </a:lnTo>
                  <a:lnTo>
                    <a:pt x="37" y="36"/>
                  </a:lnTo>
                  <a:lnTo>
                    <a:pt x="35" y="36"/>
                  </a:lnTo>
                  <a:moveTo>
                    <a:pt x="2" y="0"/>
                  </a:moveTo>
                  <a:lnTo>
                    <a:pt x="0" y="2"/>
                  </a:lnTo>
                  <a:lnTo>
                    <a:pt x="31" y="31"/>
                  </a:lnTo>
                  <a:lnTo>
                    <a:pt x="35" y="33"/>
                  </a:lnTo>
                  <a:lnTo>
                    <a:pt x="14" y="13"/>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 name="iṩľíḓê">
              <a:extLst>
                <a:ext uri="{FF2B5EF4-FFF2-40B4-BE49-F238E27FC236}">
                  <a16:creationId xmlns:a16="http://schemas.microsoft.com/office/drawing/2014/main" id="{ABDA2937-47C4-4468-8016-5FF20AE0A18E}"/>
                </a:ext>
              </a:extLst>
            </p:cNvPr>
            <p:cNvSpPr/>
            <p:nvPr/>
          </p:nvSpPr>
          <p:spPr bwMode="auto">
            <a:xfrm>
              <a:off x="6974781" y="2846598"/>
              <a:ext cx="22825" cy="18260"/>
            </a:xfrm>
            <a:custGeom>
              <a:avLst/>
              <a:gdLst>
                <a:gd name="T0" fmla="*/ 0 w 2"/>
                <a:gd name="T1" fmla="*/ 0 h 2"/>
                <a:gd name="T2" fmla="*/ 2 w 2"/>
                <a:gd name="T3" fmla="*/ 2 h 2"/>
                <a:gd name="T4" fmla="*/ 2 w 2"/>
                <a:gd name="T5" fmla="*/ 2 h 2"/>
                <a:gd name="T6" fmla="*/ 1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cubicBezTo>
                    <a:pt x="2" y="2"/>
                    <a:pt x="2" y="2"/>
                    <a:pt x="2" y="2"/>
                  </a:cubicBezTo>
                  <a:cubicBezTo>
                    <a:pt x="2" y="2"/>
                    <a:pt x="2" y="2"/>
                    <a:pt x="2" y="2"/>
                  </a:cubicBezTo>
                  <a:cubicBezTo>
                    <a:pt x="1" y="0"/>
                    <a:pt x="1" y="0"/>
                    <a:pt x="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 name="íṡ1íde">
              <a:extLst>
                <a:ext uri="{FF2B5EF4-FFF2-40B4-BE49-F238E27FC236}">
                  <a16:creationId xmlns:a16="http://schemas.microsoft.com/office/drawing/2014/main" id="{6280640B-D6BE-444D-84A5-F86D5022C7F7}"/>
                </a:ext>
              </a:extLst>
            </p:cNvPr>
            <p:cNvSpPr/>
            <p:nvPr/>
          </p:nvSpPr>
          <p:spPr bwMode="auto">
            <a:xfrm>
              <a:off x="6997606" y="2864859"/>
              <a:ext cx="18260" cy="18260"/>
            </a:xfrm>
            <a:custGeom>
              <a:avLst/>
              <a:gdLst>
                <a:gd name="T0" fmla="*/ 0 w 2"/>
                <a:gd name="T1" fmla="*/ 0 h 2"/>
                <a:gd name="T2" fmla="*/ 2 w 2"/>
                <a:gd name="T3" fmla="*/ 2 h 2"/>
                <a:gd name="T4" fmla="*/ 2 w 2"/>
                <a:gd name="T5" fmla="*/ 2 h 2"/>
                <a:gd name="T6" fmla="*/ 0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cubicBezTo>
                    <a:pt x="2" y="2"/>
                    <a:pt x="2" y="2"/>
                    <a:pt x="2" y="2"/>
                  </a:cubicBezTo>
                  <a:cubicBezTo>
                    <a:pt x="2" y="2"/>
                    <a:pt x="2" y="2"/>
                    <a:pt x="2" y="2"/>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 name="íṡļîdè">
              <a:extLst>
                <a:ext uri="{FF2B5EF4-FFF2-40B4-BE49-F238E27FC236}">
                  <a16:creationId xmlns:a16="http://schemas.microsoft.com/office/drawing/2014/main" id="{C5E2D551-144A-447F-9E59-4462539DB3B0}"/>
                </a:ext>
              </a:extLst>
            </p:cNvPr>
            <p:cNvSpPr/>
            <p:nvPr/>
          </p:nvSpPr>
          <p:spPr bwMode="auto">
            <a:xfrm>
              <a:off x="6253496" y="2148138"/>
              <a:ext cx="27391" cy="22826"/>
            </a:xfrm>
            <a:custGeom>
              <a:avLst/>
              <a:gdLst>
                <a:gd name="T0" fmla="*/ 0 w 6"/>
                <a:gd name="T1" fmla="*/ 0 h 5"/>
                <a:gd name="T2" fmla="*/ 4 w 6"/>
                <a:gd name="T3" fmla="*/ 5 h 5"/>
                <a:gd name="T4" fmla="*/ 6 w 6"/>
                <a:gd name="T5" fmla="*/ 5 h 5"/>
                <a:gd name="T6" fmla="*/ 4 w 6"/>
                <a:gd name="T7" fmla="*/ 2 h 5"/>
                <a:gd name="T8" fmla="*/ 0 w 6"/>
                <a:gd name="T9" fmla="*/ 0 h 5"/>
              </a:gdLst>
              <a:ahLst/>
              <a:cxnLst>
                <a:cxn ang="0">
                  <a:pos x="T0" y="T1"/>
                </a:cxn>
                <a:cxn ang="0">
                  <a:pos x="T2" y="T3"/>
                </a:cxn>
                <a:cxn ang="0">
                  <a:pos x="T4" y="T5"/>
                </a:cxn>
                <a:cxn ang="0">
                  <a:pos x="T6" y="T7"/>
                </a:cxn>
                <a:cxn ang="0">
                  <a:pos x="T8" y="T9"/>
                </a:cxn>
              </a:cxnLst>
              <a:rect l="0" t="0" r="r" b="b"/>
              <a:pathLst>
                <a:path w="6" h="5">
                  <a:moveTo>
                    <a:pt x="0" y="0"/>
                  </a:moveTo>
                  <a:lnTo>
                    <a:pt x="4" y="5"/>
                  </a:lnTo>
                  <a:lnTo>
                    <a:pt x="6" y="5"/>
                  </a:lnTo>
                  <a:lnTo>
                    <a:pt x="4"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 name="ïṣľîḓé">
              <a:extLst>
                <a:ext uri="{FF2B5EF4-FFF2-40B4-BE49-F238E27FC236}">
                  <a16:creationId xmlns:a16="http://schemas.microsoft.com/office/drawing/2014/main" id="{822DF4D8-81F1-4755-B2A1-2DAC23433F33}"/>
                </a:ext>
              </a:extLst>
            </p:cNvPr>
            <p:cNvSpPr/>
            <p:nvPr/>
          </p:nvSpPr>
          <p:spPr bwMode="auto">
            <a:xfrm>
              <a:off x="6253496" y="2148138"/>
              <a:ext cx="27391" cy="22826"/>
            </a:xfrm>
            <a:custGeom>
              <a:avLst/>
              <a:gdLst>
                <a:gd name="T0" fmla="*/ 0 w 6"/>
                <a:gd name="T1" fmla="*/ 0 h 5"/>
                <a:gd name="T2" fmla="*/ 4 w 6"/>
                <a:gd name="T3" fmla="*/ 5 h 5"/>
                <a:gd name="T4" fmla="*/ 6 w 6"/>
                <a:gd name="T5" fmla="*/ 5 h 5"/>
                <a:gd name="T6" fmla="*/ 4 w 6"/>
                <a:gd name="T7" fmla="*/ 2 h 5"/>
                <a:gd name="T8" fmla="*/ 0 w 6"/>
                <a:gd name="T9" fmla="*/ 0 h 5"/>
              </a:gdLst>
              <a:ahLst/>
              <a:cxnLst>
                <a:cxn ang="0">
                  <a:pos x="T0" y="T1"/>
                </a:cxn>
                <a:cxn ang="0">
                  <a:pos x="T2" y="T3"/>
                </a:cxn>
                <a:cxn ang="0">
                  <a:pos x="T4" y="T5"/>
                </a:cxn>
                <a:cxn ang="0">
                  <a:pos x="T6" y="T7"/>
                </a:cxn>
                <a:cxn ang="0">
                  <a:pos x="T8" y="T9"/>
                </a:cxn>
              </a:cxnLst>
              <a:rect l="0" t="0" r="r" b="b"/>
              <a:pathLst>
                <a:path w="6" h="5">
                  <a:moveTo>
                    <a:pt x="0" y="0"/>
                  </a:moveTo>
                  <a:lnTo>
                    <a:pt x="4" y="5"/>
                  </a:lnTo>
                  <a:lnTo>
                    <a:pt x="6" y="5"/>
                  </a:lnTo>
                  <a:lnTo>
                    <a:pt x="4" y="2"/>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 name="îş1iḋê">
              <a:extLst>
                <a:ext uri="{FF2B5EF4-FFF2-40B4-BE49-F238E27FC236}">
                  <a16:creationId xmlns:a16="http://schemas.microsoft.com/office/drawing/2014/main" id="{33D729EA-1CAC-4C5F-A72E-65FE5454F77F}"/>
                </a:ext>
              </a:extLst>
            </p:cNvPr>
            <p:cNvSpPr/>
            <p:nvPr/>
          </p:nvSpPr>
          <p:spPr bwMode="auto">
            <a:xfrm>
              <a:off x="6098283" y="1997489"/>
              <a:ext cx="22825" cy="18260"/>
            </a:xfrm>
            <a:custGeom>
              <a:avLst/>
              <a:gdLst>
                <a:gd name="T0" fmla="*/ 3 w 5"/>
                <a:gd name="T1" fmla="*/ 0 h 4"/>
                <a:gd name="T2" fmla="*/ 0 w 5"/>
                <a:gd name="T3" fmla="*/ 2 h 4"/>
                <a:gd name="T4" fmla="*/ 3 w 5"/>
                <a:gd name="T5" fmla="*/ 4 h 4"/>
                <a:gd name="T6" fmla="*/ 5 w 5"/>
                <a:gd name="T7" fmla="*/ 2 h 4"/>
                <a:gd name="T8" fmla="*/ 3 w 5"/>
                <a:gd name="T9" fmla="*/ 0 h 4"/>
              </a:gdLst>
              <a:ahLst/>
              <a:cxnLst>
                <a:cxn ang="0">
                  <a:pos x="T0" y="T1"/>
                </a:cxn>
                <a:cxn ang="0">
                  <a:pos x="T2" y="T3"/>
                </a:cxn>
                <a:cxn ang="0">
                  <a:pos x="T4" y="T5"/>
                </a:cxn>
                <a:cxn ang="0">
                  <a:pos x="T6" y="T7"/>
                </a:cxn>
                <a:cxn ang="0">
                  <a:pos x="T8" y="T9"/>
                </a:cxn>
              </a:cxnLst>
              <a:rect l="0" t="0" r="r" b="b"/>
              <a:pathLst>
                <a:path w="5" h="4">
                  <a:moveTo>
                    <a:pt x="3" y="0"/>
                  </a:moveTo>
                  <a:lnTo>
                    <a:pt x="0" y="2"/>
                  </a:lnTo>
                  <a:lnTo>
                    <a:pt x="3" y="4"/>
                  </a:lnTo>
                  <a:lnTo>
                    <a:pt x="5"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 name="íŝḻîḑé">
              <a:extLst>
                <a:ext uri="{FF2B5EF4-FFF2-40B4-BE49-F238E27FC236}">
                  <a16:creationId xmlns:a16="http://schemas.microsoft.com/office/drawing/2014/main" id="{8C06BD38-8591-47D8-9361-818EA9787C82}"/>
                </a:ext>
              </a:extLst>
            </p:cNvPr>
            <p:cNvSpPr/>
            <p:nvPr/>
          </p:nvSpPr>
          <p:spPr bwMode="auto">
            <a:xfrm>
              <a:off x="6098283" y="1997489"/>
              <a:ext cx="22825" cy="18260"/>
            </a:xfrm>
            <a:custGeom>
              <a:avLst/>
              <a:gdLst>
                <a:gd name="T0" fmla="*/ 3 w 5"/>
                <a:gd name="T1" fmla="*/ 0 h 4"/>
                <a:gd name="T2" fmla="*/ 0 w 5"/>
                <a:gd name="T3" fmla="*/ 2 h 4"/>
                <a:gd name="T4" fmla="*/ 3 w 5"/>
                <a:gd name="T5" fmla="*/ 4 h 4"/>
                <a:gd name="T6" fmla="*/ 5 w 5"/>
                <a:gd name="T7" fmla="*/ 2 h 4"/>
                <a:gd name="T8" fmla="*/ 3 w 5"/>
                <a:gd name="T9" fmla="*/ 0 h 4"/>
              </a:gdLst>
              <a:ahLst/>
              <a:cxnLst>
                <a:cxn ang="0">
                  <a:pos x="T0" y="T1"/>
                </a:cxn>
                <a:cxn ang="0">
                  <a:pos x="T2" y="T3"/>
                </a:cxn>
                <a:cxn ang="0">
                  <a:pos x="T4" y="T5"/>
                </a:cxn>
                <a:cxn ang="0">
                  <a:pos x="T6" y="T7"/>
                </a:cxn>
                <a:cxn ang="0">
                  <a:pos x="T8" y="T9"/>
                </a:cxn>
              </a:cxnLst>
              <a:rect l="0" t="0" r="r" b="b"/>
              <a:pathLst>
                <a:path w="5" h="4">
                  <a:moveTo>
                    <a:pt x="3" y="0"/>
                  </a:moveTo>
                  <a:lnTo>
                    <a:pt x="0" y="2"/>
                  </a:lnTo>
                  <a:lnTo>
                    <a:pt x="3" y="4"/>
                  </a:lnTo>
                  <a:lnTo>
                    <a:pt x="5" y="2"/>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 name="iṥlïḍè">
              <a:extLst>
                <a:ext uri="{FF2B5EF4-FFF2-40B4-BE49-F238E27FC236}">
                  <a16:creationId xmlns:a16="http://schemas.microsoft.com/office/drawing/2014/main" id="{585564B4-0336-40BD-B850-54ED8BA42379}"/>
                </a:ext>
              </a:extLst>
            </p:cNvPr>
            <p:cNvSpPr/>
            <p:nvPr/>
          </p:nvSpPr>
          <p:spPr bwMode="auto">
            <a:xfrm>
              <a:off x="5367867" y="1303594"/>
              <a:ext cx="27391" cy="36521"/>
            </a:xfrm>
            <a:custGeom>
              <a:avLst/>
              <a:gdLst>
                <a:gd name="T0" fmla="*/ 1 w 3"/>
                <a:gd name="T1" fmla="*/ 0 h 4"/>
                <a:gd name="T2" fmla="*/ 0 w 3"/>
                <a:gd name="T3" fmla="*/ 1 h 4"/>
                <a:gd name="T4" fmla="*/ 3 w 3"/>
                <a:gd name="T5" fmla="*/ 4 h 4"/>
                <a:gd name="T6" fmla="*/ 1 w 3"/>
                <a:gd name="T7" fmla="*/ 0 h 4"/>
              </a:gdLst>
              <a:ahLst/>
              <a:cxnLst>
                <a:cxn ang="0">
                  <a:pos x="T0" y="T1"/>
                </a:cxn>
                <a:cxn ang="0">
                  <a:pos x="T2" y="T3"/>
                </a:cxn>
                <a:cxn ang="0">
                  <a:pos x="T4" y="T5"/>
                </a:cxn>
                <a:cxn ang="0">
                  <a:pos x="T6" y="T7"/>
                </a:cxn>
              </a:cxnLst>
              <a:rect l="0" t="0" r="r" b="b"/>
              <a:pathLst>
                <a:path w="3" h="4">
                  <a:moveTo>
                    <a:pt x="1" y="0"/>
                  </a:moveTo>
                  <a:cubicBezTo>
                    <a:pt x="0" y="1"/>
                    <a:pt x="0" y="1"/>
                    <a:pt x="0" y="1"/>
                  </a:cubicBezTo>
                  <a:cubicBezTo>
                    <a:pt x="3" y="4"/>
                    <a:pt x="3" y="4"/>
                    <a:pt x="3" y="4"/>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0" name="î$líḍe">
              <a:extLst>
                <a:ext uri="{FF2B5EF4-FFF2-40B4-BE49-F238E27FC236}">
                  <a16:creationId xmlns:a16="http://schemas.microsoft.com/office/drawing/2014/main" id="{8EB80409-F6FB-447E-BE53-07B45CE4819D}"/>
                </a:ext>
              </a:extLst>
            </p:cNvPr>
            <p:cNvSpPr/>
            <p:nvPr/>
          </p:nvSpPr>
          <p:spPr bwMode="auto">
            <a:xfrm>
              <a:off x="5395258" y="1285334"/>
              <a:ext cx="1154969" cy="132388"/>
            </a:xfrm>
            <a:custGeom>
              <a:avLst/>
              <a:gdLst>
                <a:gd name="T0" fmla="*/ 0 w 121"/>
                <a:gd name="T1" fmla="*/ 0 h 14"/>
                <a:gd name="T2" fmla="*/ 1 w 121"/>
                <a:gd name="T3" fmla="*/ 2 h 14"/>
                <a:gd name="T4" fmla="*/ 121 w 121"/>
                <a:gd name="T5" fmla="*/ 14 h 14"/>
                <a:gd name="T6" fmla="*/ 121 w 121"/>
                <a:gd name="T7" fmla="*/ 14 h 14"/>
                <a:gd name="T8" fmla="*/ 80 w 121"/>
                <a:gd name="T9" fmla="*/ 8 h 14"/>
                <a:gd name="T10" fmla="*/ 0 w 121"/>
                <a:gd name="T11" fmla="*/ 0 h 14"/>
              </a:gdLst>
              <a:ahLst/>
              <a:cxnLst>
                <a:cxn ang="0">
                  <a:pos x="T0" y="T1"/>
                </a:cxn>
                <a:cxn ang="0">
                  <a:pos x="T2" y="T3"/>
                </a:cxn>
                <a:cxn ang="0">
                  <a:pos x="T4" y="T5"/>
                </a:cxn>
                <a:cxn ang="0">
                  <a:pos x="T6" y="T7"/>
                </a:cxn>
                <a:cxn ang="0">
                  <a:pos x="T8" y="T9"/>
                </a:cxn>
                <a:cxn ang="0">
                  <a:pos x="T10" y="T11"/>
                </a:cxn>
              </a:cxnLst>
              <a:rect l="0" t="0" r="r" b="b"/>
              <a:pathLst>
                <a:path w="121" h="14">
                  <a:moveTo>
                    <a:pt x="0" y="0"/>
                  </a:moveTo>
                  <a:cubicBezTo>
                    <a:pt x="1" y="2"/>
                    <a:pt x="1" y="2"/>
                    <a:pt x="1" y="2"/>
                  </a:cubicBezTo>
                  <a:cubicBezTo>
                    <a:pt x="121" y="14"/>
                    <a:pt x="121" y="14"/>
                    <a:pt x="121" y="14"/>
                  </a:cubicBezTo>
                  <a:cubicBezTo>
                    <a:pt x="121" y="14"/>
                    <a:pt x="121" y="14"/>
                    <a:pt x="121" y="14"/>
                  </a:cubicBezTo>
                  <a:cubicBezTo>
                    <a:pt x="80" y="8"/>
                    <a:pt x="80" y="8"/>
                    <a:pt x="80" y="8"/>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1" name="í$ļíḋè">
              <a:extLst>
                <a:ext uri="{FF2B5EF4-FFF2-40B4-BE49-F238E27FC236}">
                  <a16:creationId xmlns:a16="http://schemas.microsoft.com/office/drawing/2014/main" id="{0FF08E6B-4BC1-4C6E-828F-B71DB0C46578}"/>
                </a:ext>
              </a:extLst>
            </p:cNvPr>
            <p:cNvSpPr/>
            <p:nvPr/>
          </p:nvSpPr>
          <p:spPr bwMode="auto">
            <a:xfrm>
              <a:off x="4632887" y="1262508"/>
              <a:ext cx="693894" cy="1323880"/>
            </a:xfrm>
            <a:custGeom>
              <a:avLst/>
              <a:gdLst>
                <a:gd name="T0" fmla="*/ 14 w 73"/>
                <a:gd name="T1" fmla="*/ 112 h 139"/>
                <a:gd name="T2" fmla="*/ 0 w 73"/>
                <a:gd name="T3" fmla="*/ 139 h 139"/>
                <a:gd name="T4" fmla="*/ 1 w 73"/>
                <a:gd name="T5" fmla="*/ 139 h 139"/>
                <a:gd name="T6" fmla="*/ 15 w 73"/>
                <a:gd name="T7" fmla="*/ 113 h 139"/>
                <a:gd name="T8" fmla="*/ 14 w 73"/>
                <a:gd name="T9" fmla="*/ 112 h 139"/>
                <a:gd name="T10" fmla="*/ 28 w 73"/>
                <a:gd name="T11" fmla="*/ 88 h 139"/>
                <a:gd name="T12" fmla="*/ 27 w 73"/>
                <a:gd name="T13" fmla="*/ 89 h 139"/>
                <a:gd name="T14" fmla="*/ 26 w 73"/>
                <a:gd name="T15" fmla="*/ 89 h 139"/>
                <a:gd name="T16" fmla="*/ 22 w 73"/>
                <a:gd name="T17" fmla="*/ 96 h 139"/>
                <a:gd name="T18" fmla="*/ 24 w 73"/>
                <a:gd name="T19" fmla="*/ 96 h 139"/>
                <a:gd name="T20" fmla="*/ 28 w 73"/>
                <a:gd name="T21" fmla="*/ 88 h 139"/>
                <a:gd name="T22" fmla="*/ 35 w 73"/>
                <a:gd name="T23" fmla="*/ 72 h 139"/>
                <a:gd name="T24" fmla="*/ 28 w 73"/>
                <a:gd name="T25" fmla="*/ 85 h 139"/>
                <a:gd name="T26" fmla="*/ 29 w 73"/>
                <a:gd name="T27" fmla="*/ 85 h 139"/>
                <a:gd name="T28" fmla="*/ 30 w 73"/>
                <a:gd name="T29" fmla="*/ 85 h 139"/>
                <a:gd name="T30" fmla="*/ 36 w 73"/>
                <a:gd name="T31" fmla="*/ 73 h 139"/>
                <a:gd name="T32" fmla="*/ 35 w 73"/>
                <a:gd name="T33" fmla="*/ 72 h 139"/>
                <a:gd name="T34" fmla="*/ 55 w 73"/>
                <a:gd name="T35" fmla="*/ 37 h 139"/>
                <a:gd name="T36" fmla="*/ 53 w 73"/>
                <a:gd name="T37" fmla="*/ 38 h 139"/>
                <a:gd name="T38" fmla="*/ 42 w 73"/>
                <a:gd name="T39" fmla="*/ 59 h 139"/>
                <a:gd name="T40" fmla="*/ 43 w 73"/>
                <a:gd name="T41" fmla="*/ 59 h 139"/>
                <a:gd name="T42" fmla="*/ 55 w 73"/>
                <a:gd name="T43" fmla="*/ 37 h 139"/>
                <a:gd name="T44" fmla="*/ 57 w 73"/>
                <a:gd name="T45" fmla="*/ 33 h 139"/>
                <a:gd name="T46" fmla="*/ 55 w 73"/>
                <a:gd name="T47" fmla="*/ 34 h 139"/>
                <a:gd name="T48" fmla="*/ 55 w 73"/>
                <a:gd name="T49" fmla="*/ 34 h 139"/>
                <a:gd name="T50" fmla="*/ 57 w 73"/>
                <a:gd name="T51" fmla="*/ 33 h 139"/>
                <a:gd name="T52" fmla="*/ 57 w 73"/>
                <a:gd name="T53" fmla="*/ 33 h 139"/>
                <a:gd name="T54" fmla="*/ 73 w 73"/>
                <a:gd name="T55" fmla="*/ 0 h 139"/>
                <a:gd name="T56" fmla="*/ 56 w 73"/>
                <a:gd name="T57" fmla="*/ 32 h 139"/>
                <a:gd name="T58" fmla="*/ 58 w 73"/>
                <a:gd name="T59" fmla="*/ 32 h 139"/>
                <a:gd name="T60" fmla="*/ 73 w 73"/>
                <a:gd name="T61" fmla="*/ 3 h 139"/>
                <a:gd name="T62" fmla="*/ 73 w 73"/>
                <a:gd name="T63" fmla="*/ 2 h 139"/>
                <a:gd name="T64" fmla="*/ 73 w 73"/>
                <a:gd name="T65" fmla="*/ 2 h 139"/>
                <a:gd name="T66" fmla="*/ 73 w 73"/>
                <a:gd name="T67" fmla="*/ 2 h 139"/>
                <a:gd name="T68" fmla="*/ 73 w 73"/>
                <a:gd name="T69" fmla="*/ 2 h 139"/>
                <a:gd name="T70" fmla="*/ 73 w 73"/>
                <a:gd name="T71" fmla="*/ 2 h 139"/>
                <a:gd name="T72" fmla="*/ 73 w 73"/>
                <a:gd name="T73" fmla="*/ 2 h 139"/>
                <a:gd name="T74" fmla="*/ 73 w 73"/>
                <a:gd name="T75" fmla="*/ 2 h 139"/>
                <a:gd name="T76" fmla="*/ 73 w 73"/>
                <a:gd name="T77" fmla="*/ 2 h 139"/>
                <a:gd name="T78" fmla="*/ 73 w 73"/>
                <a:gd name="T79" fmla="*/ 2 h 139"/>
                <a:gd name="T80" fmla="*/ 73 w 73"/>
                <a:gd name="T81" fmla="*/ 2 h 139"/>
                <a:gd name="T82" fmla="*/ 73 w 73"/>
                <a:gd name="T83" fmla="*/ 2 h 139"/>
                <a:gd name="T84" fmla="*/ 73 w 73"/>
                <a:gd name="T85" fmla="*/ 0 h 139"/>
                <a:gd name="T86" fmla="*/ 73 w 73"/>
                <a:gd name="T8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 h="139">
                  <a:moveTo>
                    <a:pt x="14" y="112"/>
                  </a:moveTo>
                  <a:cubicBezTo>
                    <a:pt x="0" y="139"/>
                    <a:pt x="0" y="139"/>
                    <a:pt x="0" y="139"/>
                  </a:cubicBezTo>
                  <a:cubicBezTo>
                    <a:pt x="0" y="139"/>
                    <a:pt x="0" y="139"/>
                    <a:pt x="1" y="139"/>
                  </a:cubicBezTo>
                  <a:cubicBezTo>
                    <a:pt x="15" y="113"/>
                    <a:pt x="15" y="113"/>
                    <a:pt x="15" y="113"/>
                  </a:cubicBezTo>
                  <a:cubicBezTo>
                    <a:pt x="15" y="113"/>
                    <a:pt x="14" y="112"/>
                    <a:pt x="14" y="112"/>
                  </a:cubicBezTo>
                  <a:moveTo>
                    <a:pt x="28" y="88"/>
                  </a:moveTo>
                  <a:cubicBezTo>
                    <a:pt x="28" y="89"/>
                    <a:pt x="27" y="89"/>
                    <a:pt x="27" y="89"/>
                  </a:cubicBezTo>
                  <a:cubicBezTo>
                    <a:pt x="26" y="89"/>
                    <a:pt x="26" y="89"/>
                    <a:pt x="26" y="89"/>
                  </a:cubicBezTo>
                  <a:cubicBezTo>
                    <a:pt x="22" y="96"/>
                    <a:pt x="22" y="96"/>
                    <a:pt x="22" y="96"/>
                  </a:cubicBezTo>
                  <a:cubicBezTo>
                    <a:pt x="23" y="96"/>
                    <a:pt x="23" y="96"/>
                    <a:pt x="24" y="96"/>
                  </a:cubicBezTo>
                  <a:cubicBezTo>
                    <a:pt x="28" y="88"/>
                    <a:pt x="28" y="88"/>
                    <a:pt x="28" y="88"/>
                  </a:cubicBezTo>
                  <a:moveTo>
                    <a:pt x="35" y="72"/>
                  </a:moveTo>
                  <a:cubicBezTo>
                    <a:pt x="28" y="85"/>
                    <a:pt x="28" y="85"/>
                    <a:pt x="28" y="85"/>
                  </a:cubicBezTo>
                  <a:cubicBezTo>
                    <a:pt x="28" y="85"/>
                    <a:pt x="29" y="85"/>
                    <a:pt x="29" y="85"/>
                  </a:cubicBezTo>
                  <a:cubicBezTo>
                    <a:pt x="29" y="85"/>
                    <a:pt x="30" y="85"/>
                    <a:pt x="30" y="85"/>
                  </a:cubicBezTo>
                  <a:cubicBezTo>
                    <a:pt x="36" y="73"/>
                    <a:pt x="36" y="73"/>
                    <a:pt x="36" y="73"/>
                  </a:cubicBezTo>
                  <a:cubicBezTo>
                    <a:pt x="36" y="73"/>
                    <a:pt x="35" y="73"/>
                    <a:pt x="35" y="72"/>
                  </a:cubicBezTo>
                  <a:moveTo>
                    <a:pt x="55" y="37"/>
                  </a:moveTo>
                  <a:cubicBezTo>
                    <a:pt x="54" y="38"/>
                    <a:pt x="54" y="38"/>
                    <a:pt x="53" y="38"/>
                  </a:cubicBezTo>
                  <a:cubicBezTo>
                    <a:pt x="42" y="59"/>
                    <a:pt x="42" y="59"/>
                    <a:pt x="42" y="59"/>
                  </a:cubicBezTo>
                  <a:cubicBezTo>
                    <a:pt x="42" y="59"/>
                    <a:pt x="43" y="59"/>
                    <a:pt x="43" y="59"/>
                  </a:cubicBezTo>
                  <a:cubicBezTo>
                    <a:pt x="55" y="37"/>
                    <a:pt x="55" y="37"/>
                    <a:pt x="55" y="37"/>
                  </a:cubicBezTo>
                  <a:moveTo>
                    <a:pt x="57" y="33"/>
                  </a:moveTo>
                  <a:cubicBezTo>
                    <a:pt x="57" y="33"/>
                    <a:pt x="56" y="33"/>
                    <a:pt x="55" y="34"/>
                  </a:cubicBezTo>
                  <a:cubicBezTo>
                    <a:pt x="55" y="34"/>
                    <a:pt x="55" y="34"/>
                    <a:pt x="55" y="34"/>
                  </a:cubicBezTo>
                  <a:cubicBezTo>
                    <a:pt x="56" y="34"/>
                    <a:pt x="56" y="34"/>
                    <a:pt x="57" y="33"/>
                  </a:cubicBezTo>
                  <a:cubicBezTo>
                    <a:pt x="57" y="33"/>
                    <a:pt x="57" y="33"/>
                    <a:pt x="57" y="33"/>
                  </a:cubicBezTo>
                  <a:moveTo>
                    <a:pt x="73" y="0"/>
                  </a:moveTo>
                  <a:cubicBezTo>
                    <a:pt x="56" y="32"/>
                    <a:pt x="56" y="32"/>
                    <a:pt x="56" y="32"/>
                  </a:cubicBezTo>
                  <a:cubicBezTo>
                    <a:pt x="57" y="32"/>
                    <a:pt x="57" y="32"/>
                    <a:pt x="58" y="32"/>
                  </a:cubicBezTo>
                  <a:cubicBezTo>
                    <a:pt x="73" y="3"/>
                    <a:pt x="73" y="3"/>
                    <a:pt x="73" y="3"/>
                  </a:cubicBezTo>
                  <a:cubicBezTo>
                    <a:pt x="73" y="3"/>
                    <a:pt x="73" y="2"/>
                    <a:pt x="73" y="2"/>
                  </a:cubicBezTo>
                  <a:cubicBezTo>
                    <a:pt x="73" y="2"/>
                    <a:pt x="73" y="2"/>
                    <a:pt x="73" y="2"/>
                  </a:cubicBezTo>
                  <a:cubicBezTo>
                    <a:pt x="73" y="2"/>
                    <a:pt x="73" y="2"/>
                    <a:pt x="73" y="2"/>
                  </a:cubicBezTo>
                  <a:cubicBezTo>
                    <a:pt x="73" y="2"/>
                    <a:pt x="73" y="2"/>
                    <a:pt x="73" y="2"/>
                  </a:cubicBezTo>
                  <a:cubicBezTo>
                    <a:pt x="73" y="2"/>
                    <a:pt x="73" y="2"/>
                    <a:pt x="73" y="2"/>
                  </a:cubicBezTo>
                  <a:cubicBezTo>
                    <a:pt x="73" y="2"/>
                    <a:pt x="73" y="2"/>
                    <a:pt x="73" y="2"/>
                  </a:cubicBezTo>
                  <a:cubicBezTo>
                    <a:pt x="73" y="2"/>
                    <a:pt x="73" y="2"/>
                    <a:pt x="73" y="2"/>
                  </a:cubicBezTo>
                  <a:cubicBezTo>
                    <a:pt x="73" y="2"/>
                    <a:pt x="73" y="2"/>
                    <a:pt x="73" y="2"/>
                  </a:cubicBezTo>
                  <a:cubicBezTo>
                    <a:pt x="73" y="2"/>
                    <a:pt x="73" y="2"/>
                    <a:pt x="73" y="2"/>
                  </a:cubicBezTo>
                  <a:cubicBezTo>
                    <a:pt x="73" y="2"/>
                    <a:pt x="73" y="2"/>
                    <a:pt x="73" y="2"/>
                  </a:cubicBezTo>
                  <a:cubicBezTo>
                    <a:pt x="73" y="2"/>
                    <a:pt x="73" y="2"/>
                    <a:pt x="73" y="2"/>
                  </a:cubicBezTo>
                  <a:cubicBezTo>
                    <a:pt x="73" y="1"/>
                    <a:pt x="73" y="1"/>
                    <a:pt x="73" y="0"/>
                  </a:cubicBezTo>
                  <a:cubicBezTo>
                    <a:pt x="73" y="0"/>
                    <a:pt x="73" y="0"/>
                    <a:pt x="7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2" name="îṡḷïḑê">
              <a:extLst>
                <a:ext uri="{FF2B5EF4-FFF2-40B4-BE49-F238E27FC236}">
                  <a16:creationId xmlns:a16="http://schemas.microsoft.com/office/drawing/2014/main" id="{8D40F41D-DFF2-4B3C-BC55-262954756734}"/>
                </a:ext>
              </a:extLst>
            </p:cNvPr>
            <p:cNvSpPr/>
            <p:nvPr/>
          </p:nvSpPr>
          <p:spPr bwMode="auto">
            <a:xfrm>
              <a:off x="5139613" y="1568370"/>
              <a:ext cx="45651" cy="59346"/>
            </a:xfrm>
            <a:custGeom>
              <a:avLst/>
              <a:gdLst>
                <a:gd name="T0" fmla="*/ 4 w 5"/>
                <a:gd name="T1" fmla="*/ 1 h 6"/>
                <a:gd name="T2" fmla="*/ 2 w 5"/>
                <a:gd name="T3" fmla="*/ 2 h 6"/>
                <a:gd name="T4" fmla="*/ 0 w 5"/>
                <a:gd name="T5" fmla="*/ 6 h 6"/>
                <a:gd name="T6" fmla="*/ 2 w 5"/>
                <a:gd name="T7" fmla="*/ 5 h 6"/>
                <a:gd name="T8" fmla="*/ 4 w 5"/>
                <a:gd name="T9" fmla="*/ 1 h 6"/>
                <a:gd name="T10" fmla="*/ 5 w 5"/>
                <a:gd name="T11" fmla="*/ 0 h 6"/>
                <a:gd name="T12" fmla="*/ 3 w 5"/>
                <a:gd name="T13" fmla="*/ 0 h 6"/>
                <a:gd name="T14" fmla="*/ 2 w 5"/>
                <a:gd name="T15" fmla="*/ 2 h 6"/>
                <a:gd name="T16" fmla="*/ 4 w 5"/>
                <a:gd name="T17" fmla="*/ 1 h 6"/>
                <a:gd name="T18" fmla="*/ 5 w 5"/>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6">
                  <a:moveTo>
                    <a:pt x="4" y="1"/>
                  </a:moveTo>
                  <a:cubicBezTo>
                    <a:pt x="3" y="2"/>
                    <a:pt x="3" y="2"/>
                    <a:pt x="2" y="2"/>
                  </a:cubicBezTo>
                  <a:cubicBezTo>
                    <a:pt x="0" y="6"/>
                    <a:pt x="0" y="6"/>
                    <a:pt x="0" y="6"/>
                  </a:cubicBezTo>
                  <a:cubicBezTo>
                    <a:pt x="1" y="6"/>
                    <a:pt x="1" y="6"/>
                    <a:pt x="2" y="5"/>
                  </a:cubicBezTo>
                  <a:cubicBezTo>
                    <a:pt x="4" y="1"/>
                    <a:pt x="4" y="1"/>
                    <a:pt x="4" y="1"/>
                  </a:cubicBezTo>
                  <a:moveTo>
                    <a:pt x="5" y="0"/>
                  </a:moveTo>
                  <a:cubicBezTo>
                    <a:pt x="4" y="0"/>
                    <a:pt x="4" y="0"/>
                    <a:pt x="3" y="0"/>
                  </a:cubicBezTo>
                  <a:cubicBezTo>
                    <a:pt x="2" y="2"/>
                    <a:pt x="2" y="2"/>
                    <a:pt x="2" y="2"/>
                  </a:cubicBezTo>
                  <a:cubicBezTo>
                    <a:pt x="3" y="1"/>
                    <a:pt x="4" y="1"/>
                    <a:pt x="4" y="1"/>
                  </a:cubicBezTo>
                  <a:cubicBezTo>
                    <a:pt x="5" y="0"/>
                    <a:pt x="5"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3" name="ïśliďè">
              <a:extLst>
                <a:ext uri="{FF2B5EF4-FFF2-40B4-BE49-F238E27FC236}">
                  <a16:creationId xmlns:a16="http://schemas.microsoft.com/office/drawing/2014/main" id="{1248C16E-70A9-4FA6-8B9A-D352EE8F4B3B}"/>
                </a:ext>
              </a:extLst>
            </p:cNvPr>
            <p:cNvSpPr/>
            <p:nvPr/>
          </p:nvSpPr>
          <p:spPr bwMode="auto">
            <a:xfrm>
              <a:off x="4879402" y="1824016"/>
              <a:ext cx="164343" cy="287601"/>
            </a:xfrm>
            <a:custGeom>
              <a:avLst/>
              <a:gdLst>
                <a:gd name="T0" fmla="*/ 4 w 17"/>
                <a:gd name="T1" fmla="*/ 26 h 30"/>
                <a:gd name="T2" fmla="*/ 3 w 17"/>
                <a:gd name="T3" fmla="*/ 26 h 30"/>
                <a:gd name="T4" fmla="*/ 2 w 17"/>
                <a:gd name="T5" fmla="*/ 26 h 30"/>
                <a:gd name="T6" fmla="*/ 0 w 17"/>
                <a:gd name="T7" fmla="*/ 30 h 30"/>
                <a:gd name="T8" fmla="*/ 1 w 17"/>
                <a:gd name="T9" fmla="*/ 30 h 30"/>
                <a:gd name="T10" fmla="*/ 2 w 17"/>
                <a:gd name="T11" fmla="*/ 29 h 30"/>
                <a:gd name="T12" fmla="*/ 4 w 17"/>
                <a:gd name="T13" fmla="*/ 26 h 30"/>
                <a:gd name="T14" fmla="*/ 16 w 17"/>
                <a:gd name="T15" fmla="*/ 0 h 30"/>
                <a:gd name="T16" fmla="*/ 9 w 17"/>
                <a:gd name="T17" fmla="*/ 13 h 30"/>
                <a:gd name="T18" fmla="*/ 10 w 17"/>
                <a:gd name="T19" fmla="*/ 14 h 30"/>
                <a:gd name="T20" fmla="*/ 17 w 17"/>
                <a:gd name="T21" fmla="*/ 0 h 30"/>
                <a:gd name="T22" fmla="*/ 16 w 17"/>
                <a:gd name="T2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30">
                  <a:moveTo>
                    <a:pt x="4" y="26"/>
                  </a:moveTo>
                  <a:cubicBezTo>
                    <a:pt x="4" y="26"/>
                    <a:pt x="3" y="26"/>
                    <a:pt x="3" y="26"/>
                  </a:cubicBezTo>
                  <a:cubicBezTo>
                    <a:pt x="3" y="26"/>
                    <a:pt x="2" y="26"/>
                    <a:pt x="2" y="26"/>
                  </a:cubicBezTo>
                  <a:cubicBezTo>
                    <a:pt x="0" y="30"/>
                    <a:pt x="0" y="30"/>
                    <a:pt x="0" y="30"/>
                  </a:cubicBezTo>
                  <a:cubicBezTo>
                    <a:pt x="0" y="30"/>
                    <a:pt x="0" y="30"/>
                    <a:pt x="1" y="30"/>
                  </a:cubicBezTo>
                  <a:cubicBezTo>
                    <a:pt x="1" y="30"/>
                    <a:pt x="2" y="30"/>
                    <a:pt x="2" y="29"/>
                  </a:cubicBezTo>
                  <a:cubicBezTo>
                    <a:pt x="4" y="26"/>
                    <a:pt x="4" y="26"/>
                    <a:pt x="4" y="26"/>
                  </a:cubicBezTo>
                  <a:moveTo>
                    <a:pt x="16" y="0"/>
                  </a:moveTo>
                  <a:cubicBezTo>
                    <a:pt x="9" y="13"/>
                    <a:pt x="9" y="13"/>
                    <a:pt x="9" y="13"/>
                  </a:cubicBezTo>
                  <a:cubicBezTo>
                    <a:pt x="9" y="14"/>
                    <a:pt x="10" y="14"/>
                    <a:pt x="10" y="14"/>
                  </a:cubicBezTo>
                  <a:cubicBezTo>
                    <a:pt x="17" y="0"/>
                    <a:pt x="17" y="0"/>
                    <a:pt x="17" y="0"/>
                  </a:cubicBezTo>
                  <a:cubicBezTo>
                    <a:pt x="17" y="0"/>
                    <a:pt x="16" y="0"/>
                    <a:pt x="1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4" name="iṣḷiḑé">
              <a:extLst>
                <a:ext uri="{FF2B5EF4-FFF2-40B4-BE49-F238E27FC236}">
                  <a16:creationId xmlns:a16="http://schemas.microsoft.com/office/drawing/2014/main" id="{DE811949-9866-4D95-980A-64CF4DEAECAD}"/>
                </a:ext>
              </a:extLst>
            </p:cNvPr>
            <p:cNvSpPr/>
            <p:nvPr/>
          </p:nvSpPr>
          <p:spPr bwMode="auto">
            <a:xfrm>
              <a:off x="4263114" y="2180094"/>
              <a:ext cx="598027" cy="1109320"/>
            </a:xfrm>
            <a:custGeom>
              <a:avLst/>
              <a:gdLst>
                <a:gd name="T0" fmla="*/ 39 w 63"/>
                <a:gd name="T1" fmla="*/ 43 h 117"/>
                <a:gd name="T2" fmla="*/ 0 w 63"/>
                <a:gd name="T3" fmla="*/ 117 h 117"/>
                <a:gd name="T4" fmla="*/ 0 w 63"/>
                <a:gd name="T5" fmla="*/ 117 h 117"/>
                <a:gd name="T6" fmla="*/ 40 w 63"/>
                <a:gd name="T7" fmla="*/ 43 h 117"/>
                <a:gd name="T8" fmla="*/ 39 w 63"/>
                <a:gd name="T9" fmla="*/ 43 h 117"/>
                <a:gd name="T10" fmla="*/ 63 w 63"/>
                <a:gd name="T11" fmla="*/ 0 h 117"/>
                <a:gd name="T12" fmla="*/ 61 w 63"/>
                <a:gd name="T13" fmla="*/ 0 h 117"/>
                <a:gd name="T14" fmla="*/ 53 w 63"/>
                <a:gd name="T15" fmla="*/ 16 h 117"/>
                <a:gd name="T16" fmla="*/ 54 w 63"/>
                <a:gd name="T17" fmla="*/ 17 h 117"/>
                <a:gd name="T18" fmla="*/ 62 w 63"/>
                <a:gd name="T19" fmla="*/ 2 h 117"/>
                <a:gd name="T20" fmla="*/ 63 w 63"/>
                <a:gd name="T2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117">
                  <a:moveTo>
                    <a:pt x="39" y="43"/>
                  </a:moveTo>
                  <a:cubicBezTo>
                    <a:pt x="0" y="117"/>
                    <a:pt x="0" y="117"/>
                    <a:pt x="0" y="117"/>
                  </a:cubicBezTo>
                  <a:cubicBezTo>
                    <a:pt x="0" y="117"/>
                    <a:pt x="0" y="117"/>
                    <a:pt x="0" y="117"/>
                  </a:cubicBezTo>
                  <a:cubicBezTo>
                    <a:pt x="40" y="43"/>
                    <a:pt x="40" y="43"/>
                    <a:pt x="40" y="43"/>
                  </a:cubicBezTo>
                  <a:cubicBezTo>
                    <a:pt x="39" y="43"/>
                    <a:pt x="39" y="43"/>
                    <a:pt x="39" y="43"/>
                  </a:cubicBezTo>
                  <a:moveTo>
                    <a:pt x="63" y="0"/>
                  </a:moveTo>
                  <a:cubicBezTo>
                    <a:pt x="62" y="0"/>
                    <a:pt x="62" y="0"/>
                    <a:pt x="61" y="0"/>
                  </a:cubicBezTo>
                  <a:cubicBezTo>
                    <a:pt x="53" y="16"/>
                    <a:pt x="53" y="16"/>
                    <a:pt x="53" y="16"/>
                  </a:cubicBezTo>
                  <a:cubicBezTo>
                    <a:pt x="53" y="16"/>
                    <a:pt x="54" y="17"/>
                    <a:pt x="54" y="17"/>
                  </a:cubicBezTo>
                  <a:cubicBezTo>
                    <a:pt x="62" y="2"/>
                    <a:pt x="62" y="2"/>
                    <a:pt x="62" y="2"/>
                  </a:cubicBezTo>
                  <a:cubicBezTo>
                    <a:pt x="63" y="0"/>
                    <a:pt x="63" y="0"/>
                    <a:pt x="6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 name="islïdè">
              <a:extLst>
                <a:ext uri="{FF2B5EF4-FFF2-40B4-BE49-F238E27FC236}">
                  <a16:creationId xmlns:a16="http://schemas.microsoft.com/office/drawing/2014/main" id="{F37906B8-C460-468D-B4D4-F05DCDC5E3EF}"/>
                </a:ext>
              </a:extLst>
            </p:cNvPr>
            <p:cNvSpPr/>
            <p:nvPr/>
          </p:nvSpPr>
          <p:spPr bwMode="auto">
            <a:xfrm>
              <a:off x="4642017" y="2339872"/>
              <a:ext cx="132388" cy="255646"/>
            </a:xfrm>
            <a:custGeom>
              <a:avLst/>
              <a:gdLst>
                <a:gd name="T0" fmla="*/ 14 w 14"/>
                <a:gd name="T1" fmla="*/ 0 h 27"/>
                <a:gd name="T2" fmla="*/ 0 w 14"/>
                <a:gd name="T3" fmla="*/ 26 h 27"/>
                <a:gd name="T4" fmla="*/ 0 w 14"/>
                <a:gd name="T5" fmla="*/ 27 h 27"/>
                <a:gd name="T6" fmla="*/ 6 w 14"/>
                <a:gd name="T7" fmla="*/ 15 h 27"/>
                <a:gd name="T8" fmla="*/ 6 w 14"/>
                <a:gd name="T9" fmla="*/ 15 h 27"/>
                <a:gd name="T10" fmla="*/ 6 w 14"/>
                <a:gd name="T11" fmla="*/ 15 h 27"/>
                <a:gd name="T12" fmla="*/ 14 w 14"/>
                <a:gd name="T13" fmla="*/ 0 h 27"/>
                <a:gd name="T14" fmla="*/ 14 w 14"/>
                <a:gd name="T15" fmla="*/ 0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27">
                  <a:moveTo>
                    <a:pt x="14" y="0"/>
                  </a:moveTo>
                  <a:cubicBezTo>
                    <a:pt x="0" y="26"/>
                    <a:pt x="0" y="26"/>
                    <a:pt x="0" y="26"/>
                  </a:cubicBezTo>
                  <a:cubicBezTo>
                    <a:pt x="0" y="27"/>
                    <a:pt x="0" y="27"/>
                    <a:pt x="0" y="27"/>
                  </a:cubicBezTo>
                  <a:cubicBezTo>
                    <a:pt x="6" y="15"/>
                    <a:pt x="6" y="15"/>
                    <a:pt x="6" y="15"/>
                  </a:cubicBezTo>
                  <a:cubicBezTo>
                    <a:pt x="6" y="15"/>
                    <a:pt x="6" y="15"/>
                    <a:pt x="6" y="15"/>
                  </a:cubicBezTo>
                  <a:cubicBezTo>
                    <a:pt x="6" y="15"/>
                    <a:pt x="6" y="15"/>
                    <a:pt x="6" y="15"/>
                  </a:cubicBezTo>
                  <a:cubicBezTo>
                    <a:pt x="14" y="0"/>
                    <a:pt x="14" y="0"/>
                    <a:pt x="14" y="0"/>
                  </a:cubicBezTo>
                  <a:cubicBezTo>
                    <a:pt x="14" y="0"/>
                    <a:pt x="14" y="0"/>
                    <a:pt x="1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6" name="í$ļiḑê">
              <a:extLst>
                <a:ext uri="{FF2B5EF4-FFF2-40B4-BE49-F238E27FC236}">
                  <a16:creationId xmlns:a16="http://schemas.microsoft.com/office/drawing/2014/main" id="{68DF369F-365D-4E7E-9D6E-0D3CEA11E42A}"/>
                </a:ext>
              </a:extLst>
            </p:cNvPr>
            <p:cNvSpPr/>
            <p:nvPr/>
          </p:nvSpPr>
          <p:spPr bwMode="auto">
            <a:xfrm>
              <a:off x="4263114" y="2198354"/>
              <a:ext cx="588897" cy="1104755"/>
            </a:xfrm>
            <a:custGeom>
              <a:avLst/>
              <a:gdLst>
                <a:gd name="T0" fmla="*/ 40 w 62"/>
                <a:gd name="T1" fmla="*/ 41 h 116"/>
                <a:gd name="T2" fmla="*/ 0 w 62"/>
                <a:gd name="T3" fmla="*/ 115 h 116"/>
                <a:gd name="T4" fmla="*/ 1 w 62"/>
                <a:gd name="T5" fmla="*/ 116 h 116"/>
                <a:gd name="T6" fmla="*/ 1 w 62"/>
                <a:gd name="T7" fmla="*/ 116 h 116"/>
                <a:gd name="T8" fmla="*/ 40 w 62"/>
                <a:gd name="T9" fmla="*/ 42 h 116"/>
                <a:gd name="T10" fmla="*/ 40 w 62"/>
                <a:gd name="T11" fmla="*/ 41 h 116"/>
                <a:gd name="T12" fmla="*/ 46 w 62"/>
                <a:gd name="T13" fmla="*/ 30 h 116"/>
                <a:gd name="T14" fmla="*/ 46 w 62"/>
                <a:gd name="T15" fmla="*/ 30 h 116"/>
                <a:gd name="T16" fmla="*/ 46 w 62"/>
                <a:gd name="T17" fmla="*/ 30 h 116"/>
                <a:gd name="T18" fmla="*/ 46 w 62"/>
                <a:gd name="T19" fmla="*/ 30 h 116"/>
                <a:gd name="T20" fmla="*/ 62 w 62"/>
                <a:gd name="T21" fmla="*/ 0 h 116"/>
                <a:gd name="T22" fmla="*/ 54 w 62"/>
                <a:gd name="T23" fmla="*/ 15 h 116"/>
                <a:gd name="T24" fmla="*/ 54 w 62"/>
                <a:gd name="T25" fmla="*/ 15 h 116"/>
                <a:gd name="T26" fmla="*/ 62 w 62"/>
                <a:gd name="T2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 h="116">
                  <a:moveTo>
                    <a:pt x="40" y="41"/>
                  </a:moveTo>
                  <a:cubicBezTo>
                    <a:pt x="0" y="115"/>
                    <a:pt x="0" y="115"/>
                    <a:pt x="0" y="115"/>
                  </a:cubicBezTo>
                  <a:cubicBezTo>
                    <a:pt x="0" y="115"/>
                    <a:pt x="1" y="116"/>
                    <a:pt x="1" y="116"/>
                  </a:cubicBezTo>
                  <a:cubicBezTo>
                    <a:pt x="1" y="116"/>
                    <a:pt x="1" y="116"/>
                    <a:pt x="1" y="116"/>
                  </a:cubicBezTo>
                  <a:cubicBezTo>
                    <a:pt x="40" y="42"/>
                    <a:pt x="40" y="42"/>
                    <a:pt x="40" y="42"/>
                  </a:cubicBezTo>
                  <a:cubicBezTo>
                    <a:pt x="40" y="42"/>
                    <a:pt x="40" y="42"/>
                    <a:pt x="40" y="41"/>
                  </a:cubicBezTo>
                  <a:moveTo>
                    <a:pt x="46" y="30"/>
                  </a:moveTo>
                  <a:cubicBezTo>
                    <a:pt x="46" y="30"/>
                    <a:pt x="46" y="30"/>
                    <a:pt x="46" y="30"/>
                  </a:cubicBezTo>
                  <a:cubicBezTo>
                    <a:pt x="46" y="30"/>
                    <a:pt x="46" y="30"/>
                    <a:pt x="46" y="30"/>
                  </a:cubicBezTo>
                  <a:cubicBezTo>
                    <a:pt x="46" y="30"/>
                    <a:pt x="46" y="30"/>
                    <a:pt x="46" y="30"/>
                  </a:cubicBezTo>
                  <a:moveTo>
                    <a:pt x="62" y="0"/>
                  </a:moveTo>
                  <a:cubicBezTo>
                    <a:pt x="54" y="15"/>
                    <a:pt x="54" y="15"/>
                    <a:pt x="54" y="15"/>
                  </a:cubicBezTo>
                  <a:cubicBezTo>
                    <a:pt x="54" y="15"/>
                    <a:pt x="54" y="15"/>
                    <a:pt x="54" y="15"/>
                  </a:cubicBezTo>
                  <a:cubicBezTo>
                    <a:pt x="62" y="0"/>
                    <a:pt x="62" y="0"/>
                    <a:pt x="6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7" name="íşľîdè">
              <a:extLst>
                <a:ext uri="{FF2B5EF4-FFF2-40B4-BE49-F238E27FC236}">
                  <a16:creationId xmlns:a16="http://schemas.microsoft.com/office/drawing/2014/main" id="{399BBFF2-7238-46CE-8120-89EE13E989C0}"/>
                </a:ext>
              </a:extLst>
            </p:cNvPr>
            <p:cNvSpPr/>
            <p:nvPr/>
          </p:nvSpPr>
          <p:spPr bwMode="auto">
            <a:xfrm>
              <a:off x="4272245" y="3303109"/>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8" name="ïsḻíďe">
              <a:extLst>
                <a:ext uri="{FF2B5EF4-FFF2-40B4-BE49-F238E27FC236}">
                  <a16:creationId xmlns:a16="http://schemas.microsoft.com/office/drawing/2014/main" id="{1287899F-9E4E-4F75-AB8A-72ED349E32E1}"/>
                </a:ext>
              </a:extLst>
            </p:cNvPr>
            <p:cNvSpPr/>
            <p:nvPr/>
          </p:nvSpPr>
          <p:spPr bwMode="auto">
            <a:xfrm>
              <a:off x="5376998" y="1294464"/>
              <a:ext cx="607158" cy="835414"/>
            </a:xfrm>
            <a:custGeom>
              <a:avLst/>
              <a:gdLst>
                <a:gd name="T0" fmla="*/ 50 w 64"/>
                <a:gd name="T1" fmla="*/ 69 h 88"/>
                <a:gd name="T2" fmla="*/ 50 w 64"/>
                <a:gd name="T3" fmla="*/ 69 h 88"/>
                <a:gd name="T4" fmla="*/ 64 w 64"/>
                <a:gd name="T5" fmla="*/ 88 h 88"/>
                <a:gd name="T6" fmla="*/ 64 w 64"/>
                <a:gd name="T7" fmla="*/ 88 h 88"/>
                <a:gd name="T8" fmla="*/ 50 w 64"/>
                <a:gd name="T9" fmla="*/ 69 h 88"/>
                <a:gd name="T10" fmla="*/ 4 w 64"/>
                <a:gd name="T11" fmla="*/ 7 h 88"/>
                <a:gd name="T12" fmla="*/ 16 w 64"/>
                <a:gd name="T13" fmla="*/ 23 h 88"/>
                <a:gd name="T14" fmla="*/ 17 w 64"/>
                <a:gd name="T15" fmla="*/ 23 h 88"/>
                <a:gd name="T16" fmla="*/ 9 w 64"/>
                <a:gd name="T17" fmla="*/ 11 h 88"/>
                <a:gd name="T18" fmla="*/ 4 w 64"/>
                <a:gd name="T19" fmla="*/ 7 h 88"/>
                <a:gd name="T20" fmla="*/ 0 w 64"/>
                <a:gd name="T21" fmla="*/ 0 h 88"/>
                <a:gd name="T22" fmla="*/ 0 w 64"/>
                <a:gd name="T23" fmla="*/ 1 h 88"/>
                <a:gd name="T24" fmla="*/ 0 w 64"/>
                <a:gd name="T25" fmla="*/ 1 h 88"/>
                <a:gd name="T26" fmla="*/ 5 w 64"/>
                <a:gd name="T27" fmla="*/ 6 h 88"/>
                <a:gd name="T28" fmla="*/ 1 w 64"/>
                <a:gd name="T29" fmla="*/ 1 h 88"/>
                <a:gd name="T30" fmla="*/ 1 w 64"/>
                <a:gd name="T31" fmla="*/ 0 h 88"/>
                <a:gd name="T32" fmla="*/ 0 w 64"/>
                <a:gd name="T33"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 h="88">
                  <a:moveTo>
                    <a:pt x="50" y="69"/>
                  </a:moveTo>
                  <a:cubicBezTo>
                    <a:pt x="50" y="69"/>
                    <a:pt x="50" y="69"/>
                    <a:pt x="50" y="69"/>
                  </a:cubicBezTo>
                  <a:cubicBezTo>
                    <a:pt x="64" y="88"/>
                    <a:pt x="64" y="88"/>
                    <a:pt x="64" y="88"/>
                  </a:cubicBezTo>
                  <a:cubicBezTo>
                    <a:pt x="64" y="88"/>
                    <a:pt x="64" y="88"/>
                    <a:pt x="64" y="88"/>
                  </a:cubicBezTo>
                  <a:cubicBezTo>
                    <a:pt x="50" y="69"/>
                    <a:pt x="50" y="69"/>
                    <a:pt x="50" y="69"/>
                  </a:cubicBezTo>
                  <a:moveTo>
                    <a:pt x="4" y="7"/>
                  </a:moveTo>
                  <a:cubicBezTo>
                    <a:pt x="16" y="23"/>
                    <a:pt x="16" y="23"/>
                    <a:pt x="16" y="23"/>
                  </a:cubicBezTo>
                  <a:cubicBezTo>
                    <a:pt x="16" y="23"/>
                    <a:pt x="17" y="23"/>
                    <a:pt x="17" y="23"/>
                  </a:cubicBezTo>
                  <a:cubicBezTo>
                    <a:pt x="9" y="11"/>
                    <a:pt x="9" y="11"/>
                    <a:pt x="9" y="11"/>
                  </a:cubicBezTo>
                  <a:cubicBezTo>
                    <a:pt x="4" y="7"/>
                    <a:pt x="4" y="7"/>
                    <a:pt x="4" y="7"/>
                  </a:cubicBezTo>
                  <a:moveTo>
                    <a:pt x="0" y="0"/>
                  </a:moveTo>
                  <a:cubicBezTo>
                    <a:pt x="0" y="0"/>
                    <a:pt x="0" y="1"/>
                    <a:pt x="0" y="1"/>
                  </a:cubicBezTo>
                  <a:cubicBezTo>
                    <a:pt x="0" y="1"/>
                    <a:pt x="0" y="1"/>
                    <a:pt x="0" y="1"/>
                  </a:cubicBezTo>
                  <a:cubicBezTo>
                    <a:pt x="5" y="6"/>
                    <a:pt x="5" y="6"/>
                    <a:pt x="5" y="6"/>
                  </a:cubicBezTo>
                  <a:cubicBezTo>
                    <a:pt x="1" y="1"/>
                    <a:pt x="1" y="1"/>
                    <a:pt x="1" y="1"/>
                  </a:cubicBezTo>
                  <a:cubicBezTo>
                    <a:pt x="1" y="0"/>
                    <a:pt x="1" y="0"/>
                    <a:pt x="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9" name="iṩlïḋê">
              <a:extLst>
                <a:ext uri="{FF2B5EF4-FFF2-40B4-BE49-F238E27FC236}">
                  <a16:creationId xmlns:a16="http://schemas.microsoft.com/office/drawing/2014/main" id="{FCE3F6F2-9E1A-47DC-A5A8-5F75CA72FCE8}"/>
                </a:ext>
              </a:extLst>
            </p:cNvPr>
            <p:cNvSpPr/>
            <p:nvPr/>
          </p:nvSpPr>
          <p:spPr bwMode="auto">
            <a:xfrm>
              <a:off x="5527646" y="1513589"/>
              <a:ext cx="324122" cy="438250"/>
            </a:xfrm>
            <a:custGeom>
              <a:avLst/>
              <a:gdLst>
                <a:gd name="T0" fmla="*/ 1 w 34"/>
                <a:gd name="T1" fmla="*/ 0 h 46"/>
                <a:gd name="T2" fmla="*/ 0 w 34"/>
                <a:gd name="T3" fmla="*/ 0 h 46"/>
                <a:gd name="T4" fmla="*/ 3 w 34"/>
                <a:gd name="T5" fmla="*/ 5 h 46"/>
                <a:gd name="T6" fmla="*/ 34 w 34"/>
                <a:gd name="T7" fmla="*/ 46 h 46"/>
                <a:gd name="T8" fmla="*/ 34 w 34"/>
                <a:gd name="T9" fmla="*/ 46 h 46"/>
                <a:gd name="T10" fmla="*/ 1 w 34"/>
                <a:gd name="T11" fmla="*/ 0 h 46"/>
              </a:gdLst>
              <a:ahLst/>
              <a:cxnLst>
                <a:cxn ang="0">
                  <a:pos x="T0" y="T1"/>
                </a:cxn>
                <a:cxn ang="0">
                  <a:pos x="T2" y="T3"/>
                </a:cxn>
                <a:cxn ang="0">
                  <a:pos x="T4" y="T5"/>
                </a:cxn>
                <a:cxn ang="0">
                  <a:pos x="T6" y="T7"/>
                </a:cxn>
                <a:cxn ang="0">
                  <a:pos x="T8" y="T9"/>
                </a:cxn>
                <a:cxn ang="0">
                  <a:pos x="T10" y="T11"/>
                </a:cxn>
              </a:cxnLst>
              <a:rect l="0" t="0" r="r" b="b"/>
              <a:pathLst>
                <a:path w="34" h="46">
                  <a:moveTo>
                    <a:pt x="1" y="0"/>
                  </a:moveTo>
                  <a:cubicBezTo>
                    <a:pt x="1" y="0"/>
                    <a:pt x="0" y="0"/>
                    <a:pt x="0" y="0"/>
                  </a:cubicBezTo>
                  <a:cubicBezTo>
                    <a:pt x="3" y="5"/>
                    <a:pt x="3" y="5"/>
                    <a:pt x="3" y="5"/>
                  </a:cubicBezTo>
                  <a:cubicBezTo>
                    <a:pt x="34" y="46"/>
                    <a:pt x="34" y="46"/>
                    <a:pt x="34" y="46"/>
                  </a:cubicBezTo>
                  <a:cubicBezTo>
                    <a:pt x="34" y="46"/>
                    <a:pt x="34" y="46"/>
                    <a:pt x="34" y="46"/>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 name="íśļiḋe">
              <a:extLst>
                <a:ext uri="{FF2B5EF4-FFF2-40B4-BE49-F238E27FC236}">
                  <a16:creationId xmlns:a16="http://schemas.microsoft.com/office/drawing/2014/main" id="{AA990069-5C05-49AA-9210-E0992850B5B9}"/>
                </a:ext>
              </a:extLst>
            </p:cNvPr>
            <p:cNvSpPr/>
            <p:nvPr/>
          </p:nvSpPr>
          <p:spPr bwMode="auto">
            <a:xfrm>
              <a:off x="5842637" y="1951838"/>
              <a:ext cx="141518" cy="187169"/>
            </a:xfrm>
            <a:custGeom>
              <a:avLst/>
              <a:gdLst>
                <a:gd name="T0" fmla="*/ 1 w 15"/>
                <a:gd name="T1" fmla="*/ 0 h 20"/>
                <a:gd name="T2" fmla="*/ 0 w 15"/>
                <a:gd name="T3" fmla="*/ 0 h 20"/>
                <a:gd name="T4" fmla="*/ 14 w 15"/>
                <a:gd name="T5" fmla="*/ 20 h 20"/>
                <a:gd name="T6" fmla="*/ 15 w 15"/>
                <a:gd name="T7" fmla="*/ 19 h 20"/>
                <a:gd name="T8" fmla="*/ 15 w 15"/>
                <a:gd name="T9" fmla="*/ 19 h 20"/>
                <a:gd name="T10" fmla="*/ 1 w 15"/>
                <a:gd name="T11" fmla="*/ 0 h 20"/>
              </a:gdLst>
              <a:ahLst/>
              <a:cxnLst>
                <a:cxn ang="0">
                  <a:pos x="T0" y="T1"/>
                </a:cxn>
                <a:cxn ang="0">
                  <a:pos x="T2" y="T3"/>
                </a:cxn>
                <a:cxn ang="0">
                  <a:pos x="T4" y="T5"/>
                </a:cxn>
                <a:cxn ang="0">
                  <a:pos x="T6" y="T7"/>
                </a:cxn>
                <a:cxn ang="0">
                  <a:pos x="T8" y="T9"/>
                </a:cxn>
                <a:cxn ang="0">
                  <a:pos x="T10" y="T11"/>
                </a:cxn>
              </a:cxnLst>
              <a:rect l="0" t="0" r="r" b="b"/>
              <a:pathLst>
                <a:path w="15" h="20">
                  <a:moveTo>
                    <a:pt x="1" y="0"/>
                  </a:moveTo>
                  <a:cubicBezTo>
                    <a:pt x="1" y="0"/>
                    <a:pt x="0" y="0"/>
                    <a:pt x="0" y="0"/>
                  </a:cubicBezTo>
                  <a:cubicBezTo>
                    <a:pt x="14" y="20"/>
                    <a:pt x="14" y="20"/>
                    <a:pt x="14" y="20"/>
                  </a:cubicBezTo>
                  <a:cubicBezTo>
                    <a:pt x="14" y="20"/>
                    <a:pt x="14" y="19"/>
                    <a:pt x="15" y="19"/>
                  </a:cubicBezTo>
                  <a:cubicBezTo>
                    <a:pt x="15" y="19"/>
                    <a:pt x="15" y="19"/>
                    <a:pt x="15" y="19"/>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1" name="ïŝlíḑè">
              <a:extLst>
                <a:ext uri="{FF2B5EF4-FFF2-40B4-BE49-F238E27FC236}">
                  <a16:creationId xmlns:a16="http://schemas.microsoft.com/office/drawing/2014/main" id="{A22863DA-537A-4EDF-9ECA-61F65EF9EA87}"/>
                </a:ext>
              </a:extLst>
            </p:cNvPr>
            <p:cNvSpPr/>
            <p:nvPr/>
          </p:nvSpPr>
          <p:spPr bwMode="auto">
            <a:xfrm>
              <a:off x="5555036" y="1559240"/>
              <a:ext cx="296731" cy="392599"/>
            </a:xfrm>
            <a:custGeom>
              <a:avLst/>
              <a:gdLst>
                <a:gd name="T0" fmla="*/ 0 w 31"/>
                <a:gd name="T1" fmla="*/ 0 h 41"/>
                <a:gd name="T2" fmla="*/ 30 w 31"/>
                <a:gd name="T3" fmla="*/ 41 h 41"/>
                <a:gd name="T4" fmla="*/ 31 w 31"/>
                <a:gd name="T5" fmla="*/ 41 h 41"/>
                <a:gd name="T6" fmla="*/ 0 w 31"/>
                <a:gd name="T7" fmla="*/ 0 h 41"/>
              </a:gdLst>
              <a:ahLst/>
              <a:cxnLst>
                <a:cxn ang="0">
                  <a:pos x="T0" y="T1"/>
                </a:cxn>
                <a:cxn ang="0">
                  <a:pos x="T2" y="T3"/>
                </a:cxn>
                <a:cxn ang="0">
                  <a:pos x="T4" y="T5"/>
                </a:cxn>
                <a:cxn ang="0">
                  <a:pos x="T6" y="T7"/>
                </a:cxn>
              </a:cxnLst>
              <a:rect l="0" t="0" r="r" b="b"/>
              <a:pathLst>
                <a:path w="31" h="41">
                  <a:moveTo>
                    <a:pt x="0" y="0"/>
                  </a:moveTo>
                  <a:cubicBezTo>
                    <a:pt x="30" y="41"/>
                    <a:pt x="30" y="41"/>
                    <a:pt x="30" y="41"/>
                  </a:cubicBezTo>
                  <a:cubicBezTo>
                    <a:pt x="30" y="41"/>
                    <a:pt x="31" y="41"/>
                    <a:pt x="31" y="41"/>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2" name="íšļiḓe">
              <a:extLst>
                <a:ext uri="{FF2B5EF4-FFF2-40B4-BE49-F238E27FC236}">
                  <a16:creationId xmlns:a16="http://schemas.microsoft.com/office/drawing/2014/main" id="{499E6603-8F6A-4E32-80A4-BE724216754C}"/>
                </a:ext>
              </a:extLst>
            </p:cNvPr>
            <p:cNvSpPr/>
            <p:nvPr/>
          </p:nvSpPr>
          <p:spPr bwMode="auto">
            <a:xfrm>
              <a:off x="5376998" y="1303594"/>
              <a:ext cx="86737" cy="95867"/>
            </a:xfrm>
            <a:custGeom>
              <a:avLst/>
              <a:gdLst>
                <a:gd name="T0" fmla="*/ 0 w 19"/>
                <a:gd name="T1" fmla="*/ 0 h 21"/>
                <a:gd name="T2" fmla="*/ 8 w 19"/>
                <a:gd name="T3" fmla="*/ 12 h 21"/>
                <a:gd name="T4" fmla="*/ 19 w 19"/>
                <a:gd name="T5" fmla="*/ 21 h 21"/>
                <a:gd name="T6" fmla="*/ 10 w 19"/>
                <a:gd name="T7" fmla="*/ 10 h 21"/>
                <a:gd name="T8" fmla="*/ 0 w 19"/>
                <a:gd name="T9" fmla="*/ 0 h 21"/>
              </a:gdLst>
              <a:ahLst/>
              <a:cxnLst>
                <a:cxn ang="0">
                  <a:pos x="T0" y="T1"/>
                </a:cxn>
                <a:cxn ang="0">
                  <a:pos x="T2" y="T3"/>
                </a:cxn>
                <a:cxn ang="0">
                  <a:pos x="T4" y="T5"/>
                </a:cxn>
                <a:cxn ang="0">
                  <a:pos x="T6" y="T7"/>
                </a:cxn>
                <a:cxn ang="0">
                  <a:pos x="T8" y="T9"/>
                </a:cxn>
              </a:cxnLst>
              <a:rect l="0" t="0" r="r" b="b"/>
              <a:pathLst>
                <a:path w="19" h="21">
                  <a:moveTo>
                    <a:pt x="0" y="0"/>
                  </a:moveTo>
                  <a:lnTo>
                    <a:pt x="8" y="12"/>
                  </a:lnTo>
                  <a:lnTo>
                    <a:pt x="19" y="21"/>
                  </a:lnTo>
                  <a:lnTo>
                    <a:pt x="10" y="1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3" name="ïṩļíḋè">
              <a:extLst>
                <a:ext uri="{FF2B5EF4-FFF2-40B4-BE49-F238E27FC236}">
                  <a16:creationId xmlns:a16="http://schemas.microsoft.com/office/drawing/2014/main" id="{ED71CEAC-2173-45CE-B790-484B7791061F}"/>
                </a:ext>
              </a:extLst>
            </p:cNvPr>
            <p:cNvSpPr/>
            <p:nvPr/>
          </p:nvSpPr>
          <p:spPr bwMode="auto">
            <a:xfrm>
              <a:off x="5376998" y="1303594"/>
              <a:ext cx="86737" cy="95867"/>
            </a:xfrm>
            <a:custGeom>
              <a:avLst/>
              <a:gdLst>
                <a:gd name="T0" fmla="*/ 0 w 19"/>
                <a:gd name="T1" fmla="*/ 0 h 21"/>
                <a:gd name="T2" fmla="*/ 8 w 19"/>
                <a:gd name="T3" fmla="*/ 12 h 21"/>
                <a:gd name="T4" fmla="*/ 19 w 19"/>
                <a:gd name="T5" fmla="*/ 21 h 21"/>
                <a:gd name="T6" fmla="*/ 10 w 19"/>
                <a:gd name="T7" fmla="*/ 10 h 21"/>
                <a:gd name="T8" fmla="*/ 0 w 19"/>
                <a:gd name="T9" fmla="*/ 0 h 21"/>
              </a:gdLst>
              <a:ahLst/>
              <a:cxnLst>
                <a:cxn ang="0">
                  <a:pos x="T0" y="T1"/>
                </a:cxn>
                <a:cxn ang="0">
                  <a:pos x="T2" y="T3"/>
                </a:cxn>
                <a:cxn ang="0">
                  <a:pos x="T4" y="T5"/>
                </a:cxn>
                <a:cxn ang="0">
                  <a:pos x="T6" y="T7"/>
                </a:cxn>
                <a:cxn ang="0">
                  <a:pos x="T8" y="T9"/>
                </a:cxn>
              </a:cxnLst>
              <a:rect l="0" t="0" r="r" b="b"/>
              <a:pathLst>
                <a:path w="19" h="21">
                  <a:moveTo>
                    <a:pt x="0" y="0"/>
                  </a:moveTo>
                  <a:lnTo>
                    <a:pt x="8" y="12"/>
                  </a:lnTo>
                  <a:lnTo>
                    <a:pt x="19" y="21"/>
                  </a:lnTo>
                  <a:lnTo>
                    <a:pt x="10" y="1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 name="îṣliḓé">
              <a:extLst>
                <a:ext uri="{FF2B5EF4-FFF2-40B4-BE49-F238E27FC236}">
                  <a16:creationId xmlns:a16="http://schemas.microsoft.com/office/drawing/2014/main" id="{AFE8EE65-4178-4C9B-A045-12AF0E6DDDE4}"/>
                </a:ext>
              </a:extLst>
            </p:cNvPr>
            <p:cNvSpPr/>
            <p:nvPr/>
          </p:nvSpPr>
          <p:spPr bwMode="auto">
            <a:xfrm>
              <a:off x="5376998" y="1285334"/>
              <a:ext cx="9130" cy="9130"/>
            </a:xfrm>
            <a:custGeom>
              <a:avLst/>
              <a:gdLst>
                <a:gd name="T0" fmla="*/ 0 w 1"/>
                <a:gd name="T1" fmla="*/ 0 h 1"/>
                <a:gd name="T2" fmla="*/ 0 w 1"/>
                <a:gd name="T3" fmla="*/ 1 h 1"/>
                <a:gd name="T4" fmla="*/ 0 w 1"/>
                <a:gd name="T5" fmla="*/ 1 h 1"/>
                <a:gd name="T6" fmla="*/ 0 w 1"/>
                <a:gd name="T7" fmla="*/ 1 h 1"/>
                <a:gd name="T8" fmla="*/ 0 w 1"/>
                <a:gd name="T9" fmla="*/ 1 h 1"/>
                <a:gd name="T10" fmla="*/ 0 w 1"/>
                <a:gd name="T11" fmla="*/ 1 h 1"/>
                <a:gd name="T12" fmla="*/ 0 w 1"/>
                <a:gd name="T13" fmla="*/ 1 h 1"/>
                <a:gd name="T14" fmla="*/ 0 w 1"/>
                <a:gd name="T15" fmla="*/ 1 h 1"/>
                <a:gd name="T16" fmla="*/ 0 w 1"/>
                <a:gd name="T17" fmla="*/ 1 h 1"/>
                <a:gd name="T18" fmla="*/ 0 w 1"/>
                <a:gd name="T19" fmla="*/ 1 h 1"/>
                <a:gd name="T20" fmla="*/ 0 w 1"/>
                <a:gd name="T21" fmla="*/ 1 h 1"/>
                <a:gd name="T22" fmla="*/ 0 w 1"/>
                <a:gd name="T23" fmla="*/ 1 h 1"/>
                <a:gd name="T24" fmla="*/ 0 w 1"/>
                <a:gd name="T25" fmla="*/ 1 h 1"/>
                <a:gd name="T26" fmla="*/ 1 w 1"/>
                <a:gd name="T27" fmla="*/ 1 h 1"/>
                <a:gd name="T28" fmla="*/ 0 w 1"/>
                <a:gd name="T29"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 h="1">
                  <a:moveTo>
                    <a:pt x="0" y="0"/>
                  </a:move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1" y="1"/>
                    <a:pt x="1" y="1"/>
                    <a:pt x="1" y="1"/>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 name="iṩḻîḓè">
              <a:extLst>
                <a:ext uri="{FF2B5EF4-FFF2-40B4-BE49-F238E27FC236}">
                  <a16:creationId xmlns:a16="http://schemas.microsoft.com/office/drawing/2014/main" id="{00E5C3C9-8093-411D-8BE8-B1EF8E808CB0}"/>
                </a:ext>
              </a:extLst>
            </p:cNvPr>
            <p:cNvSpPr/>
            <p:nvPr/>
          </p:nvSpPr>
          <p:spPr bwMode="auto">
            <a:xfrm>
              <a:off x="5367867" y="1262508"/>
              <a:ext cx="753241" cy="734981"/>
            </a:xfrm>
            <a:custGeom>
              <a:avLst/>
              <a:gdLst>
                <a:gd name="T0" fmla="*/ 64 w 79"/>
                <a:gd name="T1" fmla="*/ 62 h 77"/>
                <a:gd name="T2" fmla="*/ 63 w 79"/>
                <a:gd name="T3" fmla="*/ 63 h 77"/>
                <a:gd name="T4" fmla="*/ 78 w 79"/>
                <a:gd name="T5" fmla="*/ 77 h 77"/>
                <a:gd name="T6" fmla="*/ 79 w 79"/>
                <a:gd name="T7" fmla="*/ 76 h 77"/>
                <a:gd name="T8" fmla="*/ 77 w 79"/>
                <a:gd name="T9" fmla="*/ 74 h 77"/>
                <a:gd name="T10" fmla="*/ 76 w 79"/>
                <a:gd name="T11" fmla="*/ 74 h 77"/>
                <a:gd name="T12" fmla="*/ 75 w 79"/>
                <a:gd name="T13" fmla="*/ 74 h 77"/>
                <a:gd name="T14" fmla="*/ 76 w 79"/>
                <a:gd name="T15" fmla="*/ 73 h 77"/>
                <a:gd name="T16" fmla="*/ 64 w 79"/>
                <a:gd name="T17" fmla="*/ 62 h 77"/>
                <a:gd name="T18" fmla="*/ 2 w 79"/>
                <a:gd name="T19" fmla="*/ 3 h 77"/>
                <a:gd name="T20" fmla="*/ 2 w 79"/>
                <a:gd name="T21" fmla="*/ 4 h 77"/>
                <a:gd name="T22" fmla="*/ 25 w 79"/>
                <a:gd name="T23" fmla="*/ 25 h 77"/>
                <a:gd name="T24" fmla="*/ 27 w 79"/>
                <a:gd name="T25" fmla="*/ 25 h 77"/>
                <a:gd name="T26" fmla="*/ 4 w 79"/>
                <a:gd name="T27" fmla="*/ 4 h 77"/>
                <a:gd name="T28" fmla="*/ 2 w 79"/>
                <a:gd name="T29" fmla="*/ 3 h 77"/>
                <a:gd name="T30" fmla="*/ 0 w 79"/>
                <a:gd name="T31" fmla="*/ 0 h 77"/>
                <a:gd name="T32" fmla="*/ 0 w 79"/>
                <a:gd name="T33" fmla="*/ 0 h 77"/>
                <a:gd name="T34" fmla="*/ 1 w 79"/>
                <a:gd name="T35" fmla="*/ 1 h 77"/>
                <a:gd name="T36" fmla="*/ 1 w 79"/>
                <a:gd name="T37" fmla="*/ 2 h 77"/>
                <a:gd name="T38" fmla="*/ 1 w 79"/>
                <a:gd name="T39" fmla="*/ 2 h 77"/>
                <a:gd name="T40" fmla="*/ 3 w 79"/>
                <a:gd name="T41" fmla="*/ 2 h 77"/>
                <a:gd name="T42" fmla="*/ 0 w 79"/>
                <a:gd name="T43"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9" h="77">
                  <a:moveTo>
                    <a:pt x="64" y="62"/>
                  </a:moveTo>
                  <a:cubicBezTo>
                    <a:pt x="64" y="62"/>
                    <a:pt x="64" y="63"/>
                    <a:pt x="63" y="63"/>
                  </a:cubicBezTo>
                  <a:cubicBezTo>
                    <a:pt x="78" y="77"/>
                    <a:pt x="78" y="77"/>
                    <a:pt x="78" y="77"/>
                  </a:cubicBezTo>
                  <a:cubicBezTo>
                    <a:pt x="79" y="76"/>
                    <a:pt x="79" y="76"/>
                    <a:pt x="79" y="76"/>
                  </a:cubicBezTo>
                  <a:cubicBezTo>
                    <a:pt x="77" y="74"/>
                    <a:pt x="77" y="74"/>
                    <a:pt x="77" y="74"/>
                  </a:cubicBezTo>
                  <a:cubicBezTo>
                    <a:pt x="76" y="74"/>
                    <a:pt x="76" y="74"/>
                    <a:pt x="76" y="74"/>
                  </a:cubicBezTo>
                  <a:cubicBezTo>
                    <a:pt x="76" y="74"/>
                    <a:pt x="75" y="74"/>
                    <a:pt x="75" y="74"/>
                  </a:cubicBezTo>
                  <a:cubicBezTo>
                    <a:pt x="75" y="74"/>
                    <a:pt x="76" y="74"/>
                    <a:pt x="76" y="73"/>
                  </a:cubicBezTo>
                  <a:cubicBezTo>
                    <a:pt x="64" y="62"/>
                    <a:pt x="64" y="62"/>
                    <a:pt x="64" y="62"/>
                  </a:cubicBezTo>
                  <a:moveTo>
                    <a:pt x="2" y="3"/>
                  </a:moveTo>
                  <a:cubicBezTo>
                    <a:pt x="2" y="4"/>
                    <a:pt x="2" y="4"/>
                    <a:pt x="2" y="4"/>
                  </a:cubicBezTo>
                  <a:cubicBezTo>
                    <a:pt x="25" y="25"/>
                    <a:pt x="25" y="25"/>
                    <a:pt x="25" y="25"/>
                  </a:cubicBezTo>
                  <a:cubicBezTo>
                    <a:pt x="25" y="25"/>
                    <a:pt x="26" y="25"/>
                    <a:pt x="27" y="25"/>
                  </a:cubicBezTo>
                  <a:cubicBezTo>
                    <a:pt x="4" y="4"/>
                    <a:pt x="4" y="4"/>
                    <a:pt x="4" y="4"/>
                  </a:cubicBezTo>
                  <a:cubicBezTo>
                    <a:pt x="2" y="3"/>
                    <a:pt x="2" y="3"/>
                    <a:pt x="2" y="3"/>
                  </a:cubicBezTo>
                  <a:moveTo>
                    <a:pt x="0" y="0"/>
                  </a:moveTo>
                  <a:cubicBezTo>
                    <a:pt x="0" y="0"/>
                    <a:pt x="0" y="0"/>
                    <a:pt x="0" y="0"/>
                  </a:cubicBezTo>
                  <a:cubicBezTo>
                    <a:pt x="0" y="0"/>
                    <a:pt x="0" y="1"/>
                    <a:pt x="1" y="1"/>
                  </a:cubicBezTo>
                  <a:cubicBezTo>
                    <a:pt x="1" y="1"/>
                    <a:pt x="1" y="1"/>
                    <a:pt x="1" y="2"/>
                  </a:cubicBezTo>
                  <a:cubicBezTo>
                    <a:pt x="1" y="2"/>
                    <a:pt x="1" y="2"/>
                    <a:pt x="1" y="2"/>
                  </a:cubicBezTo>
                  <a:cubicBezTo>
                    <a:pt x="3" y="2"/>
                    <a:pt x="3" y="2"/>
                    <a:pt x="3" y="2"/>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 name="í$ḷiḓè">
              <a:extLst>
                <a:ext uri="{FF2B5EF4-FFF2-40B4-BE49-F238E27FC236}">
                  <a16:creationId xmlns:a16="http://schemas.microsoft.com/office/drawing/2014/main" id="{85ED948A-A50F-419B-ACE1-70867C6B57F8}"/>
                </a:ext>
              </a:extLst>
            </p:cNvPr>
            <p:cNvSpPr/>
            <p:nvPr/>
          </p:nvSpPr>
          <p:spPr bwMode="auto">
            <a:xfrm>
              <a:off x="5605252" y="1504458"/>
              <a:ext cx="369773" cy="360643"/>
            </a:xfrm>
            <a:custGeom>
              <a:avLst/>
              <a:gdLst>
                <a:gd name="T0" fmla="*/ 2 w 39"/>
                <a:gd name="T1" fmla="*/ 0 h 38"/>
                <a:gd name="T2" fmla="*/ 0 w 39"/>
                <a:gd name="T3" fmla="*/ 0 h 38"/>
                <a:gd name="T4" fmla="*/ 38 w 39"/>
                <a:gd name="T5" fmla="*/ 38 h 38"/>
                <a:gd name="T6" fmla="*/ 39 w 39"/>
                <a:gd name="T7" fmla="*/ 37 h 38"/>
                <a:gd name="T8" fmla="*/ 2 w 39"/>
                <a:gd name="T9" fmla="*/ 0 h 38"/>
              </a:gdLst>
              <a:ahLst/>
              <a:cxnLst>
                <a:cxn ang="0">
                  <a:pos x="T0" y="T1"/>
                </a:cxn>
                <a:cxn ang="0">
                  <a:pos x="T2" y="T3"/>
                </a:cxn>
                <a:cxn ang="0">
                  <a:pos x="T4" y="T5"/>
                </a:cxn>
                <a:cxn ang="0">
                  <a:pos x="T6" y="T7"/>
                </a:cxn>
                <a:cxn ang="0">
                  <a:pos x="T8" y="T9"/>
                </a:cxn>
              </a:cxnLst>
              <a:rect l="0" t="0" r="r" b="b"/>
              <a:pathLst>
                <a:path w="39" h="38">
                  <a:moveTo>
                    <a:pt x="2" y="0"/>
                  </a:moveTo>
                  <a:cubicBezTo>
                    <a:pt x="1" y="0"/>
                    <a:pt x="0" y="0"/>
                    <a:pt x="0" y="0"/>
                  </a:cubicBezTo>
                  <a:cubicBezTo>
                    <a:pt x="38" y="38"/>
                    <a:pt x="38" y="38"/>
                    <a:pt x="38" y="38"/>
                  </a:cubicBezTo>
                  <a:cubicBezTo>
                    <a:pt x="39" y="38"/>
                    <a:pt x="39" y="37"/>
                    <a:pt x="39" y="37"/>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iṥľídê">
              <a:extLst>
                <a:ext uri="{FF2B5EF4-FFF2-40B4-BE49-F238E27FC236}">
                  <a16:creationId xmlns:a16="http://schemas.microsoft.com/office/drawing/2014/main" id="{9DAA8D80-8DF9-4ED7-A168-961A38E35F50}"/>
                </a:ext>
              </a:extLst>
            </p:cNvPr>
            <p:cNvSpPr/>
            <p:nvPr/>
          </p:nvSpPr>
          <p:spPr bwMode="auto">
            <a:xfrm>
              <a:off x="6080022" y="1960969"/>
              <a:ext cx="18260" cy="9130"/>
            </a:xfrm>
            <a:custGeom>
              <a:avLst/>
              <a:gdLst>
                <a:gd name="T0" fmla="*/ 1 w 2"/>
                <a:gd name="T1" fmla="*/ 0 h 1"/>
                <a:gd name="T2" fmla="*/ 0 w 2"/>
                <a:gd name="T3" fmla="*/ 1 h 1"/>
                <a:gd name="T4" fmla="*/ 1 w 2"/>
                <a:gd name="T5" fmla="*/ 1 h 1"/>
                <a:gd name="T6" fmla="*/ 2 w 2"/>
                <a:gd name="T7" fmla="*/ 1 h 1"/>
                <a:gd name="T8" fmla="*/ 1 w 2"/>
                <a:gd name="T9" fmla="*/ 0 h 1"/>
              </a:gdLst>
              <a:ahLst/>
              <a:cxnLst>
                <a:cxn ang="0">
                  <a:pos x="T0" y="T1"/>
                </a:cxn>
                <a:cxn ang="0">
                  <a:pos x="T2" y="T3"/>
                </a:cxn>
                <a:cxn ang="0">
                  <a:pos x="T4" y="T5"/>
                </a:cxn>
                <a:cxn ang="0">
                  <a:pos x="T6" y="T7"/>
                </a:cxn>
                <a:cxn ang="0">
                  <a:pos x="T8" y="T9"/>
                </a:cxn>
              </a:cxnLst>
              <a:rect l="0" t="0" r="r" b="b"/>
              <a:pathLst>
                <a:path w="2" h="1">
                  <a:moveTo>
                    <a:pt x="1" y="0"/>
                  </a:moveTo>
                  <a:cubicBezTo>
                    <a:pt x="1" y="1"/>
                    <a:pt x="0" y="1"/>
                    <a:pt x="0" y="1"/>
                  </a:cubicBezTo>
                  <a:cubicBezTo>
                    <a:pt x="0" y="1"/>
                    <a:pt x="1" y="1"/>
                    <a:pt x="1" y="1"/>
                  </a:cubicBezTo>
                  <a:cubicBezTo>
                    <a:pt x="1" y="1"/>
                    <a:pt x="1" y="1"/>
                    <a:pt x="2" y="1"/>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8" name="íSḷíďê">
              <a:extLst>
                <a:ext uri="{FF2B5EF4-FFF2-40B4-BE49-F238E27FC236}">
                  <a16:creationId xmlns:a16="http://schemas.microsoft.com/office/drawing/2014/main" id="{819810E5-886D-4582-B752-EAC531214BE6}"/>
                </a:ext>
              </a:extLst>
            </p:cNvPr>
            <p:cNvSpPr/>
            <p:nvPr/>
          </p:nvSpPr>
          <p:spPr bwMode="auto">
            <a:xfrm>
              <a:off x="6121108" y="1997489"/>
              <a:ext cx="894759" cy="867369"/>
            </a:xfrm>
            <a:custGeom>
              <a:avLst/>
              <a:gdLst>
                <a:gd name="T0" fmla="*/ 17 w 94"/>
                <a:gd name="T1" fmla="*/ 18 h 91"/>
                <a:gd name="T2" fmla="*/ 94 w 94"/>
                <a:gd name="T3" fmla="*/ 91 h 91"/>
                <a:gd name="T4" fmla="*/ 94 w 94"/>
                <a:gd name="T5" fmla="*/ 91 h 91"/>
                <a:gd name="T6" fmla="*/ 19 w 94"/>
                <a:gd name="T7" fmla="*/ 18 h 91"/>
                <a:gd name="T8" fmla="*/ 17 w 94"/>
                <a:gd name="T9" fmla="*/ 18 h 91"/>
                <a:gd name="T10" fmla="*/ 1 w 94"/>
                <a:gd name="T11" fmla="*/ 0 h 91"/>
                <a:gd name="T12" fmla="*/ 0 w 94"/>
                <a:gd name="T13" fmla="*/ 1 h 91"/>
                <a:gd name="T14" fmla="*/ 6 w 94"/>
                <a:gd name="T15" fmla="*/ 7 h 91"/>
                <a:gd name="T16" fmla="*/ 16 w 94"/>
                <a:gd name="T17" fmla="*/ 17 h 91"/>
                <a:gd name="T18" fmla="*/ 18 w 94"/>
                <a:gd name="T19" fmla="*/ 17 h 91"/>
                <a:gd name="T20" fmla="*/ 1 w 94"/>
                <a:gd name="T21"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91">
                  <a:moveTo>
                    <a:pt x="17" y="18"/>
                  </a:moveTo>
                  <a:cubicBezTo>
                    <a:pt x="94" y="91"/>
                    <a:pt x="94" y="91"/>
                    <a:pt x="94" y="91"/>
                  </a:cubicBezTo>
                  <a:cubicBezTo>
                    <a:pt x="94" y="91"/>
                    <a:pt x="94" y="91"/>
                    <a:pt x="94" y="91"/>
                  </a:cubicBezTo>
                  <a:cubicBezTo>
                    <a:pt x="19" y="18"/>
                    <a:pt x="19" y="18"/>
                    <a:pt x="19" y="18"/>
                  </a:cubicBezTo>
                  <a:cubicBezTo>
                    <a:pt x="17" y="18"/>
                    <a:pt x="17" y="18"/>
                    <a:pt x="17" y="18"/>
                  </a:cubicBezTo>
                  <a:moveTo>
                    <a:pt x="1" y="0"/>
                  </a:moveTo>
                  <a:cubicBezTo>
                    <a:pt x="0" y="1"/>
                    <a:pt x="0" y="1"/>
                    <a:pt x="0" y="1"/>
                  </a:cubicBezTo>
                  <a:cubicBezTo>
                    <a:pt x="6" y="7"/>
                    <a:pt x="6" y="7"/>
                    <a:pt x="6" y="7"/>
                  </a:cubicBezTo>
                  <a:cubicBezTo>
                    <a:pt x="16" y="17"/>
                    <a:pt x="16" y="17"/>
                    <a:pt x="16" y="17"/>
                  </a:cubicBezTo>
                  <a:cubicBezTo>
                    <a:pt x="18" y="17"/>
                    <a:pt x="18" y="17"/>
                    <a:pt x="18" y="17"/>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9" name="íš1iḑé">
              <a:extLst>
                <a:ext uri="{FF2B5EF4-FFF2-40B4-BE49-F238E27FC236}">
                  <a16:creationId xmlns:a16="http://schemas.microsoft.com/office/drawing/2014/main" id="{2A870808-AB67-4ABF-A34E-33322E772FA4}"/>
                </a:ext>
              </a:extLst>
            </p:cNvPr>
            <p:cNvSpPr/>
            <p:nvPr/>
          </p:nvSpPr>
          <p:spPr bwMode="auto">
            <a:xfrm>
              <a:off x="7015867" y="2864859"/>
              <a:ext cx="9130" cy="9130"/>
            </a:xfrm>
            <a:custGeom>
              <a:avLst/>
              <a:gdLst>
                <a:gd name="T0" fmla="*/ 0 w 1"/>
                <a:gd name="T1" fmla="*/ 0 h 1"/>
                <a:gd name="T2" fmla="*/ 1 w 1"/>
                <a:gd name="T3" fmla="*/ 1 h 1"/>
                <a:gd name="T4" fmla="*/ 1 w 1"/>
                <a:gd name="T5" fmla="*/ 1 h 1"/>
                <a:gd name="T6" fmla="*/ 0 w 1"/>
                <a:gd name="T7" fmla="*/ 0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cubicBezTo>
                    <a:pt x="1" y="1"/>
                    <a:pt x="1" y="1"/>
                    <a:pt x="1" y="1"/>
                  </a:cubicBezTo>
                  <a:cubicBezTo>
                    <a:pt x="1" y="1"/>
                    <a:pt x="1" y="1"/>
                    <a:pt x="1" y="1"/>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0" name="ïŝḻîde">
              <a:extLst>
                <a:ext uri="{FF2B5EF4-FFF2-40B4-BE49-F238E27FC236}">
                  <a16:creationId xmlns:a16="http://schemas.microsoft.com/office/drawing/2014/main" id="{8F4FF3CD-A7DC-4D64-9A17-72B1F4040457}"/>
                </a:ext>
              </a:extLst>
            </p:cNvPr>
            <p:cNvSpPr/>
            <p:nvPr/>
          </p:nvSpPr>
          <p:spPr bwMode="auto">
            <a:xfrm>
              <a:off x="6271756" y="2157268"/>
              <a:ext cx="27391" cy="13695"/>
            </a:xfrm>
            <a:custGeom>
              <a:avLst/>
              <a:gdLst>
                <a:gd name="T0" fmla="*/ 0 w 6"/>
                <a:gd name="T1" fmla="*/ 0 h 3"/>
                <a:gd name="T2" fmla="*/ 2 w 6"/>
                <a:gd name="T3" fmla="*/ 3 h 3"/>
                <a:gd name="T4" fmla="*/ 6 w 6"/>
                <a:gd name="T5" fmla="*/ 3 h 3"/>
                <a:gd name="T6" fmla="*/ 4 w 6"/>
                <a:gd name="T7" fmla="*/ 0 h 3"/>
                <a:gd name="T8" fmla="*/ 0 w 6"/>
                <a:gd name="T9" fmla="*/ 0 h 3"/>
              </a:gdLst>
              <a:ahLst/>
              <a:cxnLst>
                <a:cxn ang="0">
                  <a:pos x="T0" y="T1"/>
                </a:cxn>
                <a:cxn ang="0">
                  <a:pos x="T2" y="T3"/>
                </a:cxn>
                <a:cxn ang="0">
                  <a:pos x="T4" y="T5"/>
                </a:cxn>
                <a:cxn ang="0">
                  <a:pos x="T6" y="T7"/>
                </a:cxn>
                <a:cxn ang="0">
                  <a:pos x="T8" y="T9"/>
                </a:cxn>
              </a:cxnLst>
              <a:rect l="0" t="0" r="r" b="b"/>
              <a:pathLst>
                <a:path w="6" h="3">
                  <a:moveTo>
                    <a:pt x="0" y="0"/>
                  </a:moveTo>
                  <a:lnTo>
                    <a:pt x="2" y="3"/>
                  </a:lnTo>
                  <a:lnTo>
                    <a:pt x="6" y="3"/>
                  </a:lnTo>
                  <a:lnTo>
                    <a:pt x="4"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 name="íṣliďé">
              <a:extLst>
                <a:ext uri="{FF2B5EF4-FFF2-40B4-BE49-F238E27FC236}">
                  <a16:creationId xmlns:a16="http://schemas.microsoft.com/office/drawing/2014/main" id="{592311F9-9462-4B47-8DB8-BF1070A98AEA}"/>
                </a:ext>
              </a:extLst>
            </p:cNvPr>
            <p:cNvSpPr/>
            <p:nvPr/>
          </p:nvSpPr>
          <p:spPr bwMode="auto">
            <a:xfrm>
              <a:off x="6271756" y="2157268"/>
              <a:ext cx="27391" cy="13695"/>
            </a:xfrm>
            <a:custGeom>
              <a:avLst/>
              <a:gdLst>
                <a:gd name="T0" fmla="*/ 0 w 6"/>
                <a:gd name="T1" fmla="*/ 0 h 3"/>
                <a:gd name="T2" fmla="*/ 2 w 6"/>
                <a:gd name="T3" fmla="*/ 3 h 3"/>
                <a:gd name="T4" fmla="*/ 6 w 6"/>
                <a:gd name="T5" fmla="*/ 3 h 3"/>
                <a:gd name="T6" fmla="*/ 4 w 6"/>
                <a:gd name="T7" fmla="*/ 0 h 3"/>
                <a:gd name="T8" fmla="*/ 0 w 6"/>
                <a:gd name="T9" fmla="*/ 0 h 3"/>
              </a:gdLst>
              <a:ahLst/>
              <a:cxnLst>
                <a:cxn ang="0">
                  <a:pos x="T0" y="T1"/>
                </a:cxn>
                <a:cxn ang="0">
                  <a:pos x="T2" y="T3"/>
                </a:cxn>
                <a:cxn ang="0">
                  <a:pos x="T4" y="T5"/>
                </a:cxn>
                <a:cxn ang="0">
                  <a:pos x="T6" y="T7"/>
                </a:cxn>
                <a:cxn ang="0">
                  <a:pos x="T8" y="T9"/>
                </a:cxn>
              </a:cxnLst>
              <a:rect l="0" t="0" r="r" b="b"/>
              <a:pathLst>
                <a:path w="6" h="3">
                  <a:moveTo>
                    <a:pt x="0" y="0"/>
                  </a:moveTo>
                  <a:lnTo>
                    <a:pt x="2" y="3"/>
                  </a:lnTo>
                  <a:lnTo>
                    <a:pt x="6" y="3"/>
                  </a:lnTo>
                  <a:lnTo>
                    <a:pt x="4" y="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 name="iṧḷiḋé">
              <a:extLst>
                <a:ext uri="{FF2B5EF4-FFF2-40B4-BE49-F238E27FC236}">
                  <a16:creationId xmlns:a16="http://schemas.microsoft.com/office/drawing/2014/main" id="{25832AB5-F1C2-4F16-BAF5-A3934A232B71}"/>
                </a:ext>
              </a:extLst>
            </p:cNvPr>
            <p:cNvSpPr/>
            <p:nvPr/>
          </p:nvSpPr>
          <p:spPr bwMode="auto">
            <a:xfrm>
              <a:off x="6111978" y="1988359"/>
              <a:ext cx="18260" cy="18260"/>
            </a:xfrm>
            <a:custGeom>
              <a:avLst/>
              <a:gdLst>
                <a:gd name="T0" fmla="*/ 2 w 4"/>
                <a:gd name="T1" fmla="*/ 0 h 4"/>
                <a:gd name="T2" fmla="*/ 0 w 4"/>
                <a:gd name="T3" fmla="*/ 2 h 4"/>
                <a:gd name="T4" fmla="*/ 2 w 4"/>
                <a:gd name="T5" fmla="*/ 4 h 4"/>
                <a:gd name="T6" fmla="*/ 4 w 4"/>
                <a:gd name="T7" fmla="*/ 2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lnTo>
                    <a:pt x="0" y="2"/>
                  </a:lnTo>
                  <a:lnTo>
                    <a:pt x="2" y="4"/>
                  </a:lnTo>
                  <a:lnTo>
                    <a:pt x="4"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 name="ïsľíḓé">
              <a:extLst>
                <a:ext uri="{FF2B5EF4-FFF2-40B4-BE49-F238E27FC236}">
                  <a16:creationId xmlns:a16="http://schemas.microsoft.com/office/drawing/2014/main" id="{70299644-BF22-4523-9F0C-3F04823530D0}"/>
                </a:ext>
              </a:extLst>
            </p:cNvPr>
            <p:cNvSpPr/>
            <p:nvPr/>
          </p:nvSpPr>
          <p:spPr bwMode="auto">
            <a:xfrm>
              <a:off x="6111978" y="1988359"/>
              <a:ext cx="18260" cy="18260"/>
            </a:xfrm>
            <a:custGeom>
              <a:avLst/>
              <a:gdLst>
                <a:gd name="T0" fmla="*/ 2 w 4"/>
                <a:gd name="T1" fmla="*/ 0 h 4"/>
                <a:gd name="T2" fmla="*/ 0 w 4"/>
                <a:gd name="T3" fmla="*/ 2 h 4"/>
                <a:gd name="T4" fmla="*/ 2 w 4"/>
                <a:gd name="T5" fmla="*/ 4 h 4"/>
                <a:gd name="T6" fmla="*/ 4 w 4"/>
                <a:gd name="T7" fmla="*/ 2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lnTo>
                    <a:pt x="0" y="2"/>
                  </a:lnTo>
                  <a:lnTo>
                    <a:pt x="2" y="4"/>
                  </a:lnTo>
                  <a:lnTo>
                    <a:pt x="4" y="2"/>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ïşļiḍê">
              <a:extLst>
                <a:ext uri="{FF2B5EF4-FFF2-40B4-BE49-F238E27FC236}">
                  <a16:creationId xmlns:a16="http://schemas.microsoft.com/office/drawing/2014/main" id="{A731DE1E-AD85-451C-B853-EE6B2871D50E}"/>
                </a:ext>
              </a:extLst>
            </p:cNvPr>
            <p:cNvSpPr/>
            <p:nvPr/>
          </p:nvSpPr>
          <p:spPr bwMode="auto">
            <a:xfrm>
              <a:off x="6175889" y="2065966"/>
              <a:ext cx="839977" cy="798893"/>
            </a:xfrm>
            <a:custGeom>
              <a:avLst/>
              <a:gdLst>
                <a:gd name="T0" fmla="*/ 11 w 88"/>
                <a:gd name="T1" fmla="*/ 11 h 84"/>
                <a:gd name="T2" fmla="*/ 85 w 88"/>
                <a:gd name="T3" fmla="*/ 82 h 84"/>
                <a:gd name="T4" fmla="*/ 87 w 88"/>
                <a:gd name="T5" fmla="*/ 84 h 84"/>
                <a:gd name="T6" fmla="*/ 88 w 88"/>
                <a:gd name="T7" fmla="*/ 84 h 84"/>
                <a:gd name="T8" fmla="*/ 11 w 88"/>
                <a:gd name="T9" fmla="*/ 11 h 84"/>
                <a:gd name="T10" fmla="*/ 11 w 88"/>
                <a:gd name="T11" fmla="*/ 11 h 84"/>
                <a:gd name="T12" fmla="*/ 0 w 88"/>
                <a:gd name="T13" fmla="*/ 0 h 84"/>
                <a:gd name="T14" fmla="*/ 10 w 88"/>
                <a:gd name="T15" fmla="*/ 10 h 84"/>
                <a:gd name="T16" fmla="*/ 10 w 88"/>
                <a:gd name="T17" fmla="*/ 10 h 84"/>
                <a:gd name="T18" fmla="*/ 0 w 88"/>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84">
                  <a:moveTo>
                    <a:pt x="11" y="11"/>
                  </a:moveTo>
                  <a:cubicBezTo>
                    <a:pt x="85" y="82"/>
                    <a:pt x="85" y="82"/>
                    <a:pt x="85" y="82"/>
                  </a:cubicBezTo>
                  <a:cubicBezTo>
                    <a:pt x="87" y="84"/>
                    <a:pt x="87" y="84"/>
                    <a:pt x="87" y="84"/>
                  </a:cubicBezTo>
                  <a:cubicBezTo>
                    <a:pt x="87" y="84"/>
                    <a:pt x="88" y="84"/>
                    <a:pt x="88" y="84"/>
                  </a:cubicBezTo>
                  <a:cubicBezTo>
                    <a:pt x="11" y="11"/>
                    <a:pt x="11" y="11"/>
                    <a:pt x="11" y="11"/>
                  </a:cubicBezTo>
                  <a:cubicBezTo>
                    <a:pt x="11" y="11"/>
                    <a:pt x="11" y="11"/>
                    <a:pt x="11" y="11"/>
                  </a:cubicBezTo>
                  <a:moveTo>
                    <a:pt x="0" y="0"/>
                  </a:moveTo>
                  <a:cubicBezTo>
                    <a:pt x="10" y="10"/>
                    <a:pt x="10" y="10"/>
                    <a:pt x="10" y="10"/>
                  </a:cubicBezTo>
                  <a:cubicBezTo>
                    <a:pt x="10" y="10"/>
                    <a:pt x="10" y="10"/>
                    <a:pt x="10" y="1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 name="ísļíḍê">
              <a:extLst>
                <a:ext uri="{FF2B5EF4-FFF2-40B4-BE49-F238E27FC236}">
                  <a16:creationId xmlns:a16="http://schemas.microsoft.com/office/drawing/2014/main" id="{DC7090A6-1B90-488F-8435-269AD280471C}"/>
                </a:ext>
              </a:extLst>
            </p:cNvPr>
            <p:cNvSpPr/>
            <p:nvPr/>
          </p:nvSpPr>
          <p:spPr bwMode="auto">
            <a:xfrm>
              <a:off x="7006736" y="2864859"/>
              <a:ext cx="18260" cy="9130"/>
            </a:xfrm>
            <a:custGeom>
              <a:avLst/>
              <a:gdLst>
                <a:gd name="T0" fmla="*/ 0 w 2"/>
                <a:gd name="T1" fmla="*/ 0 h 1"/>
                <a:gd name="T2" fmla="*/ 2 w 2"/>
                <a:gd name="T3" fmla="*/ 1 h 1"/>
                <a:gd name="T4" fmla="*/ 2 w 2"/>
                <a:gd name="T5" fmla="*/ 1 h 1"/>
                <a:gd name="T6" fmla="*/ 1 w 2"/>
                <a:gd name="T7" fmla="*/ 0 h 1"/>
                <a:gd name="T8" fmla="*/ 0 w 2"/>
                <a:gd name="T9" fmla="*/ 0 h 1"/>
              </a:gdLst>
              <a:ahLst/>
              <a:cxnLst>
                <a:cxn ang="0">
                  <a:pos x="T0" y="T1"/>
                </a:cxn>
                <a:cxn ang="0">
                  <a:pos x="T2" y="T3"/>
                </a:cxn>
                <a:cxn ang="0">
                  <a:pos x="T4" y="T5"/>
                </a:cxn>
                <a:cxn ang="0">
                  <a:pos x="T6" y="T7"/>
                </a:cxn>
                <a:cxn ang="0">
                  <a:pos x="T8" y="T9"/>
                </a:cxn>
              </a:cxnLst>
              <a:rect l="0" t="0" r="r" b="b"/>
              <a:pathLst>
                <a:path w="2" h="1">
                  <a:moveTo>
                    <a:pt x="0" y="0"/>
                  </a:moveTo>
                  <a:cubicBezTo>
                    <a:pt x="2" y="1"/>
                    <a:pt x="2" y="1"/>
                    <a:pt x="2" y="1"/>
                  </a:cubicBezTo>
                  <a:cubicBezTo>
                    <a:pt x="2" y="1"/>
                    <a:pt x="2" y="1"/>
                    <a:pt x="2" y="1"/>
                  </a:cubicBezTo>
                  <a:cubicBezTo>
                    <a:pt x="1" y="0"/>
                    <a:pt x="1" y="0"/>
                    <a:pt x="1" y="0"/>
                  </a:cubicBezTo>
                  <a:cubicBezTo>
                    <a:pt x="1"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 name="íṩľíďé">
              <a:extLst>
                <a:ext uri="{FF2B5EF4-FFF2-40B4-BE49-F238E27FC236}">
                  <a16:creationId xmlns:a16="http://schemas.microsoft.com/office/drawing/2014/main" id="{1D8DC2E9-B417-47CE-AE06-FE5A081290C9}"/>
                </a:ext>
              </a:extLst>
            </p:cNvPr>
            <p:cNvSpPr/>
            <p:nvPr/>
          </p:nvSpPr>
          <p:spPr bwMode="auto">
            <a:xfrm>
              <a:off x="6988476" y="2846598"/>
              <a:ext cx="18260" cy="18260"/>
            </a:xfrm>
            <a:custGeom>
              <a:avLst/>
              <a:gdLst>
                <a:gd name="T0" fmla="*/ 0 w 2"/>
                <a:gd name="T1" fmla="*/ 0 h 2"/>
                <a:gd name="T2" fmla="*/ 1 w 2"/>
                <a:gd name="T3" fmla="*/ 2 h 2"/>
                <a:gd name="T4" fmla="*/ 2 w 2"/>
                <a:gd name="T5" fmla="*/ 2 h 2"/>
                <a:gd name="T6" fmla="*/ 0 w 2"/>
                <a:gd name="T7" fmla="*/ 0 h 2"/>
              </a:gdLst>
              <a:ahLst/>
              <a:cxnLst>
                <a:cxn ang="0">
                  <a:pos x="T0" y="T1"/>
                </a:cxn>
                <a:cxn ang="0">
                  <a:pos x="T2" y="T3"/>
                </a:cxn>
                <a:cxn ang="0">
                  <a:pos x="T4" y="T5"/>
                </a:cxn>
                <a:cxn ang="0">
                  <a:pos x="T6" y="T7"/>
                </a:cxn>
              </a:cxnLst>
              <a:rect l="0" t="0" r="r" b="b"/>
              <a:pathLst>
                <a:path w="2" h="2">
                  <a:moveTo>
                    <a:pt x="0" y="0"/>
                  </a:moveTo>
                  <a:cubicBezTo>
                    <a:pt x="1" y="2"/>
                    <a:pt x="1" y="2"/>
                    <a:pt x="1" y="2"/>
                  </a:cubicBezTo>
                  <a:cubicBezTo>
                    <a:pt x="1" y="2"/>
                    <a:pt x="2" y="2"/>
                    <a:pt x="2" y="2"/>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7" name="îś1ide">
              <a:extLst>
                <a:ext uri="{FF2B5EF4-FFF2-40B4-BE49-F238E27FC236}">
                  <a16:creationId xmlns:a16="http://schemas.microsoft.com/office/drawing/2014/main" id="{851A03A9-13E1-4B61-A085-199D8A49095C}"/>
                </a:ext>
              </a:extLst>
            </p:cNvPr>
            <p:cNvSpPr/>
            <p:nvPr/>
          </p:nvSpPr>
          <p:spPr bwMode="auto">
            <a:xfrm>
              <a:off x="6997606" y="2864859"/>
              <a:ext cx="27391" cy="18260"/>
            </a:xfrm>
            <a:custGeom>
              <a:avLst/>
              <a:gdLst>
                <a:gd name="T0" fmla="*/ 0 w 3"/>
                <a:gd name="T1" fmla="*/ 0 h 2"/>
                <a:gd name="T2" fmla="*/ 2 w 3"/>
                <a:gd name="T3" fmla="*/ 2 h 2"/>
                <a:gd name="T4" fmla="*/ 3 w 3"/>
                <a:gd name="T5" fmla="*/ 1 h 2"/>
                <a:gd name="T6" fmla="*/ 1 w 3"/>
                <a:gd name="T7" fmla="*/ 0 h 2"/>
                <a:gd name="T8" fmla="*/ 0 w 3"/>
                <a:gd name="T9" fmla="*/ 0 h 2"/>
              </a:gdLst>
              <a:ahLst/>
              <a:cxnLst>
                <a:cxn ang="0">
                  <a:pos x="T0" y="T1"/>
                </a:cxn>
                <a:cxn ang="0">
                  <a:pos x="T2" y="T3"/>
                </a:cxn>
                <a:cxn ang="0">
                  <a:pos x="T4" y="T5"/>
                </a:cxn>
                <a:cxn ang="0">
                  <a:pos x="T6" y="T7"/>
                </a:cxn>
                <a:cxn ang="0">
                  <a:pos x="T8" y="T9"/>
                </a:cxn>
              </a:cxnLst>
              <a:rect l="0" t="0" r="r" b="b"/>
              <a:pathLst>
                <a:path w="3" h="2">
                  <a:moveTo>
                    <a:pt x="0" y="0"/>
                  </a:moveTo>
                  <a:cubicBezTo>
                    <a:pt x="2" y="2"/>
                    <a:pt x="2" y="2"/>
                    <a:pt x="2" y="2"/>
                  </a:cubicBezTo>
                  <a:cubicBezTo>
                    <a:pt x="3" y="2"/>
                    <a:pt x="3" y="2"/>
                    <a:pt x="3" y="1"/>
                  </a:cubicBezTo>
                  <a:cubicBezTo>
                    <a:pt x="1" y="0"/>
                    <a:pt x="1" y="0"/>
                    <a:pt x="1" y="0"/>
                  </a:cubicBezTo>
                  <a:cubicBezTo>
                    <a:pt x="1"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8" name="iSļíḋè">
              <a:extLst>
                <a:ext uri="{FF2B5EF4-FFF2-40B4-BE49-F238E27FC236}">
                  <a16:creationId xmlns:a16="http://schemas.microsoft.com/office/drawing/2014/main" id="{C5DC52E0-8395-4192-BF90-26F37DE73CB2}"/>
                </a:ext>
              </a:extLst>
            </p:cNvPr>
            <p:cNvSpPr/>
            <p:nvPr/>
          </p:nvSpPr>
          <p:spPr bwMode="auto">
            <a:xfrm>
              <a:off x="6271756" y="2157268"/>
              <a:ext cx="9130" cy="13695"/>
            </a:xfrm>
            <a:custGeom>
              <a:avLst/>
              <a:gdLst>
                <a:gd name="T0" fmla="*/ 0 w 2"/>
                <a:gd name="T1" fmla="*/ 0 h 3"/>
                <a:gd name="T2" fmla="*/ 2 w 2"/>
                <a:gd name="T3" fmla="*/ 3 h 3"/>
                <a:gd name="T4" fmla="*/ 2 w 2"/>
                <a:gd name="T5" fmla="*/ 3 h 3"/>
                <a:gd name="T6" fmla="*/ 0 w 2"/>
                <a:gd name="T7" fmla="*/ 0 h 3"/>
                <a:gd name="T8" fmla="*/ 0 w 2"/>
                <a:gd name="T9" fmla="*/ 0 h 3"/>
              </a:gdLst>
              <a:ahLst/>
              <a:cxnLst>
                <a:cxn ang="0">
                  <a:pos x="T0" y="T1"/>
                </a:cxn>
                <a:cxn ang="0">
                  <a:pos x="T2" y="T3"/>
                </a:cxn>
                <a:cxn ang="0">
                  <a:pos x="T4" y="T5"/>
                </a:cxn>
                <a:cxn ang="0">
                  <a:pos x="T6" y="T7"/>
                </a:cxn>
                <a:cxn ang="0">
                  <a:pos x="T8" y="T9"/>
                </a:cxn>
              </a:cxnLst>
              <a:rect l="0" t="0" r="r" b="b"/>
              <a:pathLst>
                <a:path w="2" h="3">
                  <a:moveTo>
                    <a:pt x="0" y="0"/>
                  </a:moveTo>
                  <a:lnTo>
                    <a:pt x="2" y="3"/>
                  </a:lnTo>
                  <a:lnTo>
                    <a:pt x="2" y="3"/>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9" name="iṥḻiḓe">
              <a:extLst>
                <a:ext uri="{FF2B5EF4-FFF2-40B4-BE49-F238E27FC236}">
                  <a16:creationId xmlns:a16="http://schemas.microsoft.com/office/drawing/2014/main" id="{A5A19C9D-6398-41EA-B515-69FEB58DE026}"/>
                </a:ext>
              </a:extLst>
            </p:cNvPr>
            <p:cNvSpPr/>
            <p:nvPr/>
          </p:nvSpPr>
          <p:spPr bwMode="auto">
            <a:xfrm>
              <a:off x="6271756" y="2157268"/>
              <a:ext cx="9130" cy="13695"/>
            </a:xfrm>
            <a:custGeom>
              <a:avLst/>
              <a:gdLst>
                <a:gd name="T0" fmla="*/ 0 w 2"/>
                <a:gd name="T1" fmla="*/ 0 h 3"/>
                <a:gd name="T2" fmla="*/ 2 w 2"/>
                <a:gd name="T3" fmla="*/ 3 h 3"/>
                <a:gd name="T4" fmla="*/ 2 w 2"/>
                <a:gd name="T5" fmla="*/ 3 h 3"/>
                <a:gd name="T6" fmla="*/ 0 w 2"/>
                <a:gd name="T7" fmla="*/ 0 h 3"/>
                <a:gd name="T8" fmla="*/ 0 w 2"/>
                <a:gd name="T9" fmla="*/ 0 h 3"/>
              </a:gdLst>
              <a:ahLst/>
              <a:cxnLst>
                <a:cxn ang="0">
                  <a:pos x="T0" y="T1"/>
                </a:cxn>
                <a:cxn ang="0">
                  <a:pos x="T2" y="T3"/>
                </a:cxn>
                <a:cxn ang="0">
                  <a:pos x="T4" y="T5"/>
                </a:cxn>
                <a:cxn ang="0">
                  <a:pos x="T6" y="T7"/>
                </a:cxn>
                <a:cxn ang="0">
                  <a:pos x="T8" y="T9"/>
                </a:cxn>
              </a:cxnLst>
              <a:rect l="0" t="0" r="r" b="b"/>
              <a:pathLst>
                <a:path w="2" h="3">
                  <a:moveTo>
                    <a:pt x="0" y="0"/>
                  </a:moveTo>
                  <a:lnTo>
                    <a:pt x="2" y="3"/>
                  </a:lnTo>
                  <a:lnTo>
                    <a:pt x="2" y="3"/>
                  </a:lnTo>
                  <a:lnTo>
                    <a:pt x="0" y="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0" name="îṡlíďê">
              <a:extLst>
                <a:ext uri="{FF2B5EF4-FFF2-40B4-BE49-F238E27FC236}">
                  <a16:creationId xmlns:a16="http://schemas.microsoft.com/office/drawing/2014/main" id="{AB9A51B1-2E3C-4705-B464-B8D8AA0F99F4}"/>
                </a:ext>
              </a:extLst>
            </p:cNvPr>
            <p:cNvSpPr/>
            <p:nvPr/>
          </p:nvSpPr>
          <p:spPr bwMode="auto">
            <a:xfrm>
              <a:off x="5376998" y="1285334"/>
              <a:ext cx="27391" cy="18260"/>
            </a:xfrm>
            <a:custGeom>
              <a:avLst/>
              <a:gdLst>
                <a:gd name="T0" fmla="*/ 0 w 6"/>
                <a:gd name="T1" fmla="*/ 0 h 4"/>
                <a:gd name="T2" fmla="*/ 2 w 6"/>
                <a:gd name="T3" fmla="*/ 2 h 4"/>
                <a:gd name="T4" fmla="*/ 6 w 6"/>
                <a:gd name="T5" fmla="*/ 4 h 4"/>
                <a:gd name="T6" fmla="*/ 4 w 6"/>
                <a:gd name="T7" fmla="*/ 0 h 4"/>
                <a:gd name="T8" fmla="*/ 0 w 6"/>
                <a:gd name="T9" fmla="*/ 0 h 4"/>
              </a:gdLst>
              <a:ahLst/>
              <a:cxnLst>
                <a:cxn ang="0">
                  <a:pos x="T0" y="T1"/>
                </a:cxn>
                <a:cxn ang="0">
                  <a:pos x="T2" y="T3"/>
                </a:cxn>
                <a:cxn ang="0">
                  <a:pos x="T4" y="T5"/>
                </a:cxn>
                <a:cxn ang="0">
                  <a:pos x="T6" y="T7"/>
                </a:cxn>
                <a:cxn ang="0">
                  <a:pos x="T8" y="T9"/>
                </a:cxn>
              </a:cxnLst>
              <a:rect l="0" t="0" r="r" b="b"/>
              <a:pathLst>
                <a:path w="6" h="4">
                  <a:moveTo>
                    <a:pt x="0" y="0"/>
                  </a:moveTo>
                  <a:lnTo>
                    <a:pt x="2" y="2"/>
                  </a:lnTo>
                  <a:lnTo>
                    <a:pt x="6" y="4"/>
                  </a:lnTo>
                  <a:lnTo>
                    <a:pt x="4"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1" name="ïşľïḓê">
              <a:extLst>
                <a:ext uri="{FF2B5EF4-FFF2-40B4-BE49-F238E27FC236}">
                  <a16:creationId xmlns:a16="http://schemas.microsoft.com/office/drawing/2014/main" id="{0CECAABC-6732-426C-9227-AE005C6B94FF}"/>
                </a:ext>
              </a:extLst>
            </p:cNvPr>
            <p:cNvSpPr/>
            <p:nvPr/>
          </p:nvSpPr>
          <p:spPr bwMode="auto">
            <a:xfrm>
              <a:off x="5376998" y="1285334"/>
              <a:ext cx="27391" cy="18260"/>
            </a:xfrm>
            <a:custGeom>
              <a:avLst/>
              <a:gdLst>
                <a:gd name="T0" fmla="*/ 0 w 6"/>
                <a:gd name="T1" fmla="*/ 0 h 4"/>
                <a:gd name="T2" fmla="*/ 2 w 6"/>
                <a:gd name="T3" fmla="*/ 2 h 4"/>
                <a:gd name="T4" fmla="*/ 6 w 6"/>
                <a:gd name="T5" fmla="*/ 4 h 4"/>
                <a:gd name="T6" fmla="*/ 4 w 6"/>
                <a:gd name="T7" fmla="*/ 0 h 4"/>
                <a:gd name="T8" fmla="*/ 0 w 6"/>
                <a:gd name="T9" fmla="*/ 0 h 4"/>
              </a:gdLst>
              <a:ahLst/>
              <a:cxnLst>
                <a:cxn ang="0">
                  <a:pos x="T0" y="T1"/>
                </a:cxn>
                <a:cxn ang="0">
                  <a:pos x="T2" y="T3"/>
                </a:cxn>
                <a:cxn ang="0">
                  <a:pos x="T4" y="T5"/>
                </a:cxn>
                <a:cxn ang="0">
                  <a:pos x="T6" y="T7"/>
                </a:cxn>
                <a:cxn ang="0">
                  <a:pos x="T8" y="T9"/>
                </a:cxn>
              </a:cxnLst>
              <a:rect l="0" t="0" r="r" b="b"/>
              <a:pathLst>
                <a:path w="6" h="4">
                  <a:moveTo>
                    <a:pt x="0" y="0"/>
                  </a:moveTo>
                  <a:lnTo>
                    <a:pt x="2" y="2"/>
                  </a:lnTo>
                  <a:lnTo>
                    <a:pt x="6" y="4"/>
                  </a:lnTo>
                  <a:lnTo>
                    <a:pt x="4" y="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2" name="iṣ1ïḑé">
              <a:extLst>
                <a:ext uri="{FF2B5EF4-FFF2-40B4-BE49-F238E27FC236}">
                  <a16:creationId xmlns:a16="http://schemas.microsoft.com/office/drawing/2014/main" id="{3D2DF02D-6600-4DCF-B166-D50CFFECD372}"/>
                </a:ext>
              </a:extLst>
            </p:cNvPr>
            <p:cNvSpPr/>
            <p:nvPr/>
          </p:nvSpPr>
          <p:spPr bwMode="auto">
            <a:xfrm>
              <a:off x="5376998" y="1285334"/>
              <a:ext cx="9130" cy="18260"/>
            </a:xfrm>
            <a:custGeom>
              <a:avLst/>
              <a:gdLst>
                <a:gd name="T0" fmla="*/ 1 w 1"/>
                <a:gd name="T1" fmla="*/ 1 h 2"/>
                <a:gd name="T2" fmla="*/ 1 w 1"/>
                <a:gd name="T3" fmla="*/ 2 h 2"/>
                <a:gd name="T4" fmla="*/ 1 w 1"/>
                <a:gd name="T5" fmla="*/ 1 h 2"/>
                <a:gd name="T6" fmla="*/ 1 w 1"/>
                <a:gd name="T7" fmla="*/ 1 h 2"/>
                <a:gd name="T8" fmla="*/ 0 w 1"/>
                <a:gd name="T9" fmla="*/ 0 h 2"/>
                <a:gd name="T10" fmla="*/ 0 w 1"/>
                <a:gd name="T11" fmla="*/ 0 h 2"/>
                <a:gd name="T12" fmla="*/ 0 w 1"/>
                <a:gd name="T13" fmla="*/ 0 h 2"/>
                <a:gd name="T14" fmla="*/ 0 w 1"/>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2">
                  <a:moveTo>
                    <a:pt x="1" y="1"/>
                  </a:moveTo>
                  <a:cubicBezTo>
                    <a:pt x="1" y="2"/>
                    <a:pt x="1" y="2"/>
                    <a:pt x="1" y="2"/>
                  </a:cubicBezTo>
                  <a:cubicBezTo>
                    <a:pt x="1" y="1"/>
                    <a:pt x="1" y="1"/>
                    <a:pt x="1" y="1"/>
                  </a:cubicBezTo>
                  <a:cubicBezTo>
                    <a:pt x="1" y="1"/>
                    <a:pt x="1" y="1"/>
                    <a:pt x="1" y="1"/>
                  </a:cubicBezTo>
                  <a:moveTo>
                    <a:pt x="0" y="0"/>
                  </a:moveTo>
                  <a:cubicBezTo>
                    <a:pt x="0" y="0"/>
                    <a:pt x="0" y="0"/>
                    <a:pt x="0" y="0"/>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3" name="îṧḻîdè">
              <a:extLst>
                <a:ext uri="{FF2B5EF4-FFF2-40B4-BE49-F238E27FC236}">
                  <a16:creationId xmlns:a16="http://schemas.microsoft.com/office/drawing/2014/main" id="{A5A04A40-96D9-4861-92BC-1D432A858A25}"/>
                </a:ext>
              </a:extLst>
            </p:cNvPr>
            <p:cNvSpPr/>
            <p:nvPr/>
          </p:nvSpPr>
          <p:spPr bwMode="auto">
            <a:xfrm>
              <a:off x="5376998" y="1285334"/>
              <a:ext cx="9130" cy="9130"/>
            </a:xfrm>
            <a:custGeom>
              <a:avLst/>
              <a:gdLst>
                <a:gd name="T0" fmla="*/ 0 w 1"/>
                <a:gd name="T1" fmla="*/ 0 h 1"/>
                <a:gd name="T2" fmla="*/ 0 w 1"/>
                <a:gd name="T3" fmla="*/ 0 h 1"/>
                <a:gd name="T4" fmla="*/ 1 w 1"/>
                <a:gd name="T5" fmla="*/ 1 h 1"/>
                <a:gd name="T6" fmla="*/ 1 w 1"/>
                <a:gd name="T7" fmla="*/ 1 h 1"/>
                <a:gd name="T8" fmla="*/ 0 w 1"/>
                <a:gd name="T9" fmla="*/ 0 h 1"/>
                <a:gd name="T10" fmla="*/ 0 w 1"/>
                <a:gd name="T11" fmla="*/ 0 h 1"/>
              </a:gdLst>
              <a:ahLst/>
              <a:cxnLst>
                <a:cxn ang="0">
                  <a:pos x="T0" y="T1"/>
                </a:cxn>
                <a:cxn ang="0">
                  <a:pos x="T2" y="T3"/>
                </a:cxn>
                <a:cxn ang="0">
                  <a:pos x="T4" y="T5"/>
                </a:cxn>
                <a:cxn ang="0">
                  <a:pos x="T6" y="T7"/>
                </a:cxn>
                <a:cxn ang="0">
                  <a:pos x="T8" y="T9"/>
                </a:cxn>
                <a:cxn ang="0">
                  <a:pos x="T10" y="T11"/>
                </a:cxn>
              </a:cxnLst>
              <a:rect l="0" t="0" r="r" b="b"/>
              <a:pathLst>
                <a:path w="1" h="1">
                  <a:moveTo>
                    <a:pt x="0" y="0"/>
                  </a:moveTo>
                  <a:cubicBezTo>
                    <a:pt x="0" y="0"/>
                    <a:pt x="0" y="0"/>
                    <a:pt x="0" y="0"/>
                  </a:cubicBezTo>
                  <a:cubicBezTo>
                    <a:pt x="1" y="1"/>
                    <a:pt x="1" y="1"/>
                    <a:pt x="1" y="1"/>
                  </a:cubicBezTo>
                  <a:cubicBezTo>
                    <a:pt x="1" y="1"/>
                    <a:pt x="1" y="1"/>
                    <a:pt x="1" y="1"/>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4" name="iSḻiḋê">
              <a:extLst>
                <a:ext uri="{FF2B5EF4-FFF2-40B4-BE49-F238E27FC236}">
                  <a16:creationId xmlns:a16="http://schemas.microsoft.com/office/drawing/2014/main" id="{D8788B67-60DB-4B46-9D6E-0BE939A9E6F0}"/>
                </a:ext>
              </a:extLst>
            </p:cNvPr>
            <p:cNvSpPr/>
            <p:nvPr/>
          </p:nvSpPr>
          <p:spPr bwMode="auto">
            <a:xfrm>
              <a:off x="5367867" y="1244248"/>
              <a:ext cx="1182360" cy="155213"/>
            </a:xfrm>
            <a:custGeom>
              <a:avLst/>
              <a:gdLst>
                <a:gd name="T0" fmla="*/ 0 w 124"/>
                <a:gd name="T1" fmla="*/ 0 h 16"/>
                <a:gd name="T2" fmla="*/ 0 w 124"/>
                <a:gd name="T3" fmla="*/ 1 h 16"/>
                <a:gd name="T4" fmla="*/ 0 w 124"/>
                <a:gd name="T5" fmla="*/ 1 h 16"/>
                <a:gd name="T6" fmla="*/ 0 w 124"/>
                <a:gd name="T7" fmla="*/ 1 h 16"/>
                <a:gd name="T8" fmla="*/ 0 w 124"/>
                <a:gd name="T9" fmla="*/ 1 h 16"/>
                <a:gd name="T10" fmla="*/ 0 w 124"/>
                <a:gd name="T11" fmla="*/ 1 h 16"/>
                <a:gd name="T12" fmla="*/ 0 w 124"/>
                <a:gd name="T13" fmla="*/ 1 h 16"/>
                <a:gd name="T14" fmla="*/ 0 w 124"/>
                <a:gd name="T15" fmla="*/ 1 h 16"/>
                <a:gd name="T16" fmla="*/ 83 w 124"/>
                <a:gd name="T17" fmla="*/ 12 h 16"/>
                <a:gd name="T18" fmla="*/ 124 w 124"/>
                <a:gd name="T19" fmla="*/ 16 h 16"/>
                <a:gd name="T20" fmla="*/ 124 w 124"/>
                <a:gd name="T21" fmla="*/ 16 h 16"/>
                <a:gd name="T22" fmla="*/ 0 w 124"/>
                <a:gd name="T2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4" h="16">
                  <a:moveTo>
                    <a:pt x="0" y="0"/>
                  </a:moveTo>
                  <a:cubicBezTo>
                    <a:pt x="0" y="0"/>
                    <a:pt x="0" y="0"/>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83" y="12"/>
                    <a:pt x="83" y="12"/>
                    <a:pt x="83" y="12"/>
                  </a:cubicBezTo>
                  <a:cubicBezTo>
                    <a:pt x="124" y="16"/>
                    <a:pt x="124" y="16"/>
                    <a:pt x="124" y="16"/>
                  </a:cubicBezTo>
                  <a:cubicBezTo>
                    <a:pt x="124" y="16"/>
                    <a:pt x="124" y="16"/>
                    <a:pt x="124" y="16"/>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5" name="i$ḷíḓé">
              <a:extLst>
                <a:ext uri="{FF2B5EF4-FFF2-40B4-BE49-F238E27FC236}">
                  <a16:creationId xmlns:a16="http://schemas.microsoft.com/office/drawing/2014/main" id="{80254A6B-4911-4C72-84F4-E34863AEC1E8}"/>
                </a:ext>
              </a:extLst>
            </p:cNvPr>
            <p:cNvSpPr/>
            <p:nvPr/>
          </p:nvSpPr>
          <p:spPr bwMode="auto">
            <a:xfrm>
              <a:off x="6157629" y="1358375"/>
              <a:ext cx="392598" cy="59346"/>
            </a:xfrm>
            <a:custGeom>
              <a:avLst/>
              <a:gdLst>
                <a:gd name="T0" fmla="*/ 0 w 41"/>
                <a:gd name="T1" fmla="*/ 0 h 6"/>
                <a:gd name="T2" fmla="*/ 41 w 41"/>
                <a:gd name="T3" fmla="*/ 6 h 6"/>
                <a:gd name="T4" fmla="*/ 40 w 41"/>
                <a:gd name="T5" fmla="*/ 5 h 6"/>
                <a:gd name="T6" fmla="*/ 40 w 41"/>
                <a:gd name="T7" fmla="*/ 5 h 6"/>
                <a:gd name="T8" fmla="*/ 40 w 41"/>
                <a:gd name="T9" fmla="*/ 5 h 6"/>
                <a:gd name="T10" fmla="*/ 40 w 41"/>
                <a:gd name="T11" fmla="*/ 5 h 6"/>
                <a:gd name="T12" fmla="*/ 40 w 41"/>
                <a:gd name="T13" fmla="*/ 5 h 6"/>
                <a:gd name="T14" fmla="*/ 40 w 41"/>
                <a:gd name="T15" fmla="*/ 5 h 6"/>
                <a:gd name="T16" fmla="*/ 40 w 41"/>
                <a:gd name="T17" fmla="*/ 5 h 6"/>
                <a:gd name="T18" fmla="*/ 40 w 41"/>
                <a:gd name="T19" fmla="*/ 5 h 6"/>
                <a:gd name="T20" fmla="*/ 40 w 41"/>
                <a:gd name="T21" fmla="*/ 5 h 6"/>
                <a:gd name="T22" fmla="*/ 40 w 41"/>
                <a:gd name="T23" fmla="*/ 5 h 6"/>
                <a:gd name="T24" fmla="*/ 40 w 41"/>
                <a:gd name="T25" fmla="*/ 5 h 6"/>
                <a:gd name="T26" fmla="*/ 40 w 41"/>
                <a:gd name="T27" fmla="*/ 5 h 6"/>
                <a:gd name="T28" fmla="*/ 40 w 41"/>
                <a:gd name="T29" fmla="*/ 5 h 6"/>
                <a:gd name="T30" fmla="*/ 41 w 41"/>
                <a:gd name="T31" fmla="*/ 4 h 6"/>
                <a:gd name="T32" fmla="*/ 0 w 41"/>
                <a:gd name="T3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6">
                  <a:moveTo>
                    <a:pt x="0" y="0"/>
                  </a:moveTo>
                  <a:cubicBezTo>
                    <a:pt x="41" y="6"/>
                    <a:pt x="41" y="6"/>
                    <a:pt x="41" y="6"/>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1" y="4"/>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6" name="íśľíde">
              <a:extLst>
                <a:ext uri="{FF2B5EF4-FFF2-40B4-BE49-F238E27FC236}">
                  <a16:creationId xmlns:a16="http://schemas.microsoft.com/office/drawing/2014/main" id="{3FEC9DAE-88D0-4450-B89E-87C0814836A4}"/>
                </a:ext>
              </a:extLst>
            </p:cNvPr>
            <p:cNvSpPr/>
            <p:nvPr/>
          </p:nvSpPr>
          <p:spPr bwMode="auto">
            <a:xfrm>
              <a:off x="4317895" y="3549624"/>
              <a:ext cx="570637" cy="1693653"/>
            </a:xfrm>
            <a:custGeom>
              <a:avLst/>
              <a:gdLst>
                <a:gd name="T0" fmla="*/ 22 w 60"/>
                <a:gd name="T1" fmla="*/ 67 h 178"/>
                <a:gd name="T2" fmla="*/ 59 w 60"/>
                <a:gd name="T3" fmla="*/ 178 h 178"/>
                <a:gd name="T4" fmla="*/ 60 w 60"/>
                <a:gd name="T5" fmla="*/ 178 h 178"/>
                <a:gd name="T6" fmla="*/ 60 w 60"/>
                <a:gd name="T7" fmla="*/ 178 h 178"/>
                <a:gd name="T8" fmla="*/ 24 w 60"/>
                <a:gd name="T9" fmla="*/ 69 h 178"/>
                <a:gd name="T10" fmla="*/ 22 w 60"/>
                <a:gd name="T11" fmla="*/ 67 h 178"/>
                <a:gd name="T12" fmla="*/ 13 w 60"/>
                <a:gd name="T13" fmla="*/ 33 h 178"/>
                <a:gd name="T14" fmla="*/ 12 w 60"/>
                <a:gd name="T15" fmla="*/ 36 h 178"/>
                <a:gd name="T16" fmla="*/ 17 w 60"/>
                <a:gd name="T17" fmla="*/ 50 h 178"/>
                <a:gd name="T18" fmla="*/ 18 w 60"/>
                <a:gd name="T19" fmla="*/ 50 h 178"/>
                <a:gd name="T20" fmla="*/ 13 w 60"/>
                <a:gd name="T21" fmla="*/ 33 h 178"/>
                <a:gd name="T22" fmla="*/ 3 w 60"/>
                <a:gd name="T23" fmla="*/ 3 h 178"/>
                <a:gd name="T24" fmla="*/ 2 w 60"/>
                <a:gd name="T25" fmla="*/ 4 h 178"/>
                <a:gd name="T26" fmla="*/ 2 w 60"/>
                <a:gd name="T27" fmla="*/ 4 h 178"/>
                <a:gd name="T28" fmla="*/ 10 w 60"/>
                <a:gd name="T29" fmla="*/ 30 h 178"/>
                <a:gd name="T30" fmla="*/ 12 w 60"/>
                <a:gd name="T31" fmla="*/ 31 h 178"/>
                <a:gd name="T32" fmla="*/ 3 w 60"/>
                <a:gd name="T33" fmla="*/ 3 h 178"/>
                <a:gd name="T34" fmla="*/ 2 w 60"/>
                <a:gd name="T35" fmla="*/ 0 h 178"/>
                <a:gd name="T36" fmla="*/ 0 w 60"/>
                <a:gd name="T37" fmla="*/ 0 h 178"/>
                <a:gd name="T38" fmla="*/ 0 w 60"/>
                <a:gd name="T39" fmla="*/ 0 h 178"/>
                <a:gd name="T40" fmla="*/ 1 w 60"/>
                <a:gd name="T41" fmla="*/ 2 h 178"/>
                <a:gd name="T42" fmla="*/ 3 w 60"/>
                <a:gd name="T43" fmla="*/ 3 h 178"/>
                <a:gd name="T44" fmla="*/ 2 w 60"/>
                <a:gd name="T45"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178">
                  <a:moveTo>
                    <a:pt x="22" y="67"/>
                  </a:moveTo>
                  <a:cubicBezTo>
                    <a:pt x="59" y="178"/>
                    <a:pt x="59" y="178"/>
                    <a:pt x="59" y="178"/>
                  </a:cubicBezTo>
                  <a:cubicBezTo>
                    <a:pt x="59" y="178"/>
                    <a:pt x="60" y="178"/>
                    <a:pt x="60" y="178"/>
                  </a:cubicBezTo>
                  <a:cubicBezTo>
                    <a:pt x="60" y="178"/>
                    <a:pt x="60" y="178"/>
                    <a:pt x="60" y="178"/>
                  </a:cubicBezTo>
                  <a:cubicBezTo>
                    <a:pt x="24" y="69"/>
                    <a:pt x="24" y="69"/>
                    <a:pt x="24" y="69"/>
                  </a:cubicBezTo>
                  <a:cubicBezTo>
                    <a:pt x="24" y="68"/>
                    <a:pt x="23" y="68"/>
                    <a:pt x="22" y="67"/>
                  </a:cubicBezTo>
                  <a:moveTo>
                    <a:pt x="13" y="33"/>
                  </a:moveTo>
                  <a:cubicBezTo>
                    <a:pt x="12" y="34"/>
                    <a:pt x="12" y="35"/>
                    <a:pt x="12" y="36"/>
                  </a:cubicBezTo>
                  <a:cubicBezTo>
                    <a:pt x="17" y="50"/>
                    <a:pt x="17" y="50"/>
                    <a:pt x="17" y="50"/>
                  </a:cubicBezTo>
                  <a:cubicBezTo>
                    <a:pt x="17" y="50"/>
                    <a:pt x="18" y="50"/>
                    <a:pt x="18" y="50"/>
                  </a:cubicBezTo>
                  <a:cubicBezTo>
                    <a:pt x="13" y="33"/>
                    <a:pt x="13" y="33"/>
                    <a:pt x="13" y="33"/>
                  </a:cubicBezTo>
                  <a:moveTo>
                    <a:pt x="3" y="3"/>
                  </a:moveTo>
                  <a:cubicBezTo>
                    <a:pt x="2" y="4"/>
                    <a:pt x="2" y="4"/>
                    <a:pt x="2" y="4"/>
                  </a:cubicBezTo>
                  <a:cubicBezTo>
                    <a:pt x="2" y="4"/>
                    <a:pt x="2" y="4"/>
                    <a:pt x="2" y="4"/>
                  </a:cubicBezTo>
                  <a:cubicBezTo>
                    <a:pt x="10" y="30"/>
                    <a:pt x="10" y="30"/>
                    <a:pt x="10" y="30"/>
                  </a:cubicBezTo>
                  <a:cubicBezTo>
                    <a:pt x="11" y="31"/>
                    <a:pt x="12" y="31"/>
                    <a:pt x="12" y="31"/>
                  </a:cubicBezTo>
                  <a:cubicBezTo>
                    <a:pt x="3" y="3"/>
                    <a:pt x="3" y="3"/>
                    <a:pt x="3" y="3"/>
                  </a:cubicBezTo>
                  <a:moveTo>
                    <a:pt x="2" y="0"/>
                  </a:moveTo>
                  <a:cubicBezTo>
                    <a:pt x="1" y="0"/>
                    <a:pt x="1" y="0"/>
                    <a:pt x="0" y="0"/>
                  </a:cubicBezTo>
                  <a:cubicBezTo>
                    <a:pt x="0" y="0"/>
                    <a:pt x="0" y="0"/>
                    <a:pt x="0" y="0"/>
                  </a:cubicBezTo>
                  <a:cubicBezTo>
                    <a:pt x="1" y="2"/>
                    <a:pt x="1" y="2"/>
                    <a:pt x="1" y="2"/>
                  </a:cubicBezTo>
                  <a:cubicBezTo>
                    <a:pt x="2" y="2"/>
                    <a:pt x="2" y="2"/>
                    <a:pt x="3" y="3"/>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7" name="î$lîdé">
              <a:extLst>
                <a:ext uri="{FF2B5EF4-FFF2-40B4-BE49-F238E27FC236}">
                  <a16:creationId xmlns:a16="http://schemas.microsoft.com/office/drawing/2014/main" id="{E7F1BFD2-65A8-4816-85CD-970B204AE1E2}"/>
                </a:ext>
              </a:extLst>
            </p:cNvPr>
            <p:cNvSpPr/>
            <p:nvPr/>
          </p:nvSpPr>
          <p:spPr bwMode="auto">
            <a:xfrm>
              <a:off x="4263114" y="3348760"/>
              <a:ext cx="283036" cy="858239"/>
            </a:xfrm>
            <a:custGeom>
              <a:avLst/>
              <a:gdLst>
                <a:gd name="T0" fmla="*/ 24 w 30"/>
                <a:gd name="T1" fmla="*/ 71 h 90"/>
                <a:gd name="T2" fmla="*/ 23 w 30"/>
                <a:gd name="T3" fmla="*/ 71 h 90"/>
                <a:gd name="T4" fmla="*/ 28 w 30"/>
                <a:gd name="T5" fmla="*/ 88 h 90"/>
                <a:gd name="T6" fmla="*/ 30 w 30"/>
                <a:gd name="T7" fmla="*/ 90 h 90"/>
                <a:gd name="T8" fmla="*/ 24 w 30"/>
                <a:gd name="T9" fmla="*/ 71 h 90"/>
                <a:gd name="T10" fmla="*/ 16 w 30"/>
                <a:gd name="T11" fmla="*/ 51 h 90"/>
                <a:gd name="T12" fmla="*/ 18 w 30"/>
                <a:gd name="T13" fmla="*/ 57 h 90"/>
                <a:gd name="T14" fmla="*/ 19 w 30"/>
                <a:gd name="T15" fmla="*/ 54 h 90"/>
                <a:gd name="T16" fmla="*/ 18 w 30"/>
                <a:gd name="T17" fmla="*/ 52 h 90"/>
                <a:gd name="T18" fmla="*/ 16 w 30"/>
                <a:gd name="T19" fmla="*/ 51 h 90"/>
                <a:gd name="T20" fmla="*/ 7 w 30"/>
                <a:gd name="T21" fmla="*/ 23 h 90"/>
                <a:gd name="T22" fmla="*/ 8 w 30"/>
                <a:gd name="T23" fmla="*/ 25 h 90"/>
                <a:gd name="T24" fmla="*/ 8 w 30"/>
                <a:gd name="T25" fmla="*/ 25 h 90"/>
                <a:gd name="T26" fmla="*/ 9 w 30"/>
                <a:gd name="T27" fmla="*/ 24 h 90"/>
                <a:gd name="T28" fmla="*/ 9 w 30"/>
                <a:gd name="T29" fmla="*/ 24 h 90"/>
                <a:gd name="T30" fmla="*/ 7 w 30"/>
                <a:gd name="T31" fmla="*/ 23 h 90"/>
                <a:gd name="T32" fmla="*/ 1 w 30"/>
                <a:gd name="T33" fmla="*/ 0 h 90"/>
                <a:gd name="T34" fmla="*/ 0 w 30"/>
                <a:gd name="T35" fmla="*/ 0 h 90"/>
                <a:gd name="T36" fmla="*/ 0 w 30"/>
                <a:gd name="T37" fmla="*/ 0 h 90"/>
                <a:gd name="T38" fmla="*/ 6 w 30"/>
                <a:gd name="T39" fmla="*/ 21 h 90"/>
                <a:gd name="T40" fmla="*/ 6 w 30"/>
                <a:gd name="T41" fmla="*/ 21 h 90"/>
                <a:gd name="T42" fmla="*/ 8 w 30"/>
                <a:gd name="T43" fmla="*/ 21 h 90"/>
                <a:gd name="T44" fmla="*/ 1 w 30"/>
                <a:gd name="T45" fmla="*/ 0 h 90"/>
                <a:gd name="T46" fmla="*/ 1 w 30"/>
                <a:gd name="T4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 h="90">
                  <a:moveTo>
                    <a:pt x="24" y="71"/>
                  </a:moveTo>
                  <a:cubicBezTo>
                    <a:pt x="24" y="71"/>
                    <a:pt x="23" y="71"/>
                    <a:pt x="23" y="71"/>
                  </a:cubicBezTo>
                  <a:cubicBezTo>
                    <a:pt x="28" y="88"/>
                    <a:pt x="28" y="88"/>
                    <a:pt x="28" y="88"/>
                  </a:cubicBezTo>
                  <a:cubicBezTo>
                    <a:pt x="29" y="89"/>
                    <a:pt x="30" y="89"/>
                    <a:pt x="30" y="90"/>
                  </a:cubicBezTo>
                  <a:cubicBezTo>
                    <a:pt x="24" y="71"/>
                    <a:pt x="24" y="71"/>
                    <a:pt x="24" y="71"/>
                  </a:cubicBezTo>
                  <a:moveTo>
                    <a:pt x="16" y="51"/>
                  </a:moveTo>
                  <a:cubicBezTo>
                    <a:pt x="18" y="57"/>
                    <a:pt x="18" y="57"/>
                    <a:pt x="18" y="57"/>
                  </a:cubicBezTo>
                  <a:cubicBezTo>
                    <a:pt x="18" y="56"/>
                    <a:pt x="18" y="55"/>
                    <a:pt x="19" y="54"/>
                  </a:cubicBezTo>
                  <a:cubicBezTo>
                    <a:pt x="18" y="52"/>
                    <a:pt x="18" y="52"/>
                    <a:pt x="18" y="52"/>
                  </a:cubicBezTo>
                  <a:cubicBezTo>
                    <a:pt x="18" y="52"/>
                    <a:pt x="17" y="52"/>
                    <a:pt x="16" y="51"/>
                  </a:cubicBezTo>
                  <a:moveTo>
                    <a:pt x="7" y="23"/>
                  </a:moveTo>
                  <a:cubicBezTo>
                    <a:pt x="8" y="25"/>
                    <a:pt x="8" y="25"/>
                    <a:pt x="8" y="25"/>
                  </a:cubicBezTo>
                  <a:cubicBezTo>
                    <a:pt x="8" y="25"/>
                    <a:pt x="8" y="25"/>
                    <a:pt x="8" y="25"/>
                  </a:cubicBezTo>
                  <a:cubicBezTo>
                    <a:pt x="9" y="24"/>
                    <a:pt x="9" y="24"/>
                    <a:pt x="9" y="24"/>
                  </a:cubicBezTo>
                  <a:cubicBezTo>
                    <a:pt x="9" y="24"/>
                    <a:pt x="9" y="24"/>
                    <a:pt x="9" y="24"/>
                  </a:cubicBezTo>
                  <a:cubicBezTo>
                    <a:pt x="8" y="23"/>
                    <a:pt x="8" y="23"/>
                    <a:pt x="7" y="23"/>
                  </a:cubicBezTo>
                  <a:moveTo>
                    <a:pt x="1" y="0"/>
                  </a:moveTo>
                  <a:cubicBezTo>
                    <a:pt x="0" y="0"/>
                    <a:pt x="0" y="0"/>
                    <a:pt x="0" y="0"/>
                  </a:cubicBezTo>
                  <a:cubicBezTo>
                    <a:pt x="0" y="0"/>
                    <a:pt x="0" y="0"/>
                    <a:pt x="0" y="0"/>
                  </a:cubicBezTo>
                  <a:cubicBezTo>
                    <a:pt x="6" y="21"/>
                    <a:pt x="6" y="21"/>
                    <a:pt x="6" y="21"/>
                  </a:cubicBezTo>
                  <a:cubicBezTo>
                    <a:pt x="6" y="21"/>
                    <a:pt x="6" y="21"/>
                    <a:pt x="6" y="21"/>
                  </a:cubicBezTo>
                  <a:cubicBezTo>
                    <a:pt x="7" y="21"/>
                    <a:pt x="7" y="21"/>
                    <a:pt x="8" y="21"/>
                  </a:cubicBezTo>
                  <a:cubicBezTo>
                    <a:pt x="1" y="0"/>
                    <a:pt x="1" y="0"/>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8" name="ísḻíḑê">
              <a:extLst>
                <a:ext uri="{FF2B5EF4-FFF2-40B4-BE49-F238E27FC236}">
                  <a16:creationId xmlns:a16="http://schemas.microsoft.com/office/drawing/2014/main" id="{2FDBD5CA-B784-42D0-A51C-498EBC227690}"/>
                </a:ext>
              </a:extLst>
            </p:cNvPr>
            <p:cNvSpPr/>
            <p:nvPr/>
          </p:nvSpPr>
          <p:spPr bwMode="auto">
            <a:xfrm>
              <a:off x="4272245" y="3348760"/>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9" name="íSlïḋê">
              <a:extLst>
                <a:ext uri="{FF2B5EF4-FFF2-40B4-BE49-F238E27FC236}">
                  <a16:creationId xmlns:a16="http://schemas.microsoft.com/office/drawing/2014/main" id="{846A9448-14D7-4788-9F0C-999F50E5D4D7}"/>
                </a:ext>
              </a:extLst>
            </p:cNvPr>
            <p:cNvSpPr/>
            <p:nvPr/>
          </p:nvSpPr>
          <p:spPr bwMode="auto">
            <a:xfrm>
              <a:off x="5746770" y="4444384"/>
              <a:ext cx="1182360" cy="483901"/>
            </a:xfrm>
            <a:custGeom>
              <a:avLst/>
              <a:gdLst>
                <a:gd name="T0" fmla="*/ 0 w 124"/>
                <a:gd name="T1" fmla="*/ 50 h 51"/>
                <a:gd name="T2" fmla="*/ 0 w 124"/>
                <a:gd name="T3" fmla="*/ 50 h 51"/>
                <a:gd name="T4" fmla="*/ 0 w 124"/>
                <a:gd name="T5" fmla="*/ 51 h 51"/>
                <a:gd name="T6" fmla="*/ 0 w 124"/>
                <a:gd name="T7" fmla="*/ 51 h 51"/>
                <a:gd name="T8" fmla="*/ 0 w 124"/>
                <a:gd name="T9" fmla="*/ 50 h 51"/>
                <a:gd name="T10" fmla="*/ 124 w 124"/>
                <a:gd name="T11" fmla="*/ 0 h 51"/>
                <a:gd name="T12" fmla="*/ 21 w 124"/>
                <a:gd name="T13" fmla="*/ 42 h 51"/>
                <a:gd name="T14" fmla="*/ 21 w 124"/>
                <a:gd name="T15" fmla="*/ 42 h 51"/>
                <a:gd name="T16" fmla="*/ 124 w 124"/>
                <a:gd name="T17" fmla="*/ 0 h 51"/>
                <a:gd name="T18" fmla="*/ 124 w 124"/>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51">
                  <a:moveTo>
                    <a:pt x="0" y="50"/>
                  </a:moveTo>
                  <a:cubicBezTo>
                    <a:pt x="0" y="50"/>
                    <a:pt x="0" y="50"/>
                    <a:pt x="0" y="50"/>
                  </a:cubicBezTo>
                  <a:cubicBezTo>
                    <a:pt x="0" y="50"/>
                    <a:pt x="0" y="51"/>
                    <a:pt x="0" y="51"/>
                  </a:cubicBezTo>
                  <a:cubicBezTo>
                    <a:pt x="0" y="51"/>
                    <a:pt x="0" y="51"/>
                    <a:pt x="0" y="51"/>
                  </a:cubicBezTo>
                  <a:cubicBezTo>
                    <a:pt x="0" y="51"/>
                    <a:pt x="0" y="50"/>
                    <a:pt x="0" y="50"/>
                  </a:cubicBezTo>
                  <a:moveTo>
                    <a:pt x="124" y="0"/>
                  </a:moveTo>
                  <a:cubicBezTo>
                    <a:pt x="21" y="42"/>
                    <a:pt x="21" y="42"/>
                    <a:pt x="21" y="42"/>
                  </a:cubicBezTo>
                  <a:cubicBezTo>
                    <a:pt x="21" y="42"/>
                    <a:pt x="21" y="42"/>
                    <a:pt x="21" y="42"/>
                  </a:cubicBezTo>
                  <a:cubicBezTo>
                    <a:pt x="124" y="0"/>
                    <a:pt x="124" y="0"/>
                    <a:pt x="124" y="0"/>
                  </a:cubicBezTo>
                  <a:cubicBezTo>
                    <a:pt x="124" y="0"/>
                    <a:pt x="124" y="0"/>
                    <a:pt x="12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0" name="ïṧḷîḓé">
              <a:extLst>
                <a:ext uri="{FF2B5EF4-FFF2-40B4-BE49-F238E27FC236}">
                  <a16:creationId xmlns:a16="http://schemas.microsoft.com/office/drawing/2014/main" id="{BAD55DFE-B976-41EC-A757-D5F183023FDF}"/>
                </a:ext>
              </a:extLst>
            </p:cNvPr>
            <p:cNvSpPr/>
            <p:nvPr/>
          </p:nvSpPr>
          <p:spPr bwMode="auto">
            <a:xfrm>
              <a:off x="5682859" y="4841548"/>
              <a:ext cx="264776" cy="114128"/>
            </a:xfrm>
            <a:custGeom>
              <a:avLst/>
              <a:gdLst>
                <a:gd name="T0" fmla="*/ 0 w 28"/>
                <a:gd name="T1" fmla="*/ 12 h 12"/>
                <a:gd name="T2" fmla="*/ 0 w 28"/>
                <a:gd name="T3" fmla="*/ 12 h 12"/>
                <a:gd name="T4" fmla="*/ 0 w 28"/>
                <a:gd name="T5" fmla="*/ 12 h 12"/>
                <a:gd name="T6" fmla="*/ 0 w 28"/>
                <a:gd name="T7" fmla="*/ 12 h 12"/>
                <a:gd name="T8" fmla="*/ 7 w 28"/>
                <a:gd name="T9" fmla="*/ 8 h 12"/>
                <a:gd name="T10" fmla="*/ 1 w 28"/>
                <a:gd name="T11" fmla="*/ 11 h 12"/>
                <a:gd name="T12" fmla="*/ 3 w 28"/>
                <a:gd name="T13" fmla="*/ 10 h 12"/>
                <a:gd name="T14" fmla="*/ 7 w 28"/>
                <a:gd name="T15" fmla="*/ 9 h 12"/>
                <a:gd name="T16" fmla="*/ 7 w 28"/>
                <a:gd name="T17" fmla="*/ 8 h 12"/>
                <a:gd name="T18" fmla="*/ 28 w 28"/>
                <a:gd name="T19" fmla="*/ 0 h 12"/>
                <a:gd name="T20" fmla="*/ 7 w 28"/>
                <a:gd name="T21" fmla="*/ 8 h 12"/>
                <a:gd name="T22" fmla="*/ 7 w 28"/>
                <a:gd name="T23" fmla="*/ 9 h 12"/>
                <a:gd name="T24" fmla="*/ 28 w 28"/>
                <a:gd name="T25" fmla="*/ 0 h 12"/>
                <a:gd name="T26" fmla="*/ 28 w 28"/>
                <a:gd name="T2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12">
                  <a:moveTo>
                    <a:pt x="0" y="12"/>
                  </a:moveTo>
                  <a:cubicBezTo>
                    <a:pt x="0" y="12"/>
                    <a:pt x="0" y="12"/>
                    <a:pt x="0" y="12"/>
                  </a:cubicBezTo>
                  <a:cubicBezTo>
                    <a:pt x="0" y="12"/>
                    <a:pt x="0" y="12"/>
                    <a:pt x="0" y="12"/>
                  </a:cubicBezTo>
                  <a:cubicBezTo>
                    <a:pt x="0" y="12"/>
                    <a:pt x="0" y="12"/>
                    <a:pt x="0" y="12"/>
                  </a:cubicBezTo>
                  <a:moveTo>
                    <a:pt x="7" y="8"/>
                  </a:moveTo>
                  <a:cubicBezTo>
                    <a:pt x="1" y="11"/>
                    <a:pt x="1" y="11"/>
                    <a:pt x="1" y="11"/>
                  </a:cubicBezTo>
                  <a:cubicBezTo>
                    <a:pt x="3" y="10"/>
                    <a:pt x="3" y="10"/>
                    <a:pt x="3" y="10"/>
                  </a:cubicBezTo>
                  <a:cubicBezTo>
                    <a:pt x="7" y="9"/>
                    <a:pt x="7" y="9"/>
                    <a:pt x="7" y="9"/>
                  </a:cubicBezTo>
                  <a:cubicBezTo>
                    <a:pt x="7" y="9"/>
                    <a:pt x="7" y="8"/>
                    <a:pt x="7" y="8"/>
                  </a:cubicBezTo>
                  <a:moveTo>
                    <a:pt x="28" y="0"/>
                  </a:moveTo>
                  <a:cubicBezTo>
                    <a:pt x="7" y="8"/>
                    <a:pt x="7" y="8"/>
                    <a:pt x="7" y="8"/>
                  </a:cubicBezTo>
                  <a:cubicBezTo>
                    <a:pt x="7" y="8"/>
                    <a:pt x="7" y="9"/>
                    <a:pt x="7" y="9"/>
                  </a:cubicBezTo>
                  <a:cubicBezTo>
                    <a:pt x="28" y="0"/>
                    <a:pt x="28" y="0"/>
                    <a:pt x="28" y="0"/>
                  </a:cubicBezTo>
                  <a:cubicBezTo>
                    <a:pt x="28" y="0"/>
                    <a:pt x="28" y="0"/>
                    <a:pt x="2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1" name="išḻîḑè">
              <a:extLst>
                <a:ext uri="{FF2B5EF4-FFF2-40B4-BE49-F238E27FC236}">
                  <a16:creationId xmlns:a16="http://schemas.microsoft.com/office/drawing/2014/main" id="{C4C2F95A-143D-4659-B31E-C734A6D825A3}"/>
                </a:ext>
              </a:extLst>
            </p:cNvPr>
            <p:cNvSpPr/>
            <p:nvPr/>
          </p:nvSpPr>
          <p:spPr bwMode="auto">
            <a:xfrm>
              <a:off x="5682859" y="4937415"/>
              <a:ext cx="27391" cy="18260"/>
            </a:xfrm>
            <a:custGeom>
              <a:avLst/>
              <a:gdLst>
                <a:gd name="T0" fmla="*/ 3 w 3"/>
                <a:gd name="T1" fmla="*/ 0 h 2"/>
                <a:gd name="T2" fmla="*/ 1 w 3"/>
                <a:gd name="T3" fmla="*/ 1 h 2"/>
                <a:gd name="T4" fmla="*/ 0 w 3"/>
                <a:gd name="T5" fmla="*/ 1 h 2"/>
                <a:gd name="T6" fmla="*/ 0 w 3"/>
                <a:gd name="T7" fmla="*/ 2 h 2"/>
                <a:gd name="T8" fmla="*/ 0 w 3"/>
                <a:gd name="T9" fmla="*/ 2 h 2"/>
                <a:gd name="T10" fmla="*/ 0 w 3"/>
                <a:gd name="T11" fmla="*/ 2 h 2"/>
                <a:gd name="T12" fmla="*/ 0 w 3"/>
                <a:gd name="T13" fmla="*/ 2 h 2"/>
                <a:gd name="T14" fmla="*/ 0 w 3"/>
                <a:gd name="T15" fmla="*/ 2 h 2"/>
                <a:gd name="T16" fmla="*/ 0 w 3"/>
                <a:gd name="T17" fmla="*/ 2 h 2"/>
                <a:gd name="T18" fmla="*/ 0 w 3"/>
                <a:gd name="T19" fmla="*/ 2 h 2"/>
                <a:gd name="T20" fmla="*/ 0 w 3"/>
                <a:gd name="T21" fmla="*/ 2 h 2"/>
                <a:gd name="T22" fmla="*/ 3 w 3"/>
                <a:gd name="T23"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 h="2">
                  <a:moveTo>
                    <a:pt x="3" y="0"/>
                  </a:moveTo>
                  <a:cubicBezTo>
                    <a:pt x="1" y="1"/>
                    <a:pt x="1" y="1"/>
                    <a:pt x="1" y="1"/>
                  </a:cubicBezTo>
                  <a:cubicBezTo>
                    <a:pt x="0" y="1"/>
                    <a:pt x="0" y="1"/>
                    <a:pt x="0" y="1"/>
                  </a:cubicBezTo>
                  <a:cubicBezTo>
                    <a:pt x="0" y="1"/>
                    <a:pt x="0" y="1"/>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 name="i$ḷïďê">
              <a:extLst>
                <a:ext uri="{FF2B5EF4-FFF2-40B4-BE49-F238E27FC236}">
                  <a16:creationId xmlns:a16="http://schemas.microsoft.com/office/drawing/2014/main" id="{1AD5895C-E3C4-4CE2-9D9A-072FE87D2005}"/>
                </a:ext>
              </a:extLst>
            </p:cNvPr>
            <p:cNvSpPr/>
            <p:nvPr/>
          </p:nvSpPr>
          <p:spPr bwMode="auto">
            <a:xfrm>
              <a:off x="5746770" y="4435254"/>
              <a:ext cx="1182360" cy="483901"/>
            </a:xfrm>
            <a:custGeom>
              <a:avLst/>
              <a:gdLst>
                <a:gd name="T0" fmla="*/ 0 w 124"/>
                <a:gd name="T1" fmla="*/ 51 h 51"/>
                <a:gd name="T2" fmla="*/ 0 w 124"/>
                <a:gd name="T3" fmla="*/ 51 h 51"/>
                <a:gd name="T4" fmla="*/ 0 w 124"/>
                <a:gd name="T5" fmla="*/ 51 h 51"/>
                <a:gd name="T6" fmla="*/ 0 w 124"/>
                <a:gd name="T7" fmla="*/ 51 h 51"/>
                <a:gd name="T8" fmla="*/ 0 w 124"/>
                <a:gd name="T9" fmla="*/ 51 h 51"/>
                <a:gd name="T10" fmla="*/ 123 w 124"/>
                <a:gd name="T11" fmla="*/ 0 h 51"/>
                <a:gd name="T12" fmla="*/ 21 w 124"/>
                <a:gd name="T13" fmla="*/ 42 h 51"/>
                <a:gd name="T14" fmla="*/ 21 w 124"/>
                <a:gd name="T15" fmla="*/ 43 h 51"/>
                <a:gd name="T16" fmla="*/ 124 w 124"/>
                <a:gd name="T17" fmla="*/ 1 h 51"/>
                <a:gd name="T18" fmla="*/ 124 w 124"/>
                <a:gd name="T19" fmla="*/ 1 h 51"/>
                <a:gd name="T20" fmla="*/ 123 w 124"/>
                <a:gd name="T2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4" h="51">
                  <a:moveTo>
                    <a:pt x="0" y="51"/>
                  </a:moveTo>
                  <a:cubicBezTo>
                    <a:pt x="0" y="51"/>
                    <a:pt x="0" y="51"/>
                    <a:pt x="0" y="51"/>
                  </a:cubicBezTo>
                  <a:cubicBezTo>
                    <a:pt x="0" y="51"/>
                    <a:pt x="0" y="51"/>
                    <a:pt x="0" y="51"/>
                  </a:cubicBezTo>
                  <a:cubicBezTo>
                    <a:pt x="0" y="51"/>
                    <a:pt x="0" y="51"/>
                    <a:pt x="0" y="51"/>
                  </a:cubicBezTo>
                  <a:cubicBezTo>
                    <a:pt x="0" y="51"/>
                    <a:pt x="0" y="51"/>
                    <a:pt x="0" y="51"/>
                  </a:cubicBezTo>
                  <a:moveTo>
                    <a:pt x="123" y="0"/>
                  </a:moveTo>
                  <a:cubicBezTo>
                    <a:pt x="21" y="42"/>
                    <a:pt x="21" y="42"/>
                    <a:pt x="21" y="42"/>
                  </a:cubicBezTo>
                  <a:cubicBezTo>
                    <a:pt x="21" y="42"/>
                    <a:pt x="21" y="42"/>
                    <a:pt x="21" y="43"/>
                  </a:cubicBezTo>
                  <a:cubicBezTo>
                    <a:pt x="124" y="1"/>
                    <a:pt x="124" y="1"/>
                    <a:pt x="124" y="1"/>
                  </a:cubicBezTo>
                  <a:cubicBezTo>
                    <a:pt x="124" y="1"/>
                    <a:pt x="124" y="1"/>
                    <a:pt x="124" y="1"/>
                  </a:cubicBezTo>
                  <a:cubicBezTo>
                    <a:pt x="124" y="1"/>
                    <a:pt x="123" y="0"/>
                    <a:pt x="12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 name="iṩ1íďe">
              <a:extLst>
                <a:ext uri="{FF2B5EF4-FFF2-40B4-BE49-F238E27FC236}">
                  <a16:creationId xmlns:a16="http://schemas.microsoft.com/office/drawing/2014/main" id="{DBB17344-920E-47C8-A466-DDBB1414822B}"/>
                </a:ext>
              </a:extLst>
            </p:cNvPr>
            <p:cNvSpPr/>
            <p:nvPr/>
          </p:nvSpPr>
          <p:spPr bwMode="auto">
            <a:xfrm>
              <a:off x="5673729" y="4832418"/>
              <a:ext cx="273906" cy="114128"/>
            </a:xfrm>
            <a:custGeom>
              <a:avLst/>
              <a:gdLst>
                <a:gd name="T0" fmla="*/ 8 w 29"/>
                <a:gd name="T1" fmla="*/ 9 h 12"/>
                <a:gd name="T2" fmla="*/ 0 w 29"/>
                <a:gd name="T3" fmla="*/ 12 h 12"/>
                <a:gd name="T4" fmla="*/ 0 w 29"/>
                <a:gd name="T5" fmla="*/ 12 h 12"/>
                <a:gd name="T6" fmla="*/ 2 w 29"/>
                <a:gd name="T7" fmla="*/ 12 h 12"/>
                <a:gd name="T8" fmla="*/ 8 w 29"/>
                <a:gd name="T9" fmla="*/ 9 h 12"/>
                <a:gd name="T10" fmla="*/ 8 w 29"/>
                <a:gd name="T11" fmla="*/ 9 h 12"/>
                <a:gd name="T12" fmla="*/ 29 w 29"/>
                <a:gd name="T13" fmla="*/ 0 h 12"/>
                <a:gd name="T14" fmla="*/ 8 w 29"/>
                <a:gd name="T15" fmla="*/ 9 h 12"/>
                <a:gd name="T16" fmla="*/ 8 w 29"/>
                <a:gd name="T17" fmla="*/ 9 h 12"/>
                <a:gd name="T18" fmla="*/ 29 w 29"/>
                <a:gd name="T19" fmla="*/ 1 h 12"/>
                <a:gd name="T20" fmla="*/ 29 w 29"/>
                <a:gd name="T2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12">
                  <a:moveTo>
                    <a:pt x="8" y="9"/>
                  </a:moveTo>
                  <a:cubicBezTo>
                    <a:pt x="0" y="12"/>
                    <a:pt x="0" y="12"/>
                    <a:pt x="0" y="12"/>
                  </a:cubicBezTo>
                  <a:cubicBezTo>
                    <a:pt x="0" y="12"/>
                    <a:pt x="0" y="12"/>
                    <a:pt x="0" y="12"/>
                  </a:cubicBezTo>
                  <a:cubicBezTo>
                    <a:pt x="2" y="12"/>
                    <a:pt x="2" y="12"/>
                    <a:pt x="2" y="12"/>
                  </a:cubicBezTo>
                  <a:cubicBezTo>
                    <a:pt x="8" y="9"/>
                    <a:pt x="8" y="9"/>
                    <a:pt x="8" y="9"/>
                  </a:cubicBezTo>
                  <a:cubicBezTo>
                    <a:pt x="8" y="9"/>
                    <a:pt x="8" y="9"/>
                    <a:pt x="8" y="9"/>
                  </a:cubicBezTo>
                  <a:moveTo>
                    <a:pt x="29" y="0"/>
                  </a:moveTo>
                  <a:cubicBezTo>
                    <a:pt x="8" y="9"/>
                    <a:pt x="8" y="9"/>
                    <a:pt x="8" y="9"/>
                  </a:cubicBezTo>
                  <a:cubicBezTo>
                    <a:pt x="8" y="9"/>
                    <a:pt x="8" y="9"/>
                    <a:pt x="8" y="9"/>
                  </a:cubicBezTo>
                  <a:cubicBezTo>
                    <a:pt x="29" y="1"/>
                    <a:pt x="29" y="1"/>
                    <a:pt x="29" y="1"/>
                  </a:cubicBezTo>
                  <a:cubicBezTo>
                    <a:pt x="29" y="0"/>
                    <a:pt x="29" y="0"/>
                    <a:pt x="2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 name="ïṣļïdé">
              <a:extLst>
                <a:ext uri="{FF2B5EF4-FFF2-40B4-BE49-F238E27FC236}">
                  <a16:creationId xmlns:a16="http://schemas.microsoft.com/office/drawing/2014/main" id="{B223D045-EDFF-4072-B11F-C29BC841151C}"/>
                </a:ext>
              </a:extLst>
            </p:cNvPr>
            <p:cNvSpPr/>
            <p:nvPr/>
          </p:nvSpPr>
          <p:spPr bwMode="auto">
            <a:xfrm>
              <a:off x="5673729" y="4946545"/>
              <a:ext cx="18260" cy="0"/>
            </a:xfrm>
            <a:custGeom>
              <a:avLst/>
              <a:gdLst>
                <a:gd name="T0" fmla="*/ 2 w 2"/>
                <a:gd name="T1" fmla="*/ 0 w 2"/>
                <a:gd name="T2" fmla="*/ 1 w 2"/>
                <a:gd name="T3" fmla="*/ 2 w 2"/>
              </a:gdLst>
              <a:ahLst/>
              <a:cxnLst>
                <a:cxn ang="0">
                  <a:pos x="T0" y="0"/>
                </a:cxn>
                <a:cxn ang="0">
                  <a:pos x="T1" y="0"/>
                </a:cxn>
                <a:cxn ang="0">
                  <a:pos x="T2" y="0"/>
                </a:cxn>
                <a:cxn ang="0">
                  <a:pos x="T3" y="0"/>
                </a:cxn>
              </a:cxnLst>
              <a:rect l="0" t="0" r="r" b="b"/>
              <a:pathLst>
                <a:path w="2">
                  <a:moveTo>
                    <a:pt x="2" y="0"/>
                  </a:moveTo>
                  <a:cubicBezTo>
                    <a:pt x="0" y="0"/>
                    <a:pt x="0" y="0"/>
                    <a:pt x="0" y="0"/>
                  </a:cubicBezTo>
                  <a:cubicBezTo>
                    <a:pt x="0" y="0"/>
                    <a:pt x="1" y="0"/>
                    <a:pt x="1" y="0"/>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 name="íṡ1îḍè">
              <a:extLst>
                <a:ext uri="{FF2B5EF4-FFF2-40B4-BE49-F238E27FC236}">
                  <a16:creationId xmlns:a16="http://schemas.microsoft.com/office/drawing/2014/main" id="{90FC54D3-F050-4138-9E22-4B6AC9BB0E77}"/>
                </a:ext>
              </a:extLst>
            </p:cNvPr>
            <p:cNvSpPr/>
            <p:nvPr/>
          </p:nvSpPr>
          <p:spPr bwMode="auto">
            <a:xfrm>
              <a:off x="5596122" y="4964806"/>
              <a:ext cx="36521" cy="22826"/>
            </a:xfrm>
            <a:custGeom>
              <a:avLst/>
              <a:gdLst>
                <a:gd name="T0" fmla="*/ 4 w 4"/>
                <a:gd name="T1" fmla="*/ 0 h 2"/>
                <a:gd name="T2" fmla="*/ 0 w 4"/>
                <a:gd name="T3" fmla="*/ 1 h 2"/>
                <a:gd name="T4" fmla="*/ 0 w 4"/>
                <a:gd name="T5" fmla="*/ 2 h 2"/>
                <a:gd name="T6" fmla="*/ 4 w 4"/>
                <a:gd name="T7" fmla="*/ 1 h 2"/>
                <a:gd name="T8" fmla="*/ 4 w 4"/>
                <a:gd name="T9" fmla="*/ 0 h 2"/>
              </a:gdLst>
              <a:ahLst/>
              <a:cxnLst>
                <a:cxn ang="0">
                  <a:pos x="T0" y="T1"/>
                </a:cxn>
                <a:cxn ang="0">
                  <a:pos x="T2" y="T3"/>
                </a:cxn>
                <a:cxn ang="0">
                  <a:pos x="T4" y="T5"/>
                </a:cxn>
                <a:cxn ang="0">
                  <a:pos x="T6" y="T7"/>
                </a:cxn>
                <a:cxn ang="0">
                  <a:pos x="T8" y="T9"/>
                </a:cxn>
              </a:cxnLst>
              <a:rect l="0" t="0" r="r" b="b"/>
              <a:pathLst>
                <a:path w="4" h="2">
                  <a:moveTo>
                    <a:pt x="4" y="0"/>
                  </a:moveTo>
                  <a:cubicBezTo>
                    <a:pt x="0" y="1"/>
                    <a:pt x="0" y="1"/>
                    <a:pt x="0" y="1"/>
                  </a:cubicBezTo>
                  <a:cubicBezTo>
                    <a:pt x="0" y="2"/>
                    <a:pt x="0" y="2"/>
                    <a:pt x="0" y="2"/>
                  </a:cubicBezTo>
                  <a:cubicBezTo>
                    <a:pt x="4" y="1"/>
                    <a:pt x="4" y="1"/>
                    <a:pt x="4" y="1"/>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6" name="íSľîḑe">
              <a:extLst>
                <a:ext uri="{FF2B5EF4-FFF2-40B4-BE49-F238E27FC236}">
                  <a16:creationId xmlns:a16="http://schemas.microsoft.com/office/drawing/2014/main" id="{3204AA56-B323-48FF-9893-DA2B8139A586}"/>
                </a:ext>
              </a:extLst>
            </p:cNvPr>
            <p:cNvSpPr/>
            <p:nvPr/>
          </p:nvSpPr>
          <p:spPr bwMode="auto">
            <a:xfrm>
              <a:off x="4920488" y="5129149"/>
              <a:ext cx="324122" cy="132388"/>
            </a:xfrm>
            <a:custGeom>
              <a:avLst/>
              <a:gdLst>
                <a:gd name="T0" fmla="*/ 34 w 34"/>
                <a:gd name="T1" fmla="*/ 0 h 14"/>
                <a:gd name="T2" fmla="*/ 0 w 34"/>
                <a:gd name="T3" fmla="*/ 14 h 14"/>
                <a:gd name="T4" fmla="*/ 0 w 34"/>
                <a:gd name="T5" fmla="*/ 14 h 14"/>
                <a:gd name="T6" fmla="*/ 34 w 34"/>
                <a:gd name="T7" fmla="*/ 0 h 14"/>
                <a:gd name="T8" fmla="*/ 34 w 34"/>
                <a:gd name="T9" fmla="*/ 0 h 14"/>
              </a:gdLst>
              <a:ahLst/>
              <a:cxnLst>
                <a:cxn ang="0">
                  <a:pos x="T0" y="T1"/>
                </a:cxn>
                <a:cxn ang="0">
                  <a:pos x="T2" y="T3"/>
                </a:cxn>
                <a:cxn ang="0">
                  <a:pos x="T4" y="T5"/>
                </a:cxn>
                <a:cxn ang="0">
                  <a:pos x="T6" y="T7"/>
                </a:cxn>
                <a:cxn ang="0">
                  <a:pos x="T8" y="T9"/>
                </a:cxn>
              </a:cxnLst>
              <a:rect l="0" t="0" r="r" b="b"/>
              <a:pathLst>
                <a:path w="34" h="14">
                  <a:moveTo>
                    <a:pt x="34" y="0"/>
                  </a:moveTo>
                  <a:cubicBezTo>
                    <a:pt x="0" y="14"/>
                    <a:pt x="0" y="14"/>
                    <a:pt x="0" y="14"/>
                  </a:cubicBezTo>
                  <a:cubicBezTo>
                    <a:pt x="0" y="14"/>
                    <a:pt x="0" y="14"/>
                    <a:pt x="0" y="14"/>
                  </a:cubicBezTo>
                  <a:cubicBezTo>
                    <a:pt x="34" y="0"/>
                    <a:pt x="34" y="0"/>
                    <a:pt x="34" y="0"/>
                  </a:cubicBezTo>
                  <a:cubicBezTo>
                    <a:pt x="34" y="0"/>
                    <a:pt x="34" y="0"/>
                    <a:pt x="3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7" name="îṧļíḋè">
              <a:extLst>
                <a:ext uri="{FF2B5EF4-FFF2-40B4-BE49-F238E27FC236}">
                  <a16:creationId xmlns:a16="http://schemas.microsoft.com/office/drawing/2014/main" id="{FB0F598A-B690-4E82-99F0-83DD7B6E8D9E}"/>
                </a:ext>
              </a:extLst>
            </p:cNvPr>
            <p:cNvSpPr/>
            <p:nvPr/>
          </p:nvSpPr>
          <p:spPr bwMode="auto">
            <a:xfrm>
              <a:off x="5244610" y="4987631"/>
              <a:ext cx="342382" cy="141518"/>
            </a:xfrm>
            <a:custGeom>
              <a:avLst/>
              <a:gdLst>
                <a:gd name="T0" fmla="*/ 36 w 36"/>
                <a:gd name="T1" fmla="*/ 0 h 15"/>
                <a:gd name="T2" fmla="*/ 0 w 36"/>
                <a:gd name="T3" fmla="*/ 15 h 15"/>
                <a:gd name="T4" fmla="*/ 0 w 36"/>
                <a:gd name="T5" fmla="*/ 15 h 15"/>
                <a:gd name="T6" fmla="*/ 36 w 36"/>
                <a:gd name="T7" fmla="*/ 1 h 15"/>
                <a:gd name="T8" fmla="*/ 36 w 36"/>
                <a:gd name="T9" fmla="*/ 0 h 15"/>
              </a:gdLst>
              <a:ahLst/>
              <a:cxnLst>
                <a:cxn ang="0">
                  <a:pos x="T0" y="T1"/>
                </a:cxn>
                <a:cxn ang="0">
                  <a:pos x="T2" y="T3"/>
                </a:cxn>
                <a:cxn ang="0">
                  <a:pos x="T4" y="T5"/>
                </a:cxn>
                <a:cxn ang="0">
                  <a:pos x="T6" y="T7"/>
                </a:cxn>
                <a:cxn ang="0">
                  <a:pos x="T8" y="T9"/>
                </a:cxn>
              </a:cxnLst>
              <a:rect l="0" t="0" r="r" b="b"/>
              <a:pathLst>
                <a:path w="36" h="15">
                  <a:moveTo>
                    <a:pt x="36" y="0"/>
                  </a:moveTo>
                  <a:cubicBezTo>
                    <a:pt x="0" y="15"/>
                    <a:pt x="0" y="15"/>
                    <a:pt x="0" y="15"/>
                  </a:cubicBezTo>
                  <a:cubicBezTo>
                    <a:pt x="0" y="15"/>
                    <a:pt x="0" y="15"/>
                    <a:pt x="0" y="15"/>
                  </a:cubicBezTo>
                  <a:cubicBezTo>
                    <a:pt x="36" y="1"/>
                    <a:pt x="36" y="1"/>
                    <a:pt x="36" y="1"/>
                  </a:cubicBezTo>
                  <a:cubicBezTo>
                    <a:pt x="36" y="0"/>
                    <a:pt x="36" y="0"/>
                    <a:pt x="3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8" name="iṥ1íďê">
              <a:extLst>
                <a:ext uri="{FF2B5EF4-FFF2-40B4-BE49-F238E27FC236}">
                  <a16:creationId xmlns:a16="http://schemas.microsoft.com/office/drawing/2014/main" id="{0F8A61FF-E59A-40C4-AC38-474534E75B6A}"/>
                </a:ext>
              </a:extLst>
            </p:cNvPr>
            <p:cNvSpPr/>
            <p:nvPr/>
          </p:nvSpPr>
          <p:spPr bwMode="auto">
            <a:xfrm>
              <a:off x="5586992" y="4973936"/>
              <a:ext cx="9130" cy="22826"/>
            </a:xfrm>
            <a:custGeom>
              <a:avLst/>
              <a:gdLst>
                <a:gd name="T0" fmla="*/ 2 w 2"/>
                <a:gd name="T1" fmla="*/ 0 h 5"/>
                <a:gd name="T2" fmla="*/ 0 w 2"/>
                <a:gd name="T3" fmla="*/ 3 h 5"/>
                <a:gd name="T4" fmla="*/ 0 w 2"/>
                <a:gd name="T5" fmla="*/ 5 h 5"/>
                <a:gd name="T6" fmla="*/ 2 w 2"/>
                <a:gd name="T7" fmla="*/ 3 h 5"/>
                <a:gd name="T8" fmla="*/ 2 w 2"/>
                <a:gd name="T9" fmla="*/ 0 h 5"/>
              </a:gdLst>
              <a:ahLst/>
              <a:cxnLst>
                <a:cxn ang="0">
                  <a:pos x="T0" y="T1"/>
                </a:cxn>
                <a:cxn ang="0">
                  <a:pos x="T2" y="T3"/>
                </a:cxn>
                <a:cxn ang="0">
                  <a:pos x="T4" y="T5"/>
                </a:cxn>
                <a:cxn ang="0">
                  <a:pos x="T6" y="T7"/>
                </a:cxn>
                <a:cxn ang="0">
                  <a:pos x="T8" y="T9"/>
                </a:cxn>
              </a:cxnLst>
              <a:rect l="0" t="0" r="r" b="b"/>
              <a:pathLst>
                <a:path w="2" h="5">
                  <a:moveTo>
                    <a:pt x="2" y="0"/>
                  </a:moveTo>
                  <a:lnTo>
                    <a:pt x="0" y="3"/>
                  </a:lnTo>
                  <a:lnTo>
                    <a:pt x="0" y="5"/>
                  </a:lnTo>
                  <a:lnTo>
                    <a:pt x="2" y="3"/>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9" name="ïṣḻîḑe">
              <a:extLst>
                <a:ext uri="{FF2B5EF4-FFF2-40B4-BE49-F238E27FC236}">
                  <a16:creationId xmlns:a16="http://schemas.microsoft.com/office/drawing/2014/main" id="{A5E94C4E-30DA-4E7B-BDB3-5C6A7374B8E4}"/>
                </a:ext>
              </a:extLst>
            </p:cNvPr>
            <p:cNvSpPr/>
            <p:nvPr/>
          </p:nvSpPr>
          <p:spPr bwMode="auto">
            <a:xfrm>
              <a:off x="5586992" y="4973936"/>
              <a:ext cx="9130" cy="22826"/>
            </a:xfrm>
            <a:custGeom>
              <a:avLst/>
              <a:gdLst>
                <a:gd name="T0" fmla="*/ 2 w 2"/>
                <a:gd name="T1" fmla="*/ 0 h 5"/>
                <a:gd name="T2" fmla="*/ 0 w 2"/>
                <a:gd name="T3" fmla="*/ 3 h 5"/>
                <a:gd name="T4" fmla="*/ 0 w 2"/>
                <a:gd name="T5" fmla="*/ 5 h 5"/>
                <a:gd name="T6" fmla="*/ 2 w 2"/>
                <a:gd name="T7" fmla="*/ 3 h 5"/>
                <a:gd name="T8" fmla="*/ 2 w 2"/>
                <a:gd name="T9" fmla="*/ 0 h 5"/>
              </a:gdLst>
              <a:ahLst/>
              <a:cxnLst>
                <a:cxn ang="0">
                  <a:pos x="T0" y="T1"/>
                </a:cxn>
                <a:cxn ang="0">
                  <a:pos x="T2" y="T3"/>
                </a:cxn>
                <a:cxn ang="0">
                  <a:pos x="T4" y="T5"/>
                </a:cxn>
                <a:cxn ang="0">
                  <a:pos x="T6" y="T7"/>
                </a:cxn>
                <a:cxn ang="0">
                  <a:pos x="T8" y="T9"/>
                </a:cxn>
              </a:cxnLst>
              <a:rect l="0" t="0" r="r" b="b"/>
              <a:pathLst>
                <a:path w="2" h="5">
                  <a:moveTo>
                    <a:pt x="2" y="0"/>
                  </a:moveTo>
                  <a:lnTo>
                    <a:pt x="0" y="3"/>
                  </a:lnTo>
                  <a:lnTo>
                    <a:pt x="0" y="5"/>
                  </a:lnTo>
                  <a:lnTo>
                    <a:pt x="2" y="3"/>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0" name="i$ḷide">
              <a:extLst>
                <a:ext uri="{FF2B5EF4-FFF2-40B4-BE49-F238E27FC236}">
                  <a16:creationId xmlns:a16="http://schemas.microsoft.com/office/drawing/2014/main" id="{A056DEA1-12EE-4317-B099-38BC4090980C}"/>
                </a:ext>
              </a:extLst>
            </p:cNvPr>
            <p:cNvSpPr/>
            <p:nvPr/>
          </p:nvSpPr>
          <p:spPr bwMode="auto">
            <a:xfrm>
              <a:off x="5586992" y="4955676"/>
              <a:ext cx="36521" cy="18260"/>
            </a:xfrm>
            <a:custGeom>
              <a:avLst/>
              <a:gdLst>
                <a:gd name="T0" fmla="*/ 4 w 4"/>
                <a:gd name="T1" fmla="*/ 0 h 2"/>
                <a:gd name="T2" fmla="*/ 0 w 4"/>
                <a:gd name="T3" fmla="*/ 1 h 2"/>
                <a:gd name="T4" fmla="*/ 1 w 4"/>
                <a:gd name="T5" fmla="*/ 2 h 2"/>
                <a:gd name="T6" fmla="*/ 4 w 4"/>
                <a:gd name="T7" fmla="*/ 1 h 2"/>
                <a:gd name="T8" fmla="*/ 4 w 4"/>
                <a:gd name="T9" fmla="*/ 0 h 2"/>
              </a:gdLst>
              <a:ahLst/>
              <a:cxnLst>
                <a:cxn ang="0">
                  <a:pos x="T0" y="T1"/>
                </a:cxn>
                <a:cxn ang="0">
                  <a:pos x="T2" y="T3"/>
                </a:cxn>
                <a:cxn ang="0">
                  <a:pos x="T4" y="T5"/>
                </a:cxn>
                <a:cxn ang="0">
                  <a:pos x="T6" y="T7"/>
                </a:cxn>
                <a:cxn ang="0">
                  <a:pos x="T8" y="T9"/>
                </a:cxn>
              </a:cxnLst>
              <a:rect l="0" t="0" r="r" b="b"/>
              <a:pathLst>
                <a:path w="4" h="2">
                  <a:moveTo>
                    <a:pt x="4" y="0"/>
                  </a:moveTo>
                  <a:cubicBezTo>
                    <a:pt x="0" y="1"/>
                    <a:pt x="0" y="1"/>
                    <a:pt x="0" y="1"/>
                  </a:cubicBezTo>
                  <a:cubicBezTo>
                    <a:pt x="1" y="2"/>
                    <a:pt x="1" y="2"/>
                    <a:pt x="1" y="2"/>
                  </a:cubicBezTo>
                  <a:cubicBezTo>
                    <a:pt x="4" y="1"/>
                    <a:pt x="4" y="1"/>
                    <a:pt x="4" y="1"/>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1" name="íṩḷíḍê">
              <a:extLst>
                <a:ext uri="{FF2B5EF4-FFF2-40B4-BE49-F238E27FC236}">
                  <a16:creationId xmlns:a16="http://schemas.microsoft.com/office/drawing/2014/main" id="{BE9B7FB7-4D1E-4E97-892E-0A8530873047}"/>
                </a:ext>
              </a:extLst>
            </p:cNvPr>
            <p:cNvSpPr/>
            <p:nvPr/>
          </p:nvSpPr>
          <p:spPr bwMode="auto">
            <a:xfrm>
              <a:off x="4920488" y="5120019"/>
              <a:ext cx="324122" cy="132388"/>
            </a:xfrm>
            <a:custGeom>
              <a:avLst/>
              <a:gdLst>
                <a:gd name="T0" fmla="*/ 34 w 34"/>
                <a:gd name="T1" fmla="*/ 0 h 14"/>
                <a:gd name="T2" fmla="*/ 0 w 34"/>
                <a:gd name="T3" fmla="*/ 14 h 14"/>
                <a:gd name="T4" fmla="*/ 0 w 34"/>
                <a:gd name="T5" fmla="*/ 14 h 14"/>
                <a:gd name="T6" fmla="*/ 34 w 34"/>
                <a:gd name="T7" fmla="*/ 0 h 14"/>
                <a:gd name="T8" fmla="*/ 34 w 34"/>
                <a:gd name="T9" fmla="*/ 0 h 14"/>
              </a:gdLst>
              <a:ahLst/>
              <a:cxnLst>
                <a:cxn ang="0">
                  <a:pos x="T0" y="T1"/>
                </a:cxn>
                <a:cxn ang="0">
                  <a:pos x="T2" y="T3"/>
                </a:cxn>
                <a:cxn ang="0">
                  <a:pos x="T4" y="T5"/>
                </a:cxn>
                <a:cxn ang="0">
                  <a:pos x="T6" y="T7"/>
                </a:cxn>
                <a:cxn ang="0">
                  <a:pos x="T8" y="T9"/>
                </a:cxn>
              </a:cxnLst>
              <a:rect l="0" t="0" r="r" b="b"/>
              <a:pathLst>
                <a:path w="34" h="14">
                  <a:moveTo>
                    <a:pt x="34" y="0"/>
                  </a:moveTo>
                  <a:cubicBezTo>
                    <a:pt x="0" y="14"/>
                    <a:pt x="0" y="14"/>
                    <a:pt x="0" y="14"/>
                  </a:cubicBezTo>
                  <a:cubicBezTo>
                    <a:pt x="0" y="14"/>
                    <a:pt x="0" y="14"/>
                    <a:pt x="0" y="14"/>
                  </a:cubicBezTo>
                  <a:cubicBezTo>
                    <a:pt x="34" y="0"/>
                    <a:pt x="34" y="0"/>
                    <a:pt x="34" y="0"/>
                  </a:cubicBezTo>
                  <a:cubicBezTo>
                    <a:pt x="34" y="0"/>
                    <a:pt x="34" y="0"/>
                    <a:pt x="3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2" name="îṡḻïḑe">
              <a:extLst>
                <a:ext uri="{FF2B5EF4-FFF2-40B4-BE49-F238E27FC236}">
                  <a16:creationId xmlns:a16="http://schemas.microsoft.com/office/drawing/2014/main" id="{89EB318B-B824-44A7-BE69-33A05B0C03CE}"/>
                </a:ext>
              </a:extLst>
            </p:cNvPr>
            <p:cNvSpPr/>
            <p:nvPr/>
          </p:nvSpPr>
          <p:spPr bwMode="auto">
            <a:xfrm>
              <a:off x="5244610" y="4973936"/>
              <a:ext cx="342382" cy="146083"/>
            </a:xfrm>
            <a:custGeom>
              <a:avLst/>
              <a:gdLst>
                <a:gd name="T0" fmla="*/ 35 w 36"/>
                <a:gd name="T1" fmla="*/ 0 h 15"/>
                <a:gd name="T2" fmla="*/ 0 w 36"/>
                <a:gd name="T3" fmla="*/ 15 h 15"/>
                <a:gd name="T4" fmla="*/ 0 w 36"/>
                <a:gd name="T5" fmla="*/ 15 h 15"/>
                <a:gd name="T6" fmla="*/ 36 w 36"/>
                <a:gd name="T7" fmla="*/ 1 h 15"/>
                <a:gd name="T8" fmla="*/ 35 w 36"/>
                <a:gd name="T9" fmla="*/ 0 h 15"/>
              </a:gdLst>
              <a:ahLst/>
              <a:cxnLst>
                <a:cxn ang="0">
                  <a:pos x="T0" y="T1"/>
                </a:cxn>
                <a:cxn ang="0">
                  <a:pos x="T2" y="T3"/>
                </a:cxn>
                <a:cxn ang="0">
                  <a:pos x="T4" y="T5"/>
                </a:cxn>
                <a:cxn ang="0">
                  <a:pos x="T6" y="T7"/>
                </a:cxn>
                <a:cxn ang="0">
                  <a:pos x="T8" y="T9"/>
                </a:cxn>
              </a:cxnLst>
              <a:rect l="0" t="0" r="r" b="b"/>
              <a:pathLst>
                <a:path w="36" h="15">
                  <a:moveTo>
                    <a:pt x="35" y="0"/>
                  </a:moveTo>
                  <a:cubicBezTo>
                    <a:pt x="0" y="15"/>
                    <a:pt x="0" y="15"/>
                    <a:pt x="0" y="15"/>
                  </a:cubicBezTo>
                  <a:cubicBezTo>
                    <a:pt x="0" y="15"/>
                    <a:pt x="0" y="15"/>
                    <a:pt x="0" y="15"/>
                  </a:cubicBezTo>
                  <a:cubicBezTo>
                    <a:pt x="36" y="1"/>
                    <a:pt x="36" y="1"/>
                    <a:pt x="36" y="1"/>
                  </a:cubicBezTo>
                  <a:cubicBezTo>
                    <a:pt x="35" y="0"/>
                    <a:pt x="35" y="0"/>
                    <a:pt x="3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3" name="îṩliḓé">
              <a:extLst>
                <a:ext uri="{FF2B5EF4-FFF2-40B4-BE49-F238E27FC236}">
                  <a16:creationId xmlns:a16="http://schemas.microsoft.com/office/drawing/2014/main" id="{76C96E89-DF28-4D1F-8C35-50737A5C7B08}"/>
                </a:ext>
              </a:extLst>
            </p:cNvPr>
            <p:cNvSpPr/>
            <p:nvPr/>
          </p:nvSpPr>
          <p:spPr bwMode="auto">
            <a:xfrm>
              <a:off x="5577862" y="4964806"/>
              <a:ext cx="18260" cy="22826"/>
            </a:xfrm>
            <a:custGeom>
              <a:avLst/>
              <a:gdLst>
                <a:gd name="T0" fmla="*/ 2 w 4"/>
                <a:gd name="T1" fmla="*/ 0 h 5"/>
                <a:gd name="T2" fmla="*/ 0 w 4"/>
                <a:gd name="T3" fmla="*/ 2 h 5"/>
                <a:gd name="T4" fmla="*/ 2 w 4"/>
                <a:gd name="T5" fmla="*/ 5 h 5"/>
                <a:gd name="T6" fmla="*/ 4 w 4"/>
                <a:gd name="T7" fmla="*/ 2 h 5"/>
                <a:gd name="T8" fmla="*/ 2 w 4"/>
                <a:gd name="T9" fmla="*/ 0 h 5"/>
              </a:gdLst>
              <a:ahLst/>
              <a:cxnLst>
                <a:cxn ang="0">
                  <a:pos x="T0" y="T1"/>
                </a:cxn>
                <a:cxn ang="0">
                  <a:pos x="T2" y="T3"/>
                </a:cxn>
                <a:cxn ang="0">
                  <a:pos x="T4" y="T5"/>
                </a:cxn>
                <a:cxn ang="0">
                  <a:pos x="T6" y="T7"/>
                </a:cxn>
                <a:cxn ang="0">
                  <a:pos x="T8" y="T9"/>
                </a:cxn>
              </a:cxnLst>
              <a:rect l="0" t="0" r="r" b="b"/>
              <a:pathLst>
                <a:path w="4" h="5">
                  <a:moveTo>
                    <a:pt x="2" y="0"/>
                  </a:moveTo>
                  <a:lnTo>
                    <a:pt x="0" y="2"/>
                  </a:lnTo>
                  <a:lnTo>
                    <a:pt x="2" y="5"/>
                  </a:lnTo>
                  <a:lnTo>
                    <a:pt x="4"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4" name="îsļiďê">
              <a:extLst>
                <a:ext uri="{FF2B5EF4-FFF2-40B4-BE49-F238E27FC236}">
                  <a16:creationId xmlns:a16="http://schemas.microsoft.com/office/drawing/2014/main" id="{F325198F-7198-4600-9F9C-22D9E1B77066}"/>
                </a:ext>
              </a:extLst>
            </p:cNvPr>
            <p:cNvSpPr/>
            <p:nvPr/>
          </p:nvSpPr>
          <p:spPr bwMode="auto">
            <a:xfrm>
              <a:off x="5577862" y="4964806"/>
              <a:ext cx="18260" cy="22826"/>
            </a:xfrm>
            <a:custGeom>
              <a:avLst/>
              <a:gdLst>
                <a:gd name="T0" fmla="*/ 2 w 4"/>
                <a:gd name="T1" fmla="*/ 0 h 5"/>
                <a:gd name="T2" fmla="*/ 0 w 4"/>
                <a:gd name="T3" fmla="*/ 2 h 5"/>
                <a:gd name="T4" fmla="*/ 2 w 4"/>
                <a:gd name="T5" fmla="*/ 5 h 5"/>
                <a:gd name="T6" fmla="*/ 4 w 4"/>
                <a:gd name="T7" fmla="*/ 2 h 5"/>
                <a:gd name="T8" fmla="*/ 2 w 4"/>
                <a:gd name="T9" fmla="*/ 0 h 5"/>
              </a:gdLst>
              <a:ahLst/>
              <a:cxnLst>
                <a:cxn ang="0">
                  <a:pos x="T0" y="T1"/>
                </a:cxn>
                <a:cxn ang="0">
                  <a:pos x="T2" y="T3"/>
                </a:cxn>
                <a:cxn ang="0">
                  <a:pos x="T4" y="T5"/>
                </a:cxn>
                <a:cxn ang="0">
                  <a:pos x="T6" y="T7"/>
                </a:cxn>
                <a:cxn ang="0">
                  <a:pos x="T8" y="T9"/>
                </a:cxn>
              </a:cxnLst>
              <a:rect l="0" t="0" r="r" b="b"/>
              <a:pathLst>
                <a:path w="4" h="5">
                  <a:moveTo>
                    <a:pt x="2" y="0"/>
                  </a:moveTo>
                  <a:lnTo>
                    <a:pt x="0" y="2"/>
                  </a:lnTo>
                  <a:lnTo>
                    <a:pt x="2" y="5"/>
                  </a:lnTo>
                  <a:lnTo>
                    <a:pt x="4" y="2"/>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5" name="íṣľiḑè">
              <a:extLst>
                <a:ext uri="{FF2B5EF4-FFF2-40B4-BE49-F238E27FC236}">
                  <a16:creationId xmlns:a16="http://schemas.microsoft.com/office/drawing/2014/main" id="{AC43E149-A929-4E89-BE1C-2D2944399CAE}"/>
                </a:ext>
              </a:extLst>
            </p:cNvPr>
            <p:cNvSpPr/>
            <p:nvPr/>
          </p:nvSpPr>
          <p:spPr bwMode="auto">
            <a:xfrm>
              <a:off x="5596122" y="4964806"/>
              <a:ext cx="36521" cy="9130"/>
            </a:xfrm>
            <a:custGeom>
              <a:avLst/>
              <a:gdLst>
                <a:gd name="T0" fmla="*/ 3 w 4"/>
                <a:gd name="T1" fmla="*/ 0 h 1"/>
                <a:gd name="T2" fmla="*/ 0 w 4"/>
                <a:gd name="T3" fmla="*/ 1 h 1"/>
                <a:gd name="T4" fmla="*/ 0 w 4"/>
                <a:gd name="T5" fmla="*/ 1 h 1"/>
                <a:gd name="T6" fmla="*/ 4 w 4"/>
                <a:gd name="T7" fmla="*/ 0 h 1"/>
                <a:gd name="T8" fmla="*/ 4 w 4"/>
                <a:gd name="T9" fmla="*/ 0 h 1"/>
                <a:gd name="T10" fmla="*/ 3 w 4"/>
                <a:gd name="T11" fmla="*/ 0 h 1"/>
              </a:gdLst>
              <a:ahLst/>
              <a:cxnLst>
                <a:cxn ang="0">
                  <a:pos x="T0" y="T1"/>
                </a:cxn>
                <a:cxn ang="0">
                  <a:pos x="T2" y="T3"/>
                </a:cxn>
                <a:cxn ang="0">
                  <a:pos x="T4" y="T5"/>
                </a:cxn>
                <a:cxn ang="0">
                  <a:pos x="T6" y="T7"/>
                </a:cxn>
                <a:cxn ang="0">
                  <a:pos x="T8" y="T9"/>
                </a:cxn>
                <a:cxn ang="0">
                  <a:pos x="T10" y="T11"/>
                </a:cxn>
              </a:cxnLst>
              <a:rect l="0" t="0" r="r" b="b"/>
              <a:pathLst>
                <a:path w="4" h="1">
                  <a:moveTo>
                    <a:pt x="3" y="0"/>
                  </a:moveTo>
                  <a:cubicBezTo>
                    <a:pt x="0" y="1"/>
                    <a:pt x="0" y="1"/>
                    <a:pt x="0" y="1"/>
                  </a:cubicBezTo>
                  <a:cubicBezTo>
                    <a:pt x="0" y="1"/>
                    <a:pt x="0" y="1"/>
                    <a:pt x="0" y="1"/>
                  </a:cubicBezTo>
                  <a:cubicBezTo>
                    <a:pt x="4" y="0"/>
                    <a:pt x="4" y="0"/>
                    <a:pt x="4" y="0"/>
                  </a:cubicBezTo>
                  <a:cubicBezTo>
                    <a:pt x="4" y="0"/>
                    <a:pt x="4" y="0"/>
                    <a:pt x="4" y="0"/>
                  </a:cubicBezTo>
                  <a:cubicBezTo>
                    <a:pt x="4"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6" name="íṥḷídê">
              <a:extLst>
                <a:ext uri="{FF2B5EF4-FFF2-40B4-BE49-F238E27FC236}">
                  <a16:creationId xmlns:a16="http://schemas.microsoft.com/office/drawing/2014/main" id="{F4957031-D555-4272-A909-66B242504D27}"/>
                </a:ext>
              </a:extLst>
            </p:cNvPr>
            <p:cNvSpPr/>
            <p:nvPr/>
          </p:nvSpPr>
          <p:spPr bwMode="auto">
            <a:xfrm>
              <a:off x="4920488" y="5120019"/>
              <a:ext cx="324122" cy="141518"/>
            </a:xfrm>
            <a:custGeom>
              <a:avLst/>
              <a:gdLst>
                <a:gd name="T0" fmla="*/ 34 w 34"/>
                <a:gd name="T1" fmla="*/ 0 h 15"/>
                <a:gd name="T2" fmla="*/ 0 w 34"/>
                <a:gd name="T3" fmla="*/ 14 h 15"/>
                <a:gd name="T4" fmla="*/ 0 w 34"/>
                <a:gd name="T5" fmla="*/ 14 h 15"/>
                <a:gd name="T6" fmla="*/ 0 w 34"/>
                <a:gd name="T7" fmla="*/ 15 h 15"/>
                <a:gd name="T8" fmla="*/ 34 w 34"/>
                <a:gd name="T9" fmla="*/ 1 h 15"/>
                <a:gd name="T10" fmla="*/ 34 w 34"/>
                <a:gd name="T11" fmla="*/ 0 h 15"/>
              </a:gdLst>
              <a:ahLst/>
              <a:cxnLst>
                <a:cxn ang="0">
                  <a:pos x="T0" y="T1"/>
                </a:cxn>
                <a:cxn ang="0">
                  <a:pos x="T2" y="T3"/>
                </a:cxn>
                <a:cxn ang="0">
                  <a:pos x="T4" y="T5"/>
                </a:cxn>
                <a:cxn ang="0">
                  <a:pos x="T6" y="T7"/>
                </a:cxn>
                <a:cxn ang="0">
                  <a:pos x="T8" y="T9"/>
                </a:cxn>
                <a:cxn ang="0">
                  <a:pos x="T10" y="T11"/>
                </a:cxn>
              </a:cxnLst>
              <a:rect l="0" t="0" r="r" b="b"/>
              <a:pathLst>
                <a:path w="34" h="15">
                  <a:moveTo>
                    <a:pt x="34" y="0"/>
                  </a:moveTo>
                  <a:cubicBezTo>
                    <a:pt x="0" y="14"/>
                    <a:pt x="0" y="14"/>
                    <a:pt x="0" y="14"/>
                  </a:cubicBezTo>
                  <a:cubicBezTo>
                    <a:pt x="0" y="14"/>
                    <a:pt x="0" y="14"/>
                    <a:pt x="0" y="14"/>
                  </a:cubicBezTo>
                  <a:cubicBezTo>
                    <a:pt x="0" y="15"/>
                    <a:pt x="0" y="15"/>
                    <a:pt x="0" y="15"/>
                  </a:cubicBezTo>
                  <a:cubicBezTo>
                    <a:pt x="34" y="1"/>
                    <a:pt x="34" y="1"/>
                    <a:pt x="34" y="1"/>
                  </a:cubicBezTo>
                  <a:cubicBezTo>
                    <a:pt x="34" y="1"/>
                    <a:pt x="34" y="0"/>
                    <a:pt x="3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7" name="îŝ1iḓé">
              <a:extLst>
                <a:ext uri="{FF2B5EF4-FFF2-40B4-BE49-F238E27FC236}">
                  <a16:creationId xmlns:a16="http://schemas.microsoft.com/office/drawing/2014/main" id="{24AA7B2F-B6A2-4DF9-A03D-9CBB98181078}"/>
                </a:ext>
              </a:extLst>
            </p:cNvPr>
            <p:cNvSpPr/>
            <p:nvPr/>
          </p:nvSpPr>
          <p:spPr bwMode="auto">
            <a:xfrm>
              <a:off x="5244610" y="4987631"/>
              <a:ext cx="342382" cy="141518"/>
            </a:xfrm>
            <a:custGeom>
              <a:avLst/>
              <a:gdLst>
                <a:gd name="T0" fmla="*/ 36 w 36"/>
                <a:gd name="T1" fmla="*/ 0 h 15"/>
                <a:gd name="T2" fmla="*/ 0 w 36"/>
                <a:gd name="T3" fmla="*/ 14 h 15"/>
                <a:gd name="T4" fmla="*/ 0 w 36"/>
                <a:gd name="T5" fmla="*/ 15 h 15"/>
                <a:gd name="T6" fmla="*/ 36 w 36"/>
                <a:gd name="T7" fmla="*/ 0 h 15"/>
                <a:gd name="T8" fmla="*/ 36 w 36"/>
                <a:gd name="T9" fmla="*/ 0 h 15"/>
              </a:gdLst>
              <a:ahLst/>
              <a:cxnLst>
                <a:cxn ang="0">
                  <a:pos x="T0" y="T1"/>
                </a:cxn>
                <a:cxn ang="0">
                  <a:pos x="T2" y="T3"/>
                </a:cxn>
                <a:cxn ang="0">
                  <a:pos x="T4" y="T5"/>
                </a:cxn>
                <a:cxn ang="0">
                  <a:pos x="T6" y="T7"/>
                </a:cxn>
                <a:cxn ang="0">
                  <a:pos x="T8" y="T9"/>
                </a:cxn>
              </a:cxnLst>
              <a:rect l="0" t="0" r="r" b="b"/>
              <a:pathLst>
                <a:path w="36" h="15">
                  <a:moveTo>
                    <a:pt x="36" y="0"/>
                  </a:moveTo>
                  <a:cubicBezTo>
                    <a:pt x="0" y="14"/>
                    <a:pt x="0" y="14"/>
                    <a:pt x="0" y="14"/>
                  </a:cubicBezTo>
                  <a:cubicBezTo>
                    <a:pt x="0" y="14"/>
                    <a:pt x="0" y="15"/>
                    <a:pt x="0" y="15"/>
                  </a:cubicBezTo>
                  <a:cubicBezTo>
                    <a:pt x="36" y="0"/>
                    <a:pt x="36" y="0"/>
                    <a:pt x="36" y="0"/>
                  </a:cubicBezTo>
                  <a:cubicBezTo>
                    <a:pt x="36" y="0"/>
                    <a:pt x="36" y="0"/>
                    <a:pt x="3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8" name="ïš1ïḋe">
              <a:extLst>
                <a:ext uri="{FF2B5EF4-FFF2-40B4-BE49-F238E27FC236}">
                  <a16:creationId xmlns:a16="http://schemas.microsoft.com/office/drawing/2014/main" id="{624E2140-3493-4A30-ACDD-086D169D8873}"/>
                </a:ext>
              </a:extLst>
            </p:cNvPr>
            <p:cNvSpPr/>
            <p:nvPr/>
          </p:nvSpPr>
          <p:spPr bwMode="auto">
            <a:xfrm>
              <a:off x="5586992" y="4973936"/>
              <a:ext cx="9130" cy="13695"/>
            </a:xfrm>
            <a:custGeom>
              <a:avLst/>
              <a:gdLst>
                <a:gd name="T0" fmla="*/ 2 w 2"/>
                <a:gd name="T1" fmla="*/ 0 h 3"/>
                <a:gd name="T2" fmla="*/ 0 w 2"/>
                <a:gd name="T3" fmla="*/ 3 h 3"/>
                <a:gd name="T4" fmla="*/ 0 w 2"/>
                <a:gd name="T5" fmla="*/ 3 h 3"/>
                <a:gd name="T6" fmla="*/ 2 w 2"/>
                <a:gd name="T7" fmla="*/ 0 h 3"/>
                <a:gd name="T8" fmla="*/ 2 w 2"/>
                <a:gd name="T9" fmla="*/ 0 h 3"/>
              </a:gdLst>
              <a:ahLst/>
              <a:cxnLst>
                <a:cxn ang="0">
                  <a:pos x="T0" y="T1"/>
                </a:cxn>
                <a:cxn ang="0">
                  <a:pos x="T2" y="T3"/>
                </a:cxn>
                <a:cxn ang="0">
                  <a:pos x="T4" y="T5"/>
                </a:cxn>
                <a:cxn ang="0">
                  <a:pos x="T6" y="T7"/>
                </a:cxn>
                <a:cxn ang="0">
                  <a:pos x="T8" y="T9"/>
                </a:cxn>
              </a:cxnLst>
              <a:rect l="0" t="0" r="r" b="b"/>
              <a:pathLst>
                <a:path w="2" h="3">
                  <a:moveTo>
                    <a:pt x="2" y="0"/>
                  </a:moveTo>
                  <a:lnTo>
                    <a:pt x="0" y="3"/>
                  </a:lnTo>
                  <a:lnTo>
                    <a:pt x="0" y="3"/>
                  </a:lnTo>
                  <a:lnTo>
                    <a:pt x="2"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9" name="ïšļíḑe">
              <a:extLst>
                <a:ext uri="{FF2B5EF4-FFF2-40B4-BE49-F238E27FC236}">
                  <a16:creationId xmlns:a16="http://schemas.microsoft.com/office/drawing/2014/main" id="{228771DD-312D-4148-AFFF-BF14E15E22B8}"/>
                </a:ext>
              </a:extLst>
            </p:cNvPr>
            <p:cNvSpPr/>
            <p:nvPr/>
          </p:nvSpPr>
          <p:spPr bwMode="auto">
            <a:xfrm>
              <a:off x="5586992" y="4973936"/>
              <a:ext cx="9130" cy="13695"/>
            </a:xfrm>
            <a:custGeom>
              <a:avLst/>
              <a:gdLst>
                <a:gd name="T0" fmla="*/ 2 w 2"/>
                <a:gd name="T1" fmla="*/ 0 h 3"/>
                <a:gd name="T2" fmla="*/ 0 w 2"/>
                <a:gd name="T3" fmla="*/ 3 h 3"/>
                <a:gd name="T4" fmla="*/ 0 w 2"/>
                <a:gd name="T5" fmla="*/ 3 h 3"/>
                <a:gd name="T6" fmla="*/ 2 w 2"/>
                <a:gd name="T7" fmla="*/ 0 h 3"/>
                <a:gd name="T8" fmla="*/ 2 w 2"/>
                <a:gd name="T9" fmla="*/ 0 h 3"/>
              </a:gdLst>
              <a:ahLst/>
              <a:cxnLst>
                <a:cxn ang="0">
                  <a:pos x="T0" y="T1"/>
                </a:cxn>
                <a:cxn ang="0">
                  <a:pos x="T2" y="T3"/>
                </a:cxn>
                <a:cxn ang="0">
                  <a:pos x="T4" y="T5"/>
                </a:cxn>
                <a:cxn ang="0">
                  <a:pos x="T6" y="T7"/>
                </a:cxn>
                <a:cxn ang="0">
                  <a:pos x="T8" y="T9"/>
                </a:cxn>
              </a:cxnLst>
              <a:rect l="0" t="0" r="r" b="b"/>
              <a:pathLst>
                <a:path w="2" h="3">
                  <a:moveTo>
                    <a:pt x="2" y="0"/>
                  </a:moveTo>
                  <a:lnTo>
                    <a:pt x="0" y="3"/>
                  </a:lnTo>
                  <a:lnTo>
                    <a:pt x="0" y="3"/>
                  </a:lnTo>
                  <a:lnTo>
                    <a:pt x="2" y="0"/>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0" name="îsļïdê">
              <a:extLst>
                <a:ext uri="{FF2B5EF4-FFF2-40B4-BE49-F238E27FC236}">
                  <a16:creationId xmlns:a16="http://schemas.microsoft.com/office/drawing/2014/main" id="{CDF34CFF-859D-4B03-B973-D120F4EA9C0E}"/>
                </a:ext>
              </a:extLst>
            </p:cNvPr>
            <p:cNvSpPr/>
            <p:nvPr/>
          </p:nvSpPr>
          <p:spPr bwMode="auto">
            <a:xfrm>
              <a:off x="4920488" y="5279798"/>
              <a:ext cx="1237141" cy="744112"/>
            </a:xfrm>
            <a:custGeom>
              <a:avLst/>
              <a:gdLst>
                <a:gd name="T0" fmla="*/ 72 w 130"/>
                <a:gd name="T1" fmla="*/ 42 h 78"/>
                <a:gd name="T2" fmla="*/ 72 w 130"/>
                <a:gd name="T3" fmla="*/ 43 h 78"/>
                <a:gd name="T4" fmla="*/ 130 w 130"/>
                <a:gd name="T5" fmla="*/ 78 h 78"/>
                <a:gd name="T6" fmla="*/ 130 w 130"/>
                <a:gd name="T7" fmla="*/ 76 h 78"/>
                <a:gd name="T8" fmla="*/ 72 w 130"/>
                <a:gd name="T9" fmla="*/ 42 h 78"/>
                <a:gd name="T10" fmla="*/ 0 w 130"/>
                <a:gd name="T11" fmla="*/ 0 h 78"/>
                <a:gd name="T12" fmla="*/ 0 w 130"/>
                <a:gd name="T13" fmla="*/ 1 h 78"/>
                <a:gd name="T14" fmla="*/ 54 w 130"/>
                <a:gd name="T15" fmla="*/ 33 h 78"/>
                <a:gd name="T16" fmla="*/ 54 w 130"/>
                <a:gd name="T17" fmla="*/ 33 h 78"/>
                <a:gd name="T18" fmla="*/ 52 w 130"/>
                <a:gd name="T19" fmla="*/ 30 h 78"/>
                <a:gd name="T20" fmla="*/ 0 w 130"/>
                <a:gd name="T21"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0" h="78">
                  <a:moveTo>
                    <a:pt x="72" y="42"/>
                  </a:moveTo>
                  <a:cubicBezTo>
                    <a:pt x="72" y="43"/>
                    <a:pt x="72" y="43"/>
                    <a:pt x="72" y="43"/>
                  </a:cubicBezTo>
                  <a:cubicBezTo>
                    <a:pt x="130" y="78"/>
                    <a:pt x="130" y="78"/>
                    <a:pt x="130" y="78"/>
                  </a:cubicBezTo>
                  <a:cubicBezTo>
                    <a:pt x="130" y="77"/>
                    <a:pt x="130" y="77"/>
                    <a:pt x="130" y="76"/>
                  </a:cubicBezTo>
                  <a:cubicBezTo>
                    <a:pt x="72" y="42"/>
                    <a:pt x="72" y="42"/>
                    <a:pt x="72" y="42"/>
                  </a:cubicBezTo>
                  <a:moveTo>
                    <a:pt x="0" y="0"/>
                  </a:moveTo>
                  <a:cubicBezTo>
                    <a:pt x="0" y="0"/>
                    <a:pt x="0" y="0"/>
                    <a:pt x="0" y="1"/>
                  </a:cubicBezTo>
                  <a:cubicBezTo>
                    <a:pt x="54" y="33"/>
                    <a:pt x="54" y="33"/>
                    <a:pt x="54" y="33"/>
                  </a:cubicBezTo>
                  <a:cubicBezTo>
                    <a:pt x="54" y="33"/>
                    <a:pt x="54" y="33"/>
                    <a:pt x="54" y="33"/>
                  </a:cubicBezTo>
                  <a:cubicBezTo>
                    <a:pt x="53" y="32"/>
                    <a:pt x="53" y="31"/>
                    <a:pt x="52" y="3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1" name="íṡḷîḑê">
              <a:extLst>
                <a:ext uri="{FF2B5EF4-FFF2-40B4-BE49-F238E27FC236}">
                  <a16:creationId xmlns:a16="http://schemas.microsoft.com/office/drawing/2014/main" id="{C5E3E0D6-3BB3-452B-8485-367C7CC3A6DD}"/>
                </a:ext>
              </a:extLst>
            </p:cNvPr>
            <p:cNvSpPr/>
            <p:nvPr/>
          </p:nvSpPr>
          <p:spPr bwMode="auto">
            <a:xfrm>
              <a:off x="5413518" y="5567399"/>
              <a:ext cx="191734" cy="123258"/>
            </a:xfrm>
            <a:custGeom>
              <a:avLst/>
              <a:gdLst>
                <a:gd name="T0" fmla="*/ 0 w 20"/>
                <a:gd name="T1" fmla="*/ 0 h 13"/>
                <a:gd name="T2" fmla="*/ 2 w 20"/>
                <a:gd name="T3" fmla="*/ 3 h 13"/>
                <a:gd name="T4" fmla="*/ 2 w 20"/>
                <a:gd name="T5" fmla="*/ 3 h 13"/>
                <a:gd name="T6" fmla="*/ 20 w 20"/>
                <a:gd name="T7" fmla="*/ 13 h 13"/>
                <a:gd name="T8" fmla="*/ 20 w 20"/>
                <a:gd name="T9" fmla="*/ 12 h 13"/>
                <a:gd name="T10" fmla="*/ 0 w 20"/>
                <a:gd name="T11" fmla="*/ 0 h 13"/>
              </a:gdLst>
              <a:ahLst/>
              <a:cxnLst>
                <a:cxn ang="0">
                  <a:pos x="T0" y="T1"/>
                </a:cxn>
                <a:cxn ang="0">
                  <a:pos x="T2" y="T3"/>
                </a:cxn>
                <a:cxn ang="0">
                  <a:pos x="T4" y="T5"/>
                </a:cxn>
                <a:cxn ang="0">
                  <a:pos x="T6" y="T7"/>
                </a:cxn>
                <a:cxn ang="0">
                  <a:pos x="T8" y="T9"/>
                </a:cxn>
                <a:cxn ang="0">
                  <a:pos x="T10" y="T11"/>
                </a:cxn>
              </a:cxnLst>
              <a:rect l="0" t="0" r="r" b="b"/>
              <a:pathLst>
                <a:path w="20" h="13">
                  <a:moveTo>
                    <a:pt x="0" y="0"/>
                  </a:moveTo>
                  <a:cubicBezTo>
                    <a:pt x="1" y="1"/>
                    <a:pt x="1" y="2"/>
                    <a:pt x="2" y="3"/>
                  </a:cubicBezTo>
                  <a:cubicBezTo>
                    <a:pt x="2" y="3"/>
                    <a:pt x="2" y="3"/>
                    <a:pt x="2" y="3"/>
                  </a:cubicBezTo>
                  <a:cubicBezTo>
                    <a:pt x="20" y="13"/>
                    <a:pt x="20" y="13"/>
                    <a:pt x="20" y="13"/>
                  </a:cubicBezTo>
                  <a:cubicBezTo>
                    <a:pt x="20" y="13"/>
                    <a:pt x="20" y="13"/>
                    <a:pt x="20" y="12"/>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2" name="í$ľîḑê">
              <a:extLst>
                <a:ext uri="{FF2B5EF4-FFF2-40B4-BE49-F238E27FC236}">
                  <a16:creationId xmlns:a16="http://schemas.microsoft.com/office/drawing/2014/main" id="{A7622912-E7E6-4468-982C-24E573B5B261}"/>
                </a:ext>
              </a:extLst>
            </p:cNvPr>
            <p:cNvSpPr/>
            <p:nvPr/>
          </p:nvSpPr>
          <p:spPr bwMode="auto">
            <a:xfrm>
              <a:off x="5043746" y="4070046"/>
              <a:ext cx="18260" cy="31956"/>
            </a:xfrm>
            <a:custGeom>
              <a:avLst/>
              <a:gdLst>
                <a:gd name="T0" fmla="*/ 0 w 2"/>
                <a:gd name="T1" fmla="*/ 0 h 3"/>
                <a:gd name="T2" fmla="*/ 0 w 2"/>
                <a:gd name="T3" fmla="*/ 2 h 3"/>
                <a:gd name="T4" fmla="*/ 1 w 2"/>
                <a:gd name="T5" fmla="*/ 3 h 3"/>
                <a:gd name="T6" fmla="*/ 2 w 2"/>
                <a:gd name="T7" fmla="*/ 0 h 3"/>
                <a:gd name="T8" fmla="*/ 0 w 2"/>
                <a:gd name="T9" fmla="*/ 0 h 3"/>
              </a:gdLst>
              <a:ahLst/>
              <a:cxnLst>
                <a:cxn ang="0">
                  <a:pos x="T0" y="T1"/>
                </a:cxn>
                <a:cxn ang="0">
                  <a:pos x="T2" y="T3"/>
                </a:cxn>
                <a:cxn ang="0">
                  <a:pos x="T4" y="T5"/>
                </a:cxn>
                <a:cxn ang="0">
                  <a:pos x="T6" y="T7"/>
                </a:cxn>
                <a:cxn ang="0">
                  <a:pos x="T8" y="T9"/>
                </a:cxn>
              </a:cxnLst>
              <a:rect l="0" t="0" r="r" b="b"/>
              <a:pathLst>
                <a:path w="2" h="3">
                  <a:moveTo>
                    <a:pt x="0" y="0"/>
                  </a:moveTo>
                  <a:cubicBezTo>
                    <a:pt x="0" y="2"/>
                    <a:pt x="0" y="2"/>
                    <a:pt x="0" y="2"/>
                  </a:cubicBezTo>
                  <a:cubicBezTo>
                    <a:pt x="1" y="3"/>
                    <a:pt x="1" y="3"/>
                    <a:pt x="1" y="3"/>
                  </a:cubicBezTo>
                  <a:cubicBezTo>
                    <a:pt x="2" y="0"/>
                    <a:pt x="2" y="0"/>
                    <a:pt x="2" y="0"/>
                  </a:cubicBezTo>
                  <a:cubicBezTo>
                    <a:pt x="1" y="0"/>
                    <a:pt x="1"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3" name="íṡľiḍê">
              <a:extLst>
                <a:ext uri="{FF2B5EF4-FFF2-40B4-BE49-F238E27FC236}">
                  <a16:creationId xmlns:a16="http://schemas.microsoft.com/office/drawing/2014/main" id="{DD33BCD6-CC7D-458D-B22C-1BFCB8861BC9}"/>
                </a:ext>
              </a:extLst>
            </p:cNvPr>
            <p:cNvSpPr/>
            <p:nvPr/>
          </p:nvSpPr>
          <p:spPr bwMode="auto">
            <a:xfrm>
              <a:off x="5025485" y="4092871"/>
              <a:ext cx="27391" cy="132388"/>
            </a:xfrm>
            <a:custGeom>
              <a:avLst/>
              <a:gdLst>
                <a:gd name="T0" fmla="*/ 2 w 3"/>
                <a:gd name="T1" fmla="*/ 0 h 14"/>
                <a:gd name="T2" fmla="*/ 0 w 3"/>
                <a:gd name="T3" fmla="*/ 13 h 14"/>
                <a:gd name="T4" fmla="*/ 2 w 3"/>
                <a:gd name="T5" fmla="*/ 14 h 14"/>
                <a:gd name="T6" fmla="*/ 3 w 3"/>
                <a:gd name="T7" fmla="*/ 1 h 14"/>
                <a:gd name="T8" fmla="*/ 2 w 3"/>
                <a:gd name="T9" fmla="*/ 0 h 14"/>
              </a:gdLst>
              <a:ahLst/>
              <a:cxnLst>
                <a:cxn ang="0">
                  <a:pos x="T0" y="T1"/>
                </a:cxn>
                <a:cxn ang="0">
                  <a:pos x="T2" y="T3"/>
                </a:cxn>
                <a:cxn ang="0">
                  <a:pos x="T4" y="T5"/>
                </a:cxn>
                <a:cxn ang="0">
                  <a:pos x="T6" y="T7"/>
                </a:cxn>
                <a:cxn ang="0">
                  <a:pos x="T8" y="T9"/>
                </a:cxn>
              </a:cxnLst>
              <a:rect l="0" t="0" r="r" b="b"/>
              <a:pathLst>
                <a:path w="3" h="14">
                  <a:moveTo>
                    <a:pt x="2" y="0"/>
                  </a:moveTo>
                  <a:cubicBezTo>
                    <a:pt x="0" y="13"/>
                    <a:pt x="0" y="13"/>
                    <a:pt x="0" y="13"/>
                  </a:cubicBezTo>
                  <a:cubicBezTo>
                    <a:pt x="2" y="14"/>
                    <a:pt x="2" y="14"/>
                    <a:pt x="2" y="14"/>
                  </a:cubicBezTo>
                  <a:cubicBezTo>
                    <a:pt x="3" y="1"/>
                    <a:pt x="3" y="1"/>
                    <a:pt x="3" y="1"/>
                  </a:cubicBezTo>
                  <a:cubicBezTo>
                    <a:pt x="3" y="1"/>
                    <a:pt x="3" y="1"/>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4" name="ïṥľiḍê">
              <a:extLst>
                <a:ext uri="{FF2B5EF4-FFF2-40B4-BE49-F238E27FC236}">
                  <a16:creationId xmlns:a16="http://schemas.microsoft.com/office/drawing/2014/main" id="{C00DCDBC-F36D-4331-9B5B-A3A126EC0541}"/>
                </a:ext>
              </a:extLst>
            </p:cNvPr>
            <p:cNvSpPr/>
            <p:nvPr/>
          </p:nvSpPr>
          <p:spPr bwMode="auto">
            <a:xfrm>
              <a:off x="4888532" y="4814157"/>
              <a:ext cx="68476" cy="429120"/>
            </a:xfrm>
            <a:custGeom>
              <a:avLst/>
              <a:gdLst>
                <a:gd name="T0" fmla="*/ 6 w 7"/>
                <a:gd name="T1" fmla="*/ 0 h 45"/>
                <a:gd name="T2" fmla="*/ 0 w 7"/>
                <a:gd name="T3" fmla="*/ 45 h 45"/>
                <a:gd name="T4" fmla="*/ 2 w 7"/>
                <a:gd name="T5" fmla="*/ 45 h 45"/>
                <a:gd name="T6" fmla="*/ 7 w 7"/>
                <a:gd name="T7" fmla="*/ 1 h 45"/>
                <a:gd name="T8" fmla="*/ 6 w 7"/>
                <a:gd name="T9" fmla="*/ 0 h 45"/>
              </a:gdLst>
              <a:ahLst/>
              <a:cxnLst>
                <a:cxn ang="0">
                  <a:pos x="T0" y="T1"/>
                </a:cxn>
                <a:cxn ang="0">
                  <a:pos x="T2" y="T3"/>
                </a:cxn>
                <a:cxn ang="0">
                  <a:pos x="T4" y="T5"/>
                </a:cxn>
                <a:cxn ang="0">
                  <a:pos x="T6" y="T7"/>
                </a:cxn>
                <a:cxn ang="0">
                  <a:pos x="T8" y="T9"/>
                </a:cxn>
              </a:cxnLst>
              <a:rect l="0" t="0" r="r" b="b"/>
              <a:pathLst>
                <a:path w="7" h="45">
                  <a:moveTo>
                    <a:pt x="6" y="0"/>
                  </a:moveTo>
                  <a:cubicBezTo>
                    <a:pt x="0" y="45"/>
                    <a:pt x="0" y="45"/>
                    <a:pt x="0" y="45"/>
                  </a:cubicBezTo>
                  <a:cubicBezTo>
                    <a:pt x="1" y="45"/>
                    <a:pt x="1" y="45"/>
                    <a:pt x="2" y="45"/>
                  </a:cubicBezTo>
                  <a:cubicBezTo>
                    <a:pt x="7" y="1"/>
                    <a:pt x="7" y="1"/>
                    <a:pt x="7" y="1"/>
                  </a:cubicBezTo>
                  <a:cubicBezTo>
                    <a:pt x="7" y="1"/>
                    <a:pt x="7"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5" name="ïS1îḑê">
              <a:extLst>
                <a:ext uri="{FF2B5EF4-FFF2-40B4-BE49-F238E27FC236}">
                  <a16:creationId xmlns:a16="http://schemas.microsoft.com/office/drawing/2014/main" id="{360733B9-D247-488E-8787-979AC843E804}"/>
                </a:ext>
              </a:extLst>
            </p:cNvPr>
            <p:cNvSpPr/>
            <p:nvPr/>
          </p:nvSpPr>
          <p:spPr bwMode="auto">
            <a:xfrm>
              <a:off x="4947879" y="4234389"/>
              <a:ext cx="86737" cy="588898"/>
            </a:xfrm>
            <a:custGeom>
              <a:avLst/>
              <a:gdLst>
                <a:gd name="T0" fmla="*/ 8 w 9"/>
                <a:gd name="T1" fmla="*/ 0 h 62"/>
                <a:gd name="T2" fmla="*/ 0 w 9"/>
                <a:gd name="T3" fmla="*/ 61 h 62"/>
                <a:gd name="T4" fmla="*/ 1 w 9"/>
                <a:gd name="T5" fmla="*/ 62 h 62"/>
                <a:gd name="T6" fmla="*/ 9 w 9"/>
                <a:gd name="T7" fmla="*/ 1 h 62"/>
                <a:gd name="T8" fmla="*/ 8 w 9"/>
                <a:gd name="T9" fmla="*/ 0 h 62"/>
              </a:gdLst>
              <a:ahLst/>
              <a:cxnLst>
                <a:cxn ang="0">
                  <a:pos x="T0" y="T1"/>
                </a:cxn>
                <a:cxn ang="0">
                  <a:pos x="T2" y="T3"/>
                </a:cxn>
                <a:cxn ang="0">
                  <a:pos x="T4" y="T5"/>
                </a:cxn>
                <a:cxn ang="0">
                  <a:pos x="T6" y="T7"/>
                </a:cxn>
                <a:cxn ang="0">
                  <a:pos x="T8" y="T9"/>
                </a:cxn>
              </a:cxnLst>
              <a:rect l="0" t="0" r="r" b="b"/>
              <a:pathLst>
                <a:path w="9" h="62">
                  <a:moveTo>
                    <a:pt x="8" y="0"/>
                  </a:moveTo>
                  <a:cubicBezTo>
                    <a:pt x="0" y="61"/>
                    <a:pt x="0" y="61"/>
                    <a:pt x="0" y="61"/>
                  </a:cubicBezTo>
                  <a:cubicBezTo>
                    <a:pt x="1" y="61"/>
                    <a:pt x="1" y="62"/>
                    <a:pt x="1" y="62"/>
                  </a:cubicBezTo>
                  <a:cubicBezTo>
                    <a:pt x="9" y="1"/>
                    <a:pt x="9" y="1"/>
                    <a:pt x="9" y="1"/>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 name="iṧḷíḓè">
              <a:extLst>
                <a:ext uri="{FF2B5EF4-FFF2-40B4-BE49-F238E27FC236}">
                  <a16:creationId xmlns:a16="http://schemas.microsoft.com/office/drawing/2014/main" id="{1D3615AC-7FF1-4A3A-846D-D9120B1E147A}"/>
                </a:ext>
              </a:extLst>
            </p:cNvPr>
            <p:cNvSpPr/>
            <p:nvPr/>
          </p:nvSpPr>
          <p:spPr bwMode="auto">
            <a:xfrm>
              <a:off x="5025485" y="4216129"/>
              <a:ext cx="18260" cy="27391"/>
            </a:xfrm>
            <a:custGeom>
              <a:avLst/>
              <a:gdLst>
                <a:gd name="T0" fmla="*/ 0 w 4"/>
                <a:gd name="T1" fmla="*/ 0 h 6"/>
                <a:gd name="T2" fmla="*/ 0 w 4"/>
                <a:gd name="T3" fmla="*/ 4 h 6"/>
                <a:gd name="T4" fmla="*/ 2 w 4"/>
                <a:gd name="T5" fmla="*/ 6 h 6"/>
                <a:gd name="T6" fmla="*/ 4 w 4"/>
                <a:gd name="T7" fmla="*/ 2 h 6"/>
                <a:gd name="T8" fmla="*/ 0 w 4"/>
                <a:gd name="T9" fmla="*/ 0 h 6"/>
              </a:gdLst>
              <a:ahLst/>
              <a:cxnLst>
                <a:cxn ang="0">
                  <a:pos x="T0" y="T1"/>
                </a:cxn>
                <a:cxn ang="0">
                  <a:pos x="T2" y="T3"/>
                </a:cxn>
                <a:cxn ang="0">
                  <a:pos x="T4" y="T5"/>
                </a:cxn>
                <a:cxn ang="0">
                  <a:pos x="T6" y="T7"/>
                </a:cxn>
                <a:cxn ang="0">
                  <a:pos x="T8" y="T9"/>
                </a:cxn>
              </a:cxnLst>
              <a:rect l="0" t="0" r="r" b="b"/>
              <a:pathLst>
                <a:path w="4" h="6">
                  <a:moveTo>
                    <a:pt x="0" y="0"/>
                  </a:moveTo>
                  <a:lnTo>
                    <a:pt x="0" y="4"/>
                  </a:lnTo>
                  <a:lnTo>
                    <a:pt x="2" y="6"/>
                  </a:lnTo>
                  <a:lnTo>
                    <a:pt x="4"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7" name="ïśliḍê">
              <a:extLst>
                <a:ext uri="{FF2B5EF4-FFF2-40B4-BE49-F238E27FC236}">
                  <a16:creationId xmlns:a16="http://schemas.microsoft.com/office/drawing/2014/main" id="{DCFF195D-8BFE-4E14-BB84-996E5E48456E}"/>
                </a:ext>
              </a:extLst>
            </p:cNvPr>
            <p:cNvSpPr/>
            <p:nvPr/>
          </p:nvSpPr>
          <p:spPr bwMode="auto">
            <a:xfrm>
              <a:off x="5025485" y="4216129"/>
              <a:ext cx="18260" cy="27391"/>
            </a:xfrm>
            <a:custGeom>
              <a:avLst/>
              <a:gdLst>
                <a:gd name="T0" fmla="*/ 0 w 4"/>
                <a:gd name="T1" fmla="*/ 0 h 6"/>
                <a:gd name="T2" fmla="*/ 0 w 4"/>
                <a:gd name="T3" fmla="*/ 4 h 6"/>
                <a:gd name="T4" fmla="*/ 2 w 4"/>
                <a:gd name="T5" fmla="*/ 6 h 6"/>
                <a:gd name="T6" fmla="*/ 4 w 4"/>
                <a:gd name="T7" fmla="*/ 2 h 6"/>
                <a:gd name="T8" fmla="*/ 0 w 4"/>
                <a:gd name="T9" fmla="*/ 0 h 6"/>
              </a:gdLst>
              <a:ahLst/>
              <a:cxnLst>
                <a:cxn ang="0">
                  <a:pos x="T0" y="T1"/>
                </a:cxn>
                <a:cxn ang="0">
                  <a:pos x="T2" y="T3"/>
                </a:cxn>
                <a:cxn ang="0">
                  <a:pos x="T4" y="T5"/>
                </a:cxn>
                <a:cxn ang="0">
                  <a:pos x="T6" y="T7"/>
                </a:cxn>
                <a:cxn ang="0">
                  <a:pos x="T8" y="T9"/>
                </a:cxn>
              </a:cxnLst>
              <a:rect l="0" t="0" r="r" b="b"/>
              <a:pathLst>
                <a:path w="4" h="6">
                  <a:moveTo>
                    <a:pt x="0" y="0"/>
                  </a:moveTo>
                  <a:lnTo>
                    <a:pt x="0" y="4"/>
                  </a:lnTo>
                  <a:lnTo>
                    <a:pt x="2" y="6"/>
                  </a:lnTo>
                  <a:lnTo>
                    <a:pt x="4" y="2"/>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8" name="ïṡľîḓe">
              <a:extLst>
                <a:ext uri="{FF2B5EF4-FFF2-40B4-BE49-F238E27FC236}">
                  <a16:creationId xmlns:a16="http://schemas.microsoft.com/office/drawing/2014/main" id="{EBE26E1B-58DF-4574-9C19-8532ADBD5994}"/>
                </a:ext>
              </a:extLst>
            </p:cNvPr>
            <p:cNvSpPr/>
            <p:nvPr/>
          </p:nvSpPr>
          <p:spPr bwMode="auto">
            <a:xfrm>
              <a:off x="7444986" y="3558754"/>
              <a:ext cx="54781" cy="54781"/>
            </a:xfrm>
            <a:custGeom>
              <a:avLst/>
              <a:gdLst>
                <a:gd name="T0" fmla="*/ 3 w 6"/>
                <a:gd name="T1" fmla="*/ 0 h 6"/>
                <a:gd name="T2" fmla="*/ 3 w 6"/>
                <a:gd name="T3" fmla="*/ 0 h 6"/>
                <a:gd name="T4" fmla="*/ 3 w 6"/>
                <a:gd name="T5" fmla="*/ 0 h 6"/>
                <a:gd name="T6" fmla="*/ 2 w 6"/>
                <a:gd name="T7" fmla="*/ 0 h 6"/>
                <a:gd name="T8" fmla="*/ 1 w 6"/>
                <a:gd name="T9" fmla="*/ 0 h 6"/>
                <a:gd name="T10" fmla="*/ 1 w 6"/>
                <a:gd name="T11" fmla="*/ 0 h 6"/>
                <a:gd name="T12" fmla="*/ 1 w 6"/>
                <a:gd name="T13" fmla="*/ 0 h 6"/>
                <a:gd name="T14" fmla="*/ 1 w 6"/>
                <a:gd name="T15" fmla="*/ 0 h 6"/>
                <a:gd name="T16" fmla="*/ 1 w 6"/>
                <a:gd name="T17" fmla="*/ 0 h 6"/>
                <a:gd name="T18" fmla="*/ 1 w 6"/>
                <a:gd name="T19" fmla="*/ 1 h 6"/>
                <a:gd name="T20" fmla="*/ 0 w 6"/>
                <a:gd name="T21" fmla="*/ 2 h 6"/>
                <a:gd name="T22" fmla="*/ 1 w 6"/>
                <a:gd name="T23" fmla="*/ 4 h 6"/>
                <a:gd name="T24" fmla="*/ 3 w 6"/>
                <a:gd name="T25" fmla="*/ 6 h 6"/>
                <a:gd name="T26" fmla="*/ 5 w 6"/>
                <a:gd name="T27" fmla="*/ 5 h 6"/>
                <a:gd name="T28" fmla="*/ 6 w 6"/>
                <a:gd name="T29" fmla="*/ 3 h 6"/>
                <a:gd name="T30" fmla="*/ 5 w 6"/>
                <a:gd name="T31" fmla="*/ 1 h 6"/>
                <a:gd name="T32" fmla="*/ 5 w 6"/>
                <a:gd name="T33" fmla="*/ 1 h 6"/>
                <a:gd name="T34" fmla="*/ 4 w 6"/>
                <a:gd name="T35" fmla="*/ 0 h 6"/>
                <a:gd name="T36" fmla="*/ 3 w 6"/>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 h="6">
                  <a:moveTo>
                    <a:pt x="3" y="0"/>
                  </a:moveTo>
                  <a:cubicBezTo>
                    <a:pt x="3" y="0"/>
                    <a:pt x="3" y="0"/>
                    <a:pt x="3" y="0"/>
                  </a:cubicBezTo>
                  <a:cubicBezTo>
                    <a:pt x="3" y="0"/>
                    <a:pt x="3" y="0"/>
                    <a:pt x="3" y="0"/>
                  </a:cubicBezTo>
                  <a:cubicBezTo>
                    <a:pt x="2" y="0"/>
                    <a:pt x="2" y="0"/>
                    <a:pt x="2" y="0"/>
                  </a:cubicBezTo>
                  <a:cubicBezTo>
                    <a:pt x="2" y="0"/>
                    <a:pt x="2" y="0"/>
                    <a:pt x="1" y="0"/>
                  </a:cubicBezTo>
                  <a:cubicBezTo>
                    <a:pt x="1" y="0"/>
                    <a:pt x="1" y="0"/>
                    <a:pt x="1" y="0"/>
                  </a:cubicBezTo>
                  <a:cubicBezTo>
                    <a:pt x="1" y="0"/>
                    <a:pt x="1" y="0"/>
                    <a:pt x="1" y="0"/>
                  </a:cubicBezTo>
                  <a:cubicBezTo>
                    <a:pt x="1" y="0"/>
                    <a:pt x="1" y="0"/>
                    <a:pt x="1" y="0"/>
                  </a:cubicBezTo>
                  <a:cubicBezTo>
                    <a:pt x="1" y="0"/>
                    <a:pt x="1" y="0"/>
                    <a:pt x="1" y="0"/>
                  </a:cubicBezTo>
                  <a:cubicBezTo>
                    <a:pt x="1" y="1"/>
                    <a:pt x="1" y="1"/>
                    <a:pt x="1" y="1"/>
                  </a:cubicBezTo>
                  <a:cubicBezTo>
                    <a:pt x="0" y="1"/>
                    <a:pt x="0" y="2"/>
                    <a:pt x="0" y="2"/>
                  </a:cubicBezTo>
                  <a:cubicBezTo>
                    <a:pt x="0" y="3"/>
                    <a:pt x="0" y="3"/>
                    <a:pt x="1" y="4"/>
                  </a:cubicBezTo>
                  <a:cubicBezTo>
                    <a:pt x="1" y="5"/>
                    <a:pt x="2" y="6"/>
                    <a:pt x="3" y="6"/>
                  </a:cubicBezTo>
                  <a:cubicBezTo>
                    <a:pt x="4" y="6"/>
                    <a:pt x="4" y="5"/>
                    <a:pt x="5" y="5"/>
                  </a:cubicBezTo>
                  <a:cubicBezTo>
                    <a:pt x="5" y="5"/>
                    <a:pt x="6" y="4"/>
                    <a:pt x="6" y="3"/>
                  </a:cubicBezTo>
                  <a:cubicBezTo>
                    <a:pt x="6" y="2"/>
                    <a:pt x="6" y="2"/>
                    <a:pt x="5" y="1"/>
                  </a:cubicBezTo>
                  <a:cubicBezTo>
                    <a:pt x="5" y="1"/>
                    <a:pt x="5" y="1"/>
                    <a:pt x="5" y="1"/>
                  </a:cubicBezTo>
                  <a:cubicBezTo>
                    <a:pt x="5" y="0"/>
                    <a:pt x="4" y="0"/>
                    <a:pt x="4" y="0"/>
                  </a:cubicBezTo>
                  <a:cubicBezTo>
                    <a:pt x="4"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9" name="îṣḷîdé">
              <a:extLst>
                <a:ext uri="{FF2B5EF4-FFF2-40B4-BE49-F238E27FC236}">
                  <a16:creationId xmlns:a16="http://schemas.microsoft.com/office/drawing/2014/main" id="{C6F3A598-4840-4FE9-A558-28929DA8247A}"/>
                </a:ext>
              </a:extLst>
            </p:cNvPr>
            <p:cNvSpPr/>
            <p:nvPr/>
          </p:nvSpPr>
          <p:spPr bwMode="auto">
            <a:xfrm>
              <a:off x="8330614" y="2170963"/>
              <a:ext cx="54781" cy="54781"/>
            </a:xfrm>
            <a:custGeom>
              <a:avLst/>
              <a:gdLst>
                <a:gd name="T0" fmla="*/ 2 w 6"/>
                <a:gd name="T1" fmla="*/ 0 h 6"/>
                <a:gd name="T2" fmla="*/ 1 w 6"/>
                <a:gd name="T3" fmla="*/ 0 h 6"/>
                <a:gd name="T4" fmla="*/ 0 w 6"/>
                <a:gd name="T5" fmla="*/ 1 h 6"/>
                <a:gd name="T6" fmla="*/ 0 w 6"/>
                <a:gd name="T7" fmla="*/ 2 h 6"/>
                <a:gd name="T8" fmla="*/ 0 w 6"/>
                <a:gd name="T9" fmla="*/ 2 h 6"/>
                <a:gd name="T10" fmla="*/ 0 w 6"/>
                <a:gd name="T11" fmla="*/ 2 h 6"/>
                <a:gd name="T12" fmla="*/ 0 w 6"/>
                <a:gd name="T13" fmla="*/ 2 h 6"/>
                <a:gd name="T14" fmla="*/ 0 w 6"/>
                <a:gd name="T15" fmla="*/ 4 h 6"/>
                <a:gd name="T16" fmla="*/ 3 w 6"/>
                <a:gd name="T17" fmla="*/ 6 h 6"/>
                <a:gd name="T18" fmla="*/ 4 w 6"/>
                <a:gd name="T19" fmla="*/ 5 h 6"/>
                <a:gd name="T20" fmla="*/ 5 w 6"/>
                <a:gd name="T21" fmla="*/ 1 h 6"/>
                <a:gd name="T22" fmla="*/ 2 w 6"/>
                <a:gd name="T2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6">
                  <a:moveTo>
                    <a:pt x="2" y="0"/>
                  </a:moveTo>
                  <a:cubicBezTo>
                    <a:pt x="2" y="0"/>
                    <a:pt x="1" y="0"/>
                    <a:pt x="1" y="0"/>
                  </a:cubicBezTo>
                  <a:cubicBezTo>
                    <a:pt x="1" y="0"/>
                    <a:pt x="1" y="1"/>
                    <a:pt x="0" y="1"/>
                  </a:cubicBezTo>
                  <a:cubicBezTo>
                    <a:pt x="0" y="1"/>
                    <a:pt x="0" y="1"/>
                    <a:pt x="0" y="2"/>
                  </a:cubicBezTo>
                  <a:cubicBezTo>
                    <a:pt x="0" y="2"/>
                    <a:pt x="0" y="2"/>
                    <a:pt x="0" y="2"/>
                  </a:cubicBezTo>
                  <a:cubicBezTo>
                    <a:pt x="0" y="2"/>
                    <a:pt x="0" y="2"/>
                    <a:pt x="0" y="2"/>
                  </a:cubicBezTo>
                  <a:cubicBezTo>
                    <a:pt x="0" y="2"/>
                    <a:pt x="0" y="2"/>
                    <a:pt x="0" y="2"/>
                  </a:cubicBezTo>
                  <a:cubicBezTo>
                    <a:pt x="0" y="3"/>
                    <a:pt x="0" y="4"/>
                    <a:pt x="0" y="4"/>
                  </a:cubicBezTo>
                  <a:cubicBezTo>
                    <a:pt x="1" y="5"/>
                    <a:pt x="2" y="6"/>
                    <a:pt x="3" y="6"/>
                  </a:cubicBezTo>
                  <a:cubicBezTo>
                    <a:pt x="4" y="6"/>
                    <a:pt x="4" y="5"/>
                    <a:pt x="4" y="5"/>
                  </a:cubicBezTo>
                  <a:cubicBezTo>
                    <a:pt x="6" y="4"/>
                    <a:pt x="6" y="3"/>
                    <a:pt x="5" y="1"/>
                  </a:cubicBezTo>
                  <a:cubicBezTo>
                    <a:pt x="4" y="0"/>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0" name="íś1ïḓé">
              <a:extLst>
                <a:ext uri="{FF2B5EF4-FFF2-40B4-BE49-F238E27FC236}">
                  <a16:creationId xmlns:a16="http://schemas.microsoft.com/office/drawing/2014/main" id="{E472F696-F747-483F-9A33-7B29F0E15ABA}"/>
                </a:ext>
              </a:extLst>
            </p:cNvPr>
            <p:cNvSpPr/>
            <p:nvPr/>
          </p:nvSpPr>
          <p:spPr bwMode="auto">
            <a:xfrm>
              <a:off x="8129750" y="4891764"/>
              <a:ext cx="59346" cy="45651"/>
            </a:xfrm>
            <a:custGeom>
              <a:avLst/>
              <a:gdLst>
                <a:gd name="T0" fmla="*/ 2 w 6"/>
                <a:gd name="T1" fmla="*/ 0 h 5"/>
                <a:gd name="T2" fmla="*/ 2 w 6"/>
                <a:gd name="T3" fmla="*/ 0 h 5"/>
                <a:gd name="T4" fmla="*/ 2 w 6"/>
                <a:gd name="T5" fmla="*/ 0 h 5"/>
                <a:gd name="T6" fmla="*/ 1 w 6"/>
                <a:gd name="T7" fmla="*/ 0 h 5"/>
                <a:gd name="T8" fmla="*/ 1 w 6"/>
                <a:gd name="T9" fmla="*/ 0 h 5"/>
                <a:gd name="T10" fmla="*/ 0 w 6"/>
                <a:gd name="T11" fmla="*/ 0 h 5"/>
                <a:gd name="T12" fmla="*/ 0 w 6"/>
                <a:gd name="T13" fmla="*/ 1 h 5"/>
                <a:gd name="T14" fmla="*/ 0 w 6"/>
                <a:gd name="T15" fmla="*/ 2 h 5"/>
                <a:gd name="T16" fmla="*/ 0 w 6"/>
                <a:gd name="T17" fmla="*/ 2 h 5"/>
                <a:gd name="T18" fmla="*/ 0 w 6"/>
                <a:gd name="T19" fmla="*/ 2 h 5"/>
                <a:gd name="T20" fmla="*/ 0 w 6"/>
                <a:gd name="T21" fmla="*/ 4 h 5"/>
                <a:gd name="T22" fmla="*/ 3 w 6"/>
                <a:gd name="T23" fmla="*/ 5 h 5"/>
                <a:gd name="T24" fmla="*/ 4 w 6"/>
                <a:gd name="T25" fmla="*/ 5 h 5"/>
                <a:gd name="T26" fmla="*/ 5 w 6"/>
                <a:gd name="T27" fmla="*/ 1 h 5"/>
                <a:gd name="T28" fmla="*/ 4 w 6"/>
                <a:gd name="T29" fmla="*/ 0 h 5"/>
                <a:gd name="T30" fmla="*/ 3 w 6"/>
                <a:gd name="T31" fmla="*/ 0 h 5"/>
                <a:gd name="T32" fmla="*/ 2 w 6"/>
                <a:gd name="T33"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 h="5">
                  <a:moveTo>
                    <a:pt x="2" y="0"/>
                  </a:moveTo>
                  <a:cubicBezTo>
                    <a:pt x="2" y="0"/>
                    <a:pt x="2" y="0"/>
                    <a:pt x="2" y="0"/>
                  </a:cubicBezTo>
                  <a:cubicBezTo>
                    <a:pt x="2" y="0"/>
                    <a:pt x="2" y="0"/>
                    <a:pt x="2" y="0"/>
                  </a:cubicBezTo>
                  <a:cubicBezTo>
                    <a:pt x="1" y="0"/>
                    <a:pt x="1" y="0"/>
                    <a:pt x="1" y="0"/>
                  </a:cubicBezTo>
                  <a:cubicBezTo>
                    <a:pt x="1" y="0"/>
                    <a:pt x="1" y="0"/>
                    <a:pt x="1" y="0"/>
                  </a:cubicBezTo>
                  <a:cubicBezTo>
                    <a:pt x="1" y="0"/>
                    <a:pt x="1" y="0"/>
                    <a:pt x="0" y="0"/>
                  </a:cubicBezTo>
                  <a:cubicBezTo>
                    <a:pt x="0" y="0"/>
                    <a:pt x="0" y="1"/>
                    <a:pt x="0" y="1"/>
                  </a:cubicBezTo>
                  <a:cubicBezTo>
                    <a:pt x="0" y="1"/>
                    <a:pt x="0" y="1"/>
                    <a:pt x="0" y="2"/>
                  </a:cubicBezTo>
                  <a:cubicBezTo>
                    <a:pt x="0" y="2"/>
                    <a:pt x="0" y="2"/>
                    <a:pt x="0" y="2"/>
                  </a:cubicBezTo>
                  <a:cubicBezTo>
                    <a:pt x="0" y="2"/>
                    <a:pt x="0" y="2"/>
                    <a:pt x="0" y="2"/>
                  </a:cubicBezTo>
                  <a:cubicBezTo>
                    <a:pt x="0" y="3"/>
                    <a:pt x="0" y="3"/>
                    <a:pt x="0" y="4"/>
                  </a:cubicBezTo>
                  <a:cubicBezTo>
                    <a:pt x="1" y="5"/>
                    <a:pt x="2" y="5"/>
                    <a:pt x="3" y="5"/>
                  </a:cubicBezTo>
                  <a:cubicBezTo>
                    <a:pt x="3" y="5"/>
                    <a:pt x="4" y="5"/>
                    <a:pt x="4" y="5"/>
                  </a:cubicBezTo>
                  <a:cubicBezTo>
                    <a:pt x="5" y="4"/>
                    <a:pt x="6" y="2"/>
                    <a:pt x="5" y="1"/>
                  </a:cubicBezTo>
                  <a:cubicBezTo>
                    <a:pt x="5" y="1"/>
                    <a:pt x="4" y="1"/>
                    <a:pt x="4" y="0"/>
                  </a:cubicBezTo>
                  <a:cubicBezTo>
                    <a:pt x="4" y="0"/>
                    <a:pt x="3" y="0"/>
                    <a:pt x="3" y="0"/>
                  </a:cubicBezTo>
                  <a:cubicBezTo>
                    <a:pt x="3"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1" name="ïṧļíḍé">
              <a:extLst>
                <a:ext uri="{FF2B5EF4-FFF2-40B4-BE49-F238E27FC236}">
                  <a16:creationId xmlns:a16="http://schemas.microsoft.com/office/drawing/2014/main" id="{99FF663D-9383-4B89-8C28-CF07EC0C091E}"/>
                </a:ext>
              </a:extLst>
            </p:cNvPr>
            <p:cNvSpPr/>
            <p:nvPr/>
          </p:nvSpPr>
          <p:spPr bwMode="auto">
            <a:xfrm>
              <a:off x="8513218" y="3997004"/>
              <a:ext cx="54781" cy="54781"/>
            </a:xfrm>
            <a:custGeom>
              <a:avLst/>
              <a:gdLst>
                <a:gd name="T0" fmla="*/ 2 w 6"/>
                <a:gd name="T1" fmla="*/ 0 h 6"/>
                <a:gd name="T2" fmla="*/ 2 w 6"/>
                <a:gd name="T3" fmla="*/ 0 h 6"/>
                <a:gd name="T4" fmla="*/ 1 w 6"/>
                <a:gd name="T5" fmla="*/ 1 h 6"/>
                <a:gd name="T6" fmla="*/ 1 w 6"/>
                <a:gd name="T7" fmla="*/ 1 h 6"/>
                <a:gd name="T8" fmla="*/ 0 w 6"/>
                <a:gd name="T9" fmla="*/ 2 h 6"/>
                <a:gd name="T10" fmla="*/ 0 w 6"/>
                <a:gd name="T11" fmla="*/ 2 h 6"/>
                <a:gd name="T12" fmla="*/ 0 w 6"/>
                <a:gd name="T13" fmla="*/ 3 h 6"/>
                <a:gd name="T14" fmla="*/ 0 w 6"/>
                <a:gd name="T15" fmla="*/ 5 h 6"/>
                <a:gd name="T16" fmla="*/ 3 w 6"/>
                <a:gd name="T17" fmla="*/ 6 h 6"/>
                <a:gd name="T18" fmla="*/ 4 w 6"/>
                <a:gd name="T19" fmla="*/ 6 h 6"/>
                <a:gd name="T20" fmla="*/ 5 w 6"/>
                <a:gd name="T21" fmla="*/ 2 h 6"/>
                <a:gd name="T22" fmla="*/ 3 w 6"/>
                <a:gd name="T23" fmla="*/ 0 h 6"/>
                <a:gd name="T24" fmla="*/ 2 w 6"/>
                <a:gd name="T25"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 h="6">
                  <a:moveTo>
                    <a:pt x="2" y="0"/>
                  </a:moveTo>
                  <a:cubicBezTo>
                    <a:pt x="2" y="0"/>
                    <a:pt x="2" y="0"/>
                    <a:pt x="2" y="0"/>
                  </a:cubicBezTo>
                  <a:cubicBezTo>
                    <a:pt x="1" y="0"/>
                    <a:pt x="1" y="1"/>
                    <a:pt x="1" y="1"/>
                  </a:cubicBezTo>
                  <a:cubicBezTo>
                    <a:pt x="1" y="1"/>
                    <a:pt x="1" y="1"/>
                    <a:pt x="1" y="1"/>
                  </a:cubicBezTo>
                  <a:cubicBezTo>
                    <a:pt x="0" y="1"/>
                    <a:pt x="0" y="1"/>
                    <a:pt x="0" y="2"/>
                  </a:cubicBezTo>
                  <a:cubicBezTo>
                    <a:pt x="0" y="2"/>
                    <a:pt x="0" y="2"/>
                    <a:pt x="0" y="2"/>
                  </a:cubicBezTo>
                  <a:cubicBezTo>
                    <a:pt x="0" y="2"/>
                    <a:pt x="0" y="3"/>
                    <a:pt x="0" y="3"/>
                  </a:cubicBezTo>
                  <a:cubicBezTo>
                    <a:pt x="0" y="3"/>
                    <a:pt x="0" y="4"/>
                    <a:pt x="0" y="5"/>
                  </a:cubicBezTo>
                  <a:cubicBezTo>
                    <a:pt x="1" y="6"/>
                    <a:pt x="2" y="6"/>
                    <a:pt x="3" y="6"/>
                  </a:cubicBezTo>
                  <a:cubicBezTo>
                    <a:pt x="3" y="6"/>
                    <a:pt x="4" y="6"/>
                    <a:pt x="4" y="6"/>
                  </a:cubicBezTo>
                  <a:cubicBezTo>
                    <a:pt x="6" y="5"/>
                    <a:pt x="6" y="3"/>
                    <a:pt x="5" y="2"/>
                  </a:cubicBezTo>
                  <a:cubicBezTo>
                    <a:pt x="4" y="1"/>
                    <a:pt x="4" y="1"/>
                    <a:pt x="3" y="0"/>
                  </a:cubicBezTo>
                  <a:cubicBezTo>
                    <a:pt x="3" y="0"/>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2" name="íSļïḋe">
              <a:extLst>
                <a:ext uri="{FF2B5EF4-FFF2-40B4-BE49-F238E27FC236}">
                  <a16:creationId xmlns:a16="http://schemas.microsoft.com/office/drawing/2014/main" id="{4C53A3F9-8D2D-4967-8CCB-07C802DA59A7}"/>
                </a:ext>
              </a:extLst>
            </p:cNvPr>
            <p:cNvSpPr/>
            <p:nvPr/>
          </p:nvSpPr>
          <p:spPr bwMode="auto">
            <a:xfrm>
              <a:off x="5326781" y="1262508"/>
              <a:ext cx="50216" cy="50216"/>
            </a:xfrm>
            <a:custGeom>
              <a:avLst/>
              <a:gdLst>
                <a:gd name="T0" fmla="*/ 4 w 5"/>
                <a:gd name="T1" fmla="*/ 0 h 5"/>
                <a:gd name="T2" fmla="*/ 3 w 5"/>
                <a:gd name="T3" fmla="*/ 1 h 5"/>
                <a:gd name="T4" fmla="*/ 2 w 5"/>
                <a:gd name="T5" fmla="*/ 1 h 5"/>
                <a:gd name="T6" fmla="*/ 0 w 5"/>
                <a:gd name="T7" fmla="*/ 0 h 5"/>
                <a:gd name="T8" fmla="*/ 0 w 5"/>
                <a:gd name="T9" fmla="*/ 0 h 5"/>
                <a:gd name="T10" fmla="*/ 0 w 5"/>
                <a:gd name="T11" fmla="*/ 2 h 5"/>
                <a:gd name="T12" fmla="*/ 0 w 5"/>
                <a:gd name="T13" fmla="*/ 4 h 5"/>
                <a:gd name="T14" fmla="*/ 3 w 5"/>
                <a:gd name="T15" fmla="*/ 5 h 5"/>
                <a:gd name="T16" fmla="*/ 4 w 5"/>
                <a:gd name="T17" fmla="*/ 5 h 5"/>
                <a:gd name="T18" fmla="*/ 5 w 5"/>
                <a:gd name="T19" fmla="*/ 3 h 5"/>
                <a:gd name="T20" fmla="*/ 5 w 5"/>
                <a:gd name="T21" fmla="*/ 2 h 5"/>
                <a:gd name="T22" fmla="*/ 5 w 5"/>
                <a:gd name="T23" fmla="*/ 2 h 5"/>
                <a:gd name="T24" fmla="*/ 5 w 5"/>
                <a:gd name="T25" fmla="*/ 2 h 5"/>
                <a:gd name="T26" fmla="*/ 5 w 5"/>
                <a:gd name="T27" fmla="*/ 2 h 5"/>
                <a:gd name="T28" fmla="*/ 5 w 5"/>
                <a:gd name="T29" fmla="*/ 1 h 5"/>
                <a:gd name="T30" fmla="*/ 4 w 5"/>
                <a:gd name="T31" fmla="*/ 0 h 5"/>
                <a:gd name="T32" fmla="*/ 4 w 5"/>
                <a:gd name="T33"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5">
                  <a:moveTo>
                    <a:pt x="4" y="0"/>
                  </a:moveTo>
                  <a:cubicBezTo>
                    <a:pt x="4" y="0"/>
                    <a:pt x="4" y="1"/>
                    <a:pt x="3" y="1"/>
                  </a:cubicBezTo>
                  <a:cubicBezTo>
                    <a:pt x="3" y="1"/>
                    <a:pt x="2" y="1"/>
                    <a:pt x="2" y="1"/>
                  </a:cubicBezTo>
                  <a:cubicBezTo>
                    <a:pt x="1" y="1"/>
                    <a:pt x="1" y="1"/>
                    <a:pt x="0" y="0"/>
                  </a:cubicBezTo>
                  <a:cubicBezTo>
                    <a:pt x="0" y="0"/>
                    <a:pt x="0" y="0"/>
                    <a:pt x="0" y="0"/>
                  </a:cubicBezTo>
                  <a:cubicBezTo>
                    <a:pt x="0" y="1"/>
                    <a:pt x="0" y="1"/>
                    <a:pt x="0" y="2"/>
                  </a:cubicBezTo>
                  <a:cubicBezTo>
                    <a:pt x="0" y="3"/>
                    <a:pt x="0" y="3"/>
                    <a:pt x="0" y="4"/>
                  </a:cubicBezTo>
                  <a:cubicBezTo>
                    <a:pt x="1" y="5"/>
                    <a:pt x="2" y="5"/>
                    <a:pt x="3" y="5"/>
                  </a:cubicBezTo>
                  <a:cubicBezTo>
                    <a:pt x="3" y="5"/>
                    <a:pt x="4" y="5"/>
                    <a:pt x="4" y="5"/>
                  </a:cubicBezTo>
                  <a:cubicBezTo>
                    <a:pt x="5" y="4"/>
                    <a:pt x="5" y="4"/>
                    <a:pt x="5" y="3"/>
                  </a:cubicBezTo>
                  <a:cubicBezTo>
                    <a:pt x="5" y="3"/>
                    <a:pt x="5" y="3"/>
                    <a:pt x="5" y="2"/>
                  </a:cubicBezTo>
                  <a:cubicBezTo>
                    <a:pt x="5" y="2"/>
                    <a:pt x="5" y="2"/>
                    <a:pt x="5" y="2"/>
                  </a:cubicBezTo>
                  <a:cubicBezTo>
                    <a:pt x="5" y="2"/>
                    <a:pt x="5" y="2"/>
                    <a:pt x="5" y="2"/>
                  </a:cubicBezTo>
                  <a:cubicBezTo>
                    <a:pt x="5" y="2"/>
                    <a:pt x="5" y="2"/>
                    <a:pt x="5" y="2"/>
                  </a:cubicBezTo>
                  <a:cubicBezTo>
                    <a:pt x="5" y="1"/>
                    <a:pt x="5" y="1"/>
                    <a:pt x="5" y="1"/>
                  </a:cubicBezTo>
                  <a:cubicBezTo>
                    <a:pt x="4" y="1"/>
                    <a:pt x="4" y="0"/>
                    <a:pt x="4" y="0"/>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3" name="îṧ1íḋe">
              <a:extLst>
                <a:ext uri="{FF2B5EF4-FFF2-40B4-BE49-F238E27FC236}">
                  <a16:creationId xmlns:a16="http://schemas.microsoft.com/office/drawing/2014/main" id="{DD35AC27-C102-4150-881E-A0A285A138D8}"/>
                </a:ext>
              </a:extLst>
            </p:cNvPr>
            <p:cNvSpPr/>
            <p:nvPr/>
          </p:nvSpPr>
          <p:spPr bwMode="auto">
            <a:xfrm>
              <a:off x="5965895" y="2129877"/>
              <a:ext cx="59346" cy="59346"/>
            </a:xfrm>
            <a:custGeom>
              <a:avLst/>
              <a:gdLst>
                <a:gd name="T0" fmla="*/ 3 w 6"/>
                <a:gd name="T1" fmla="*/ 0 h 6"/>
                <a:gd name="T2" fmla="*/ 2 w 6"/>
                <a:gd name="T3" fmla="*/ 0 h 6"/>
                <a:gd name="T4" fmla="*/ 2 w 6"/>
                <a:gd name="T5" fmla="*/ 0 h 6"/>
                <a:gd name="T6" fmla="*/ 2 w 6"/>
                <a:gd name="T7" fmla="*/ 0 h 6"/>
                <a:gd name="T8" fmla="*/ 2 w 6"/>
                <a:gd name="T9" fmla="*/ 0 h 6"/>
                <a:gd name="T10" fmla="*/ 1 w 6"/>
                <a:gd name="T11" fmla="*/ 1 h 6"/>
                <a:gd name="T12" fmla="*/ 1 w 6"/>
                <a:gd name="T13" fmla="*/ 1 h 6"/>
                <a:gd name="T14" fmla="*/ 1 w 6"/>
                <a:gd name="T15" fmla="*/ 4 h 6"/>
                <a:gd name="T16" fmla="*/ 4 w 6"/>
                <a:gd name="T17" fmla="*/ 6 h 6"/>
                <a:gd name="T18" fmla="*/ 5 w 6"/>
                <a:gd name="T19" fmla="*/ 5 h 6"/>
                <a:gd name="T20" fmla="*/ 6 w 6"/>
                <a:gd name="T21" fmla="*/ 3 h 6"/>
                <a:gd name="T22" fmla="*/ 6 w 6"/>
                <a:gd name="T23" fmla="*/ 2 h 6"/>
                <a:gd name="T24" fmla="*/ 6 w 6"/>
                <a:gd name="T25" fmla="*/ 1 h 6"/>
                <a:gd name="T26" fmla="*/ 5 w 6"/>
                <a:gd name="T27" fmla="*/ 1 h 6"/>
                <a:gd name="T28" fmla="*/ 4 w 6"/>
                <a:gd name="T29" fmla="*/ 0 h 6"/>
                <a:gd name="T30" fmla="*/ 3 w 6"/>
                <a:gd name="T3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 h="6">
                  <a:moveTo>
                    <a:pt x="3" y="0"/>
                  </a:moveTo>
                  <a:cubicBezTo>
                    <a:pt x="3" y="0"/>
                    <a:pt x="2" y="0"/>
                    <a:pt x="2" y="0"/>
                  </a:cubicBezTo>
                  <a:cubicBezTo>
                    <a:pt x="2" y="0"/>
                    <a:pt x="2" y="0"/>
                    <a:pt x="2" y="0"/>
                  </a:cubicBezTo>
                  <a:cubicBezTo>
                    <a:pt x="2" y="0"/>
                    <a:pt x="2" y="0"/>
                    <a:pt x="2" y="0"/>
                  </a:cubicBezTo>
                  <a:cubicBezTo>
                    <a:pt x="2" y="0"/>
                    <a:pt x="2" y="0"/>
                    <a:pt x="2" y="0"/>
                  </a:cubicBezTo>
                  <a:cubicBezTo>
                    <a:pt x="1" y="0"/>
                    <a:pt x="1" y="1"/>
                    <a:pt x="1" y="1"/>
                  </a:cubicBezTo>
                  <a:cubicBezTo>
                    <a:pt x="1" y="1"/>
                    <a:pt x="1" y="1"/>
                    <a:pt x="1" y="1"/>
                  </a:cubicBezTo>
                  <a:cubicBezTo>
                    <a:pt x="0" y="2"/>
                    <a:pt x="0" y="3"/>
                    <a:pt x="1" y="4"/>
                  </a:cubicBezTo>
                  <a:cubicBezTo>
                    <a:pt x="2" y="5"/>
                    <a:pt x="3" y="6"/>
                    <a:pt x="4" y="6"/>
                  </a:cubicBezTo>
                  <a:cubicBezTo>
                    <a:pt x="4" y="6"/>
                    <a:pt x="5" y="6"/>
                    <a:pt x="5" y="5"/>
                  </a:cubicBezTo>
                  <a:cubicBezTo>
                    <a:pt x="6" y="5"/>
                    <a:pt x="6" y="4"/>
                    <a:pt x="6" y="3"/>
                  </a:cubicBezTo>
                  <a:cubicBezTo>
                    <a:pt x="6" y="3"/>
                    <a:pt x="6" y="2"/>
                    <a:pt x="6" y="2"/>
                  </a:cubicBezTo>
                  <a:cubicBezTo>
                    <a:pt x="6" y="2"/>
                    <a:pt x="6" y="2"/>
                    <a:pt x="6" y="1"/>
                  </a:cubicBezTo>
                  <a:cubicBezTo>
                    <a:pt x="6" y="1"/>
                    <a:pt x="5" y="1"/>
                    <a:pt x="5" y="1"/>
                  </a:cubicBezTo>
                  <a:cubicBezTo>
                    <a:pt x="5" y="1"/>
                    <a:pt x="5" y="0"/>
                    <a:pt x="4" y="0"/>
                  </a:cubicBezTo>
                  <a:cubicBezTo>
                    <a:pt x="4"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4" name="íṡlïďe">
              <a:extLst>
                <a:ext uri="{FF2B5EF4-FFF2-40B4-BE49-F238E27FC236}">
                  <a16:creationId xmlns:a16="http://schemas.microsoft.com/office/drawing/2014/main" id="{A7719FEA-45F5-4C12-94D8-520EA6240EA6}"/>
                </a:ext>
              </a:extLst>
            </p:cNvPr>
            <p:cNvSpPr/>
            <p:nvPr/>
          </p:nvSpPr>
          <p:spPr bwMode="auto">
            <a:xfrm>
              <a:off x="7015867" y="2873989"/>
              <a:ext cx="54781" cy="54781"/>
            </a:xfrm>
            <a:custGeom>
              <a:avLst/>
              <a:gdLst>
                <a:gd name="T0" fmla="*/ 3 w 6"/>
                <a:gd name="T1" fmla="*/ 0 h 6"/>
                <a:gd name="T2" fmla="*/ 2 w 6"/>
                <a:gd name="T3" fmla="*/ 0 h 6"/>
                <a:gd name="T4" fmla="*/ 2 w 6"/>
                <a:gd name="T5" fmla="*/ 0 h 6"/>
                <a:gd name="T6" fmla="*/ 1 w 6"/>
                <a:gd name="T7" fmla="*/ 0 h 6"/>
                <a:gd name="T8" fmla="*/ 1 w 6"/>
                <a:gd name="T9" fmla="*/ 0 h 6"/>
                <a:gd name="T10" fmla="*/ 1 w 6"/>
                <a:gd name="T11" fmla="*/ 0 h 6"/>
                <a:gd name="T12" fmla="*/ 1 w 6"/>
                <a:gd name="T13" fmla="*/ 0 h 6"/>
                <a:gd name="T14" fmla="*/ 1 w 6"/>
                <a:gd name="T15" fmla="*/ 0 h 6"/>
                <a:gd name="T16" fmla="*/ 0 w 6"/>
                <a:gd name="T17" fmla="*/ 1 h 6"/>
                <a:gd name="T18" fmla="*/ 0 w 6"/>
                <a:gd name="T19" fmla="*/ 1 h 6"/>
                <a:gd name="T20" fmla="*/ 0 w 6"/>
                <a:gd name="T21" fmla="*/ 1 h 6"/>
                <a:gd name="T22" fmla="*/ 0 w 6"/>
                <a:gd name="T23" fmla="*/ 2 h 6"/>
                <a:gd name="T24" fmla="*/ 0 w 6"/>
                <a:gd name="T25" fmla="*/ 2 h 6"/>
                <a:gd name="T26" fmla="*/ 1 w 6"/>
                <a:gd name="T27" fmla="*/ 4 h 6"/>
                <a:gd name="T28" fmla="*/ 3 w 6"/>
                <a:gd name="T29" fmla="*/ 6 h 6"/>
                <a:gd name="T30" fmla="*/ 5 w 6"/>
                <a:gd name="T31" fmla="*/ 5 h 6"/>
                <a:gd name="T32" fmla="*/ 6 w 6"/>
                <a:gd name="T33" fmla="*/ 3 h 6"/>
                <a:gd name="T34" fmla="*/ 6 w 6"/>
                <a:gd name="T35" fmla="*/ 2 h 6"/>
                <a:gd name="T36" fmla="*/ 5 w 6"/>
                <a:gd name="T37" fmla="*/ 1 h 6"/>
                <a:gd name="T38" fmla="*/ 5 w 6"/>
                <a:gd name="T39" fmla="*/ 1 h 6"/>
                <a:gd name="T40" fmla="*/ 3 w 6"/>
                <a:gd name="T41" fmla="*/ 0 h 6"/>
                <a:gd name="T42" fmla="*/ 3 w 6"/>
                <a:gd name="T43" fmla="*/ 0 h 6"/>
                <a:gd name="T44" fmla="*/ 3 w 6"/>
                <a:gd name="T45"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 h="6">
                  <a:moveTo>
                    <a:pt x="3" y="0"/>
                  </a:moveTo>
                  <a:cubicBezTo>
                    <a:pt x="2" y="0"/>
                    <a:pt x="2" y="0"/>
                    <a:pt x="2" y="0"/>
                  </a:cubicBezTo>
                  <a:cubicBezTo>
                    <a:pt x="2" y="0"/>
                    <a:pt x="2" y="0"/>
                    <a:pt x="2"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1"/>
                    <a:pt x="1" y="1"/>
                    <a:pt x="0" y="1"/>
                  </a:cubicBezTo>
                  <a:cubicBezTo>
                    <a:pt x="0" y="1"/>
                    <a:pt x="0" y="1"/>
                    <a:pt x="0" y="1"/>
                  </a:cubicBezTo>
                  <a:cubicBezTo>
                    <a:pt x="0" y="1"/>
                    <a:pt x="0" y="1"/>
                    <a:pt x="0" y="1"/>
                  </a:cubicBezTo>
                  <a:cubicBezTo>
                    <a:pt x="0" y="1"/>
                    <a:pt x="0" y="1"/>
                    <a:pt x="0" y="2"/>
                  </a:cubicBezTo>
                  <a:cubicBezTo>
                    <a:pt x="0" y="2"/>
                    <a:pt x="0" y="2"/>
                    <a:pt x="0" y="2"/>
                  </a:cubicBezTo>
                  <a:cubicBezTo>
                    <a:pt x="0" y="3"/>
                    <a:pt x="0" y="4"/>
                    <a:pt x="1" y="4"/>
                  </a:cubicBezTo>
                  <a:cubicBezTo>
                    <a:pt x="1" y="5"/>
                    <a:pt x="2" y="6"/>
                    <a:pt x="3" y="6"/>
                  </a:cubicBezTo>
                  <a:cubicBezTo>
                    <a:pt x="4" y="6"/>
                    <a:pt x="4" y="6"/>
                    <a:pt x="5" y="5"/>
                  </a:cubicBezTo>
                  <a:cubicBezTo>
                    <a:pt x="5" y="5"/>
                    <a:pt x="6" y="4"/>
                    <a:pt x="6" y="3"/>
                  </a:cubicBezTo>
                  <a:cubicBezTo>
                    <a:pt x="6" y="3"/>
                    <a:pt x="6" y="2"/>
                    <a:pt x="6" y="2"/>
                  </a:cubicBezTo>
                  <a:cubicBezTo>
                    <a:pt x="6" y="2"/>
                    <a:pt x="5" y="1"/>
                    <a:pt x="5" y="1"/>
                  </a:cubicBezTo>
                  <a:cubicBezTo>
                    <a:pt x="5" y="1"/>
                    <a:pt x="5" y="1"/>
                    <a:pt x="5" y="1"/>
                  </a:cubicBezTo>
                  <a:cubicBezTo>
                    <a:pt x="4" y="0"/>
                    <a:pt x="4" y="0"/>
                    <a:pt x="3" y="0"/>
                  </a:cubicBezTo>
                  <a:cubicBezTo>
                    <a:pt x="3" y="0"/>
                    <a:pt x="3" y="0"/>
                    <a:pt x="3" y="0"/>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5" name="iṥḷidè">
              <a:extLst>
                <a:ext uri="{FF2B5EF4-FFF2-40B4-BE49-F238E27FC236}">
                  <a16:creationId xmlns:a16="http://schemas.microsoft.com/office/drawing/2014/main" id="{CD335968-5B5C-4F8D-A4B6-610D91A7D94C}"/>
                </a:ext>
              </a:extLst>
            </p:cNvPr>
            <p:cNvSpPr/>
            <p:nvPr/>
          </p:nvSpPr>
          <p:spPr bwMode="auto">
            <a:xfrm>
              <a:off x="6536532" y="1381201"/>
              <a:ext cx="59346" cy="54781"/>
            </a:xfrm>
            <a:custGeom>
              <a:avLst/>
              <a:gdLst>
                <a:gd name="T0" fmla="*/ 3 w 6"/>
                <a:gd name="T1" fmla="*/ 0 h 6"/>
                <a:gd name="T2" fmla="*/ 2 w 6"/>
                <a:gd name="T3" fmla="*/ 1 h 6"/>
                <a:gd name="T4" fmla="*/ 1 w 6"/>
                <a:gd name="T5" fmla="*/ 2 h 6"/>
                <a:gd name="T6" fmla="*/ 1 w 6"/>
                <a:gd name="T7" fmla="*/ 2 h 6"/>
                <a:gd name="T8" fmla="*/ 1 w 6"/>
                <a:gd name="T9" fmla="*/ 2 h 6"/>
                <a:gd name="T10" fmla="*/ 0 w 6"/>
                <a:gd name="T11" fmla="*/ 3 h 6"/>
                <a:gd name="T12" fmla="*/ 1 w 6"/>
                <a:gd name="T13" fmla="*/ 5 h 6"/>
                <a:gd name="T14" fmla="*/ 4 w 6"/>
                <a:gd name="T15" fmla="*/ 6 h 6"/>
                <a:gd name="T16" fmla="*/ 5 w 6"/>
                <a:gd name="T17" fmla="*/ 6 h 6"/>
                <a:gd name="T18" fmla="*/ 6 w 6"/>
                <a:gd name="T19" fmla="*/ 2 h 6"/>
                <a:gd name="T20" fmla="*/ 3 w 6"/>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3" y="0"/>
                  </a:moveTo>
                  <a:cubicBezTo>
                    <a:pt x="2" y="0"/>
                    <a:pt x="2" y="1"/>
                    <a:pt x="2" y="1"/>
                  </a:cubicBezTo>
                  <a:cubicBezTo>
                    <a:pt x="1" y="1"/>
                    <a:pt x="1" y="2"/>
                    <a:pt x="1" y="2"/>
                  </a:cubicBezTo>
                  <a:cubicBezTo>
                    <a:pt x="1" y="2"/>
                    <a:pt x="1" y="2"/>
                    <a:pt x="1" y="2"/>
                  </a:cubicBezTo>
                  <a:cubicBezTo>
                    <a:pt x="1" y="2"/>
                    <a:pt x="1" y="2"/>
                    <a:pt x="1" y="2"/>
                  </a:cubicBezTo>
                  <a:cubicBezTo>
                    <a:pt x="0" y="3"/>
                    <a:pt x="0" y="3"/>
                    <a:pt x="0" y="3"/>
                  </a:cubicBezTo>
                  <a:cubicBezTo>
                    <a:pt x="0" y="4"/>
                    <a:pt x="1" y="4"/>
                    <a:pt x="1" y="5"/>
                  </a:cubicBezTo>
                  <a:cubicBezTo>
                    <a:pt x="2" y="6"/>
                    <a:pt x="3" y="6"/>
                    <a:pt x="4" y="6"/>
                  </a:cubicBezTo>
                  <a:cubicBezTo>
                    <a:pt x="4" y="6"/>
                    <a:pt x="5" y="6"/>
                    <a:pt x="5" y="6"/>
                  </a:cubicBezTo>
                  <a:cubicBezTo>
                    <a:pt x="6" y="5"/>
                    <a:pt x="6" y="3"/>
                    <a:pt x="6" y="2"/>
                  </a:cubicBezTo>
                  <a:cubicBezTo>
                    <a:pt x="5" y="1"/>
                    <a:pt x="4"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6" name="íšļïdé">
              <a:extLst>
                <a:ext uri="{FF2B5EF4-FFF2-40B4-BE49-F238E27FC236}">
                  <a16:creationId xmlns:a16="http://schemas.microsoft.com/office/drawing/2014/main" id="{005CA720-80D3-46AB-9A59-3334BE1292B6}"/>
                </a:ext>
              </a:extLst>
            </p:cNvPr>
            <p:cNvSpPr/>
            <p:nvPr/>
          </p:nvSpPr>
          <p:spPr bwMode="auto">
            <a:xfrm>
              <a:off x="5308521" y="1216857"/>
              <a:ext cx="59346" cy="59346"/>
            </a:xfrm>
            <a:custGeom>
              <a:avLst/>
              <a:gdLst>
                <a:gd name="T0" fmla="*/ 3 w 6"/>
                <a:gd name="T1" fmla="*/ 0 h 6"/>
                <a:gd name="T2" fmla="*/ 2 w 6"/>
                <a:gd name="T3" fmla="*/ 1 h 6"/>
                <a:gd name="T4" fmla="*/ 1 w 6"/>
                <a:gd name="T5" fmla="*/ 5 h 6"/>
                <a:gd name="T6" fmla="*/ 4 w 6"/>
                <a:gd name="T7" fmla="*/ 6 h 6"/>
                <a:gd name="T8" fmla="*/ 5 w 6"/>
                <a:gd name="T9" fmla="*/ 6 h 6"/>
                <a:gd name="T10" fmla="*/ 6 w 6"/>
                <a:gd name="T11" fmla="*/ 4 h 6"/>
                <a:gd name="T12" fmla="*/ 6 w 6"/>
                <a:gd name="T13" fmla="*/ 3 h 6"/>
                <a:gd name="T14" fmla="*/ 6 w 6"/>
                <a:gd name="T15" fmla="*/ 2 h 6"/>
                <a:gd name="T16" fmla="*/ 3 w 6"/>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
                  <a:moveTo>
                    <a:pt x="3" y="0"/>
                  </a:moveTo>
                  <a:cubicBezTo>
                    <a:pt x="3" y="0"/>
                    <a:pt x="2" y="0"/>
                    <a:pt x="2" y="1"/>
                  </a:cubicBezTo>
                  <a:cubicBezTo>
                    <a:pt x="1" y="1"/>
                    <a:pt x="0" y="3"/>
                    <a:pt x="1" y="5"/>
                  </a:cubicBezTo>
                  <a:cubicBezTo>
                    <a:pt x="2" y="6"/>
                    <a:pt x="3" y="6"/>
                    <a:pt x="4" y="6"/>
                  </a:cubicBezTo>
                  <a:cubicBezTo>
                    <a:pt x="4" y="6"/>
                    <a:pt x="5" y="6"/>
                    <a:pt x="5" y="6"/>
                  </a:cubicBezTo>
                  <a:cubicBezTo>
                    <a:pt x="6" y="5"/>
                    <a:pt x="6" y="4"/>
                    <a:pt x="6" y="4"/>
                  </a:cubicBezTo>
                  <a:cubicBezTo>
                    <a:pt x="6" y="3"/>
                    <a:pt x="6" y="3"/>
                    <a:pt x="6" y="3"/>
                  </a:cubicBezTo>
                  <a:cubicBezTo>
                    <a:pt x="6" y="2"/>
                    <a:pt x="6" y="2"/>
                    <a:pt x="6" y="2"/>
                  </a:cubicBezTo>
                  <a:cubicBezTo>
                    <a:pt x="5" y="1"/>
                    <a:pt x="4"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7" name="íṩḻîḋê">
              <a:extLst>
                <a:ext uri="{FF2B5EF4-FFF2-40B4-BE49-F238E27FC236}">
                  <a16:creationId xmlns:a16="http://schemas.microsoft.com/office/drawing/2014/main" id="{3BFB3865-A208-48B0-BCAA-D45924BD44DB}"/>
                </a:ext>
              </a:extLst>
            </p:cNvPr>
            <p:cNvSpPr/>
            <p:nvPr/>
          </p:nvSpPr>
          <p:spPr bwMode="auto">
            <a:xfrm>
              <a:off x="4222028" y="3289413"/>
              <a:ext cx="59346" cy="59346"/>
            </a:xfrm>
            <a:custGeom>
              <a:avLst/>
              <a:gdLst>
                <a:gd name="T0" fmla="*/ 3 w 6"/>
                <a:gd name="T1" fmla="*/ 0 h 6"/>
                <a:gd name="T2" fmla="*/ 2 w 6"/>
                <a:gd name="T3" fmla="*/ 0 h 6"/>
                <a:gd name="T4" fmla="*/ 0 w 6"/>
                <a:gd name="T5" fmla="*/ 3 h 6"/>
                <a:gd name="T6" fmla="*/ 1 w 6"/>
                <a:gd name="T7" fmla="*/ 4 h 6"/>
                <a:gd name="T8" fmla="*/ 4 w 6"/>
                <a:gd name="T9" fmla="*/ 6 h 6"/>
                <a:gd name="T10" fmla="*/ 5 w 6"/>
                <a:gd name="T11" fmla="*/ 6 h 6"/>
                <a:gd name="T12" fmla="*/ 6 w 6"/>
                <a:gd name="T13" fmla="*/ 3 h 6"/>
                <a:gd name="T14" fmla="*/ 6 w 6"/>
                <a:gd name="T15" fmla="*/ 2 h 6"/>
                <a:gd name="T16" fmla="*/ 5 w 6"/>
                <a:gd name="T17" fmla="*/ 2 h 6"/>
                <a:gd name="T18" fmla="*/ 5 w 6"/>
                <a:gd name="T19" fmla="*/ 1 h 6"/>
                <a:gd name="T20" fmla="*/ 5 w 6"/>
                <a:gd name="T21" fmla="*/ 1 h 6"/>
                <a:gd name="T22" fmla="*/ 5 w 6"/>
                <a:gd name="T23" fmla="*/ 1 h 6"/>
                <a:gd name="T24" fmla="*/ 5 w 6"/>
                <a:gd name="T25" fmla="*/ 1 h 6"/>
                <a:gd name="T26" fmla="*/ 4 w 6"/>
                <a:gd name="T27" fmla="*/ 0 h 6"/>
                <a:gd name="T28" fmla="*/ 4 w 6"/>
                <a:gd name="T29" fmla="*/ 0 h 6"/>
                <a:gd name="T30" fmla="*/ 4 w 6"/>
                <a:gd name="T31" fmla="*/ 0 h 6"/>
                <a:gd name="T32" fmla="*/ 3 w 6"/>
                <a:gd name="T3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 h="6">
                  <a:moveTo>
                    <a:pt x="3" y="0"/>
                  </a:moveTo>
                  <a:cubicBezTo>
                    <a:pt x="2" y="0"/>
                    <a:pt x="2" y="0"/>
                    <a:pt x="2" y="0"/>
                  </a:cubicBezTo>
                  <a:cubicBezTo>
                    <a:pt x="1" y="1"/>
                    <a:pt x="0" y="2"/>
                    <a:pt x="0" y="3"/>
                  </a:cubicBezTo>
                  <a:cubicBezTo>
                    <a:pt x="0" y="3"/>
                    <a:pt x="1" y="4"/>
                    <a:pt x="1" y="4"/>
                  </a:cubicBezTo>
                  <a:cubicBezTo>
                    <a:pt x="2" y="5"/>
                    <a:pt x="3" y="6"/>
                    <a:pt x="4" y="6"/>
                  </a:cubicBezTo>
                  <a:cubicBezTo>
                    <a:pt x="4" y="6"/>
                    <a:pt x="4" y="6"/>
                    <a:pt x="5" y="6"/>
                  </a:cubicBezTo>
                  <a:cubicBezTo>
                    <a:pt x="6" y="5"/>
                    <a:pt x="6" y="4"/>
                    <a:pt x="6" y="3"/>
                  </a:cubicBezTo>
                  <a:cubicBezTo>
                    <a:pt x="6" y="3"/>
                    <a:pt x="6" y="3"/>
                    <a:pt x="6" y="2"/>
                  </a:cubicBezTo>
                  <a:cubicBezTo>
                    <a:pt x="6" y="2"/>
                    <a:pt x="6" y="2"/>
                    <a:pt x="5" y="2"/>
                  </a:cubicBezTo>
                  <a:cubicBezTo>
                    <a:pt x="5" y="1"/>
                    <a:pt x="5" y="1"/>
                    <a:pt x="5" y="1"/>
                  </a:cubicBezTo>
                  <a:cubicBezTo>
                    <a:pt x="5" y="1"/>
                    <a:pt x="5" y="1"/>
                    <a:pt x="5" y="1"/>
                  </a:cubicBezTo>
                  <a:cubicBezTo>
                    <a:pt x="5" y="1"/>
                    <a:pt x="5" y="1"/>
                    <a:pt x="5" y="1"/>
                  </a:cubicBezTo>
                  <a:cubicBezTo>
                    <a:pt x="5" y="1"/>
                    <a:pt x="5" y="1"/>
                    <a:pt x="5" y="1"/>
                  </a:cubicBezTo>
                  <a:cubicBezTo>
                    <a:pt x="5" y="1"/>
                    <a:pt x="4" y="0"/>
                    <a:pt x="4" y="0"/>
                  </a:cubicBezTo>
                  <a:cubicBezTo>
                    <a:pt x="4" y="0"/>
                    <a:pt x="4" y="0"/>
                    <a:pt x="4" y="0"/>
                  </a:cubicBezTo>
                  <a:cubicBezTo>
                    <a:pt x="4" y="0"/>
                    <a:pt x="4" y="0"/>
                    <a:pt x="4" y="0"/>
                  </a:cubicBezTo>
                  <a:cubicBezTo>
                    <a:pt x="4"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8" name="íŝľïdè">
              <a:extLst>
                <a:ext uri="{FF2B5EF4-FFF2-40B4-BE49-F238E27FC236}">
                  <a16:creationId xmlns:a16="http://schemas.microsoft.com/office/drawing/2014/main" id="{84137593-2285-4A1F-84F3-9D0E0A56AA9F}"/>
                </a:ext>
              </a:extLst>
            </p:cNvPr>
            <p:cNvSpPr/>
            <p:nvPr/>
          </p:nvSpPr>
          <p:spPr bwMode="auto">
            <a:xfrm>
              <a:off x="6920000" y="4403298"/>
              <a:ext cx="54781" cy="59346"/>
            </a:xfrm>
            <a:custGeom>
              <a:avLst/>
              <a:gdLst>
                <a:gd name="T0" fmla="*/ 3 w 6"/>
                <a:gd name="T1" fmla="*/ 0 h 6"/>
                <a:gd name="T2" fmla="*/ 3 w 6"/>
                <a:gd name="T3" fmla="*/ 0 h 6"/>
                <a:gd name="T4" fmla="*/ 3 w 6"/>
                <a:gd name="T5" fmla="*/ 0 h 6"/>
                <a:gd name="T6" fmla="*/ 1 w 6"/>
                <a:gd name="T7" fmla="*/ 0 h 6"/>
                <a:gd name="T8" fmla="*/ 1 w 6"/>
                <a:gd name="T9" fmla="*/ 0 h 6"/>
                <a:gd name="T10" fmla="*/ 0 w 6"/>
                <a:gd name="T11" fmla="*/ 1 h 6"/>
                <a:gd name="T12" fmla="*/ 0 w 6"/>
                <a:gd name="T13" fmla="*/ 2 h 6"/>
                <a:gd name="T14" fmla="*/ 1 w 6"/>
                <a:gd name="T15" fmla="*/ 4 h 6"/>
                <a:gd name="T16" fmla="*/ 3 w 6"/>
                <a:gd name="T17" fmla="*/ 6 h 6"/>
                <a:gd name="T18" fmla="*/ 5 w 6"/>
                <a:gd name="T19" fmla="*/ 5 h 6"/>
                <a:gd name="T20" fmla="*/ 6 w 6"/>
                <a:gd name="T21" fmla="*/ 3 h 6"/>
                <a:gd name="T22" fmla="*/ 5 w 6"/>
                <a:gd name="T23" fmla="*/ 1 h 6"/>
                <a:gd name="T24" fmla="*/ 5 w 6"/>
                <a:gd name="T25" fmla="*/ 1 h 6"/>
                <a:gd name="T26" fmla="*/ 5 w 6"/>
                <a:gd name="T27" fmla="*/ 1 h 6"/>
                <a:gd name="T28" fmla="*/ 4 w 6"/>
                <a:gd name="T29" fmla="*/ 0 h 6"/>
                <a:gd name="T30" fmla="*/ 4 w 6"/>
                <a:gd name="T31" fmla="*/ 0 h 6"/>
                <a:gd name="T32" fmla="*/ 3 w 6"/>
                <a:gd name="T3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 h="6">
                  <a:moveTo>
                    <a:pt x="3" y="0"/>
                  </a:moveTo>
                  <a:cubicBezTo>
                    <a:pt x="3" y="0"/>
                    <a:pt x="3" y="0"/>
                    <a:pt x="3" y="0"/>
                  </a:cubicBezTo>
                  <a:cubicBezTo>
                    <a:pt x="3" y="0"/>
                    <a:pt x="3" y="0"/>
                    <a:pt x="3" y="0"/>
                  </a:cubicBezTo>
                  <a:cubicBezTo>
                    <a:pt x="2" y="0"/>
                    <a:pt x="2" y="0"/>
                    <a:pt x="1" y="0"/>
                  </a:cubicBezTo>
                  <a:cubicBezTo>
                    <a:pt x="1" y="0"/>
                    <a:pt x="1" y="0"/>
                    <a:pt x="1" y="0"/>
                  </a:cubicBezTo>
                  <a:cubicBezTo>
                    <a:pt x="1" y="0"/>
                    <a:pt x="1" y="1"/>
                    <a:pt x="0" y="1"/>
                  </a:cubicBezTo>
                  <a:cubicBezTo>
                    <a:pt x="0" y="2"/>
                    <a:pt x="0" y="2"/>
                    <a:pt x="0" y="2"/>
                  </a:cubicBezTo>
                  <a:cubicBezTo>
                    <a:pt x="0" y="3"/>
                    <a:pt x="0" y="4"/>
                    <a:pt x="1" y="4"/>
                  </a:cubicBezTo>
                  <a:cubicBezTo>
                    <a:pt x="1" y="5"/>
                    <a:pt x="2" y="6"/>
                    <a:pt x="3" y="6"/>
                  </a:cubicBezTo>
                  <a:cubicBezTo>
                    <a:pt x="4" y="6"/>
                    <a:pt x="4" y="5"/>
                    <a:pt x="5" y="5"/>
                  </a:cubicBezTo>
                  <a:cubicBezTo>
                    <a:pt x="6" y="5"/>
                    <a:pt x="6" y="4"/>
                    <a:pt x="6" y="3"/>
                  </a:cubicBezTo>
                  <a:cubicBezTo>
                    <a:pt x="6" y="2"/>
                    <a:pt x="6" y="2"/>
                    <a:pt x="5" y="1"/>
                  </a:cubicBezTo>
                  <a:cubicBezTo>
                    <a:pt x="5" y="1"/>
                    <a:pt x="5" y="1"/>
                    <a:pt x="5" y="1"/>
                  </a:cubicBezTo>
                  <a:cubicBezTo>
                    <a:pt x="5" y="1"/>
                    <a:pt x="5" y="1"/>
                    <a:pt x="5" y="1"/>
                  </a:cubicBezTo>
                  <a:cubicBezTo>
                    <a:pt x="5" y="0"/>
                    <a:pt x="4" y="0"/>
                    <a:pt x="4" y="0"/>
                  </a:cubicBezTo>
                  <a:cubicBezTo>
                    <a:pt x="4" y="0"/>
                    <a:pt x="4" y="0"/>
                    <a:pt x="4" y="0"/>
                  </a:cubicBezTo>
                  <a:cubicBezTo>
                    <a:pt x="4"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9" name="íṧḻiḑè">
              <a:extLst>
                <a:ext uri="{FF2B5EF4-FFF2-40B4-BE49-F238E27FC236}">
                  <a16:creationId xmlns:a16="http://schemas.microsoft.com/office/drawing/2014/main" id="{B5FF17A4-8E08-46AB-886B-C551CA29A25A}"/>
                </a:ext>
              </a:extLst>
            </p:cNvPr>
            <p:cNvSpPr/>
            <p:nvPr/>
          </p:nvSpPr>
          <p:spPr bwMode="auto">
            <a:xfrm>
              <a:off x="5623513" y="4919155"/>
              <a:ext cx="59346" cy="54781"/>
            </a:xfrm>
            <a:custGeom>
              <a:avLst/>
              <a:gdLst>
                <a:gd name="T0" fmla="*/ 2 w 6"/>
                <a:gd name="T1" fmla="*/ 0 h 6"/>
                <a:gd name="T2" fmla="*/ 2 w 6"/>
                <a:gd name="T3" fmla="*/ 0 h 6"/>
                <a:gd name="T4" fmla="*/ 1 w 6"/>
                <a:gd name="T5" fmla="*/ 1 h 6"/>
                <a:gd name="T6" fmla="*/ 1 w 6"/>
                <a:gd name="T7" fmla="*/ 1 h 6"/>
                <a:gd name="T8" fmla="*/ 1 w 6"/>
                <a:gd name="T9" fmla="*/ 1 h 6"/>
                <a:gd name="T10" fmla="*/ 0 w 6"/>
                <a:gd name="T11" fmla="*/ 1 h 6"/>
                <a:gd name="T12" fmla="*/ 0 w 6"/>
                <a:gd name="T13" fmla="*/ 3 h 6"/>
                <a:gd name="T14" fmla="*/ 1 w 6"/>
                <a:gd name="T15" fmla="*/ 5 h 6"/>
                <a:gd name="T16" fmla="*/ 3 w 6"/>
                <a:gd name="T17" fmla="*/ 6 h 6"/>
                <a:gd name="T18" fmla="*/ 4 w 6"/>
                <a:gd name="T19" fmla="*/ 6 h 6"/>
                <a:gd name="T20" fmla="*/ 6 w 6"/>
                <a:gd name="T21" fmla="*/ 4 h 6"/>
                <a:gd name="T22" fmla="*/ 6 w 6"/>
                <a:gd name="T23" fmla="*/ 3 h 6"/>
                <a:gd name="T24" fmla="*/ 5 w 6"/>
                <a:gd name="T25" fmla="*/ 3 h 6"/>
                <a:gd name="T26" fmla="*/ 5 w 6"/>
                <a:gd name="T27" fmla="*/ 3 h 6"/>
                <a:gd name="T28" fmla="*/ 5 w 6"/>
                <a:gd name="T29" fmla="*/ 2 h 6"/>
                <a:gd name="T30" fmla="*/ 5 w 6"/>
                <a:gd name="T31" fmla="*/ 2 h 6"/>
                <a:gd name="T32" fmla="*/ 5 w 6"/>
                <a:gd name="T33" fmla="*/ 2 h 6"/>
                <a:gd name="T34" fmla="*/ 4 w 6"/>
                <a:gd name="T35" fmla="*/ 1 h 6"/>
                <a:gd name="T36" fmla="*/ 2 w 6"/>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 h="6">
                  <a:moveTo>
                    <a:pt x="2" y="0"/>
                  </a:moveTo>
                  <a:cubicBezTo>
                    <a:pt x="2" y="0"/>
                    <a:pt x="2" y="0"/>
                    <a:pt x="2" y="0"/>
                  </a:cubicBezTo>
                  <a:cubicBezTo>
                    <a:pt x="2" y="0"/>
                    <a:pt x="1" y="1"/>
                    <a:pt x="1" y="1"/>
                  </a:cubicBezTo>
                  <a:cubicBezTo>
                    <a:pt x="1" y="1"/>
                    <a:pt x="1" y="1"/>
                    <a:pt x="1" y="1"/>
                  </a:cubicBezTo>
                  <a:cubicBezTo>
                    <a:pt x="1" y="1"/>
                    <a:pt x="1" y="1"/>
                    <a:pt x="1" y="1"/>
                  </a:cubicBezTo>
                  <a:cubicBezTo>
                    <a:pt x="1" y="1"/>
                    <a:pt x="0" y="1"/>
                    <a:pt x="0" y="1"/>
                  </a:cubicBezTo>
                  <a:cubicBezTo>
                    <a:pt x="0" y="2"/>
                    <a:pt x="0" y="2"/>
                    <a:pt x="0" y="3"/>
                  </a:cubicBezTo>
                  <a:cubicBezTo>
                    <a:pt x="0" y="4"/>
                    <a:pt x="0" y="4"/>
                    <a:pt x="1" y="5"/>
                  </a:cubicBezTo>
                  <a:cubicBezTo>
                    <a:pt x="1" y="6"/>
                    <a:pt x="2" y="6"/>
                    <a:pt x="3" y="6"/>
                  </a:cubicBezTo>
                  <a:cubicBezTo>
                    <a:pt x="4" y="6"/>
                    <a:pt x="4" y="6"/>
                    <a:pt x="4" y="6"/>
                  </a:cubicBezTo>
                  <a:cubicBezTo>
                    <a:pt x="5" y="5"/>
                    <a:pt x="6" y="5"/>
                    <a:pt x="6" y="4"/>
                  </a:cubicBezTo>
                  <a:cubicBezTo>
                    <a:pt x="6" y="3"/>
                    <a:pt x="6" y="3"/>
                    <a:pt x="6" y="3"/>
                  </a:cubicBezTo>
                  <a:cubicBezTo>
                    <a:pt x="6" y="3"/>
                    <a:pt x="5" y="3"/>
                    <a:pt x="5" y="3"/>
                  </a:cubicBezTo>
                  <a:cubicBezTo>
                    <a:pt x="5" y="3"/>
                    <a:pt x="5" y="3"/>
                    <a:pt x="5" y="3"/>
                  </a:cubicBezTo>
                  <a:cubicBezTo>
                    <a:pt x="5" y="2"/>
                    <a:pt x="5" y="2"/>
                    <a:pt x="5" y="2"/>
                  </a:cubicBezTo>
                  <a:cubicBezTo>
                    <a:pt x="5" y="2"/>
                    <a:pt x="5" y="2"/>
                    <a:pt x="5" y="2"/>
                  </a:cubicBezTo>
                  <a:cubicBezTo>
                    <a:pt x="5" y="2"/>
                    <a:pt x="5" y="2"/>
                    <a:pt x="5" y="2"/>
                  </a:cubicBezTo>
                  <a:cubicBezTo>
                    <a:pt x="5" y="1"/>
                    <a:pt x="5" y="1"/>
                    <a:pt x="4" y="1"/>
                  </a:cubicBezTo>
                  <a:cubicBezTo>
                    <a:pt x="4" y="1"/>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0" name="íSḷîḋê">
              <a:extLst>
                <a:ext uri="{FF2B5EF4-FFF2-40B4-BE49-F238E27FC236}">
                  <a16:creationId xmlns:a16="http://schemas.microsoft.com/office/drawing/2014/main" id="{24844095-8015-442E-A3F4-35E8D7230E86}"/>
                </a:ext>
              </a:extLst>
            </p:cNvPr>
            <p:cNvSpPr/>
            <p:nvPr/>
          </p:nvSpPr>
          <p:spPr bwMode="auto">
            <a:xfrm>
              <a:off x="6157629" y="5996519"/>
              <a:ext cx="54781" cy="54781"/>
            </a:xfrm>
            <a:custGeom>
              <a:avLst/>
              <a:gdLst>
                <a:gd name="T0" fmla="*/ 2 w 6"/>
                <a:gd name="T1" fmla="*/ 0 h 6"/>
                <a:gd name="T2" fmla="*/ 2 w 6"/>
                <a:gd name="T3" fmla="*/ 1 h 6"/>
                <a:gd name="T4" fmla="*/ 2 w 6"/>
                <a:gd name="T5" fmla="*/ 1 h 6"/>
                <a:gd name="T6" fmla="*/ 1 w 6"/>
                <a:gd name="T7" fmla="*/ 1 h 6"/>
                <a:gd name="T8" fmla="*/ 1 w 6"/>
                <a:gd name="T9" fmla="*/ 1 h 6"/>
                <a:gd name="T10" fmla="*/ 1 w 6"/>
                <a:gd name="T11" fmla="*/ 1 h 6"/>
                <a:gd name="T12" fmla="*/ 0 w 6"/>
                <a:gd name="T13" fmla="*/ 1 h 6"/>
                <a:gd name="T14" fmla="*/ 0 w 6"/>
                <a:gd name="T15" fmla="*/ 3 h 6"/>
                <a:gd name="T16" fmla="*/ 0 w 6"/>
                <a:gd name="T17" fmla="*/ 5 h 6"/>
                <a:gd name="T18" fmla="*/ 3 w 6"/>
                <a:gd name="T19" fmla="*/ 6 h 6"/>
                <a:gd name="T20" fmla="*/ 4 w 6"/>
                <a:gd name="T21" fmla="*/ 6 h 6"/>
                <a:gd name="T22" fmla="*/ 5 w 6"/>
                <a:gd name="T23" fmla="*/ 3 h 6"/>
                <a:gd name="T24" fmla="*/ 5 w 6"/>
                <a:gd name="T25" fmla="*/ 2 h 6"/>
                <a:gd name="T26" fmla="*/ 5 w 6"/>
                <a:gd name="T27" fmla="*/ 2 h 6"/>
                <a:gd name="T28" fmla="*/ 4 w 6"/>
                <a:gd name="T29" fmla="*/ 1 h 6"/>
                <a:gd name="T30" fmla="*/ 3 w 6"/>
                <a:gd name="T31" fmla="*/ 1 h 6"/>
                <a:gd name="T32" fmla="*/ 2 w 6"/>
                <a:gd name="T3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 h="6">
                  <a:moveTo>
                    <a:pt x="2" y="0"/>
                  </a:moveTo>
                  <a:cubicBezTo>
                    <a:pt x="2" y="0"/>
                    <a:pt x="2" y="1"/>
                    <a:pt x="2" y="1"/>
                  </a:cubicBezTo>
                  <a:cubicBezTo>
                    <a:pt x="2" y="1"/>
                    <a:pt x="2" y="1"/>
                    <a:pt x="2" y="1"/>
                  </a:cubicBezTo>
                  <a:cubicBezTo>
                    <a:pt x="2" y="1"/>
                    <a:pt x="1" y="1"/>
                    <a:pt x="1" y="1"/>
                  </a:cubicBezTo>
                  <a:cubicBezTo>
                    <a:pt x="1" y="1"/>
                    <a:pt x="1" y="1"/>
                    <a:pt x="1" y="1"/>
                  </a:cubicBezTo>
                  <a:cubicBezTo>
                    <a:pt x="1" y="1"/>
                    <a:pt x="1" y="1"/>
                    <a:pt x="1" y="1"/>
                  </a:cubicBezTo>
                  <a:cubicBezTo>
                    <a:pt x="1" y="1"/>
                    <a:pt x="1" y="1"/>
                    <a:pt x="0" y="1"/>
                  </a:cubicBezTo>
                  <a:cubicBezTo>
                    <a:pt x="0" y="2"/>
                    <a:pt x="0" y="2"/>
                    <a:pt x="0" y="3"/>
                  </a:cubicBezTo>
                  <a:cubicBezTo>
                    <a:pt x="0" y="3"/>
                    <a:pt x="0" y="4"/>
                    <a:pt x="0" y="5"/>
                  </a:cubicBezTo>
                  <a:cubicBezTo>
                    <a:pt x="1" y="6"/>
                    <a:pt x="2" y="6"/>
                    <a:pt x="3" y="6"/>
                  </a:cubicBezTo>
                  <a:cubicBezTo>
                    <a:pt x="4" y="6"/>
                    <a:pt x="4" y="6"/>
                    <a:pt x="4" y="6"/>
                  </a:cubicBezTo>
                  <a:cubicBezTo>
                    <a:pt x="5" y="5"/>
                    <a:pt x="6" y="4"/>
                    <a:pt x="5" y="3"/>
                  </a:cubicBezTo>
                  <a:cubicBezTo>
                    <a:pt x="5" y="3"/>
                    <a:pt x="5" y="2"/>
                    <a:pt x="5" y="2"/>
                  </a:cubicBezTo>
                  <a:cubicBezTo>
                    <a:pt x="5" y="2"/>
                    <a:pt x="5" y="2"/>
                    <a:pt x="5" y="2"/>
                  </a:cubicBezTo>
                  <a:cubicBezTo>
                    <a:pt x="5" y="1"/>
                    <a:pt x="5" y="1"/>
                    <a:pt x="4" y="1"/>
                  </a:cubicBezTo>
                  <a:cubicBezTo>
                    <a:pt x="4" y="1"/>
                    <a:pt x="4" y="1"/>
                    <a:pt x="3" y="1"/>
                  </a:cubicBezTo>
                  <a:cubicBezTo>
                    <a:pt x="3" y="1"/>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1" name="ïs1iḑè">
              <a:extLst>
                <a:ext uri="{FF2B5EF4-FFF2-40B4-BE49-F238E27FC236}">
                  <a16:creationId xmlns:a16="http://schemas.microsoft.com/office/drawing/2014/main" id="{0604B067-56AD-4307-A602-EF4370D0C63D}"/>
                </a:ext>
              </a:extLst>
            </p:cNvPr>
            <p:cNvSpPr/>
            <p:nvPr/>
          </p:nvSpPr>
          <p:spPr bwMode="auto">
            <a:xfrm>
              <a:off x="5034615" y="4015265"/>
              <a:ext cx="45651" cy="54781"/>
            </a:xfrm>
            <a:custGeom>
              <a:avLst/>
              <a:gdLst>
                <a:gd name="T0" fmla="*/ 2 w 5"/>
                <a:gd name="T1" fmla="*/ 0 h 6"/>
                <a:gd name="T2" fmla="*/ 1 w 5"/>
                <a:gd name="T3" fmla="*/ 0 h 6"/>
                <a:gd name="T4" fmla="*/ 2 w 5"/>
                <a:gd name="T5" fmla="*/ 1 h 6"/>
                <a:gd name="T6" fmla="*/ 0 w 5"/>
                <a:gd name="T7" fmla="*/ 1 h 6"/>
                <a:gd name="T8" fmla="*/ 0 w 5"/>
                <a:gd name="T9" fmla="*/ 2 h 6"/>
                <a:gd name="T10" fmla="*/ 0 w 5"/>
                <a:gd name="T11" fmla="*/ 5 h 6"/>
                <a:gd name="T12" fmla="*/ 3 w 5"/>
                <a:gd name="T13" fmla="*/ 6 h 6"/>
                <a:gd name="T14" fmla="*/ 4 w 5"/>
                <a:gd name="T15" fmla="*/ 6 h 6"/>
                <a:gd name="T16" fmla="*/ 5 w 5"/>
                <a:gd name="T17" fmla="*/ 3 h 6"/>
                <a:gd name="T18" fmla="*/ 5 w 5"/>
                <a:gd name="T19" fmla="*/ 3 h 6"/>
                <a:gd name="T20" fmla="*/ 5 w 5"/>
                <a:gd name="T21" fmla="*/ 3 h 6"/>
                <a:gd name="T22" fmla="*/ 5 w 5"/>
                <a:gd name="T23" fmla="*/ 2 h 6"/>
                <a:gd name="T24" fmla="*/ 5 w 5"/>
                <a:gd name="T25" fmla="*/ 2 h 6"/>
                <a:gd name="T26" fmla="*/ 5 w 5"/>
                <a:gd name="T27" fmla="*/ 2 h 6"/>
                <a:gd name="T28" fmla="*/ 4 w 5"/>
                <a:gd name="T29" fmla="*/ 1 h 6"/>
                <a:gd name="T30" fmla="*/ 4 w 5"/>
                <a:gd name="T31" fmla="*/ 1 h 6"/>
                <a:gd name="T32" fmla="*/ 3 w 5"/>
                <a:gd name="T33" fmla="*/ 0 h 6"/>
                <a:gd name="T34" fmla="*/ 2 w 5"/>
                <a:gd name="T35"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6">
                  <a:moveTo>
                    <a:pt x="2" y="0"/>
                  </a:moveTo>
                  <a:cubicBezTo>
                    <a:pt x="2" y="0"/>
                    <a:pt x="2" y="0"/>
                    <a:pt x="1" y="0"/>
                  </a:cubicBezTo>
                  <a:cubicBezTo>
                    <a:pt x="2" y="1"/>
                    <a:pt x="2" y="1"/>
                    <a:pt x="2" y="1"/>
                  </a:cubicBezTo>
                  <a:cubicBezTo>
                    <a:pt x="2" y="1"/>
                    <a:pt x="1" y="1"/>
                    <a:pt x="0" y="1"/>
                  </a:cubicBezTo>
                  <a:cubicBezTo>
                    <a:pt x="0" y="1"/>
                    <a:pt x="0" y="2"/>
                    <a:pt x="0" y="2"/>
                  </a:cubicBezTo>
                  <a:cubicBezTo>
                    <a:pt x="0" y="3"/>
                    <a:pt x="0" y="4"/>
                    <a:pt x="0" y="5"/>
                  </a:cubicBezTo>
                  <a:cubicBezTo>
                    <a:pt x="1" y="6"/>
                    <a:pt x="2" y="6"/>
                    <a:pt x="3" y="6"/>
                  </a:cubicBezTo>
                  <a:cubicBezTo>
                    <a:pt x="3" y="6"/>
                    <a:pt x="4" y="6"/>
                    <a:pt x="4" y="6"/>
                  </a:cubicBezTo>
                  <a:cubicBezTo>
                    <a:pt x="5" y="5"/>
                    <a:pt x="5" y="4"/>
                    <a:pt x="5" y="3"/>
                  </a:cubicBezTo>
                  <a:cubicBezTo>
                    <a:pt x="5" y="3"/>
                    <a:pt x="5" y="3"/>
                    <a:pt x="5" y="3"/>
                  </a:cubicBezTo>
                  <a:cubicBezTo>
                    <a:pt x="5" y="3"/>
                    <a:pt x="5" y="3"/>
                    <a:pt x="5" y="3"/>
                  </a:cubicBezTo>
                  <a:cubicBezTo>
                    <a:pt x="5" y="3"/>
                    <a:pt x="5" y="3"/>
                    <a:pt x="5" y="2"/>
                  </a:cubicBezTo>
                  <a:cubicBezTo>
                    <a:pt x="5" y="2"/>
                    <a:pt x="5" y="2"/>
                    <a:pt x="5" y="2"/>
                  </a:cubicBezTo>
                  <a:cubicBezTo>
                    <a:pt x="5" y="2"/>
                    <a:pt x="5" y="2"/>
                    <a:pt x="5" y="2"/>
                  </a:cubicBezTo>
                  <a:cubicBezTo>
                    <a:pt x="5" y="2"/>
                    <a:pt x="5" y="1"/>
                    <a:pt x="4" y="1"/>
                  </a:cubicBezTo>
                  <a:cubicBezTo>
                    <a:pt x="4" y="1"/>
                    <a:pt x="4" y="1"/>
                    <a:pt x="4" y="1"/>
                  </a:cubicBezTo>
                  <a:cubicBezTo>
                    <a:pt x="4" y="1"/>
                    <a:pt x="4" y="1"/>
                    <a:pt x="3" y="0"/>
                  </a:cubicBezTo>
                  <a:cubicBezTo>
                    <a:pt x="3"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2" name="íṧļídê">
              <a:extLst>
                <a:ext uri="{FF2B5EF4-FFF2-40B4-BE49-F238E27FC236}">
                  <a16:creationId xmlns:a16="http://schemas.microsoft.com/office/drawing/2014/main" id="{EC686780-59DE-466F-9C50-DAEE74B01EA2}"/>
                </a:ext>
              </a:extLst>
            </p:cNvPr>
            <p:cNvSpPr/>
            <p:nvPr/>
          </p:nvSpPr>
          <p:spPr bwMode="auto">
            <a:xfrm>
              <a:off x="5034615" y="4015265"/>
              <a:ext cx="18260" cy="9130"/>
            </a:xfrm>
            <a:custGeom>
              <a:avLst/>
              <a:gdLst>
                <a:gd name="T0" fmla="*/ 1 w 2"/>
                <a:gd name="T1" fmla="*/ 0 h 1"/>
                <a:gd name="T2" fmla="*/ 1 w 2"/>
                <a:gd name="T3" fmla="*/ 1 h 1"/>
                <a:gd name="T4" fmla="*/ 1 w 2"/>
                <a:gd name="T5" fmla="*/ 1 h 1"/>
                <a:gd name="T6" fmla="*/ 0 w 2"/>
                <a:gd name="T7" fmla="*/ 1 h 1"/>
                <a:gd name="T8" fmla="*/ 2 w 2"/>
                <a:gd name="T9" fmla="*/ 1 h 1"/>
                <a:gd name="T10" fmla="*/ 1 w 2"/>
                <a:gd name="T11" fmla="*/ 0 h 1"/>
              </a:gdLst>
              <a:ahLst/>
              <a:cxnLst>
                <a:cxn ang="0">
                  <a:pos x="T0" y="T1"/>
                </a:cxn>
                <a:cxn ang="0">
                  <a:pos x="T2" y="T3"/>
                </a:cxn>
                <a:cxn ang="0">
                  <a:pos x="T4" y="T5"/>
                </a:cxn>
                <a:cxn ang="0">
                  <a:pos x="T6" y="T7"/>
                </a:cxn>
                <a:cxn ang="0">
                  <a:pos x="T8" y="T9"/>
                </a:cxn>
                <a:cxn ang="0">
                  <a:pos x="T10" y="T11"/>
                </a:cxn>
              </a:cxnLst>
              <a:rect l="0" t="0" r="r" b="b"/>
              <a:pathLst>
                <a:path w="2" h="1">
                  <a:moveTo>
                    <a:pt x="1" y="0"/>
                  </a:moveTo>
                  <a:cubicBezTo>
                    <a:pt x="1" y="0"/>
                    <a:pt x="1" y="0"/>
                    <a:pt x="1" y="1"/>
                  </a:cubicBezTo>
                  <a:cubicBezTo>
                    <a:pt x="1" y="1"/>
                    <a:pt x="1" y="1"/>
                    <a:pt x="1" y="1"/>
                  </a:cubicBezTo>
                  <a:cubicBezTo>
                    <a:pt x="0" y="1"/>
                    <a:pt x="0" y="1"/>
                    <a:pt x="0" y="1"/>
                  </a:cubicBezTo>
                  <a:cubicBezTo>
                    <a:pt x="1" y="1"/>
                    <a:pt x="2" y="1"/>
                    <a:pt x="2" y="1"/>
                  </a:cubicBezTo>
                  <a:cubicBezTo>
                    <a:pt x="2" y="1"/>
                    <a:pt x="2" y="1"/>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3" name="iṧ1íḍè">
              <a:extLst>
                <a:ext uri="{FF2B5EF4-FFF2-40B4-BE49-F238E27FC236}">
                  <a16:creationId xmlns:a16="http://schemas.microsoft.com/office/drawing/2014/main" id="{9840B979-03DE-4B86-B047-F3CF670FB835}"/>
                </a:ext>
              </a:extLst>
            </p:cNvPr>
            <p:cNvSpPr/>
            <p:nvPr/>
          </p:nvSpPr>
          <p:spPr bwMode="auto">
            <a:xfrm>
              <a:off x="4861142" y="5243277"/>
              <a:ext cx="68476" cy="54781"/>
            </a:xfrm>
            <a:custGeom>
              <a:avLst/>
              <a:gdLst>
                <a:gd name="T0" fmla="*/ 3 w 7"/>
                <a:gd name="T1" fmla="*/ 0 h 6"/>
                <a:gd name="T2" fmla="*/ 2 w 7"/>
                <a:gd name="T3" fmla="*/ 0 h 6"/>
                <a:gd name="T4" fmla="*/ 2 w 7"/>
                <a:gd name="T5" fmla="*/ 0 h 6"/>
                <a:gd name="T6" fmla="*/ 1 w 7"/>
                <a:gd name="T7" fmla="*/ 4 h 6"/>
                <a:gd name="T8" fmla="*/ 4 w 7"/>
                <a:gd name="T9" fmla="*/ 6 h 6"/>
                <a:gd name="T10" fmla="*/ 5 w 7"/>
                <a:gd name="T11" fmla="*/ 5 h 6"/>
                <a:gd name="T12" fmla="*/ 6 w 7"/>
                <a:gd name="T13" fmla="*/ 2 h 6"/>
                <a:gd name="T14" fmla="*/ 6 w 7"/>
                <a:gd name="T15" fmla="*/ 2 h 6"/>
                <a:gd name="T16" fmla="*/ 6 w 7"/>
                <a:gd name="T17" fmla="*/ 1 h 6"/>
                <a:gd name="T18" fmla="*/ 6 w 7"/>
                <a:gd name="T19" fmla="*/ 1 h 6"/>
                <a:gd name="T20" fmla="*/ 6 w 7"/>
                <a:gd name="T21" fmla="*/ 1 h 6"/>
                <a:gd name="T22" fmla="*/ 5 w 7"/>
                <a:gd name="T23" fmla="*/ 0 h 6"/>
                <a:gd name="T24" fmla="*/ 3 w 7"/>
                <a:gd name="T25" fmla="*/ 0 h 6"/>
                <a:gd name="T26" fmla="*/ 3 w 7"/>
                <a:gd name="T27" fmla="*/ 0 h 6"/>
                <a:gd name="T28" fmla="*/ 3 w 7"/>
                <a:gd name="T2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 h="6">
                  <a:moveTo>
                    <a:pt x="3" y="0"/>
                  </a:moveTo>
                  <a:cubicBezTo>
                    <a:pt x="3" y="0"/>
                    <a:pt x="2" y="0"/>
                    <a:pt x="2" y="0"/>
                  </a:cubicBezTo>
                  <a:cubicBezTo>
                    <a:pt x="2" y="0"/>
                    <a:pt x="2" y="0"/>
                    <a:pt x="2" y="0"/>
                  </a:cubicBezTo>
                  <a:cubicBezTo>
                    <a:pt x="1" y="1"/>
                    <a:pt x="0" y="3"/>
                    <a:pt x="1" y="4"/>
                  </a:cubicBezTo>
                  <a:cubicBezTo>
                    <a:pt x="2" y="5"/>
                    <a:pt x="3" y="6"/>
                    <a:pt x="4" y="6"/>
                  </a:cubicBezTo>
                  <a:cubicBezTo>
                    <a:pt x="4" y="6"/>
                    <a:pt x="5" y="6"/>
                    <a:pt x="5" y="5"/>
                  </a:cubicBezTo>
                  <a:cubicBezTo>
                    <a:pt x="6" y="5"/>
                    <a:pt x="7" y="4"/>
                    <a:pt x="6" y="2"/>
                  </a:cubicBezTo>
                  <a:cubicBezTo>
                    <a:pt x="6" y="2"/>
                    <a:pt x="6" y="2"/>
                    <a:pt x="6" y="2"/>
                  </a:cubicBezTo>
                  <a:cubicBezTo>
                    <a:pt x="6" y="2"/>
                    <a:pt x="6" y="2"/>
                    <a:pt x="6" y="1"/>
                  </a:cubicBezTo>
                  <a:cubicBezTo>
                    <a:pt x="6" y="1"/>
                    <a:pt x="6" y="1"/>
                    <a:pt x="6" y="1"/>
                  </a:cubicBezTo>
                  <a:cubicBezTo>
                    <a:pt x="6" y="1"/>
                    <a:pt x="6" y="1"/>
                    <a:pt x="6" y="1"/>
                  </a:cubicBezTo>
                  <a:cubicBezTo>
                    <a:pt x="5" y="1"/>
                    <a:pt x="5" y="0"/>
                    <a:pt x="5" y="0"/>
                  </a:cubicBezTo>
                  <a:cubicBezTo>
                    <a:pt x="4" y="0"/>
                    <a:pt x="4" y="0"/>
                    <a:pt x="3" y="0"/>
                  </a:cubicBezTo>
                  <a:cubicBezTo>
                    <a:pt x="3" y="0"/>
                    <a:pt x="3" y="0"/>
                    <a:pt x="3" y="0"/>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356" name="灯片编号占位符 7">
            <a:extLst>
              <a:ext uri="{FF2B5EF4-FFF2-40B4-BE49-F238E27FC236}">
                <a16:creationId xmlns:a16="http://schemas.microsoft.com/office/drawing/2014/main" id="{58EADC94-4B53-4C37-8B4C-66DEFA81F616}"/>
              </a:ext>
            </a:extLst>
          </p:cNvPr>
          <p:cNvSpPr txBox="1"/>
          <p:nvPr/>
        </p:nvSpPr>
        <p:spPr>
          <a:xfrm>
            <a:off x="8843095" y="6506963"/>
            <a:ext cx="1600200"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BCDE635-3FC4-4B83-A3D1-632FFA341E9A}" type="slidenum">
              <a:rPr lang="zh-CN" altLang="en-US" smtClean="0"/>
              <a:t>4</a:t>
            </a:fld>
            <a:endParaRPr lang="zh-CN" altLang="en-US" dirty="0"/>
          </a:p>
        </p:txBody>
      </p:sp>
    </p:spTree>
    <p:extLst>
      <p:ext uri="{BB962C8B-B14F-4D97-AF65-F5344CB8AC3E}">
        <p14:creationId xmlns:p14="http://schemas.microsoft.com/office/powerpoint/2010/main" val="2239824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44DE574-F10C-461D-BC0F-C40F0698398A}"/>
              </a:ext>
            </a:extLst>
          </p:cNvPr>
          <p:cNvSpPr/>
          <p:nvPr/>
        </p:nvSpPr>
        <p:spPr>
          <a:xfrm>
            <a:off x="876300" y="162790"/>
            <a:ext cx="8191084" cy="540000"/>
          </a:xfrm>
          <a:prstGeom prst="rect">
            <a:avLst/>
          </a:prstGeom>
          <a:gradFill flip="none" rotWithShape="1">
            <a:gsLst>
              <a:gs pos="100000">
                <a:schemeClr val="bg1"/>
              </a:gs>
              <a:gs pos="0">
                <a:srgbClr val="005CA1"/>
              </a:gs>
              <a:gs pos="64000">
                <a:srgbClr val="4E93D2">
                  <a:lumMod val="56000"/>
                  <a:lumOff val="44000"/>
                  <a:alpha val="94000"/>
                </a:srgb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Seed-Challenges</a:t>
            </a:r>
            <a:endPar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 name="组合 21">
            <a:extLst>
              <a:ext uri="{FF2B5EF4-FFF2-40B4-BE49-F238E27FC236}">
                <a16:creationId xmlns:a16="http://schemas.microsoft.com/office/drawing/2014/main" id="{E62C7B43-7F6D-4A59-8633-C7AA73C5D3A7}"/>
              </a:ext>
            </a:extLst>
          </p:cNvPr>
          <p:cNvGrpSpPr/>
          <p:nvPr/>
        </p:nvGrpSpPr>
        <p:grpSpPr>
          <a:xfrm>
            <a:off x="6719121" y="158101"/>
            <a:ext cx="2348263" cy="549379"/>
            <a:chOff x="113015" y="4869773"/>
            <a:chExt cx="2348263" cy="549379"/>
          </a:xfrm>
        </p:grpSpPr>
        <p:sp>
          <p:nvSpPr>
            <p:cNvPr id="4" name="文本框 3">
              <a:extLst>
                <a:ext uri="{FF2B5EF4-FFF2-40B4-BE49-F238E27FC236}">
                  <a16:creationId xmlns:a16="http://schemas.microsoft.com/office/drawing/2014/main" id="{1368F9BE-34E8-472B-B7F1-DF837F140E2C}"/>
                </a:ext>
              </a:extLst>
            </p:cNvPr>
            <p:cNvSpPr txBox="1"/>
            <p:nvPr/>
          </p:nvSpPr>
          <p:spPr>
            <a:xfrm>
              <a:off x="113015" y="4869773"/>
              <a:ext cx="1810360" cy="549379"/>
            </a:xfrm>
            <a:prstGeom prst="rect">
              <a:avLst/>
            </a:prstGeom>
            <a:noFill/>
          </p:spPr>
          <p:txBody>
            <a:bodyPr wrap="square" lIns="91438" tIns="45719" rIns="91438" bIns="45719" rtlCol="0" anchor="ctr">
              <a:spAutoFit/>
            </a:bodyPr>
            <a:lstStyle/>
            <a:p>
              <a:pPr algn="r">
                <a:lnSpc>
                  <a:spcPct val="110000"/>
                </a:lnSpc>
              </a:pPr>
              <a:r>
                <a:rPr lang="zh-CN" altLang="en-US" sz="1400" b="1" dirty="0">
                  <a:solidFill>
                    <a:srgbClr val="0C63AA"/>
                  </a:solidFill>
                  <a:latin typeface="SimHei" panose="02010609060101010101" pitchFamily="49" charset="-122"/>
                  <a:ea typeface="SimHei" panose="02010609060101010101" pitchFamily="49" charset="-122"/>
                  <a:cs typeface="Segoe UI Semilight" panose="020B0402040204020203" pitchFamily="34" charset="0"/>
                </a:rPr>
                <a:t>电子科技大学</a:t>
              </a:r>
              <a:endParaRPr lang="en-US" altLang="zh-CN" sz="1400" b="1" dirty="0">
                <a:solidFill>
                  <a:srgbClr val="0C63AA"/>
                </a:solidFill>
                <a:latin typeface="SimHei" panose="02010609060101010101" pitchFamily="49" charset="-122"/>
                <a:ea typeface="SimHei" panose="02010609060101010101" pitchFamily="49" charset="-122"/>
                <a:cs typeface="Segoe UI Semilight" panose="020B0402040204020203" pitchFamily="34" charset="0"/>
              </a:endParaRPr>
            </a:p>
            <a:p>
              <a:pPr algn="r">
                <a:lnSpc>
                  <a:spcPct val="110000"/>
                </a:lnSpc>
              </a:pPr>
              <a:r>
                <a:rPr lang="zh-CN" altLang="en-US" sz="1400" b="1" dirty="0">
                  <a:solidFill>
                    <a:srgbClr val="0C63AA"/>
                  </a:solidFill>
                  <a:latin typeface="SimHei" panose="02010609060101010101" pitchFamily="49" charset="-122"/>
                  <a:ea typeface="SimHei" panose="02010609060101010101" pitchFamily="49" charset="-122"/>
                  <a:cs typeface="Segoe UI Semilight" panose="020B0402040204020203" pitchFamily="34" charset="0"/>
                </a:rPr>
                <a:t>信息与通信工程学院</a:t>
              </a:r>
            </a:p>
          </p:txBody>
        </p:sp>
        <p:sp>
          <p:nvSpPr>
            <p:cNvPr id="5" name="椭圆 4">
              <a:extLst>
                <a:ext uri="{FF2B5EF4-FFF2-40B4-BE49-F238E27FC236}">
                  <a16:creationId xmlns:a16="http://schemas.microsoft.com/office/drawing/2014/main" id="{BEAD920D-AF68-4495-9A13-B798490CCBE2}"/>
                </a:ext>
              </a:extLst>
            </p:cNvPr>
            <p:cNvSpPr/>
            <p:nvPr/>
          </p:nvSpPr>
          <p:spPr>
            <a:xfrm>
              <a:off x="1921278" y="4874462"/>
              <a:ext cx="540000" cy="540000"/>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a:solidFill>
                <a:srgbClr val="0C63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imHei" panose="02010609060101010101" pitchFamily="49" charset="-122"/>
                <a:ea typeface="SimHei" panose="02010609060101010101" pitchFamily="49" charset="-122"/>
              </a:endParaRPr>
            </a:p>
          </p:txBody>
        </p:sp>
      </p:grpSp>
      <p:sp>
        <p:nvSpPr>
          <p:cNvPr id="6" name="圆角矩形 43">
            <a:extLst>
              <a:ext uri="{FF2B5EF4-FFF2-40B4-BE49-F238E27FC236}">
                <a16:creationId xmlns:a16="http://schemas.microsoft.com/office/drawing/2014/main" id="{C5266626-FB21-43E9-9375-101B0E451B73}"/>
              </a:ext>
            </a:extLst>
          </p:cNvPr>
          <p:cNvSpPr/>
          <p:nvPr/>
        </p:nvSpPr>
        <p:spPr>
          <a:xfrm rot="10800000" flipV="1">
            <a:off x="194796" y="162790"/>
            <a:ext cx="540000" cy="540000"/>
          </a:xfrm>
          <a:prstGeom prst="roundRect">
            <a:avLst>
              <a:gd name="adj" fmla="val 5039"/>
            </a:avLst>
          </a:prstGeom>
          <a:solidFill>
            <a:srgbClr val="005CA1"/>
          </a:solidFill>
          <a:ln>
            <a:noFill/>
          </a:ln>
        </p:spPr>
        <p:style>
          <a:lnRef idx="0">
            <a:scrgbClr r="0" g="0" b="0"/>
          </a:lnRef>
          <a:fillRef idx="0">
            <a:scrgbClr r="0" g="0" b="0"/>
          </a:fillRef>
          <a:effectRef idx="0">
            <a:scrgbClr r="0" g="0" b="0"/>
          </a:effectRef>
          <a:fontRef idx="minor">
            <a:schemeClr val="lt1"/>
          </a:fontRef>
        </p:style>
        <p:txBody>
          <a:bodyPr lIns="91436" tIns="45719" rIns="91436" bIns="45719" rtlCol="0" anchor="ctr"/>
          <a:lstStyle/>
          <a:p>
            <a:pPr algn="ctr"/>
            <a:r>
              <a:rPr lang="en-US" altLang="zh-CN" sz="3600" b="1" dirty="0">
                <a:solidFill>
                  <a:schemeClr val="bg1"/>
                </a:solidFill>
                <a:latin typeface="Times New Roman" panose="02020603050405020304" pitchFamily="18" charset="0"/>
                <a:ea typeface="SimHei" panose="02010609060101010101" pitchFamily="49" charset="-122"/>
                <a:cs typeface="Times New Roman" panose="02020603050405020304" pitchFamily="18" charset="0"/>
              </a:rPr>
              <a:t>1</a:t>
            </a:r>
            <a:endParaRPr lang="zh-CN" altLang="en-US" sz="3600" b="1" dirty="0">
              <a:solidFill>
                <a:schemeClr val="bg1"/>
              </a:solidFill>
              <a:latin typeface="Times New Roman" panose="02020603050405020304" pitchFamily="18" charset="0"/>
              <a:ea typeface="SimHei" panose="02010609060101010101" pitchFamily="49" charset="-122"/>
              <a:cs typeface="Times New Roman" panose="02020603050405020304" pitchFamily="18" charset="0"/>
            </a:endParaRPr>
          </a:p>
        </p:txBody>
      </p:sp>
      <p:sp>
        <p:nvSpPr>
          <p:cNvPr id="7"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SimHei" panose="02010609060101010101" pitchFamily="49" charset="-122"/>
              <a:ea typeface="SimHei" panose="02010609060101010101" pitchFamily="49" charset="-122"/>
            </a:endParaRPr>
          </a:p>
        </p:txBody>
      </p:sp>
      <p:sp>
        <p:nvSpPr>
          <p:cNvPr id="8" name="文本框 7">
            <a:extLst>
              <a:ext uri="{FF2B5EF4-FFF2-40B4-BE49-F238E27FC236}">
                <a16:creationId xmlns:a16="http://schemas.microsoft.com/office/drawing/2014/main" id="{B2028EE8-BBBF-4F2E-A0C8-BB2B5DE37390}"/>
              </a:ext>
            </a:extLst>
          </p:cNvPr>
          <p:cNvSpPr txBox="1"/>
          <p:nvPr/>
        </p:nvSpPr>
        <p:spPr>
          <a:xfrm>
            <a:off x="734796" y="4570138"/>
            <a:ext cx="7395028" cy="1374735"/>
          </a:xfrm>
          <a:prstGeom prst="rect">
            <a:avLst/>
          </a:prstGeom>
          <a:noFill/>
        </p:spPr>
        <p:txBody>
          <a:bodyPr wrap="square" rtlCol="0">
            <a:spAutoFit/>
          </a:bodyPr>
          <a:lstStyle/>
          <a:p>
            <a:pPr marL="285750" indent="-285750">
              <a:lnSpc>
                <a:spcPts val="2000"/>
              </a:lnSpc>
              <a:buFont typeface="Arial" panose="020B0604020202020204" pitchFamily="34" charset="0"/>
              <a:buChar char="•"/>
            </a:pPr>
            <a:r>
              <a:rPr lang="en-US" altLang="zh-CN" sz="2000" dirty="0">
                <a:solidFill>
                  <a:srgbClr val="FF0000"/>
                </a:solidFill>
                <a:latin typeface="Times New Roman" panose="02020603050405020304" pitchFamily="18" charset="0"/>
                <a:cs typeface="Times New Roman" panose="02020603050405020304" pitchFamily="18" charset="0"/>
              </a:rPr>
              <a:t>How does seed choice effects on fuzzing?</a:t>
            </a:r>
          </a:p>
          <a:p>
            <a:pPr marL="285750" indent="-285750">
              <a:lnSpc>
                <a:spcPts val="2000"/>
              </a:lnSpc>
              <a:buFont typeface="Arial" panose="020B0604020202020204" pitchFamily="34" charset="0"/>
              <a:buChar char="•"/>
            </a:pPr>
            <a:endParaRPr lang="en-US" sz="2000" dirty="0">
              <a:solidFill>
                <a:srgbClr val="FF0000"/>
              </a:solidFill>
              <a:latin typeface="Times New Roman" panose="02020603050405020304" pitchFamily="18" charset="0"/>
              <a:cs typeface="Times New Roman" panose="02020603050405020304" pitchFamily="18" charset="0"/>
            </a:endParaRPr>
          </a:p>
          <a:p>
            <a:pPr marL="285750" indent="-285750">
              <a:lnSpc>
                <a:spcPts val="2000"/>
              </a:lnSpc>
              <a:buFont typeface="Arial" panose="020B0604020202020204" pitchFamily="34" charset="0"/>
              <a:buChar char="•"/>
            </a:pPr>
            <a:r>
              <a:rPr lang="en-US" sz="2000" dirty="0">
                <a:solidFill>
                  <a:srgbClr val="FF0000"/>
                </a:solidFill>
                <a:latin typeface="Times New Roman" panose="02020603050405020304" pitchFamily="18" charset="0"/>
                <a:cs typeface="Times New Roman" panose="02020603050405020304" pitchFamily="18" charset="0"/>
              </a:rPr>
              <a:t>H</a:t>
            </a:r>
            <a:r>
              <a:rPr lang="en-US" altLang="zh-CN" sz="2000" dirty="0">
                <a:solidFill>
                  <a:srgbClr val="FF0000"/>
                </a:solidFill>
                <a:latin typeface="Times New Roman" panose="02020603050405020304" pitchFamily="18" charset="0"/>
                <a:cs typeface="Times New Roman" panose="02020603050405020304" pitchFamily="18" charset="0"/>
              </a:rPr>
              <a:t>ow to optimally choose seed? </a:t>
            </a:r>
          </a:p>
          <a:p>
            <a:pPr marL="285750" indent="-285750">
              <a:lnSpc>
                <a:spcPts val="2000"/>
              </a:lnSpc>
              <a:buFont typeface="Arial" panose="020B0604020202020204" pitchFamily="34" charset="0"/>
              <a:buChar char="•"/>
            </a:pPr>
            <a:endParaRPr lang="en-US" altLang="zh-CN" sz="2000" dirty="0">
              <a:solidFill>
                <a:srgbClr val="FF0000"/>
              </a:solidFill>
              <a:latin typeface="Times New Roman" panose="02020603050405020304" pitchFamily="18" charset="0"/>
              <a:cs typeface="Times New Roman" panose="02020603050405020304" pitchFamily="18" charset="0"/>
            </a:endParaRPr>
          </a:p>
          <a:p>
            <a:pPr marL="285750" indent="-285750">
              <a:lnSpc>
                <a:spcPts val="2000"/>
              </a:lnSpc>
              <a:buFont typeface="Arial" panose="020B0604020202020204" pitchFamily="34" charset="0"/>
              <a:buChar char="•"/>
            </a:pPr>
            <a:r>
              <a:rPr lang="en-US" altLang="zh-CN" sz="2000" dirty="0">
                <a:solidFill>
                  <a:srgbClr val="FF0000"/>
                </a:solidFill>
                <a:latin typeface="Times New Roman" panose="02020603050405020304" pitchFamily="18" charset="0"/>
                <a:cs typeface="Times New Roman" panose="02020603050405020304" pitchFamily="18" charset="0"/>
              </a:rPr>
              <a:t>How much energy should a seed consume?</a:t>
            </a:r>
          </a:p>
        </p:txBody>
      </p:sp>
      <p:pic>
        <p:nvPicPr>
          <p:cNvPr id="9" name="图片 8">
            <a:extLst>
              <a:ext uri="{FF2B5EF4-FFF2-40B4-BE49-F238E27FC236}">
                <a16:creationId xmlns:a16="http://schemas.microsoft.com/office/drawing/2014/main" id="{15B2D50D-8AD9-40B1-A8E9-CDACAE79EFA3}"/>
              </a:ext>
            </a:extLst>
          </p:cNvPr>
          <p:cNvPicPr>
            <a:picLocks noChangeAspect="1"/>
          </p:cNvPicPr>
          <p:nvPr/>
        </p:nvPicPr>
        <p:blipFill>
          <a:blip r:embed="rId4"/>
          <a:stretch>
            <a:fillRect/>
          </a:stretch>
        </p:blipFill>
        <p:spPr>
          <a:xfrm>
            <a:off x="1746595" y="1360430"/>
            <a:ext cx="5371429" cy="2685714"/>
          </a:xfrm>
          <a:prstGeom prst="rect">
            <a:avLst/>
          </a:prstGeom>
        </p:spPr>
      </p:pic>
      <p:sp>
        <p:nvSpPr>
          <p:cNvPr id="10" name="笑脸 9">
            <a:extLst>
              <a:ext uri="{FF2B5EF4-FFF2-40B4-BE49-F238E27FC236}">
                <a16:creationId xmlns:a16="http://schemas.microsoft.com/office/drawing/2014/main" id="{2DFCB4D4-FE35-4096-91F4-1C6EFC63C5C2}"/>
              </a:ext>
            </a:extLst>
          </p:cNvPr>
          <p:cNvSpPr/>
          <p:nvPr/>
        </p:nvSpPr>
        <p:spPr>
          <a:xfrm>
            <a:off x="6314626" y="4829720"/>
            <a:ext cx="957943" cy="943428"/>
          </a:xfrm>
          <a:prstGeom prst="smileyFace">
            <a:avLst/>
          </a:prstGeom>
          <a:solidFill>
            <a:schemeClr val="bg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sz="2400" b="1" dirty="0">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5570AD33-5B39-4E45-8F87-FA5CEE46BF6F}"/>
              </a:ext>
            </a:extLst>
          </p:cNvPr>
          <p:cNvSpPr txBox="1"/>
          <p:nvPr/>
        </p:nvSpPr>
        <p:spPr>
          <a:xfrm>
            <a:off x="7007111" y="4334175"/>
            <a:ext cx="530915" cy="923330"/>
          </a:xfrm>
          <a:prstGeom prst="rect">
            <a:avLst/>
          </a:prstGeom>
          <a:noFill/>
        </p:spPr>
        <p:txBody>
          <a:bodyPr wrap="none" rtlCol="0">
            <a:spAutoFit/>
          </a:bodyPr>
          <a:lstStyle/>
          <a:p>
            <a:r>
              <a:rPr lang="en-US" altLang="zh-CN" sz="5400" b="1" dirty="0">
                <a:solidFill>
                  <a:srgbClr val="FF0000"/>
                </a:solidFill>
                <a:latin typeface="Times New Roman" panose="02020603050405020304" pitchFamily="18" charset="0"/>
                <a:cs typeface="Times New Roman" panose="02020603050405020304" pitchFamily="18" charset="0"/>
              </a:rPr>
              <a:t>?</a:t>
            </a:r>
            <a:endParaRPr lang="en-US" sz="5400" b="1" dirty="0">
              <a:solidFill>
                <a:srgbClr val="FF0000"/>
              </a:solidFill>
              <a:latin typeface="Times New Roman" panose="02020603050405020304" pitchFamily="18" charset="0"/>
              <a:cs typeface="Times New Roman" panose="02020603050405020304" pitchFamily="18" charset="0"/>
            </a:endParaRPr>
          </a:p>
        </p:txBody>
      </p:sp>
      <p:sp>
        <p:nvSpPr>
          <p:cNvPr id="13" name="箭头: 五边形 12">
            <a:extLst>
              <a:ext uri="{FF2B5EF4-FFF2-40B4-BE49-F238E27FC236}">
                <a16:creationId xmlns:a16="http://schemas.microsoft.com/office/drawing/2014/main" id="{A7454FF9-8449-49B2-BC31-17EEE311A698}"/>
              </a:ext>
            </a:extLst>
          </p:cNvPr>
          <p:cNvSpPr/>
          <p:nvPr/>
        </p:nvSpPr>
        <p:spPr>
          <a:xfrm>
            <a:off x="0" y="1181100"/>
            <a:ext cx="2090057" cy="369332"/>
          </a:xfrm>
          <a:prstGeom prst="homePlat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Questions</a:t>
            </a:r>
            <a:endPar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182300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44DE574-F10C-461D-BC0F-C40F0698398A}"/>
              </a:ext>
            </a:extLst>
          </p:cNvPr>
          <p:cNvSpPr/>
          <p:nvPr/>
        </p:nvSpPr>
        <p:spPr>
          <a:xfrm>
            <a:off x="876300" y="162790"/>
            <a:ext cx="8191084" cy="540000"/>
          </a:xfrm>
          <a:prstGeom prst="rect">
            <a:avLst/>
          </a:prstGeom>
          <a:gradFill flip="none" rotWithShape="1">
            <a:gsLst>
              <a:gs pos="100000">
                <a:schemeClr val="bg1"/>
              </a:gs>
              <a:gs pos="0">
                <a:srgbClr val="005CA1"/>
              </a:gs>
              <a:gs pos="64000">
                <a:srgbClr val="4E93D2">
                  <a:lumMod val="56000"/>
                  <a:lumOff val="44000"/>
                  <a:alpha val="94000"/>
                </a:srgb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Seed-Recent Works</a:t>
            </a:r>
            <a:endPar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 name="组合 21">
            <a:extLst>
              <a:ext uri="{FF2B5EF4-FFF2-40B4-BE49-F238E27FC236}">
                <a16:creationId xmlns:a16="http://schemas.microsoft.com/office/drawing/2014/main" id="{E62C7B43-7F6D-4A59-8633-C7AA73C5D3A7}"/>
              </a:ext>
            </a:extLst>
          </p:cNvPr>
          <p:cNvGrpSpPr/>
          <p:nvPr/>
        </p:nvGrpSpPr>
        <p:grpSpPr>
          <a:xfrm>
            <a:off x="6719121" y="158101"/>
            <a:ext cx="2348263" cy="549379"/>
            <a:chOff x="113015" y="4869773"/>
            <a:chExt cx="2348263" cy="549379"/>
          </a:xfrm>
        </p:grpSpPr>
        <p:sp>
          <p:nvSpPr>
            <p:cNvPr id="4" name="文本框 3">
              <a:extLst>
                <a:ext uri="{FF2B5EF4-FFF2-40B4-BE49-F238E27FC236}">
                  <a16:creationId xmlns:a16="http://schemas.microsoft.com/office/drawing/2014/main" id="{1368F9BE-34E8-472B-B7F1-DF837F140E2C}"/>
                </a:ext>
              </a:extLst>
            </p:cNvPr>
            <p:cNvSpPr txBox="1"/>
            <p:nvPr/>
          </p:nvSpPr>
          <p:spPr>
            <a:xfrm>
              <a:off x="113015" y="4869773"/>
              <a:ext cx="1810360" cy="549379"/>
            </a:xfrm>
            <a:prstGeom prst="rect">
              <a:avLst/>
            </a:prstGeom>
            <a:noFill/>
          </p:spPr>
          <p:txBody>
            <a:bodyPr wrap="square" lIns="91438" tIns="45719" rIns="91438" bIns="45719" rtlCol="0" anchor="ctr">
              <a:spAutoFit/>
            </a:bodyPr>
            <a:lstStyle/>
            <a:p>
              <a:pPr algn="r">
                <a:lnSpc>
                  <a:spcPct val="110000"/>
                </a:lnSpc>
              </a:pPr>
              <a:r>
                <a:rPr lang="zh-CN" altLang="en-US" sz="1400" b="1" dirty="0">
                  <a:solidFill>
                    <a:srgbClr val="0C63AA"/>
                  </a:solidFill>
                  <a:latin typeface="SimHei" panose="02010609060101010101" pitchFamily="49" charset="-122"/>
                  <a:ea typeface="SimHei" panose="02010609060101010101" pitchFamily="49" charset="-122"/>
                  <a:cs typeface="Segoe UI Semilight" panose="020B0402040204020203" pitchFamily="34" charset="0"/>
                </a:rPr>
                <a:t>电子科技大学</a:t>
              </a:r>
              <a:endParaRPr lang="en-US" altLang="zh-CN" sz="1400" b="1" dirty="0">
                <a:solidFill>
                  <a:srgbClr val="0C63AA"/>
                </a:solidFill>
                <a:latin typeface="SimHei" panose="02010609060101010101" pitchFamily="49" charset="-122"/>
                <a:ea typeface="SimHei" panose="02010609060101010101" pitchFamily="49" charset="-122"/>
                <a:cs typeface="Segoe UI Semilight" panose="020B0402040204020203" pitchFamily="34" charset="0"/>
              </a:endParaRPr>
            </a:p>
            <a:p>
              <a:pPr algn="r">
                <a:lnSpc>
                  <a:spcPct val="110000"/>
                </a:lnSpc>
              </a:pPr>
              <a:r>
                <a:rPr lang="zh-CN" altLang="en-US" sz="1400" b="1" dirty="0">
                  <a:solidFill>
                    <a:srgbClr val="0C63AA"/>
                  </a:solidFill>
                  <a:latin typeface="SimHei" panose="02010609060101010101" pitchFamily="49" charset="-122"/>
                  <a:ea typeface="SimHei" panose="02010609060101010101" pitchFamily="49" charset="-122"/>
                  <a:cs typeface="Segoe UI Semilight" panose="020B0402040204020203" pitchFamily="34" charset="0"/>
                </a:rPr>
                <a:t>信息与通信工程学院</a:t>
              </a:r>
            </a:p>
          </p:txBody>
        </p:sp>
        <p:sp>
          <p:nvSpPr>
            <p:cNvPr id="5" name="椭圆 4">
              <a:extLst>
                <a:ext uri="{FF2B5EF4-FFF2-40B4-BE49-F238E27FC236}">
                  <a16:creationId xmlns:a16="http://schemas.microsoft.com/office/drawing/2014/main" id="{BEAD920D-AF68-4495-9A13-B798490CCBE2}"/>
                </a:ext>
              </a:extLst>
            </p:cNvPr>
            <p:cNvSpPr/>
            <p:nvPr/>
          </p:nvSpPr>
          <p:spPr>
            <a:xfrm>
              <a:off x="1921278" y="4874462"/>
              <a:ext cx="540000" cy="540000"/>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a:solidFill>
                <a:srgbClr val="0C63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imHei" panose="02010609060101010101" pitchFamily="49" charset="-122"/>
                <a:ea typeface="SimHei" panose="02010609060101010101" pitchFamily="49" charset="-122"/>
              </a:endParaRPr>
            </a:p>
          </p:txBody>
        </p:sp>
      </p:grpSp>
      <p:sp>
        <p:nvSpPr>
          <p:cNvPr id="6" name="圆角矩形 43">
            <a:extLst>
              <a:ext uri="{FF2B5EF4-FFF2-40B4-BE49-F238E27FC236}">
                <a16:creationId xmlns:a16="http://schemas.microsoft.com/office/drawing/2014/main" id="{C5266626-FB21-43E9-9375-101B0E451B73}"/>
              </a:ext>
            </a:extLst>
          </p:cNvPr>
          <p:cNvSpPr/>
          <p:nvPr/>
        </p:nvSpPr>
        <p:spPr>
          <a:xfrm rot="10800000" flipV="1">
            <a:off x="194796" y="162790"/>
            <a:ext cx="540000" cy="540000"/>
          </a:xfrm>
          <a:prstGeom prst="roundRect">
            <a:avLst>
              <a:gd name="adj" fmla="val 5039"/>
            </a:avLst>
          </a:prstGeom>
          <a:solidFill>
            <a:srgbClr val="005CA1"/>
          </a:solidFill>
          <a:ln>
            <a:noFill/>
          </a:ln>
        </p:spPr>
        <p:style>
          <a:lnRef idx="0">
            <a:scrgbClr r="0" g="0" b="0"/>
          </a:lnRef>
          <a:fillRef idx="0">
            <a:scrgbClr r="0" g="0" b="0"/>
          </a:fillRef>
          <a:effectRef idx="0">
            <a:scrgbClr r="0" g="0" b="0"/>
          </a:effectRef>
          <a:fontRef idx="minor">
            <a:schemeClr val="lt1"/>
          </a:fontRef>
        </p:style>
        <p:txBody>
          <a:bodyPr lIns="91436" tIns="45719" rIns="91436" bIns="45719" rtlCol="0" anchor="ctr"/>
          <a:lstStyle/>
          <a:p>
            <a:pPr algn="ctr"/>
            <a:r>
              <a:rPr lang="en-US" altLang="zh-CN" sz="3600" b="1" dirty="0">
                <a:solidFill>
                  <a:schemeClr val="bg1"/>
                </a:solidFill>
                <a:latin typeface="Times New Roman" panose="02020603050405020304" pitchFamily="18" charset="0"/>
                <a:ea typeface="SimHei" panose="02010609060101010101" pitchFamily="49" charset="-122"/>
                <a:cs typeface="Times New Roman" panose="02020603050405020304" pitchFamily="18" charset="0"/>
              </a:rPr>
              <a:t>1</a:t>
            </a:r>
            <a:endParaRPr lang="zh-CN" altLang="en-US" sz="3600" b="1" dirty="0">
              <a:solidFill>
                <a:schemeClr val="bg1"/>
              </a:solidFill>
              <a:latin typeface="Times New Roman" panose="02020603050405020304" pitchFamily="18" charset="0"/>
              <a:ea typeface="SimHei" panose="02010609060101010101" pitchFamily="49" charset="-122"/>
              <a:cs typeface="Times New Roman" panose="02020603050405020304" pitchFamily="18" charset="0"/>
            </a:endParaRPr>
          </a:p>
        </p:txBody>
      </p:sp>
      <p:sp>
        <p:nvSpPr>
          <p:cNvPr id="7"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SimHei" panose="02010609060101010101" pitchFamily="49" charset="-122"/>
              <a:ea typeface="SimHei" panose="02010609060101010101" pitchFamily="49" charset="-122"/>
            </a:endParaRPr>
          </a:p>
        </p:txBody>
      </p:sp>
      <p:sp>
        <p:nvSpPr>
          <p:cNvPr id="37" name="箭头: 五边形 36">
            <a:extLst>
              <a:ext uri="{FF2B5EF4-FFF2-40B4-BE49-F238E27FC236}">
                <a16:creationId xmlns:a16="http://schemas.microsoft.com/office/drawing/2014/main" id="{BDFEE250-05AD-443B-8257-5D47F7A167E7}"/>
              </a:ext>
            </a:extLst>
          </p:cNvPr>
          <p:cNvSpPr/>
          <p:nvPr/>
        </p:nvSpPr>
        <p:spPr>
          <a:xfrm>
            <a:off x="0" y="1192241"/>
            <a:ext cx="2286000" cy="344459"/>
          </a:xfrm>
          <a:prstGeom prst="homePlat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Seed Selection</a:t>
            </a:r>
            <a:endPar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矩形 7">
            <a:extLst>
              <a:ext uri="{FF2B5EF4-FFF2-40B4-BE49-F238E27FC236}">
                <a16:creationId xmlns:a16="http://schemas.microsoft.com/office/drawing/2014/main" id="{237C9009-7E71-44C5-9933-88E7E87D4BC4}"/>
              </a:ext>
            </a:extLst>
          </p:cNvPr>
          <p:cNvSpPr/>
          <p:nvPr/>
        </p:nvSpPr>
        <p:spPr>
          <a:xfrm>
            <a:off x="551542" y="2017554"/>
            <a:ext cx="7792588" cy="707886"/>
          </a:xfrm>
          <a:prstGeom prst="rect">
            <a:avLst/>
          </a:prstGeom>
        </p:spPr>
        <p:txBody>
          <a:bodyPr wrap="square">
            <a:spAutoFit/>
          </a:bodyPr>
          <a:lstStyle/>
          <a:p>
            <a:pPr marL="342900" indent="-342900" latinLnBrk="1">
              <a:buFont typeface="Wingdings" panose="05000000000000000000" pitchFamily="2" charset="2"/>
              <a:buChar char="Ø"/>
            </a:pPr>
            <a:r>
              <a:rPr kumimoji="1" lang="en-US" sz="2000" dirty="0">
                <a:ea typeface="Heiti SC Medium" pitchFamily="2" charset="-128"/>
              </a:rPr>
              <a:t>Larger corpus make it more fair to compare </a:t>
            </a:r>
            <a:r>
              <a:rPr kumimoji="1" lang="en-US" sz="2000" dirty="0" err="1">
                <a:ea typeface="Heiti SC Medium" pitchFamily="2" charset="-128"/>
              </a:rPr>
              <a:t>fuzzers</a:t>
            </a:r>
            <a:r>
              <a:rPr kumimoji="1" lang="en-US" sz="2000" dirty="0">
                <a:ea typeface="Heiti SC Medium" pitchFamily="2" charset="-128"/>
              </a:rPr>
              <a:t> while minimized corpus maximize fuzzing yield[2]</a:t>
            </a:r>
          </a:p>
        </p:txBody>
      </p:sp>
      <p:sp>
        <p:nvSpPr>
          <p:cNvPr id="10" name="矩形 9">
            <a:extLst>
              <a:ext uri="{FF2B5EF4-FFF2-40B4-BE49-F238E27FC236}">
                <a16:creationId xmlns:a16="http://schemas.microsoft.com/office/drawing/2014/main" id="{EFB353E3-EA3C-4E00-AFF1-F22E0D770A47}"/>
              </a:ext>
            </a:extLst>
          </p:cNvPr>
          <p:cNvSpPr/>
          <p:nvPr/>
        </p:nvSpPr>
        <p:spPr>
          <a:xfrm>
            <a:off x="551542" y="1685922"/>
            <a:ext cx="7792588" cy="400110"/>
          </a:xfrm>
          <a:prstGeom prst="rect">
            <a:avLst/>
          </a:prstGeom>
        </p:spPr>
        <p:txBody>
          <a:bodyPr wrap="square">
            <a:spAutoFit/>
          </a:bodyPr>
          <a:lstStyle/>
          <a:p>
            <a:pPr marL="342900" indent="-342900" latinLnBrk="1">
              <a:buFont typeface="Wingdings" panose="05000000000000000000" pitchFamily="2" charset="2"/>
              <a:buChar char="Ø"/>
            </a:pPr>
            <a:r>
              <a:rPr kumimoji="1" lang="en-US" altLang="zh-CN" sz="2000" dirty="0">
                <a:ea typeface="Heiti SC Medium" pitchFamily="2" charset="-128"/>
              </a:rPr>
              <a:t>Identify branches exercised by few AFL-produced inputs[1]</a:t>
            </a:r>
          </a:p>
        </p:txBody>
      </p:sp>
      <p:pic>
        <p:nvPicPr>
          <p:cNvPr id="11" name="图片 10">
            <a:extLst>
              <a:ext uri="{FF2B5EF4-FFF2-40B4-BE49-F238E27FC236}">
                <a16:creationId xmlns:a16="http://schemas.microsoft.com/office/drawing/2014/main" id="{E8853ED2-909F-4FA0-BF6C-4658D7FFA3C4}"/>
              </a:ext>
            </a:extLst>
          </p:cNvPr>
          <p:cNvPicPr>
            <a:picLocks noChangeAspect="1"/>
          </p:cNvPicPr>
          <p:nvPr/>
        </p:nvPicPr>
        <p:blipFill>
          <a:blip r:embed="rId4"/>
          <a:stretch>
            <a:fillRect/>
          </a:stretch>
        </p:blipFill>
        <p:spPr>
          <a:xfrm>
            <a:off x="4661859" y="2995591"/>
            <a:ext cx="3574993" cy="1230806"/>
          </a:xfrm>
          <a:prstGeom prst="rect">
            <a:avLst/>
          </a:prstGeom>
        </p:spPr>
      </p:pic>
      <p:sp>
        <p:nvSpPr>
          <p:cNvPr id="12" name="矩形 11">
            <a:extLst>
              <a:ext uri="{FF2B5EF4-FFF2-40B4-BE49-F238E27FC236}">
                <a16:creationId xmlns:a16="http://schemas.microsoft.com/office/drawing/2014/main" id="{1850E368-229A-41A1-A70B-28DF29EE19FD}"/>
              </a:ext>
            </a:extLst>
          </p:cNvPr>
          <p:cNvSpPr/>
          <p:nvPr/>
        </p:nvSpPr>
        <p:spPr>
          <a:xfrm>
            <a:off x="551541" y="2650507"/>
            <a:ext cx="7792588" cy="400110"/>
          </a:xfrm>
          <a:prstGeom prst="rect">
            <a:avLst/>
          </a:prstGeom>
        </p:spPr>
        <p:txBody>
          <a:bodyPr wrap="square">
            <a:spAutoFit/>
          </a:bodyPr>
          <a:lstStyle/>
          <a:p>
            <a:pPr marL="342900" indent="-342900" latinLnBrk="1">
              <a:buFont typeface="Wingdings" panose="05000000000000000000" pitchFamily="2" charset="2"/>
              <a:buChar char="Ø"/>
            </a:pPr>
            <a:r>
              <a:rPr kumimoji="1" lang="en-US" altLang="zh-CN" sz="2000" dirty="0">
                <a:ea typeface="Heiti SC Medium" pitchFamily="2" charset="-128"/>
              </a:rPr>
              <a:t>Auxiliary </a:t>
            </a:r>
            <a:r>
              <a:rPr kumimoji="1" lang="en-US" sz="2000" dirty="0">
                <a:ea typeface="Heiti SC Medium" pitchFamily="2" charset="-128"/>
              </a:rPr>
              <a:t>state selection for Protocol Fuzzing[3]</a:t>
            </a:r>
          </a:p>
        </p:txBody>
      </p:sp>
      <p:sp>
        <p:nvSpPr>
          <p:cNvPr id="14" name="矩形 13">
            <a:extLst>
              <a:ext uri="{FF2B5EF4-FFF2-40B4-BE49-F238E27FC236}">
                <a16:creationId xmlns:a16="http://schemas.microsoft.com/office/drawing/2014/main" id="{B858386C-6D3C-422E-95E8-A659476F1260}"/>
              </a:ext>
            </a:extLst>
          </p:cNvPr>
          <p:cNvSpPr/>
          <p:nvPr/>
        </p:nvSpPr>
        <p:spPr>
          <a:xfrm>
            <a:off x="551540" y="3950435"/>
            <a:ext cx="7097487" cy="400110"/>
          </a:xfrm>
          <a:prstGeom prst="rect">
            <a:avLst/>
          </a:prstGeom>
        </p:spPr>
        <p:txBody>
          <a:bodyPr wrap="square">
            <a:spAutoFit/>
          </a:bodyPr>
          <a:lstStyle/>
          <a:p>
            <a:pPr marL="342900" indent="-342900" latinLnBrk="1">
              <a:buFont typeface="Wingdings" panose="05000000000000000000" pitchFamily="2" charset="2"/>
              <a:buChar char="Ø"/>
            </a:pPr>
            <a:r>
              <a:rPr kumimoji="1" lang="en-US" altLang="zh-CN" sz="2000" dirty="0">
                <a:ea typeface="Heiti SC Medium" pitchFamily="2" charset="-128"/>
              </a:rPr>
              <a:t>Generate High quality seeds[4]</a:t>
            </a:r>
            <a:endParaRPr kumimoji="1" lang="en-US" sz="2000" dirty="0">
              <a:ea typeface="Heiti SC Medium" pitchFamily="2" charset="-128"/>
            </a:endParaRPr>
          </a:p>
        </p:txBody>
      </p:sp>
      <p:sp>
        <p:nvSpPr>
          <p:cNvPr id="13" name="文本框 12">
            <a:extLst>
              <a:ext uri="{FF2B5EF4-FFF2-40B4-BE49-F238E27FC236}">
                <a16:creationId xmlns:a16="http://schemas.microsoft.com/office/drawing/2014/main" id="{0D74A972-D146-41E1-98E4-2B536BB677DC}"/>
              </a:ext>
            </a:extLst>
          </p:cNvPr>
          <p:cNvSpPr txBox="1"/>
          <p:nvPr/>
        </p:nvSpPr>
        <p:spPr>
          <a:xfrm>
            <a:off x="551540" y="5002171"/>
            <a:ext cx="8251374" cy="1615827"/>
          </a:xfrm>
          <a:prstGeom prst="rect">
            <a:avLst/>
          </a:prstGeom>
          <a:noFill/>
        </p:spPr>
        <p:txBody>
          <a:bodyPr wrap="square" rtlCol="0">
            <a:spAutoFit/>
          </a:bodyPr>
          <a:lstStyle/>
          <a:p>
            <a:r>
              <a:rPr lang="en-US" altLang="zh-CN" sz="1100" dirty="0">
                <a:latin typeface="Times New Roman" panose="02020603050405020304" pitchFamily="18" charset="0"/>
                <a:cs typeface="Times New Roman" panose="02020603050405020304" pitchFamily="18" charset="0"/>
              </a:rPr>
              <a:t>[1] Lemieux, Caroline, and Koushik Sen. "</a:t>
            </a:r>
            <a:r>
              <a:rPr lang="en-US" altLang="zh-CN" sz="1100" dirty="0" err="1">
                <a:latin typeface="Times New Roman" panose="02020603050405020304" pitchFamily="18" charset="0"/>
                <a:cs typeface="Times New Roman" panose="02020603050405020304" pitchFamily="18" charset="0"/>
              </a:rPr>
              <a:t>Fairfuzz</a:t>
            </a:r>
            <a:r>
              <a:rPr lang="en-US" altLang="zh-CN" sz="1100" dirty="0">
                <a:latin typeface="Times New Roman" panose="02020603050405020304" pitchFamily="18" charset="0"/>
                <a:cs typeface="Times New Roman" panose="02020603050405020304" pitchFamily="18" charset="0"/>
              </a:rPr>
              <a:t>: A targeted mutation strategy for increasing </a:t>
            </a:r>
            <a:r>
              <a:rPr lang="en-US" altLang="zh-CN" sz="1100" dirty="0" err="1">
                <a:latin typeface="Times New Roman" panose="02020603050405020304" pitchFamily="18" charset="0"/>
                <a:cs typeface="Times New Roman" panose="02020603050405020304" pitchFamily="18" charset="0"/>
              </a:rPr>
              <a:t>greybox</a:t>
            </a:r>
            <a:r>
              <a:rPr lang="en-US" altLang="zh-CN" sz="1100" dirty="0">
                <a:latin typeface="Times New Roman" panose="02020603050405020304" pitchFamily="18" charset="0"/>
                <a:cs typeface="Times New Roman" panose="02020603050405020304" pitchFamily="18" charset="0"/>
              </a:rPr>
              <a:t> fuzz testing coverage." Proceedings of the 33rd ACM/IEEE International Conference on Automated Software Engineering. 2018.</a:t>
            </a:r>
          </a:p>
          <a:p>
            <a:r>
              <a:rPr lang="en-US" altLang="zh-CN" sz="1100" dirty="0">
                <a:latin typeface="Times New Roman" panose="02020603050405020304" pitchFamily="18" charset="0"/>
                <a:cs typeface="Times New Roman" panose="02020603050405020304" pitchFamily="18" charset="0"/>
              </a:rPr>
              <a:t>[2] Herrera, Adrian, et al. "Seed selection for successful fuzzing." Proceedings of the 30th ACM SIGSOFT International Symposium on Software Testing and Analysis. 2021.</a:t>
            </a:r>
          </a:p>
          <a:p>
            <a:r>
              <a:rPr lang="en-US" altLang="zh-CN" sz="1100" dirty="0">
                <a:latin typeface="Times New Roman" panose="02020603050405020304" pitchFamily="18" charset="0"/>
                <a:cs typeface="Times New Roman" panose="02020603050405020304" pitchFamily="18" charset="0"/>
              </a:rPr>
              <a:t>[3] Pham, Van-</a:t>
            </a:r>
            <a:r>
              <a:rPr lang="en-US" altLang="zh-CN" sz="1100" dirty="0" err="1">
                <a:latin typeface="Times New Roman" panose="02020603050405020304" pitchFamily="18" charset="0"/>
                <a:cs typeface="Times New Roman" panose="02020603050405020304" pitchFamily="18" charset="0"/>
              </a:rPr>
              <a:t>Thuan</a:t>
            </a:r>
            <a:r>
              <a:rPr lang="en-US" altLang="zh-CN" sz="1100" dirty="0">
                <a:latin typeface="Times New Roman" panose="02020603050405020304" pitchFamily="18" charset="0"/>
                <a:cs typeface="Times New Roman" panose="02020603050405020304" pitchFamily="18" charset="0"/>
              </a:rPr>
              <a:t>, Marcel </a:t>
            </a:r>
            <a:r>
              <a:rPr lang="en-US" altLang="zh-CN" sz="1100" dirty="0" err="1">
                <a:latin typeface="Times New Roman" panose="02020603050405020304" pitchFamily="18" charset="0"/>
                <a:cs typeface="Times New Roman" panose="02020603050405020304" pitchFamily="18" charset="0"/>
              </a:rPr>
              <a:t>Böhme</a:t>
            </a:r>
            <a:r>
              <a:rPr lang="en-US" altLang="zh-CN" sz="1100" dirty="0">
                <a:latin typeface="Times New Roman" panose="02020603050405020304" pitchFamily="18" charset="0"/>
                <a:cs typeface="Times New Roman" panose="02020603050405020304" pitchFamily="18" charset="0"/>
              </a:rPr>
              <a:t>, and </a:t>
            </a:r>
            <a:r>
              <a:rPr lang="en-US" altLang="zh-CN" sz="1100" dirty="0" err="1">
                <a:latin typeface="Times New Roman" panose="02020603050405020304" pitchFamily="18" charset="0"/>
                <a:cs typeface="Times New Roman" panose="02020603050405020304" pitchFamily="18" charset="0"/>
              </a:rPr>
              <a:t>Abhik</a:t>
            </a:r>
            <a:r>
              <a:rPr lang="en-US" altLang="zh-CN" sz="1100" dirty="0">
                <a:latin typeface="Times New Roman" panose="02020603050405020304" pitchFamily="18" charset="0"/>
                <a:cs typeface="Times New Roman" panose="02020603050405020304" pitchFamily="18" charset="0"/>
              </a:rPr>
              <a:t> </a:t>
            </a:r>
            <a:r>
              <a:rPr lang="en-US" altLang="zh-CN" sz="1100" dirty="0" err="1">
                <a:latin typeface="Times New Roman" panose="02020603050405020304" pitchFamily="18" charset="0"/>
                <a:cs typeface="Times New Roman" panose="02020603050405020304" pitchFamily="18" charset="0"/>
              </a:rPr>
              <a:t>Roychoudhury</a:t>
            </a:r>
            <a:r>
              <a:rPr lang="en-US" altLang="zh-CN" sz="1100" dirty="0">
                <a:latin typeface="Times New Roman" panose="02020603050405020304" pitchFamily="18" charset="0"/>
                <a:cs typeface="Times New Roman" panose="02020603050405020304" pitchFamily="18" charset="0"/>
              </a:rPr>
              <a:t>. "</a:t>
            </a:r>
            <a:r>
              <a:rPr lang="en-US" altLang="zh-CN" sz="1100" dirty="0" err="1">
                <a:latin typeface="Times New Roman" panose="02020603050405020304" pitchFamily="18" charset="0"/>
                <a:cs typeface="Times New Roman" panose="02020603050405020304" pitchFamily="18" charset="0"/>
              </a:rPr>
              <a:t>AFLNet</a:t>
            </a:r>
            <a:r>
              <a:rPr lang="en-US" altLang="zh-CN" sz="1100" dirty="0">
                <a:latin typeface="Times New Roman" panose="02020603050405020304" pitchFamily="18" charset="0"/>
                <a:cs typeface="Times New Roman" panose="02020603050405020304" pitchFamily="18" charset="0"/>
              </a:rPr>
              <a:t>: a </a:t>
            </a:r>
            <a:r>
              <a:rPr lang="en-US" altLang="zh-CN" sz="1100" dirty="0" err="1">
                <a:latin typeface="Times New Roman" panose="02020603050405020304" pitchFamily="18" charset="0"/>
                <a:cs typeface="Times New Roman" panose="02020603050405020304" pitchFamily="18" charset="0"/>
              </a:rPr>
              <a:t>greybox</a:t>
            </a:r>
            <a:r>
              <a:rPr lang="en-US" altLang="zh-CN" sz="1100" dirty="0">
                <a:latin typeface="Times New Roman" panose="02020603050405020304" pitchFamily="18" charset="0"/>
                <a:cs typeface="Times New Roman" panose="02020603050405020304" pitchFamily="18" charset="0"/>
              </a:rPr>
              <a:t> </a:t>
            </a:r>
            <a:r>
              <a:rPr lang="en-US" altLang="zh-CN" sz="1100" dirty="0" err="1">
                <a:latin typeface="Times New Roman" panose="02020603050405020304" pitchFamily="18" charset="0"/>
                <a:cs typeface="Times New Roman" panose="02020603050405020304" pitchFamily="18" charset="0"/>
              </a:rPr>
              <a:t>fuzzer</a:t>
            </a:r>
            <a:r>
              <a:rPr lang="en-US" altLang="zh-CN" sz="1100" dirty="0">
                <a:latin typeface="Times New Roman" panose="02020603050405020304" pitchFamily="18" charset="0"/>
                <a:cs typeface="Times New Roman" panose="02020603050405020304" pitchFamily="18" charset="0"/>
              </a:rPr>
              <a:t> for network protocols." 2020 IEEE 13th International Conference on Software Testing, Validation and Verification (ICST). IEEE, 2020.</a:t>
            </a:r>
          </a:p>
          <a:p>
            <a:r>
              <a:rPr lang="en-US" altLang="zh-CN" sz="1100" dirty="0">
                <a:latin typeface="Times New Roman" panose="02020603050405020304" pitchFamily="18" charset="0"/>
                <a:cs typeface="Times New Roman" panose="02020603050405020304" pitchFamily="18" charset="0"/>
              </a:rPr>
              <a:t>[4]</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Lyu</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Chenyang</a:t>
            </a:r>
            <a:r>
              <a:rPr lang="en-US" sz="1100" dirty="0">
                <a:latin typeface="Times New Roman" panose="02020603050405020304" pitchFamily="18" charset="0"/>
                <a:cs typeface="Times New Roman" panose="02020603050405020304" pitchFamily="18" charset="0"/>
              </a:rPr>
              <a:t>, et al. "</a:t>
            </a:r>
            <a:r>
              <a:rPr lang="en-US" sz="1100" dirty="0" err="1">
                <a:latin typeface="Times New Roman" panose="02020603050405020304" pitchFamily="18" charset="0"/>
                <a:cs typeface="Times New Roman" panose="02020603050405020304" pitchFamily="18" charset="0"/>
              </a:rPr>
              <a:t>Smartseed</a:t>
            </a:r>
            <a:r>
              <a:rPr lang="en-US" sz="1100" dirty="0">
                <a:latin typeface="Times New Roman" panose="02020603050405020304" pitchFamily="18" charset="0"/>
                <a:cs typeface="Times New Roman" panose="02020603050405020304" pitchFamily="18" charset="0"/>
              </a:rPr>
              <a:t>: Smart seed generation for efficient fuzzing." </a:t>
            </a:r>
            <a:r>
              <a:rPr lang="en-US" sz="1100" i="1" dirty="0" err="1">
                <a:latin typeface="Times New Roman" panose="02020603050405020304" pitchFamily="18" charset="0"/>
                <a:cs typeface="Times New Roman" panose="02020603050405020304" pitchFamily="18" charset="0"/>
              </a:rPr>
              <a:t>arXiv</a:t>
            </a:r>
            <a:r>
              <a:rPr lang="en-US" sz="1100" i="1" dirty="0">
                <a:latin typeface="Times New Roman" panose="02020603050405020304" pitchFamily="18" charset="0"/>
                <a:cs typeface="Times New Roman" panose="02020603050405020304" pitchFamily="18" charset="0"/>
              </a:rPr>
              <a:t> preprint arXiv:1807.02606</a:t>
            </a:r>
            <a:r>
              <a:rPr lang="en-US" sz="1100" dirty="0">
                <a:latin typeface="Times New Roman" panose="02020603050405020304" pitchFamily="18" charset="0"/>
                <a:cs typeface="Times New Roman" panose="02020603050405020304" pitchFamily="18" charset="0"/>
              </a:rPr>
              <a:t> (2018).</a:t>
            </a:r>
          </a:p>
          <a:p>
            <a:r>
              <a:rPr lang="en-US" altLang="zh-CN" sz="1100" dirty="0">
                <a:latin typeface="Times New Roman" panose="02020603050405020304" pitchFamily="18" charset="0"/>
                <a:cs typeface="Times New Roman" panose="02020603050405020304" pitchFamily="18" charset="0"/>
              </a:rPr>
              <a:t>[5] Li, </a:t>
            </a:r>
            <a:r>
              <a:rPr lang="en-US" altLang="zh-CN" sz="1100" dirty="0" err="1">
                <a:latin typeface="Times New Roman" panose="02020603050405020304" pitchFamily="18" charset="0"/>
                <a:cs typeface="Times New Roman" panose="02020603050405020304" pitchFamily="18" charset="0"/>
              </a:rPr>
              <a:t>Yuekang</a:t>
            </a:r>
            <a:r>
              <a:rPr lang="en-US" altLang="zh-CN" sz="1100" dirty="0">
                <a:latin typeface="Times New Roman" panose="02020603050405020304" pitchFamily="18" charset="0"/>
                <a:cs typeface="Times New Roman" panose="02020603050405020304" pitchFamily="18" charset="0"/>
              </a:rPr>
              <a:t>, et al. "</a:t>
            </a:r>
            <a:r>
              <a:rPr lang="en-US" altLang="zh-CN" sz="1100" dirty="0" err="1">
                <a:latin typeface="Times New Roman" panose="02020603050405020304" pitchFamily="18" charset="0"/>
                <a:cs typeface="Times New Roman" panose="02020603050405020304" pitchFamily="18" charset="0"/>
              </a:rPr>
              <a:t>Cerebro</a:t>
            </a:r>
            <a:r>
              <a:rPr lang="en-US" altLang="zh-CN" sz="1100" dirty="0">
                <a:latin typeface="Times New Roman" panose="02020603050405020304" pitchFamily="18" charset="0"/>
                <a:cs typeface="Times New Roman" panose="02020603050405020304" pitchFamily="18" charset="0"/>
              </a:rPr>
              <a:t>: context-aware adaptive fuzzing for effective vulnerability detection." Proceedings of the 2019 27th ACM Joint Meeting on European Software Engineering Conference and Symposium on the Foundations of Software Engineering. 2019.</a:t>
            </a:r>
          </a:p>
        </p:txBody>
      </p:sp>
      <p:sp>
        <p:nvSpPr>
          <p:cNvPr id="16" name="矩形 15">
            <a:extLst>
              <a:ext uri="{FF2B5EF4-FFF2-40B4-BE49-F238E27FC236}">
                <a16:creationId xmlns:a16="http://schemas.microsoft.com/office/drawing/2014/main" id="{8ED53933-60A9-416A-9689-7E760571D2DE}"/>
              </a:ext>
            </a:extLst>
          </p:cNvPr>
          <p:cNvSpPr/>
          <p:nvPr/>
        </p:nvSpPr>
        <p:spPr>
          <a:xfrm>
            <a:off x="551542" y="4262609"/>
            <a:ext cx="7792587" cy="707886"/>
          </a:xfrm>
          <a:prstGeom prst="rect">
            <a:avLst/>
          </a:prstGeom>
        </p:spPr>
        <p:txBody>
          <a:bodyPr wrap="square">
            <a:spAutoFit/>
          </a:bodyPr>
          <a:lstStyle/>
          <a:p>
            <a:pPr marL="342900" indent="-342900" latinLnBrk="1">
              <a:buFont typeface="Wingdings" panose="05000000000000000000" pitchFamily="2" charset="2"/>
              <a:buChar char="Ø"/>
            </a:pPr>
            <a:r>
              <a:rPr kumimoji="1" lang="en-US" altLang="zh-CN" sz="2000" dirty="0">
                <a:ea typeface="Heiti SC Medium" pitchFamily="2" charset="-128"/>
              </a:rPr>
              <a:t>Measure multiple feedback information by Multi-Objective Optimization[5]</a:t>
            </a:r>
          </a:p>
        </p:txBody>
      </p:sp>
      <p:sp>
        <p:nvSpPr>
          <p:cNvPr id="17" name="箭头: 五边形 16">
            <a:extLst>
              <a:ext uri="{FF2B5EF4-FFF2-40B4-BE49-F238E27FC236}">
                <a16:creationId xmlns:a16="http://schemas.microsoft.com/office/drawing/2014/main" id="{1A0275BC-A02D-4827-B8A5-310FE8C5742E}"/>
              </a:ext>
            </a:extLst>
          </p:cNvPr>
          <p:cNvSpPr/>
          <p:nvPr/>
        </p:nvSpPr>
        <p:spPr>
          <a:xfrm>
            <a:off x="0" y="1181100"/>
            <a:ext cx="2734733" cy="369332"/>
          </a:xfrm>
          <a:prstGeom prst="homePlat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Seed Selection</a:t>
            </a:r>
            <a:endPar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563742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44DE574-F10C-461D-BC0F-C40F0698398A}"/>
              </a:ext>
            </a:extLst>
          </p:cNvPr>
          <p:cNvSpPr/>
          <p:nvPr/>
        </p:nvSpPr>
        <p:spPr>
          <a:xfrm>
            <a:off x="876300" y="162790"/>
            <a:ext cx="8191084" cy="540000"/>
          </a:xfrm>
          <a:prstGeom prst="rect">
            <a:avLst/>
          </a:prstGeom>
          <a:gradFill flip="none" rotWithShape="1">
            <a:gsLst>
              <a:gs pos="100000">
                <a:schemeClr val="bg1"/>
              </a:gs>
              <a:gs pos="0">
                <a:srgbClr val="005CA1"/>
              </a:gs>
              <a:gs pos="64000">
                <a:srgbClr val="4E93D2">
                  <a:lumMod val="56000"/>
                  <a:lumOff val="44000"/>
                  <a:alpha val="94000"/>
                </a:srgb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Seed-Recent Works</a:t>
            </a:r>
            <a:endPar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 name="组合 21">
            <a:extLst>
              <a:ext uri="{FF2B5EF4-FFF2-40B4-BE49-F238E27FC236}">
                <a16:creationId xmlns:a16="http://schemas.microsoft.com/office/drawing/2014/main" id="{E62C7B43-7F6D-4A59-8633-C7AA73C5D3A7}"/>
              </a:ext>
            </a:extLst>
          </p:cNvPr>
          <p:cNvGrpSpPr/>
          <p:nvPr/>
        </p:nvGrpSpPr>
        <p:grpSpPr>
          <a:xfrm>
            <a:off x="6719121" y="158101"/>
            <a:ext cx="2348263" cy="549379"/>
            <a:chOff x="113015" y="4869773"/>
            <a:chExt cx="2348263" cy="549379"/>
          </a:xfrm>
        </p:grpSpPr>
        <p:sp>
          <p:nvSpPr>
            <p:cNvPr id="4" name="文本框 3">
              <a:extLst>
                <a:ext uri="{FF2B5EF4-FFF2-40B4-BE49-F238E27FC236}">
                  <a16:creationId xmlns:a16="http://schemas.microsoft.com/office/drawing/2014/main" id="{1368F9BE-34E8-472B-B7F1-DF837F140E2C}"/>
                </a:ext>
              </a:extLst>
            </p:cNvPr>
            <p:cNvSpPr txBox="1"/>
            <p:nvPr/>
          </p:nvSpPr>
          <p:spPr>
            <a:xfrm>
              <a:off x="113015" y="4869773"/>
              <a:ext cx="1810360" cy="549379"/>
            </a:xfrm>
            <a:prstGeom prst="rect">
              <a:avLst/>
            </a:prstGeom>
            <a:noFill/>
          </p:spPr>
          <p:txBody>
            <a:bodyPr wrap="square" lIns="91438" tIns="45719" rIns="91438" bIns="45719" rtlCol="0" anchor="ctr">
              <a:spAutoFit/>
            </a:bodyPr>
            <a:lstStyle/>
            <a:p>
              <a:pPr algn="r">
                <a:lnSpc>
                  <a:spcPct val="110000"/>
                </a:lnSpc>
              </a:pPr>
              <a:r>
                <a:rPr lang="zh-CN" altLang="en-US" sz="1400" b="1" dirty="0">
                  <a:solidFill>
                    <a:srgbClr val="0C63AA"/>
                  </a:solidFill>
                  <a:latin typeface="SimHei" panose="02010609060101010101" pitchFamily="49" charset="-122"/>
                  <a:ea typeface="SimHei" panose="02010609060101010101" pitchFamily="49" charset="-122"/>
                  <a:cs typeface="Segoe UI Semilight" panose="020B0402040204020203" pitchFamily="34" charset="0"/>
                </a:rPr>
                <a:t>电子科技大学</a:t>
              </a:r>
              <a:endParaRPr lang="en-US" altLang="zh-CN" sz="1400" b="1" dirty="0">
                <a:solidFill>
                  <a:srgbClr val="0C63AA"/>
                </a:solidFill>
                <a:latin typeface="SimHei" panose="02010609060101010101" pitchFamily="49" charset="-122"/>
                <a:ea typeface="SimHei" panose="02010609060101010101" pitchFamily="49" charset="-122"/>
                <a:cs typeface="Segoe UI Semilight" panose="020B0402040204020203" pitchFamily="34" charset="0"/>
              </a:endParaRPr>
            </a:p>
            <a:p>
              <a:pPr algn="r">
                <a:lnSpc>
                  <a:spcPct val="110000"/>
                </a:lnSpc>
              </a:pPr>
              <a:r>
                <a:rPr lang="zh-CN" altLang="en-US" sz="1400" b="1" dirty="0">
                  <a:solidFill>
                    <a:srgbClr val="0C63AA"/>
                  </a:solidFill>
                  <a:latin typeface="SimHei" panose="02010609060101010101" pitchFamily="49" charset="-122"/>
                  <a:ea typeface="SimHei" panose="02010609060101010101" pitchFamily="49" charset="-122"/>
                  <a:cs typeface="Segoe UI Semilight" panose="020B0402040204020203" pitchFamily="34" charset="0"/>
                </a:rPr>
                <a:t>信息与通信工程学院</a:t>
              </a:r>
            </a:p>
          </p:txBody>
        </p:sp>
        <p:sp>
          <p:nvSpPr>
            <p:cNvPr id="5" name="椭圆 4">
              <a:extLst>
                <a:ext uri="{FF2B5EF4-FFF2-40B4-BE49-F238E27FC236}">
                  <a16:creationId xmlns:a16="http://schemas.microsoft.com/office/drawing/2014/main" id="{BEAD920D-AF68-4495-9A13-B798490CCBE2}"/>
                </a:ext>
              </a:extLst>
            </p:cNvPr>
            <p:cNvSpPr/>
            <p:nvPr/>
          </p:nvSpPr>
          <p:spPr>
            <a:xfrm>
              <a:off x="1921278" y="4874462"/>
              <a:ext cx="540000" cy="540000"/>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a:solidFill>
                <a:srgbClr val="0C63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imHei" panose="02010609060101010101" pitchFamily="49" charset="-122"/>
                <a:ea typeface="SimHei" panose="02010609060101010101" pitchFamily="49" charset="-122"/>
              </a:endParaRPr>
            </a:p>
          </p:txBody>
        </p:sp>
      </p:grpSp>
      <p:sp>
        <p:nvSpPr>
          <p:cNvPr id="6" name="圆角矩形 43">
            <a:extLst>
              <a:ext uri="{FF2B5EF4-FFF2-40B4-BE49-F238E27FC236}">
                <a16:creationId xmlns:a16="http://schemas.microsoft.com/office/drawing/2014/main" id="{C5266626-FB21-43E9-9375-101B0E451B73}"/>
              </a:ext>
            </a:extLst>
          </p:cNvPr>
          <p:cNvSpPr/>
          <p:nvPr/>
        </p:nvSpPr>
        <p:spPr>
          <a:xfrm rot="10800000" flipV="1">
            <a:off x="194796" y="162790"/>
            <a:ext cx="540000" cy="540000"/>
          </a:xfrm>
          <a:prstGeom prst="roundRect">
            <a:avLst>
              <a:gd name="adj" fmla="val 5039"/>
            </a:avLst>
          </a:prstGeom>
          <a:solidFill>
            <a:srgbClr val="005CA1"/>
          </a:solidFill>
          <a:ln>
            <a:noFill/>
          </a:ln>
        </p:spPr>
        <p:style>
          <a:lnRef idx="0">
            <a:scrgbClr r="0" g="0" b="0"/>
          </a:lnRef>
          <a:fillRef idx="0">
            <a:scrgbClr r="0" g="0" b="0"/>
          </a:fillRef>
          <a:effectRef idx="0">
            <a:scrgbClr r="0" g="0" b="0"/>
          </a:effectRef>
          <a:fontRef idx="minor">
            <a:schemeClr val="lt1"/>
          </a:fontRef>
        </p:style>
        <p:txBody>
          <a:bodyPr lIns="91436" tIns="45719" rIns="91436" bIns="45719" rtlCol="0" anchor="ctr"/>
          <a:lstStyle/>
          <a:p>
            <a:pPr algn="ctr"/>
            <a:r>
              <a:rPr lang="en-US" altLang="zh-CN" sz="3600" b="1" dirty="0">
                <a:solidFill>
                  <a:schemeClr val="bg1"/>
                </a:solidFill>
                <a:latin typeface="Times New Roman" panose="02020603050405020304" pitchFamily="18" charset="0"/>
                <a:ea typeface="SimHei" panose="02010609060101010101" pitchFamily="49" charset="-122"/>
                <a:cs typeface="Times New Roman" panose="02020603050405020304" pitchFamily="18" charset="0"/>
              </a:rPr>
              <a:t>1</a:t>
            </a:r>
            <a:endParaRPr lang="zh-CN" altLang="en-US" sz="3600" b="1" dirty="0">
              <a:solidFill>
                <a:schemeClr val="bg1"/>
              </a:solidFill>
              <a:latin typeface="Times New Roman" panose="02020603050405020304" pitchFamily="18" charset="0"/>
              <a:ea typeface="SimHei" panose="02010609060101010101" pitchFamily="49" charset="-122"/>
              <a:cs typeface="Times New Roman" panose="02020603050405020304" pitchFamily="18" charset="0"/>
            </a:endParaRPr>
          </a:p>
        </p:txBody>
      </p:sp>
      <p:sp>
        <p:nvSpPr>
          <p:cNvPr id="7"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SimHei" panose="02010609060101010101" pitchFamily="49" charset="-122"/>
              <a:ea typeface="SimHei" panose="02010609060101010101" pitchFamily="49" charset="-122"/>
            </a:endParaRPr>
          </a:p>
        </p:txBody>
      </p:sp>
      <p:sp>
        <p:nvSpPr>
          <p:cNvPr id="37" name="箭头: 五边形 36">
            <a:extLst>
              <a:ext uri="{FF2B5EF4-FFF2-40B4-BE49-F238E27FC236}">
                <a16:creationId xmlns:a16="http://schemas.microsoft.com/office/drawing/2014/main" id="{BDFEE250-05AD-443B-8257-5D47F7A167E7}"/>
              </a:ext>
            </a:extLst>
          </p:cNvPr>
          <p:cNvSpPr/>
          <p:nvPr/>
        </p:nvSpPr>
        <p:spPr>
          <a:xfrm>
            <a:off x="0" y="1181100"/>
            <a:ext cx="2734733" cy="369332"/>
          </a:xfrm>
          <a:prstGeom prst="homePlat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Power Scheduling</a:t>
            </a:r>
            <a:endPar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矩形 8">
            <a:extLst>
              <a:ext uri="{FF2B5EF4-FFF2-40B4-BE49-F238E27FC236}">
                <a16:creationId xmlns:a16="http://schemas.microsoft.com/office/drawing/2014/main" id="{34AA016B-A686-4FB3-BAD3-C6877DC39C3F}"/>
              </a:ext>
            </a:extLst>
          </p:cNvPr>
          <p:cNvSpPr/>
          <p:nvPr/>
        </p:nvSpPr>
        <p:spPr>
          <a:xfrm>
            <a:off x="551542" y="1638297"/>
            <a:ext cx="7975842" cy="707886"/>
          </a:xfrm>
          <a:prstGeom prst="rect">
            <a:avLst/>
          </a:prstGeom>
        </p:spPr>
        <p:txBody>
          <a:bodyPr wrap="square">
            <a:spAutoFit/>
          </a:bodyPr>
          <a:lstStyle/>
          <a:p>
            <a:pPr marL="342900" indent="-342900" latinLnBrk="1">
              <a:buFont typeface="Wingdings" panose="05000000000000000000" pitchFamily="2" charset="2"/>
              <a:buChar char="Ø"/>
            </a:pPr>
            <a:r>
              <a:rPr kumimoji="1" lang="en-US" altLang="zh-CN" sz="2000" dirty="0">
                <a:ea typeface="Heiti SC Medium" pitchFamily="2" charset="-128"/>
              </a:rPr>
              <a:t>Adversarial Multi-Armed Bandit model for modeling AFL’s power schedule process[5]</a:t>
            </a:r>
          </a:p>
        </p:txBody>
      </p:sp>
      <p:sp>
        <p:nvSpPr>
          <p:cNvPr id="10" name="文本框 9">
            <a:extLst>
              <a:ext uri="{FF2B5EF4-FFF2-40B4-BE49-F238E27FC236}">
                <a16:creationId xmlns:a16="http://schemas.microsoft.com/office/drawing/2014/main" id="{5D19B251-466B-46FC-B4DC-FDD5E6A7B766}"/>
              </a:ext>
            </a:extLst>
          </p:cNvPr>
          <p:cNvSpPr txBox="1"/>
          <p:nvPr/>
        </p:nvSpPr>
        <p:spPr>
          <a:xfrm>
            <a:off x="546010" y="5353319"/>
            <a:ext cx="8251374" cy="1277273"/>
          </a:xfrm>
          <a:prstGeom prst="rect">
            <a:avLst/>
          </a:prstGeom>
          <a:noFill/>
        </p:spPr>
        <p:txBody>
          <a:bodyPr wrap="square" rtlCol="0">
            <a:spAutoFit/>
          </a:bodyPr>
          <a:lstStyle/>
          <a:p>
            <a:r>
              <a:rPr lang="en-US" altLang="zh-CN" sz="1100" dirty="0">
                <a:latin typeface="Times New Roman" panose="02020603050405020304" pitchFamily="18" charset="0"/>
                <a:cs typeface="Times New Roman" panose="02020603050405020304" pitchFamily="18" charset="0"/>
              </a:rPr>
              <a:t>[5] Yue, Tai, et al. "</a:t>
            </a:r>
            <a:r>
              <a:rPr lang="en-US" altLang="zh-CN" sz="1100" dirty="0" err="1">
                <a:latin typeface="Times New Roman" panose="02020603050405020304" pitchFamily="18" charset="0"/>
                <a:cs typeface="Times New Roman" panose="02020603050405020304" pitchFamily="18" charset="0"/>
              </a:rPr>
              <a:t>Ecofuzz</a:t>
            </a:r>
            <a:r>
              <a:rPr lang="en-US" altLang="zh-CN" sz="1100" dirty="0">
                <a:latin typeface="Times New Roman" panose="02020603050405020304" pitchFamily="18" charset="0"/>
                <a:cs typeface="Times New Roman" panose="02020603050405020304" pitchFamily="18" charset="0"/>
              </a:rPr>
              <a:t>: Adaptive energy-saving </a:t>
            </a:r>
            <a:r>
              <a:rPr lang="en-US" altLang="zh-CN" sz="1100" dirty="0" err="1">
                <a:latin typeface="Times New Roman" panose="02020603050405020304" pitchFamily="18" charset="0"/>
                <a:cs typeface="Times New Roman" panose="02020603050405020304" pitchFamily="18" charset="0"/>
              </a:rPr>
              <a:t>greybox</a:t>
            </a:r>
            <a:r>
              <a:rPr lang="en-US" altLang="zh-CN" sz="1100" dirty="0">
                <a:latin typeface="Times New Roman" panose="02020603050405020304" pitchFamily="18" charset="0"/>
                <a:cs typeface="Times New Roman" panose="02020603050405020304" pitchFamily="18" charset="0"/>
              </a:rPr>
              <a:t> fuzzing as a variant of the adversarial multi-armed bandit." 29th {USENIX} Security Symposium ({USENIX} Security 20). 2020.</a:t>
            </a:r>
          </a:p>
          <a:p>
            <a:r>
              <a:rPr lang="en-US" altLang="zh-CN" sz="1100" dirty="0">
                <a:latin typeface="Times New Roman" panose="02020603050405020304" pitchFamily="18" charset="0"/>
                <a:cs typeface="Times New Roman" panose="02020603050405020304" pitchFamily="18" charset="0"/>
              </a:rPr>
              <a:t>[6] </a:t>
            </a:r>
            <a:r>
              <a:rPr lang="en-US" altLang="zh-CN" sz="1100" dirty="0" err="1">
                <a:latin typeface="Times New Roman" panose="02020603050405020304" pitchFamily="18" charset="0"/>
                <a:cs typeface="Times New Roman" panose="02020603050405020304" pitchFamily="18" charset="0"/>
              </a:rPr>
              <a:t>Böhme</a:t>
            </a:r>
            <a:r>
              <a:rPr lang="en-US" altLang="zh-CN" sz="1100" dirty="0">
                <a:latin typeface="Times New Roman" panose="02020603050405020304" pitchFamily="18" charset="0"/>
                <a:cs typeface="Times New Roman" panose="02020603050405020304" pitchFamily="18" charset="0"/>
              </a:rPr>
              <a:t>, Marcel, Van-</a:t>
            </a:r>
            <a:r>
              <a:rPr lang="en-US" altLang="zh-CN" sz="1100" dirty="0" err="1">
                <a:latin typeface="Times New Roman" panose="02020603050405020304" pitchFamily="18" charset="0"/>
                <a:cs typeface="Times New Roman" panose="02020603050405020304" pitchFamily="18" charset="0"/>
              </a:rPr>
              <a:t>Thuan</a:t>
            </a:r>
            <a:r>
              <a:rPr lang="en-US" altLang="zh-CN" sz="1100" dirty="0">
                <a:latin typeface="Times New Roman" panose="02020603050405020304" pitchFamily="18" charset="0"/>
                <a:cs typeface="Times New Roman" panose="02020603050405020304" pitchFamily="18" charset="0"/>
              </a:rPr>
              <a:t> Pham, and </a:t>
            </a:r>
            <a:r>
              <a:rPr lang="en-US" altLang="zh-CN" sz="1100" dirty="0" err="1">
                <a:latin typeface="Times New Roman" panose="02020603050405020304" pitchFamily="18" charset="0"/>
                <a:cs typeface="Times New Roman" panose="02020603050405020304" pitchFamily="18" charset="0"/>
              </a:rPr>
              <a:t>Abhik</a:t>
            </a:r>
            <a:r>
              <a:rPr lang="en-US" altLang="zh-CN" sz="1100" dirty="0">
                <a:latin typeface="Times New Roman" panose="02020603050405020304" pitchFamily="18" charset="0"/>
                <a:cs typeface="Times New Roman" panose="02020603050405020304" pitchFamily="18" charset="0"/>
              </a:rPr>
              <a:t> </a:t>
            </a:r>
            <a:r>
              <a:rPr lang="en-US" altLang="zh-CN" sz="1100" dirty="0" err="1">
                <a:latin typeface="Times New Roman" panose="02020603050405020304" pitchFamily="18" charset="0"/>
                <a:cs typeface="Times New Roman" panose="02020603050405020304" pitchFamily="18" charset="0"/>
              </a:rPr>
              <a:t>Roychoudhury</a:t>
            </a:r>
            <a:r>
              <a:rPr lang="en-US" altLang="zh-CN" sz="1100" dirty="0">
                <a:latin typeface="Times New Roman" panose="02020603050405020304" pitchFamily="18" charset="0"/>
                <a:cs typeface="Times New Roman" panose="02020603050405020304" pitchFamily="18" charset="0"/>
              </a:rPr>
              <a:t>. "Coverage-based </a:t>
            </a:r>
            <a:r>
              <a:rPr lang="en-US" altLang="zh-CN" sz="1100" dirty="0" err="1">
                <a:latin typeface="Times New Roman" panose="02020603050405020304" pitchFamily="18" charset="0"/>
                <a:cs typeface="Times New Roman" panose="02020603050405020304" pitchFamily="18" charset="0"/>
              </a:rPr>
              <a:t>greybox</a:t>
            </a:r>
            <a:r>
              <a:rPr lang="en-US" altLang="zh-CN" sz="1100" dirty="0">
                <a:latin typeface="Times New Roman" panose="02020603050405020304" pitchFamily="18" charset="0"/>
                <a:cs typeface="Times New Roman" panose="02020603050405020304" pitchFamily="18" charset="0"/>
              </a:rPr>
              <a:t> fuzzing as </a:t>
            </a:r>
            <a:r>
              <a:rPr lang="en-US" altLang="zh-CN" sz="1100" dirty="0" err="1">
                <a:latin typeface="Times New Roman" panose="02020603050405020304" pitchFamily="18" charset="0"/>
                <a:cs typeface="Times New Roman" panose="02020603050405020304" pitchFamily="18" charset="0"/>
              </a:rPr>
              <a:t>markov</a:t>
            </a:r>
            <a:r>
              <a:rPr lang="en-US" altLang="zh-CN" sz="1100" dirty="0">
                <a:latin typeface="Times New Roman" panose="02020603050405020304" pitchFamily="18" charset="0"/>
                <a:cs typeface="Times New Roman" panose="02020603050405020304" pitchFamily="18" charset="0"/>
              </a:rPr>
              <a:t> chain." IEEE Transactions on Software Engineering 45.5 (2017): 489-506.</a:t>
            </a:r>
          </a:p>
          <a:p>
            <a:r>
              <a:rPr lang="en-US" altLang="zh-CN" sz="1100" dirty="0">
                <a:latin typeface="Times New Roman" panose="02020603050405020304" pitchFamily="18" charset="0"/>
                <a:cs typeface="Times New Roman" panose="02020603050405020304" pitchFamily="18" charset="0"/>
              </a:rPr>
              <a:t>[7]</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Böhme</a:t>
            </a:r>
            <a:r>
              <a:rPr lang="en-US" sz="1100" dirty="0">
                <a:latin typeface="Times New Roman" panose="02020603050405020304" pitchFamily="18" charset="0"/>
                <a:cs typeface="Times New Roman" panose="02020603050405020304" pitchFamily="18" charset="0"/>
              </a:rPr>
              <a:t>, Marcel, Valentin JM </a:t>
            </a:r>
            <a:r>
              <a:rPr lang="en-US" sz="1100" dirty="0" err="1">
                <a:latin typeface="Times New Roman" panose="02020603050405020304" pitchFamily="18" charset="0"/>
                <a:cs typeface="Times New Roman" panose="02020603050405020304" pitchFamily="18" charset="0"/>
              </a:rPr>
              <a:t>Manès</a:t>
            </a:r>
            <a:r>
              <a:rPr lang="en-US" sz="1100" dirty="0">
                <a:latin typeface="Times New Roman" panose="02020603050405020304" pitchFamily="18" charset="0"/>
                <a:cs typeface="Times New Roman" panose="02020603050405020304" pitchFamily="18" charset="0"/>
              </a:rPr>
              <a:t>, and Sang </a:t>
            </a:r>
            <a:r>
              <a:rPr lang="en-US" sz="1100" dirty="0" err="1">
                <a:latin typeface="Times New Roman" panose="02020603050405020304" pitchFamily="18" charset="0"/>
                <a:cs typeface="Times New Roman" panose="02020603050405020304" pitchFamily="18" charset="0"/>
              </a:rPr>
              <a:t>Kil</a:t>
            </a:r>
            <a:r>
              <a:rPr lang="en-US" sz="1100" dirty="0">
                <a:latin typeface="Times New Roman" panose="02020603050405020304" pitchFamily="18" charset="0"/>
                <a:cs typeface="Times New Roman" panose="02020603050405020304" pitchFamily="18" charset="0"/>
              </a:rPr>
              <a:t> Cha. "Boosting </a:t>
            </a:r>
            <a:r>
              <a:rPr lang="en-US" sz="1100" dirty="0" err="1">
                <a:latin typeface="Times New Roman" panose="02020603050405020304" pitchFamily="18" charset="0"/>
                <a:cs typeface="Times New Roman" panose="02020603050405020304" pitchFamily="18" charset="0"/>
              </a:rPr>
              <a:t>fuzzer</a:t>
            </a:r>
            <a:r>
              <a:rPr lang="en-US" sz="1100" dirty="0">
                <a:latin typeface="Times New Roman" panose="02020603050405020304" pitchFamily="18" charset="0"/>
                <a:cs typeface="Times New Roman" panose="02020603050405020304" pitchFamily="18" charset="0"/>
              </a:rPr>
              <a:t> efficiency: An information theoretic perspective." Proceedings of the 28th ACM Joint Meeting on European Software Engineering Conference and Symposium on the Foundations of Software Engineering. 2020.</a:t>
            </a:r>
          </a:p>
        </p:txBody>
      </p:sp>
      <p:pic>
        <p:nvPicPr>
          <p:cNvPr id="8" name="图片 7">
            <a:extLst>
              <a:ext uri="{FF2B5EF4-FFF2-40B4-BE49-F238E27FC236}">
                <a16:creationId xmlns:a16="http://schemas.microsoft.com/office/drawing/2014/main" id="{898EC793-175F-45BF-A3A6-1E336B524A60}"/>
              </a:ext>
            </a:extLst>
          </p:cNvPr>
          <p:cNvPicPr>
            <a:picLocks noChangeAspect="1"/>
          </p:cNvPicPr>
          <p:nvPr/>
        </p:nvPicPr>
        <p:blipFill>
          <a:blip r:embed="rId4"/>
          <a:stretch>
            <a:fillRect/>
          </a:stretch>
        </p:blipFill>
        <p:spPr>
          <a:xfrm>
            <a:off x="4539463" y="4052617"/>
            <a:ext cx="3830586" cy="1312370"/>
          </a:xfrm>
          <a:prstGeom prst="rect">
            <a:avLst/>
          </a:prstGeom>
        </p:spPr>
      </p:pic>
      <p:sp>
        <p:nvSpPr>
          <p:cNvPr id="11" name="矩形 10">
            <a:extLst>
              <a:ext uri="{FF2B5EF4-FFF2-40B4-BE49-F238E27FC236}">
                <a16:creationId xmlns:a16="http://schemas.microsoft.com/office/drawing/2014/main" id="{FDCB61D9-5C5A-40D6-A1E4-DB758F9DD90A}"/>
              </a:ext>
            </a:extLst>
          </p:cNvPr>
          <p:cNvSpPr/>
          <p:nvPr/>
        </p:nvSpPr>
        <p:spPr>
          <a:xfrm>
            <a:off x="546010" y="4143426"/>
            <a:ext cx="2802434" cy="400110"/>
          </a:xfrm>
          <a:prstGeom prst="rect">
            <a:avLst/>
          </a:prstGeom>
        </p:spPr>
        <p:txBody>
          <a:bodyPr wrap="none">
            <a:spAutoFit/>
          </a:bodyPr>
          <a:lstStyle/>
          <a:p>
            <a:pPr marL="342900" indent="-342900" latinLnBrk="1">
              <a:buFont typeface="Wingdings" panose="05000000000000000000" pitchFamily="2" charset="2"/>
              <a:buChar char="Ø"/>
            </a:pPr>
            <a:r>
              <a:rPr kumimoji="1" lang="en-US" altLang="zh-CN" sz="2000" dirty="0">
                <a:ea typeface="Heiti SC Medium" pitchFamily="2" charset="-128"/>
              </a:rPr>
              <a:t>Information theory[7]</a:t>
            </a:r>
          </a:p>
        </p:txBody>
      </p:sp>
      <p:sp>
        <p:nvSpPr>
          <p:cNvPr id="12" name="矩形 11">
            <a:extLst>
              <a:ext uri="{FF2B5EF4-FFF2-40B4-BE49-F238E27FC236}">
                <a16:creationId xmlns:a16="http://schemas.microsoft.com/office/drawing/2014/main" id="{8C4CB4AA-A51C-4B49-987B-C79160E594B9}"/>
              </a:ext>
            </a:extLst>
          </p:cNvPr>
          <p:cNvSpPr/>
          <p:nvPr/>
        </p:nvSpPr>
        <p:spPr>
          <a:xfrm>
            <a:off x="546010" y="3759411"/>
            <a:ext cx="7226390" cy="400110"/>
          </a:xfrm>
          <a:prstGeom prst="rect">
            <a:avLst/>
          </a:prstGeom>
        </p:spPr>
        <p:txBody>
          <a:bodyPr wrap="square">
            <a:spAutoFit/>
          </a:bodyPr>
          <a:lstStyle/>
          <a:p>
            <a:pPr marL="342900" indent="-342900" latinLnBrk="1">
              <a:buFont typeface="Wingdings" panose="05000000000000000000" pitchFamily="2" charset="2"/>
              <a:buChar char="Ø"/>
            </a:pPr>
            <a:r>
              <a:rPr kumimoji="1" lang="en-US" altLang="zh-CN" sz="2000" dirty="0">
                <a:ea typeface="Heiti SC Medium" pitchFamily="2" charset="-128"/>
              </a:rPr>
              <a:t>Measure the input potential to assign energy[5]</a:t>
            </a:r>
          </a:p>
        </p:txBody>
      </p:sp>
      <p:sp>
        <p:nvSpPr>
          <p:cNvPr id="13" name="矩形 12">
            <a:extLst>
              <a:ext uri="{FF2B5EF4-FFF2-40B4-BE49-F238E27FC236}">
                <a16:creationId xmlns:a16="http://schemas.microsoft.com/office/drawing/2014/main" id="{8A3F010F-1463-4E7F-838D-E8253B500F2B}"/>
              </a:ext>
            </a:extLst>
          </p:cNvPr>
          <p:cNvSpPr/>
          <p:nvPr/>
        </p:nvSpPr>
        <p:spPr>
          <a:xfrm>
            <a:off x="551542" y="3449943"/>
            <a:ext cx="7975842" cy="400110"/>
          </a:xfrm>
          <a:prstGeom prst="rect">
            <a:avLst/>
          </a:prstGeom>
        </p:spPr>
        <p:txBody>
          <a:bodyPr wrap="square">
            <a:spAutoFit/>
          </a:bodyPr>
          <a:lstStyle/>
          <a:p>
            <a:pPr marL="342900" indent="-342900" latinLnBrk="1">
              <a:buFont typeface="Wingdings" panose="05000000000000000000" pitchFamily="2" charset="2"/>
              <a:buChar char="Ø"/>
            </a:pPr>
            <a:r>
              <a:rPr kumimoji="1" lang="en-US" sz="2000" dirty="0">
                <a:ea typeface="Heiti SC Medium" pitchFamily="2" charset="-128"/>
              </a:rPr>
              <a:t>Visualizing </a:t>
            </a:r>
            <a:r>
              <a:rPr kumimoji="1" lang="en-US" dirty="0">
                <a:ea typeface="Heiti SC Medium" pitchFamily="2" charset="-128"/>
              </a:rPr>
              <a:t>CGF</a:t>
            </a:r>
            <a:r>
              <a:rPr kumimoji="1" lang="en-US" sz="2000" dirty="0">
                <a:ea typeface="Heiti SC Medium" pitchFamily="2" charset="-128"/>
              </a:rPr>
              <a:t> as the exploration of the state space of a </a:t>
            </a:r>
            <a:r>
              <a:rPr kumimoji="1" lang="en-US" dirty="0">
                <a:ea typeface="Heiti SC Medium" pitchFamily="2" charset="-128"/>
              </a:rPr>
              <a:t>Markov</a:t>
            </a:r>
            <a:r>
              <a:rPr kumimoji="1" lang="en-US" sz="2000" dirty="0">
                <a:ea typeface="Heiti SC Medium" pitchFamily="2" charset="-128"/>
              </a:rPr>
              <a:t> chain[6]</a:t>
            </a:r>
          </a:p>
        </p:txBody>
      </p:sp>
      <p:pic>
        <p:nvPicPr>
          <p:cNvPr id="14" name="图片 13">
            <a:extLst>
              <a:ext uri="{FF2B5EF4-FFF2-40B4-BE49-F238E27FC236}">
                <a16:creationId xmlns:a16="http://schemas.microsoft.com/office/drawing/2014/main" id="{69205B1C-82B9-4931-9079-033A56FF7F9A}"/>
              </a:ext>
            </a:extLst>
          </p:cNvPr>
          <p:cNvPicPr>
            <a:picLocks noChangeAspect="1"/>
          </p:cNvPicPr>
          <p:nvPr/>
        </p:nvPicPr>
        <p:blipFill>
          <a:blip r:embed="rId5"/>
          <a:stretch>
            <a:fillRect/>
          </a:stretch>
        </p:blipFill>
        <p:spPr>
          <a:xfrm>
            <a:off x="4829747" y="2014589"/>
            <a:ext cx="3229429" cy="1381798"/>
          </a:xfrm>
          <a:prstGeom prst="rect">
            <a:avLst/>
          </a:prstGeom>
        </p:spPr>
      </p:pic>
    </p:spTree>
    <p:extLst>
      <p:ext uri="{BB962C8B-B14F-4D97-AF65-F5344CB8AC3E}">
        <p14:creationId xmlns:p14="http://schemas.microsoft.com/office/powerpoint/2010/main" val="1360920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7">
            <a:extLst>
              <a:ext uri="{FF2B5EF4-FFF2-40B4-BE49-F238E27FC236}">
                <a16:creationId xmlns:a16="http://schemas.microsoft.com/office/drawing/2014/main" id="{AED4F687-D87D-45ED-A72E-62E854EA9423}"/>
              </a:ext>
            </a:extLst>
          </p:cNvPr>
          <p:cNvCxnSpPr/>
          <p:nvPr/>
        </p:nvCxnSpPr>
        <p:spPr>
          <a:xfrm>
            <a:off x="0" y="3429000"/>
            <a:ext cx="9144000" cy="0"/>
          </a:xfrm>
          <a:prstGeom prst="line">
            <a:avLst/>
          </a:prstGeom>
          <a:ln w="50800">
            <a:solidFill>
              <a:srgbClr val="005CA1"/>
            </a:solidFill>
          </a:ln>
        </p:spPr>
        <p:style>
          <a:lnRef idx="1">
            <a:schemeClr val="accent1"/>
          </a:lnRef>
          <a:fillRef idx="0">
            <a:schemeClr val="accent1"/>
          </a:fillRef>
          <a:effectRef idx="0">
            <a:schemeClr val="accent1"/>
          </a:effectRef>
          <a:fontRef idx="minor">
            <a:schemeClr val="tx1"/>
          </a:fontRef>
        </p:style>
      </p:cxnSp>
      <p:grpSp>
        <p:nvGrpSpPr>
          <p:cNvPr id="3" name="组合 1">
            <a:extLst>
              <a:ext uri="{FF2B5EF4-FFF2-40B4-BE49-F238E27FC236}">
                <a16:creationId xmlns:a16="http://schemas.microsoft.com/office/drawing/2014/main" id="{51B9803D-EAE6-4A9D-A51A-7C003D927FD2}"/>
              </a:ext>
            </a:extLst>
          </p:cNvPr>
          <p:cNvGrpSpPr/>
          <p:nvPr/>
        </p:nvGrpSpPr>
        <p:grpSpPr>
          <a:xfrm>
            <a:off x="6719121" y="158101"/>
            <a:ext cx="2348263" cy="549379"/>
            <a:chOff x="113015" y="4869773"/>
            <a:chExt cx="2348263" cy="549379"/>
          </a:xfrm>
        </p:grpSpPr>
        <p:sp>
          <p:nvSpPr>
            <p:cNvPr id="4" name="文本框 3">
              <a:extLst>
                <a:ext uri="{FF2B5EF4-FFF2-40B4-BE49-F238E27FC236}">
                  <a16:creationId xmlns:a16="http://schemas.microsoft.com/office/drawing/2014/main" id="{A97131B1-59F4-45E4-A5E4-AD1A2829C21C}"/>
                </a:ext>
              </a:extLst>
            </p:cNvPr>
            <p:cNvSpPr txBox="1"/>
            <p:nvPr/>
          </p:nvSpPr>
          <p:spPr>
            <a:xfrm>
              <a:off x="113015" y="4869773"/>
              <a:ext cx="1810360" cy="549379"/>
            </a:xfrm>
            <a:prstGeom prst="rect">
              <a:avLst/>
            </a:prstGeom>
            <a:noFill/>
          </p:spPr>
          <p:txBody>
            <a:bodyPr wrap="square" lIns="91438" tIns="45719" rIns="91438" bIns="45719" rtlCol="0" anchor="ctr">
              <a:spAutoFit/>
            </a:bodyPr>
            <a:lstStyle/>
            <a:p>
              <a:pPr algn="r">
                <a:lnSpc>
                  <a:spcPct val="110000"/>
                </a:lnSpc>
              </a:pPr>
              <a:r>
                <a:rPr lang="zh-CN" altLang="en-US" sz="1400" b="1" dirty="0">
                  <a:solidFill>
                    <a:srgbClr val="0C63AA"/>
                  </a:solidFill>
                  <a:latin typeface="Segoe UI Semilight" panose="020B0402040204020203" pitchFamily="34" charset="0"/>
                  <a:ea typeface="微软雅黑" panose="020B0503020204020204" pitchFamily="34" charset="-122"/>
                  <a:cs typeface="Segoe UI Semilight" panose="020B0402040204020203" pitchFamily="34" charset="0"/>
                </a:rPr>
                <a:t>电子科技大学</a:t>
              </a:r>
              <a:endParaRPr lang="en-US" altLang="zh-CN" sz="1400" b="1" dirty="0">
                <a:solidFill>
                  <a:srgbClr val="0C63AA"/>
                </a:solidFill>
                <a:latin typeface="Segoe UI Semilight" panose="020B0402040204020203" pitchFamily="34" charset="0"/>
                <a:ea typeface="微软雅黑" panose="020B0503020204020204" pitchFamily="34" charset="-122"/>
                <a:cs typeface="Segoe UI Semilight" panose="020B0402040204020203" pitchFamily="34" charset="0"/>
              </a:endParaRPr>
            </a:p>
            <a:p>
              <a:pPr algn="r">
                <a:lnSpc>
                  <a:spcPct val="110000"/>
                </a:lnSpc>
              </a:pPr>
              <a:r>
                <a:rPr lang="zh-CN" altLang="en-US" sz="1400" b="1" dirty="0">
                  <a:solidFill>
                    <a:srgbClr val="0C63AA"/>
                  </a:solidFill>
                  <a:latin typeface="Segoe UI Semilight" panose="020B0402040204020203" pitchFamily="34" charset="0"/>
                  <a:ea typeface="微软雅黑" panose="020B0503020204020204" pitchFamily="34" charset="-122"/>
                  <a:cs typeface="Segoe UI Semilight" panose="020B0402040204020203" pitchFamily="34" charset="0"/>
                </a:rPr>
                <a:t>信息与通信工程学院</a:t>
              </a:r>
            </a:p>
          </p:txBody>
        </p:sp>
        <p:sp>
          <p:nvSpPr>
            <p:cNvPr id="5" name="椭圆 4">
              <a:extLst>
                <a:ext uri="{FF2B5EF4-FFF2-40B4-BE49-F238E27FC236}">
                  <a16:creationId xmlns:a16="http://schemas.microsoft.com/office/drawing/2014/main" id="{CE1DC7B8-6EE7-459B-979F-12EBB909D463}"/>
                </a:ext>
              </a:extLst>
            </p:cNvPr>
            <p:cNvSpPr/>
            <p:nvPr/>
          </p:nvSpPr>
          <p:spPr>
            <a:xfrm>
              <a:off x="1921278" y="4874462"/>
              <a:ext cx="540000" cy="540000"/>
            </a:xfrm>
            <a:prstGeom prst="ellipse">
              <a:avLst/>
            </a:prstGeom>
            <a:blipFill dpi="0" rotWithShape="1">
              <a:blip r:embed="rId4" cstate="print">
                <a:extLst>
                  <a:ext uri="{28A0092B-C50C-407E-A947-70E740481C1C}">
                    <a14:useLocalDpi xmlns:a14="http://schemas.microsoft.com/office/drawing/2010/main" val="0"/>
                  </a:ext>
                </a:extLst>
              </a:blip>
              <a:srcRect/>
              <a:stretch>
                <a:fillRect/>
              </a:stretch>
            </a:blipFill>
            <a:ln>
              <a:solidFill>
                <a:srgbClr val="0C63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global-search_48587">
            <a:extLst>
              <a:ext uri="{FF2B5EF4-FFF2-40B4-BE49-F238E27FC236}">
                <a16:creationId xmlns:a16="http://schemas.microsoft.com/office/drawing/2014/main" id="{D169DBA3-B445-4C2E-9243-C7A2C62E341C}"/>
              </a:ext>
            </a:extLst>
          </p:cNvPr>
          <p:cNvSpPr>
            <a:spLocks noChangeAspect="1"/>
          </p:cNvSpPr>
          <p:nvPr/>
        </p:nvSpPr>
        <p:spPr bwMode="auto">
          <a:xfrm>
            <a:off x="4022179" y="1594417"/>
            <a:ext cx="1099640" cy="1080000"/>
          </a:xfrm>
          <a:custGeom>
            <a:avLst/>
            <a:gdLst>
              <a:gd name="T0" fmla="*/ 669 w 917"/>
              <a:gd name="T1" fmla="*/ 764 h 902"/>
              <a:gd name="T2" fmla="*/ 651 w 917"/>
              <a:gd name="T3" fmla="*/ 764 h 902"/>
              <a:gd name="T4" fmla="*/ 520 w 917"/>
              <a:gd name="T5" fmla="*/ 821 h 902"/>
              <a:gd name="T6" fmla="*/ 499 w 917"/>
              <a:gd name="T7" fmla="*/ 692 h 902"/>
              <a:gd name="T8" fmla="*/ 457 w 917"/>
              <a:gd name="T9" fmla="*/ 830 h 902"/>
              <a:gd name="T10" fmla="*/ 412 w 917"/>
              <a:gd name="T11" fmla="*/ 684 h 902"/>
              <a:gd name="T12" fmla="*/ 487 w 917"/>
              <a:gd name="T13" fmla="*/ 684 h 902"/>
              <a:gd name="T14" fmla="*/ 451 w 917"/>
              <a:gd name="T15" fmla="*/ 630 h 902"/>
              <a:gd name="T16" fmla="*/ 394 w 917"/>
              <a:gd name="T17" fmla="*/ 480 h 902"/>
              <a:gd name="T18" fmla="*/ 436 w 917"/>
              <a:gd name="T19" fmla="*/ 466 h 902"/>
              <a:gd name="T20" fmla="*/ 394 w 917"/>
              <a:gd name="T21" fmla="*/ 415 h 902"/>
              <a:gd name="T22" fmla="*/ 451 w 917"/>
              <a:gd name="T23" fmla="*/ 265 h 902"/>
              <a:gd name="T24" fmla="*/ 505 w 917"/>
              <a:gd name="T25" fmla="*/ 349 h 902"/>
              <a:gd name="T26" fmla="*/ 552 w 917"/>
              <a:gd name="T27" fmla="*/ 316 h 902"/>
              <a:gd name="T28" fmla="*/ 633 w 917"/>
              <a:gd name="T29" fmla="*/ 224 h 902"/>
              <a:gd name="T30" fmla="*/ 663 w 917"/>
              <a:gd name="T31" fmla="*/ 289 h 902"/>
              <a:gd name="T32" fmla="*/ 675 w 917"/>
              <a:gd name="T33" fmla="*/ 200 h 902"/>
              <a:gd name="T34" fmla="*/ 815 w 917"/>
              <a:gd name="T35" fmla="*/ 343 h 902"/>
              <a:gd name="T36" fmla="*/ 896 w 917"/>
              <a:gd name="T37" fmla="*/ 472 h 902"/>
              <a:gd name="T38" fmla="*/ 448 w 917"/>
              <a:gd name="T39" fmla="*/ 0 h 902"/>
              <a:gd name="T40" fmla="*/ 448 w 917"/>
              <a:gd name="T41" fmla="*/ 896 h 902"/>
              <a:gd name="T42" fmla="*/ 696 w 917"/>
              <a:gd name="T43" fmla="*/ 764 h 902"/>
              <a:gd name="T44" fmla="*/ 687 w 917"/>
              <a:gd name="T45" fmla="*/ 140 h 902"/>
              <a:gd name="T46" fmla="*/ 636 w 917"/>
              <a:gd name="T47" fmla="*/ 110 h 902"/>
              <a:gd name="T48" fmla="*/ 621 w 917"/>
              <a:gd name="T49" fmla="*/ 176 h 902"/>
              <a:gd name="T50" fmla="*/ 523 w 917"/>
              <a:gd name="T51" fmla="*/ 68 h 902"/>
              <a:gd name="T52" fmla="*/ 454 w 917"/>
              <a:gd name="T53" fmla="*/ 62 h 902"/>
              <a:gd name="T54" fmla="*/ 466 w 917"/>
              <a:gd name="T55" fmla="*/ 62 h 902"/>
              <a:gd name="T56" fmla="*/ 463 w 917"/>
              <a:gd name="T57" fmla="*/ 212 h 902"/>
              <a:gd name="T58" fmla="*/ 454 w 917"/>
              <a:gd name="T59" fmla="*/ 62 h 902"/>
              <a:gd name="T60" fmla="*/ 367 w 917"/>
              <a:gd name="T61" fmla="*/ 200 h 902"/>
              <a:gd name="T62" fmla="*/ 397 w 917"/>
              <a:gd name="T63" fmla="*/ 71 h 902"/>
              <a:gd name="T64" fmla="*/ 236 w 917"/>
              <a:gd name="T65" fmla="*/ 412 h 902"/>
              <a:gd name="T66" fmla="*/ 361 w 917"/>
              <a:gd name="T67" fmla="*/ 253 h 902"/>
              <a:gd name="T68" fmla="*/ 361 w 917"/>
              <a:gd name="T69" fmla="*/ 639 h 902"/>
              <a:gd name="T70" fmla="*/ 236 w 917"/>
              <a:gd name="T71" fmla="*/ 480 h 902"/>
              <a:gd name="T72" fmla="*/ 361 w 917"/>
              <a:gd name="T73" fmla="*/ 639 h 902"/>
              <a:gd name="T74" fmla="*/ 254 w 917"/>
              <a:gd name="T75" fmla="*/ 152 h 902"/>
              <a:gd name="T76" fmla="*/ 284 w 917"/>
              <a:gd name="T77" fmla="*/ 107 h 902"/>
              <a:gd name="T78" fmla="*/ 233 w 917"/>
              <a:gd name="T79" fmla="*/ 200 h 902"/>
              <a:gd name="T80" fmla="*/ 81 w 917"/>
              <a:gd name="T81" fmla="*/ 412 h 902"/>
              <a:gd name="T82" fmla="*/ 194 w 917"/>
              <a:gd name="T83" fmla="*/ 716 h 902"/>
              <a:gd name="T84" fmla="*/ 188 w 917"/>
              <a:gd name="T85" fmla="*/ 477 h 902"/>
              <a:gd name="T86" fmla="*/ 194 w 917"/>
              <a:gd name="T87" fmla="*/ 716 h 902"/>
              <a:gd name="T88" fmla="*/ 254 w 917"/>
              <a:gd name="T89" fmla="*/ 734 h 902"/>
              <a:gd name="T90" fmla="*/ 233 w 917"/>
              <a:gd name="T91" fmla="*/ 749 h 902"/>
              <a:gd name="T92" fmla="*/ 367 w 917"/>
              <a:gd name="T93" fmla="*/ 690 h 902"/>
              <a:gd name="T94" fmla="*/ 299 w 917"/>
              <a:gd name="T95" fmla="*/ 713 h 902"/>
              <a:gd name="T96" fmla="*/ 499 w 917"/>
              <a:gd name="T97" fmla="*/ 624 h 902"/>
              <a:gd name="T98" fmla="*/ 848 w 917"/>
              <a:gd name="T99" fmla="*/ 424 h 902"/>
              <a:gd name="T100" fmla="*/ 759 w 917"/>
              <a:gd name="T101" fmla="*/ 669 h 902"/>
              <a:gd name="T102" fmla="*/ 591 w 917"/>
              <a:gd name="T103" fmla="*/ 376 h 902"/>
              <a:gd name="T104" fmla="*/ 759 w 917"/>
              <a:gd name="T105" fmla="*/ 669 h 902"/>
              <a:gd name="T106" fmla="*/ 808 w 917"/>
              <a:gd name="T107" fmla="*/ 852 h 902"/>
              <a:gd name="T108" fmla="*/ 826 w 917"/>
              <a:gd name="T109" fmla="*/ 686 h 902"/>
              <a:gd name="T110" fmla="*/ 884 w 917"/>
              <a:gd name="T111" fmla="*/ 887 h 902"/>
              <a:gd name="T112" fmla="*/ 902 w 917"/>
              <a:gd name="T113" fmla="*/ 818 h 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17" h="902">
                <a:moveTo>
                  <a:pt x="675" y="764"/>
                </a:moveTo>
                <a:lnTo>
                  <a:pt x="669" y="764"/>
                </a:lnTo>
                <a:cubicBezTo>
                  <a:pt x="657" y="770"/>
                  <a:pt x="648" y="779"/>
                  <a:pt x="636" y="785"/>
                </a:cubicBezTo>
                <a:cubicBezTo>
                  <a:pt x="642" y="779"/>
                  <a:pt x="645" y="770"/>
                  <a:pt x="651" y="764"/>
                </a:cubicBezTo>
                <a:cubicBezTo>
                  <a:pt x="633" y="761"/>
                  <a:pt x="615" y="758"/>
                  <a:pt x="597" y="752"/>
                </a:cubicBezTo>
                <a:cubicBezTo>
                  <a:pt x="573" y="782"/>
                  <a:pt x="550" y="806"/>
                  <a:pt x="520" y="821"/>
                </a:cubicBezTo>
                <a:cubicBezTo>
                  <a:pt x="529" y="794"/>
                  <a:pt x="538" y="761"/>
                  <a:pt x="544" y="728"/>
                </a:cubicBezTo>
                <a:cubicBezTo>
                  <a:pt x="529" y="719"/>
                  <a:pt x="511" y="704"/>
                  <a:pt x="499" y="692"/>
                </a:cubicBezTo>
                <a:cubicBezTo>
                  <a:pt x="487" y="764"/>
                  <a:pt x="475" y="812"/>
                  <a:pt x="463" y="830"/>
                </a:cubicBezTo>
                <a:lnTo>
                  <a:pt x="457" y="830"/>
                </a:lnTo>
                <a:lnTo>
                  <a:pt x="451" y="830"/>
                </a:lnTo>
                <a:cubicBezTo>
                  <a:pt x="439" y="809"/>
                  <a:pt x="424" y="761"/>
                  <a:pt x="412" y="684"/>
                </a:cubicBezTo>
                <a:cubicBezTo>
                  <a:pt x="427" y="680"/>
                  <a:pt x="442" y="680"/>
                  <a:pt x="454" y="680"/>
                </a:cubicBezTo>
                <a:cubicBezTo>
                  <a:pt x="466" y="680"/>
                  <a:pt x="475" y="680"/>
                  <a:pt x="487" y="684"/>
                </a:cubicBezTo>
                <a:cubicBezTo>
                  <a:pt x="478" y="672"/>
                  <a:pt x="469" y="660"/>
                  <a:pt x="460" y="648"/>
                </a:cubicBezTo>
                <a:cubicBezTo>
                  <a:pt x="457" y="642"/>
                  <a:pt x="454" y="636"/>
                  <a:pt x="451" y="630"/>
                </a:cubicBezTo>
                <a:cubicBezTo>
                  <a:pt x="436" y="630"/>
                  <a:pt x="418" y="630"/>
                  <a:pt x="403" y="633"/>
                </a:cubicBezTo>
                <a:cubicBezTo>
                  <a:pt x="397" y="588"/>
                  <a:pt x="394" y="537"/>
                  <a:pt x="394" y="480"/>
                </a:cubicBezTo>
                <a:lnTo>
                  <a:pt x="433" y="480"/>
                </a:lnTo>
                <a:cubicBezTo>
                  <a:pt x="433" y="474"/>
                  <a:pt x="436" y="471"/>
                  <a:pt x="436" y="466"/>
                </a:cubicBezTo>
                <a:cubicBezTo>
                  <a:pt x="442" y="448"/>
                  <a:pt x="448" y="430"/>
                  <a:pt x="457" y="415"/>
                </a:cubicBezTo>
                <a:lnTo>
                  <a:pt x="394" y="415"/>
                </a:lnTo>
                <a:cubicBezTo>
                  <a:pt x="394" y="358"/>
                  <a:pt x="397" y="307"/>
                  <a:pt x="403" y="262"/>
                </a:cubicBezTo>
                <a:cubicBezTo>
                  <a:pt x="418" y="265"/>
                  <a:pt x="436" y="265"/>
                  <a:pt x="451" y="265"/>
                </a:cubicBezTo>
                <a:cubicBezTo>
                  <a:pt x="466" y="265"/>
                  <a:pt x="484" y="265"/>
                  <a:pt x="499" y="262"/>
                </a:cubicBezTo>
                <a:cubicBezTo>
                  <a:pt x="502" y="289"/>
                  <a:pt x="505" y="319"/>
                  <a:pt x="505" y="349"/>
                </a:cubicBezTo>
                <a:cubicBezTo>
                  <a:pt x="517" y="337"/>
                  <a:pt x="529" y="328"/>
                  <a:pt x="544" y="319"/>
                </a:cubicBezTo>
                <a:cubicBezTo>
                  <a:pt x="547" y="316"/>
                  <a:pt x="550" y="316"/>
                  <a:pt x="552" y="316"/>
                </a:cubicBezTo>
                <a:cubicBezTo>
                  <a:pt x="552" y="295"/>
                  <a:pt x="550" y="274"/>
                  <a:pt x="547" y="253"/>
                </a:cubicBezTo>
                <a:cubicBezTo>
                  <a:pt x="576" y="247"/>
                  <a:pt x="603" y="239"/>
                  <a:pt x="633" y="224"/>
                </a:cubicBezTo>
                <a:cubicBezTo>
                  <a:pt x="642" y="244"/>
                  <a:pt x="648" y="265"/>
                  <a:pt x="654" y="289"/>
                </a:cubicBezTo>
                <a:lnTo>
                  <a:pt x="663" y="289"/>
                </a:lnTo>
                <a:cubicBezTo>
                  <a:pt x="678" y="289"/>
                  <a:pt x="693" y="292"/>
                  <a:pt x="705" y="292"/>
                </a:cubicBezTo>
                <a:cubicBezTo>
                  <a:pt x="699" y="259"/>
                  <a:pt x="687" y="230"/>
                  <a:pt x="675" y="200"/>
                </a:cubicBezTo>
                <a:cubicBezTo>
                  <a:pt x="687" y="191"/>
                  <a:pt x="702" y="182"/>
                  <a:pt x="714" y="173"/>
                </a:cubicBezTo>
                <a:cubicBezTo>
                  <a:pt x="762" y="218"/>
                  <a:pt x="797" y="277"/>
                  <a:pt x="815" y="343"/>
                </a:cubicBezTo>
                <a:cubicBezTo>
                  <a:pt x="836" y="361"/>
                  <a:pt x="854" y="382"/>
                  <a:pt x="869" y="406"/>
                </a:cubicBezTo>
                <a:cubicBezTo>
                  <a:pt x="881" y="427"/>
                  <a:pt x="890" y="448"/>
                  <a:pt x="896" y="472"/>
                </a:cubicBezTo>
                <a:lnTo>
                  <a:pt x="896" y="448"/>
                </a:lnTo>
                <a:cubicBezTo>
                  <a:pt x="896" y="200"/>
                  <a:pt x="696" y="0"/>
                  <a:pt x="448" y="0"/>
                </a:cubicBezTo>
                <a:cubicBezTo>
                  <a:pt x="200" y="0"/>
                  <a:pt x="0" y="200"/>
                  <a:pt x="0" y="448"/>
                </a:cubicBezTo>
                <a:cubicBezTo>
                  <a:pt x="0" y="696"/>
                  <a:pt x="200" y="896"/>
                  <a:pt x="448" y="896"/>
                </a:cubicBezTo>
                <a:cubicBezTo>
                  <a:pt x="550" y="896"/>
                  <a:pt x="645" y="860"/>
                  <a:pt x="720" y="803"/>
                </a:cubicBezTo>
                <a:lnTo>
                  <a:pt x="696" y="764"/>
                </a:lnTo>
                <a:cubicBezTo>
                  <a:pt x="699" y="761"/>
                  <a:pt x="687" y="764"/>
                  <a:pt x="675" y="764"/>
                </a:cubicBezTo>
                <a:close/>
                <a:moveTo>
                  <a:pt x="687" y="140"/>
                </a:moveTo>
                <a:cubicBezTo>
                  <a:pt x="681" y="146"/>
                  <a:pt x="672" y="149"/>
                  <a:pt x="666" y="155"/>
                </a:cubicBezTo>
                <a:cubicBezTo>
                  <a:pt x="657" y="137"/>
                  <a:pt x="648" y="122"/>
                  <a:pt x="636" y="110"/>
                </a:cubicBezTo>
                <a:cubicBezTo>
                  <a:pt x="654" y="116"/>
                  <a:pt x="672" y="128"/>
                  <a:pt x="687" y="140"/>
                </a:cubicBezTo>
                <a:close/>
                <a:moveTo>
                  <a:pt x="621" y="176"/>
                </a:moveTo>
                <a:cubicBezTo>
                  <a:pt x="597" y="185"/>
                  <a:pt x="576" y="194"/>
                  <a:pt x="553" y="200"/>
                </a:cubicBezTo>
                <a:cubicBezTo>
                  <a:pt x="547" y="152"/>
                  <a:pt x="535" y="104"/>
                  <a:pt x="523" y="68"/>
                </a:cubicBezTo>
                <a:cubicBezTo>
                  <a:pt x="562" y="89"/>
                  <a:pt x="594" y="128"/>
                  <a:pt x="621" y="176"/>
                </a:cubicBezTo>
                <a:close/>
                <a:moveTo>
                  <a:pt x="454" y="62"/>
                </a:moveTo>
                <a:lnTo>
                  <a:pt x="460" y="62"/>
                </a:lnTo>
                <a:lnTo>
                  <a:pt x="466" y="62"/>
                </a:lnTo>
                <a:cubicBezTo>
                  <a:pt x="478" y="83"/>
                  <a:pt x="493" y="134"/>
                  <a:pt x="505" y="209"/>
                </a:cubicBezTo>
                <a:cubicBezTo>
                  <a:pt x="490" y="212"/>
                  <a:pt x="475" y="212"/>
                  <a:pt x="463" y="212"/>
                </a:cubicBezTo>
                <a:cubicBezTo>
                  <a:pt x="451" y="212"/>
                  <a:pt x="433" y="212"/>
                  <a:pt x="421" y="209"/>
                </a:cubicBezTo>
                <a:cubicBezTo>
                  <a:pt x="427" y="134"/>
                  <a:pt x="442" y="83"/>
                  <a:pt x="454" y="62"/>
                </a:cubicBezTo>
                <a:close/>
                <a:moveTo>
                  <a:pt x="397" y="71"/>
                </a:moveTo>
                <a:cubicBezTo>
                  <a:pt x="385" y="107"/>
                  <a:pt x="373" y="152"/>
                  <a:pt x="367" y="200"/>
                </a:cubicBezTo>
                <a:cubicBezTo>
                  <a:pt x="343" y="194"/>
                  <a:pt x="320" y="185"/>
                  <a:pt x="299" y="176"/>
                </a:cubicBezTo>
                <a:cubicBezTo>
                  <a:pt x="326" y="128"/>
                  <a:pt x="358" y="89"/>
                  <a:pt x="397" y="71"/>
                </a:cubicBezTo>
                <a:close/>
                <a:moveTo>
                  <a:pt x="352" y="412"/>
                </a:moveTo>
                <a:lnTo>
                  <a:pt x="236" y="412"/>
                </a:lnTo>
                <a:cubicBezTo>
                  <a:pt x="239" y="343"/>
                  <a:pt x="254" y="277"/>
                  <a:pt x="278" y="224"/>
                </a:cubicBezTo>
                <a:cubicBezTo>
                  <a:pt x="305" y="236"/>
                  <a:pt x="332" y="244"/>
                  <a:pt x="361" y="253"/>
                </a:cubicBezTo>
                <a:cubicBezTo>
                  <a:pt x="355" y="313"/>
                  <a:pt x="352" y="373"/>
                  <a:pt x="352" y="412"/>
                </a:cubicBezTo>
                <a:close/>
                <a:moveTo>
                  <a:pt x="361" y="639"/>
                </a:moveTo>
                <a:cubicBezTo>
                  <a:pt x="332" y="645"/>
                  <a:pt x="305" y="654"/>
                  <a:pt x="278" y="669"/>
                </a:cubicBezTo>
                <a:cubicBezTo>
                  <a:pt x="254" y="615"/>
                  <a:pt x="242" y="549"/>
                  <a:pt x="236" y="480"/>
                </a:cubicBezTo>
                <a:lnTo>
                  <a:pt x="352" y="480"/>
                </a:lnTo>
                <a:cubicBezTo>
                  <a:pt x="352" y="516"/>
                  <a:pt x="355" y="576"/>
                  <a:pt x="361" y="639"/>
                </a:cubicBezTo>
                <a:close/>
                <a:moveTo>
                  <a:pt x="284" y="107"/>
                </a:moveTo>
                <a:cubicBezTo>
                  <a:pt x="272" y="122"/>
                  <a:pt x="263" y="137"/>
                  <a:pt x="254" y="152"/>
                </a:cubicBezTo>
                <a:cubicBezTo>
                  <a:pt x="248" y="149"/>
                  <a:pt x="239" y="143"/>
                  <a:pt x="233" y="137"/>
                </a:cubicBezTo>
                <a:cubicBezTo>
                  <a:pt x="248" y="128"/>
                  <a:pt x="266" y="116"/>
                  <a:pt x="284" y="107"/>
                </a:cubicBezTo>
                <a:close/>
                <a:moveTo>
                  <a:pt x="194" y="173"/>
                </a:moveTo>
                <a:cubicBezTo>
                  <a:pt x="206" y="182"/>
                  <a:pt x="218" y="191"/>
                  <a:pt x="233" y="200"/>
                </a:cubicBezTo>
                <a:cubicBezTo>
                  <a:pt x="206" y="259"/>
                  <a:pt x="191" y="331"/>
                  <a:pt x="188" y="412"/>
                </a:cubicBezTo>
                <a:lnTo>
                  <a:pt x="81" y="412"/>
                </a:lnTo>
                <a:cubicBezTo>
                  <a:pt x="90" y="319"/>
                  <a:pt x="131" y="233"/>
                  <a:pt x="194" y="173"/>
                </a:cubicBezTo>
                <a:close/>
                <a:moveTo>
                  <a:pt x="194" y="716"/>
                </a:moveTo>
                <a:cubicBezTo>
                  <a:pt x="131" y="654"/>
                  <a:pt x="90" y="570"/>
                  <a:pt x="81" y="477"/>
                </a:cubicBezTo>
                <a:lnTo>
                  <a:pt x="188" y="477"/>
                </a:lnTo>
                <a:cubicBezTo>
                  <a:pt x="191" y="558"/>
                  <a:pt x="206" y="630"/>
                  <a:pt x="233" y="689"/>
                </a:cubicBezTo>
                <a:cubicBezTo>
                  <a:pt x="218" y="698"/>
                  <a:pt x="206" y="707"/>
                  <a:pt x="194" y="716"/>
                </a:cubicBezTo>
                <a:close/>
                <a:moveTo>
                  <a:pt x="233" y="749"/>
                </a:moveTo>
                <a:cubicBezTo>
                  <a:pt x="239" y="743"/>
                  <a:pt x="248" y="740"/>
                  <a:pt x="254" y="734"/>
                </a:cubicBezTo>
                <a:cubicBezTo>
                  <a:pt x="263" y="749"/>
                  <a:pt x="272" y="767"/>
                  <a:pt x="284" y="779"/>
                </a:cubicBezTo>
                <a:cubicBezTo>
                  <a:pt x="266" y="773"/>
                  <a:pt x="248" y="761"/>
                  <a:pt x="233" y="749"/>
                </a:cubicBezTo>
                <a:close/>
                <a:moveTo>
                  <a:pt x="299" y="713"/>
                </a:moveTo>
                <a:cubicBezTo>
                  <a:pt x="320" y="704"/>
                  <a:pt x="343" y="695"/>
                  <a:pt x="367" y="690"/>
                </a:cubicBezTo>
                <a:cubicBezTo>
                  <a:pt x="373" y="737"/>
                  <a:pt x="382" y="785"/>
                  <a:pt x="397" y="821"/>
                </a:cubicBezTo>
                <a:cubicBezTo>
                  <a:pt x="358" y="797"/>
                  <a:pt x="326" y="761"/>
                  <a:pt x="299" y="713"/>
                </a:cubicBezTo>
                <a:close/>
                <a:moveTo>
                  <a:pt x="573" y="349"/>
                </a:moveTo>
                <a:cubicBezTo>
                  <a:pt x="478" y="406"/>
                  <a:pt x="445" y="528"/>
                  <a:pt x="499" y="624"/>
                </a:cubicBezTo>
                <a:cubicBezTo>
                  <a:pt x="556" y="719"/>
                  <a:pt x="678" y="752"/>
                  <a:pt x="774" y="698"/>
                </a:cubicBezTo>
                <a:cubicBezTo>
                  <a:pt x="869" y="642"/>
                  <a:pt x="902" y="519"/>
                  <a:pt x="848" y="424"/>
                </a:cubicBezTo>
                <a:cubicBezTo>
                  <a:pt x="794" y="328"/>
                  <a:pt x="669" y="295"/>
                  <a:pt x="573" y="349"/>
                </a:cubicBezTo>
                <a:close/>
                <a:moveTo>
                  <a:pt x="759" y="669"/>
                </a:moveTo>
                <a:cubicBezTo>
                  <a:pt x="678" y="716"/>
                  <a:pt x="576" y="687"/>
                  <a:pt x="529" y="606"/>
                </a:cubicBezTo>
                <a:cubicBezTo>
                  <a:pt x="481" y="525"/>
                  <a:pt x="511" y="424"/>
                  <a:pt x="591" y="376"/>
                </a:cubicBezTo>
                <a:cubicBezTo>
                  <a:pt x="672" y="331"/>
                  <a:pt x="774" y="358"/>
                  <a:pt x="821" y="439"/>
                </a:cubicBezTo>
                <a:cubicBezTo>
                  <a:pt x="866" y="519"/>
                  <a:pt x="839" y="624"/>
                  <a:pt x="759" y="669"/>
                </a:cubicBezTo>
                <a:close/>
                <a:moveTo>
                  <a:pt x="893" y="802"/>
                </a:moveTo>
                <a:lnTo>
                  <a:pt x="808" y="852"/>
                </a:lnTo>
                <a:lnTo>
                  <a:pt x="741" y="735"/>
                </a:lnTo>
                <a:lnTo>
                  <a:pt x="826" y="686"/>
                </a:lnTo>
                <a:lnTo>
                  <a:pt x="893" y="802"/>
                </a:lnTo>
                <a:close/>
                <a:moveTo>
                  <a:pt x="884" y="887"/>
                </a:moveTo>
                <a:cubicBezTo>
                  <a:pt x="860" y="902"/>
                  <a:pt x="830" y="893"/>
                  <a:pt x="815" y="869"/>
                </a:cubicBezTo>
                <a:lnTo>
                  <a:pt x="902" y="818"/>
                </a:lnTo>
                <a:cubicBezTo>
                  <a:pt x="917" y="842"/>
                  <a:pt x="908" y="872"/>
                  <a:pt x="884" y="887"/>
                </a:cubicBezTo>
                <a:close/>
              </a:path>
            </a:pathLst>
          </a:custGeom>
          <a:solidFill>
            <a:srgbClr val="0E61A8"/>
          </a:solidFill>
          <a:ln>
            <a:noFill/>
          </a:ln>
        </p:spPr>
      </p:sp>
      <p:sp>
        <p:nvSpPr>
          <p:cNvPr id="7" name="矩形 6">
            <a:extLst>
              <a:ext uri="{FF2B5EF4-FFF2-40B4-BE49-F238E27FC236}">
                <a16:creationId xmlns:a16="http://schemas.microsoft.com/office/drawing/2014/main" id="{7EDCDACB-D61C-4F90-B7D1-3402131F7A18}"/>
              </a:ext>
            </a:extLst>
          </p:cNvPr>
          <p:cNvSpPr/>
          <p:nvPr/>
        </p:nvSpPr>
        <p:spPr>
          <a:xfrm>
            <a:off x="1988176" y="2989349"/>
            <a:ext cx="5317939" cy="769441"/>
          </a:xfrm>
          <a:prstGeom prst="rect">
            <a:avLst/>
          </a:prstGeom>
          <a:solidFill>
            <a:schemeClr val="bg1"/>
          </a:solidFill>
        </p:spPr>
        <p:txBody>
          <a:bodyPr wrap="square">
            <a:spAutoFit/>
          </a:bodyPr>
          <a:lstStyle/>
          <a:p>
            <a:pPr algn="ctr"/>
            <a:r>
              <a:rPr lang="zh-CN" altLang="en-US" sz="4400" b="1" dirty="0">
                <a:solidFill>
                  <a:srgbClr val="005CA1"/>
                </a:solidFill>
                <a:latin typeface="SimHei" panose="02010609060101010101" pitchFamily="49" charset="-122"/>
                <a:ea typeface="SimHei" panose="02010609060101010101" pitchFamily="49" charset="-122"/>
              </a:rPr>
              <a:t> </a:t>
            </a:r>
            <a:r>
              <a:rPr lang="en-US" altLang="zh-CN" sz="4400" b="1" dirty="0">
                <a:solidFill>
                  <a:srgbClr val="005CA1"/>
                </a:solidFill>
                <a:latin typeface="Times New Roman" panose="02020603050405020304" pitchFamily="18" charset="0"/>
                <a:ea typeface="SimHei" panose="02010609060101010101" pitchFamily="49" charset="-122"/>
                <a:cs typeface="Times New Roman" panose="02020603050405020304" pitchFamily="18" charset="0"/>
              </a:rPr>
              <a:t>Mutation</a:t>
            </a:r>
            <a:endParaRPr lang="zh-CN" altLang="en-US" sz="4400" b="1" dirty="0">
              <a:solidFill>
                <a:srgbClr val="005CA1"/>
              </a:solidFill>
              <a:latin typeface="Times New Roman" panose="02020603050405020304" pitchFamily="18" charset="0"/>
              <a:ea typeface="SimHei" panose="02010609060101010101" pitchFamily="49" charset="-122"/>
              <a:cs typeface="Times New Roman" panose="02020603050405020304" pitchFamily="18" charset="0"/>
            </a:endParaRPr>
          </a:p>
        </p:txBody>
      </p:sp>
      <p:grpSp>
        <p:nvGrpSpPr>
          <p:cNvPr id="8" name="6ab7538e-d095-411b-99df-2df28218f2a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98582280-274C-409B-B59C-809BB9E33DA7}"/>
              </a:ext>
            </a:extLst>
          </p:cNvPr>
          <p:cNvGrpSpPr>
            <a:grpSpLocks noChangeAspect="1"/>
          </p:cNvGrpSpPr>
          <p:nvPr>
            <p:custDataLst>
              <p:tags r:id="rId1"/>
            </p:custDataLst>
          </p:nvPr>
        </p:nvGrpSpPr>
        <p:grpSpPr>
          <a:xfrm>
            <a:off x="6544301" y="4318233"/>
            <a:ext cx="2160000" cy="2112182"/>
            <a:chOff x="3624107" y="1216857"/>
            <a:chExt cx="4943892" cy="4834443"/>
          </a:xfrm>
          <a:solidFill>
            <a:srgbClr val="005CA1">
              <a:alpha val="80000"/>
            </a:srgbClr>
          </a:solidFill>
        </p:grpSpPr>
        <p:grpSp>
          <p:nvGrpSpPr>
            <p:cNvPr id="9" name="îṡľîḓe">
              <a:extLst>
                <a:ext uri="{FF2B5EF4-FFF2-40B4-BE49-F238E27FC236}">
                  <a16:creationId xmlns:a16="http://schemas.microsoft.com/office/drawing/2014/main" id="{7E6E6354-8342-4111-8301-1960D82B5B9A}"/>
                </a:ext>
              </a:extLst>
            </p:cNvPr>
            <p:cNvGrpSpPr>
              <a:grpSpLocks/>
            </p:cNvGrpSpPr>
            <p:nvPr/>
          </p:nvGrpSpPr>
          <p:grpSpPr bwMode="auto">
            <a:xfrm>
              <a:off x="3624107" y="1417621"/>
              <a:ext cx="4724962" cy="4606085"/>
              <a:chOff x="1233" y="982"/>
              <a:chExt cx="1035" cy="1009"/>
            </a:xfrm>
            <a:grpFill/>
          </p:grpSpPr>
          <p:sp>
            <p:nvSpPr>
              <p:cNvPr id="154" name="íšľïḓè">
                <a:extLst>
                  <a:ext uri="{FF2B5EF4-FFF2-40B4-BE49-F238E27FC236}">
                    <a16:creationId xmlns:a16="http://schemas.microsoft.com/office/drawing/2014/main" id="{077F688D-1AE8-4CD6-A89A-B2C7314E2C96}"/>
                  </a:ext>
                </a:extLst>
              </p:cNvPr>
              <p:cNvSpPr/>
              <p:nvPr/>
            </p:nvSpPr>
            <p:spPr bwMode="auto">
              <a:xfrm>
                <a:off x="1471" y="1055"/>
                <a:ext cx="6" cy="4"/>
              </a:xfrm>
              <a:custGeom>
                <a:avLst/>
                <a:gdLst>
                  <a:gd name="T0" fmla="*/ 3 w 3"/>
                  <a:gd name="T1" fmla="*/ 0 h 2"/>
                  <a:gd name="T2" fmla="*/ 3 w 3"/>
                  <a:gd name="T3" fmla="*/ 0 h 2"/>
                  <a:gd name="T4" fmla="*/ 1 w 3"/>
                  <a:gd name="T5" fmla="*/ 1 h 2"/>
                  <a:gd name="T6" fmla="*/ 0 w 3"/>
                  <a:gd name="T7" fmla="*/ 2 h 2"/>
                  <a:gd name="T8" fmla="*/ 0 w 3"/>
                  <a:gd name="T9" fmla="*/ 2 h 2"/>
                  <a:gd name="T10" fmla="*/ 0 w 3"/>
                  <a:gd name="T11" fmla="*/ 2 h 2"/>
                  <a:gd name="T12" fmla="*/ 2 w 3"/>
                  <a:gd name="T13" fmla="*/ 1 h 2"/>
                  <a:gd name="T14" fmla="*/ 3 w 3"/>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2">
                    <a:moveTo>
                      <a:pt x="3" y="0"/>
                    </a:moveTo>
                    <a:cubicBezTo>
                      <a:pt x="3" y="0"/>
                      <a:pt x="3" y="0"/>
                      <a:pt x="3" y="0"/>
                    </a:cubicBezTo>
                    <a:cubicBezTo>
                      <a:pt x="2" y="1"/>
                      <a:pt x="1" y="1"/>
                      <a:pt x="1" y="1"/>
                    </a:cubicBezTo>
                    <a:cubicBezTo>
                      <a:pt x="0" y="2"/>
                      <a:pt x="0" y="2"/>
                      <a:pt x="0" y="2"/>
                    </a:cubicBezTo>
                    <a:cubicBezTo>
                      <a:pt x="0" y="2"/>
                      <a:pt x="0" y="2"/>
                      <a:pt x="0" y="2"/>
                    </a:cubicBezTo>
                    <a:cubicBezTo>
                      <a:pt x="0" y="2"/>
                      <a:pt x="0" y="2"/>
                      <a:pt x="0" y="2"/>
                    </a:cubicBezTo>
                    <a:cubicBezTo>
                      <a:pt x="0" y="2"/>
                      <a:pt x="1" y="2"/>
                      <a:pt x="2" y="1"/>
                    </a:cubicBezTo>
                    <a:cubicBezTo>
                      <a:pt x="3" y="1"/>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5" name="iSḷîḑê">
                <a:extLst>
                  <a:ext uri="{FF2B5EF4-FFF2-40B4-BE49-F238E27FC236}">
                    <a16:creationId xmlns:a16="http://schemas.microsoft.com/office/drawing/2014/main" id="{1994D041-D1BA-4F54-A441-5D6536BED179}"/>
                  </a:ext>
                </a:extLst>
              </p:cNvPr>
              <p:cNvSpPr/>
              <p:nvPr/>
            </p:nvSpPr>
            <p:spPr bwMode="auto">
              <a:xfrm>
                <a:off x="1467" y="1053"/>
                <a:ext cx="4" cy="2"/>
              </a:xfrm>
              <a:custGeom>
                <a:avLst/>
                <a:gdLst>
                  <a:gd name="T0" fmla="*/ 4 w 4"/>
                  <a:gd name="T1" fmla="*/ 0 h 2"/>
                  <a:gd name="T2" fmla="*/ 4 w 4"/>
                  <a:gd name="T3" fmla="*/ 0 h 2"/>
                  <a:gd name="T4" fmla="*/ 2 w 4"/>
                  <a:gd name="T5" fmla="*/ 2 h 2"/>
                  <a:gd name="T6" fmla="*/ 0 w 4"/>
                  <a:gd name="T7" fmla="*/ 2 h 2"/>
                  <a:gd name="T8" fmla="*/ 2 w 4"/>
                  <a:gd name="T9" fmla="*/ 2 h 2"/>
                  <a:gd name="T10" fmla="*/ 4 w 4"/>
                  <a:gd name="T11" fmla="*/ 0 h 2"/>
                </a:gdLst>
                <a:ahLst/>
                <a:cxnLst>
                  <a:cxn ang="0">
                    <a:pos x="T0" y="T1"/>
                  </a:cxn>
                  <a:cxn ang="0">
                    <a:pos x="T2" y="T3"/>
                  </a:cxn>
                  <a:cxn ang="0">
                    <a:pos x="T4" y="T5"/>
                  </a:cxn>
                  <a:cxn ang="0">
                    <a:pos x="T6" y="T7"/>
                  </a:cxn>
                  <a:cxn ang="0">
                    <a:pos x="T8" y="T9"/>
                  </a:cxn>
                  <a:cxn ang="0">
                    <a:pos x="T10" y="T11"/>
                  </a:cxn>
                </a:cxnLst>
                <a:rect l="0" t="0" r="r" b="b"/>
                <a:pathLst>
                  <a:path w="4" h="2">
                    <a:moveTo>
                      <a:pt x="4" y="0"/>
                    </a:moveTo>
                    <a:lnTo>
                      <a:pt x="4" y="0"/>
                    </a:lnTo>
                    <a:lnTo>
                      <a:pt x="2" y="2"/>
                    </a:lnTo>
                    <a:lnTo>
                      <a:pt x="0" y="2"/>
                    </a:lnTo>
                    <a:lnTo>
                      <a:pt x="2" y="2"/>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6" name="íšḻíḑé">
                <a:extLst>
                  <a:ext uri="{FF2B5EF4-FFF2-40B4-BE49-F238E27FC236}">
                    <a16:creationId xmlns:a16="http://schemas.microsoft.com/office/drawing/2014/main" id="{47822808-B320-4E4D-8E69-D50F9E3397D7}"/>
                  </a:ext>
                </a:extLst>
              </p:cNvPr>
              <p:cNvSpPr/>
              <p:nvPr/>
            </p:nvSpPr>
            <p:spPr bwMode="auto">
              <a:xfrm>
                <a:off x="1467" y="1053"/>
                <a:ext cx="4" cy="2"/>
              </a:xfrm>
              <a:custGeom>
                <a:avLst/>
                <a:gdLst>
                  <a:gd name="T0" fmla="*/ 4 w 4"/>
                  <a:gd name="T1" fmla="*/ 0 h 2"/>
                  <a:gd name="T2" fmla="*/ 4 w 4"/>
                  <a:gd name="T3" fmla="*/ 0 h 2"/>
                  <a:gd name="T4" fmla="*/ 2 w 4"/>
                  <a:gd name="T5" fmla="*/ 2 h 2"/>
                  <a:gd name="T6" fmla="*/ 0 w 4"/>
                  <a:gd name="T7" fmla="*/ 2 h 2"/>
                  <a:gd name="T8" fmla="*/ 2 w 4"/>
                  <a:gd name="T9" fmla="*/ 2 h 2"/>
                  <a:gd name="T10" fmla="*/ 4 w 4"/>
                  <a:gd name="T11" fmla="*/ 0 h 2"/>
                </a:gdLst>
                <a:ahLst/>
                <a:cxnLst>
                  <a:cxn ang="0">
                    <a:pos x="T0" y="T1"/>
                  </a:cxn>
                  <a:cxn ang="0">
                    <a:pos x="T2" y="T3"/>
                  </a:cxn>
                  <a:cxn ang="0">
                    <a:pos x="T4" y="T5"/>
                  </a:cxn>
                  <a:cxn ang="0">
                    <a:pos x="T6" y="T7"/>
                  </a:cxn>
                  <a:cxn ang="0">
                    <a:pos x="T8" y="T9"/>
                  </a:cxn>
                  <a:cxn ang="0">
                    <a:pos x="T10" y="T11"/>
                  </a:cxn>
                </a:cxnLst>
                <a:rect l="0" t="0" r="r" b="b"/>
                <a:pathLst>
                  <a:path w="4" h="2">
                    <a:moveTo>
                      <a:pt x="4" y="0"/>
                    </a:moveTo>
                    <a:lnTo>
                      <a:pt x="4" y="0"/>
                    </a:lnTo>
                    <a:lnTo>
                      <a:pt x="2" y="2"/>
                    </a:lnTo>
                    <a:lnTo>
                      <a:pt x="0" y="2"/>
                    </a:lnTo>
                    <a:lnTo>
                      <a:pt x="2" y="2"/>
                    </a:lnTo>
                    <a:lnTo>
                      <a:pt x="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7" name="ïšļîḓê">
                <a:extLst>
                  <a:ext uri="{FF2B5EF4-FFF2-40B4-BE49-F238E27FC236}">
                    <a16:creationId xmlns:a16="http://schemas.microsoft.com/office/drawing/2014/main" id="{4A9C19F2-2D02-48C6-A5DB-4A8339E5E5D9}"/>
                  </a:ext>
                </a:extLst>
              </p:cNvPr>
              <p:cNvSpPr/>
              <p:nvPr/>
            </p:nvSpPr>
            <p:spPr bwMode="auto">
              <a:xfrm>
                <a:off x="1475" y="1044"/>
                <a:ext cx="14" cy="7"/>
              </a:xfrm>
              <a:custGeom>
                <a:avLst/>
                <a:gdLst>
                  <a:gd name="T0" fmla="*/ 7 w 7"/>
                  <a:gd name="T1" fmla="*/ 0 h 3"/>
                  <a:gd name="T2" fmla="*/ 7 w 7"/>
                  <a:gd name="T3" fmla="*/ 0 h 3"/>
                  <a:gd name="T4" fmla="*/ 0 w 7"/>
                  <a:gd name="T5" fmla="*/ 3 h 3"/>
                  <a:gd name="T6" fmla="*/ 2 w 7"/>
                  <a:gd name="T7" fmla="*/ 2 h 3"/>
                  <a:gd name="T8" fmla="*/ 4 w 7"/>
                  <a:gd name="T9" fmla="*/ 2 h 3"/>
                  <a:gd name="T10" fmla="*/ 5 w 7"/>
                  <a:gd name="T11" fmla="*/ 1 h 3"/>
                  <a:gd name="T12" fmla="*/ 6 w 7"/>
                  <a:gd name="T13" fmla="*/ 1 h 3"/>
                  <a:gd name="T14" fmla="*/ 7 w 7"/>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3">
                    <a:moveTo>
                      <a:pt x="7" y="0"/>
                    </a:moveTo>
                    <a:cubicBezTo>
                      <a:pt x="7" y="0"/>
                      <a:pt x="7" y="0"/>
                      <a:pt x="7" y="0"/>
                    </a:cubicBezTo>
                    <a:cubicBezTo>
                      <a:pt x="7" y="0"/>
                      <a:pt x="3" y="1"/>
                      <a:pt x="0" y="3"/>
                    </a:cubicBezTo>
                    <a:cubicBezTo>
                      <a:pt x="2" y="2"/>
                      <a:pt x="2" y="2"/>
                      <a:pt x="2" y="2"/>
                    </a:cubicBezTo>
                    <a:cubicBezTo>
                      <a:pt x="3" y="2"/>
                      <a:pt x="3" y="2"/>
                      <a:pt x="4" y="2"/>
                    </a:cubicBezTo>
                    <a:cubicBezTo>
                      <a:pt x="4" y="2"/>
                      <a:pt x="4" y="2"/>
                      <a:pt x="5" y="1"/>
                    </a:cubicBezTo>
                    <a:cubicBezTo>
                      <a:pt x="5" y="1"/>
                      <a:pt x="5" y="1"/>
                      <a:pt x="6" y="1"/>
                    </a:cubicBezTo>
                    <a:cubicBezTo>
                      <a:pt x="7" y="0"/>
                      <a:pt x="7" y="0"/>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8" name="îşlïḋé">
                <a:extLst>
                  <a:ext uri="{FF2B5EF4-FFF2-40B4-BE49-F238E27FC236}">
                    <a16:creationId xmlns:a16="http://schemas.microsoft.com/office/drawing/2014/main" id="{1F2D39B8-5934-4566-818E-46002064CF9B}"/>
                  </a:ext>
                </a:extLst>
              </p:cNvPr>
              <p:cNvSpPr/>
              <p:nvPr/>
            </p:nvSpPr>
            <p:spPr bwMode="auto">
              <a:xfrm>
                <a:off x="1464" y="1049"/>
                <a:ext cx="17" cy="8"/>
              </a:xfrm>
              <a:custGeom>
                <a:avLst/>
                <a:gdLst>
                  <a:gd name="T0" fmla="*/ 8 w 8"/>
                  <a:gd name="T1" fmla="*/ 0 h 4"/>
                  <a:gd name="T2" fmla="*/ 8 w 8"/>
                  <a:gd name="T3" fmla="*/ 0 h 4"/>
                  <a:gd name="T4" fmla="*/ 0 w 8"/>
                  <a:gd name="T5" fmla="*/ 4 h 4"/>
                  <a:gd name="T6" fmla="*/ 5 w 8"/>
                  <a:gd name="T7" fmla="*/ 2 h 4"/>
                  <a:gd name="T8" fmla="*/ 5 w 8"/>
                  <a:gd name="T9" fmla="*/ 2 h 4"/>
                  <a:gd name="T10" fmla="*/ 5 w 8"/>
                  <a:gd name="T11" fmla="*/ 2 h 4"/>
                  <a:gd name="T12" fmla="*/ 6 w 8"/>
                  <a:gd name="T13" fmla="*/ 1 h 4"/>
                  <a:gd name="T14" fmla="*/ 8 w 8"/>
                  <a:gd name="T15" fmla="*/ 0 h 4"/>
                  <a:gd name="T16" fmla="*/ 8 w 8"/>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4">
                    <a:moveTo>
                      <a:pt x="8" y="0"/>
                    </a:moveTo>
                    <a:cubicBezTo>
                      <a:pt x="8" y="0"/>
                      <a:pt x="8" y="0"/>
                      <a:pt x="8" y="0"/>
                    </a:cubicBezTo>
                    <a:cubicBezTo>
                      <a:pt x="4" y="2"/>
                      <a:pt x="1" y="3"/>
                      <a:pt x="0" y="4"/>
                    </a:cubicBezTo>
                    <a:cubicBezTo>
                      <a:pt x="5" y="2"/>
                      <a:pt x="5" y="2"/>
                      <a:pt x="5" y="2"/>
                    </a:cubicBezTo>
                    <a:cubicBezTo>
                      <a:pt x="5" y="2"/>
                      <a:pt x="5" y="2"/>
                      <a:pt x="5" y="2"/>
                    </a:cubicBezTo>
                    <a:cubicBezTo>
                      <a:pt x="5" y="2"/>
                      <a:pt x="5" y="2"/>
                      <a:pt x="5" y="2"/>
                    </a:cubicBezTo>
                    <a:cubicBezTo>
                      <a:pt x="5" y="2"/>
                      <a:pt x="5" y="2"/>
                      <a:pt x="6" y="1"/>
                    </a:cubicBezTo>
                    <a:cubicBezTo>
                      <a:pt x="7" y="1"/>
                      <a:pt x="7" y="1"/>
                      <a:pt x="8" y="0"/>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9" name="i$liḓè">
                <a:extLst>
                  <a:ext uri="{FF2B5EF4-FFF2-40B4-BE49-F238E27FC236}">
                    <a16:creationId xmlns:a16="http://schemas.microsoft.com/office/drawing/2014/main" id="{1618042F-7FAE-4704-8009-1A9A99877322}"/>
                  </a:ext>
                </a:extLst>
              </p:cNvPr>
              <p:cNvSpPr/>
              <p:nvPr/>
            </p:nvSpPr>
            <p:spPr bwMode="auto">
              <a:xfrm>
                <a:off x="1481" y="1049"/>
                <a:ext cx="4" cy="4"/>
              </a:xfrm>
              <a:custGeom>
                <a:avLst/>
                <a:gdLst>
                  <a:gd name="T0" fmla="*/ 2 w 2"/>
                  <a:gd name="T1" fmla="*/ 0 h 2"/>
                  <a:gd name="T2" fmla="*/ 2 w 2"/>
                  <a:gd name="T3" fmla="*/ 0 h 2"/>
                  <a:gd name="T4" fmla="*/ 0 w 2"/>
                  <a:gd name="T5" fmla="*/ 1 h 2"/>
                  <a:gd name="T6" fmla="*/ 0 w 2"/>
                  <a:gd name="T7" fmla="*/ 1 h 2"/>
                  <a:gd name="T8" fmla="*/ 0 w 2"/>
                  <a:gd name="T9" fmla="*/ 2 h 2"/>
                  <a:gd name="T10" fmla="*/ 1 w 2"/>
                  <a:gd name="T11" fmla="*/ 1 h 2"/>
                  <a:gd name="T12" fmla="*/ 1 w 2"/>
                  <a:gd name="T13" fmla="*/ 1 h 2"/>
                  <a:gd name="T14" fmla="*/ 1 w 2"/>
                  <a:gd name="T15" fmla="*/ 1 h 2"/>
                  <a:gd name="T16" fmla="*/ 2 w 2"/>
                  <a:gd name="T17" fmla="*/ 0 h 2"/>
                  <a:gd name="T18" fmla="*/ 2 w 2"/>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2">
                    <a:moveTo>
                      <a:pt x="2" y="0"/>
                    </a:moveTo>
                    <a:cubicBezTo>
                      <a:pt x="2" y="0"/>
                      <a:pt x="2" y="0"/>
                      <a:pt x="2" y="0"/>
                    </a:cubicBezTo>
                    <a:cubicBezTo>
                      <a:pt x="1" y="0"/>
                      <a:pt x="0" y="1"/>
                      <a:pt x="0" y="1"/>
                    </a:cubicBezTo>
                    <a:cubicBezTo>
                      <a:pt x="0" y="1"/>
                      <a:pt x="0" y="1"/>
                      <a:pt x="0" y="1"/>
                    </a:cubicBezTo>
                    <a:cubicBezTo>
                      <a:pt x="0" y="1"/>
                      <a:pt x="0" y="1"/>
                      <a:pt x="0" y="2"/>
                    </a:cubicBezTo>
                    <a:cubicBezTo>
                      <a:pt x="1" y="1"/>
                      <a:pt x="1" y="1"/>
                      <a:pt x="1" y="1"/>
                    </a:cubicBezTo>
                    <a:cubicBezTo>
                      <a:pt x="1" y="1"/>
                      <a:pt x="1" y="1"/>
                      <a:pt x="1" y="1"/>
                    </a:cubicBezTo>
                    <a:cubicBezTo>
                      <a:pt x="1" y="1"/>
                      <a:pt x="1" y="1"/>
                      <a:pt x="1" y="1"/>
                    </a:cubicBezTo>
                    <a:cubicBezTo>
                      <a:pt x="2" y="0"/>
                      <a:pt x="2" y="0"/>
                      <a:pt x="2" y="0"/>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0" name="îṥľiḓé">
                <a:extLst>
                  <a:ext uri="{FF2B5EF4-FFF2-40B4-BE49-F238E27FC236}">
                    <a16:creationId xmlns:a16="http://schemas.microsoft.com/office/drawing/2014/main" id="{B612689C-370F-44BF-8492-1240DBA960E3}"/>
                  </a:ext>
                </a:extLst>
              </p:cNvPr>
              <p:cNvSpPr/>
              <p:nvPr/>
            </p:nvSpPr>
            <p:spPr bwMode="auto">
              <a:xfrm>
                <a:off x="1458" y="1065"/>
                <a:ext cx="4" cy="4"/>
              </a:xfrm>
              <a:custGeom>
                <a:avLst/>
                <a:gdLst>
                  <a:gd name="T0" fmla="*/ 2 w 2"/>
                  <a:gd name="T1" fmla="*/ 0 h 2"/>
                  <a:gd name="T2" fmla="*/ 2 w 2"/>
                  <a:gd name="T3" fmla="*/ 0 h 2"/>
                  <a:gd name="T4" fmla="*/ 2 w 2"/>
                  <a:gd name="T5" fmla="*/ 0 h 2"/>
                  <a:gd name="T6" fmla="*/ 0 w 2"/>
                  <a:gd name="T7" fmla="*/ 2 h 2"/>
                  <a:gd name="T8" fmla="*/ 0 w 2"/>
                  <a:gd name="T9" fmla="*/ 2 h 2"/>
                  <a:gd name="T10" fmla="*/ 2 w 2"/>
                  <a:gd name="T11" fmla="*/ 1 h 2"/>
                  <a:gd name="T12" fmla="*/ 2 w 2"/>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0"/>
                    </a:moveTo>
                    <a:cubicBezTo>
                      <a:pt x="2" y="0"/>
                      <a:pt x="2" y="0"/>
                      <a:pt x="2" y="0"/>
                    </a:cubicBezTo>
                    <a:cubicBezTo>
                      <a:pt x="2" y="0"/>
                      <a:pt x="2" y="0"/>
                      <a:pt x="2" y="0"/>
                    </a:cubicBezTo>
                    <a:cubicBezTo>
                      <a:pt x="1" y="1"/>
                      <a:pt x="0" y="2"/>
                      <a:pt x="0" y="2"/>
                    </a:cubicBezTo>
                    <a:cubicBezTo>
                      <a:pt x="0" y="2"/>
                      <a:pt x="0" y="2"/>
                      <a:pt x="0" y="2"/>
                    </a:cubicBezTo>
                    <a:cubicBezTo>
                      <a:pt x="0" y="2"/>
                      <a:pt x="1" y="1"/>
                      <a:pt x="2" y="1"/>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1" name="îSḷïḑé">
                <a:extLst>
                  <a:ext uri="{FF2B5EF4-FFF2-40B4-BE49-F238E27FC236}">
                    <a16:creationId xmlns:a16="http://schemas.microsoft.com/office/drawing/2014/main" id="{D7D5B059-32B3-4C69-9E14-39D820CC5F9B}"/>
                  </a:ext>
                </a:extLst>
              </p:cNvPr>
              <p:cNvSpPr/>
              <p:nvPr/>
            </p:nvSpPr>
            <p:spPr bwMode="auto">
              <a:xfrm>
                <a:off x="1441" y="1074"/>
                <a:ext cx="26" cy="18"/>
              </a:xfrm>
              <a:custGeom>
                <a:avLst/>
                <a:gdLst>
                  <a:gd name="T0" fmla="*/ 12 w 12"/>
                  <a:gd name="T1" fmla="*/ 0 h 9"/>
                  <a:gd name="T2" fmla="*/ 11 w 12"/>
                  <a:gd name="T3" fmla="*/ 0 h 9"/>
                  <a:gd name="T4" fmla="*/ 11 w 12"/>
                  <a:gd name="T5" fmla="*/ 0 h 9"/>
                  <a:gd name="T6" fmla="*/ 9 w 12"/>
                  <a:gd name="T7" fmla="*/ 0 h 9"/>
                  <a:gd name="T8" fmla="*/ 4 w 12"/>
                  <a:gd name="T9" fmla="*/ 3 h 9"/>
                  <a:gd name="T10" fmla="*/ 4 w 12"/>
                  <a:gd name="T11" fmla="*/ 3 h 9"/>
                  <a:gd name="T12" fmla="*/ 5 w 12"/>
                  <a:gd name="T13" fmla="*/ 3 h 9"/>
                  <a:gd name="T14" fmla="*/ 5 w 12"/>
                  <a:gd name="T15" fmla="*/ 4 h 9"/>
                  <a:gd name="T16" fmla="*/ 2 w 12"/>
                  <a:gd name="T17" fmla="*/ 6 h 9"/>
                  <a:gd name="T18" fmla="*/ 2 w 12"/>
                  <a:gd name="T19" fmla="*/ 6 h 9"/>
                  <a:gd name="T20" fmla="*/ 2 w 12"/>
                  <a:gd name="T21" fmla="*/ 4 h 9"/>
                  <a:gd name="T22" fmla="*/ 0 w 12"/>
                  <a:gd name="T23" fmla="*/ 6 h 9"/>
                  <a:gd name="T24" fmla="*/ 0 w 12"/>
                  <a:gd name="T25" fmla="*/ 6 h 9"/>
                  <a:gd name="T26" fmla="*/ 0 w 12"/>
                  <a:gd name="T27" fmla="*/ 8 h 9"/>
                  <a:gd name="T28" fmla="*/ 0 w 12"/>
                  <a:gd name="T29" fmla="*/ 8 h 9"/>
                  <a:gd name="T30" fmla="*/ 0 w 12"/>
                  <a:gd name="T31" fmla="*/ 9 h 9"/>
                  <a:gd name="T32" fmla="*/ 0 w 12"/>
                  <a:gd name="T33" fmla="*/ 9 h 9"/>
                  <a:gd name="T34" fmla="*/ 1 w 12"/>
                  <a:gd name="T35" fmla="*/ 9 h 9"/>
                  <a:gd name="T36" fmla="*/ 8 w 12"/>
                  <a:gd name="T37" fmla="*/ 5 h 9"/>
                  <a:gd name="T38" fmla="*/ 8 w 12"/>
                  <a:gd name="T39" fmla="*/ 3 h 9"/>
                  <a:gd name="T40" fmla="*/ 8 w 12"/>
                  <a:gd name="T41" fmla="*/ 3 h 9"/>
                  <a:gd name="T42" fmla="*/ 7 w 12"/>
                  <a:gd name="T43" fmla="*/ 4 h 9"/>
                  <a:gd name="T44" fmla="*/ 10 w 12"/>
                  <a:gd name="T45" fmla="*/ 1 h 9"/>
                  <a:gd name="T46" fmla="*/ 12 w 12"/>
                  <a:gd name="T47" fmla="*/ 0 h 9"/>
                  <a:gd name="T48" fmla="*/ 12 w 12"/>
                  <a:gd name="T4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 h="9">
                    <a:moveTo>
                      <a:pt x="12" y="0"/>
                    </a:moveTo>
                    <a:cubicBezTo>
                      <a:pt x="12" y="0"/>
                      <a:pt x="12" y="0"/>
                      <a:pt x="11" y="0"/>
                    </a:cubicBezTo>
                    <a:cubicBezTo>
                      <a:pt x="11" y="0"/>
                      <a:pt x="11" y="0"/>
                      <a:pt x="11" y="0"/>
                    </a:cubicBezTo>
                    <a:cubicBezTo>
                      <a:pt x="10" y="0"/>
                      <a:pt x="10" y="0"/>
                      <a:pt x="9" y="0"/>
                    </a:cubicBezTo>
                    <a:cubicBezTo>
                      <a:pt x="8" y="1"/>
                      <a:pt x="5" y="2"/>
                      <a:pt x="4" y="3"/>
                    </a:cubicBezTo>
                    <a:cubicBezTo>
                      <a:pt x="4" y="3"/>
                      <a:pt x="4" y="3"/>
                      <a:pt x="4" y="3"/>
                    </a:cubicBezTo>
                    <a:cubicBezTo>
                      <a:pt x="5" y="3"/>
                      <a:pt x="5" y="3"/>
                      <a:pt x="5" y="3"/>
                    </a:cubicBezTo>
                    <a:cubicBezTo>
                      <a:pt x="5" y="3"/>
                      <a:pt x="5" y="3"/>
                      <a:pt x="5" y="4"/>
                    </a:cubicBezTo>
                    <a:cubicBezTo>
                      <a:pt x="5" y="4"/>
                      <a:pt x="3" y="5"/>
                      <a:pt x="2" y="6"/>
                    </a:cubicBezTo>
                    <a:cubicBezTo>
                      <a:pt x="2" y="6"/>
                      <a:pt x="2" y="6"/>
                      <a:pt x="2" y="6"/>
                    </a:cubicBezTo>
                    <a:cubicBezTo>
                      <a:pt x="2" y="5"/>
                      <a:pt x="2" y="5"/>
                      <a:pt x="2" y="4"/>
                    </a:cubicBezTo>
                    <a:cubicBezTo>
                      <a:pt x="2" y="4"/>
                      <a:pt x="0" y="6"/>
                      <a:pt x="0" y="6"/>
                    </a:cubicBezTo>
                    <a:cubicBezTo>
                      <a:pt x="0" y="6"/>
                      <a:pt x="0" y="6"/>
                      <a:pt x="0" y="6"/>
                    </a:cubicBezTo>
                    <a:cubicBezTo>
                      <a:pt x="0" y="7"/>
                      <a:pt x="0" y="7"/>
                      <a:pt x="0" y="8"/>
                    </a:cubicBezTo>
                    <a:cubicBezTo>
                      <a:pt x="0" y="8"/>
                      <a:pt x="0" y="8"/>
                      <a:pt x="0" y="8"/>
                    </a:cubicBezTo>
                    <a:cubicBezTo>
                      <a:pt x="0" y="9"/>
                      <a:pt x="0" y="9"/>
                      <a:pt x="0" y="9"/>
                    </a:cubicBezTo>
                    <a:cubicBezTo>
                      <a:pt x="0" y="9"/>
                      <a:pt x="0" y="9"/>
                      <a:pt x="0" y="9"/>
                    </a:cubicBezTo>
                    <a:cubicBezTo>
                      <a:pt x="0" y="9"/>
                      <a:pt x="1" y="9"/>
                      <a:pt x="1" y="9"/>
                    </a:cubicBezTo>
                    <a:cubicBezTo>
                      <a:pt x="2" y="9"/>
                      <a:pt x="6" y="7"/>
                      <a:pt x="8" y="5"/>
                    </a:cubicBezTo>
                    <a:cubicBezTo>
                      <a:pt x="8" y="5"/>
                      <a:pt x="9" y="3"/>
                      <a:pt x="8" y="3"/>
                    </a:cubicBezTo>
                    <a:cubicBezTo>
                      <a:pt x="8" y="3"/>
                      <a:pt x="8" y="3"/>
                      <a:pt x="8" y="3"/>
                    </a:cubicBezTo>
                    <a:cubicBezTo>
                      <a:pt x="8" y="3"/>
                      <a:pt x="7" y="4"/>
                      <a:pt x="7" y="4"/>
                    </a:cubicBezTo>
                    <a:cubicBezTo>
                      <a:pt x="8" y="3"/>
                      <a:pt x="9" y="2"/>
                      <a:pt x="10" y="1"/>
                    </a:cubicBezTo>
                    <a:cubicBezTo>
                      <a:pt x="12" y="0"/>
                      <a:pt x="12" y="0"/>
                      <a:pt x="12" y="0"/>
                    </a:cubicBezTo>
                    <a:cubicBezTo>
                      <a:pt x="12" y="0"/>
                      <a:pt x="12" y="0"/>
                      <a:pt x="1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2" name="íşļíďè">
                <a:extLst>
                  <a:ext uri="{FF2B5EF4-FFF2-40B4-BE49-F238E27FC236}">
                    <a16:creationId xmlns:a16="http://schemas.microsoft.com/office/drawing/2014/main" id="{47FE125D-7B57-406E-8B82-0D6FA4C613F5}"/>
                  </a:ext>
                </a:extLst>
              </p:cNvPr>
              <p:cNvSpPr/>
              <p:nvPr/>
            </p:nvSpPr>
            <p:spPr bwMode="auto">
              <a:xfrm>
                <a:off x="1429" y="1059"/>
                <a:ext cx="31" cy="17"/>
              </a:xfrm>
              <a:custGeom>
                <a:avLst/>
                <a:gdLst>
                  <a:gd name="T0" fmla="*/ 15 w 15"/>
                  <a:gd name="T1" fmla="*/ 0 h 8"/>
                  <a:gd name="T2" fmla="*/ 15 w 15"/>
                  <a:gd name="T3" fmla="*/ 0 h 8"/>
                  <a:gd name="T4" fmla="*/ 0 w 15"/>
                  <a:gd name="T5" fmla="*/ 8 h 8"/>
                  <a:gd name="T6" fmla="*/ 3 w 15"/>
                  <a:gd name="T7" fmla="*/ 7 h 8"/>
                  <a:gd name="T8" fmla="*/ 3 w 15"/>
                  <a:gd name="T9" fmla="*/ 7 h 8"/>
                  <a:gd name="T10" fmla="*/ 9 w 15"/>
                  <a:gd name="T11" fmla="*/ 3 h 8"/>
                  <a:gd name="T12" fmla="*/ 7 w 15"/>
                  <a:gd name="T13" fmla="*/ 5 h 8"/>
                  <a:gd name="T14" fmla="*/ 15 w 15"/>
                  <a:gd name="T15" fmla="*/ 0 h 8"/>
                  <a:gd name="T16" fmla="*/ 15 w 1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8">
                    <a:moveTo>
                      <a:pt x="15" y="0"/>
                    </a:moveTo>
                    <a:cubicBezTo>
                      <a:pt x="15" y="0"/>
                      <a:pt x="15" y="0"/>
                      <a:pt x="15" y="0"/>
                    </a:cubicBezTo>
                    <a:cubicBezTo>
                      <a:pt x="13" y="0"/>
                      <a:pt x="2" y="6"/>
                      <a:pt x="0" y="8"/>
                    </a:cubicBezTo>
                    <a:cubicBezTo>
                      <a:pt x="1" y="8"/>
                      <a:pt x="2" y="7"/>
                      <a:pt x="3" y="7"/>
                    </a:cubicBezTo>
                    <a:cubicBezTo>
                      <a:pt x="3" y="7"/>
                      <a:pt x="3" y="7"/>
                      <a:pt x="3" y="7"/>
                    </a:cubicBezTo>
                    <a:cubicBezTo>
                      <a:pt x="5" y="6"/>
                      <a:pt x="7" y="4"/>
                      <a:pt x="9" y="3"/>
                    </a:cubicBezTo>
                    <a:cubicBezTo>
                      <a:pt x="7" y="4"/>
                      <a:pt x="7" y="4"/>
                      <a:pt x="7" y="5"/>
                    </a:cubicBezTo>
                    <a:cubicBezTo>
                      <a:pt x="15" y="0"/>
                      <a:pt x="15" y="0"/>
                      <a:pt x="15" y="0"/>
                    </a:cubicBezTo>
                    <a:cubicBezTo>
                      <a:pt x="15" y="0"/>
                      <a:pt x="15" y="0"/>
                      <a:pt x="1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3" name="íṣ1îḋê">
                <a:extLst>
                  <a:ext uri="{FF2B5EF4-FFF2-40B4-BE49-F238E27FC236}">
                    <a16:creationId xmlns:a16="http://schemas.microsoft.com/office/drawing/2014/main" id="{594C9770-0B23-40BF-850C-0F05AB3D4361}"/>
                  </a:ext>
                </a:extLst>
              </p:cNvPr>
              <p:cNvSpPr/>
              <p:nvPr/>
            </p:nvSpPr>
            <p:spPr bwMode="auto">
              <a:xfrm>
                <a:off x="1423" y="1107"/>
                <a:ext cx="16" cy="12"/>
              </a:xfrm>
              <a:custGeom>
                <a:avLst/>
                <a:gdLst>
                  <a:gd name="T0" fmla="*/ 6 w 8"/>
                  <a:gd name="T1" fmla="*/ 0 h 6"/>
                  <a:gd name="T2" fmla="*/ 6 w 8"/>
                  <a:gd name="T3" fmla="*/ 0 h 6"/>
                  <a:gd name="T4" fmla="*/ 5 w 8"/>
                  <a:gd name="T5" fmla="*/ 1 h 6"/>
                  <a:gd name="T6" fmla="*/ 2 w 8"/>
                  <a:gd name="T7" fmla="*/ 3 h 6"/>
                  <a:gd name="T8" fmla="*/ 0 w 8"/>
                  <a:gd name="T9" fmla="*/ 5 h 6"/>
                  <a:gd name="T10" fmla="*/ 0 w 8"/>
                  <a:gd name="T11" fmla="*/ 5 h 6"/>
                  <a:gd name="T12" fmla="*/ 0 w 8"/>
                  <a:gd name="T13" fmla="*/ 5 h 6"/>
                  <a:gd name="T14" fmla="*/ 0 w 8"/>
                  <a:gd name="T15" fmla="*/ 5 h 6"/>
                  <a:gd name="T16" fmla="*/ 1 w 8"/>
                  <a:gd name="T17" fmla="*/ 5 h 6"/>
                  <a:gd name="T18" fmla="*/ 1 w 8"/>
                  <a:gd name="T19" fmla="*/ 5 h 6"/>
                  <a:gd name="T20" fmla="*/ 2 w 8"/>
                  <a:gd name="T21" fmla="*/ 5 h 6"/>
                  <a:gd name="T22" fmla="*/ 2 w 8"/>
                  <a:gd name="T23" fmla="*/ 6 h 6"/>
                  <a:gd name="T24" fmla="*/ 3 w 8"/>
                  <a:gd name="T25" fmla="*/ 5 h 6"/>
                  <a:gd name="T26" fmla="*/ 7 w 8"/>
                  <a:gd name="T27" fmla="*/ 3 h 6"/>
                  <a:gd name="T28" fmla="*/ 7 w 8"/>
                  <a:gd name="T29" fmla="*/ 1 h 6"/>
                  <a:gd name="T30" fmla="*/ 6 w 8"/>
                  <a:gd name="T3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6">
                    <a:moveTo>
                      <a:pt x="6" y="0"/>
                    </a:moveTo>
                    <a:cubicBezTo>
                      <a:pt x="6" y="0"/>
                      <a:pt x="6" y="0"/>
                      <a:pt x="6" y="0"/>
                    </a:cubicBezTo>
                    <a:cubicBezTo>
                      <a:pt x="5" y="1"/>
                      <a:pt x="5" y="1"/>
                      <a:pt x="5" y="1"/>
                    </a:cubicBezTo>
                    <a:cubicBezTo>
                      <a:pt x="4" y="1"/>
                      <a:pt x="3" y="3"/>
                      <a:pt x="2" y="3"/>
                    </a:cubicBezTo>
                    <a:cubicBezTo>
                      <a:pt x="0" y="4"/>
                      <a:pt x="0" y="5"/>
                      <a:pt x="0" y="5"/>
                    </a:cubicBezTo>
                    <a:cubicBezTo>
                      <a:pt x="0" y="5"/>
                      <a:pt x="0" y="5"/>
                      <a:pt x="0" y="5"/>
                    </a:cubicBezTo>
                    <a:cubicBezTo>
                      <a:pt x="0" y="5"/>
                      <a:pt x="0" y="5"/>
                      <a:pt x="0" y="5"/>
                    </a:cubicBezTo>
                    <a:cubicBezTo>
                      <a:pt x="0" y="5"/>
                      <a:pt x="0" y="5"/>
                      <a:pt x="0" y="5"/>
                    </a:cubicBezTo>
                    <a:cubicBezTo>
                      <a:pt x="1" y="5"/>
                      <a:pt x="1" y="5"/>
                      <a:pt x="1" y="5"/>
                    </a:cubicBezTo>
                    <a:cubicBezTo>
                      <a:pt x="1" y="5"/>
                      <a:pt x="1" y="5"/>
                      <a:pt x="1" y="5"/>
                    </a:cubicBezTo>
                    <a:cubicBezTo>
                      <a:pt x="2" y="5"/>
                      <a:pt x="2" y="5"/>
                      <a:pt x="2" y="5"/>
                    </a:cubicBezTo>
                    <a:cubicBezTo>
                      <a:pt x="2" y="6"/>
                      <a:pt x="2" y="6"/>
                      <a:pt x="2" y="6"/>
                    </a:cubicBezTo>
                    <a:cubicBezTo>
                      <a:pt x="2" y="6"/>
                      <a:pt x="3" y="5"/>
                      <a:pt x="3" y="5"/>
                    </a:cubicBezTo>
                    <a:cubicBezTo>
                      <a:pt x="6" y="5"/>
                      <a:pt x="7" y="3"/>
                      <a:pt x="7" y="3"/>
                    </a:cubicBezTo>
                    <a:cubicBezTo>
                      <a:pt x="8" y="3"/>
                      <a:pt x="7" y="1"/>
                      <a:pt x="7" y="1"/>
                    </a:cubicBezTo>
                    <a:cubicBezTo>
                      <a:pt x="7" y="1"/>
                      <a:pt x="6"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4" name="i$ḷiḍè">
                <a:extLst>
                  <a:ext uri="{FF2B5EF4-FFF2-40B4-BE49-F238E27FC236}">
                    <a16:creationId xmlns:a16="http://schemas.microsoft.com/office/drawing/2014/main" id="{36A142AE-8283-4CE0-9906-4719D57AE6FA}"/>
                  </a:ext>
                </a:extLst>
              </p:cNvPr>
              <p:cNvSpPr/>
              <p:nvPr/>
            </p:nvSpPr>
            <p:spPr bwMode="auto">
              <a:xfrm>
                <a:off x="1437" y="1080"/>
                <a:ext cx="7" cy="6"/>
              </a:xfrm>
              <a:custGeom>
                <a:avLst/>
                <a:gdLst>
                  <a:gd name="T0" fmla="*/ 3 w 3"/>
                  <a:gd name="T1" fmla="*/ 0 h 3"/>
                  <a:gd name="T2" fmla="*/ 3 w 3"/>
                  <a:gd name="T3" fmla="*/ 0 h 3"/>
                  <a:gd name="T4" fmla="*/ 0 w 3"/>
                  <a:gd name="T5" fmla="*/ 2 h 3"/>
                  <a:gd name="T6" fmla="*/ 0 w 3"/>
                  <a:gd name="T7" fmla="*/ 2 h 3"/>
                  <a:gd name="T8" fmla="*/ 0 w 3"/>
                  <a:gd name="T9" fmla="*/ 2 h 3"/>
                  <a:gd name="T10" fmla="*/ 0 w 3"/>
                  <a:gd name="T11" fmla="*/ 2 h 3"/>
                  <a:gd name="T12" fmla="*/ 0 w 3"/>
                  <a:gd name="T13" fmla="*/ 3 h 3"/>
                  <a:gd name="T14" fmla="*/ 2 w 3"/>
                  <a:gd name="T15" fmla="*/ 1 h 3"/>
                  <a:gd name="T16" fmla="*/ 3 w 3"/>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3">
                    <a:moveTo>
                      <a:pt x="3" y="0"/>
                    </a:moveTo>
                    <a:cubicBezTo>
                      <a:pt x="3" y="0"/>
                      <a:pt x="3" y="0"/>
                      <a:pt x="3" y="0"/>
                    </a:cubicBezTo>
                    <a:cubicBezTo>
                      <a:pt x="1" y="0"/>
                      <a:pt x="0" y="1"/>
                      <a:pt x="0" y="2"/>
                    </a:cubicBezTo>
                    <a:cubicBezTo>
                      <a:pt x="0" y="2"/>
                      <a:pt x="0" y="2"/>
                      <a:pt x="0" y="2"/>
                    </a:cubicBezTo>
                    <a:cubicBezTo>
                      <a:pt x="0" y="2"/>
                      <a:pt x="0" y="2"/>
                      <a:pt x="0" y="2"/>
                    </a:cubicBezTo>
                    <a:cubicBezTo>
                      <a:pt x="0" y="2"/>
                      <a:pt x="0" y="2"/>
                      <a:pt x="0" y="2"/>
                    </a:cubicBezTo>
                    <a:cubicBezTo>
                      <a:pt x="0" y="3"/>
                      <a:pt x="0" y="3"/>
                      <a:pt x="0" y="3"/>
                    </a:cubicBezTo>
                    <a:cubicBezTo>
                      <a:pt x="1" y="3"/>
                      <a:pt x="2" y="1"/>
                      <a:pt x="2" y="1"/>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5" name="íś1íďe">
                <a:extLst>
                  <a:ext uri="{FF2B5EF4-FFF2-40B4-BE49-F238E27FC236}">
                    <a16:creationId xmlns:a16="http://schemas.microsoft.com/office/drawing/2014/main" id="{B8C354DA-B27B-4A12-A714-C4EC2278C75D}"/>
                  </a:ext>
                </a:extLst>
              </p:cNvPr>
              <p:cNvSpPr/>
              <p:nvPr/>
            </p:nvSpPr>
            <p:spPr bwMode="auto">
              <a:xfrm>
                <a:off x="1571" y="1001"/>
                <a:ext cx="204" cy="148"/>
              </a:xfrm>
              <a:custGeom>
                <a:avLst/>
                <a:gdLst>
                  <a:gd name="T0" fmla="*/ 31 w 98"/>
                  <a:gd name="T1" fmla="*/ 2 h 71"/>
                  <a:gd name="T2" fmla="*/ 15 w 98"/>
                  <a:gd name="T3" fmla="*/ 7 h 71"/>
                  <a:gd name="T4" fmla="*/ 9 w 98"/>
                  <a:gd name="T5" fmla="*/ 10 h 71"/>
                  <a:gd name="T6" fmla="*/ 0 w 98"/>
                  <a:gd name="T7" fmla="*/ 14 h 71"/>
                  <a:gd name="T8" fmla="*/ 4 w 98"/>
                  <a:gd name="T9" fmla="*/ 16 h 71"/>
                  <a:gd name="T10" fmla="*/ 19 w 98"/>
                  <a:gd name="T11" fmla="*/ 16 h 71"/>
                  <a:gd name="T12" fmla="*/ 23 w 98"/>
                  <a:gd name="T13" fmla="*/ 29 h 71"/>
                  <a:gd name="T14" fmla="*/ 25 w 98"/>
                  <a:gd name="T15" fmla="*/ 34 h 71"/>
                  <a:gd name="T16" fmla="*/ 31 w 98"/>
                  <a:gd name="T17" fmla="*/ 33 h 71"/>
                  <a:gd name="T18" fmla="*/ 27 w 98"/>
                  <a:gd name="T19" fmla="*/ 42 h 71"/>
                  <a:gd name="T20" fmla="*/ 42 w 98"/>
                  <a:gd name="T21" fmla="*/ 69 h 71"/>
                  <a:gd name="T22" fmla="*/ 42 w 98"/>
                  <a:gd name="T23" fmla="*/ 69 h 71"/>
                  <a:gd name="T24" fmla="*/ 57 w 98"/>
                  <a:gd name="T25" fmla="*/ 70 h 71"/>
                  <a:gd name="T26" fmla="*/ 61 w 98"/>
                  <a:gd name="T27" fmla="*/ 51 h 71"/>
                  <a:gd name="T28" fmla="*/ 71 w 98"/>
                  <a:gd name="T29" fmla="*/ 47 h 71"/>
                  <a:gd name="T30" fmla="*/ 37 w 98"/>
                  <a:gd name="T31" fmla="*/ 2 h 71"/>
                  <a:gd name="T32" fmla="*/ 33 w 98"/>
                  <a:gd name="T33" fmla="*/ 2 h 71"/>
                  <a:gd name="T34" fmla="*/ 34 w 98"/>
                  <a:gd name="T35" fmla="*/ 2 h 71"/>
                  <a:gd name="T36" fmla="*/ 34 w 98"/>
                  <a:gd name="T37" fmla="*/ 2 h 71"/>
                  <a:gd name="T38" fmla="*/ 34 w 98"/>
                  <a:gd name="T39" fmla="*/ 2 h 71"/>
                  <a:gd name="T40" fmla="*/ 36 w 98"/>
                  <a:gd name="T41" fmla="*/ 1 h 71"/>
                  <a:gd name="T42" fmla="*/ 38 w 98"/>
                  <a:gd name="T43" fmla="*/ 1 h 71"/>
                  <a:gd name="T44" fmla="*/ 38 w 98"/>
                  <a:gd name="T45" fmla="*/ 1 h 71"/>
                  <a:gd name="T46" fmla="*/ 41 w 98"/>
                  <a:gd name="T47" fmla="*/ 1 h 71"/>
                  <a:gd name="T48" fmla="*/ 39 w 98"/>
                  <a:gd name="T49" fmla="*/ 1 h 71"/>
                  <a:gd name="T50" fmla="*/ 75 w 98"/>
                  <a:gd name="T51" fmla="*/ 44 h 71"/>
                  <a:gd name="T52" fmla="*/ 82 w 98"/>
                  <a:gd name="T53" fmla="*/ 38 h 71"/>
                  <a:gd name="T54" fmla="*/ 46 w 98"/>
                  <a:gd name="T55" fmla="*/ 0 h 71"/>
                  <a:gd name="T56" fmla="*/ 45 w 98"/>
                  <a:gd name="T57" fmla="*/ 1 h 71"/>
                  <a:gd name="T58" fmla="*/ 84 w 98"/>
                  <a:gd name="T59" fmla="*/ 38 h 71"/>
                  <a:gd name="T60" fmla="*/ 50 w 98"/>
                  <a:gd name="T61" fmla="*/ 0 h 71"/>
                  <a:gd name="T62" fmla="*/ 85 w 98"/>
                  <a:gd name="T63" fmla="*/ 37 h 71"/>
                  <a:gd name="T64" fmla="*/ 97 w 98"/>
                  <a:gd name="T65" fmla="*/ 32 h 71"/>
                  <a:gd name="T66" fmla="*/ 92 w 98"/>
                  <a:gd name="T67" fmla="*/ 25 h 71"/>
                  <a:gd name="T68" fmla="*/ 90 w 98"/>
                  <a:gd name="T69" fmla="*/ 18 h 71"/>
                  <a:gd name="T70" fmla="*/ 79 w 98"/>
                  <a:gd name="T71" fmla="*/ 8 h 71"/>
                  <a:gd name="T72" fmla="*/ 80 w 98"/>
                  <a:gd name="T73" fmla="*/ 8 h 71"/>
                  <a:gd name="T74" fmla="*/ 70 w 98"/>
                  <a:gd name="T75" fmla="*/ 2 h 71"/>
                  <a:gd name="T76" fmla="*/ 70 w 98"/>
                  <a:gd name="T77" fmla="*/ 1 h 71"/>
                  <a:gd name="T78" fmla="*/ 65 w 98"/>
                  <a:gd name="T79" fmla="*/ 1 h 71"/>
                  <a:gd name="T80" fmla="*/ 60 w 98"/>
                  <a:gd name="T81" fmla="*/ 2 h 71"/>
                  <a:gd name="T82" fmla="*/ 50 w 98"/>
                  <a:gd name="T83"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8" h="71">
                    <a:moveTo>
                      <a:pt x="33" y="2"/>
                    </a:moveTo>
                    <a:cubicBezTo>
                      <a:pt x="33" y="2"/>
                      <a:pt x="32" y="2"/>
                      <a:pt x="31" y="2"/>
                    </a:cubicBezTo>
                    <a:cubicBezTo>
                      <a:pt x="21" y="3"/>
                      <a:pt x="13" y="7"/>
                      <a:pt x="13" y="7"/>
                    </a:cubicBezTo>
                    <a:cubicBezTo>
                      <a:pt x="14" y="7"/>
                      <a:pt x="14" y="7"/>
                      <a:pt x="15" y="7"/>
                    </a:cubicBezTo>
                    <a:cubicBezTo>
                      <a:pt x="15" y="7"/>
                      <a:pt x="15" y="7"/>
                      <a:pt x="15" y="7"/>
                    </a:cubicBezTo>
                    <a:cubicBezTo>
                      <a:pt x="14" y="8"/>
                      <a:pt x="11" y="9"/>
                      <a:pt x="9" y="10"/>
                    </a:cubicBezTo>
                    <a:cubicBezTo>
                      <a:pt x="9" y="10"/>
                      <a:pt x="3" y="11"/>
                      <a:pt x="1" y="12"/>
                    </a:cubicBezTo>
                    <a:cubicBezTo>
                      <a:pt x="0" y="14"/>
                      <a:pt x="0" y="14"/>
                      <a:pt x="0" y="14"/>
                    </a:cubicBezTo>
                    <a:cubicBezTo>
                      <a:pt x="1" y="16"/>
                      <a:pt x="4" y="16"/>
                      <a:pt x="4" y="16"/>
                    </a:cubicBezTo>
                    <a:cubicBezTo>
                      <a:pt x="4" y="16"/>
                      <a:pt x="4" y="16"/>
                      <a:pt x="4" y="16"/>
                    </a:cubicBezTo>
                    <a:cubicBezTo>
                      <a:pt x="11" y="16"/>
                      <a:pt x="15" y="16"/>
                      <a:pt x="17" y="16"/>
                    </a:cubicBezTo>
                    <a:cubicBezTo>
                      <a:pt x="19" y="16"/>
                      <a:pt x="19" y="16"/>
                      <a:pt x="19" y="16"/>
                    </a:cubicBezTo>
                    <a:cubicBezTo>
                      <a:pt x="19" y="16"/>
                      <a:pt x="26" y="24"/>
                      <a:pt x="24" y="28"/>
                    </a:cubicBezTo>
                    <a:cubicBezTo>
                      <a:pt x="23" y="29"/>
                      <a:pt x="23" y="29"/>
                      <a:pt x="23" y="29"/>
                    </a:cubicBezTo>
                    <a:cubicBezTo>
                      <a:pt x="23" y="30"/>
                      <a:pt x="24" y="30"/>
                      <a:pt x="25" y="31"/>
                    </a:cubicBezTo>
                    <a:cubicBezTo>
                      <a:pt x="25" y="32"/>
                      <a:pt x="25" y="33"/>
                      <a:pt x="25" y="34"/>
                    </a:cubicBezTo>
                    <a:cubicBezTo>
                      <a:pt x="27" y="34"/>
                      <a:pt x="28" y="33"/>
                      <a:pt x="29" y="33"/>
                    </a:cubicBezTo>
                    <a:cubicBezTo>
                      <a:pt x="30" y="33"/>
                      <a:pt x="30" y="33"/>
                      <a:pt x="31" y="33"/>
                    </a:cubicBezTo>
                    <a:cubicBezTo>
                      <a:pt x="34" y="35"/>
                      <a:pt x="33" y="38"/>
                      <a:pt x="33" y="38"/>
                    </a:cubicBezTo>
                    <a:cubicBezTo>
                      <a:pt x="31" y="40"/>
                      <a:pt x="28" y="40"/>
                      <a:pt x="27" y="42"/>
                    </a:cubicBezTo>
                    <a:cubicBezTo>
                      <a:pt x="26" y="43"/>
                      <a:pt x="25" y="46"/>
                      <a:pt x="26" y="48"/>
                    </a:cubicBezTo>
                    <a:cubicBezTo>
                      <a:pt x="26" y="48"/>
                      <a:pt x="37" y="67"/>
                      <a:pt x="42" y="69"/>
                    </a:cubicBezTo>
                    <a:cubicBezTo>
                      <a:pt x="40" y="30"/>
                      <a:pt x="38" y="13"/>
                      <a:pt x="35" y="5"/>
                    </a:cubicBezTo>
                    <a:cubicBezTo>
                      <a:pt x="38" y="12"/>
                      <a:pt x="39" y="26"/>
                      <a:pt x="42" y="69"/>
                    </a:cubicBezTo>
                    <a:cubicBezTo>
                      <a:pt x="50" y="70"/>
                      <a:pt x="53" y="71"/>
                      <a:pt x="55" y="71"/>
                    </a:cubicBezTo>
                    <a:cubicBezTo>
                      <a:pt x="56" y="71"/>
                      <a:pt x="56" y="70"/>
                      <a:pt x="57" y="70"/>
                    </a:cubicBezTo>
                    <a:cubicBezTo>
                      <a:pt x="58" y="68"/>
                      <a:pt x="60" y="56"/>
                      <a:pt x="60" y="56"/>
                    </a:cubicBezTo>
                    <a:cubicBezTo>
                      <a:pt x="61" y="55"/>
                      <a:pt x="60" y="53"/>
                      <a:pt x="61" y="51"/>
                    </a:cubicBezTo>
                    <a:cubicBezTo>
                      <a:pt x="61" y="50"/>
                      <a:pt x="61" y="50"/>
                      <a:pt x="65" y="49"/>
                    </a:cubicBezTo>
                    <a:cubicBezTo>
                      <a:pt x="67" y="48"/>
                      <a:pt x="69" y="48"/>
                      <a:pt x="71" y="47"/>
                    </a:cubicBezTo>
                    <a:cubicBezTo>
                      <a:pt x="37" y="2"/>
                      <a:pt x="37" y="2"/>
                      <a:pt x="37" y="2"/>
                    </a:cubicBezTo>
                    <a:cubicBezTo>
                      <a:pt x="37" y="2"/>
                      <a:pt x="37" y="2"/>
                      <a:pt x="37" y="2"/>
                    </a:cubicBezTo>
                    <a:cubicBezTo>
                      <a:pt x="37" y="2"/>
                      <a:pt x="36" y="2"/>
                      <a:pt x="34" y="2"/>
                    </a:cubicBezTo>
                    <a:cubicBezTo>
                      <a:pt x="34" y="2"/>
                      <a:pt x="34" y="2"/>
                      <a:pt x="33" y="2"/>
                    </a:cubicBezTo>
                    <a:moveTo>
                      <a:pt x="36" y="1"/>
                    </a:moveTo>
                    <a:cubicBezTo>
                      <a:pt x="36" y="1"/>
                      <a:pt x="35" y="1"/>
                      <a:pt x="34" y="2"/>
                    </a:cubicBezTo>
                    <a:cubicBezTo>
                      <a:pt x="34" y="2"/>
                      <a:pt x="34" y="2"/>
                      <a:pt x="34" y="2"/>
                    </a:cubicBezTo>
                    <a:cubicBezTo>
                      <a:pt x="34" y="2"/>
                      <a:pt x="34" y="2"/>
                      <a:pt x="34" y="2"/>
                    </a:cubicBezTo>
                    <a:cubicBezTo>
                      <a:pt x="34" y="2"/>
                      <a:pt x="34" y="2"/>
                      <a:pt x="34" y="2"/>
                    </a:cubicBezTo>
                    <a:cubicBezTo>
                      <a:pt x="34" y="2"/>
                      <a:pt x="34" y="2"/>
                      <a:pt x="34" y="2"/>
                    </a:cubicBezTo>
                    <a:cubicBezTo>
                      <a:pt x="36" y="2"/>
                      <a:pt x="36" y="2"/>
                      <a:pt x="37" y="2"/>
                    </a:cubicBezTo>
                    <a:cubicBezTo>
                      <a:pt x="36" y="1"/>
                      <a:pt x="36" y="1"/>
                      <a:pt x="36" y="1"/>
                    </a:cubicBezTo>
                    <a:moveTo>
                      <a:pt x="38" y="1"/>
                    </a:moveTo>
                    <a:cubicBezTo>
                      <a:pt x="38" y="1"/>
                      <a:pt x="38" y="1"/>
                      <a:pt x="38" y="1"/>
                    </a:cubicBezTo>
                    <a:cubicBezTo>
                      <a:pt x="41" y="6"/>
                      <a:pt x="41" y="6"/>
                      <a:pt x="41" y="6"/>
                    </a:cubicBezTo>
                    <a:cubicBezTo>
                      <a:pt x="38" y="1"/>
                      <a:pt x="38" y="1"/>
                      <a:pt x="38" y="1"/>
                    </a:cubicBezTo>
                    <a:moveTo>
                      <a:pt x="43" y="1"/>
                    </a:moveTo>
                    <a:cubicBezTo>
                      <a:pt x="41" y="1"/>
                      <a:pt x="41" y="1"/>
                      <a:pt x="41" y="1"/>
                    </a:cubicBezTo>
                    <a:cubicBezTo>
                      <a:pt x="40" y="1"/>
                      <a:pt x="40" y="1"/>
                      <a:pt x="40" y="1"/>
                    </a:cubicBezTo>
                    <a:cubicBezTo>
                      <a:pt x="40" y="1"/>
                      <a:pt x="40" y="1"/>
                      <a:pt x="39" y="1"/>
                    </a:cubicBezTo>
                    <a:cubicBezTo>
                      <a:pt x="72" y="47"/>
                      <a:pt x="72" y="47"/>
                      <a:pt x="72" y="47"/>
                    </a:cubicBezTo>
                    <a:cubicBezTo>
                      <a:pt x="75" y="46"/>
                      <a:pt x="75" y="45"/>
                      <a:pt x="75" y="44"/>
                    </a:cubicBezTo>
                    <a:cubicBezTo>
                      <a:pt x="75" y="42"/>
                      <a:pt x="76" y="41"/>
                      <a:pt x="77" y="40"/>
                    </a:cubicBezTo>
                    <a:cubicBezTo>
                      <a:pt x="79" y="39"/>
                      <a:pt x="81" y="39"/>
                      <a:pt x="82" y="38"/>
                    </a:cubicBezTo>
                    <a:cubicBezTo>
                      <a:pt x="43" y="1"/>
                      <a:pt x="43" y="1"/>
                      <a:pt x="43" y="1"/>
                    </a:cubicBezTo>
                    <a:moveTo>
                      <a:pt x="46" y="0"/>
                    </a:moveTo>
                    <a:cubicBezTo>
                      <a:pt x="45" y="0"/>
                      <a:pt x="45" y="0"/>
                      <a:pt x="45" y="1"/>
                    </a:cubicBezTo>
                    <a:cubicBezTo>
                      <a:pt x="45" y="1"/>
                      <a:pt x="45" y="1"/>
                      <a:pt x="45" y="1"/>
                    </a:cubicBezTo>
                    <a:cubicBezTo>
                      <a:pt x="84" y="38"/>
                      <a:pt x="84" y="38"/>
                      <a:pt x="84" y="38"/>
                    </a:cubicBezTo>
                    <a:cubicBezTo>
                      <a:pt x="84" y="38"/>
                      <a:pt x="84" y="38"/>
                      <a:pt x="84" y="38"/>
                    </a:cubicBezTo>
                    <a:cubicBezTo>
                      <a:pt x="46" y="0"/>
                      <a:pt x="46" y="0"/>
                      <a:pt x="46" y="0"/>
                    </a:cubicBezTo>
                    <a:moveTo>
                      <a:pt x="50" y="0"/>
                    </a:moveTo>
                    <a:cubicBezTo>
                      <a:pt x="49" y="0"/>
                      <a:pt x="48" y="0"/>
                      <a:pt x="48" y="0"/>
                    </a:cubicBezTo>
                    <a:cubicBezTo>
                      <a:pt x="85" y="37"/>
                      <a:pt x="85" y="37"/>
                      <a:pt x="85" y="37"/>
                    </a:cubicBezTo>
                    <a:cubicBezTo>
                      <a:pt x="88" y="37"/>
                      <a:pt x="90" y="36"/>
                      <a:pt x="91" y="35"/>
                    </a:cubicBezTo>
                    <a:cubicBezTo>
                      <a:pt x="93" y="34"/>
                      <a:pt x="95" y="34"/>
                      <a:pt x="97" y="32"/>
                    </a:cubicBezTo>
                    <a:cubicBezTo>
                      <a:pt x="97" y="32"/>
                      <a:pt x="98" y="32"/>
                      <a:pt x="97" y="30"/>
                    </a:cubicBezTo>
                    <a:cubicBezTo>
                      <a:pt x="95" y="28"/>
                      <a:pt x="93" y="27"/>
                      <a:pt x="92" y="25"/>
                    </a:cubicBezTo>
                    <a:cubicBezTo>
                      <a:pt x="91" y="24"/>
                      <a:pt x="91" y="22"/>
                      <a:pt x="90" y="21"/>
                    </a:cubicBezTo>
                    <a:cubicBezTo>
                      <a:pt x="89" y="19"/>
                      <a:pt x="90" y="19"/>
                      <a:pt x="90" y="18"/>
                    </a:cubicBezTo>
                    <a:cubicBezTo>
                      <a:pt x="92" y="17"/>
                      <a:pt x="91" y="16"/>
                      <a:pt x="88" y="15"/>
                    </a:cubicBezTo>
                    <a:cubicBezTo>
                      <a:pt x="80" y="9"/>
                      <a:pt x="80" y="9"/>
                      <a:pt x="79" y="8"/>
                    </a:cubicBezTo>
                    <a:cubicBezTo>
                      <a:pt x="79" y="8"/>
                      <a:pt x="79" y="8"/>
                      <a:pt x="79" y="8"/>
                    </a:cubicBezTo>
                    <a:cubicBezTo>
                      <a:pt x="80" y="8"/>
                      <a:pt x="80" y="8"/>
                      <a:pt x="80" y="8"/>
                    </a:cubicBezTo>
                    <a:cubicBezTo>
                      <a:pt x="77" y="5"/>
                      <a:pt x="72" y="7"/>
                      <a:pt x="71" y="3"/>
                    </a:cubicBezTo>
                    <a:cubicBezTo>
                      <a:pt x="70" y="2"/>
                      <a:pt x="70" y="2"/>
                      <a:pt x="70" y="2"/>
                    </a:cubicBezTo>
                    <a:cubicBezTo>
                      <a:pt x="70" y="1"/>
                      <a:pt x="70" y="1"/>
                      <a:pt x="70" y="1"/>
                    </a:cubicBezTo>
                    <a:cubicBezTo>
                      <a:pt x="70" y="1"/>
                      <a:pt x="70" y="1"/>
                      <a:pt x="70" y="1"/>
                    </a:cubicBezTo>
                    <a:cubicBezTo>
                      <a:pt x="69" y="1"/>
                      <a:pt x="66" y="1"/>
                      <a:pt x="66" y="1"/>
                    </a:cubicBezTo>
                    <a:cubicBezTo>
                      <a:pt x="66" y="1"/>
                      <a:pt x="66" y="1"/>
                      <a:pt x="65" y="1"/>
                    </a:cubicBezTo>
                    <a:cubicBezTo>
                      <a:pt x="63" y="1"/>
                      <a:pt x="61" y="1"/>
                      <a:pt x="61" y="1"/>
                    </a:cubicBezTo>
                    <a:cubicBezTo>
                      <a:pt x="60" y="1"/>
                      <a:pt x="60" y="2"/>
                      <a:pt x="60" y="2"/>
                    </a:cubicBezTo>
                    <a:cubicBezTo>
                      <a:pt x="58" y="2"/>
                      <a:pt x="57" y="1"/>
                      <a:pt x="55" y="0"/>
                    </a:cubicBezTo>
                    <a:cubicBezTo>
                      <a:pt x="54" y="0"/>
                      <a:pt x="52" y="0"/>
                      <a:pt x="5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6" name="iṣ1ïdé">
                <a:extLst>
                  <a:ext uri="{FF2B5EF4-FFF2-40B4-BE49-F238E27FC236}">
                    <a16:creationId xmlns:a16="http://schemas.microsoft.com/office/drawing/2014/main" id="{300B3C2D-B89A-4162-B5E5-0ABB657982EC}"/>
                  </a:ext>
                </a:extLst>
              </p:cNvPr>
              <p:cNvSpPr/>
              <p:nvPr/>
            </p:nvSpPr>
            <p:spPr bwMode="auto">
              <a:xfrm>
                <a:off x="1510" y="1103"/>
                <a:ext cx="11" cy="10"/>
              </a:xfrm>
              <a:custGeom>
                <a:avLst/>
                <a:gdLst>
                  <a:gd name="T0" fmla="*/ 4 w 5"/>
                  <a:gd name="T1" fmla="*/ 0 h 5"/>
                  <a:gd name="T2" fmla="*/ 4 w 5"/>
                  <a:gd name="T3" fmla="*/ 0 h 5"/>
                  <a:gd name="T4" fmla="*/ 0 w 5"/>
                  <a:gd name="T5" fmla="*/ 2 h 5"/>
                  <a:gd name="T6" fmla="*/ 2 w 5"/>
                  <a:gd name="T7" fmla="*/ 5 h 5"/>
                  <a:gd name="T8" fmla="*/ 2 w 5"/>
                  <a:gd name="T9" fmla="*/ 5 h 5"/>
                  <a:gd name="T10" fmla="*/ 5 w 5"/>
                  <a:gd name="T11" fmla="*/ 2 h 5"/>
                  <a:gd name="T12" fmla="*/ 4 w 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 h="5">
                    <a:moveTo>
                      <a:pt x="4" y="0"/>
                    </a:moveTo>
                    <a:cubicBezTo>
                      <a:pt x="4" y="0"/>
                      <a:pt x="4" y="0"/>
                      <a:pt x="4" y="0"/>
                    </a:cubicBezTo>
                    <a:cubicBezTo>
                      <a:pt x="4" y="0"/>
                      <a:pt x="1" y="1"/>
                      <a:pt x="0" y="2"/>
                    </a:cubicBezTo>
                    <a:cubicBezTo>
                      <a:pt x="0" y="3"/>
                      <a:pt x="1" y="5"/>
                      <a:pt x="2" y="5"/>
                    </a:cubicBezTo>
                    <a:cubicBezTo>
                      <a:pt x="2" y="5"/>
                      <a:pt x="2" y="5"/>
                      <a:pt x="2" y="5"/>
                    </a:cubicBezTo>
                    <a:cubicBezTo>
                      <a:pt x="3" y="5"/>
                      <a:pt x="5" y="2"/>
                      <a:pt x="5" y="2"/>
                    </a:cubicBezTo>
                    <a:cubicBezTo>
                      <a:pt x="5" y="1"/>
                      <a:pt x="5"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7" name="iṧlîḑè">
                <a:extLst>
                  <a:ext uri="{FF2B5EF4-FFF2-40B4-BE49-F238E27FC236}">
                    <a16:creationId xmlns:a16="http://schemas.microsoft.com/office/drawing/2014/main" id="{83A414AA-440E-4D1A-8DC8-411249ACBC6D}"/>
                  </a:ext>
                </a:extLst>
              </p:cNvPr>
              <p:cNvSpPr/>
              <p:nvPr/>
            </p:nvSpPr>
            <p:spPr bwMode="auto">
              <a:xfrm>
                <a:off x="1517" y="1007"/>
                <a:ext cx="100" cy="39"/>
              </a:xfrm>
              <a:custGeom>
                <a:avLst/>
                <a:gdLst>
                  <a:gd name="T0" fmla="*/ 25 w 48"/>
                  <a:gd name="T1" fmla="*/ 6 h 19"/>
                  <a:gd name="T2" fmla="*/ 19 w 48"/>
                  <a:gd name="T3" fmla="*/ 8 h 19"/>
                  <a:gd name="T4" fmla="*/ 17 w 48"/>
                  <a:gd name="T5" fmla="*/ 8 h 19"/>
                  <a:gd name="T6" fmla="*/ 16 w 48"/>
                  <a:gd name="T7" fmla="*/ 10 h 19"/>
                  <a:gd name="T8" fmla="*/ 16 w 48"/>
                  <a:gd name="T9" fmla="*/ 10 h 19"/>
                  <a:gd name="T10" fmla="*/ 9 w 48"/>
                  <a:gd name="T11" fmla="*/ 13 h 19"/>
                  <a:gd name="T12" fmla="*/ 10 w 48"/>
                  <a:gd name="T13" fmla="*/ 13 h 19"/>
                  <a:gd name="T14" fmla="*/ 10 w 48"/>
                  <a:gd name="T15" fmla="*/ 14 h 19"/>
                  <a:gd name="T16" fmla="*/ 13 w 48"/>
                  <a:gd name="T17" fmla="*/ 13 h 19"/>
                  <a:gd name="T18" fmla="*/ 9 w 48"/>
                  <a:gd name="T19" fmla="*/ 14 h 19"/>
                  <a:gd name="T20" fmla="*/ 9 w 48"/>
                  <a:gd name="T21" fmla="*/ 14 h 19"/>
                  <a:gd name="T22" fmla="*/ 5 w 48"/>
                  <a:gd name="T23" fmla="*/ 16 h 19"/>
                  <a:gd name="T24" fmla="*/ 0 w 48"/>
                  <a:gd name="T25" fmla="*/ 18 h 19"/>
                  <a:gd name="T26" fmla="*/ 0 w 48"/>
                  <a:gd name="T27" fmla="*/ 19 h 19"/>
                  <a:gd name="T28" fmla="*/ 0 w 48"/>
                  <a:gd name="T29" fmla="*/ 19 h 19"/>
                  <a:gd name="T30" fmla="*/ 4 w 48"/>
                  <a:gd name="T31" fmla="*/ 18 h 19"/>
                  <a:gd name="T32" fmla="*/ 10 w 48"/>
                  <a:gd name="T33" fmla="*/ 17 h 19"/>
                  <a:gd name="T34" fmla="*/ 11 w 48"/>
                  <a:gd name="T35" fmla="*/ 17 h 19"/>
                  <a:gd name="T36" fmla="*/ 10 w 48"/>
                  <a:gd name="T37" fmla="*/ 17 h 19"/>
                  <a:gd name="T38" fmla="*/ 11 w 48"/>
                  <a:gd name="T39" fmla="*/ 17 h 19"/>
                  <a:gd name="T40" fmla="*/ 17 w 48"/>
                  <a:gd name="T41" fmla="*/ 14 h 19"/>
                  <a:gd name="T42" fmla="*/ 16 w 48"/>
                  <a:gd name="T43" fmla="*/ 14 h 19"/>
                  <a:gd name="T44" fmla="*/ 21 w 48"/>
                  <a:gd name="T45" fmla="*/ 11 h 19"/>
                  <a:gd name="T46" fmla="*/ 23 w 48"/>
                  <a:gd name="T47" fmla="*/ 10 h 19"/>
                  <a:gd name="T48" fmla="*/ 25 w 48"/>
                  <a:gd name="T49" fmla="*/ 6 h 19"/>
                  <a:gd name="T50" fmla="*/ 28 w 48"/>
                  <a:gd name="T51" fmla="*/ 5 h 19"/>
                  <a:gd name="T52" fmla="*/ 27 w 48"/>
                  <a:gd name="T53" fmla="*/ 5 h 19"/>
                  <a:gd name="T54" fmla="*/ 25 w 48"/>
                  <a:gd name="T55" fmla="*/ 9 h 19"/>
                  <a:gd name="T56" fmla="*/ 26 w 48"/>
                  <a:gd name="T57" fmla="*/ 9 h 19"/>
                  <a:gd name="T58" fmla="*/ 28 w 48"/>
                  <a:gd name="T59" fmla="*/ 5 h 19"/>
                  <a:gd name="T60" fmla="*/ 26 w 48"/>
                  <a:gd name="T61" fmla="*/ 4 h 19"/>
                  <a:gd name="T62" fmla="*/ 19 w 48"/>
                  <a:gd name="T63" fmla="*/ 7 h 19"/>
                  <a:gd name="T64" fmla="*/ 19 w 48"/>
                  <a:gd name="T65" fmla="*/ 7 h 19"/>
                  <a:gd name="T66" fmla="*/ 23 w 48"/>
                  <a:gd name="T67" fmla="*/ 6 h 19"/>
                  <a:gd name="T68" fmla="*/ 21 w 48"/>
                  <a:gd name="T69" fmla="*/ 7 h 19"/>
                  <a:gd name="T70" fmla="*/ 25 w 48"/>
                  <a:gd name="T71" fmla="*/ 6 h 19"/>
                  <a:gd name="T72" fmla="*/ 26 w 48"/>
                  <a:gd name="T73" fmla="*/ 4 h 19"/>
                  <a:gd name="T74" fmla="*/ 29 w 48"/>
                  <a:gd name="T75" fmla="*/ 4 h 19"/>
                  <a:gd name="T76" fmla="*/ 28 w 48"/>
                  <a:gd name="T77" fmla="*/ 4 h 19"/>
                  <a:gd name="T78" fmla="*/ 27 w 48"/>
                  <a:gd name="T79" fmla="*/ 5 h 19"/>
                  <a:gd name="T80" fmla="*/ 28 w 48"/>
                  <a:gd name="T81" fmla="*/ 5 h 19"/>
                  <a:gd name="T82" fmla="*/ 29 w 48"/>
                  <a:gd name="T83" fmla="*/ 4 h 19"/>
                  <a:gd name="T84" fmla="*/ 29 w 48"/>
                  <a:gd name="T85" fmla="*/ 4 h 19"/>
                  <a:gd name="T86" fmla="*/ 29 w 48"/>
                  <a:gd name="T87" fmla="*/ 4 h 19"/>
                  <a:gd name="T88" fmla="*/ 48 w 48"/>
                  <a:gd name="T89" fmla="*/ 0 h 19"/>
                  <a:gd name="T90" fmla="*/ 42 w 48"/>
                  <a:gd name="T91" fmla="*/ 1 h 19"/>
                  <a:gd name="T92" fmla="*/ 31 w 48"/>
                  <a:gd name="T93" fmla="*/ 3 h 19"/>
                  <a:gd name="T94" fmla="*/ 30 w 48"/>
                  <a:gd name="T95" fmla="*/ 4 h 19"/>
                  <a:gd name="T96" fmla="*/ 31 w 48"/>
                  <a:gd name="T97" fmla="*/ 4 h 19"/>
                  <a:gd name="T98" fmla="*/ 30 w 48"/>
                  <a:gd name="T99" fmla="*/ 4 h 19"/>
                  <a:gd name="T100" fmla="*/ 29 w 48"/>
                  <a:gd name="T101" fmla="*/ 7 h 19"/>
                  <a:gd name="T102" fmla="*/ 35 w 48"/>
                  <a:gd name="T103" fmla="*/ 5 h 19"/>
                  <a:gd name="T104" fmla="*/ 35 w 48"/>
                  <a:gd name="T105" fmla="*/ 5 h 19"/>
                  <a:gd name="T106" fmla="*/ 34 w 48"/>
                  <a:gd name="T107" fmla="*/ 5 h 19"/>
                  <a:gd name="T108" fmla="*/ 44 w 48"/>
                  <a:gd name="T109" fmla="*/ 1 h 19"/>
                  <a:gd name="T110" fmla="*/ 41 w 48"/>
                  <a:gd name="T111" fmla="*/ 2 h 19"/>
                  <a:gd name="T112" fmla="*/ 48 w 48"/>
                  <a:gd name="T113"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8" h="19">
                    <a:moveTo>
                      <a:pt x="25" y="6"/>
                    </a:moveTo>
                    <a:cubicBezTo>
                      <a:pt x="23" y="7"/>
                      <a:pt x="21" y="7"/>
                      <a:pt x="19" y="8"/>
                    </a:cubicBezTo>
                    <a:cubicBezTo>
                      <a:pt x="18" y="8"/>
                      <a:pt x="18" y="8"/>
                      <a:pt x="17" y="8"/>
                    </a:cubicBezTo>
                    <a:cubicBezTo>
                      <a:pt x="17" y="8"/>
                      <a:pt x="17" y="10"/>
                      <a:pt x="16" y="10"/>
                    </a:cubicBezTo>
                    <a:cubicBezTo>
                      <a:pt x="16" y="10"/>
                      <a:pt x="16" y="10"/>
                      <a:pt x="16" y="10"/>
                    </a:cubicBezTo>
                    <a:cubicBezTo>
                      <a:pt x="13" y="10"/>
                      <a:pt x="9" y="13"/>
                      <a:pt x="9" y="13"/>
                    </a:cubicBezTo>
                    <a:cubicBezTo>
                      <a:pt x="9" y="13"/>
                      <a:pt x="10" y="13"/>
                      <a:pt x="10" y="13"/>
                    </a:cubicBezTo>
                    <a:cubicBezTo>
                      <a:pt x="10" y="14"/>
                      <a:pt x="10" y="14"/>
                      <a:pt x="10" y="14"/>
                    </a:cubicBezTo>
                    <a:cubicBezTo>
                      <a:pt x="11" y="14"/>
                      <a:pt x="11" y="14"/>
                      <a:pt x="13" y="13"/>
                    </a:cubicBezTo>
                    <a:cubicBezTo>
                      <a:pt x="11" y="14"/>
                      <a:pt x="10" y="14"/>
                      <a:pt x="9" y="14"/>
                    </a:cubicBezTo>
                    <a:cubicBezTo>
                      <a:pt x="9" y="14"/>
                      <a:pt x="9" y="14"/>
                      <a:pt x="9" y="14"/>
                    </a:cubicBezTo>
                    <a:cubicBezTo>
                      <a:pt x="6" y="14"/>
                      <a:pt x="5" y="15"/>
                      <a:pt x="5" y="16"/>
                    </a:cubicBezTo>
                    <a:cubicBezTo>
                      <a:pt x="4" y="17"/>
                      <a:pt x="1" y="17"/>
                      <a:pt x="0" y="18"/>
                    </a:cubicBezTo>
                    <a:cubicBezTo>
                      <a:pt x="0" y="19"/>
                      <a:pt x="0" y="19"/>
                      <a:pt x="0" y="19"/>
                    </a:cubicBezTo>
                    <a:cubicBezTo>
                      <a:pt x="0" y="19"/>
                      <a:pt x="0" y="19"/>
                      <a:pt x="0" y="19"/>
                    </a:cubicBezTo>
                    <a:cubicBezTo>
                      <a:pt x="1" y="19"/>
                      <a:pt x="2" y="19"/>
                      <a:pt x="4" y="18"/>
                    </a:cubicBezTo>
                    <a:cubicBezTo>
                      <a:pt x="6" y="18"/>
                      <a:pt x="8" y="17"/>
                      <a:pt x="10" y="17"/>
                    </a:cubicBezTo>
                    <a:cubicBezTo>
                      <a:pt x="10" y="17"/>
                      <a:pt x="11" y="17"/>
                      <a:pt x="11" y="17"/>
                    </a:cubicBezTo>
                    <a:cubicBezTo>
                      <a:pt x="11" y="17"/>
                      <a:pt x="11" y="17"/>
                      <a:pt x="10" y="17"/>
                    </a:cubicBezTo>
                    <a:cubicBezTo>
                      <a:pt x="10" y="17"/>
                      <a:pt x="10" y="17"/>
                      <a:pt x="11" y="17"/>
                    </a:cubicBezTo>
                    <a:cubicBezTo>
                      <a:pt x="12" y="17"/>
                      <a:pt x="17" y="15"/>
                      <a:pt x="17" y="14"/>
                    </a:cubicBezTo>
                    <a:cubicBezTo>
                      <a:pt x="16" y="14"/>
                      <a:pt x="16" y="14"/>
                      <a:pt x="16" y="14"/>
                    </a:cubicBezTo>
                    <a:cubicBezTo>
                      <a:pt x="17" y="13"/>
                      <a:pt x="20" y="11"/>
                      <a:pt x="21" y="11"/>
                    </a:cubicBezTo>
                    <a:cubicBezTo>
                      <a:pt x="22" y="11"/>
                      <a:pt x="22" y="10"/>
                      <a:pt x="23" y="10"/>
                    </a:cubicBezTo>
                    <a:cubicBezTo>
                      <a:pt x="25" y="6"/>
                      <a:pt x="25" y="6"/>
                      <a:pt x="25" y="6"/>
                    </a:cubicBezTo>
                    <a:moveTo>
                      <a:pt x="28" y="5"/>
                    </a:moveTo>
                    <a:cubicBezTo>
                      <a:pt x="28" y="5"/>
                      <a:pt x="27" y="5"/>
                      <a:pt x="27" y="5"/>
                    </a:cubicBezTo>
                    <a:cubicBezTo>
                      <a:pt x="25" y="9"/>
                      <a:pt x="25" y="9"/>
                      <a:pt x="25" y="9"/>
                    </a:cubicBezTo>
                    <a:cubicBezTo>
                      <a:pt x="25" y="9"/>
                      <a:pt x="26" y="9"/>
                      <a:pt x="26" y="9"/>
                    </a:cubicBezTo>
                    <a:cubicBezTo>
                      <a:pt x="28" y="5"/>
                      <a:pt x="28" y="5"/>
                      <a:pt x="28" y="5"/>
                    </a:cubicBezTo>
                    <a:moveTo>
                      <a:pt x="26" y="4"/>
                    </a:moveTo>
                    <a:cubicBezTo>
                      <a:pt x="23" y="5"/>
                      <a:pt x="19" y="6"/>
                      <a:pt x="19" y="7"/>
                    </a:cubicBezTo>
                    <a:cubicBezTo>
                      <a:pt x="19" y="7"/>
                      <a:pt x="19" y="7"/>
                      <a:pt x="19" y="7"/>
                    </a:cubicBezTo>
                    <a:cubicBezTo>
                      <a:pt x="20" y="7"/>
                      <a:pt x="21" y="7"/>
                      <a:pt x="23" y="6"/>
                    </a:cubicBezTo>
                    <a:cubicBezTo>
                      <a:pt x="22" y="6"/>
                      <a:pt x="22" y="6"/>
                      <a:pt x="21" y="7"/>
                    </a:cubicBezTo>
                    <a:cubicBezTo>
                      <a:pt x="22" y="6"/>
                      <a:pt x="23" y="6"/>
                      <a:pt x="25" y="6"/>
                    </a:cubicBezTo>
                    <a:cubicBezTo>
                      <a:pt x="26" y="4"/>
                      <a:pt x="26" y="4"/>
                      <a:pt x="26" y="4"/>
                    </a:cubicBezTo>
                    <a:moveTo>
                      <a:pt x="29" y="4"/>
                    </a:moveTo>
                    <a:cubicBezTo>
                      <a:pt x="28" y="4"/>
                      <a:pt x="28" y="4"/>
                      <a:pt x="28" y="4"/>
                    </a:cubicBezTo>
                    <a:cubicBezTo>
                      <a:pt x="27" y="5"/>
                      <a:pt x="27" y="5"/>
                      <a:pt x="27" y="5"/>
                    </a:cubicBezTo>
                    <a:cubicBezTo>
                      <a:pt x="27" y="5"/>
                      <a:pt x="28" y="5"/>
                      <a:pt x="28" y="5"/>
                    </a:cubicBezTo>
                    <a:cubicBezTo>
                      <a:pt x="29" y="4"/>
                      <a:pt x="29" y="4"/>
                      <a:pt x="29" y="4"/>
                    </a:cubicBezTo>
                    <a:cubicBezTo>
                      <a:pt x="29" y="4"/>
                      <a:pt x="29" y="4"/>
                      <a:pt x="29" y="4"/>
                    </a:cubicBezTo>
                    <a:cubicBezTo>
                      <a:pt x="29" y="4"/>
                      <a:pt x="29" y="4"/>
                      <a:pt x="29" y="4"/>
                    </a:cubicBezTo>
                    <a:moveTo>
                      <a:pt x="48" y="0"/>
                    </a:moveTo>
                    <a:cubicBezTo>
                      <a:pt x="46" y="0"/>
                      <a:pt x="42" y="1"/>
                      <a:pt x="42" y="1"/>
                    </a:cubicBezTo>
                    <a:cubicBezTo>
                      <a:pt x="42" y="1"/>
                      <a:pt x="34" y="2"/>
                      <a:pt x="31" y="3"/>
                    </a:cubicBezTo>
                    <a:cubicBezTo>
                      <a:pt x="30" y="4"/>
                      <a:pt x="30" y="4"/>
                      <a:pt x="30" y="4"/>
                    </a:cubicBezTo>
                    <a:cubicBezTo>
                      <a:pt x="30" y="4"/>
                      <a:pt x="31" y="4"/>
                      <a:pt x="31" y="4"/>
                    </a:cubicBezTo>
                    <a:cubicBezTo>
                      <a:pt x="31" y="4"/>
                      <a:pt x="30" y="4"/>
                      <a:pt x="30" y="4"/>
                    </a:cubicBezTo>
                    <a:cubicBezTo>
                      <a:pt x="29" y="7"/>
                      <a:pt x="29" y="7"/>
                      <a:pt x="29" y="7"/>
                    </a:cubicBezTo>
                    <a:cubicBezTo>
                      <a:pt x="32" y="6"/>
                      <a:pt x="34" y="5"/>
                      <a:pt x="35" y="5"/>
                    </a:cubicBezTo>
                    <a:cubicBezTo>
                      <a:pt x="35" y="5"/>
                      <a:pt x="35" y="5"/>
                      <a:pt x="35" y="5"/>
                    </a:cubicBezTo>
                    <a:cubicBezTo>
                      <a:pt x="35" y="5"/>
                      <a:pt x="34" y="5"/>
                      <a:pt x="34" y="5"/>
                    </a:cubicBezTo>
                    <a:cubicBezTo>
                      <a:pt x="34" y="5"/>
                      <a:pt x="44" y="2"/>
                      <a:pt x="44" y="1"/>
                    </a:cubicBezTo>
                    <a:cubicBezTo>
                      <a:pt x="42" y="2"/>
                      <a:pt x="42" y="2"/>
                      <a:pt x="41" y="2"/>
                    </a:cubicBezTo>
                    <a:cubicBezTo>
                      <a:pt x="43" y="1"/>
                      <a:pt x="46" y="1"/>
                      <a:pt x="4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8" name="işlïḑe">
                <a:extLst>
                  <a:ext uri="{FF2B5EF4-FFF2-40B4-BE49-F238E27FC236}">
                    <a16:creationId xmlns:a16="http://schemas.microsoft.com/office/drawing/2014/main" id="{CBD41822-A67D-4940-A565-05A129382536}"/>
                  </a:ext>
                </a:extLst>
              </p:cNvPr>
              <p:cNvSpPr/>
              <p:nvPr/>
            </p:nvSpPr>
            <p:spPr bwMode="auto">
              <a:xfrm>
                <a:off x="1471" y="1051"/>
                <a:ext cx="21" cy="14"/>
              </a:xfrm>
              <a:custGeom>
                <a:avLst/>
                <a:gdLst>
                  <a:gd name="T0" fmla="*/ 10 w 10"/>
                  <a:gd name="T1" fmla="*/ 0 h 7"/>
                  <a:gd name="T2" fmla="*/ 10 w 10"/>
                  <a:gd name="T3" fmla="*/ 0 h 7"/>
                  <a:gd name="T4" fmla="*/ 6 w 10"/>
                  <a:gd name="T5" fmla="*/ 2 h 7"/>
                  <a:gd name="T6" fmla="*/ 6 w 10"/>
                  <a:gd name="T7" fmla="*/ 2 h 7"/>
                  <a:gd name="T8" fmla="*/ 6 w 10"/>
                  <a:gd name="T9" fmla="*/ 2 h 7"/>
                  <a:gd name="T10" fmla="*/ 4 w 10"/>
                  <a:gd name="T11" fmla="*/ 4 h 7"/>
                  <a:gd name="T12" fmla="*/ 5 w 10"/>
                  <a:gd name="T13" fmla="*/ 3 h 7"/>
                  <a:gd name="T14" fmla="*/ 5 w 10"/>
                  <a:gd name="T15" fmla="*/ 2 h 7"/>
                  <a:gd name="T16" fmla="*/ 5 w 10"/>
                  <a:gd name="T17" fmla="*/ 2 h 7"/>
                  <a:gd name="T18" fmla="*/ 3 w 10"/>
                  <a:gd name="T19" fmla="*/ 3 h 7"/>
                  <a:gd name="T20" fmla="*/ 3 w 10"/>
                  <a:gd name="T21" fmla="*/ 3 h 7"/>
                  <a:gd name="T22" fmla="*/ 3 w 10"/>
                  <a:gd name="T23" fmla="*/ 3 h 7"/>
                  <a:gd name="T24" fmla="*/ 0 w 10"/>
                  <a:gd name="T25" fmla="*/ 5 h 7"/>
                  <a:gd name="T26" fmla="*/ 0 w 10"/>
                  <a:gd name="T27" fmla="*/ 5 h 7"/>
                  <a:gd name="T28" fmla="*/ 0 w 10"/>
                  <a:gd name="T29" fmla="*/ 5 h 7"/>
                  <a:gd name="T30" fmla="*/ 0 w 10"/>
                  <a:gd name="T31" fmla="*/ 5 h 7"/>
                  <a:gd name="T32" fmla="*/ 4 w 10"/>
                  <a:gd name="T33" fmla="*/ 4 h 7"/>
                  <a:gd name="T34" fmla="*/ 0 w 10"/>
                  <a:gd name="T35" fmla="*/ 7 h 7"/>
                  <a:gd name="T36" fmla="*/ 0 w 10"/>
                  <a:gd name="T37" fmla="*/ 7 h 7"/>
                  <a:gd name="T38" fmla="*/ 0 w 10"/>
                  <a:gd name="T39" fmla="*/ 7 h 7"/>
                  <a:gd name="T40" fmla="*/ 4 w 10"/>
                  <a:gd name="T41" fmla="*/ 6 h 7"/>
                  <a:gd name="T42" fmla="*/ 6 w 10"/>
                  <a:gd name="T43" fmla="*/ 4 h 7"/>
                  <a:gd name="T44" fmla="*/ 6 w 10"/>
                  <a:gd name="T45" fmla="*/ 4 h 7"/>
                  <a:gd name="T46" fmla="*/ 6 w 10"/>
                  <a:gd name="T47" fmla="*/ 4 h 7"/>
                  <a:gd name="T48" fmla="*/ 9 w 10"/>
                  <a:gd name="T49" fmla="*/ 1 h 7"/>
                  <a:gd name="T50" fmla="*/ 10 w 10"/>
                  <a:gd name="T5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 h="7">
                    <a:moveTo>
                      <a:pt x="10" y="0"/>
                    </a:moveTo>
                    <a:cubicBezTo>
                      <a:pt x="10" y="0"/>
                      <a:pt x="10" y="0"/>
                      <a:pt x="10" y="0"/>
                    </a:cubicBezTo>
                    <a:cubicBezTo>
                      <a:pt x="6" y="2"/>
                      <a:pt x="6" y="2"/>
                      <a:pt x="6" y="2"/>
                    </a:cubicBezTo>
                    <a:cubicBezTo>
                      <a:pt x="6" y="2"/>
                      <a:pt x="6" y="2"/>
                      <a:pt x="6" y="2"/>
                    </a:cubicBezTo>
                    <a:cubicBezTo>
                      <a:pt x="6" y="2"/>
                      <a:pt x="6" y="2"/>
                      <a:pt x="6" y="2"/>
                    </a:cubicBezTo>
                    <a:cubicBezTo>
                      <a:pt x="5" y="3"/>
                      <a:pt x="5" y="3"/>
                      <a:pt x="4" y="4"/>
                    </a:cubicBezTo>
                    <a:cubicBezTo>
                      <a:pt x="5" y="3"/>
                      <a:pt x="5" y="3"/>
                      <a:pt x="5" y="3"/>
                    </a:cubicBezTo>
                    <a:cubicBezTo>
                      <a:pt x="5" y="2"/>
                      <a:pt x="5" y="2"/>
                      <a:pt x="5" y="2"/>
                    </a:cubicBezTo>
                    <a:cubicBezTo>
                      <a:pt x="5" y="2"/>
                      <a:pt x="5" y="2"/>
                      <a:pt x="5" y="2"/>
                    </a:cubicBezTo>
                    <a:cubicBezTo>
                      <a:pt x="4" y="2"/>
                      <a:pt x="4" y="3"/>
                      <a:pt x="3" y="3"/>
                    </a:cubicBezTo>
                    <a:cubicBezTo>
                      <a:pt x="3" y="3"/>
                      <a:pt x="3" y="3"/>
                      <a:pt x="3" y="3"/>
                    </a:cubicBezTo>
                    <a:cubicBezTo>
                      <a:pt x="3" y="3"/>
                      <a:pt x="3" y="3"/>
                      <a:pt x="3" y="3"/>
                    </a:cubicBezTo>
                    <a:cubicBezTo>
                      <a:pt x="2" y="4"/>
                      <a:pt x="1" y="4"/>
                      <a:pt x="0" y="5"/>
                    </a:cubicBezTo>
                    <a:cubicBezTo>
                      <a:pt x="0" y="5"/>
                      <a:pt x="0" y="5"/>
                      <a:pt x="0" y="5"/>
                    </a:cubicBezTo>
                    <a:cubicBezTo>
                      <a:pt x="0" y="5"/>
                      <a:pt x="0" y="5"/>
                      <a:pt x="0" y="5"/>
                    </a:cubicBezTo>
                    <a:cubicBezTo>
                      <a:pt x="0" y="5"/>
                      <a:pt x="0" y="5"/>
                      <a:pt x="0" y="5"/>
                    </a:cubicBezTo>
                    <a:cubicBezTo>
                      <a:pt x="0" y="5"/>
                      <a:pt x="1" y="5"/>
                      <a:pt x="4" y="4"/>
                    </a:cubicBezTo>
                    <a:cubicBezTo>
                      <a:pt x="2" y="5"/>
                      <a:pt x="0" y="6"/>
                      <a:pt x="0" y="7"/>
                    </a:cubicBezTo>
                    <a:cubicBezTo>
                      <a:pt x="0" y="7"/>
                      <a:pt x="0" y="7"/>
                      <a:pt x="0" y="7"/>
                    </a:cubicBezTo>
                    <a:cubicBezTo>
                      <a:pt x="0" y="7"/>
                      <a:pt x="0" y="7"/>
                      <a:pt x="0" y="7"/>
                    </a:cubicBezTo>
                    <a:cubicBezTo>
                      <a:pt x="0" y="7"/>
                      <a:pt x="3" y="6"/>
                      <a:pt x="4" y="6"/>
                    </a:cubicBezTo>
                    <a:cubicBezTo>
                      <a:pt x="4" y="5"/>
                      <a:pt x="4" y="5"/>
                      <a:pt x="6" y="4"/>
                    </a:cubicBezTo>
                    <a:cubicBezTo>
                      <a:pt x="6" y="4"/>
                      <a:pt x="6" y="4"/>
                      <a:pt x="6" y="4"/>
                    </a:cubicBezTo>
                    <a:cubicBezTo>
                      <a:pt x="6" y="4"/>
                      <a:pt x="6" y="4"/>
                      <a:pt x="6" y="4"/>
                    </a:cubicBezTo>
                    <a:cubicBezTo>
                      <a:pt x="7" y="3"/>
                      <a:pt x="7" y="3"/>
                      <a:pt x="9" y="1"/>
                    </a:cubicBezTo>
                    <a:cubicBezTo>
                      <a:pt x="10" y="1"/>
                      <a:pt x="10" y="1"/>
                      <a:pt x="1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9" name="íşlîdé">
                <a:extLst>
                  <a:ext uri="{FF2B5EF4-FFF2-40B4-BE49-F238E27FC236}">
                    <a16:creationId xmlns:a16="http://schemas.microsoft.com/office/drawing/2014/main" id="{218FD156-43C9-46B9-AAD0-8235DC3A6B76}"/>
                  </a:ext>
                </a:extLst>
              </p:cNvPr>
              <p:cNvSpPr/>
              <p:nvPr/>
            </p:nvSpPr>
            <p:spPr bwMode="auto">
              <a:xfrm>
                <a:off x="1467" y="1063"/>
                <a:ext cx="114" cy="84"/>
              </a:xfrm>
              <a:custGeom>
                <a:avLst/>
                <a:gdLst>
                  <a:gd name="T0" fmla="*/ 22 w 55"/>
                  <a:gd name="T1" fmla="*/ 30 h 40"/>
                  <a:gd name="T2" fmla="*/ 15 w 55"/>
                  <a:gd name="T3" fmla="*/ 32 h 40"/>
                  <a:gd name="T4" fmla="*/ 14 w 55"/>
                  <a:gd name="T5" fmla="*/ 35 h 40"/>
                  <a:gd name="T6" fmla="*/ 15 w 55"/>
                  <a:gd name="T7" fmla="*/ 35 h 40"/>
                  <a:gd name="T8" fmla="*/ 20 w 55"/>
                  <a:gd name="T9" fmla="*/ 34 h 40"/>
                  <a:gd name="T10" fmla="*/ 22 w 55"/>
                  <a:gd name="T11" fmla="*/ 30 h 40"/>
                  <a:gd name="T12" fmla="*/ 24 w 55"/>
                  <a:gd name="T13" fmla="*/ 30 h 40"/>
                  <a:gd name="T14" fmla="*/ 24 w 55"/>
                  <a:gd name="T15" fmla="*/ 30 h 40"/>
                  <a:gd name="T16" fmla="*/ 22 w 55"/>
                  <a:gd name="T17" fmla="*/ 33 h 40"/>
                  <a:gd name="T18" fmla="*/ 22 w 55"/>
                  <a:gd name="T19" fmla="*/ 33 h 40"/>
                  <a:gd name="T20" fmla="*/ 24 w 55"/>
                  <a:gd name="T21" fmla="*/ 30 h 40"/>
                  <a:gd name="T22" fmla="*/ 39 w 55"/>
                  <a:gd name="T23" fmla="*/ 4 h 40"/>
                  <a:gd name="T24" fmla="*/ 32 w 55"/>
                  <a:gd name="T25" fmla="*/ 19 h 40"/>
                  <a:gd name="T26" fmla="*/ 32 w 55"/>
                  <a:gd name="T27" fmla="*/ 21 h 40"/>
                  <a:gd name="T28" fmla="*/ 26 w 55"/>
                  <a:gd name="T29" fmla="*/ 29 h 40"/>
                  <a:gd name="T30" fmla="*/ 24 w 55"/>
                  <a:gd name="T31" fmla="*/ 33 h 40"/>
                  <a:gd name="T32" fmla="*/ 31 w 55"/>
                  <a:gd name="T33" fmla="*/ 36 h 40"/>
                  <a:gd name="T34" fmla="*/ 27 w 55"/>
                  <a:gd name="T35" fmla="*/ 37 h 40"/>
                  <a:gd name="T36" fmla="*/ 40 w 55"/>
                  <a:gd name="T37" fmla="*/ 40 h 40"/>
                  <a:gd name="T38" fmla="*/ 42 w 55"/>
                  <a:gd name="T39" fmla="*/ 39 h 40"/>
                  <a:gd name="T40" fmla="*/ 41 w 55"/>
                  <a:gd name="T41" fmla="*/ 39 h 40"/>
                  <a:gd name="T42" fmla="*/ 36 w 55"/>
                  <a:gd name="T43" fmla="*/ 34 h 40"/>
                  <a:gd name="T44" fmla="*/ 43 w 55"/>
                  <a:gd name="T45" fmla="*/ 36 h 40"/>
                  <a:gd name="T46" fmla="*/ 44 w 55"/>
                  <a:gd name="T47" fmla="*/ 37 h 40"/>
                  <a:gd name="T48" fmla="*/ 44 w 55"/>
                  <a:gd name="T49" fmla="*/ 37 h 40"/>
                  <a:gd name="T50" fmla="*/ 46 w 55"/>
                  <a:gd name="T51" fmla="*/ 31 h 40"/>
                  <a:gd name="T52" fmla="*/ 39 w 55"/>
                  <a:gd name="T53" fmla="*/ 26 h 40"/>
                  <a:gd name="T54" fmla="*/ 43 w 55"/>
                  <a:gd name="T55" fmla="*/ 21 h 40"/>
                  <a:gd name="T56" fmla="*/ 43 w 55"/>
                  <a:gd name="T57" fmla="*/ 21 h 40"/>
                  <a:gd name="T58" fmla="*/ 48 w 55"/>
                  <a:gd name="T59" fmla="*/ 25 h 40"/>
                  <a:gd name="T60" fmla="*/ 50 w 55"/>
                  <a:gd name="T61" fmla="*/ 27 h 40"/>
                  <a:gd name="T62" fmla="*/ 50 w 55"/>
                  <a:gd name="T63" fmla="*/ 27 h 40"/>
                  <a:gd name="T64" fmla="*/ 55 w 55"/>
                  <a:gd name="T65" fmla="*/ 19 h 40"/>
                  <a:gd name="T66" fmla="*/ 55 w 55"/>
                  <a:gd name="T67" fmla="*/ 18 h 40"/>
                  <a:gd name="T68" fmla="*/ 40 w 55"/>
                  <a:gd name="T69" fmla="*/ 15 h 40"/>
                  <a:gd name="T70" fmla="*/ 45 w 55"/>
                  <a:gd name="T71" fmla="*/ 12 h 40"/>
                  <a:gd name="T72" fmla="*/ 47 w 55"/>
                  <a:gd name="T73" fmla="*/ 11 h 40"/>
                  <a:gd name="T74" fmla="*/ 39 w 55"/>
                  <a:gd name="T75" fmla="*/ 4 h 40"/>
                  <a:gd name="T76" fmla="*/ 37 w 55"/>
                  <a:gd name="T77" fmla="*/ 4 h 40"/>
                  <a:gd name="T78" fmla="*/ 30 w 55"/>
                  <a:gd name="T79" fmla="*/ 18 h 40"/>
                  <a:gd name="T80" fmla="*/ 30 w 55"/>
                  <a:gd name="T81" fmla="*/ 18 h 40"/>
                  <a:gd name="T82" fmla="*/ 38 w 55"/>
                  <a:gd name="T83" fmla="*/ 4 h 40"/>
                  <a:gd name="T84" fmla="*/ 38 w 55"/>
                  <a:gd name="T85" fmla="*/ 4 h 40"/>
                  <a:gd name="T86" fmla="*/ 37 w 55"/>
                  <a:gd name="T87" fmla="*/ 4 h 40"/>
                  <a:gd name="T88" fmla="*/ 22 w 55"/>
                  <a:gd name="T89" fmla="*/ 0 h 40"/>
                  <a:gd name="T90" fmla="*/ 18 w 55"/>
                  <a:gd name="T91" fmla="*/ 0 h 40"/>
                  <a:gd name="T92" fmla="*/ 3 w 55"/>
                  <a:gd name="T93" fmla="*/ 14 h 40"/>
                  <a:gd name="T94" fmla="*/ 7 w 55"/>
                  <a:gd name="T95" fmla="*/ 15 h 40"/>
                  <a:gd name="T96" fmla="*/ 15 w 55"/>
                  <a:gd name="T97" fmla="*/ 14 h 40"/>
                  <a:gd name="T98" fmla="*/ 19 w 55"/>
                  <a:gd name="T99" fmla="*/ 12 h 40"/>
                  <a:gd name="T100" fmla="*/ 23 w 55"/>
                  <a:gd name="T101" fmla="*/ 11 h 40"/>
                  <a:gd name="T102" fmla="*/ 25 w 55"/>
                  <a:gd name="T103" fmla="*/ 13 h 40"/>
                  <a:gd name="T104" fmla="*/ 28 w 55"/>
                  <a:gd name="T105" fmla="*/ 17 h 40"/>
                  <a:gd name="T106" fmla="*/ 29 w 55"/>
                  <a:gd name="T107" fmla="*/ 17 h 40"/>
                  <a:gd name="T108" fmla="*/ 36 w 55"/>
                  <a:gd name="T109" fmla="*/ 4 h 40"/>
                  <a:gd name="T110" fmla="*/ 36 w 55"/>
                  <a:gd name="T111" fmla="*/ 4 h 40"/>
                  <a:gd name="T112" fmla="*/ 33 w 55"/>
                  <a:gd name="T113" fmla="*/ 1 h 40"/>
                  <a:gd name="T114" fmla="*/ 33 w 55"/>
                  <a:gd name="T115" fmla="*/ 1 h 40"/>
                  <a:gd name="T116" fmla="*/ 26 w 55"/>
                  <a:gd name="T117" fmla="*/ 3 h 40"/>
                  <a:gd name="T118" fmla="*/ 24 w 55"/>
                  <a:gd name="T119" fmla="*/ 4 h 40"/>
                  <a:gd name="T120" fmla="*/ 24 w 55"/>
                  <a:gd name="T121" fmla="*/ 4 h 40"/>
                  <a:gd name="T122" fmla="*/ 23 w 55"/>
                  <a:gd name="T123" fmla="*/ 0 h 40"/>
                  <a:gd name="T124" fmla="*/ 22 w 55"/>
                  <a:gd name="T125"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5" h="40">
                    <a:moveTo>
                      <a:pt x="22" y="30"/>
                    </a:moveTo>
                    <a:cubicBezTo>
                      <a:pt x="20" y="31"/>
                      <a:pt x="17" y="31"/>
                      <a:pt x="15" y="32"/>
                    </a:cubicBezTo>
                    <a:cubicBezTo>
                      <a:pt x="14" y="33"/>
                      <a:pt x="14" y="35"/>
                      <a:pt x="14" y="35"/>
                    </a:cubicBezTo>
                    <a:cubicBezTo>
                      <a:pt x="14" y="35"/>
                      <a:pt x="14" y="35"/>
                      <a:pt x="15" y="35"/>
                    </a:cubicBezTo>
                    <a:cubicBezTo>
                      <a:pt x="16" y="35"/>
                      <a:pt x="18" y="35"/>
                      <a:pt x="20" y="34"/>
                    </a:cubicBezTo>
                    <a:cubicBezTo>
                      <a:pt x="22" y="30"/>
                      <a:pt x="22" y="30"/>
                      <a:pt x="22" y="30"/>
                    </a:cubicBezTo>
                    <a:moveTo>
                      <a:pt x="24" y="30"/>
                    </a:moveTo>
                    <a:cubicBezTo>
                      <a:pt x="24" y="30"/>
                      <a:pt x="24" y="30"/>
                      <a:pt x="24" y="30"/>
                    </a:cubicBezTo>
                    <a:cubicBezTo>
                      <a:pt x="22" y="33"/>
                      <a:pt x="22" y="33"/>
                      <a:pt x="22" y="33"/>
                    </a:cubicBezTo>
                    <a:cubicBezTo>
                      <a:pt x="22" y="33"/>
                      <a:pt x="22" y="33"/>
                      <a:pt x="22" y="33"/>
                    </a:cubicBezTo>
                    <a:cubicBezTo>
                      <a:pt x="24" y="30"/>
                      <a:pt x="24" y="30"/>
                      <a:pt x="24" y="30"/>
                    </a:cubicBezTo>
                    <a:moveTo>
                      <a:pt x="39" y="4"/>
                    </a:moveTo>
                    <a:cubicBezTo>
                      <a:pt x="32" y="19"/>
                      <a:pt x="32" y="19"/>
                      <a:pt x="32" y="19"/>
                    </a:cubicBezTo>
                    <a:cubicBezTo>
                      <a:pt x="32" y="19"/>
                      <a:pt x="32" y="20"/>
                      <a:pt x="32" y="21"/>
                    </a:cubicBezTo>
                    <a:cubicBezTo>
                      <a:pt x="32" y="21"/>
                      <a:pt x="32" y="26"/>
                      <a:pt x="26" y="29"/>
                    </a:cubicBezTo>
                    <a:cubicBezTo>
                      <a:pt x="24" y="33"/>
                      <a:pt x="24" y="33"/>
                      <a:pt x="24" y="33"/>
                    </a:cubicBezTo>
                    <a:cubicBezTo>
                      <a:pt x="25" y="33"/>
                      <a:pt x="27" y="34"/>
                      <a:pt x="31" y="36"/>
                    </a:cubicBezTo>
                    <a:cubicBezTo>
                      <a:pt x="30" y="36"/>
                      <a:pt x="30" y="36"/>
                      <a:pt x="27" y="37"/>
                    </a:cubicBezTo>
                    <a:cubicBezTo>
                      <a:pt x="29" y="38"/>
                      <a:pt x="36" y="40"/>
                      <a:pt x="40" y="40"/>
                    </a:cubicBezTo>
                    <a:cubicBezTo>
                      <a:pt x="41" y="40"/>
                      <a:pt x="41" y="40"/>
                      <a:pt x="42" y="39"/>
                    </a:cubicBezTo>
                    <a:cubicBezTo>
                      <a:pt x="42" y="39"/>
                      <a:pt x="42" y="39"/>
                      <a:pt x="41" y="39"/>
                    </a:cubicBezTo>
                    <a:cubicBezTo>
                      <a:pt x="41" y="39"/>
                      <a:pt x="41" y="39"/>
                      <a:pt x="36" y="34"/>
                    </a:cubicBezTo>
                    <a:cubicBezTo>
                      <a:pt x="40" y="34"/>
                      <a:pt x="41" y="35"/>
                      <a:pt x="43" y="36"/>
                    </a:cubicBezTo>
                    <a:cubicBezTo>
                      <a:pt x="44" y="37"/>
                      <a:pt x="44" y="37"/>
                      <a:pt x="44" y="37"/>
                    </a:cubicBezTo>
                    <a:cubicBezTo>
                      <a:pt x="44" y="37"/>
                      <a:pt x="44" y="37"/>
                      <a:pt x="44" y="37"/>
                    </a:cubicBezTo>
                    <a:cubicBezTo>
                      <a:pt x="45" y="36"/>
                      <a:pt x="47" y="32"/>
                      <a:pt x="46" y="31"/>
                    </a:cubicBezTo>
                    <a:cubicBezTo>
                      <a:pt x="44" y="29"/>
                      <a:pt x="40" y="29"/>
                      <a:pt x="39" y="26"/>
                    </a:cubicBezTo>
                    <a:cubicBezTo>
                      <a:pt x="38" y="23"/>
                      <a:pt x="43" y="21"/>
                      <a:pt x="43" y="21"/>
                    </a:cubicBezTo>
                    <a:cubicBezTo>
                      <a:pt x="43" y="21"/>
                      <a:pt x="43" y="21"/>
                      <a:pt x="43" y="21"/>
                    </a:cubicBezTo>
                    <a:cubicBezTo>
                      <a:pt x="45" y="21"/>
                      <a:pt x="48" y="25"/>
                      <a:pt x="48" y="25"/>
                    </a:cubicBezTo>
                    <a:cubicBezTo>
                      <a:pt x="49" y="26"/>
                      <a:pt x="49" y="27"/>
                      <a:pt x="50" y="27"/>
                    </a:cubicBezTo>
                    <a:cubicBezTo>
                      <a:pt x="50" y="27"/>
                      <a:pt x="50" y="27"/>
                      <a:pt x="50" y="27"/>
                    </a:cubicBezTo>
                    <a:cubicBezTo>
                      <a:pt x="52" y="27"/>
                      <a:pt x="55" y="19"/>
                      <a:pt x="55" y="19"/>
                    </a:cubicBezTo>
                    <a:cubicBezTo>
                      <a:pt x="55" y="18"/>
                      <a:pt x="55" y="18"/>
                      <a:pt x="55" y="18"/>
                    </a:cubicBezTo>
                    <a:cubicBezTo>
                      <a:pt x="40" y="15"/>
                      <a:pt x="40" y="15"/>
                      <a:pt x="40" y="15"/>
                    </a:cubicBezTo>
                    <a:cubicBezTo>
                      <a:pt x="41" y="14"/>
                      <a:pt x="41" y="14"/>
                      <a:pt x="45" y="12"/>
                    </a:cubicBezTo>
                    <a:cubicBezTo>
                      <a:pt x="46" y="12"/>
                      <a:pt x="47" y="11"/>
                      <a:pt x="47" y="11"/>
                    </a:cubicBezTo>
                    <a:cubicBezTo>
                      <a:pt x="47" y="10"/>
                      <a:pt x="42" y="5"/>
                      <a:pt x="39" y="4"/>
                    </a:cubicBezTo>
                    <a:moveTo>
                      <a:pt x="37" y="4"/>
                    </a:moveTo>
                    <a:cubicBezTo>
                      <a:pt x="30" y="18"/>
                      <a:pt x="30" y="18"/>
                      <a:pt x="30" y="18"/>
                    </a:cubicBezTo>
                    <a:cubicBezTo>
                      <a:pt x="30" y="18"/>
                      <a:pt x="30" y="18"/>
                      <a:pt x="30" y="18"/>
                    </a:cubicBezTo>
                    <a:cubicBezTo>
                      <a:pt x="38" y="4"/>
                      <a:pt x="38" y="4"/>
                      <a:pt x="38" y="4"/>
                    </a:cubicBezTo>
                    <a:cubicBezTo>
                      <a:pt x="38" y="4"/>
                      <a:pt x="38" y="4"/>
                      <a:pt x="38" y="4"/>
                    </a:cubicBezTo>
                    <a:cubicBezTo>
                      <a:pt x="37" y="4"/>
                      <a:pt x="37" y="4"/>
                      <a:pt x="37" y="4"/>
                    </a:cubicBezTo>
                    <a:moveTo>
                      <a:pt x="22" y="0"/>
                    </a:moveTo>
                    <a:cubicBezTo>
                      <a:pt x="21" y="0"/>
                      <a:pt x="19" y="0"/>
                      <a:pt x="18" y="0"/>
                    </a:cubicBezTo>
                    <a:cubicBezTo>
                      <a:pt x="14" y="1"/>
                      <a:pt x="0" y="13"/>
                      <a:pt x="3" y="14"/>
                    </a:cubicBezTo>
                    <a:cubicBezTo>
                      <a:pt x="4" y="15"/>
                      <a:pt x="5" y="15"/>
                      <a:pt x="7" y="15"/>
                    </a:cubicBezTo>
                    <a:cubicBezTo>
                      <a:pt x="10" y="15"/>
                      <a:pt x="14" y="14"/>
                      <a:pt x="15" y="14"/>
                    </a:cubicBezTo>
                    <a:cubicBezTo>
                      <a:pt x="15" y="13"/>
                      <a:pt x="15" y="13"/>
                      <a:pt x="19" y="12"/>
                    </a:cubicBezTo>
                    <a:cubicBezTo>
                      <a:pt x="22" y="12"/>
                      <a:pt x="22" y="11"/>
                      <a:pt x="23" y="11"/>
                    </a:cubicBezTo>
                    <a:cubicBezTo>
                      <a:pt x="23" y="11"/>
                      <a:pt x="25" y="13"/>
                      <a:pt x="25" y="13"/>
                    </a:cubicBezTo>
                    <a:cubicBezTo>
                      <a:pt x="27" y="14"/>
                      <a:pt x="27" y="16"/>
                      <a:pt x="28" y="17"/>
                    </a:cubicBezTo>
                    <a:cubicBezTo>
                      <a:pt x="28" y="17"/>
                      <a:pt x="29" y="17"/>
                      <a:pt x="29" y="17"/>
                    </a:cubicBezTo>
                    <a:cubicBezTo>
                      <a:pt x="36" y="4"/>
                      <a:pt x="36" y="4"/>
                      <a:pt x="36" y="4"/>
                    </a:cubicBezTo>
                    <a:cubicBezTo>
                      <a:pt x="36" y="4"/>
                      <a:pt x="36" y="4"/>
                      <a:pt x="36" y="4"/>
                    </a:cubicBezTo>
                    <a:cubicBezTo>
                      <a:pt x="35" y="4"/>
                      <a:pt x="35" y="2"/>
                      <a:pt x="33" y="1"/>
                    </a:cubicBezTo>
                    <a:cubicBezTo>
                      <a:pt x="33" y="1"/>
                      <a:pt x="33" y="1"/>
                      <a:pt x="33" y="1"/>
                    </a:cubicBezTo>
                    <a:cubicBezTo>
                      <a:pt x="31" y="1"/>
                      <a:pt x="28" y="3"/>
                      <a:pt x="26" y="3"/>
                    </a:cubicBezTo>
                    <a:cubicBezTo>
                      <a:pt x="24" y="4"/>
                      <a:pt x="24" y="4"/>
                      <a:pt x="24" y="4"/>
                    </a:cubicBezTo>
                    <a:cubicBezTo>
                      <a:pt x="24" y="4"/>
                      <a:pt x="24" y="4"/>
                      <a:pt x="24" y="4"/>
                    </a:cubicBezTo>
                    <a:cubicBezTo>
                      <a:pt x="23" y="4"/>
                      <a:pt x="23" y="4"/>
                      <a:pt x="23" y="0"/>
                    </a:cubicBezTo>
                    <a:cubicBezTo>
                      <a:pt x="23" y="0"/>
                      <a:pt x="22" y="0"/>
                      <a:pt x="2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0" name="ïṥḷíḋè">
                <a:extLst>
                  <a:ext uri="{FF2B5EF4-FFF2-40B4-BE49-F238E27FC236}">
                    <a16:creationId xmlns:a16="http://schemas.microsoft.com/office/drawing/2014/main" id="{4669C698-511E-4E4F-800B-90F942732822}"/>
                  </a:ext>
                </a:extLst>
              </p:cNvPr>
              <p:cNvSpPr/>
              <p:nvPr/>
            </p:nvSpPr>
            <p:spPr bwMode="auto">
              <a:xfrm>
                <a:off x="1454" y="1061"/>
                <a:ext cx="4" cy="2"/>
              </a:xfrm>
              <a:custGeom>
                <a:avLst/>
                <a:gdLst>
                  <a:gd name="T0" fmla="*/ 2 w 2"/>
                  <a:gd name="T1" fmla="*/ 0 h 1"/>
                  <a:gd name="T2" fmla="*/ 2 w 2"/>
                  <a:gd name="T3" fmla="*/ 0 h 1"/>
                  <a:gd name="T4" fmla="*/ 0 w 2"/>
                  <a:gd name="T5" fmla="*/ 1 h 1"/>
                  <a:gd name="T6" fmla="*/ 0 w 2"/>
                  <a:gd name="T7" fmla="*/ 1 h 1"/>
                  <a:gd name="T8" fmla="*/ 2 w 2"/>
                  <a:gd name="T9" fmla="*/ 0 h 1"/>
                  <a:gd name="T10" fmla="*/ 2 w 2"/>
                  <a:gd name="T11" fmla="*/ 0 h 1"/>
                  <a:gd name="T12" fmla="*/ 2 w 2"/>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2" h="1">
                    <a:moveTo>
                      <a:pt x="2" y="0"/>
                    </a:moveTo>
                    <a:cubicBezTo>
                      <a:pt x="2" y="0"/>
                      <a:pt x="2" y="0"/>
                      <a:pt x="2" y="0"/>
                    </a:cubicBezTo>
                    <a:cubicBezTo>
                      <a:pt x="0" y="1"/>
                      <a:pt x="0" y="1"/>
                      <a:pt x="0" y="1"/>
                    </a:cubicBezTo>
                    <a:cubicBezTo>
                      <a:pt x="0" y="1"/>
                      <a:pt x="0" y="1"/>
                      <a:pt x="0" y="1"/>
                    </a:cubicBezTo>
                    <a:cubicBezTo>
                      <a:pt x="0" y="1"/>
                      <a:pt x="1" y="0"/>
                      <a:pt x="2" y="0"/>
                    </a:cubicBezTo>
                    <a:cubicBezTo>
                      <a:pt x="2" y="0"/>
                      <a:pt x="2" y="0"/>
                      <a:pt x="2" y="0"/>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1" name="îşḻîde">
                <a:extLst>
                  <a:ext uri="{FF2B5EF4-FFF2-40B4-BE49-F238E27FC236}">
                    <a16:creationId xmlns:a16="http://schemas.microsoft.com/office/drawing/2014/main" id="{91654726-4A3B-4F9D-A1D2-0FACF114F38A}"/>
                  </a:ext>
                </a:extLst>
              </p:cNvPr>
              <p:cNvSpPr/>
              <p:nvPr/>
            </p:nvSpPr>
            <p:spPr bwMode="auto">
              <a:xfrm>
                <a:off x="1621" y="1074"/>
                <a:ext cx="13" cy="6"/>
              </a:xfrm>
              <a:custGeom>
                <a:avLst/>
                <a:gdLst>
                  <a:gd name="T0" fmla="*/ 4 w 6"/>
                  <a:gd name="T1" fmla="*/ 0 h 3"/>
                  <a:gd name="T2" fmla="*/ 4 w 6"/>
                  <a:gd name="T3" fmla="*/ 0 h 3"/>
                  <a:gd name="T4" fmla="*/ 1 w 6"/>
                  <a:gd name="T5" fmla="*/ 3 h 3"/>
                  <a:gd name="T6" fmla="*/ 3 w 6"/>
                  <a:gd name="T7" fmla="*/ 3 h 3"/>
                  <a:gd name="T8" fmla="*/ 3 w 6"/>
                  <a:gd name="T9" fmla="*/ 3 h 3"/>
                  <a:gd name="T10" fmla="*/ 5 w 6"/>
                  <a:gd name="T11" fmla="*/ 3 h 3"/>
                  <a:gd name="T12" fmla="*/ 6 w 6"/>
                  <a:gd name="T13" fmla="*/ 2 h 3"/>
                  <a:gd name="T14" fmla="*/ 6 w 6"/>
                  <a:gd name="T15" fmla="*/ 2 h 3"/>
                  <a:gd name="T16" fmla="*/ 5 w 6"/>
                  <a:gd name="T17" fmla="*/ 1 h 3"/>
                  <a:gd name="T18" fmla="*/ 5 w 6"/>
                  <a:gd name="T19" fmla="*/ 0 h 3"/>
                  <a:gd name="T20" fmla="*/ 5 w 6"/>
                  <a:gd name="T21" fmla="*/ 0 h 3"/>
                  <a:gd name="T22" fmla="*/ 4 w 6"/>
                  <a:gd name="T2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3">
                    <a:moveTo>
                      <a:pt x="4" y="0"/>
                    </a:moveTo>
                    <a:cubicBezTo>
                      <a:pt x="4" y="0"/>
                      <a:pt x="4" y="0"/>
                      <a:pt x="4" y="0"/>
                    </a:cubicBezTo>
                    <a:cubicBezTo>
                      <a:pt x="3" y="0"/>
                      <a:pt x="0" y="2"/>
                      <a:pt x="1" y="3"/>
                    </a:cubicBezTo>
                    <a:cubicBezTo>
                      <a:pt x="2" y="3"/>
                      <a:pt x="2" y="3"/>
                      <a:pt x="3" y="3"/>
                    </a:cubicBezTo>
                    <a:cubicBezTo>
                      <a:pt x="3" y="3"/>
                      <a:pt x="3" y="3"/>
                      <a:pt x="3" y="3"/>
                    </a:cubicBezTo>
                    <a:cubicBezTo>
                      <a:pt x="5" y="3"/>
                      <a:pt x="5" y="3"/>
                      <a:pt x="5" y="3"/>
                    </a:cubicBezTo>
                    <a:cubicBezTo>
                      <a:pt x="5" y="3"/>
                      <a:pt x="6" y="3"/>
                      <a:pt x="6" y="2"/>
                    </a:cubicBezTo>
                    <a:cubicBezTo>
                      <a:pt x="6" y="2"/>
                      <a:pt x="6" y="2"/>
                      <a:pt x="6" y="2"/>
                    </a:cubicBezTo>
                    <a:cubicBezTo>
                      <a:pt x="5" y="1"/>
                      <a:pt x="5" y="1"/>
                      <a:pt x="5" y="1"/>
                    </a:cubicBezTo>
                    <a:cubicBezTo>
                      <a:pt x="5" y="0"/>
                      <a:pt x="5" y="0"/>
                      <a:pt x="5" y="0"/>
                    </a:cubicBezTo>
                    <a:cubicBezTo>
                      <a:pt x="5" y="0"/>
                      <a:pt x="5" y="0"/>
                      <a:pt x="5" y="0"/>
                    </a:cubicBezTo>
                    <a:cubicBezTo>
                      <a:pt x="5" y="0"/>
                      <a:pt x="5"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2" name="iṡľíḑè">
                <a:extLst>
                  <a:ext uri="{FF2B5EF4-FFF2-40B4-BE49-F238E27FC236}">
                    <a16:creationId xmlns:a16="http://schemas.microsoft.com/office/drawing/2014/main" id="{00B35207-2A12-4B35-99E4-3767F9E7471E}"/>
                  </a:ext>
                </a:extLst>
              </p:cNvPr>
              <p:cNvSpPr/>
              <p:nvPr/>
            </p:nvSpPr>
            <p:spPr bwMode="auto">
              <a:xfrm>
                <a:off x="1517" y="1061"/>
                <a:ext cx="16" cy="6"/>
              </a:xfrm>
              <a:custGeom>
                <a:avLst/>
                <a:gdLst>
                  <a:gd name="T0" fmla="*/ 4 w 8"/>
                  <a:gd name="T1" fmla="*/ 0 h 3"/>
                  <a:gd name="T2" fmla="*/ 2 w 8"/>
                  <a:gd name="T3" fmla="*/ 0 h 3"/>
                  <a:gd name="T4" fmla="*/ 1 w 8"/>
                  <a:gd name="T5" fmla="*/ 2 h 3"/>
                  <a:gd name="T6" fmla="*/ 3 w 8"/>
                  <a:gd name="T7" fmla="*/ 3 h 3"/>
                  <a:gd name="T8" fmla="*/ 8 w 8"/>
                  <a:gd name="T9" fmla="*/ 1 h 3"/>
                  <a:gd name="T10" fmla="*/ 8 w 8"/>
                  <a:gd name="T11" fmla="*/ 1 h 3"/>
                  <a:gd name="T12" fmla="*/ 4 w 8"/>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8" h="3">
                    <a:moveTo>
                      <a:pt x="4" y="0"/>
                    </a:moveTo>
                    <a:cubicBezTo>
                      <a:pt x="3" y="0"/>
                      <a:pt x="3" y="0"/>
                      <a:pt x="2" y="0"/>
                    </a:cubicBezTo>
                    <a:cubicBezTo>
                      <a:pt x="0" y="1"/>
                      <a:pt x="1" y="2"/>
                      <a:pt x="1" y="2"/>
                    </a:cubicBezTo>
                    <a:cubicBezTo>
                      <a:pt x="2" y="3"/>
                      <a:pt x="2" y="3"/>
                      <a:pt x="3" y="3"/>
                    </a:cubicBezTo>
                    <a:cubicBezTo>
                      <a:pt x="5" y="3"/>
                      <a:pt x="8" y="1"/>
                      <a:pt x="8" y="1"/>
                    </a:cubicBezTo>
                    <a:cubicBezTo>
                      <a:pt x="8" y="1"/>
                      <a:pt x="8" y="1"/>
                      <a:pt x="8" y="1"/>
                    </a:cubicBezTo>
                    <a:cubicBezTo>
                      <a:pt x="8" y="1"/>
                      <a:pt x="6"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3" name="îṥḷíďè">
                <a:extLst>
                  <a:ext uri="{FF2B5EF4-FFF2-40B4-BE49-F238E27FC236}">
                    <a16:creationId xmlns:a16="http://schemas.microsoft.com/office/drawing/2014/main" id="{2E6D6997-422C-4363-8123-AEECA3350871}"/>
                  </a:ext>
                </a:extLst>
              </p:cNvPr>
              <p:cNvSpPr/>
              <p:nvPr/>
            </p:nvSpPr>
            <p:spPr bwMode="auto">
              <a:xfrm>
                <a:off x="1496" y="1036"/>
                <a:ext cx="14" cy="8"/>
              </a:xfrm>
              <a:custGeom>
                <a:avLst/>
                <a:gdLst>
                  <a:gd name="T0" fmla="*/ 7 w 7"/>
                  <a:gd name="T1" fmla="*/ 0 h 4"/>
                  <a:gd name="T2" fmla="*/ 6 w 7"/>
                  <a:gd name="T3" fmla="*/ 0 h 4"/>
                  <a:gd name="T4" fmla="*/ 2 w 7"/>
                  <a:gd name="T5" fmla="*/ 2 h 4"/>
                  <a:gd name="T6" fmla="*/ 2 w 7"/>
                  <a:gd name="T7" fmla="*/ 2 h 4"/>
                  <a:gd name="T8" fmla="*/ 3 w 7"/>
                  <a:gd name="T9" fmla="*/ 2 h 4"/>
                  <a:gd name="T10" fmla="*/ 3 w 7"/>
                  <a:gd name="T11" fmla="*/ 2 h 4"/>
                  <a:gd name="T12" fmla="*/ 3 w 7"/>
                  <a:gd name="T13" fmla="*/ 2 h 4"/>
                  <a:gd name="T14" fmla="*/ 2 w 7"/>
                  <a:gd name="T15" fmla="*/ 3 h 4"/>
                  <a:gd name="T16" fmla="*/ 0 w 7"/>
                  <a:gd name="T17" fmla="*/ 3 h 4"/>
                  <a:gd name="T18" fmla="*/ 0 w 7"/>
                  <a:gd name="T19" fmla="*/ 3 h 4"/>
                  <a:gd name="T20" fmla="*/ 2 w 7"/>
                  <a:gd name="T21" fmla="*/ 3 h 4"/>
                  <a:gd name="T22" fmla="*/ 2 w 7"/>
                  <a:gd name="T23" fmla="*/ 3 h 4"/>
                  <a:gd name="T24" fmla="*/ 2 w 7"/>
                  <a:gd name="T25" fmla="*/ 4 h 4"/>
                  <a:gd name="T26" fmla="*/ 4 w 7"/>
                  <a:gd name="T27" fmla="*/ 3 h 4"/>
                  <a:gd name="T28" fmla="*/ 6 w 7"/>
                  <a:gd name="T29" fmla="*/ 1 h 4"/>
                  <a:gd name="T30" fmla="*/ 6 w 7"/>
                  <a:gd name="T31" fmla="*/ 1 h 4"/>
                  <a:gd name="T32" fmla="*/ 7 w 7"/>
                  <a:gd name="T3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4">
                    <a:moveTo>
                      <a:pt x="7" y="0"/>
                    </a:moveTo>
                    <a:cubicBezTo>
                      <a:pt x="6" y="0"/>
                      <a:pt x="6" y="0"/>
                      <a:pt x="6" y="0"/>
                    </a:cubicBezTo>
                    <a:cubicBezTo>
                      <a:pt x="5" y="1"/>
                      <a:pt x="2" y="2"/>
                      <a:pt x="2" y="2"/>
                    </a:cubicBezTo>
                    <a:cubicBezTo>
                      <a:pt x="2" y="2"/>
                      <a:pt x="2" y="2"/>
                      <a:pt x="2" y="2"/>
                    </a:cubicBezTo>
                    <a:cubicBezTo>
                      <a:pt x="2" y="2"/>
                      <a:pt x="2" y="2"/>
                      <a:pt x="3" y="2"/>
                    </a:cubicBezTo>
                    <a:cubicBezTo>
                      <a:pt x="3" y="2"/>
                      <a:pt x="3" y="2"/>
                      <a:pt x="3" y="2"/>
                    </a:cubicBezTo>
                    <a:cubicBezTo>
                      <a:pt x="3" y="2"/>
                      <a:pt x="3" y="2"/>
                      <a:pt x="3" y="2"/>
                    </a:cubicBezTo>
                    <a:cubicBezTo>
                      <a:pt x="3" y="2"/>
                      <a:pt x="3" y="2"/>
                      <a:pt x="2" y="3"/>
                    </a:cubicBezTo>
                    <a:cubicBezTo>
                      <a:pt x="1" y="3"/>
                      <a:pt x="0" y="3"/>
                      <a:pt x="0" y="3"/>
                    </a:cubicBezTo>
                    <a:cubicBezTo>
                      <a:pt x="0" y="3"/>
                      <a:pt x="0" y="3"/>
                      <a:pt x="0" y="3"/>
                    </a:cubicBezTo>
                    <a:cubicBezTo>
                      <a:pt x="1" y="3"/>
                      <a:pt x="2" y="3"/>
                      <a:pt x="2" y="3"/>
                    </a:cubicBezTo>
                    <a:cubicBezTo>
                      <a:pt x="2" y="3"/>
                      <a:pt x="2" y="3"/>
                      <a:pt x="2" y="3"/>
                    </a:cubicBezTo>
                    <a:cubicBezTo>
                      <a:pt x="2" y="4"/>
                      <a:pt x="2" y="3"/>
                      <a:pt x="2" y="4"/>
                    </a:cubicBezTo>
                    <a:cubicBezTo>
                      <a:pt x="4" y="3"/>
                      <a:pt x="4" y="3"/>
                      <a:pt x="4" y="3"/>
                    </a:cubicBezTo>
                    <a:cubicBezTo>
                      <a:pt x="4" y="3"/>
                      <a:pt x="6" y="1"/>
                      <a:pt x="6" y="1"/>
                    </a:cubicBezTo>
                    <a:cubicBezTo>
                      <a:pt x="6" y="1"/>
                      <a:pt x="6" y="1"/>
                      <a:pt x="6" y="1"/>
                    </a:cubicBezTo>
                    <a:cubicBezTo>
                      <a:pt x="6" y="1"/>
                      <a:pt x="6" y="1"/>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4" name="iṥḷïḋe">
                <a:extLst>
                  <a:ext uri="{FF2B5EF4-FFF2-40B4-BE49-F238E27FC236}">
                    <a16:creationId xmlns:a16="http://schemas.microsoft.com/office/drawing/2014/main" id="{E23E7C36-0FC6-4BB8-8716-D0B469C71ADE}"/>
                  </a:ext>
                </a:extLst>
              </p:cNvPr>
              <p:cNvSpPr/>
              <p:nvPr/>
            </p:nvSpPr>
            <p:spPr bwMode="auto">
              <a:xfrm>
                <a:off x="1481" y="1057"/>
                <a:ext cx="13" cy="6"/>
              </a:xfrm>
              <a:custGeom>
                <a:avLst/>
                <a:gdLst>
                  <a:gd name="T0" fmla="*/ 5 w 6"/>
                  <a:gd name="T1" fmla="*/ 0 h 3"/>
                  <a:gd name="T2" fmla="*/ 5 w 6"/>
                  <a:gd name="T3" fmla="*/ 0 h 3"/>
                  <a:gd name="T4" fmla="*/ 0 w 6"/>
                  <a:gd name="T5" fmla="*/ 2 h 3"/>
                  <a:gd name="T6" fmla="*/ 0 w 6"/>
                  <a:gd name="T7" fmla="*/ 3 h 3"/>
                  <a:gd name="T8" fmla="*/ 1 w 6"/>
                  <a:gd name="T9" fmla="*/ 3 h 3"/>
                  <a:gd name="T10" fmla="*/ 4 w 6"/>
                  <a:gd name="T11" fmla="*/ 2 h 3"/>
                  <a:gd name="T12" fmla="*/ 5 w 6"/>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5" y="0"/>
                    </a:moveTo>
                    <a:cubicBezTo>
                      <a:pt x="5" y="0"/>
                      <a:pt x="5" y="0"/>
                      <a:pt x="5" y="0"/>
                    </a:cubicBezTo>
                    <a:cubicBezTo>
                      <a:pt x="4" y="0"/>
                      <a:pt x="0" y="2"/>
                      <a:pt x="0" y="2"/>
                    </a:cubicBezTo>
                    <a:cubicBezTo>
                      <a:pt x="0" y="2"/>
                      <a:pt x="0" y="3"/>
                      <a:pt x="0" y="3"/>
                    </a:cubicBezTo>
                    <a:cubicBezTo>
                      <a:pt x="1" y="3"/>
                      <a:pt x="1" y="3"/>
                      <a:pt x="1" y="3"/>
                    </a:cubicBezTo>
                    <a:cubicBezTo>
                      <a:pt x="2" y="3"/>
                      <a:pt x="3" y="3"/>
                      <a:pt x="4" y="2"/>
                    </a:cubicBezTo>
                    <a:cubicBezTo>
                      <a:pt x="4" y="1"/>
                      <a:pt x="6"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5" name="ïṣļîdé">
                <a:extLst>
                  <a:ext uri="{FF2B5EF4-FFF2-40B4-BE49-F238E27FC236}">
                    <a16:creationId xmlns:a16="http://schemas.microsoft.com/office/drawing/2014/main" id="{FFDDD84D-5968-4F0D-91F8-61130F21D512}"/>
                  </a:ext>
                </a:extLst>
              </p:cNvPr>
              <p:cNvSpPr/>
              <p:nvPr/>
            </p:nvSpPr>
            <p:spPr bwMode="auto">
              <a:xfrm>
                <a:off x="1506" y="1038"/>
                <a:ext cx="17" cy="6"/>
              </a:xfrm>
              <a:custGeom>
                <a:avLst/>
                <a:gdLst>
                  <a:gd name="T0" fmla="*/ 8 w 8"/>
                  <a:gd name="T1" fmla="*/ 0 h 3"/>
                  <a:gd name="T2" fmla="*/ 8 w 8"/>
                  <a:gd name="T3" fmla="*/ 0 h 3"/>
                  <a:gd name="T4" fmla="*/ 8 w 8"/>
                  <a:gd name="T5" fmla="*/ 0 h 3"/>
                  <a:gd name="T6" fmla="*/ 5 w 8"/>
                  <a:gd name="T7" fmla="*/ 1 h 3"/>
                  <a:gd name="T8" fmla="*/ 2 w 8"/>
                  <a:gd name="T9" fmla="*/ 2 h 3"/>
                  <a:gd name="T10" fmla="*/ 0 w 8"/>
                  <a:gd name="T11" fmla="*/ 3 h 3"/>
                  <a:gd name="T12" fmla="*/ 0 w 8"/>
                  <a:gd name="T13" fmla="*/ 3 h 3"/>
                  <a:gd name="T14" fmla="*/ 5 w 8"/>
                  <a:gd name="T15" fmla="*/ 2 h 3"/>
                  <a:gd name="T16" fmla="*/ 8 w 8"/>
                  <a:gd name="T17" fmla="*/ 1 h 3"/>
                  <a:gd name="T18" fmla="*/ 8 w 8"/>
                  <a:gd name="T19" fmla="*/ 0 h 3"/>
                  <a:gd name="T20" fmla="*/ 8 w 8"/>
                  <a:gd name="T21"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3">
                    <a:moveTo>
                      <a:pt x="8" y="0"/>
                    </a:moveTo>
                    <a:cubicBezTo>
                      <a:pt x="8" y="0"/>
                      <a:pt x="8" y="0"/>
                      <a:pt x="8" y="0"/>
                    </a:cubicBezTo>
                    <a:cubicBezTo>
                      <a:pt x="8" y="0"/>
                      <a:pt x="8" y="0"/>
                      <a:pt x="8" y="0"/>
                    </a:cubicBezTo>
                    <a:cubicBezTo>
                      <a:pt x="7" y="1"/>
                      <a:pt x="6" y="1"/>
                      <a:pt x="5" y="1"/>
                    </a:cubicBezTo>
                    <a:cubicBezTo>
                      <a:pt x="4" y="2"/>
                      <a:pt x="3" y="2"/>
                      <a:pt x="2" y="2"/>
                    </a:cubicBezTo>
                    <a:cubicBezTo>
                      <a:pt x="1" y="2"/>
                      <a:pt x="0" y="3"/>
                      <a:pt x="0" y="3"/>
                    </a:cubicBezTo>
                    <a:cubicBezTo>
                      <a:pt x="0" y="3"/>
                      <a:pt x="0" y="3"/>
                      <a:pt x="0" y="3"/>
                    </a:cubicBezTo>
                    <a:cubicBezTo>
                      <a:pt x="1" y="3"/>
                      <a:pt x="4" y="2"/>
                      <a:pt x="5" y="2"/>
                    </a:cubicBezTo>
                    <a:cubicBezTo>
                      <a:pt x="6" y="2"/>
                      <a:pt x="7" y="1"/>
                      <a:pt x="8" y="1"/>
                    </a:cubicBezTo>
                    <a:cubicBezTo>
                      <a:pt x="8" y="0"/>
                      <a:pt x="8" y="0"/>
                      <a:pt x="8" y="0"/>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6" name="iṣľïdé">
                <a:extLst>
                  <a:ext uri="{FF2B5EF4-FFF2-40B4-BE49-F238E27FC236}">
                    <a16:creationId xmlns:a16="http://schemas.microsoft.com/office/drawing/2014/main" id="{E26A9C4D-367E-4E77-8519-12B11DECF195}"/>
                  </a:ext>
                </a:extLst>
              </p:cNvPr>
              <p:cNvSpPr/>
              <p:nvPr/>
            </p:nvSpPr>
            <p:spPr bwMode="auto">
              <a:xfrm>
                <a:off x="1506" y="1036"/>
                <a:ext cx="11" cy="6"/>
              </a:xfrm>
              <a:custGeom>
                <a:avLst/>
                <a:gdLst>
                  <a:gd name="T0" fmla="*/ 5 w 5"/>
                  <a:gd name="T1" fmla="*/ 0 h 3"/>
                  <a:gd name="T2" fmla="*/ 4 w 5"/>
                  <a:gd name="T3" fmla="*/ 0 h 3"/>
                  <a:gd name="T4" fmla="*/ 4 w 5"/>
                  <a:gd name="T5" fmla="*/ 0 h 3"/>
                  <a:gd name="T6" fmla="*/ 2 w 5"/>
                  <a:gd name="T7" fmla="*/ 2 h 3"/>
                  <a:gd name="T8" fmla="*/ 0 w 5"/>
                  <a:gd name="T9" fmla="*/ 3 h 3"/>
                  <a:gd name="T10" fmla="*/ 0 w 5"/>
                  <a:gd name="T11" fmla="*/ 3 h 3"/>
                  <a:gd name="T12" fmla="*/ 5 w 5"/>
                  <a:gd name="T13" fmla="*/ 1 h 3"/>
                  <a:gd name="T14" fmla="*/ 5 w 5"/>
                  <a:gd name="T15" fmla="*/ 1 h 3"/>
                  <a:gd name="T16" fmla="*/ 5 w 5"/>
                  <a:gd name="T17" fmla="*/ 1 h 3"/>
                  <a:gd name="T18" fmla="*/ 5 w 5"/>
                  <a:gd name="T19" fmla="*/ 0 h 3"/>
                  <a:gd name="T20" fmla="*/ 5 w 5"/>
                  <a:gd name="T21" fmla="*/ 0 h 3"/>
                  <a:gd name="T22" fmla="*/ 5 w 5"/>
                  <a:gd name="T2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3">
                    <a:moveTo>
                      <a:pt x="5" y="0"/>
                    </a:moveTo>
                    <a:cubicBezTo>
                      <a:pt x="4" y="0"/>
                      <a:pt x="4" y="0"/>
                      <a:pt x="4" y="0"/>
                    </a:cubicBezTo>
                    <a:cubicBezTo>
                      <a:pt x="4" y="0"/>
                      <a:pt x="4" y="0"/>
                      <a:pt x="4" y="0"/>
                    </a:cubicBezTo>
                    <a:cubicBezTo>
                      <a:pt x="3" y="1"/>
                      <a:pt x="3" y="2"/>
                      <a:pt x="2" y="2"/>
                    </a:cubicBezTo>
                    <a:cubicBezTo>
                      <a:pt x="1" y="2"/>
                      <a:pt x="0" y="3"/>
                      <a:pt x="0" y="3"/>
                    </a:cubicBezTo>
                    <a:cubicBezTo>
                      <a:pt x="0" y="3"/>
                      <a:pt x="0" y="3"/>
                      <a:pt x="0" y="3"/>
                    </a:cubicBezTo>
                    <a:cubicBezTo>
                      <a:pt x="1" y="3"/>
                      <a:pt x="4" y="2"/>
                      <a:pt x="5" y="1"/>
                    </a:cubicBezTo>
                    <a:cubicBezTo>
                      <a:pt x="5" y="1"/>
                      <a:pt x="5" y="1"/>
                      <a:pt x="5" y="1"/>
                    </a:cubicBezTo>
                    <a:cubicBezTo>
                      <a:pt x="5" y="1"/>
                      <a:pt x="5" y="1"/>
                      <a:pt x="5" y="1"/>
                    </a:cubicBezTo>
                    <a:cubicBezTo>
                      <a:pt x="5" y="0"/>
                      <a:pt x="5" y="0"/>
                      <a:pt x="5" y="0"/>
                    </a:cubicBezTo>
                    <a:cubicBezTo>
                      <a:pt x="5" y="0"/>
                      <a:pt x="5" y="0"/>
                      <a:pt x="5" y="0"/>
                    </a:cubicBezTo>
                    <a:cubicBezTo>
                      <a:pt x="5" y="0"/>
                      <a:pt x="5"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7" name="íṥḻiḓe">
                <a:extLst>
                  <a:ext uri="{FF2B5EF4-FFF2-40B4-BE49-F238E27FC236}">
                    <a16:creationId xmlns:a16="http://schemas.microsoft.com/office/drawing/2014/main" id="{4B843213-B239-422A-96B6-063754C6D7BA}"/>
                  </a:ext>
                </a:extLst>
              </p:cNvPr>
              <p:cNvSpPr/>
              <p:nvPr/>
            </p:nvSpPr>
            <p:spPr bwMode="auto">
              <a:xfrm>
                <a:off x="1519" y="1030"/>
                <a:ext cx="8" cy="4"/>
              </a:xfrm>
              <a:custGeom>
                <a:avLst/>
                <a:gdLst>
                  <a:gd name="T0" fmla="*/ 4 w 4"/>
                  <a:gd name="T1" fmla="*/ 0 h 2"/>
                  <a:gd name="T2" fmla="*/ 4 w 4"/>
                  <a:gd name="T3" fmla="*/ 0 h 2"/>
                  <a:gd name="T4" fmla="*/ 1 w 4"/>
                  <a:gd name="T5" fmla="*/ 1 h 2"/>
                  <a:gd name="T6" fmla="*/ 0 w 4"/>
                  <a:gd name="T7" fmla="*/ 2 h 2"/>
                  <a:gd name="T8" fmla="*/ 0 w 4"/>
                  <a:gd name="T9" fmla="*/ 2 h 2"/>
                  <a:gd name="T10" fmla="*/ 2 w 4"/>
                  <a:gd name="T11" fmla="*/ 1 h 2"/>
                  <a:gd name="T12" fmla="*/ 4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4" y="0"/>
                    </a:moveTo>
                    <a:cubicBezTo>
                      <a:pt x="4" y="0"/>
                      <a:pt x="4" y="0"/>
                      <a:pt x="4" y="0"/>
                    </a:cubicBezTo>
                    <a:cubicBezTo>
                      <a:pt x="4" y="0"/>
                      <a:pt x="1" y="1"/>
                      <a:pt x="1" y="1"/>
                    </a:cubicBezTo>
                    <a:cubicBezTo>
                      <a:pt x="0" y="1"/>
                      <a:pt x="0" y="2"/>
                      <a:pt x="0" y="2"/>
                    </a:cubicBezTo>
                    <a:cubicBezTo>
                      <a:pt x="0" y="2"/>
                      <a:pt x="0" y="2"/>
                      <a:pt x="0" y="2"/>
                    </a:cubicBezTo>
                    <a:cubicBezTo>
                      <a:pt x="1" y="2"/>
                      <a:pt x="1" y="2"/>
                      <a:pt x="2" y="1"/>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8" name="îṧľïdé">
                <a:extLst>
                  <a:ext uri="{FF2B5EF4-FFF2-40B4-BE49-F238E27FC236}">
                    <a16:creationId xmlns:a16="http://schemas.microsoft.com/office/drawing/2014/main" id="{D5D08533-A1CB-44FF-BBC1-E1ABE04C117F}"/>
                  </a:ext>
                </a:extLst>
              </p:cNvPr>
              <p:cNvSpPr/>
              <p:nvPr/>
            </p:nvSpPr>
            <p:spPr bwMode="auto">
              <a:xfrm>
                <a:off x="1523" y="1021"/>
                <a:ext cx="31" cy="15"/>
              </a:xfrm>
              <a:custGeom>
                <a:avLst/>
                <a:gdLst>
                  <a:gd name="T0" fmla="*/ 15 w 15"/>
                  <a:gd name="T1" fmla="*/ 0 h 7"/>
                  <a:gd name="T2" fmla="*/ 14 w 15"/>
                  <a:gd name="T3" fmla="*/ 0 h 7"/>
                  <a:gd name="T4" fmla="*/ 6 w 15"/>
                  <a:gd name="T5" fmla="*/ 3 h 7"/>
                  <a:gd name="T6" fmla="*/ 7 w 15"/>
                  <a:gd name="T7" fmla="*/ 3 h 7"/>
                  <a:gd name="T8" fmla="*/ 5 w 15"/>
                  <a:gd name="T9" fmla="*/ 3 h 7"/>
                  <a:gd name="T10" fmla="*/ 2 w 15"/>
                  <a:gd name="T11" fmla="*/ 5 h 7"/>
                  <a:gd name="T12" fmla="*/ 5 w 15"/>
                  <a:gd name="T13" fmla="*/ 4 h 7"/>
                  <a:gd name="T14" fmla="*/ 6 w 15"/>
                  <a:gd name="T15" fmla="*/ 4 h 7"/>
                  <a:gd name="T16" fmla="*/ 6 w 15"/>
                  <a:gd name="T17" fmla="*/ 4 h 7"/>
                  <a:gd name="T18" fmla="*/ 6 w 15"/>
                  <a:gd name="T19" fmla="*/ 4 h 7"/>
                  <a:gd name="T20" fmla="*/ 5 w 15"/>
                  <a:gd name="T21" fmla="*/ 5 h 7"/>
                  <a:gd name="T22" fmla="*/ 1 w 15"/>
                  <a:gd name="T23" fmla="*/ 6 h 7"/>
                  <a:gd name="T24" fmla="*/ 1 w 15"/>
                  <a:gd name="T25" fmla="*/ 7 h 7"/>
                  <a:gd name="T26" fmla="*/ 1 w 15"/>
                  <a:gd name="T27" fmla="*/ 7 h 7"/>
                  <a:gd name="T28" fmla="*/ 2 w 15"/>
                  <a:gd name="T29" fmla="*/ 7 h 7"/>
                  <a:gd name="T30" fmla="*/ 5 w 15"/>
                  <a:gd name="T31" fmla="*/ 6 h 7"/>
                  <a:gd name="T32" fmla="*/ 9 w 15"/>
                  <a:gd name="T33" fmla="*/ 4 h 7"/>
                  <a:gd name="T34" fmla="*/ 12 w 15"/>
                  <a:gd name="T35" fmla="*/ 3 h 7"/>
                  <a:gd name="T36" fmla="*/ 12 w 15"/>
                  <a:gd name="T37" fmla="*/ 3 h 7"/>
                  <a:gd name="T38" fmla="*/ 11 w 15"/>
                  <a:gd name="T39" fmla="*/ 3 h 7"/>
                  <a:gd name="T40" fmla="*/ 11 w 15"/>
                  <a:gd name="T41" fmla="*/ 3 h 7"/>
                  <a:gd name="T42" fmla="*/ 12 w 15"/>
                  <a:gd name="T43" fmla="*/ 2 h 7"/>
                  <a:gd name="T44" fmla="*/ 13 w 15"/>
                  <a:gd name="T45" fmla="*/ 1 h 7"/>
                  <a:gd name="T46" fmla="*/ 13 w 15"/>
                  <a:gd name="T47" fmla="*/ 1 h 7"/>
                  <a:gd name="T48" fmla="*/ 13 w 15"/>
                  <a:gd name="T49" fmla="*/ 0 h 7"/>
                  <a:gd name="T50" fmla="*/ 15 w 15"/>
                  <a:gd name="T5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 h="7">
                    <a:moveTo>
                      <a:pt x="15" y="0"/>
                    </a:moveTo>
                    <a:cubicBezTo>
                      <a:pt x="14" y="0"/>
                      <a:pt x="14" y="0"/>
                      <a:pt x="14" y="0"/>
                    </a:cubicBezTo>
                    <a:cubicBezTo>
                      <a:pt x="13" y="0"/>
                      <a:pt x="7" y="2"/>
                      <a:pt x="6" y="3"/>
                    </a:cubicBezTo>
                    <a:cubicBezTo>
                      <a:pt x="7" y="3"/>
                      <a:pt x="7" y="3"/>
                      <a:pt x="7" y="3"/>
                    </a:cubicBezTo>
                    <a:cubicBezTo>
                      <a:pt x="7" y="3"/>
                      <a:pt x="5" y="3"/>
                      <a:pt x="5" y="3"/>
                    </a:cubicBezTo>
                    <a:cubicBezTo>
                      <a:pt x="3" y="4"/>
                      <a:pt x="2" y="5"/>
                      <a:pt x="2" y="5"/>
                    </a:cubicBezTo>
                    <a:cubicBezTo>
                      <a:pt x="5" y="4"/>
                      <a:pt x="5" y="4"/>
                      <a:pt x="5" y="4"/>
                    </a:cubicBezTo>
                    <a:cubicBezTo>
                      <a:pt x="5" y="4"/>
                      <a:pt x="6" y="4"/>
                      <a:pt x="6" y="4"/>
                    </a:cubicBezTo>
                    <a:cubicBezTo>
                      <a:pt x="6" y="4"/>
                      <a:pt x="6" y="4"/>
                      <a:pt x="6" y="4"/>
                    </a:cubicBezTo>
                    <a:cubicBezTo>
                      <a:pt x="6" y="4"/>
                      <a:pt x="6" y="4"/>
                      <a:pt x="6" y="4"/>
                    </a:cubicBezTo>
                    <a:cubicBezTo>
                      <a:pt x="6" y="4"/>
                      <a:pt x="6" y="4"/>
                      <a:pt x="5" y="5"/>
                    </a:cubicBezTo>
                    <a:cubicBezTo>
                      <a:pt x="2" y="5"/>
                      <a:pt x="1" y="6"/>
                      <a:pt x="1" y="6"/>
                    </a:cubicBezTo>
                    <a:cubicBezTo>
                      <a:pt x="1" y="6"/>
                      <a:pt x="0" y="7"/>
                      <a:pt x="1" y="7"/>
                    </a:cubicBezTo>
                    <a:cubicBezTo>
                      <a:pt x="1" y="7"/>
                      <a:pt x="1" y="7"/>
                      <a:pt x="1" y="7"/>
                    </a:cubicBezTo>
                    <a:cubicBezTo>
                      <a:pt x="1" y="7"/>
                      <a:pt x="1" y="7"/>
                      <a:pt x="2" y="7"/>
                    </a:cubicBezTo>
                    <a:cubicBezTo>
                      <a:pt x="3" y="6"/>
                      <a:pt x="4" y="7"/>
                      <a:pt x="5" y="6"/>
                    </a:cubicBezTo>
                    <a:cubicBezTo>
                      <a:pt x="6" y="6"/>
                      <a:pt x="8" y="5"/>
                      <a:pt x="9" y="4"/>
                    </a:cubicBezTo>
                    <a:cubicBezTo>
                      <a:pt x="10" y="4"/>
                      <a:pt x="11" y="3"/>
                      <a:pt x="12" y="3"/>
                    </a:cubicBezTo>
                    <a:cubicBezTo>
                      <a:pt x="12" y="3"/>
                      <a:pt x="12" y="3"/>
                      <a:pt x="12" y="3"/>
                    </a:cubicBezTo>
                    <a:cubicBezTo>
                      <a:pt x="12" y="3"/>
                      <a:pt x="12" y="3"/>
                      <a:pt x="11" y="3"/>
                    </a:cubicBezTo>
                    <a:cubicBezTo>
                      <a:pt x="11" y="3"/>
                      <a:pt x="11" y="3"/>
                      <a:pt x="11" y="3"/>
                    </a:cubicBezTo>
                    <a:cubicBezTo>
                      <a:pt x="12" y="2"/>
                      <a:pt x="12" y="2"/>
                      <a:pt x="12" y="2"/>
                    </a:cubicBezTo>
                    <a:cubicBezTo>
                      <a:pt x="13" y="2"/>
                      <a:pt x="13" y="2"/>
                      <a:pt x="13" y="1"/>
                    </a:cubicBezTo>
                    <a:cubicBezTo>
                      <a:pt x="13" y="1"/>
                      <a:pt x="13" y="1"/>
                      <a:pt x="13" y="1"/>
                    </a:cubicBezTo>
                    <a:cubicBezTo>
                      <a:pt x="13" y="1"/>
                      <a:pt x="14" y="1"/>
                      <a:pt x="13" y="0"/>
                    </a:cubicBezTo>
                    <a:cubicBezTo>
                      <a:pt x="14" y="0"/>
                      <a:pt x="14" y="0"/>
                      <a:pt x="1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9" name="ïṣļiḋê">
                <a:extLst>
                  <a:ext uri="{FF2B5EF4-FFF2-40B4-BE49-F238E27FC236}">
                    <a16:creationId xmlns:a16="http://schemas.microsoft.com/office/drawing/2014/main" id="{91F26DC3-6076-4092-8B60-8E53BD8CC89F}"/>
                  </a:ext>
                </a:extLst>
              </p:cNvPr>
              <p:cNvSpPr/>
              <p:nvPr/>
            </p:nvSpPr>
            <p:spPr bwMode="auto">
              <a:xfrm>
                <a:off x="1492" y="1046"/>
                <a:ext cx="48" cy="15"/>
              </a:xfrm>
              <a:custGeom>
                <a:avLst/>
                <a:gdLst>
                  <a:gd name="T0" fmla="*/ 20 w 23"/>
                  <a:gd name="T1" fmla="*/ 0 h 7"/>
                  <a:gd name="T2" fmla="*/ 10 w 23"/>
                  <a:gd name="T3" fmla="*/ 3 h 7"/>
                  <a:gd name="T4" fmla="*/ 9 w 23"/>
                  <a:gd name="T5" fmla="*/ 3 h 7"/>
                  <a:gd name="T6" fmla="*/ 8 w 23"/>
                  <a:gd name="T7" fmla="*/ 2 h 7"/>
                  <a:gd name="T8" fmla="*/ 8 w 23"/>
                  <a:gd name="T9" fmla="*/ 2 h 7"/>
                  <a:gd name="T10" fmla="*/ 9 w 23"/>
                  <a:gd name="T11" fmla="*/ 0 h 7"/>
                  <a:gd name="T12" fmla="*/ 9 w 23"/>
                  <a:gd name="T13" fmla="*/ 0 h 7"/>
                  <a:gd name="T14" fmla="*/ 7 w 23"/>
                  <a:gd name="T15" fmla="*/ 1 h 7"/>
                  <a:gd name="T16" fmla="*/ 7 w 23"/>
                  <a:gd name="T17" fmla="*/ 1 h 7"/>
                  <a:gd name="T18" fmla="*/ 6 w 23"/>
                  <a:gd name="T19" fmla="*/ 0 h 7"/>
                  <a:gd name="T20" fmla="*/ 5 w 23"/>
                  <a:gd name="T21" fmla="*/ 0 h 7"/>
                  <a:gd name="T22" fmla="*/ 5 w 23"/>
                  <a:gd name="T23" fmla="*/ 0 h 7"/>
                  <a:gd name="T24" fmla="*/ 4 w 23"/>
                  <a:gd name="T25" fmla="*/ 1 h 7"/>
                  <a:gd name="T26" fmla="*/ 2 w 23"/>
                  <a:gd name="T27" fmla="*/ 2 h 7"/>
                  <a:gd name="T28" fmla="*/ 3 w 23"/>
                  <a:gd name="T29" fmla="*/ 2 h 7"/>
                  <a:gd name="T30" fmla="*/ 5 w 23"/>
                  <a:gd name="T31" fmla="*/ 2 h 7"/>
                  <a:gd name="T32" fmla="*/ 5 w 23"/>
                  <a:gd name="T33" fmla="*/ 2 h 7"/>
                  <a:gd name="T34" fmla="*/ 4 w 23"/>
                  <a:gd name="T35" fmla="*/ 4 h 7"/>
                  <a:gd name="T36" fmla="*/ 1 w 23"/>
                  <a:gd name="T37" fmla="*/ 6 h 7"/>
                  <a:gd name="T38" fmla="*/ 1 w 23"/>
                  <a:gd name="T39" fmla="*/ 7 h 7"/>
                  <a:gd name="T40" fmla="*/ 1 w 23"/>
                  <a:gd name="T41" fmla="*/ 7 h 7"/>
                  <a:gd name="T42" fmla="*/ 22 w 23"/>
                  <a:gd name="T43" fmla="*/ 1 h 7"/>
                  <a:gd name="T44" fmla="*/ 20 w 23"/>
                  <a:gd name="T45" fmla="*/ 0 h 7"/>
                  <a:gd name="T46" fmla="*/ 20 w 23"/>
                  <a:gd name="T4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 h="7">
                    <a:moveTo>
                      <a:pt x="20" y="0"/>
                    </a:moveTo>
                    <a:cubicBezTo>
                      <a:pt x="18" y="0"/>
                      <a:pt x="11" y="2"/>
                      <a:pt x="10" y="3"/>
                    </a:cubicBezTo>
                    <a:cubicBezTo>
                      <a:pt x="9" y="3"/>
                      <a:pt x="9" y="3"/>
                      <a:pt x="9" y="3"/>
                    </a:cubicBezTo>
                    <a:cubicBezTo>
                      <a:pt x="8" y="3"/>
                      <a:pt x="7" y="2"/>
                      <a:pt x="8" y="2"/>
                    </a:cubicBezTo>
                    <a:cubicBezTo>
                      <a:pt x="8" y="2"/>
                      <a:pt x="8" y="2"/>
                      <a:pt x="8" y="2"/>
                    </a:cubicBezTo>
                    <a:cubicBezTo>
                      <a:pt x="11" y="1"/>
                      <a:pt x="10" y="0"/>
                      <a:pt x="9" y="0"/>
                    </a:cubicBezTo>
                    <a:cubicBezTo>
                      <a:pt x="9" y="0"/>
                      <a:pt x="9" y="0"/>
                      <a:pt x="9" y="0"/>
                    </a:cubicBezTo>
                    <a:cubicBezTo>
                      <a:pt x="9" y="0"/>
                      <a:pt x="8" y="0"/>
                      <a:pt x="7" y="1"/>
                    </a:cubicBezTo>
                    <a:cubicBezTo>
                      <a:pt x="7" y="1"/>
                      <a:pt x="7" y="1"/>
                      <a:pt x="7" y="1"/>
                    </a:cubicBezTo>
                    <a:cubicBezTo>
                      <a:pt x="7" y="1"/>
                      <a:pt x="7" y="0"/>
                      <a:pt x="6" y="0"/>
                    </a:cubicBezTo>
                    <a:cubicBezTo>
                      <a:pt x="6" y="0"/>
                      <a:pt x="6" y="0"/>
                      <a:pt x="5" y="0"/>
                    </a:cubicBezTo>
                    <a:cubicBezTo>
                      <a:pt x="5" y="0"/>
                      <a:pt x="5" y="0"/>
                      <a:pt x="5" y="0"/>
                    </a:cubicBezTo>
                    <a:cubicBezTo>
                      <a:pt x="5" y="0"/>
                      <a:pt x="4" y="1"/>
                      <a:pt x="4" y="1"/>
                    </a:cubicBezTo>
                    <a:cubicBezTo>
                      <a:pt x="3" y="1"/>
                      <a:pt x="2" y="2"/>
                      <a:pt x="2" y="2"/>
                    </a:cubicBezTo>
                    <a:cubicBezTo>
                      <a:pt x="2" y="2"/>
                      <a:pt x="2" y="2"/>
                      <a:pt x="3" y="2"/>
                    </a:cubicBezTo>
                    <a:cubicBezTo>
                      <a:pt x="4" y="2"/>
                      <a:pt x="4" y="2"/>
                      <a:pt x="5" y="2"/>
                    </a:cubicBezTo>
                    <a:cubicBezTo>
                      <a:pt x="5" y="2"/>
                      <a:pt x="5" y="2"/>
                      <a:pt x="5" y="2"/>
                    </a:cubicBezTo>
                    <a:cubicBezTo>
                      <a:pt x="5" y="2"/>
                      <a:pt x="4" y="4"/>
                      <a:pt x="4" y="4"/>
                    </a:cubicBezTo>
                    <a:cubicBezTo>
                      <a:pt x="3" y="5"/>
                      <a:pt x="2" y="5"/>
                      <a:pt x="1" y="6"/>
                    </a:cubicBezTo>
                    <a:cubicBezTo>
                      <a:pt x="0" y="7"/>
                      <a:pt x="0" y="7"/>
                      <a:pt x="1" y="7"/>
                    </a:cubicBezTo>
                    <a:cubicBezTo>
                      <a:pt x="1" y="7"/>
                      <a:pt x="1" y="7"/>
                      <a:pt x="1" y="7"/>
                    </a:cubicBezTo>
                    <a:cubicBezTo>
                      <a:pt x="1" y="7"/>
                      <a:pt x="17" y="6"/>
                      <a:pt x="22" y="1"/>
                    </a:cubicBezTo>
                    <a:cubicBezTo>
                      <a:pt x="23" y="0"/>
                      <a:pt x="20" y="0"/>
                      <a:pt x="20" y="0"/>
                    </a:cubicBezTo>
                    <a:cubicBezTo>
                      <a:pt x="20" y="0"/>
                      <a:pt x="20" y="0"/>
                      <a:pt x="2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0" name="îṥḷïḓè">
                <a:extLst>
                  <a:ext uri="{FF2B5EF4-FFF2-40B4-BE49-F238E27FC236}">
                    <a16:creationId xmlns:a16="http://schemas.microsoft.com/office/drawing/2014/main" id="{65AE67C0-4936-43B9-BA92-650B7C3C6E4C}"/>
                  </a:ext>
                </a:extLst>
              </p:cNvPr>
              <p:cNvSpPr/>
              <p:nvPr/>
            </p:nvSpPr>
            <p:spPr bwMode="auto">
              <a:xfrm>
                <a:off x="1886" y="1076"/>
                <a:ext cx="290" cy="786"/>
              </a:xfrm>
              <a:custGeom>
                <a:avLst/>
                <a:gdLst>
                  <a:gd name="T0" fmla="*/ 48 w 139"/>
                  <a:gd name="T1" fmla="*/ 364 h 377"/>
                  <a:gd name="T2" fmla="*/ 97 w 139"/>
                  <a:gd name="T3" fmla="*/ 310 h 377"/>
                  <a:gd name="T4" fmla="*/ 67 w 139"/>
                  <a:gd name="T5" fmla="*/ 269 h 377"/>
                  <a:gd name="T6" fmla="*/ 125 w 139"/>
                  <a:gd name="T7" fmla="*/ 250 h 377"/>
                  <a:gd name="T8" fmla="*/ 129 w 139"/>
                  <a:gd name="T9" fmla="*/ 250 h 377"/>
                  <a:gd name="T10" fmla="*/ 21 w 139"/>
                  <a:gd name="T11" fmla="*/ 236 h 377"/>
                  <a:gd name="T12" fmla="*/ 5 w 139"/>
                  <a:gd name="T13" fmla="*/ 200 h 377"/>
                  <a:gd name="T14" fmla="*/ 132 w 139"/>
                  <a:gd name="T15" fmla="*/ 247 h 377"/>
                  <a:gd name="T16" fmla="*/ 138 w 139"/>
                  <a:gd name="T17" fmla="*/ 203 h 377"/>
                  <a:gd name="T18" fmla="*/ 4 w 139"/>
                  <a:gd name="T19" fmla="*/ 199 h 377"/>
                  <a:gd name="T20" fmla="*/ 49 w 139"/>
                  <a:gd name="T21" fmla="*/ 253 h 377"/>
                  <a:gd name="T22" fmla="*/ 87 w 139"/>
                  <a:gd name="T23" fmla="*/ 187 h 377"/>
                  <a:gd name="T24" fmla="*/ 89 w 139"/>
                  <a:gd name="T25" fmla="*/ 185 h 377"/>
                  <a:gd name="T26" fmla="*/ 93 w 139"/>
                  <a:gd name="T27" fmla="*/ 185 h 377"/>
                  <a:gd name="T28" fmla="*/ 40 w 139"/>
                  <a:gd name="T29" fmla="*/ 220 h 377"/>
                  <a:gd name="T30" fmla="*/ 88 w 139"/>
                  <a:gd name="T31" fmla="*/ 182 h 377"/>
                  <a:gd name="T32" fmla="*/ 88 w 139"/>
                  <a:gd name="T33" fmla="*/ 182 h 377"/>
                  <a:gd name="T34" fmla="*/ 94 w 139"/>
                  <a:gd name="T35" fmla="*/ 183 h 377"/>
                  <a:gd name="T36" fmla="*/ 94 w 139"/>
                  <a:gd name="T37" fmla="*/ 183 h 377"/>
                  <a:gd name="T38" fmla="*/ 139 w 139"/>
                  <a:gd name="T39" fmla="*/ 202 h 377"/>
                  <a:gd name="T40" fmla="*/ 42 w 139"/>
                  <a:gd name="T41" fmla="*/ 191 h 377"/>
                  <a:gd name="T42" fmla="*/ 35 w 139"/>
                  <a:gd name="T43" fmla="*/ 148 h 377"/>
                  <a:gd name="T44" fmla="*/ 42 w 139"/>
                  <a:gd name="T45" fmla="*/ 144 h 377"/>
                  <a:gd name="T46" fmla="*/ 63 w 139"/>
                  <a:gd name="T47" fmla="*/ 140 h 377"/>
                  <a:gd name="T48" fmla="*/ 92 w 139"/>
                  <a:gd name="T49" fmla="*/ 180 h 377"/>
                  <a:gd name="T50" fmla="*/ 65 w 139"/>
                  <a:gd name="T51" fmla="*/ 140 h 377"/>
                  <a:gd name="T52" fmla="*/ 111 w 139"/>
                  <a:gd name="T53" fmla="*/ 134 h 377"/>
                  <a:gd name="T54" fmla="*/ 126 w 139"/>
                  <a:gd name="T55" fmla="*/ 138 h 377"/>
                  <a:gd name="T56" fmla="*/ 127 w 139"/>
                  <a:gd name="T57" fmla="*/ 171 h 377"/>
                  <a:gd name="T58" fmla="*/ 27 w 139"/>
                  <a:gd name="T59" fmla="*/ 128 h 377"/>
                  <a:gd name="T60" fmla="*/ 27 w 139"/>
                  <a:gd name="T61" fmla="*/ 121 h 377"/>
                  <a:gd name="T62" fmla="*/ 48 w 139"/>
                  <a:gd name="T63" fmla="*/ 113 h 377"/>
                  <a:gd name="T64" fmla="*/ 44 w 139"/>
                  <a:gd name="T65" fmla="*/ 113 h 377"/>
                  <a:gd name="T66" fmla="*/ 49 w 139"/>
                  <a:gd name="T67" fmla="*/ 111 h 377"/>
                  <a:gd name="T68" fmla="*/ 49 w 139"/>
                  <a:gd name="T69" fmla="*/ 111 h 377"/>
                  <a:gd name="T70" fmla="*/ 23 w 139"/>
                  <a:gd name="T71" fmla="*/ 106 h 377"/>
                  <a:gd name="T72" fmla="*/ 43 w 139"/>
                  <a:gd name="T73" fmla="*/ 110 h 377"/>
                  <a:gd name="T74" fmla="*/ 30 w 139"/>
                  <a:gd name="T75" fmla="*/ 82 h 377"/>
                  <a:gd name="T76" fmla="*/ 59 w 139"/>
                  <a:gd name="T77" fmla="*/ 104 h 377"/>
                  <a:gd name="T78" fmla="*/ 92 w 139"/>
                  <a:gd name="T79" fmla="*/ 145 h 377"/>
                  <a:gd name="T80" fmla="*/ 78 w 139"/>
                  <a:gd name="T81" fmla="*/ 103 h 377"/>
                  <a:gd name="T82" fmla="*/ 111 w 139"/>
                  <a:gd name="T83" fmla="*/ 131 h 377"/>
                  <a:gd name="T84" fmla="*/ 115 w 139"/>
                  <a:gd name="T85" fmla="*/ 108 h 377"/>
                  <a:gd name="T86" fmla="*/ 125 w 139"/>
                  <a:gd name="T87" fmla="*/ 118 h 377"/>
                  <a:gd name="T88" fmla="*/ 43 w 139"/>
                  <a:gd name="T89" fmla="*/ 73 h 377"/>
                  <a:gd name="T90" fmla="*/ 45 w 139"/>
                  <a:gd name="T91" fmla="*/ 106 h 377"/>
                  <a:gd name="T92" fmla="*/ 75 w 139"/>
                  <a:gd name="T93" fmla="*/ 47 h 377"/>
                  <a:gd name="T94" fmla="*/ 76 w 139"/>
                  <a:gd name="T95" fmla="*/ 63 h 377"/>
                  <a:gd name="T96" fmla="*/ 65 w 139"/>
                  <a:gd name="T97" fmla="*/ 65 h 377"/>
                  <a:gd name="T98" fmla="*/ 55 w 139"/>
                  <a:gd name="T99" fmla="*/ 61 h 377"/>
                  <a:gd name="T100" fmla="*/ 46 w 139"/>
                  <a:gd name="T101" fmla="*/ 72 h 377"/>
                  <a:gd name="T102" fmla="*/ 73 w 139"/>
                  <a:gd name="T103" fmla="*/ 36 h 377"/>
                  <a:gd name="T104" fmla="*/ 45 w 139"/>
                  <a:gd name="T105" fmla="*/ 39 h 377"/>
                  <a:gd name="T106" fmla="*/ 70 w 139"/>
                  <a:gd name="T107" fmla="*/ 33 h 377"/>
                  <a:gd name="T108" fmla="*/ 26 w 139"/>
                  <a:gd name="T109" fmla="*/ 5 h 377"/>
                  <a:gd name="T110" fmla="*/ 47 w 139"/>
                  <a:gd name="T111" fmla="*/ 21 h 377"/>
                  <a:gd name="T112" fmla="*/ 46 w 139"/>
                  <a:gd name="T113" fmla="*/ 12 h 377"/>
                  <a:gd name="T114" fmla="*/ 25 w 139"/>
                  <a:gd name="T115" fmla="*/ 0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9" h="377">
                    <a:moveTo>
                      <a:pt x="90" y="324"/>
                    </a:moveTo>
                    <a:cubicBezTo>
                      <a:pt x="49" y="325"/>
                      <a:pt x="49" y="325"/>
                      <a:pt x="49" y="325"/>
                    </a:cubicBezTo>
                    <a:cubicBezTo>
                      <a:pt x="48" y="326"/>
                      <a:pt x="48" y="326"/>
                      <a:pt x="47" y="327"/>
                    </a:cubicBezTo>
                    <a:cubicBezTo>
                      <a:pt x="44" y="333"/>
                      <a:pt x="43" y="340"/>
                      <a:pt x="40" y="346"/>
                    </a:cubicBezTo>
                    <a:cubicBezTo>
                      <a:pt x="27" y="368"/>
                      <a:pt x="27" y="369"/>
                      <a:pt x="25" y="371"/>
                    </a:cubicBezTo>
                    <a:cubicBezTo>
                      <a:pt x="23" y="372"/>
                      <a:pt x="23" y="373"/>
                      <a:pt x="21" y="376"/>
                    </a:cubicBezTo>
                    <a:cubicBezTo>
                      <a:pt x="22" y="377"/>
                      <a:pt x="23" y="377"/>
                      <a:pt x="24" y="377"/>
                    </a:cubicBezTo>
                    <a:cubicBezTo>
                      <a:pt x="30" y="377"/>
                      <a:pt x="36" y="373"/>
                      <a:pt x="38" y="371"/>
                    </a:cubicBezTo>
                    <a:cubicBezTo>
                      <a:pt x="48" y="364"/>
                      <a:pt x="48" y="364"/>
                      <a:pt x="48" y="364"/>
                    </a:cubicBezTo>
                    <a:cubicBezTo>
                      <a:pt x="61" y="354"/>
                      <a:pt x="61" y="354"/>
                      <a:pt x="61" y="354"/>
                    </a:cubicBezTo>
                    <a:cubicBezTo>
                      <a:pt x="64" y="351"/>
                      <a:pt x="66" y="347"/>
                      <a:pt x="69" y="344"/>
                    </a:cubicBezTo>
                    <a:cubicBezTo>
                      <a:pt x="72" y="341"/>
                      <a:pt x="77" y="339"/>
                      <a:pt x="80" y="336"/>
                    </a:cubicBezTo>
                    <a:cubicBezTo>
                      <a:pt x="84" y="333"/>
                      <a:pt x="87" y="328"/>
                      <a:pt x="90" y="324"/>
                    </a:cubicBezTo>
                    <a:moveTo>
                      <a:pt x="63" y="283"/>
                    </a:moveTo>
                    <a:cubicBezTo>
                      <a:pt x="64" y="288"/>
                      <a:pt x="65" y="295"/>
                      <a:pt x="59" y="309"/>
                    </a:cubicBezTo>
                    <a:cubicBezTo>
                      <a:pt x="57" y="314"/>
                      <a:pt x="53" y="319"/>
                      <a:pt x="50" y="323"/>
                    </a:cubicBezTo>
                    <a:cubicBezTo>
                      <a:pt x="90" y="323"/>
                      <a:pt x="90" y="323"/>
                      <a:pt x="90" y="323"/>
                    </a:cubicBezTo>
                    <a:cubicBezTo>
                      <a:pt x="94" y="317"/>
                      <a:pt x="97" y="311"/>
                      <a:pt x="97" y="310"/>
                    </a:cubicBezTo>
                    <a:cubicBezTo>
                      <a:pt x="99" y="307"/>
                      <a:pt x="101" y="303"/>
                      <a:pt x="104" y="300"/>
                    </a:cubicBezTo>
                    <a:cubicBezTo>
                      <a:pt x="63" y="283"/>
                      <a:pt x="63" y="283"/>
                      <a:pt x="63" y="283"/>
                    </a:cubicBezTo>
                    <a:moveTo>
                      <a:pt x="104" y="279"/>
                    </a:moveTo>
                    <a:cubicBezTo>
                      <a:pt x="96" y="275"/>
                      <a:pt x="86" y="272"/>
                      <a:pt x="71" y="269"/>
                    </a:cubicBezTo>
                    <a:cubicBezTo>
                      <a:pt x="86" y="272"/>
                      <a:pt x="96" y="275"/>
                      <a:pt x="104" y="279"/>
                    </a:cubicBezTo>
                    <a:moveTo>
                      <a:pt x="122" y="250"/>
                    </a:moveTo>
                    <a:cubicBezTo>
                      <a:pt x="68" y="264"/>
                      <a:pt x="68" y="264"/>
                      <a:pt x="68" y="264"/>
                    </a:cubicBezTo>
                    <a:cubicBezTo>
                      <a:pt x="68" y="265"/>
                      <a:pt x="68" y="266"/>
                      <a:pt x="67" y="269"/>
                    </a:cubicBezTo>
                    <a:cubicBezTo>
                      <a:pt x="67" y="269"/>
                      <a:pt x="67" y="269"/>
                      <a:pt x="67" y="269"/>
                    </a:cubicBezTo>
                    <a:cubicBezTo>
                      <a:pt x="63" y="278"/>
                      <a:pt x="62" y="279"/>
                      <a:pt x="63" y="282"/>
                    </a:cubicBezTo>
                    <a:cubicBezTo>
                      <a:pt x="105" y="298"/>
                      <a:pt x="105" y="298"/>
                      <a:pt x="105" y="298"/>
                    </a:cubicBezTo>
                    <a:cubicBezTo>
                      <a:pt x="109" y="293"/>
                      <a:pt x="113" y="289"/>
                      <a:pt x="115" y="287"/>
                    </a:cubicBezTo>
                    <a:cubicBezTo>
                      <a:pt x="120" y="281"/>
                      <a:pt x="126" y="268"/>
                      <a:pt x="128" y="262"/>
                    </a:cubicBezTo>
                    <a:cubicBezTo>
                      <a:pt x="127" y="260"/>
                      <a:pt x="127" y="260"/>
                      <a:pt x="127" y="260"/>
                    </a:cubicBezTo>
                    <a:cubicBezTo>
                      <a:pt x="127" y="260"/>
                      <a:pt x="126" y="260"/>
                      <a:pt x="125" y="260"/>
                    </a:cubicBezTo>
                    <a:cubicBezTo>
                      <a:pt x="125" y="259"/>
                      <a:pt x="125" y="259"/>
                      <a:pt x="125" y="256"/>
                    </a:cubicBezTo>
                    <a:cubicBezTo>
                      <a:pt x="122" y="250"/>
                      <a:pt x="122" y="250"/>
                      <a:pt x="122" y="250"/>
                    </a:cubicBezTo>
                    <a:moveTo>
                      <a:pt x="125" y="250"/>
                    </a:moveTo>
                    <a:cubicBezTo>
                      <a:pt x="123" y="250"/>
                      <a:pt x="123" y="250"/>
                      <a:pt x="123" y="250"/>
                    </a:cubicBezTo>
                    <a:cubicBezTo>
                      <a:pt x="125" y="254"/>
                      <a:pt x="125" y="254"/>
                      <a:pt x="125" y="254"/>
                    </a:cubicBezTo>
                    <a:cubicBezTo>
                      <a:pt x="125" y="253"/>
                      <a:pt x="125" y="252"/>
                      <a:pt x="126" y="251"/>
                    </a:cubicBezTo>
                    <a:cubicBezTo>
                      <a:pt x="125" y="250"/>
                      <a:pt x="125" y="250"/>
                      <a:pt x="125" y="250"/>
                    </a:cubicBezTo>
                    <a:moveTo>
                      <a:pt x="131" y="248"/>
                    </a:moveTo>
                    <a:cubicBezTo>
                      <a:pt x="126" y="249"/>
                      <a:pt x="126" y="249"/>
                      <a:pt x="126" y="249"/>
                    </a:cubicBezTo>
                    <a:cubicBezTo>
                      <a:pt x="126" y="250"/>
                      <a:pt x="126" y="250"/>
                      <a:pt x="126" y="250"/>
                    </a:cubicBezTo>
                    <a:cubicBezTo>
                      <a:pt x="127" y="251"/>
                      <a:pt x="127" y="251"/>
                      <a:pt x="127" y="251"/>
                    </a:cubicBezTo>
                    <a:cubicBezTo>
                      <a:pt x="128" y="250"/>
                      <a:pt x="129" y="250"/>
                      <a:pt x="129" y="250"/>
                    </a:cubicBezTo>
                    <a:cubicBezTo>
                      <a:pt x="129" y="250"/>
                      <a:pt x="130" y="250"/>
                      <a:pt x="130" y="250"/>
                    </a:cubicBezTo>
                    <a:cubicBezTo>
                      <a:pt x="130" y="250"/>
                      <a:pt x="130" y="249"/>
                      <a:pt x="131" y="248"/>
                    </a:cubicBezTo>
                    <a:moveTo>
                      <a:pt x="21" y="236"/>
                    </a:moveTo>
                    <a:cubicBezTo>
                      <a:pt x="13" y="242"/>
                      <a:pt x="13" y="242"/>
                      <a:pt x="13" y="242"/>
                    </a:cubicBezTo>
                    <a:cubicBezTo>
                      <a:pt x="13" y="243"/>
                      <a:pt x="13" y="243"/>
                      <a:pt x="13" y="243"/>
                    </a:cubicBezTo>
                    <a:cubicBezTo>
                      <a:pt x="14" y="246"/>
                      <a:pt x="25" y="256"/>
                      <a:pt x="27" y="256"/>
                    </a:cubicBezTo>
                    <a:cubicBezTo>
                      <a:pt x="27" y="256"/>
                      <a:pt x="27" y="256"/>
                      <a:pt x="27" y="256"/>
                    </a:cubicBezTo>
                    <a:cubicBezTo>
                      <a:pt x="28" y="256"/>
                      <a:pt x="28" y="256"/>
                      <a:pt x="29" y="256"/>
                    </a:cubicBezTo>
                    <a:cubicBezTo>
                      <a:pt x="21" y="236"/>
                      <a:pt x="21" y="236"/>
                      <a:pt x="21" y="236"/>
                    </a:cubicBezTo>
                    <a:moveTo>
                      <a:pt x="38" y="223"/>
                    </a:moveTo>
                    <a:cubicBezTo>
                      <a:pt x="22" y="236"/>
                      <a:pt x="22" y="236"/>
                      <a:pt x="22" y="236"/>
                    </a:cubicBezTo>
                    <a:cubicBezTo>
                      <a:pt x="30" y="256"/>
                      <a:pt x="30" y="256"/>
                      <a:pt x="30" y="256"/>
                    </a:cubicBezTo>
                    <a:cubicBezTo>
                      <a:pt x="32" y="256"/>
                      <a:pt x="34" y="255"/>
                      <a:pt x="36" y="255"/>
                    </a:cubicBezTo>
                    <a:cubicBezTo>
                      <a:pt x="38" y="223"/>
                      <a:pt x="38" y="223"/>
                      <a:pt x="38" y="223"/>
                    </a:cubicBezTo>
                    <a:moveTo>
                      <a:pt x="139" y="216"/>
                    </a:moveTo>
                    <a:cubicBezTo>
                      <a:pt x="139" y="217"/>
                      <a:pt x="139" y="217"/>
                      <a:pt x="139" y="217"/>
                    </a:cubicBezTo>
                    <a:cubicBezTo>
                      <a:pt x="139" y="217"/>
                      <a:pt x="139" y="217"/>
                      <a:pt x="139" y="216"/>
                    </a:cubicBezTo>
                    <a:moveTo>
                      <a:pt x="5" y="200"/>
                    </a:moveTo>
                    <a:cubicBezTo>
                      <a:pt x="4" y="200"/>
                      <a:pt x="4" y="200"/>
                      <a:pt x="4" y="200"/>
                    </a:cubicBezTo>
                    <a:cubicBezTo>
                      <a:pt x="5" y="203"/>
                      <a:pt x="6" y="207"/>
                      <a:pt x="7" y="210"/>
                    </a:cubicBezTo>
                    <a:cubicBezTo>
                      <a:pt x="7" y="214"/>
                      <a:pt x="0" y="216"/>
                      <a:pt x="2" y="221"/>
                    </a:cubicBezTo>
                    <a:cubicBezTo>
                      <a:pt x="5" y="228"/>
                      <a:pt x="9" y="235"/>
                      <a:pt x="12" y="241"/>
                    </a:cubicBezTo>
                    <a:cubicBezTo>
                      <a:pt x="20" y="235"/>
                      <a:pt x="20" y="235"/>
                      <a:pt x="20" y="235"/>
                    </a:cubicBezTo>
                    <a:cubicBezTo>
                      <a:pt x="5" y="200"/>
                      <a:pt x="5" y="200"/>
                      <a:pt x="5" y="200"/>
                    </a:cubicBezTo>
                    <a:moveTo>
                      <a:pt x="128" y="199"/>
                    </a:moveTo>
                    <a:cubicBezTo>
                      <a:pt x="130" y="215"/>
                      <a:pt x="126" y="232"/>
                      <a:pt x="126" y="248"/>
                    </a:cubicBezTo>
                    <a:cubicBezTo>
                      <a:pt x="132" y="247"/>
                      <a:pt x="132" y="247"/>
                      <a:pt x="132" y="247"/>
                    </a:cubicBezTo>
                    <a:cubicBezTo>
                      <a:pt x="136" y="237"/>
                      <a:pt x="136" y="237"/>
                      <a:pt x="136" y="235"/>
                    </a:cubicBezTo>
                    <a:cubicBezTo>
                      <a:pt x="136" y="236"/>
                      <a:pt x="136" y="236"/>
                      <a:pt x="136" y="236"/>
                    </a:cubicBezTo>
                    <a:cubicBezTo>
                      <a:pt x="136" y="236"/>
                      <a:pt x="136" y="235"/>
                      <a:pt x="137" y="234"/>
                    </a:cubicBezTo>
                    <a:cubicBezTo>
                      <a:pt x="137" y="233"/>
                      <a:pt x="137" y="233"/>
                      <a:pt x="137" y="233"/>
                    </a:cubicBezTo>
                    <a:cubicBezTo>
                      <a:pt x="137" y="228"/>
                      <a:pt x="137" y="228"/>
                      <a:pt x="137" y="228"/>
                    </a:cubicBezTo>
                    <a:cubicBezTo>
                      <a:pt x="138" y="226"/>
                      <a:pt x="138" y="223"/>
                      <a:pt x="139" y="216"/>
                    </a:cubicBezTo>
                    <a:cubicBezTo>
                      <a:pt x="139" y="216"/>
                      <a:pt x="139" y="216"/>
                      <a:pt x="139" y="216"/>
                    </a:cubicBezTo>
                    <a:cubicBezTo>
                      <a:pt x="139" y="212"/>
                      <a:pt x="139" y="208"/>
                      <a:pt x="139" y="203"/>
                    </a:cubicBezTo>
                    <a:cubicBezTo>
                      <a:pt x="138" y="203"/>
                      <a:pt x="138" y="203"/>
                      <a:pt x="138" y="203"/>
                    </a:cubicBezTo>
                    <a:cubicBezTo>
                      <a:pt x="139" y="207"/>
                      <a:pt x="139" y="212"/>
                      <a:pt x="139" y="215"/>
                    </a:cubicBezTo>
                    <a:cubicBezTo>
                      <a:pt x="138" y="218"/>
                      <a:pt x="138" y="219"/>
                      <a:pt x="138" y="220"/>
                    </a:cubicBezTo>
                    <a:cubicBezTo>
                      <a:pt x="137" y="219"/>
                      <a:pt x="137" y="219"/>
                      <a:pt x="138" y="211"/>
                    </a:cubicBezTo>
                    <a:cubicBezTo>
                      <a:pt x="137" y="214"/>
                      <a:pt x="137" y="214"/>
                      <a:pt x="137" y="215"/>
                    </a:cubicBezTo>
                    <a:cubicBezTo>
                      <a:pt x="137" y="209"/>
                      <a:pt x="137" y="205"/>
                      <a:pt x="137" y="202"/>
                    </a:cubicBezTo>
                    <a:cubicBezTo>
                      <a:pt x="128" y="199"/>
                      <a:pt x="128" y="199"/>
                      <a:pt x="128" y="199"/>
                    </a:cubicBezTo>
                    <a:moveTo>
                      <a:pt x="3" y="195"/>
                    </a:moveTo>
                    <a:cubicBezTo>
                      <a:pt x="3" y="195"/>
                      <a:pt x="3" y="195"/>
                      <a:pt x="3" y="195"/>
                    </a:cubicBezTo>
                    <a:cubicBezTo>
                      <a:pt x="3" y="196"/>
                      <a:pt x="3" y="198"/>
                      <a:pt x="4" y="199"/>
                    </a:cubicBezTo>
                    <a:cubicBezTo>
                      <a:pt x="5" y="198"/>
                      <a:pt x="5" y="198"/>
                      <a:pt x="5" y="198"/>
                    </a:cubicBezTo>
                    <a:cubicBezTo>
                      <a:pt x="3" y="195"/>
                      <a:pt x="3" y="195"/>
                      <a:pt x="3" y="195"/>
                    </a:cubicBezTo>
                    <a:moveTo>
                      <a:pt x="40" y="193"/>
                    </a:moveTo>
                    <a:cubicBezTo>
                      <a:pt x="7" y="199"/>
                      <a:pt x="7" y="199"/>
                      <a:pt x="7" y="199"/>
                    </a:cubicBezTo>
                    <a:cubicBezTo>
                      <a:pt x="21" y="234"/>
                      <a:pt x="21" y="234"/>
                      <a:pt x="21" y="234"/>
                    </a:cubicBezTo>
                    <a:cubicBezTo>
                      <a:pt x="39" y="221"/>
                      <a:pt x="39" y="221"/>
                      <a:pt x="39" y="221"/>
                    </a:cubicBezTo>
                    <a:cubicBezTo>
                      <a:pt x="40" y="193"/>
                      <a:pt x="40" y="193"/>
                      <a:pt x="40" y="193"/>
                    </a:cubicBezTo>
                    <a:moveTo>
                      <a:pt x="88" y="189"/>
                    </a:moveTo>
                    <a:cubicBezTo>
                      <a:pt x="49" y="253"/>
                      <a:pt x="49" y="253"/>
                      <a:pt x="49" y="253"/>
                    </a:cubicBezTo>
                    <a:cubicBezTo>
                      <a:pt x="50" y="252"/>
                      <a:pt x="52" y="252"/>
                      <a:pt x="54" y="252"/>
                    </a:cubicBezTo>
                    <a:cubicBezTo>
                      <a:pt x="55" y="252"/>
                      <a:pt x="56" y="252"/>
                      <a:pt x="58" y="252"/>
                    </a:cubicBezTo>
                    <a:cubicBezTo>
                      <a:pt x="59" y="253"/>
                      <a:pt x="59" y="253"/>
                      <a:pt x="59" y="253"/>
                    </a:cubicBezTo>
                    <a:cubicBezTo>
                      <a:pt x="61" y="255"/>
                      <a:pt x="59" y="257"/>
                      <a:pt x="61" y="259"/>
                    </a:cubicBezTo>
                    <a:cubicBezTo>
                      <a:pt x="63" y="261"/>
                      <a:pt x="65" y="260"/>
                      <a:pt x="67" y="261"/>
                    </a:cubicBezTo>
                    <a:cubicBezTo>
                      <a:pt x="68" y="261"/>
                      <a:pt x="68" y="262"/>
                      <a:pt x="68" y="263"/>
                    </a:cubicBezTo>
                    <a:cubicBezTo>
                      <a:pt x="121" y="249"/>
                      <a:pt x="121" y="249"/>
                      <a:pt x="121" y="249"/>
                    </a:cubicBezTo>
                    <a:cubicBezTo>
                      <a:pt x="88" y="189"/>
                      <a:pt x="88" y="189"/>
                      <a:pt x="88" y="189"/>
                    </a:cubicBezTo>
                    <a:moveTo>
                      <a:pt x="87" y="187"/>
                    </a:moveTo>
                    <a:cubicBezTo>
                      <a:pt x="40" y="222"/>
                      <a:pt x="40" y="222"/>
                      <a:pt x="40" y="222"/>
                    </a:cubicBezTo>
                    <a:cubicBezTo>
                      <a:pt x="38" y="254"/>
                      <a:pt x="38" y="254"/>
                      <a:pt x="38" y="254"/>
                    </a:cubicBezTo>
                    <a:cubicBezTo>
                      <a:pt x="41" y="254"/>
                      <a:pt x="44" y="253"/>
                      <a:pt x="47" y="253"/>
                    </a:cubicBezTo>
                    <a:cubicBezTo>
                      <a:pt x="87" y="187"/>
                      <a:pt x="87" y="187"/>
                      <a:pt x="87" y="187"/>
                    </a:cubicBezTo>
                    <a:cubicBezTo>
                      <a:pt x="87" y="187"/>
                      <a:pt x="87" y="187"/>
                      <a:pt x="87" y="187"/>
                    </a:cubicBezTo>
                    <a:moveTo>
                      <a:pt x="89" y="185"/>
                    </a:moveTo>
                    <a:cubicBezTo>
                      <a:pt x="88" y="186"/>
                      <a:pt x="88" y="186"/>
                      <a:pt x="88" y="186"/>
                    </a:cubicBezTo>
                    <a:cubicBezTo>
                      <a:pt x="88" y="186"/>
                      <a:pt x="88" y="186"/>
                      <a:pt x="88" y="186"/>
                    </a:cubicBezTo>
                    <a:cubicBezTo>
                      <a:pt x="89" y="185"/>
                      <a:pt x="89" y="185"/>
                      <a:pt x="89" y="185"/>
                    </a:cubicBezTo>
                    <a:moveTo>
                      <a:pt x="90" y="185"/>
                    </a:moveTo>
                    <a:cubicBezTo>
                      <a:pt x="89" y="187"/>
                      <a:pt x="89" y="187"/>
                      <a:pt x="89" y="187"/>
                    </a:cubicBezTo>
                    <a:cubicBezTo>
                      <a:pt x="123" y="249"/>
                      <a:pt x="123" y="249"/>
                      <a:pt x="123" y="249"/>
                    </a:cubicBezTo>
                    <a:cubicBezTo>
                      <a:pt x="124" y="249"/>
                      <a:pt x="124" y="249"/>
                      <a:pt x="124" y="249"/>
                    </a:cubicBezTo>
                    <a:cubicBezTo>
                      <a:pt x="92" y="185"/>
                      <a:pt x="92" y="185"/>
                      <a:pt x="92" y="185"/>
                    </a:cubicBezTo>
                    <a:cubicBezTo>
                      <a:pt x="92" y="186"/>
                      <a:pt x="92" y="186"/>
                      <a:pt x="91" y="186"/>
                    </a:cubicBezTo>
                    <a:cubicBezTo>
                      <a:pt x="91" y="186"/>
                      <a:pt x="91" y="185"/>
                      <a:pt x="90" y="185"/>
                    </a:cubicBezTo>
                    <a:moveTo>
                      <a:pt x="94" y="184"/>
                    </a:moveTo>
                    <a:cubicBezTo>
                      <a:pt x="93" y="185"/>
                      <a:pt x="93" y="185"/>
                      <a:pt x="93" y="185"/>
                    </a:cubicBezTo>
                    <a:cubicBezTo>
                      <a:pt x="125" y="248"/>
                      <a:pt x="125" y="248"/>
                      <a:pt x="125" y="248"/>
                    </a:cubicBezTo>
                    <a:cubicBezTo>
                      <a:pt x="126" y="248"/>
                      <a:pt x="126" y="248"/>
                      <a:pt x="126" y="248"/>
                    </a:cubicBezTo>
                    <a:cubicBezTo>
                      <a:pt x="126" y="245"/>
                      <a:pt x="125" y="242"/>
                      <a:pt x="125" y="239"/>
                    </a:cubicBezTo>
                    <a:cubicBezTo>
                      <a:pt x="125" y="230"/>
                      <a:pt x="127" y="221"/>
                      <a:pt x="126" y="212"/>
                    </a:cubicBezTo>
                    <a:cubicBezTo>
                      <a:pt x="125" y="197"/>
                      <a:pt x="125" y="197"/>
                      <a:pt x="125" y="197"/>
                    </a:cubicBezTo>
                    <a:cubicBezTo>
                      <a:pt x="94" y="184"/>
                      <a:pt x="94" y="184"/>
                      <a:pt x="94" y="184"/>
                    </a:cubicBezTo>
                    <a:moveTo>
                      <a:pt x="86" y="184"/>
                    </a:moveTo>
                    <a:cubicBezTo>
                      <a:pt x="42" y="193"/>
                      <a:pt x="42" y="193"/>
                      <a:pt x="42" y="193"/>
                    </a:cubicBezTo>
                    <a:cubicBezTo>
                      <a:pt x="40" y="220"/>
                      <a:pt x="40" y="220"/>
                      <a:pt x="40" y="220"/>
                    </a:cubicBezTo>
                    <a:cubicBezTo>
                      <a:pt x="86" y="185"/>
                      <a:pt x="86" y="185"/>
                      <a:pt x="86" y="185"/>
                    </a:cubicBezTo>
                    <a:cubicBezTo>
                      <a:pt x="86" y="184"/>
                      <a:pt x="86" y="184"/>
                      <a:pt x="86" y="184"/>
                    </a:cubicBezTo>
                    <a:moveTo>
                      <a:pt x="88" y="184"/>
                    </a:moveTo>
                    <a:cubicBezTo>
                      <a:pt x="87" y="184"/>
                      <a:pt x="87" y="184"/>
                      <a:pt x="87" y="184"/>
                    </a:cubicBezTo>
                    <a:cubicBezTo>
                      <a:pt x="87" y="184"/>
                      <a:pt x="87" y="184"/>
                      <a:pt x="87" y="184"/>
                    </a:cubicBezTo>
                    <a:cubicBezTo>
                      <a:pt x="88" y="184"/>
                      <a:pt x="88" y="184"/>
                      <a:pt x="88" y="184"/>
                    </a:cubicBezTo>
                    <a:moveTo>
                      <a:pt x="82" y="175"/>
                    </a:moveTo>
                    <a:cubicBezTo>
                      <a:pt x="86" y="183"/>
                      <a:pt x="86" y="183"/>
                      <a:pt x="86" y="183"/>
                    </a:cubicBezTo>
                    <a:cubicBezTo>
                      <a:pt x="88" y="182"/>
                      <a:pt x="88" y="182"/>
                      <a:pt x="88" y="182"/>
                    </a:cubicBezTo>
                    <a:cubicBezTo>
                      <a:pt x="88" y="182"/>
                      <a:pt x="88" y="182"/>
                      <a:pt x="88" y="182"/>
                    </a:cubicBezTo>
                    <a:cubicBezTo>
                      <a:pt x="88" y="182"/>
                      <a:pt x="88" y="182"/>
                      <a:pt x="88" y="182"/>
                    </a:cubicBezTo>
                    <a:cubicBezTo>
                      <a:pt x="88" y="182"/>
                      <a:pt x="88" y="182"/>
                      <a:pt x="88" y="182"/>
                    </a:cubicBezTo>
                    <a:cubicBezTo>
                      <a:pt x="88" y="182"/>
                      <a:pt x="88" y="182"/>
                      <a:pt x="88" y="182"/>
                    </a:cubicBezTo>
                    <a:cubicBezTo>
                      <a:pt x="88" y="182"/>
                      <a:pt x="88" y="182"/>
                      <a:pt x="88" y="182"/>
                    </a:cubicBezTo>
                    <a:cubicBezTo>
                      <a:pt x="88" y="182"/>
                      <a:pt x="88" y="182"/>
                      <a:pt x="88" y="182"/>
                    </a:cubicBezTo>
                    <a:cubicBezTo>
                      <a:pt x="88" y="182"/>
                      <a:pt x="88" y="182"/>
                      <a:pt x="88" y="182"/>
                    </a:cubicBezTo>
                    <a:cubicBezTo>
                      <a:pt x="88" y="182"/>
                      <a:pt x="88" y="182"/>
                      <a:pt x="88" y="182"/>
                    </a:cubicBezTo>
                    <a:cubicBezTo>
                      <a:pt x="88" y="182"/>
                      <a:pt x="88" y="182"/>
                      <a:pt x="88" y="182"/>
                    </a:cubicBezTo>
                    <a:cubicBezTo>
                      <a:pt x="88" y="182"/>
                      <a:pt x="88" y="181"/>
                      <a:pt x="89" y="181"/>
                    </a:cubicBezTo>
                    <a:cubicBezTo>
                      <a:pt x="82" y="175"/>
                      <a:pt x="82" y="175"/>
                      <a:pt x="82" y="175"/>
                    </a:cubicBezTo>
                    <a:moveTo>
                      <a:pt x="105" y="165"/>
                    </a:moveTo>
                    <a:cubicBezTo>
                      <a:pt x="103" y="168"/>
                      <a:pt x="104" y="171"/>
                      <a:pt x="103" y="174"/>
                    </a:cubicBezTo>
                    <a:cubicBezTo>
                      <a:pt x="102" y="174"/>
                      <a:pt x="102" y="174"/>
                      <a:pt x="102" y="174"/>
                    </a:cubicBezTo>
                    <a:cubicBezTo>
                      <a:pt x="102" y="174"/>
                      <a:pt x="101" y="173"/>
                      <a:pt x="99" y="171"/>
                    </a:cubicBezTo>
                    <a:cubicBezTo>
                      <a:pt x="93" y="181"/>
                      <a:pt x="93" y="181"/>
                      <a:pt x="93" y="181"/>
                    </a:cubicBezTo>
                    <a:cubicBezTo>
                      <a:pt x="93" y="181"/>
                      <a:pt x="93" y="181"/>
                      <a:pt x="93" y="181"/>
                    </a:cubicBezTo>
                    <a:cubicBezTo>
                      <a:pt x="94" y="182"/>
                      <a:pt x="94" y="182"/>
                      <a:pt x="94" y="183"/>
                    </a:cubicBezTo>
                    <a:cubicBezTo>
                      <a:pt x="94" y="183"/>
                      <a:pt x="94" y="183"/>
                      <a:pt x="94" y="183"/>
                    </a:cubicBezTo>
                    <a:cubicBezTo>
                      <a:pt x="94" y="183"/>
                      <a:pt x="94" y="183"/>
                      <a:pt x="94" y="183"/>
                    </a:cubicBezTo>
                    <a:cubicBezTo>
                      <a:pt x="94" y="183"/>
                      <a:pt x="94" y="183"/>
                      <a:pt x="94" y="183"/>
                    </a:cubicBezTo>
                    <a:cubicBezTo>
                      <a:pt x="94" y="183"/>
                      <a:pt x="94" y="183"/>
                      <a:pt x="94" y="183"/>
                    </a:cubicBezTo>
                    <a:cubicBezTo>
                      <a:pt x="94" y="183"/>
                      <a:pt x="94" y="183"/>
                      <a:pt x="94" y="183"/>
                    </a:cubicBezTo>
                    <a:cubicBezTo>
                      <a:pt x="94" y="183"/>
                      <a:pt x="94" y="183"/>
                      <a:pt x="94" y="183"/>
                    </a:cubicBezTo>
                    <a:cubicBezTo>
                      <a:pt x="94" y="183"/>
                      <a:pt x="94" y="183"/>
                      <a:pt x="94" y="183"/>
                    </a:cubicBezTo>
                    <a:cubicBezTo>
                      <a:pt x="94" y="183"/>
                      <a:pt x="94" y="183"/>
                      <a:pt x="94" y="183"/>
                    </a:cubicBezTo>
                    <a:cubicBezTo>
                      <a:pt x="94" y="183"/>
                      <a:pt x="94" y="183"/>
                      <a:pt x="94" y="183"/>
                    </a:cubicBezTo>
                    <a:cubicBezTo>
                      <a:pt x="125" y="196"/>
                      <a:pt x="125" y="196"/>
                      <a:pt x="125" y="196"/>
                    </a:cubicBezTo>
                    <a:cubicBezTo>
                      <a:pt x="124" y="184"/>
                      <a:pt x="124" y="184"/>
                      <a:pt x="124" y="184"/>
                    </a:cubicBezTo>
                    <a:cubicBezTo>
                      <a:pt x="124" y="185"/>
                      <a:pt x="124" y="185"/>
                      <a:pt x="125" y="189"/>
                    </a:cubicBezTo>
                    <a:cubicBezTo>
                      <a:pt x="125" y="189"/>
                      <a:pt x="126" y="188"/>
                      <a:pt x="126" y="187"/>
                    </a:cubicBezTo>
                    <a:cubicBezTo>
                      <a:pt x="127" y="190"/>
                      <a:pt x="128" y="194"/>
                      <a:pt x="128" y="197"/>
                    </a:cubicBezTo>
                    <a:cubicBezTo>
                      <a:pt x="137" y="201"/>
                      <a:pt x="137" y="201"/>
                      <a:pt x="137" y="201"/>
                    </a:cubicBezTo>
                    <a:cubicBezTo>
                      <a:pt x="137" y="196"/>
                      <a:pt x="137" y="195"/>
                      <a:pt x="137" y="193"/>
                    </a:cubicBezTo>
                    <a:cubicBezTo>
                      <a:pt x="138" y="194"/>
                      <a:pt x="138" y="198"/>
                      <a:pt x="138" y="202"/>
                    </a:cubicBezTo>
                    <a:cubicBezTo>
                      <a:pt x="139" y="202"/>
                      <a:pt x="139" y="202"/>
                      <a:pt x="139" y="202"/>
                    </a:cubicBezTo>
                    <a:cubicBezTo>
                      <a:pt x="139" y="200"/>
                      <a:pt x="139" y="197"/>
                      <a:pt x="139" y="195"/>
                    </a:cubicBezTo>
                    <a:cubicBezTo>
                      <a:pt x="139" y="191"/>
                      <a:pt x="139" y="186"/>
                      <a:pt x="138" y="182"/>
                    </a:cubicBezTo>
                    <a:cubicBezTo>
                      <a:pt x="127" y="173"/>
                      <a:pt x="127" y="173"/>
                      <a:pt x="127" y="173"/>
                    </a:cubicBezTo>
                    <a:cubicBezTo>
                      <a:pt x="126" y="175"/>
                      <a:pt x="126" y="177"/>
                      <a:pt x="125" y="179"/>
                    </a:cubicBezTo>
                    <a:cubicBezTo>
                      <a:pt x="123" y="179"/>
                      <a:pt x="123" y="178"/>
                      <a:pt x="122" y="176"/>
                    </a:cubicBezTo>
                    <a:cubicBezTo>
                      <a:pt x="121" y="176"/>
                      <a:pt x="120" y="177"/>
                      <a:pt x="120" y="177"/>
                    </a:cubicBezTo>
                    <a:cubicBezTo>
                      <a:pt x="112" y="176"/>
                      <a:pt x="113" y="165"/>
                      <a:pt x="105" y="165"/>
                    </a:cubicBezTo>
                    <a:moveTo>
                      <a:pt x="45" y="143"/>
                    </a:moveTo>
                    <a:cubicBezTo>
                      <a:pt x="42" y="191"/>
                      <a:pt x="42" y="191"/>
                      <a:pt x="42" y="191"/>
                    </a:cubicBezTo>
                    <a:cubicBezTo>
                      <a:pt x="85" y="183"/>
                      <a:pt x="85" y="183"/>
                      <a:pt x="85" y="183"/>
                    </a:cubicBezTo>
                    <a:cubicBezTo>
                      <a:pt x="79" y="172"/>
                      <a:pt x="79" y="172"/>
                      <a:pt x="79" y="172"/>
                    </a:cubicBezTo>
                    <a:cubicBezTo>
                      <a:pt x="50" y="144"/>
                      <a:pt x="50" y="144"/>
                      <a:pt x="50" y="144"/>
                    </a:cubicBezTo>
                    <a:cubicBezTo>
                      <a:pt x="50" y="144"/>
                      <a:pt x="49" y="144"/>
                      <a:pt x="48" y="144"/>
                    </a:cubicBezTo>
                    <a:cubicBezTo>
                      <a:pt x="47" y="144"/>
                      <a:pt x="46" y="144"/>
                      <a:pt x="45" y="143"/>
                    </a:cubicBezTo>
                    <a:cubicBezTo>
                      <a:pt x="45" y="143"/>
                      <a:pt x="45" y="143"/>
                      <a:pt x="45" y="143"/>
                    </a:cubicBezTo>
                    <a:moveTo>
                      <a:pt x="37" y="140"/>
                    </a:moveTo>
                    <a:cubicBezTo>
                      <a:pt x="36" y="141"/>
                      <a:pt x="36" y="141"/>
                      <a:pt x="36" y="141"/>
                    </a:cubicBezTo>
                    <a:cubicBezTo>
                      <a:pt x="35" y="143"/>
                      <a:pt x="36" y="146"/>
                      <a:pt x="35" y="148"/>
                    </a:cubicBezTo>
                    <a:cubicBezTo>
                      <a:pt x="33" y="150"/>
                      <a:pt x="29" y="150"/>
                      <a:pt x="27" y="153"/>
                    </a:cubicBezTo>
                    <a:cubicBezTo>
                      <a:pt x="27" y="154"/>
                      <a:pt x="27" y="155"/>
                      <a:pt x="27" y="156"/>
                    </a:cubicBezTo>
                    <a:cubicBezTo>
                      <a:pt x="26" y="166"/>
                      <a:pt x="26" y="166"/>
                      <a:pt x="24" y="168"/>
                    </a:cubicBezTo>
                    <a:cubicBezTo>
                      <a:pt x="21" y="169"/>
                      <a:pt x="17" y="172"/>
                      <a:pt x="16" y="173"/>
                    </a:cubicBezTo>
                    <a:cubicBezTo>
                      <a:pt x="15" y="175"/>
                      <a:pt x="7" y="189"/>
                      <a:pt x="4" y="194"/>
                    </a:cubicBezTo>
                    <a:cubicBezTo>
                      <a:pt x="6" y="198"/>
                      <a:pt x="6" y="198"/>
                      <a:pt x="6" y="198"/>
                    </a:cubicBezTo>
                    <a:cubicBezTo>
                      <a:pt x="40" y="192"/>
                      <a:pt x="40" y="192"/>
                      <a:pt x="40" y="192"/>
                    </a:cubicBezTo>
                    <a:cubicBezTo>
                      <a:pt x="43" y="143"/>
                      <a:pt x="43" y="143"/>
                      <a:pt x="43" y="143"/>
                    </a:cubicBezTo>
                    <a:cubicBezTo>
                      <a:pt x="43" y="143"/>
                      <a:pt x="42" y="144"/>
                      <a:pt x="42" y="144"/>
                    </a:cubicBezTo>
                    <a:cubicBezTo>
                      <a:pt x="41" y="144"/>
                      <a:pt x="40" y="143"/>
                      <a:pt x="38" y="141"/>
                    </a:cubicBezTo>
                    <a:cubicBezTo>
                      <a:pt x="38" y="140"/>
                      <a:pt x="38" y="140"/>
                      <a:pt x="37" y="140"/>
                    </a:cubicBezTo>
                    <a:moveTo>
                      <a:pt x="61" y="140"/>
                    </a:moveTo>
                    <a:cubicBezTo>
                      <a:pt x="60" y="140"/>
                      <a:pt x="58" y="141"/>
                      <a:pt x="57" y="142"/>
                    </a:cubicBezTo>
                    <a:cubicBezTo>
                      <a:pt x="55" y="142"/>
                      <a:pt x="53" y="143"/>
                      <a:pt x="52" y="144"/>
                    </a:cubicBezTo>
                    <a:cubicBezTo>
                      <a:pt x="77" y="168"/>
                      <a:pt x="77" y="168"/>
                      <a:pt x="77" y="168"/>
                    </a:cubicBezTo>
                    <a:cubicBezTo>
                      <a:pt x="61" y="140"/>
                      <a:pt x="61" y="140"/>
                      <a:pt x="61" y="140"/>
                    </a:cubicBezTo>
                    <a:moveTo>
                      <a:pt x="63" y="140"/>
                    </a:moveTo>
                    <a:cubicBezTo>
                      <a:pt x="63" y="140"/>
                      <a:pt x="63" y="140"/>
                      <a:pt x="63" y="140"/>
                    </a:cubicBezTo>
                    <a:cubicBezTo>
                      <a:pt x="80" y="171"/>
                      <a:pt x="80" y="171"/>
                      <a:pt x="80" y="171"/>
                    </a:cubicBezTo>
                    <a:cubicBezTo>
                      <a:pt x="88" y="178"/>
                      <a:pt x="88" y="178"/>
                      <a:pt x="88" y="178"/>
                    </a:cubicBezTo>
                    <a:cubicBezTo>
                      <a:pt x="63" y="140"/>
                      <a:pt x="63" y="140"/>
                      <a:pt x="63" y="140"/>
                    </a:cubicBezTo>
                    <a:moveTo>
                      <a:pt x="79" y="139"/>
                    </a:moveTo>
                    <a:cubicBezTo>
                      <a:pt x="78" y="139"/>
                      <a:pt x="77" y="139"/>
                      <a:pt x="77" y="139"/>
                    </a:cubicBezTo>
                    <a:cubicBezTo>
                      <a:pt x="76" y="139"/>
                      <a:pt x="75" y="139"/>
                      <a:pt x="74" y="139"/>
                    </a:cubicBezTo>
                    <a:cubicBezTo>
                      <a:pt x="91" y="180"/>
                      <a:pt x="91" y="180"/>
                      <a:pt x="91" y="180"/>
                    </a:cubicBezTo>
                    <a:cubicBezTo>
                      <a:pt x="91" y="180"/>
                      <a:pt x="91" y="180"/>
                      <a:pt x="91" y="180"/>
                    </a:cubicBezTo>
                    <a:cubicBezTo>
                      <a:pt x="91" y="180"/>
                      <a:pt x="92" y="180"/>
                      <a:pt x="92" y="180"/>
                    </a:cubicBezTo>
                    <a:cubicBezTo>
                      <a:pt x="98" y="170"/>
                      <a:pt x="98" y="170"/>
                      <a:pt x="98" y="170"/>
                    </a:cubicBezTo>
                    <a:cubicBezTo>
                      <a:pt x="92" y="165"/>
                      <a:pt x="82" y="156"/>
                      <a:pt x="81" y="154"/>
                    </a:cubicBezTo>
                    <a:cubicBezTo>
                      <a:pt x="81" y="154"/>
                      <a:pt x="81" y="153"/>
                      <a:pt x="82" y="152"/>
                    </a:cubicBezTo>
                    <a:cubicBezTo>
                      <a:pt x="83" y="150"/>
                      <a:pt x="83" y="150"/>
                      <a:pt x="82" y="141"/>
                    </a:cubicBezTo>
                    <a:cubicBezTo>
                      <a:pt x="80" y="139"/>
                      <a:pt x="80" y="139"/>
                      <a:pt x="79" y="139"/>
                    </a:cubicBezTo>
                    <a:moveTo>
                      <a:pt x="70" y="138"/>
                    </a:moveTo>
                    <a:cubicBezTo>
                      <a:pt x="70" y="139"/>
                      <a:pt x="69" y="140"/>
                      <a:pt x="69" y="140"/>
                    </a:cubicBezTo>
                    <a:cubicBezTo>
                      <a:pt x="68" y="140"/>
                      <a:pt x="66" y="140"/>
                      <a:pt x="65" y="140"/>
                    </a:cubicBezTo>
                    <a:cubicBezTo>
                      <a:pt x="65" y="140"/>
                      <a:pt x="65" y="140"/>
                      <a:pt x="65" y="140"/>
                    </a:cubicBezTo>
                    <a:cubicBezTo>
                      <a:pt x="88" y="176"/>
                      <a:pt x="88" y="176"/>
                      <a:pt x="88" y="176"/>
                    </a:cubicBezTo>
                    <a:cubicBezTo>
                      <a:pt x="72" y="139"/>
                      <a:pt x="72" y="139"/>
                      <a:pt x="72" y="139"/>
                    </a:cubicBezTo>
                    <a:cubicBezTo>
                      <a:pt x="72" y="139"/>
                      <a:pt x="71" y="138"/>
                      <a:pt x="70" y="138"/>
                    </a:cubicBezTo>
                    <a:moveTo>
                      <a:pt x="118" y="130"/>
                    </a:moveTo>
                    <a:cubicBezTo>
                      <a:pt x="118" y="130"/>
                      <a:pt x="118" y="130"/>
                      <a:pt x="117" y="130"/>
                    </a:cubicBezTo>
                    <a:cubicBezTo>
                      <a:pt x="117" y="130"/>
                      <a:pt x="117" y="131"/>
                      <a:pt x="116" y="132"/>
                    </a:cubicBezTo>
                    <a:cubicBezTo>
                      <a:pt x="116" y="132"/>
                      <a:pt x="115" y="131"/>
                      <a:pt x="114" y="131"/>
                    </a:cubicBezTo>
                    <a:cubicBezTo>
                      <a:pt x="114" y="132"/>
                      <a:pt x="115" y="133"/>
                      <a:pt x="115" y="133"/>
                    </a:cubicBezTo>
                    <a:cubicBezTo>
                      <a:pt x="114" y="134"/>
                      <a:pt x="112" y="133"/>
                      <a:pt x="111" y="134"/>
                    </a:cubicBezTo>
                    <a:cubicBezTo>
                      <a:pt x="111" y="135"/>
                      <a:pt x="110" y="136"/>
                      <a:pt x="110" y="137"/>
                    </a:cubicBezTo>
                    <a:cubicBezTo>
                      <a:pt x="112" y="137"/>
                      <a:pt x="112" y="137"/>
                      <a:pt x="112" y="137"/>
                    </a:cubicBezTo>
                    <a:cubicBezTo>
                      <a:pt x="112" y="139"/>
                      <a:pt x="112" y="143"/>
                      <a:pt x="113" y="146"/>
                    </a:cubicBezTo>
                    <a:cubicBezTo>
                      <a:pt x="122" y="132"/>
                      <a:pt x="122" y="132"/>
                      <a:pt x="122" y="132"/>
                    </a:cubicBezTo>
                    <a:cubicBezTo>
                      <a:pt x="121" y="131"/>
                      <a:pt x="120" y="130"/>
                      <a:pt x="118" y="130"/>
                    </a:cubicBezTo>
                    <a:moveTo>
                      <a:pt x="127" y="127"/>
                    </a:moveTo>
                    <a:cubicBezTo>
                      <a:pt x="125" y="130"/>
                      <a:pt x="125" y="130"/>
                      <a:pt x="125" y="130"/>
                    </a:cubicBezTo>
                    <a:cubicBezTo>
                      <a:pt x="127" y="132"/>
                      <a:pt x="127" y="135"/>
                      <a:pt x="127" y="138"/>
                    </a:cubicBezTo>
                    <a:cubicBezTo>
                      <a:pt x="126" y="138"/>
                      <a:pt x="126" y="138"/>
                      <a:pt x="126" y="138"/>
                    </a:cubicBezTo>
                    <a:cubicBezTo>
                      <a:pt x="125" y="137"/>
                      <a:pt x="124" y="135"/>
                      <a:pt x="123" y="134"/>
                    </a:cubicBezTo>
                    <a:cubicBezTo>
                      <a:pt x="114" y="148"/>
                      <a:pt x="114" y="148"/>
                      <a:pt x="114" y="148"/>
                    </a:cubicBezTo>
                    <a:cubicBezTo>
                      <a:pt x="115" y="150"/>
                      <a:pt x="116" y="152"/>
                      <a:pt x="118" y="154"/>
                    </a:cubicBezTo>
                    <a:cubicBezTo>
                      <a:pt x="119" y="153"/>
                      <a:pt x="119" y="153"/>
                      <a:pt x="119" y="153"/>
                    </a:cubicBezTo>
                    <a:cubicBezTo>
                      <a:pt x="119" y="152"/>
                      <a:pt x="119" y="152"/>
                      <a:pt x="119" y="152"/>
                    </a:cubicBezTo>
                    <a:cubicBezTo>
                      <a:pt x="121" y="153"/>
                      <a:pt x="122" y="156"/>
                      <a:pt x="124" y="157"/>
                    </a:cubicBezTo>
                    <a:cubicBezTo>
                      <a:pt x="124" y="156"/>
                      <a:pt x="124" y="155"/>
                      <a:pt x="124" y="155"/>
                    </a:cubicBezTo>
                    <a:cubicBezTo>
                      <a:pt x="125" y="155"/>
                      <a:pt x="125" y="156"/>
                      <a:pt x="126" y="156"/>
                    </a:cubicBezTo>
                    <a:cubicBezTo>
                      <a:pt x="126" y="163"/>
                      <a:pt x="127" y="168"/>
                      <a:pt x="127" y="171"/>
                    </a:cubicBezTo>
                    <a:cubicBezTo>
                      <a:pt x="138" y="180"/>
                      <a:pt x="138" y="180"/>
                      <a:pt x="138" y="180"/>
                    </a:cubicBezTo>
                    <a:cubicBezTo>
                      <a:pt x="138" y="178"/>
                      <a:pt x="138" y="176"/>
                      <a:pt x="138" y="174"/>
                    </a:cubicBezTo>
                    <a:cubicBezTo>
                      <a:pt x="138" y="172"/>
                      <a:pt x="137" y="170"/>
                      <a:pt x="137" y="168"/>
                    </a:cubicBezTo>
                    <a:cubicBezTo>
                      <a:pt x="136" y="163"/>
                      <a:pt x="135" y="162"/>
                      <a:pt x="132" y="144"/>
                    </a:cubicBezTo>
                    <a:cubicBezTo>
                      <a:pt x="132" y="144"/>
                      <a:pt x="132" y="144"/>
                      <a:pt x="132" y="144"/>
                    </a:cubicBezTo>
                    <a:cubicBezTo>
                      <a:pt x="130" y="136"/>
                      <a:pt x="128" y="131"/>
                      <a:pt x="127" y="127"/>
                    </a:cubicBezTo>
                    <a:moveTo>
                      <a:pt x="28" y="122"/>
                    </a:moveTo>
                    <a:cubicBezTo>
                      <a:pt x="25" y="124"/>
                      <a:pt x="25" y="124"/>
                      <a:pt x="25" y="124"/>
                    </a:cubicBezTo>
                    <a:cubicBezTo>
                      <a:pt x="25" y="126"/>
                      <a:pt x="26" y="127"/>
                      <a:pt x="27" y="128"/>
                    </a:cubicBezTo>
                    <a:cubicBezTo>
                      <a:pt x="26" y="134"/>
                      <a:pt x="26" y="134"/>
                      <a:pt x="26" y="135"/>
                    </a:cubicBezTo>
                    <a:cubicBezTo>
                      <a:pt x="29" y="134"/>
                      <a:pt x="30" y="134"/>
                      <a:pt x="32" y="134"/>
                    </a:cubicBezTo>
                    <a:cubicBezTo>
                      <a:pt x="33" y="134"/>
                      <a:pt x="34" y="134"/>
                      <a:pt x="35" y="135"/>
                    </a:cubicBezTo>
                    <a:cubicBezTo>
                      <a:pt x="36" y="138"/>
                      <a:pt x="36" y="138"/>
                      <a:pt x="36" y="138"/>
                    </a:cubicBezTo>
                    <a:cubicBezTo>
                      <a:pt x="42" y="136"/>
                      <a:pt x="42" y="136"/>
                      <a:pt x="42" y="136"/>
                    </a:cubicBezTo>
                    <a:cubicBezTo>
                      <a:pt x="28" y="122"/>
                      <a:pt x="28" y="122"/>
                      <a:pt x="28" y="122"/>
                    </a:cubicBezTo>
                    <a:moveTo>
                      <a:pt x="24" y="119"/>
                    </a:moveTo>
                    <a:cubicBezTo>
                      <a:pt x="24" y="120"/>
                      <a:pt x="25" y="121"/>
                      <a:pt x="25" y="122"/>
                    </a:cubicBezTo>
                    <a:cubicBezTo>
                      <a:pt x="27" y="121"/>
                      <a:pt x="27" y="121"/>
                      <a:pt x="27" y="121"/>
                    </a:cubicBezTo>
                    <a:cubicBezTo>
                      <a:pt x="24" y="119"/>
                      <a:pt x="24" y="119"/>
                      <a:pt x="24" y="119"/>
                    </a:cubicBezTo>
                    <a:moveTo>
                      <a:pt x="47" y="114"/>
                    </a:moveTo>
                    <a:cubicBezTo>
                      <a:pt x="47" y="114"/>
                      <a:pt x="47" y="114"/>
                      <a:pt x="47" y="114"/>
                    </a:cubicBezTo>
                    <a:cubicBezTo>
                      <a:pt x="45" y="135"/>
                      <a:pt x="45" y="135"/>
                      <a:pt x="45" y="135"/>
                    </a:cubicBezTo>
                    <a:cubicBezTo>
                      <a:pt x="49" y="134"/>
                      <a:pt x="49" y="134"/>
                      <a:pt x="49" y="134"/>
                    </a:cubicBezTo>
                    <a:cubicBezTo>
                      <a:pt x="52" y="134"/>
                      <a:pt x="53" y="129"/>
                      <a:pt x="51" y="126"/>
                    </a:cubicBezTo>
                    <a:cubicBezTo>
                      <a:pt x="51" y="125"/>
                      <a:pt x="52" y="124"/>
                      <a:pt x="52" y="123"/>
                    </a:cubicBezTo>
                    <a:cubicBezTo>
                      <a:pt x="47" y="114"/>
                      <a:pt x="47" y="114"/>
                      <a:pt x="47" y="114"/>
                    </a:cubicBezTo>
                    <a:moveTo>
                      <a:pt x="48" y="113"/>
                    </a:moveTo>
                    <a:cubicBezTo>
                      <a:pt x="53" y="120"/>
                      <a:pt x="53" y="120"/>
                      <a:pt x="53" y="120"/>
                    </a:cubicBezTo>
                    <a:cubicBezTo>
                      <a:pt x="53" y="119"/>
                      <a:pt x="54" y="118"/>
                      <a:pt x="54" y="118"/>
                    </a:cubicBezTo>
                    <a:cubicBezTo>
                      <a:pt x="48" y="113"/>
                      <a:pt x="48" y="113"/>
                      <a:pt x="48" y="113"/>
                    </a:cubicBezTo>
                    <a:moveTo>
                      <a:pt x="44" y="113"/>
                    </a:moveTo>
                    <a:cubicBezTo>
                      <a:pt x="29" y="121"/>
                      <a:pt x="29" y="121"/>
                      <a:pt x="29" y="121"/>
                    </a:cubicBezTo>
                    <a:cubicBezTo>
                      <a:pt x="44" y="136"/>
                      <a:pt x="44" y="136"/>
                      <a:pt x="44" y="136"/>
                    </a:cubicBezTo>
                    <a:cubicBezTo>
                      <a:pt x="44" y="136"/>
                      <a:pt x="44" y="136"/>
                      <a:pt x="44" y="136"/>
                    </a:cubicBezTo>
                    <a:cubicBezTo>
                      <a:pt x="45" y="113"/>
                      <a:pt x="45" y="113"/>
                      <a:pt x="45" y="113"/>
                    </a:cubicBezTo>
                    <a:cubicBezTo>
                      <a:pt x="45" y="113"/>
                      <a:pt x="44" y="113"/>
                      <a:pt x="44" y="113"/>
                    </a:cubicBezTo>
                    <a:moveTo>
                      <a:pt x="43" y="107"/>
                    </a:moveTo>
                    <a:cubicBezTo>
                      <a:pt x="44" y="108"/>
                      <a:pt x="44" y="108"/>
                      <a:pt x="44" y="108"/>
                    </a:cubicBezTo>
                    <a:cubicBezTo>
                      <a:pt x="44" y="108"/>
                      <a:pt x="44" y="108"/>
                      <a:pt x="44" y="108"/>
                    </a:cubicBezTo>
                    <a:cubicBezTo>
                      <a:pt x="44" y="108"/>
                      <a:pt x="44" y="108"/>
                      <a:pt x="45" y="108"/>
                    </a:cubicBezTo>
                    <a:cubicBezTo>
                      <a:pt x="44" y="107"/>
                      <a:pt x="44" y="107"/>
                      <a:pt x="44" y="107"/>
                    </a:cubicBezTo>
                    <a:cubicBezTo>
                      <a:pt x="44" y="107"/>
                      <a:pt x="44" y="107"/>
                      <a:pt x="43" y="107"/>
                    </a:cubicBezTo>
                    <a:moveTo>
                      <a:pt x="58" y="105"/>
                    </a:moveTo>
                    <a:cubicBezTo>
                      <a:pt x="49" y="110"/>
                      <a:pt x="49" y="110"/>
                      <a:pt x="49" y="110"/>
                    </a:cubicBezTo>
                    <a:cubicBezTo>
                      <a:pt x="49" y="110"/>
                      <a:pt x="49" y="111"/>
                      <a:pt x="49" y="111"/>
                    </a:cubicBezTo>
                    <a:cubicBezTo>
                      <a:pt x="49" y="111"/>
                      <a:pt x="49" y="111"/>
                      <a:pt x="49" y="111"/>
                    </a:cubicBezTo>
                    <a:cubicBezTo>
                      <a:pt x="49" y="111"/>
                      <a:pt x="49" y="111"/>
                      <a:pt x="49" y="111"/>
                    </a:cubicBezTo>
                    <a:cubicBezTo>
                      <a:pt x="49" y="111"/>
                      <a:pt x="49" y="111"/>
                      <a:pt x="49" y="111"/>
                    </a:cubicBezTo>
                    <a:cubicBezTo>
                      <a:pt x="49" y="111"/>
                      <a:pt x="49" y="111"/>
                      <a:pt x="49" y="111"/>
                    </a:cubicBezTo>
                    <a:cubicBezTo>
                      <a:pt x="49" y="111"/>
                      <a:pt x="49" y="111"/>
                      <a:pt x="49" y="111"/>
                    </a:cubicBezTo>
                    <a:cubicBezTo>
                      <a:pt x="49" y="111"/>
                      <a:pt x="49" y="111"/>
                      <a:pt x="49" y="111"/>
                    </a:cubicBezTo>
                    <a:cubicBezTo>
                      <a:pt x="49" y="111"/>
                      <a:pt x="49" y="111"/>
                      <a:pt x="49" y="111"/>
                    </a:cubicBezTo>
                    <a:cubicBezTo>
                      <a:pt x="49" y="111"/>
                      <a:pt x="49" y="111"/>
                      <a:pt x="49" y="111"/>
                    </a:cubicBezTo>
                    <a:cubicBezTo>
                      <a:pt x="49" y="111"/>
                      <a:pt x="49" y="111"/>
                      <a:pt x="49" y="111"/>
                    </a:cubicBezTo>
                    <a:cubicBezTo>
                      <a:pt x="49" y="111"/>
                      <a:pt x="49" y="111"/>
                      <a:pt x="49" y="111"/>
                    </a:cubicBezTo>
                    <a:cubicBezTo>
                      <a:pt x="49" y="111"/>
                      <a:pt x="49" y="112"/>
                      <a:pt x="49" y="112"/>
                    </a:cubicBezTo>
                    <a:cubicBezTo>
                      <a:pt x="55" y="117"/>
                      <a:pt x="55" y="117"/>
                      <a:pt x="55" y="117"/>
                    </a:cubicBezTo>
                    <a:cubicBezTo>
                      <a:pt x="56" y="117"/>
                      <a:pt x="57" y="116"/>
                      <a:pt x="58" y="116"/>
                    </a:cubicBezTo>
                    <a:cubicBezTo>
                      <a:pt x="59" y="109"/>
                      <a:pt x="59" y="109"/>
                      <a:pt x="59" y="108"/>
                    </a:cubicBezTo>
                    <a:cubicBezTo>
                      <a:pt x="59" y="108"/>
                      <a:pt x="59" y="108"/>
                      <a:pt x="59" y="108"/>
                    </a:cubicBezTo>
                    <a:cubicBezTo>
                      <a:pt x="58" y="105"/>
                      <a:pt x="58" y="105"/>
                      <a:pt x="58" y="105"/>
                    </a:cubicBezTo>
                    <a:moveTo>
                      <a:pt x="22" y="104"/>
                    </a:moveTo>
                    <a:cubicBezTo>
                      <a:pt x="22" y="104"/>
                      <a:pt x="23" y="105"/>
                      <a:pt x="23" y="106"/>
                    </a:cubicBezTo>
                    <a:cubicBezTo>
                      <a:pt x="23" y="106"/>
                      <a:pt x="23" y="111"/>
                      <a:pt x="24" y="117"/>
                    </a:cubicBezTo>
                    <a:cubicBezTo>
                      <a:pt x="28" y="120"/>
                      <a:pt x="28" y="120"/>
                      <a:pt x="28" y="120"/>
                    </a:cubicBezTo>
                    <a:cubicBezTo>
                      <a:pt x="43" y="111"/>
                      <a:pt x="43" y="111"/>
                      <a:pt x="43" y="111"/>
                    </a:cubicBezTo>
                    <a:cubicBezTo>
                      <a:pt x="43" y="111"/>
                      <a:pt x="43" y="111"/>
                      <a:pt x="43" y="110"/>
                    </a:cubicBezTo>
                    <a:cubicBezTo>
                      <a:pt x="43" y="110"/>
                      <a:pt x="43" y="110"/>
                      <a:pt x="43" y="110"/>
                    </a:cubicBezTo>
                    <a:cubicBezTo>
                      <a:pt x="43" y="110"/>
                      <a:pt x="43" y="110"/>
                      <a:pt x="43" y="110"/>
                    </a:cubicBezTo>
                    <a:cubicBezTo>
                      <a:pt x="43" y="110"/>
                      <a:pt x="43" y="110"/>
                      <a:pt x="43" y="110"/>
                    </a:cubicBezTo>
                    <a:cubicBezTo>
                      <a:pt x="43" y="110"/>
                      <a:pt x="43" y="110"/>
                      <a:pt x="43" y="110"/>
                    </a:cubicBezTo>
                    <a:cubicBezTo>
                      <a:pt x="43" y="110"/>
                      <a:pt x="43" y="110"/>
                      <a:pt x="43" y="110"/>
                    </a:cubicBezTo>
                    <a:cubicBezTo>
                      <a:pt x="43" y="110"/>
                      <a:pt x="43" y="110"/>
                      <a:pt x="43" y="110"/>
                    </a:cubicBezTo>
                    <a:cubicBezTo>
                      <a:pt x="43" y="110"/>
                      <a:pt x="43" y="110"/>
                      <a:pt x="43" y="110"/>
                    </a:cubicBezTo>
                    <a:cubicBezTo>
                      <a:pt x="43" y="110"/>
                      <a:pt x="43" y="110"/>
                      <a:pt x="43" y="110"/>
                    </a:cubicBezTo>
                    <a:cubicBezTo>
                      <a:pt x="43" y="110"/>
                      <a:pt x="43" y="110"/>
                      <a:pt x="43" y="110"/>
                    </a:cubicBezTo>
                    <a:cubicBezTo>
                      <a:pt x="43" y="110"/>
                      <a:pt x="43" y="110"/>
                      <a:pt x="43" y="110"/>
                    </a:cubicBezTo>
                    <a:cubicBezTo>
                      <a:pt x="43" y="110"/>
                      <a:pt x="43" y="110"/>
                      <a:pt x="43" y="110"/>
                    </a:cubicBezTo>
                    <a:cubicBezTo>
                      <a:pt x="39" y="107"/>
                      <a:pt x="39" y="107"/>
                      <a:pt x="39" y="107"/>
                    </a:cubicBezTo>
                    <a:cubicBezTo>
                      <a:pt x="33" y="106"/>
                      <a:pt x="28" y="104"/>
                      <a:pt x="22" y="104"/>
                    </a:cubicBezTo>
                    <a:moveTo>
                      <a:pt x="30" y="82"/>
                    </a:moveTo>
                    <a:cubicBezTo>
                      <a:pt x="29" y="83"/>
                      <a:pt x="29" y="83"/>
                      <a:pt x="29" y="83"/>
                    </a:cubicBezTo>
                    <a:cubicBezTo>
                      <a:pt x="30" y="83"/>
                      <a:pt x="31" y="84"/>
                      <a:pt x="32" y="85"/>
                    </a:cubicBezTo>
                    <a:cubicBezTo>
                      <a:pt x="31" y="86"/>
                      <a:pt x="31" y="86"/>
                      <a:pt x="31" y="86"/>
                    </a:cubicBezTo>
                    <a:cubicBezTo>
                      <a:pt x="34" y="86"/>
                      <a:pt x="37" y="88"/>
                      <a:pt x="39" y="89"/>
                    </a:cubicBezTo>
                    <a:cubicBezTo>
                      <a:pt x="36" y="82"/>
                      <a:pt x="36" y="82"/>
                      <a:pt x="36" y="82"/>
                    </a:cubicBezTo>
                    <a:cubicBezTo>
                      <a:pt x="36" y="82"/>
                      <a:pt x="35" y="83"/>
                      <a:pt x="34" y="83"/>
                    </a:cubicBezTo>
                    <a:cubicBezTo>
                      <a:pt x="33" y="82"/>
                      <a:pt x="33" y="82"/>
                      <a:pt x="30" y="82"/>
                    </a:cubicBezTo>
                    <a:moveTo>
                      <a:pt x="105" y="80"/>
                    </a:moveTo>
                    <a:cubicBezTo>
                      <a:pt x="59" y="104"/>
                      <a:pt x="59" y="104"/>
                      <a:pt x="59" y="104"/>
                    </a:cubicBezTo>
                    <a:cubicBezTo>
                      <a:pt x="61" y="108"/>
                      <a:pt x="61" y="108"/>
                      <a:pt x="61" y="108"/>
                    </a:cubicBezTo>
                    <a:cubicBezTo>
                      <a:pt x="61" y="108"/>
                      <a:pt x="61" y="108"/>
                      <a:pt x="61" y="108"/>
                    </a:cubicBezTo>
                    <a:cubicBezTo>
                      <a:pt x="62" y="108"/>
                      <a:pt x="64" y="110"/>
                      <a:pt x="66" y="110"/>
                    </a:cubicBezTo>
                    <a:cubicBezTo>
                      <a:pt x="67" y="107"/>
                      <a:pt x="68" y="105"/>
                      <a:pt x="70" y="105"/>
                    </a:cubicBezTo>
                    <a:cubicBezTo>
                      <a:pt x="71" y="105"/>
                      <a:pt x="72" y="106"/>
                      <a:pt x="73" y="106"/>
                    </a:cubicBezTo>
                    <a:cubicBezTo>
                      <a:pt x="73" y="107"/>
                      <a:pt x="91" y="127"/>
                      <a:pt x="92" y="133"/>
                    </a:cubicBezTo>
                    <a:cubicBezTo>
                      <a:pt x="94" y="137"/>
                      <a:pt x="93" y="137"/>
                      <a:pt x="86" y="138"/>
                    </a:cubicBezTo>
                    <a:cubicBezTo>
                      <a:pt x="87" y="140"/>
                      <a:pt x="89" y="142"/>
                      <a:pt x="90" y="143"/>
                    </a:cubicBezTo>
                    <a:cubicBezTo>
                      <a:pt x="92" y="145"/>
                      <a:pt x="92" y="145"/>
                      <a:pt x="92" y="145"/>
                    </a:cubicBezTo>
                    <a:cubicBezTo>
                      <a:pt x="92" y="143"/>
                      <a:pt x="91" y="141"/>
                      <a:pt x="92" y="139"/>
                    </a:cubicBezTo>
                    <a:cubicBezTo>
                      <a:pt x="93" y="139"/>
                      <a:pt x="93" y="139"/>
                      <a:pt x="93" y="139"/>
                    </a:cubicBezTo>
                    <a:cubicBezTo>
                      <a:pt x="94" y="137"/>
                      <a:pt x="94" y="136"/>
                      <a:pt x="95" y="134"/>
                    </a:cubicBezTo>
                    <a:cubicBezTo>
                      <a:pt x="94" y="130"/>
                      <a:pt x="94" y="130"/>
                      <a:pt x="94" y="129"/>
                    </a:cubicBezTo>
                    <a:cubicBezTo>
                      <a:pt x="95" y="129"/>
                      <a:pt x="95" y="129"/>
                      <a:pt x="95" y="129"/>
                    </a:cubicBezTo>
                    <a:cubicBezTo>
                      <a:pt x="95" y="129"/>
                      <a:pt x="96" y="130"/>
                      <a:pt x="96" y="131"/>
                    </a:cubicBezTo>
                    <a:cubicBezTo>
                      <a:pt x="96" y="129"/>
                      <a:pt x="96" y="129"/>
                      <a:pt x="90" y="122"/>
                    </a:cubicBezTo>
                    <a:cubicBezTo>
                      <a:pt x="90" y="120"/>
                      <a:pt x="90" y="120"/>
                      <a:pt x="90" y="120"/>
                    </a:cubicBezTo>
                    <a:cubicBezTo>
                      <a:pt x="87" y="119"/>
                      <a:pt x="85" y="118"/>
                      <a:pt x="78" y="103"/>
                    </a:cubicBezTo>
                    <a:cubicBezTo>
                      <a:pt x="78" y="102"/>
                      <a:pt x="79" y="102"/>
                      <a:pt x="79" y="101"/>
                    </a:cubicBezTo>
                    <a:cubicBezTo>
                      <a:pt x="96" y="121"/>
                      <a:pt x="96" y="121"/>
                      <a:pt x="96" y="121"/>
                    </a:cubicBezTo>
                    <a:cubicBezTo>
                      <a:pt x="97" y="122"/>
                      <a:pt x="97" y="122"/>
                      <a:pt x="102" y="136"/>
                    </a:cubicBezTo>
                    <a:cubicBezTo>
                      <a:pt x="107" y="149"/>
                      <a:pt x="107" y="149"/>
                      <a:pt x="107" y="149"/>
                    </a:cubicBezTo>
                    <a:cubicBezTo>
                      <a:pt x="107" y="148"/>
                      <a:pt x="107" y="147"/>
                      <a:pt x="107" y="146"/>
                    </a:cubicBezTo>
                    <a:cubicBezTo>
                      <a:pt x="107" y="143"/>
                      <a:pt x="106" y="141"/>
                      <a:pt x="106" y="138"/>
                    </a:cubicBezTo>
                    <a:cubicBezTo>
                      <a:pt x="104" y="129"/>
                      <a:pt x="104" y="129"/>
                      <a:pt x="105" y="128"/>
                    </a:cubicBezTo>
                    <a:cubicBezTo>
                      <a:pt x="106" y="128"/>
                      <a:pt x="110" y="130"/>
                      <a:pt x="110" y="133"/>
                    </a:cubicBezTo>
                    <a:cubicBezTo>
                      <a:pt x="111" y="132"/>
                      <a:pt x="111" y="131"/>
                      <a:pt x="111" y="131"/>
                    </a:cubicBezTo>
                    <a:cubicBezTo>
                      <a:pt x="112" y="131"/>
                      <a:pt x="112" y="131"/>
                      <a:pt x="113" y="131"/>
                    </a:cubicBezTo>
                    <a:cubicBezTo>
                      <a:pt x="114" y="122"/>
                      <a:pt x="108" y="115"/>
                      <a:pt x="109" y="107"/>
                    </a:cubicBezTo>
                    <a:cubicBezTo>
                      <a:pt x="109" y="106"/>
                      <a:pt x="109" y="106"/>
                      <a:pt x="110" y="106"/>
                    </a:cubicBezTo>
                    <a:cubicBezTo>
                      <a:pt x="110" y="106"/>
                      <a:pt x="111" y="107"/>
                      <a:pt x="111" y="107"/>
                    </a:cubicBezTo>
                    <a:cubicBezTo>
                      <a:pt x="110" y="108"/>
                      <a:pt x="110" y="108"/>
                      <a:pt x="110" y="108"/>
                    </a:cubicBezTo>
                    <a:cubicBezTo>
                      <a:pt x="112" y="109"/>
                      <a:pt x="112" y="109"/>
                      <a:pt x="113" y="110"/>
                    </a:cubicBezTo>
                    <a:cubicBezTo>
                      <a:pt x="114" y="112"/>
                      <a:pt x="114" y="112"/>
                      <a:pt x="113" y="114"/>
                    </a:cubicBezTo>
                    <a:cubicBezTo>
                      <a:pt x="114" y="115"/>
                      <a:pt x="115" y="117"/>
                      <a:pt x="116" y="118"/>
                    </a:cubicBezTo>
                    <a:cubicBezTo>
                      <a:pt x="120" y="116"/>
                      <a:pt x="114" y="111"/>
                      <a:pt x="115" y="108"/>
                    </a:cubicBezTo>
                    <a:cubicBezTo>
                      <a:pt x="115" y="108"/>
                      <a:pt x="116" y="108"/>
                      <a:pt x="116" y="108"/>
                    </a:cubicBezTo>
                    <a:cubicBezTo>
                      <a:pt x="117" y="108"/>
                      <a:pt x="117" y="109"/>
                      <a:pt x="118" y="110"/>
                    </a:cubicBezTo>
                    <a:cubicBezTo>
                      <a:pt x="117" y="111"/>
                      <a:pt x="117" y="111"/>
                      <a:pt x="117" y="111"/>
                    </a:cubicBezTo>
                    <a:cubicBezTo>
                      <a:pt x="118" y="112"/>
                      <a:pt x="118" y="112"/>
                      <a:pt x="119" y="115"/>
                    </a:cubicBezTo>
                    <a:cubicBezTo>
                      <a:pt x="118" y="116"/>
                      <a:pt x="118" y="116"/>
                      <a:pt x="118" y="116"/>
                    </a:cubicBezTo>
                    <a:cubicBezTo>
                      <a:pt x="120" y="121"/>
                      <a:pt x="123" y="124"/>
                      <a:pt x="125" y="128"/>
                    </a:cubicBezTo>
                    <a:cubicBezTo>
                      <a:pt x="127" y="125"/>
                      <a:pt x="127" y="125"/>
                      <a:pt x="127" y="125"/>
                    </a:cubicBezTo>
                    <a:cubicBezTo>
                      <a:pt x="125" y="119"/>
                      <a:pt x="125" y="119"/>
                      <a:pt x="125" y="118"/>
                    </a:cubicBezTo>
                    <a:cubicBezTo>
                      <a:pt x="125" y="118"/>
                      <a:pt x="125" y="118"/>
                      <a:pt x="125" y="118"/>
                    </a:cubicBezTo>
                    <a:cubicBezTo>
                      <a:pt x="122" y="111"/>
                      <a:pt x="121" y="108"/>
                      <a:pt x="118" y="100"/>
                    </a:cubicBezTo>
                    <a:cubicBezTo>
                      <a:pt x="110" y="85"/>
                      <a:pt x="110" y="85"/>
                      <a:pt x="110" y="85"/>
                    </a:cubicBezTo>
                    <a:cubicBezTo>
                      <a:pt x="108" y="83"/>
                      <a:pt x="107" y="81"/>
                      <a:pt x="105" y="80"/>
                    </a:cubicBezTo>
                    <a:moveTo>
                      <a:pt x="106" y="79"/>
                    </a:moveTo>
                    <a:cubicBezTo>
                      <a:pt x="105" y="80"/>
                      <a:pt x="105" y="80"/>
                      <a:pt x="105" y="80"/>
                    </a:cubicBezTo>
                    <a:cubicBezTo>
                      <a:pt x="107" y="81"/>
                      <a:pt x="108" y="83"/>
                      <a:pt x="110" y="85"/>
                    </a:cubicBezTo>
                    <a:cubicBezTo>
                      <a:pt x="109" y="83"/>
                      <a:pt x="107" y="81"/>
                      <a:pt x="106" y="79"/>
                    </a:cubicBezTo>
                    <a:moveTo>
                      <a:pt x="45" y="73"/>
                    </a:moveTo>
                    <a:cubicBezTo>
                      <a:pt x="44" y="73"/>
                      <a:pt x="44" y="73"/>
                      <a:pt x="43" y="73"/>
                    </a:cubicBezTo>
                    <a:cubicBezTo>
                      <a:pt x="43" y="73"/>
                      <a:pt x="43" y="73"/>
                      <a:pt x="45" y="77"/>
                    </a:cubicBezTo>
                    <a:cubicBezTo>
                      <a:pt x="44" y="77"/>
                      <a:pt x="43" y="78"/>
                      <a:pt x="42" y="78"/>
                    </a:cubicBezTo>
                    <a:cubicBezTo>
                      <a:pt x="42" y="79"/>
                      <a:pt x="42" y="80"/>
                      <a:pt x="42" y="80"/>
                    </a:cubicBezTo>
                    <a:cubicBezTo>
                      <a:pt x="39" y="80"/>
                      <a:pt x="38" y="80"/>
                      <a:pt x="37" y="79"/>
                    </a:cubicBezTo>
                    <a:cubicBezTo>
                      <a:pt x="37" y="80"/>
                      <a:pt x="37" y="80"/>
                      <a:pt x="37" y="80"/>
                    </a:cubicBezTo>
                    <a:cubicBezTo>
                      <a:pt x="37" y="81"/>
                      <a:pt x="37" y="81"/>
                      <a:pt x="37" y="81"/>
                    </a:cubicBezTo>
                    <a:cubicBezTo>
                      <a:pt x="37" y="81"/>
                      <a:pt x="37" y="81"/>
                      <a:pt x="37" y="81"/>
                    </a:cubicBezTo>
                    <a:cubicBezTo>
                      <a:pt x="41" y="91"/>
                      <a:pt x="41" y="91"/>
                      <a:pt x="41" y="91"/>
                    </a:cubicBezTo>
                    <a:cubicBezTo>
                      <a:pt x="45" y="96"/>
                      <a:pt x="45" y="103"/>
                      <a:pt x="45" y="106"/>
                    </a:cubicBezTo>
                    <a:cubicBezTo>
                      <a:pt x="46" y="108"/>
                      <a:pt x="46" y="108"/>
                      <a:pt x="46" y="108"/>
                    </a:cubicBezTo>
                    <a:cubicBezTo>
                      <a:pt x="47" y="108"/>
                      <a:pt x="47" y="108"/>
                      <a:pt x="48" y="109"/>
                    </a:cubicBezTo>
                    <a:cubicBezTo>
                      <a:pt x="58" y="104"/>
                      <a:pt x="58" y="104"/>
                      <a:pt x="58" y="104"/>
                    </a:cubicBezTo>
                    <a:cubicBezTo>
                      <a:pt x="45" y="73"/>
                      <a:pt x="45" y="73"/>
                      <a:pt x="45" y="73"/>
                    </a:cubicBezTo>
                    <a:moveTo>
                      <a:pt x="59" y="35"/>
                    </a:moveTo>
                    <a:cubicBezTo>
                      <a:pt x="60" y="37"/>
                      <a:pt x="61" y="38"/>
                      <a:pt x="64" y="41"/>
                    </a:cubicBezTo>
                    <a:cubicBezTo>
                      <a:pt x="68" y="44"/>
                      <a:pt x="73" y="44"/>
                      <a:pt x="77" y="47"/>
                    </a:cubicBezTo>
                    <a:cubicBezTo>
                      <a:pt x="77" y="47"/>
                      <a:pt x="76" y="47"/>
                      <a:pt x="75" y="46"/>
                    </a:cubicBezTo>
                    <a:cubicBezTo>
                      <a:pt x="75" y="47"/>
                      <a:pt x="75" y="47"/>
                      <a:pt x="75" y="47"/>
                    </a:cubicBezTo>
                    <a:cubicBezTo>
                      <a:pt x="75" y="47"/>
                      <a:pt x="76" y="48"/>
                      <a:pt x="76" y="48"/>
                    </a:cubicBezTo>
                    <a:cubicBezTo>
                      <a:pt x="74" y="47"/>
                      <a:pt x="71" y="46"/>
                      <a:pt x="69" y="46"/>
                    </a:cubicBezTo>
                    <a:cubicBezTo>
                      <a:pt x="72" y="50"/>
                      <a:pt x="75" y="52"/>
                      <a:pt x="77" y="56"/>
                    </a:cubicBezTo>
                    <a:cubicBezTo>
                      <a:pt x="75" y="56"/>
                      <a:pt x="75" y="53"/>
                      <a:pt x="72" y="53"/>
                    </a:cubicBezTo>
                    <a:cubicBezTo>
                      <a:pt x="72" y="53"/>
                      <a:pt x="72" y="53"/>
                      <a:pt x="72" y="53"/>
                    </a:cubicBezTo>
                    <a:cubicBezTo>
                      <a:pt x="72" y="53"/>
                      <a:pt x="72" y="53"/>
                      <a:pt x="72" y="53"/>
                    </a:cubicBezTo>
                    <a:cubicBezTo>
                      <a:pt x="72" y="53"/>
                      <a:pt x="75" y="59"/>
                      <a:pt x="75" y="59"/>
                    </a:cubicBezTo>
                    <a:cubicBezTo>
                      <a:pt x="75" y="59"/>
                      <a:pt x="77" y="62"/>
                      <a:pt x="77" y="63"/>
                    </a:cubicBezTo>
                    <a:cubicBezTo>
                      <a:pt x="76" y="63"/>
                      <a:pt x="76" y="63"/>
                      <a:pt x="76" y="63"/>
                    </a:cubicBezTo>
                    <a:cubicBezTo>
                      <a:pt x="76" y="63"/>
                      <a:pt x="76" y="63"/>
                      <a:pt x="75" y="63"/>
                    </a:cubicBezTo>
                    <a:cubicBezTo>
                      <a:pt x="75" y="64"/>
                      <a:pt x="75" y="64"/>
                      <a:pt x="75" y="65"/>
                    </a:cubicBezTo>
                    <a:cubicBezTo>
                      <a:pt x="75" y="65"/>
                      <a:pt x="75" y="65"/>
                      <a:pt x="75" y="65"/>
                    </a:cubicBezTo>
                    <a:cubicBezTo>
                      <a:pt x="75" y="65"/>
                      <a:pt x="75" y="65"/>
                      <a:pt x="75" y="65"/>
                    </a:cubicBezTo>
                    <a:cubicBezTo>
                      <a:pt x="72" y="65"/>
                      <a:pt x="70" y="65"/>
                      <a:pt x="69" y="65"/>
                    </a:cubicBezTo>
                    <a:cubicBezTo>
                      <a:pt x="68" y="65"/>
                      <a:pt x="68" y="65"/>
                      <a:pt x="68" y="65"/>
                    </a:cubicBezTo>
                    <a:cubicBezTo>
                      <a:pt x="67" y="66"/>
                      <a:pt x="67" y="66"/>
                      <a:pt x="67" y="66"/>
                    </a:cubicBezTo>
                    <a:cubicBezTo>
                      <a:pt x="66" y="65"/>
                      <a:pt x="64" y="64"/>
                      <a:pt x="62" y="64"/>
                    </a:cubicBezTo>
                    <a:cubicBezTo>
                      <a:pt x="65" y="65"/>
                      <a:pt x="65" y="65"/>
                      <a:pt x="65" y="65"/>
                    </a:cubicBezTo>
                    <a:cubicBezTo>
                      <a:pt x="65" y="64"/>
                      <a:pt x="63" y="63"/>
                      <a:pt x="61" y="63"/>
                    </a:cubicBezTo>
                    <a:cubicBezTo>
                      <a:pt x="61" y="63"/>
                      <a:pt x="61" y="63"/>
                      <a:pt x="60" y="63"/>
                    </a:cubicBezTo>
                    <a:cubicBezTo>
                      <a:pt x="60" y="63"/>
                      <a:pt x="60" y="63"/>
                      <a:pt x="60" y="63"/>
                    </a:cubicBezTo>
                    <a:cubicBezTo>
                      <a:pt x="59" y="63"/>
                      <a:pt x="59" y="63"/>
                      <a:pt x="57" y="60"/>
                    </a:cubicBezTo>
                    <a:cubicBezTo>
                      <a:pt x="55" y="58"/>
                      <a:pt x="52" y="55"/>
                      <a:pt x="53" y="52"/>
                    </a:cubicBezTo>
                    <a:cubicBezTo>
                      <a:pt x="53" y="51"/>
                      <a:pt x="51" y="46"/>
                      <a:pt x="50" y="46"/>
                    </a:cubicBezTo>
                    <a:cubicBezTo>
                      <a:pt x="50" y="46"/>
                      <a:pt x="50" y="46"/>
                      <a:pt x="50" y="46"/>
                    </a:cubicBezTo>
                    <a:cubicBezTo>
                      <a:pt x="49" y="46"/>
                      <a:pt x="46" y="46"/>
                      <a:pt x="46" y="48"/>
                    </a:cubicBezTo>
                    <a:cubicBezTo>
                      <a:pt x="47" y="48"/>
                      <a:pt x="51" y="57"/>
                      <a:pt x="55" y="61"/>
                    </a:cubicBezTo>
                    <a:cubicBezTo>
                      <a:pt x="56" y="62"/>
                      <a:pt x="56" y="62"/>
                      <a:pt x="56" y="62"/>
                    </a:cubicBezTo>
                    <a:cubicBezTo>
                      <a:pt x="56" y="63"/>
                      <a:pt x="56" y="63"/>
                      <a:pt x="55" y="63"/>
                    </a:cubicBezTo>
                    <a:cubicBezTo>
                      <a:pt x="54" y="63"/>
                      <a:pt x="53" y="63"/>
                      <a:pt x="53" y="63"/>
                    </a:cubicBezTo>
                    <a:cubicBezTo>
                      <a:pt x="52" y="64"/>
                      <a:pt x="52" y="64"/>
                      <a:pt x="52" y="64"/>
                    </a:cubicBezTo>
                    <a:cubicBezTo>
                      <a:pt x="51" y="64"/>
                      <a:pt x="50" y="64"/>
                      <a:pt x="50" y="64"/>
                    </a:cubicBezTo>
                    <a:cubicBezTo>
                      <a:pt x="48" y="64"/>
                      <a:pt x="48" y="64"/>
                      <a:pt x="47" y="65"/>
                    </a:cubicBezTo>
                    <a:cubicBezTo>
                      <a:pt x="47" y="66"/>
                      <a:pt x="48" y="68"/>
                      <a:pt x="49" y="71"/>
                    </a:cubicBezTo>
                    <a:cubicBezTo>
                      <a:pt x="48" y="73"/>
                      <a:pt x="48" y="73"/>
                      <a:pt x="48" y="73"/>
                    </a:cubicBezTo>
                    <a:cubicBezTo>
                      <a:pt x="48" y="73"/>
                      <a:pt x="47" y="72"/>
                      <a:pt x="46" y="72"/>
                    </a:cubicBezTo>
                    <a:cubicBezTo>
                      <a:pt x="46" y="72"/>
                      <a:pt x="46" y="72"/>
                      <a:pt x="46" y="72"/>
                    </a:cubicBezTo>
                    <a:cubicBezTo>
                      <a:pt x="59" y="103"/>
                      <a:pt x="59" y="103"/>
                      <a:pt x="59" y="103"/>
                    </a:cubicBezTo>
                    <a:cubicBezTo>
                      <a:pt x="104" y="79"/>
                      <a:pt x="104" y="79"/>
                      <a:pt x="104" y="79"/>
                    </a:cubicBezTo>
                    <a:cubicBezTo>
                      <a:pt x="103" y="78"/>
                      <a:pt x="102" y="77"/>
                      <a:pt x="101" y="77"/>
                    </a:cubicBezTo>
                    <a:cubicBezTo>
                      <a:pt x="102" y="77"/>
                      <a:pt x="103" y="78"/>
                      <a:pt x="104" y="79"/>
                    </a:cubicBezTo>
                    <a:cubicBezTo>
                      <a:pt x="106" y="78"/>
                      <a:pt x="106" y="78"/>
                      <a:pt x="106" y="78"/>
                    </a:cubicBezTo>
                    <a:cubicBezTo>
                      <a:pt x="103" y="74"/>
                      <a:pt x="101" y="71"/>
                      <a:pt x="99" y="68"/>
                    </a:cubicBezTo>
                    <a:cubicBezTo>
                      <a:pt x="85" y="49"/>
                      <a:pt x="85" y="48"/>
                      <a:pt x="76" y="39"/>
                    </a:cubicBezTo>
                    <a:cubicBezTo>
                      <a:pt x="73" y="36"/>
                      <a:pt x="73" y="36"/>
                      <a:pt x="73" y="36"/>
                    </a:cubicBezTo>
                    <a:cubicBezTo>
                      <a:pt x="72" y="36"/>
                      <a:pt x="72" y="36"/>
                      <a:pt x="72" y="36"/>
                    </a:cubicBezTo>
                    <a:cubicBezTo>
                      <a:pt x="72" y="36"/>
                      <a:pt x="73" y="36"/>
                      <a:pt x="73" y="36"/>
                    </a:cubicBezTo>
                    <a:cubicBezTo>
                      <a:pt x="73" y="37"/>
                      <a:pt x="73" y="37"/>
                      <a:pt x="73" y="37"/>
                    </a:cubicBezTo>
                    <a:cubicBezTo>
                      <a:pt x="72" y="36"/>
                      <a:pt x="72" y="36"/>
                      <a:pt x="71" y="36"/>
                    </a:cubicBezTo>
                    <a:cubicBezTo>
                      <a:pt x="59" y="35"/>
                      <a:pt x="59" y="35"/>
                      <a:pt x="59" y="35"/>
                    </a:cubicBezTo>
                    <a:moveTo>
                      <a:pt x="32" y="35"/>
                    </a:moveTo>
                    <a:cubicBezTo>
                      <a:pt x="35" y="39"/>
                      <a:pt x="39" y="45"/>
                      <a:pt x="43" y="45"/>
                    </a:cubicBezTo>
                    <a:cubicBezTo>
                      <a:pt x="43" y="45"/>
                      <a:pt x="44" y="45"/>
                      <a:pt x="44" y="45"/>
                    </a:cubicBezTo>
                    <a:cubicBezTo>
                      <a:pt x="46" y="44"/>
                      <a:pt x="45" y="40"/>
                      <a:pt x="45" y="39"/>
                    </a:cubicBezTo>
                    <a:cubicBezTo>
                      <a:pt x="45" y="39"/>
                      <a:pt x="57" y="51"/>
                      <a:pt x="60" y="55"/>
                    </a:cubicBezTo>
                    <a:cubicBezTo>
                      <a:pt x="61" y="56"/>
                      <a:pt x="62" y="58"/>
                      <a:pt x="64" y="58"/>
                    </a:cubicBezTo>
                    <a:cubicBezTo>
                      <a:pt x="64" y="58"/>
                      <a:pt x="64" y="53"/>
                      <a:pt x="63" y="51"/>
                    </a:cubicBezTo>
                    <a:cubicBezTo>
                      <a:pt x="60" y="46"/>
                      <a:pt x="61" y="45"/>
                      <a:pt x="62" y="44"/>
                    </a:cubicBezTo>
                    <a:cubicBezTo>
                      <a:pt x="62" y="43"/>
                      <a:pt x="62" y="42"/>
                      <a:pt x="59" y="40"/>
                    </a:cubicBezTo>
                    <a:cubicBezTo>
                      <a:pt x="57" y="39"/>
                      <a:pt x="56" y="38"/>
                      <a:pt x="54" y="35"/>
                    </a:cubicBezTo>
                    <a:cubicBezTo>
                      <a:pt x="32" y="35"/>
                      <a:pt x="32" y="35"/>
                      <a:pt x="32" y="35"/>
                    </a:cubicBezTo>
                    <a:moveTo>
                      <a:pt x="66" y="29"/>
                    </a:moveTo>
                    <a:cubicBezTo>
                      <a:pt x="66" y="29"/>
                      <a:pt x="66" y="29"/>
                      <a:pt x="70" y="33"/>
                    </a:cubicBezTo>
                    <a:cubicBezTo>
                      <a:pt x="70" y="33"/>
                      <a:pt x="69" y="32"/>
                      <a:pt x="68" y="32"/>
                    </a:cubicBezTo>
                    <a:cubicBezTo>
                      <a:pt x="69" y="33"/>
                      <a:pt x="69" y="33"/>
                      <a:pt x="70" y="34"/>
                    </a:cubicBezTo>
                    <a:cubicBezTo>
                      <a:pt x="72" y="34"/>
                      <a:pt x="72" y="34"/>
                      <a:pt x="72" y="34"/>
                    </a:cubicBezTo>
                    <a:cubicBezTo>
                      <a:pt x="67" y="29"/>
                      <a:pt x="67" y="29"/>
                      <a:pt x="67" y="29"/>
                    </a:cubicBezTo>
                    <a:cubicBezTo>
                      <a:pt x="67" y="29"/>
                      <a:pt x="67" y="29"/>
                      <a:pt x="67" y="29"/>
                    </a:cubicBezTo>
                    <a:cubicBezTo>
                      <a:pt x="67" y="29"/>
                      <a:pt x="66" y="29"/>
                      <a:pt x="66" y="29"/>
                    </a:cubicBezTo>
                    <a:moveTo>
                      <a:pt x="25" y="0"/>
                    </a:moveTo>
                    <a:cubicBezTo>
                      <a:pt x="25" y="1"/>
                      <a:pt x="26" y="1"/>
                      <a:pt x="27" y="2"/>
                    </a:cubicBezTo>
                    <a:cubicBezTo>
                      <a:pt x="26" y="4"/>
                      <a:pt x="26" y="4"/>
                      <a:pt x="26" y="5"/>
                    </a:cubicBezTo>
                    <a:cubicBezTo>
                      <a:pt x="26" y="6"/>
                      <a:pt x="31" y="14"/>
                      <a:pt x="31" y="14"/>
                    </a:cubicBezTo>
                    <a:cubicBezTo>
                      <a:pt x="34" y="20"/>
                      <a:pt x="34" y="21"/>
                      <a:pt x="34" y="22"/>
                    </a:cubicBezTo>
                    <a:cubicBezTo>
                      <a:pt x="33" y="27"/>
                      <a:pt x="33" y="27"/>
                      <a:pt x="31" y="29"/>
                    </a:cubicBezTo>
                    <a:cubicBezTo>
                      <a:pt x="30" y="29"/>
                      <a:pt x="30" y="30"/>
                      <a:pt x="30" y="31"/>
                    </a:cubicBezTo>
                    <a:cubicBezTo>
                      <a:pt x="30" y="31"/>
                      <a:pt x="31" y="32"/>
                      <a:pt x="32" y="34"/>
                    </a:cubicBezTo>
                    <a:cubicBezTo>
                      <a:pt x="53" y="34"/>
                      <a:pt x="53" y="34"/>
                      <a:pt x="53" y="34"/>
                    </a:cubicBezTo>
                    <a:cubicBezTo>
                      <a:pt x="53" y="34"/>
                      <a:pt x="53" y="33"/>
                      <a:pt x="53" y="33"/>
                    </a:cubicBezTo>
                    <a:cubicBezTo>
                      <a:pt x="52" y="31"/>
                      <a:pt x="54" y="29"/>
                      <a:pt x="52" y="27"/>
                    </a:cubicBezTo>
                    <a:cubicBezTo>
                      <a:pt x="47" y="22"/>
                      <a:pt x="47" y="22"/>
                      <a:pt x="47" y="21"/>
                    </a:cubicBezTo>
                    <a:cubicBezTo>
                      <a:pt x="47" y="21"/>
                      <a:pt x="47" y="21"/>
                      <a:pt x="47" y="21"/>
                    </a:cubicBezTo>
                    <a:cubicBezTo>
                      <a:pt x="47" y="20"/>
                      <a:pt x="47" y="20"/>
                      <a:pt x="47" y="20"/>
                    </a:cubicBezTo>
                    <a:cubicBezTo>
                      <a:pt x="49" y="21"/>
                      <a:pt x="55" y="25"/>
                      <a:pt x="55" y="26"/>
                    </a:cubicBezTo>
                    <a:cubicBezTo>
                      <a:pt x="55" y="26"/>
                      <a:pt x="55" y="26"/>
                      <a:pt x="55" y="26"/>
                    </a:cubicBezTo>
                    <a:cubicBezTo>
                      <a:pt x="56" y="30"/>
                      <a:pt x="57" y="32"/>
                      <a:pt x="58" y="34"/>
                    </a:cubicBezTo>
                    <a:cubicBezTo>
                      <a:pt x="70" y="34"/>
                      <a:pt x="70" y="34"/>
                      <a:pt x="70" y="34"/>
                    </a:cubicBezTo>
                    <a:cubicBezTo>
                      <a:pt x="64" y="29"/>
                      <a:pt x="59" y="24"/>
                      <a:pt x="54" y="20"/>
                    </a:cubicBezTo>
                    <a:cubicBezTo>
                      <a:pt x="57" y="22"/>
                      <a:pt x="60" y="25"/>
                      <a:pt x="63" y="27"/>
                    </a:cubicBezTo>
                    <a:cubicBezTo>
                      <a:pt x="63" y="25"/>
                      <a:pt x="53" y="16"/>
                      <a:pt x="46" y="12"/>
                    </a:cubicBezTo>
                    <a:cubicBezTo>
                      <a:pt x="41" y="10"/>
                      <a:pt x="41" y="9"/>
                      <a:pt x="40" y="9"/>
                    </a:cubicBezTo>
                    <a:cubicBezTo>
                      <a:pt x="41" y="9"/>
                      <a:pt x="41" y="9"/>
                      <a:pt x="41" y="9"/>
                    </a:cubicBezTo>
                    <a:cubicBezTo>
                      <a:pt x="41" y="9"/>
                      <a:pt x="40" y="8"/>
                      <a:pt x="39" y="8"/>
                    </a:cubicBezTo>
                    <a:cubicBezTo>
                      <a:pt x="39" y="8"/>
                      <a:pt x="39" y="8"/>
                      <a:pt x="39" y="8"/>
                    </a:cubicBezTo>
                    <a:cubicBezTo>
                      <a:pt x="38" y="8"/>
                      <a:pt x="38" y="7"/>
                      <a:pt x="34" y="5"/>
                    </a:cubicBezTo>
                    <a:cubicBezTo>
                      <a:pt x="35" y="6"/>
                      <a:pt x="35" y="6"/>
                      <a:pt x="35" y="6"/>
                    </a:cubicBezTo>
                    <a:cubicBezTo>
                      <a:pt x="35" y="4"/>
                      <a:pt x="29" y="2"/>
                      <a:pt x="29" y="2"/>
                    </a:cubicBezTo>
                    <a:cubicBezTo>
                      <a:pt x="29" y="2"/>
                      <a:pt x="29" y="2"/>
                      <a:pt x="30" y="3"/>
                    </a:cubicBezTo>
                    <a:cubicBezTo>
                      <a:pt x="28" y="3"/>
                      <a:pt x="27" y="1"/>
                      <a:pt x="2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1" name="îṣlïḍê">
                <a:extLst>
                  <a:ext uri="{FF2B5EF4-FFF2-40B4-BE49-F238E27FC236}">
                    <a16:creationId xmlns:a16="http://schemas.microsoft.com/office/drawing/2014/main" id="{B92114A4-B06F-43F0-9231-6DF48B8563A0}"/>
                  </a:ext>
                </a:extLst>
              </p:cNvPr>
              <p:cNvSpPr/>
              <p:nvPr/>
            </p:nvSpPr>
            <p:spPr bwMode="auto">
              <a:xfrm>
                <a:off x="2155" y="1349"/>
                <a:ext cx="15" cy="58"/>
              </a:xfrm>
              <a:custGeom>
                <a:avLst/>
                <a:gdLst>
                  <a:gd name="T0" fmla="*/ 0 w 7"/>
                  <a:gd name="T1" fmla="*/ 0 h 28"/>
                  <a:gd name="T2" fmla="*/ 4 w 7"/>
                  <a:gd name="T3" fmla="*/ 15 h 28"/>
                  <a:gd name="T4" fmla="*/ 4 w 7"/>
                  <a:gd name="T5" fmla="*/ 13 h 28"/>
                  <a:gd name="T6" fmla="*/ 4 w 7"/>
                  <a:gd name="T7" fmla="*/ 14 h 28"/>
                  <a:gd name="T8" fmla="*/ 5 w 7"/>
                  <a:gd name="T9" fmla="*/ 19 h 28"/>
                  <a:gd name="T10" fmla="*/ 5 w 7"/>
                  <a:gd name="T11" fmla="*/ 19 h 28"/>
                  <a:gd name="T12" fmla="*/ 7 w 7"/>
                  <a:gd name="T13" fmla="*/ 28 h 28"/>
                  <a:gd name="T14" fmla="*/ 2 w 7"/>
                  <a:gd name="T15" fmla="*/ 5 h 28"/>
                  <a:gd name="T16" fmla="*/ 0 w 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28">
                    <a:moveTo>
                      <a:pt x="0" y="0"/>
                    </a:moveTo>
                    <a:cubicBezTo>
                      <a:pt x="3" y="10"/>
                      <a:pt x="3" y="10"/>
                      <a:pt x="4" y="15"/>
                    </a:cubicBezTo>
                    <a:cubicBezTo>
                      <a:pt x="4" y="14"/>
                      <a:pt x="4" y="14"/>
                      <a:pt x="4" y="13"/>
                    </a:cubicBezTo>
                    <a:cubicBezTo>
                      <a:pt x="4" y="14"/>
                      <a:pt x="4" y="14"/>
                      <a:pt x="4" y="14"/>
                    </a:cubicBezTo>
                    <a:cubicBezTo>
                      <a:pt x="5" y="19"/>
                      <a:pt x="5" y="19"/>
                      <a:pt x="5" y="19"/>
                    </a:cubicBezTo>
                    <a:cubicBezTo>
                      <a:pt x="5" y="19"/>
                      <a:pt x="5" y="19"/>
                      <a:pt x="5" y="19"/>
                    </a:cubicBezTo>
                    <a:cubicBezTo>
                      <a:pt x="5" y="22"/>
                      <a:pt x="6" y="25"/>
                      <a:pt x="7" y="28"/>
                    </a:cubicBezTo>
                    <a:cubicBezTo>
                      <a:pt x="5" y="16"/>
                      <a:pt x="4" y="14"/>
                      <a:pt x="2" y="5"/>
                    </a:cubicBezTo>
                    <a:cubicBezTo>
                      <a:pt x="1" y="3"/>
                      <a:pt x="1" y="2"/>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2" name="iṣľiďè">
                <a:extLst>
                  <a:ext uri="{FF2B5EF4-FFF2-40B4-BE49-F238E27FC236}">
                    <a16:creationId xmlns:a16="http://schemas.microsoft.com/office/drawing/2014/main" id="{51CA21AF-B481-44F1-A751-8239D7DB2931}"/>
                  </a:ext>
                </a:extLst>
              </p:cNvPr>
              <p:cNvSpPr/>
              <p:nvPr/>
            </p:nvSpPr>
            <p:spPr bwMode="auto">
              <a:xfrm>
                <a:off x="2147" y="1322"/>
                <a:ext cx="8" cy="27"/>
              </a:xfrm>
              <a:custGeom>
                <a:avLst/>
                <a:gdLst>
                  <a:gd name="T0" fmla="*/ 3 w 4"/>
                  <a:gd name="T1" fmla="*/ 9 h 13"/>
                  <a:gd name="T2" fmla="*/ 3 w 4"/>
                  <a:gd name="T3" fmla="*/ 10 h 13"/>
                  <a:gd name="T4" fmla="*/ 3 w 4"/>
                  <a:gd name="T5" fmla="*/ 9 h 13"/>
                  <a:gd name="T6" fmla="*/ 3 w 4"/>
                  <a:gd name="T7" fmla="*/ 8 h 13"/>
                  <a:gd name="T8" fmla="*/ 3 w 4"/>
                  <a:gd name="T9" fmla="*/ 8 h 13"/>
                  <a:gd name="T10" fmla="*/ 4 w 4"/>
                  <a:gd name="T11" fmla="*/ 13 h 13"/>
                  <a:gd name="T12" fmla="*/ 4 w 4"/>
                  <a:gd name="T13" fmla="*/ 11 h 13"/>
                  <a:gd name="T14" fmla="*/ 4 w 4"/>
                  <a:gd name="T15" fmla="*/ 12 h 13"/>
                  <a:gd name="T16" fmla="*/ 3 w 4"/>
                  <a:gd name="T17" fmla="*/ 9 h 13"/>
                  <a:gd name="T18" fmla="*/ 3 w 4"/>
                  <a:gd name="T19" fmla="*/ 9 h 13"/>
                  <a:gd name="T20" fmla="*/ 3 w 4"/>
                  <a:gd name="T21" fmla="*/ 8 h 13"/>
                  <a:gd name="T22" fmla="*/ 0 w 4"/>
                  <a:gd name="T23" fmla="*/ 0 h 13"/>
                  <a:gd name="T24" fmla="*/ 2 w 4"/>
                  <a:gd name="T25" fmla="*/ 7 h 13"/>
                  <a:gd name="T26" fmla="*/ 2 w 4"/>
                  <a:gd name="T27" fmla="*/ 6 h 13"/>
                  <a:gd name="T28" fmla="*/ 0 w 4"/>
                  <a:gd name="T29" fmla="*/ 1 h 13"/>
                  <a:gd name="T30" fmla="*/ 0 w 4"/>
                  <a:gd name="T31" fmla="*/ 2 h 13"/>
                  <a:gd name="T32" fmla="*/ 0 w 4"/>
                  <a:gd name="T33"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 h="13">
                    <a:moveTo>
                      <a:pt x="3" y="9"/>
                    </a:moveTo>
                    <a:cubicBezTo>
                      <a:pt x="3" y="10"/>
                      <a:pt x="3" y="10"/>
                      <a:pt x="3" y="10"/>
                    </a:cubicBezTo>
                    <a:cubicBezTo>
                      <a:pt x="3" y="9"/>
                      <a:pt x="3" y="9"/>
                      <a:pt x="3" y="9"/>
                    </a:cubicBezTo>
                    <a:moveTo>
                      <a:pt x="3" y="8"/>
                    </a:moveTo>
                    <a:cubicBezTo>
                      <a:pt x="3" y="8"/>
                      <a:pt x="3" y="8"/>
                      <a:pt x="3" y="8"/>
                    </a:cubicBezTo>
                    <a:cubicBezTo>
                      <a:pt x="3" y="10"/>
                      <a:pt x="4" y="12"/>
                      <a:pt x="4" y="13"/>
                    </a:cubicBezTo>
                    <a:cubicBezTo>
                      <a:pt x="4" y="13"/>
                      <a:pt x="4" y="12"/>
                      <a:pt x="4" y="11"/>
                    </a:cubicBezTo>
                    <a:cubicBezTo>
                      <a:pt x="4" y="12"/>
                      <a:pt x="4" y="12"/>
                      <a:pt x="4" y="12"/>
                    </a:cubicBezTo>
                    <a:cubicBezTo>
                      <a:pt x="4" y="11"/>
                      <a:pt x="3" y="10"/>
                      <a:pt x="3" y="9"/>
                    </a:cubicBezTo>
                    <a:cubicBezTo>
                      <a:pt x="3" y="9"/>
                      <a:pt x="3" y="9"/>
                      <a:pt x="3" y="9"/>
                    </a:cubicBezTo>
                    <a:cubicBezTo>
                      <a:pt x="3" y="8"/>
                      <a:pt x="3" y="8"/>
                      <a:pt x="3" y="8"/>
                    </a:cubicBezTo>
                    <a:moveTo>
                      <a:pt x="0" y="0"/>
                    </a:moveTo>
                    <a:cubicBezTo>
                      <a:pt x="1" y="2"/>
                      <a:pt x="1" y="4"/>
                      <a:pt x="2" y="7"/>
                    </a:cubicBezTo>
                    <a:cubicBezTo>
                      <a:pt x="2" y="6"/>
                      <a:pt x="2" y="6"/>
                      <a:pt x="2" y="6"/>
                    </a:cubicBezTo>
                    <a:cubicBezTo>
                      <a:pt x="0" y="1"/>
                      <a:pt x="0" y="1"/>
                      <a:pt x="0" y="1"/>
                    </a:cubicBezTo>
                    <a:cubicBezTo>
                      <a:pt x="0" y="2"/>
                      <a:pt x="0" y="2"/>
                      <a:pt x="0" y="2"/>
                    </a:cubicBezTo>
                    <a:cubicBezTo>
                      <a:pt x="0" y="1"/>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3" name="îşḷíḋè">
                <a:extLst>
                  <a:ext uri="{FF2B5EF4-FFF2-40B4-BE49-F238E27FC236}">
                    <a16:creationId xmlns:a16="http://schemas.microsoft.com/office/drawing/2014/main" id="{317A93AB-A12C-4FAD-8703-EC79390B0E83}"/>
                  </a:ext>
                </a:extLst>
              </p:cNvPr>
              <p:cNvSpPr/>
              <p:nvPr/>
            </p:nvSpPr>
            <p:spPr bwMode="auto">
              <a:xfrm>
                <a:off x="2170" y="1407"/>
                <a:ext cx="2" cy="21"/>
              </a:xfrm>
              <a:custGeom>
                <a:avLst/>
                <a:gdLst>
                  <a:gd name="T0" fmla="*/ 0 w 1"/>
                  <a:gd name="T1" fmla="*/ 0 h 10"/>
                  <a:gd name="T2" fmla="*/ 1 w 1"/>
                  <a:gd name="T3" fmla="*/ 9 h 10"/>
                  <a:gd name="T4" fmla="*/ 1 w 1"/>
                  <a:gd name="T5" fmla="*/ 10 h 10"/>
                  <a:gd name="T6" fmla="*/ 0 w 1"/>
                  <a:gd name="T7" fmla="*/ 0 h 10"/>
                </a:gdLst>
                <a:ahLst/>
                <a:cxnLst>
                  <a:cxn ang="0">
                    <a:pos x="T0" y="T1"/>
                  </a:cxn>
                  <a:cxn ang="0">
                    <a:pos x="T2" y="T3"/>
                  </a:cxn>
                  <a:cxn ang="0">
                    <a:pos x="T4" y="T5"/>
                  </a:cxn>
                  <a:cxn ang="0">
                    <a:pos x="T6" y="T7"/>
                  </a:cxn>
                </a:cxnLst>
                <a:rect l="0" t="0" r="r" b="b"/>
                <a:pathLst>
                  <a:path w="1" h="10">
                    <a:moveTo>
                      <a:pt x="0" y="0"/>
                    </a:moveTo>
                    <a:cubicBezTo>
                      <a:pt x="0" y="2"/>
                      <a:pt x="1" y="6"/>
                      <a:pt x="1" y="9"/>
                    </a:cubicBezTo>
                    <a:cubicBezTo>
                      <a:pt x="1" y="10"/>
                      <a:pt x="1" y="10"/>
                      <a:pt x="1" y="10"/>
                    </a:cubicBezTo>
                    <a:cubicBezTo>
                      <a:pt x="1" y="7"/>
                      <a:pt x="0" y="3"/>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4" name="îşļiḓè">
                <a:extLst>
                  <a:ext uri="{FF2B5EF4-FFF2-40B4-BE49-F238E27FC236}">
                    <a16:creationId xmlns:a16="http://schemas.microsoft.com/office/drawing/2014/main" id="{984EE674-904D-4FDE-B5B7-0132A0A1E1F2}"/>
                  </a:ext>
                </a:extLst>
              </p:cNvPr>
              <p:cNvSpPr/>
              <p:nvPr/>
            </p:nvSpPr>
            <p:spPr bwMode="auto">
              <a:xfrm>
                <a:off x="1888" y="1180"/>
                <a:ext cx="27" cy="35"/>
              </a:xfrm>
              <a:custGeom>
                <a:avLst/>
                <a:gdLst>
                  <a:gd name="T0" fmla="*/ 6 w 13"/>
                  <a:gd name="T1" fmla="*/ 0 h 17"/>
                  <a:gd name="T2" fmla="*/ 3 w 13"/>
                  <a:gd name="T3" fmla="*/ 3 h 17"/>
                  <a:gd name="T4" fmla="*/ 4 w 13"/>
                  <a:gd name="T5" fmla="*/ 3 h 17"/>
                  <a:gd name="T6" fmla="*/ 4 w 13"/>
                  <a:gd name="T7" fmla="*/ 4 h 17"/>
                  <a:gd name="T8" fmla="*/ 1 w 13"/>
                  <a:gd name="T9" fmla="*/ 6 h 17"/>
                  <a:gd name="T10" fmla="*/ 0 w 13"/>
                  <a:gd name="T11" fmla="*/ 8 h 17"/>
                  <a:gd name="T12" fmla="*/ 1 w 13"/>
                  <a:gd name="T13" fmla="*/ 9 h 17"/>
                  <a:gd name="T14" fmla="*/ 3 w 13"/>
                  <a:gd name="T15" fmla="*/ 9 h 17"/>
                  <a:gd name="T16" fmla="*/ 3 w 13"/>
                  <a:gd name="T17" fmla="*/ 9 h 17"/>
                  <a:gd name="T18" fmla="*/ 2 w 13"/>
                  <a:gd name="T19" fmla="*/ 14 h 17"/>
                  <a:gd name="T20" fmla="*/ 2 w 13"/>
                  <a:gd name="T21" fmla="*/ 17 h 17"/>
                  <a:gd name="T22" fmla="*/ 4 w 13"/>
                  <a:gd name="T23" fmla="*/ 17 h 17"/>
                  <a:gd name="T24" fmla="*/ 9 w 13"/>
                  <a:gd name="T25" fmla="*/ 16 h 17"/>
                  <a:gd name="T26" fmla="*/ 11 w 13"/>
                  <a:gd name="T27" fmla="*/ 15 h 17"/>
                  <a:gd name="T28" fmla="*/ 13 w 13"/>
                  <a:gd name="T29" fmla="*/ 14 h 17"/>
                  <a:gd name="T30" fmla="*/ 13 w 13"/>
                  <a:gd name="T31" fmla="*/ 10 h 17"/>
                  <a:gd name="T32" fmla="*/ 12 w 13"/>
                  <a:gd name="T33" fmla="*/ 8 h 17"/>
                  <a:gd name="T34" fmla="*/ 11 w 13"/>
                  <a:gd name="T35" fmla="*/ 6 h 17"/>
                  <a:gd name="T36" fmla="*/ 12 w 13"/>
                  <a:gd name="T37" fmla="*/ 4 h 17"/>
                  <a:gd name="T38" fmla="*/ 10 w 13"/>
                  <a:gd name="T39" fmla="*/ 2 h 17"/>
                  <a:gd name="T40" fmla="*/ 9 w 13"/>
                  <a:gd name="T41" fmla="*/ 2 h 17"/>
                  <a:gd name="T42" fmla="*/ 7 w 13"/>
                  <a:gd name="T43" fmla="*/ 1 h 17"/>
                  <a:gd name="T44" fmla="*/ 6 w 13"/>
                  <a:gd name="T45" fmla="*/ 0 h 17"/>
                  <a:gd name="T46" fmla="*/ 6 w 13"/>
                  <a:gd name="T4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 h="17">
                    <a:moveTo>
                      <a:pt x="6" y="0"/>
                    </a:moveTo>
                    <a:cubicBezTo>
                      <a:pt x="5" y="0"/>
                      <a:pt x="0" y="1"/>
                      <a:pt x="3" y="3"/>
                    </a:cubicBezTo>
                    <a:cubicBezTo>
                      <a:pt x="4" y="3"/>
                      <a:pt x="4" y="3"/>
                      <a:pt x="4" y="3"/>
                    </a:cubicBezTo>
                    <a:cubicBezTo>
                      <a:pt x="4" y="4"/>
                      <a:pt x="4" y="4"/>
                      <a:pt x="4" y="4"/>
                    </a:cubicBezTo>
                    <a:cubicBezTo>
                      <a:pt x="2" y="5"/>
                      <a:pt x="1" y="5"/>
                      <a:pt x="1" y="6"/>
                    </a:cubicBezTo>
                    <a:cubicBezTo>
                      <a:pt x="0" y="6"/>
                      <a:pt x="0" y="7"/>
                      <a:pt x="0" y="8"/>
                    </a:cubicBezTo>
                    <a:cubicBezTo>
                      <a:pt x="0" y="8"/>
                      <a:pt x="0" y="8"/>
                      <a:pt x="1" y="9"/>
                    </a:cubicBezTo>
                    <a:cubicBezTo>
                      <a:pt x="2" y="9"/>
                      <a:pt x="3" y="9"/>
                      <a:pt x="3" y="9"/>
                    </a:cubicBezTo>
                    <a:cubicBezTo>
                      <a:pt x="3" y="9"/>
                      <a:pt x="3" y="9"/>
                      <a:pt x="3" y="9"/>
                    </a:cubicBezTo>
                    <a:cubicBezTo>
                      <a:pt x="2" y="11"/>
                      <a:pt x="2" y="14"/>
                      <a:pt x="2" y="14"/>
                    </a:cubicBezTo>
                    <a:cubicBezTo>
                      <a:pt x="1" y="16"/>
                      <a:pt x="2" y="16"/>
                      <a:pt x="2" y="17"/>
                    </a:cubicBezTo>
                    <a:cubicBezTo>
                      <a:pt x="2" y="17"/>
                      <a:pt x="3" y="17"/>
                      <a:pt x="4" y="17"/>
                    </a:cubicBezTo>
                    <a:cubicBezTo>
                      <a:pt x="5" y="17"/>
                      <a:pt x="7" y="17"/>
                      <a:pt x="9" y="16"/>
                    </a:cubicBezTo>
                    <a:cubicBezTo>
                      <a:pt x="9" y="15"/>
                      <a:pt x="10" y="15"/>
                      <a:pt x="11" y="15"/>
                    </a:cubicBezTo>
                    <a:cubicBezTo>
                      <a:pt x="11" y="14"/>
                      <a:pt x="12" y="15"/>
                      <a:pt x="13" y="14"/>
                    </a:cubicBezTo>
                    <a:cubicBezTo>
                      <a:pt x="13" y="13"/>
                      <a:pt x="13" y="12"/>
                      <a:pt x="13" y="10"/>
                    </a:cubicBezTo>
                    <a:cubicBezTo>
                      <a:pt x="12" y="9"/>
                      <a:pt x="12" y="9"/>
                      <a:pt x="12" y="8"/>
                    </a:cubicBezTo>
                    <a:cubicBezTo>
                      <a:pt x="11" y="7"/>
                      <a:pt x="11" y="7"/>
                      <a:pt x="11" y="6"/>
                    </a:cubicBezTo>
                    <a:cubicBezTo>
                      <a:pt x="12" y="6"/>
                      <a:pt x="12" y="5"/>
                      <a:pt x="12" y="4"/>
                    </a:cubicBezTo>
                    <a:cubicBezTo>
                      <a:pt x="11" y="3"/>
                      <a:pt x="11" y="2"/>
                      <a:pt x="10" y="2"/>
                    </a:cubicBezTo>
                    <a:cubicBezTo>
                      <a:pt x="9" y="2"/>
                      <a:pt x="9" y="2"/>
                      <a:pt x="9" y="2"/>
                    </a:cubicBezTo>
                    <a:cubicBezTo>
                      <a:pt x="8" y="1"/>
                      <a:pt x="8" y="1"/>
                      <a:pt x="7" y="1"/>
                    </a:cubicBezTo>
                    <a:cubicBezTo>
                      <a:pt x="6" y="0"/>
                      <a:pt x="6" y="0"/>
                      <a:pt x="6" y="0"/>
                    </a:cubicBezTo>
                    <a:cubicBezTo>
                      <a:pt x="6" y="0"/>
                      <a:pt x="6"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5" name="iṧľîḋé">
                <a:extLst>
                  <a:ext uri="{FF2B5EF4-FFF2-40B4-BE49-F238E27FC236}">
                    <a16:creationId xmlns:a16="http://schemas.microsoft.com/office/drawing/2014/main" id="{86B4B154-9AAB-420B-9DAC-E46D701E8DED}"/>
                  </a:ext>
                </a:extLst>
              </p:cNvPr>
              <p:cNvSpPr/>
              <p:nvPr/>
            </p:nvSpPr>
            <p:spPr bwMode="auto">
              <a:xfrm>
                <a:off x="1429" y="1071"/>
                <a:ext cx="10" cy="7"/>
              </a:xfrm>
              <a:custGeom>
                <a:avLst/>
                <a:gdLst>
                  <a:gd name="T0" fmla="*/ 5 w 5"/>
                  <a:gd name="T1" fmla="*/ 0 h 3"/>
                  <a:gd name="T2" fmla="*/ 5 w 5"/>
                  <a:gd name="T3" fmla="*/ 0 h 3"/>
                  <a:gd name="T4" fmla="*/ 0 w 5"/>
                  <a:gd name="T5" fmla="*/ 3 h 3"/>
                  <a:gd name="T6" fmla="*/ 5 w 5"/>
                  <a:gd name="T7" fmla="*/ 0 h 3"/>
                  <a:gd name="T8" fmla="*/ 5 w 5"/>
                  <a:gd name="T9" fmla="*/ 0 h 3"/>
                </a:gdLst>
                <a:ahLst/>
                <a:cxnLst>
                  <a:cxn ang="0">
                    <a:pos x="T0" y="T1"/>
                  </a:cxn>
                  <a:cxn ang="0">
                    <a:pos x="T2" y="T3"/>
                  </a:cxn>
                  <a:cxn ang="0">
                    <a:pos x="T4" y="T5"/>
                  </a:cxn>
                  <a:cxn ang="0">
                    <a:pos x="T6" y="T7"/>
                  </a:cxn>
                  <a:cxn ang="0">
                    <a:pos x="T8" y="T9"/>
                  </a:cxn>
                </a:cxnLst>
                <a:rect l="0" t="0" r="r" b="b"/>
                <a:pathLst>
                  <a:path w="5" h="3">
                    <a:moveTo>
                      <a:pt x="5" y="0"/>
                    </a:moveTo>
                    <a:cubicBezTo>
                      <a:pt x="5" y="0"/>
                      <a:pt x="5" y="0"/>
                      <a:pt x="5" y="0"/>
                    </a:cubicBezTo>
                    <a:cubicBezTo>
                      <a:pt x="5" y="0"/>
                      <a:pt x="0" y="2"/>
                      <a:pt x="0" y="3"/>
                    </a:cubicBezTo>
                    <a:cubicBezTo>
                      <a:pt x="0" y="3"/>
                      <a:pt x="1" y="3"/>
                      <a:pt x="5" y="0"/>
                    </a:cubicBezTo>
                    <a:cubicBezTo>
                      <a:pt x="5" y="0"/>
                      <a:pt x="5"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6" name="îṡḷíḑe">
                <a:extLst>
                  <a:ext uri="{FF2B5EF4-FFF2-40B4-BE49-F238E27FC236}">
                    <a16:creationId xmlns:a16="http://schemas.microsoft.com/office/drawing/2014/main" id="{799C5F8A-95C3-4F9F-9FB1-0680CD21BA26}"/>
                  </a:ext>
                </a:extLst>
              </p:cNvPr>
              <p:cNvSpPr/>
              <p:nvPr/>
            </p:nvSpPr>
            <p:spPr bwMode="auto">
              <a:xfrm>
                <a:off x="2114" y="1397"/>
                <a:ext cx="12" cy="8"/>
              </a:xfrm>
              <a:custGeom>
                <a:avLst/>
                <a:gdLst>
                  <a:gd name="T0" fmla="*/ 1 w 6"/>
                  <a:gd name="T1" fmla="*/ 0 h 4"/>
                  <a:gd name="T2" fmla="*/ 0 w 6"/>
                  <a:gd name="T3" fmla="*/ 2 h 4"/>
                  <a:gd name="T4" fmla="*/ 6 w 6"/>
                  <a:gd name="T5" fmla="*/ 4 h 4"/>
                  <a:gd name="T6" fmla="*/ 6 w 6"/>
                  <a:gd name="T7" fmla="*/ 4 h 4"/>
                  <a:gd name="T8" fmla="*/ 6 w 6"/>
                  <a:gd name="T9" fmla="*/ 4 h 4"/>
                  <a:gd name="T10" fmla="*/ 6 w 6"/>
                  <a:gd name="T11" fmla="*/ 4 h 4"/>
                  <a:gd name="T12" fmla="*/ 4 w 6"/>
                  <a:gd name="T13" fmla="*/ 1 h 4"/>
                  <a:gd name="T14" fmla="*/ 3 w 6"/>
                  <a:gd name="T15" fmla="*/ 1 h 4"/>
                  <a:gd name="T16" fmla="*/ 1 w 6"/>
                  <a:gd name="T17" fmla="*/ 1 h 4"/>
                  <a:gd name="T18" fmla="*/ 1 w 6"/>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1" y="0"/>
                    </a:moveTo>
                    <a:cubicBezTo>
                      <a:pt x="0" y="2"/>
                      <a:pt x="0" y="2"/>
                      <a:pt x="0" y="2"/>
                    </a:cubicBezTo>
                    <a:cubicBezTo>
                      <a:pt x="1" y="3"/>
                      <a:pt x="4" y="4"/>
                      <a:pt x="6" y="4"/>
                    </a:cubicBezTo>
                    <a:cubicBezTo>
                      <a:pt x="6" y="4"/>
                      <a:pt x="6" y="4"/>
                      <a:pt x="6" y="4"/>
                    </a:cubicBezTo>
                    <a:cubicBezTo>
                      <a:pt x="6" y="4"/>
                      <a:pt x="6" y="4"/>
                      <a:pt x="6" y="4"/>
                    </a:cubicBezTo>
                    <a:cubicBezTo>
                      <a:pt x="6" y="4"/>
                      <a:pt x="6" y="4"/>
                      <a:pt x="6" y="4"/>
                    </a:cubicBezTo>
                    <a:cubicBezTo>
                      <a:pt x="4" y="1"/>
                      <a:pt x="4" y="1"/>
                      <a:pt x="4" y="1"/>
                    </a:cubicBezTo>
                    <a:cubicBezTo>
                      <a:pt x="4" y="1"/>
                      <a:pt x="3" y="1"/>
                      <a:pt x="3" y="1"/>
                    </a:cubicBezTo>
                    <a:cubicBezTo>
                      <a:pt x="3" y="1"/>
                      <a:pt x="2" y="1"/>
                      <a:pt x="1" y="1"/>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7" name="ïṧľîḓè">
                <a:extLst>
                  <a:ext uri="{FF2B5EF4-FFF2-40B4-BE49-F238E27FC236}">
                    <a16:creationId xmlns:a16="http://schemas.microsoft.com/office/drawing/2014/main" id="{2C6D7D03-15FE-4138-A97A-D56DDD87264E}"/>
                  </a:ext>
                </a:extLst>
              </p:cNvPr>
              <p:cNvSpPr/>
              <p:nvPr/>
            </p:nvSpPr>
            <p:spPr bwMode="auto">
              <a:xfrm>
                <a:off x="2036" y="1328"/>
                <a:ext cx="13" cy="21"/>
              </a:xfrm>
              <a:custGeom>
                <a:avLst/>
                <a:gdLst>
                  <a:gd name="T0" fmla="*/ 4 w 6"/>
                  <a:gd name="T1" fmla="*/ 0 h 10"/>
                  <a:gd name="T2" fmla="*/ 1 w 6"/>
                  <a:gd name="T3" fmla="*/ 2 h 10"/>
                  <a:gd name="T4" fmla="*/ 1 w 6"/>
                  <a:gd name="T5" fmla="*/ 6 h 10"/>
                  <a:gd name="T6" fmla="*/ 2 w 6"/>
                  <a:gd name="T7" fmla="*/ 7 h 10"/>
                  <a:gd name="T8" fmla="*/ 2 w 6"/>
                  <a:gd name="T9" fmla="*/ 9 h 10"/>
                  <a:gd name="T10" fmla="*/ 3 w 6"/>
                  <a:gd name="T11" fmla="*/ 10 h 10"/>
                  <a:gd name="T12" fmla="*/ 3 w 6"/>
                  <a:gd name="T13" fmla="*/ 10 h 10"/>
                  <a:gd name="T14" fmla="*/ 6 w 6"/>
                  <a:gd name="T15" fmla="*/ 7 h 10"/>
                  <a:gd name="T16" fmla="*/ 6 w 6"/>
                  <a:gd name="T17" fmla="*/ 6 h 10"/>
                  <a:gd name="T18" fmla="*/ 5 w 6"/>
                  <a:gd name="T19" fmla="*/ 4 h 10"/>
                  <a:gd name="T20" fmla="*/ 5 w 6"/>
                  <a:gd name="T21" fmla="*/ 1 h 10"/>
                  <a:gd name="T22" fmla="*/ 4 w 6"/>
                  <a:gd name="T23"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10">
                    <a:moveTo>
                      <a:pt x="4" y="0"/>
                    </a:moveTo>
                    <a:cubicBezTo>
                      <a:pt x="3" y="0"/>
                      <a:pt x="1" y="1"/>
                      <a:pt x="1" y="2"/>
                    </a:cubicBezTo>
                    <a:cubicBezTo>
                      <a:pt x="0" y="3"/>
                      <a:pt x="0" y="5"/>
                      <a:pt x="1" y="6"/>
                    </a:cubicBezTo>
                    <a:cubicBezTo>
                      <a:pt x="1" y="6"/>
                      <a:pt x="2" y="6"/>
                      <a:pt x="2" y="7"/>
                    </a:cubicBezTo>
                    <a:cubicBezTo>
                      <a:pt x="2" y="8"/>
                      <a:pt x="2" y="8"/>
                      <a:pt x="2" y="9"/>
                    </a:cubicBezTo>
                    <a:cubicBezTo>
                      <a:pt x="2" y="10"/>
                      <a:pt x="3" y="10"/>
                      <a:pt x="3" y="10"/>
                    </a:cubicBezTo>
                    <a:cubicBezTo>
                      <a:pt x="3" y="10"/>
                      <a:pt x="3" y="10"/>
                      <a:pt x="3" y="10"/>
                    </a:cubicBezTo>
                    <a:cubicBezTo>
                      <a:pt x="4" y="10"/>
                      <a:pt x="6" y="9"/>
                      <a:pt x="6" y="7"/>
                    </a:cubicBezTo>
                    <a:cubicBezTo>
                      <a:pt x="6" y="6"/>
                      <a:pt x="6" y="6"/>
                      <a:pt x="6" y="6"/>
                    </a:cubicBezTo>
                    <a:cubicBezTo>
                      <a:pt x="6" y="6"/>
                      <a:pt x="6" y="5"/>
                      <a:pt x="5" y="4"/>
                    </a:cubicBezTo>
                    <a:cubicBezTo>
                      <a:pt x="5" y="3"/>
                      <a:pt x="5" y="2"/>
                      <a:pt x="5" y="1"/>
                    </a:cubicBezTo>
                    <a:cubicBezTo>
                      <a:pt x="5" y="0"/>
                      <a:pt x="5"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8" name="iṣḷiḓè">
                <a:extLst>
                  <a:ext uri="{FF2B5EF4-FFF2-40B4-BE49-F238E27FC236}">
                    <a16:creationId xmlns:a16="http://schemas.microsoft.com/office/drawing/2014/main" id="{C8227A80-342A-4089-924B-8D995B57BDC6}"/>
                  </a:ext>
                </a:extLst>
              </p:cNvPr>
              <p:cNvSpPr/>
              <p:nvPr/>
            </p:nvSpPr>
            <p:spPr bwMode="auto">
              <a:xfrm>
                <a:off x="2005" y="1334"/>
                <a:ext cx="10" cy="6"/>
              </a:xfrm>
              <a:custGeom>
                <a:avLst/>
                <a:gdLst>
                  <a:gd name="T0" fmla="*/ 2 w 5"/>
                  <a:gd name="T1" fmla="*/ 0 h 3"/>
                  <a:gd name="T2" fmla="*/ 0 w 5"/>
                  <a:gd name="T3" fmla="*/ 2 h 3"/>
                  <a:gd name="T4" fmla="*/ 3 w 5"/>
                  <a:gd name="T5" fmla="*/ 3 h 3"/>
                  <a:gd name="T6" fmla="*/ 3 w 5"/>
                  <a:gd name="T7" fmla="*/ 3 h 3"/>
                  <a:gd name="T8" fmla="*/ 4 w 5"/>
                  <a:gd name="T9" fmla="*/ 2 h 3"/>
                  <a:gd name="T10" fmla="*/ 5 w 5"/>
                  <a:gd name="T11" fmla="*/ 1 h 3"/>
                  <a:gd name="T12" fmla="*/ 3 w 5"/>
                  <a:gd name="T13" fmla="*/ 0 h 3"/>
                  <a:gd name="T14" fmla="*/ 2 w 5"/>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2" y="0"/>
                    </a:moveTo>
                    <a:cubicBezTo>
                      <a:pt x="1" y="0"/>
                      <a:pt x="0" y="1"/>
                      <a:pt x="0" y="2"/>
                    </a:cubicBezTo>
                    <a:cubicBezTo>
                      <a:pt x="1" y="2"/>
                      <a:pt x="2" y="3"/>
                      <a:pt x="3" y="3"/>
                    </a:cubicBezTo>
                    <a:cubicBezTo>
                      <a:pt x="3" y="3"/>
                      <a:pt x="3" y="3"/>
                      <a:pt x="3" y="3"/>
                    </a:cubicBezTo>
                    <a:cubicBezTo>
                      <a:pt x="4" y="2"/>
                      <a:pt x="4" y="2"/>
                      <a:pt x="4" y="2"/>
                    </a:cubicBezTo>
                    <a:cubicBezTo>
                      <a:pt x="5" y="1"/>
                      <a:pt x="5" y="1"/>
                      <a:pt x="5" y="1"/>
                    </a:cubicBezTo>
                    <a:cubicBezTo>
                      <a:pt x="5" y="1"/>
                      <a:pt x="4" y="1"/>
                      <a:pt x="3" y="0"/>
                    </a:cubicBezTo>
                    <a:cubicBezTo>
                      <a:pt x="3"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9" name="i$líḍé">
                <a:extLst>
                  <a:ext uri="{FF2B5EF4-FFF2-40B4-BE49-F238E27FC236}">
                    <a16:creationId xmlns:a16="http://schemas.microsoft.com/office/drawing/2014/main" id="{0CCA83DD-3994-41EC-9250-C052C4EFA368}"/>
                  </a:ext>
                </a:extLst>
              </p:cNvPr>
              <p:cNvSpPr/>
              <p:nvPr/>
            </p:nvSpPr>
            <p:spPr bwMode="auto">
              <a:xfrm>
                <a:off x="2036" y="1307"/>
                <a:ext cx="7" cy="17"/>
              </a:xfrm>
              <a:custGeom>
                <a:avLst/>
                <a:gdLst>
                  <a:gd name="T0" fmla="*/ 1 w 3"/>
                  <a:gd name="T1" fmla="*/ 0 h 8"/>
                  <a:gd name="T2" fmla="*/ 1 w 3"/>
                  <a:gd name="T3" fmla="*/ 0 h 8"/>
                  <a:gd name="T4" fmla="*/ 1 w 3"/>
                  <a:gd name="T5" fmla="*/ 0 h 8"/>
                  <a:gd name="T6" fmla="*/ 1 w 3"/>
                  <a:gd name="T7" fmla="*/ 0 h 8"/>
                  <a:gd name="T8" fmla="*/ 1 w 3"/>
                  <a:gd name="T9" fmla="*/ 3 h 8"/>
                  <a:gd name="T10" fmla="*/ 1 w 3"/>
                  <a:gd name="T11" fmla="*/ 4 h 8"/>
                  <a:gd name="T12" fmla="*/ 0 w 3"/>
                  <a:gd name="T13" fmla="*/ 5 h 8"/>
                  <a:gd name="T14" fmla="*/ 1 w 3"/>
                  <a:gd name="T15" fmla="*/ 6 h 8"/>
                  <a:gd name="T16" fmla="*/ 3 w 3"/>
                  <a:gd name="T17" fmla="*/ 8 h 8"/>
                  <a:gd name="T18" fmla="*/ 2 w 3"/>
                  <a:gd name="T19" fmla="*/ 3 h 8"/>
                  <a:gd name="T20" fmla="*/ 1 w 3"/>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 h="8">
                    <a:moveTo>
                      <a:pt x="1" y="0"/>
                    </a:moveTo>
                    <a:cubicBezTo>
                      <a:pt x="1" y="0"/>
                      <a:pt x="1" y="0"/>
                      <a:pt x="1" y="0"/>
                    </a:cubicBezTo>
                    <a:cubicBezTo>
                      <a:pt x="1" y="0"/>
                      <a:pt x="1" y="0"/>
                      <a:pt x="1" y="0"/>
                    </a:cubicBezTo>
                    <a:cubicBezTo>
                      <a:pt x="1" y="0"/>
                      <a:pt x="1" y="0"/>
                      <a:pt x="1" y="0"/>
                    </a:cubicBezTo>
                    <a:cubicBezTo>
                      <a:pt x="1" y="1"/>
                      <a:pt x="1" y="2"/>
                      <a:pt x="1" y="3"/>
                    </a:cubicBezTo>
                    <a:cubicBezTo>
                      <a:pt x="1" y="4"/>
                      <a:pt x="1" y="4"/>
                      <a:pt x="1" y="4"/>
                    </a:cubicBezTo>
                    <a:cubicBezTo>
                      <a:pt x="1" y="5"/>
                      <a:pt x="0" y="5"/>
                      <a:pt x="0" y="5"/>
                    </a:cubicBezTo>
                    <a:cubicBezTo>
                      <a:pt x="1" y="6"/>
                      <a:pt x="1" y="6"/>
                      <a:pt x="1" y="6"/>
                    </a:cubicBezTo>
                    <a:cubicBezTo>
                      <a:pt x="3" y="8"/>
                      <a:pt x="3" y="8"/>
                      <a:pt x="3" y="8"/>
                    </a:cubicBezTo>
                    <a:cubicBezTo>
                      <a:pt x="3" y="8"/>
                      <a:pt x="3" y="5"/>
                      <a:pt x="2" y="3"/>
                    </a:cubicBezTo>
                    <a:cubicBezTo>
                      <a:pt x="2" y="3"/>
                      <a:pt x="2"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0" name="ïṩḻïḓé">
                <a:extLst>
                  <a:ext uri="{FF2B5EF4-FFF2-40B4-BE49-F238E27FC236}">
                    <a16:creationId xmlns:a16="http://schemas.microsoft.com/office/drawing/2014/main" id="{0A3968AB-04BE-4A69-A80A-E9DFB0FE2627}"/>
                  </a:ext>
                </a:extLst>
              </p:cNvPr>
              <p:cNvSpPr/>
              <p:nvPr/>
            </p:nvSpPr>
            <p:spPr bwMode="auto">
              <a:xfrm>
                <a:off x="2139" y="1409"/>
                <a:ext cx="6" cy="9"/>
              </a:xfrm>
              <a:custGeom>
                <a:avLst/>
                <a:gdLst>
                  <a:gd name="T0" fmla="*/ 1 w 3"/>
                  <a:gd name="T1" fmla="*/ 0 h 4"/>
                  <a:gd name="T2" fmla="*/ 1 w 3"/>
                  <a:gd name="T3" fmla="*/ 1 h 4"/>
                  <a:gd name="T4" fmla="*/ 1 w 3"/>
                  <a:gd name="T5" fmla="*/ 4 h 4"/>
                  <a:gd name="T6" fmla="*/ 2 w 3"/>
                  <a:gd name="T7" fmla="*/ 4 h 4"/>
                  <a:gd name="T8" fmla="*/ 3 w 3"/>
                  <a:gd name="T9" fmla="*/ 4 h 4"/>
                  <a:gd name="T10" fmla="*/ 3 w 3"/>
                  <a:gd name="T11" fmla="*/ 2 h 4"/>
                  <a:gd name="T12" fmla="*/ 3 w 3"/>
                  <a:gd name="T13" fmla="*/ 1 h 4"/>
                  <a:gd name="T14" fmla="*/ 3 w 3"/>
                  <a:gd name="T15" fmla="*/ 1 h 4"/>
                  <a:gd name="T16" fmla="*/ 2 w 3"/>
                  <a:gd name="T17" fmla="*/ 1 h 4"/>
                  <a:gd name="T18" fmla="*/ 2 w 3"/>
                  <a:gd name="T19" fmla="*/ 1 h 4"/>
                  <a:gd name="T20" fmla="*/ 1 w 3"/>
                  <a:gd name="T2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 h="4">
                    <a:moveTo>
                      <a:pt x="1" y="0"/>
                    </a:moveTo>
                    <a:cubicBezTo>
                      <a:pt x="1" y="1"/>
                      <a:pt x="1" y="1"/>
                      <a:pt x="1" y="1"/>
                    </a:cubicBezTo>
                    <a:cubicBezTo>
                      <a:pt x="0" y="1"/>
                      <a:pt x="1" y="3"/>
                      <a:pt x="1" y="4"/>
                    </a:cubicBezTo>
                    <a:cubicBezTo>
                      <a:pt x="2" y="4"/>
                      <a:pt x="2" y="4"/>
                      <a:pt x="2" y="4"/>
                    </a:cubicBezTo>
                    <a:cubicBezTo>
                      <a:pt x="3" y="4"/>
                      <a:pt x="3" y="4"/>
                      <a:pt x="3" y="4"/>
                    </a:cubicBezTo>
                    <a:cubicBezTo>
                      <a:pt x="3" y="2"/>
                      <a:pt x="3" y="2"/>
                      <a:pt x="3" y="2"/>
                    </a:cubicBezTo>
                    <a:cubicBezTo>
                      <a:pt x="3" y="1"/>
                      <a:pt x="3" y="1"/>
                      <a:pt x="3" y="1"/>
                    </a:cubicBezTo>
                    <a:cubicBezTo>
                      <a:pt x="3" y="1"/>
                      <a:pt x="3" y="1"/>
                      <a:pt x="3" y="1"/>
                    </a:cubicBezTo>
                    <a:cubicBezTo>
                      <a:pt x="2" y="1"/>
                      <a:pt x="2" y="1"/>
                      <a:pt x="2" y="1"/>
                    </a:cubicBezTo>
                    <a:cubicBezTo>
                      <a:pt x="2" y="1"/>
                      <a:pt x="2" y="1"/>
                      <a:pt x="2" y="1"/>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1" name="îṩľîḍé">
                <a:extLst>
                  <a:ext uri="{FF2B5EF4-FFF2-40B4-BE49-F238E27FC236}">
                    <a16:creationId xmlns:a16="http://schemas.microsoft.com/office/drawing/2014/main" id="{7E092420-91C3-45ED-AAD4-B215DE76C95A}"/>
                  </a:ext>
                </a:extLst>
              </p:cNvPr>
              <p:cNvSpPr/>
              <p:nvPr/>
            </p:nvSpPr>
            <p:spPr bwMode="auto">
              <a:xfrm>
                <a:off x="1373" y="1088"/>
                <a:ext cx="43" cy="31"/>
              </a:xfrm>
              <a:custGeom>
                <a:avLst/>
                <a:gdLst>
                  <a:gd name="T0" fmla="*/ 21 w 21"/>
                  <a:gd name="T1" fmla="*/ 0 h 15"/>
                  <a:gd name="T2" fmla="*/ 19 w 21"/>
                  <a:gd name="T3" fmla="*/ 1 h 15"/>
                  <a:gd name="T4" fmla="*/ 20 w 21"/>
                  <a:gd name="T5" fmla="*/ 0 h 15"/>
                  <a:gd name="T6" fmla="*/ 20 w 21"/>
                  <a:gd name="T7" fmla="*/ 0 h 15"/>
                  <a:gd name="T8" fmla="*/ 19 w 21"/>
                  <a:gd name="T9" fmla="*/ 0 h 15"/>
                  <a:gd name="T10" fmla="*/ 3 w 21"/>
                  <a:gd name="T11" fmla="*/ 12 h 15"/>
                  <a:gd name="T12" fmla="*/ 0 w 21"/>
                  <a:gd name="T13" fmla="*/ 15 h 15"/>
                  <a:gd name="T14" fmla="*/ 1 w 21"/>
                  <a:gd name="T15" fmla="*/ 15 h 15"/>
                  <a:gd name="T16" fmla="*/ 9 w 21"/>
                  <a:gd name="T17" fmla="*/ 9 h 15"/>
                  <a:gd name="T18" fmla="*/ 9 w 21"/>
                  <a:gd name="T19" fmla="*/ 9 h 15"/>
                  <a:gd name="T20" fmla="*/ 9 w 21"/>
                  <a:gd name="T21" fmla="*/ 9 h 15"/>
                  <a:gd name="T22" fmla="*/ 13 w 21"/>
                  <a:gd name="T23" fmla="*/ 6 h 15"/>
                  <a:gd name="T24" fmla="*/ 20 w 21"/>
                  <a:gd name="T25" fmla="*/ 1 h 15"/>
                  <a:gd name="T26" fmla="*/ 21 w 21"/>
                  <a:gd name="T27" fmla="*/ 0 h 15"/>
                  <a:gd name="T28" fmla="*/ 21 w 21"/>
                  <a:gd name="T2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15">
                    <a:moveTo>
                      <a:pt x="21" y="0"/>
                    </a:moveTo>
                    <a:cubicBezTo>
                      <a:pt x="20" y="0"/>
                      <a:pt x="20" y="0"/>
                      <a:pt x="19" y="1"/>
                    </a:cubicBezTo>
                    <a:cubicBezTo>
                      <a:pt x="20" y="0"/>
                      <a:pt x="20" y="0"/>
                      <a:pt x="20" y="0"/>
                    </a:cubicBezTo>
                    <a:cubicBezTo>
                      <a:pt x="20" y="0"/>
                      <a:pt x="20" y="0"/>
                      <a:pt x="20" y="0"/>
                    </a:cubicBezTo>
                    <a:cubicBezTo>
                      <a:pt x="19" y="0"/>
                      <a:pt x="19" y="0"/>
                      <a:pt x="19" y="0"/>
                    </a:cubicBezTo>
                    <a:cubicBezTo>
                      <a:pt x="16" y="1"/>
                      <a:pt x="16" y="1"/>
                      <a:pt x="3" y="12"/>
                    </a:cubicBezTo>
                    <a:cubicBezTo>
                      <a:pt x="2" y="13"/>
                      <a:pt x="1" y="13"/>
                      <a:pt x="0" y="15"/>
                    </a:cubicBezTo>
                    <a:cubicBezTo>
                      <a:pt x="1" y="15"/>
                      <a:pt x="1" y="15"/>
                      <a:pt x="1" y="15"/>
                    </a:cubicBezTo>
                    <a:cubicBezTo>
                      <a:pt x="4" y="14"/>
                      <a:pt x="6" y="11"/>
                      <a:pt x="9" y="9"/>
                    </a:cubicBezTo>
                    <a:cubicBezTo>
                      <a:pt x="9" y="9"/>
                      <a:pt x="9" y="9"/>
                      <a:pt x="9" y="9"/>
                    </a:cubicBezTo>
                    <a:cubicBezTo>
                      <a:pt x="9" y="9"/>
                      <a:pt x="9" y="9"/>
                      <a:pt x="9" y="9"/>
                    </a:cubicBezTo>
                    <a:cubicBezTo>
                      <a:pt x="10" y="8"/>
                      <a:pt x="11" y="7"/>
                      <a:pt x="13" y="6"/>
                    </a:cubicBezTo>
                    <a:cubicBezTo>
                      <a:pt x="15" y="4"/>
                      <a:pt x="18" y="3"/>
                      <a:pt x="20" y="1"/>
                    </a:cubicBezTo>
                    <a:cubicBezTo>
                      <a:pt x="21" y="1"/>
                      <a:pt x="21" y="1"/>
                      <a:pt x="21" y="0"/>
                    </a:cubicBezTo>
                    <a:cubicBezTo>
                      <a:pt x="21" y="0"/>
                      <a:pt x="21" y="0"/>
                      <a:pt x="2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2" name="îsľîḑé">
                <a:extLst>
                  <a:ext uri="{FF2B5EF4-FFF2-40B4-BE49-F238E27FC236}">
                    <a16:creationId xmlns:a16="http://schemas.microsoft.com/office/drawing/2014/main" id="{530DD81A-7654-494A-8971-9F85A7F2DC50}"/>
                  </a:ext>
                </a:extLst>
              </p:cNvPr>
              <p:cNvSpPr/>
              <p:nvPr/>
            </p:nvSpPr>
            <p:spPr bwMode="auto">
              <a:xfrm>
                <a:off x="1427" y="1059"/>
                <a:ext cx="40" cy="23"/>
              </a:xfrm>
              <a:custGeom>
                <a:avLst/>
                <a:gdLst>
                  <a:gd name="T0" fmla="*/ 19 w 19"/>
                  <a:gd name="T1" fmla="*/ 0 h 11"/>
                  <a:gd name="T2" fmla="*/ 19 w 19"/>
                  <a:gd name="T3" fmla="*/ 0 h 11"/>
                  <a:gd name="T4" fmla="*/ 14 w 19"/>
                  <a:gd name="T5" fmla="*/ 3 h 11"/>
                  <a:gd name="T6" fmla="*/ 10 w 19"/>
                  <a:gd name="T7" fmla="*/ 5 h 11"/>
                  <a:gd name="T8" fmla="*/ 9 w 19"/>
                  <a:gd name="T9" fmla="*/ 5 h 11"/>
                  <a:gd name="T10" fmla="*/ 10 w 19"/>
                  <a:gd name="T11" fmla="*/ 5 h 11"/>
                  <a:gd name="T12" fmla="*/ 10 w 19"/>
                  <a:gd name="T13" fmla="*/ 5 h 11"/>
                  <a:gd name="T14" fmla="*/ 11 w 19"/>
                  <a:gd name="T15" fmla="*/ 3 h 11"/>
                  <a:gd name="T16" fmla="*/ 2 w 19"/>
                  <a:gd name="T17" fmla="*/ 9 h 11"/>
                  <a:gd name="T18" fmla="*/ 2 w 19"/>
                  <a:gd name="T19" fmla="*/ 9 h 11"/>
                  <a:gd name="T20" fmla="*/ 6 w 19"/>
                  <a:gd name="T21" fmla="*/ 7 h 11"/>
                  <a:gd name="T22" fmla="*/ 4 w 19"/>
                  <a:gd name="T23" fmla="*/ 8 h 11"/>
                  <a:gd name="T24" fmla="*/ 6 w 19"/>
                  <a:gd name="T25" fmla="*/ 8 h 11"/>
                  <a:gd name="T26" fmla="*/ 8 w 19"/>
                  <a:gd name="T27" fmla="*/ 7 h 11"/>
                  <a:gd name="T28" fmla="*/ 1 w 19"/>
                  <a:gd name="T29" fmla="*/ 10 h 11"/>
                  <a:gd name="T30" fmla="*/ 1 w 19"/>
                  <a:gd name="T31" fmla="*/ 11 h 11"/>
                  <a:gd name="T32" fmla="*/ 1 w 19"/>
                  <a:gd name="T33" fmla="*/ 11 h 11"/>
                  <a:gd name="T34" fmla="*/ 3 w 19"/>
                  <a:gd name="T35" fmla="*/ 10 h 11"/>
                  <a:gd name="T36" fmla="*/ 9 w 19"/>
                  <a:gd name="T37" fmla="*/ 7 h 11"/>
                  <a:gd name="T38" fmla="*/ 13 w 19"/>
                  <a:gd name="T39" fmla="*/ 5 h 11"/>
                  <a:gd name="T40" fmla="*/ 18 w 19"/>
                  <a:gd name="T41" fmla="*/ 2 h 11"/>
                  <a:gd name="T42" fmla="*/ 19 w 19"/>
                  <a:gd name="T43" fmla="*/ 1 h 11"/>
                  <a:gd name="T44" fmla="*/ 19 w 19"/>
                  <a:gd name="T45" fmla="*/ 1 h 11"/>
                  <a:gd name="T46" fmla="*/ 18 w 19"/>
                  <a:gd name="T47" fmla="*/ 1 h 11"/>
                  <a:gd name="T48" fmla="*/ 14 w 19"/>
                  <a:gd name="T49" fmla="*/ 4 h 11"/>
                  <a:gd name="T50" fmla="*/ 19 w 19"/>
                  <a:gd name="T5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11">
                    <a:moveTo>
                      <a:pt x="19" y="0"/>
                    </a:moveTo>
                    <a:cubicBezTo>
                      <a:pt x="19" y="0"/>
                      <a:pt x="19" y="0"/>
                      <a:pt x="19" y="0"/>
                    </a:cubicBezTo>
                    <a:cubicBezTo>
                      <a:pt x="19" y="0"/>
                      <a:pt x="14" y="2"/>
                      <a:pt x="14" y="3"/>
                    </a:cubicBezTo>
                    <a:cubicBezTo>
                      <a:pt x="14" y="3"/>
                      <a:pt x="13" y="4"/>
                      <a:pt x="10" y="5"/>
                    </a:cubicBezTo>
                    <a:cubicBezTo>
                      <a:pt x="9" y="5"/>
                      <a:pt x="9" y="5"/>
                      <a:pt x="9" y="5"/>
                    </a:cubicBezTo>
                    <a:cubicBezTo>
                      <a:pt x="10" y="5"/>
                      <a:pt x="10" y="5"/>
                      <a:pt x="10" y="5"/>
                    </a:cubicBezTo>
                    <a:cubicBezTo>
                      <a:pt x="10" y="5"/>
                      <a:pt x="10" y="5"/>
                      <a:pt x="10" y="5"/>
                    </a:cubicBezTo>
                    <a:cubicBezTo>
                      <a:pt x="10" y="4"/>
                      <a:pt x="12" y="4"/>
                      <a:pt x="11" y="3"/>
                    </a:cubicBezTo>
                    <a:cubicBezTo>
                      <a:pt x="11" y="3"/>
                      <a:pt x="2" y="8"/>
                      <a:pt x="2" y="9"/>
                    </a:cubicBezTo>
                    <a:cubicBezTo>
                      <a:pt x="2" y="9"/>
                      <a:pt x="2" y="9"/>
                      <a:pt x="2" y="9"/>
                    </a:cubicBezTo>
                    <a:cubicBezTo>
                      <a:pt x="2" y="9"/>
                      <a:pt x="2" y="9"/>
                      <a:pt x="6" y="7"/>
                    </a:cubicBezTo>
                    <a:cubicBezTo>
                      <a:pt x="6" y="7"/>
                      <a:pt x="5" y="8"/>
                      <a:pt x="4" y="8"/>
                    </a:cubicBezTo>
                    <a:cubicBezTo>
                      <a:pt x="4" y="8"/>
                      <a:pt x="4" y="8"/>
                      <a:pt x="6" y="8"/>
                    </a:cubicBezTo>
                    <a:cubicBezTo>
                      <a:pt x="6" y="7"/>
                      <a:pt x="6" y="7"/>
                      <a:pt x="8" y="7"/>
                    </a:cubicBezTo>
                    <a:cubicBezTo>
                      <a:pt x="6" y="7"/>
                      <a:pt x="3" y="9"/>
                      <a:pt x="1" y="10"/>
                    </a:cubicBezTo>
                    <a:cubicBezTo>
                      <a:pt x="1" y="10"/>
                      <a:pt x="0" y="11"/>
                      <a:pt x="1" y="11"/>
                    </a:cubicBezTo>
                    <a:cubicBezTo>
                      <a:pt x="1" y="11"/>
                      <a:pt x="1" y="11"/>
                      <a:pt x="1" y="11"/>
                    </a:cubicBezTo>
                    <a:cubicBezTo>
                      <a:pt x="1" y="11"/>
                      <a:pt x="2" y="10"/>
                      <a:pt x="3" y="10"/>
                    </a:cubicBezTo>
                    <a:cubicBezTo>
                      <a:pt x="7" y="7"/>
                      <a:pt x="9" y="7"/>
                      <a:pt x="9" y="7"/>
                    </a:cubicBezTo>
                    <a:cubicBezTo>
                      <a:pt x="11" y="6"/>
                      <a:pt x="12" y="6"/>
                      <a:pt x="13" y="5"/>
                    </a:cubicBezTo>
                    <a:cubicBezTo>
                      <a:pt x="14" y="5"/>
                      <a:pt x="18" y="2"/>
                      <a:pt x="18" y="2"/>
                    </a:cubicBezTo>
                    <a:cubicBezTo>
                      <a:pt x="19" y="1"/>
                      <a:pt x="19" y="1"/>
                      <a:pt x="19" y="1"/>
                    </a:cubicBezTo>
                    <a:cubicBezTo>
                      <a:pt x="19" y="1"/>
                      <a:pt x="19" y="1"/>
                      <a:pt x="19" y="1"/>
                    </a:cubicBezTo>
                    <a:cubicBezTo>
                      <a:pt x="18" y="1"/>
                      <a:pt x="18" y="1"/>
                      <a:pt x="18" y="1"/>
                    </a:cubicBezTo>
                    <a:cubicBezTo>
                      <a:pt x="17" y="2"/>
                      <a:pt x="16" y="3"/>
                      <a:pt x="14" y="4"/>
                    </a:cubicBezTo>
                    <a:cubicBezTo>
                      <a:pt x="16" y="2"/>
                      <a:pt x="18" y="1"/>
                      <a:pt x="1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3" name="isliďe">
                <a:extLst>
                  <a:ext uri="{FF2B5EF4-FFF2-40B4-BE49-F238E27FC236}">
                    <a16:creationId xmlns:a16="http://schemas.microsoft.com/office/drawing/2014/main" id="{0A46F8C5-46EB-4B98-99E5-7B57311B7344}"/>
                  </a:ext>
                </a:extLst>
              </p:cNvPr>
              <p:cNvSpPr/>
              <p:nvPr/>
            </p:nvSpPr>
            <p:spPr bwMode="auto">
              <a:xfrm>
                <a:off x="1371" y="1086"/>
                <a:ext cx="62" cy="48"/>
              </a:xfrm>
              <a:custGeom>
                <a:avLst/>
                <a:gdLst>
                  <a:gd name="T0" fmla="*/ 29 w 30"/>
                  <a:gd name="T1" fmla="*/ 0 h 23"/>
                  <a:gd name="T2" fmla="*/ 29 w 30"/>
                  <a:gd name="T3" fmla="*/ 0 h 23"/>
                  <a:gd name="T4" fmla="*/ 23 w 30"/>
                  <a:gd name="T5" fmla="*/ 6 h 23"/>
                  <a:gd name="T6" fmla="*/ 24 w 30"/>
                  <a:gd name="T7" fmla="*/ 4 h 23"/>
                  <a:gd name="T8" fmla="*/ 24 w 30"/>
                  <a:gd name="T9" fmla="*/ 4 h 23"/>
                  <a:gd name="T10" fmla="*/ 20 w 30"/>
                  <a:gd name="T11" fmla="*/ 5 h 23"/>
                  <a:gd name="T12" fmla="*/ 22 w 30"/>
                  <a:gd name="T13" fmla="*/ 4 h 23"/>
                  <a:gd name="T14" fmla="*/ 21 w 30"/>
                  <a:gd name="T15" fmla="*/ 4 h 23"/>
                  <a:gd name="T16" fmla="*/ 17 w 30"/>
                  <a:gd name="T17" fmla="*/ 6 h 23"/>
                  <a:gd name="T18" fmla="*/ 21 w 30"/>
                  <a:gd name="T19" fmla="*/ 3 h 23"/>
                  <a:gd name="T20" fmla="*/ 8 w 30"/>
                  <a:gd name="T21" fmla="*/ 12 h 23"/>
                  <a:gd name="T22" fmla="*/ 9 w 30"/>
                  <a:gd name="T23" fmla="*/ 13 h 23"/>
                  <a:gd name="T24" fmla="*/ 7 w 30"/>
                  <a:gd name="T25" fmla="*/ 14 h 23"/>
                  <a:gd name="T26" fmla="*/ 5 w 30"/>
                  <a:gd name="T27" fmla="*/ 16 h 23"/>
                  <a:gd name="T28" fmla="*/ 5 w 30"/>
                  <a:gd name="T29" fmla="*/ 16 h 23"/>
                  <a:gd name="T30" fmla="*/ 9 w 30"/>
                  <a:gd name="T31" fmla="*/ 14 h 23"/>
                  <a:gd name="T32" fmla="*/ 10 w 30"/>
                  <a:gd name="T33" fmla="*/ 14 h 23"/>
                  <a:gd name="T34" fmla="*/ 10 w 30"/>
                  <a:gd name="T35" fmla="*/ 14 h 23"/>
                  <a:gd name="T36" fmla="*/ 11 w 30"/>
                  <a:gd name="T37" fmla="*/ 14 h 23"/>
                  <a:gd name="T38" fmla="*/ 12 w 30"/>
                  <a:gd name="T39" fmla="*/ 14 h 23"/>
                  <a:gd name="T40" fmla="*/ 7 w 30"/>
                  <a:gd name="T41" fmla="*/ 17 h 23"/>
                  <a:gd name="T42" fmla="*/ 1 w 30"/>
                  <a:gd name="T43" fmla="*/ 21 h 23"/>
                  <a:gd name="T44" fmla="*/ 2 w 30"/>
                  <a:gd name="T45" fmla="*/ 21 h 23"/>
                  <a:gd name="T46" fmla="*/ 2 w 30"/>
                  <a:gd name="T47" fmla="*/ 21 h 23"/>
                  <a:gd name="T48" fmla="*/ 3 w 30"/>
                  <a:gd name="T49" fmla="*/ 21 h 23"/>
                  <a:gd name="T50" fmla="*/ 3 w 30"/>
                  <a:gd name="T51" fmla="*/ 21 h 23"/>
                  <a:gd name="T52" fmla="*/ 3 w 30"/>
                  <a:gd name="T53" fmla="*/ 21 h 23"/>
                  <a:gd name="T54" fmla="*/ 2 w 30"/>
                  <a:gd name="T55" fmla="*/ 23 h 23"/>
                  <a:gd name="T56" fmla="*/ 2 w 30"/>
                  <a:gd name="T57" fmla="*/ 23 h 23"/>
                  <a:gd name="T58" fmla="*/ 13 w 30"/>
                  <a:gd name="T59" fmla="*/ 17 h 23"/>
                  <a:gd name="T60" fmla="*/ 15 w 30"/>
                  <a:gd name="T61" fmla="*/ 16 h 23"/>
                  <a:gd name="T62" fmla="*/ 15 w 30"/>
                  <a:gd name="T63" fmla="*/ 16 h 23"/>
                  <a:gd name="T64" fmla="*/ 15 w 30"/>
                  <a:gd name="T65" fmla="*/ 17 h 23"/>
                  <a:gd name="T66" fmla="*/ 18 w 30"/>
                  <a:gd name="T67" fmla="*/ 17 h 23"/>
                  <a:gd name="T68" fmla="*/ 22 w 30"/>
                  <a:gd name="T69" fmla="*/ 14 h 23"/>
                  <a:gd name="T70" fmla="*/ 22 w 30"/>
                  <a:gd name="T71" fmla="*/ 14 h 23"/>
                  <a:gd name="T72" fmla="*/ 22 w 30"/>
                  <a:gd name="T73" fmla="*/ 14 h 23"/>
                  <a:gd name="T74" fmla="*/ 20 w 30"/>
                  <a:gd name="T75" fmla="*/ 15 h 23"/>
                  <a:gd name="T76" fmla="*/ 24 w 30"/>
                  <a:gd name="T77" fmla="*/ 13 h 23"/>
                  <a:gd name="T78" fmla="*/ 24 w 30"/>
                  <a:gd name="T79" fmla="*/ 13 h 23"/>
                  <a:gd name="T80" fmla="*/ 24 w 30"/>
                  <a:gd name="T81" fmla="*/ 13 h 23"/>
                  <a:gd name="T82" fmla="*/ 25 w 30"/>
                  <a:gd name="T83" fmla="*/ 13 h 23"/>
                  <a:gd name="T84" fmla="*/ 26 w 30"/>
                  <a:gd name="T85" fmla="*/ 11 h 23"/>
                  <a:gd name="T86" fmla="*/ 25 w 30"/>
                  <a:gd name="T87" fmla="*/ 8 h 23"/>
                  <a:gd name="T88" fmla="*/ 30 w 30"/>
                  <a:gd name="T89" fmla="*/ 1 h 23"/>
                  <a:gd name="T90" fmla="*/ 29 w 30"/>
                  <a:gd name="T91" fmla="*/ 0 h 23"/>
                  <a:gd name="T92" fmla="*/ 29 w 30"/>
                  <a:gd name="T9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0" h="23">
                    <a:moveTo>
                      <a:pt x="29" y="0"/>
                    </a:moveTo>
                    <a:cubicBezTo>
                      <a:pt x="29" y="0"/>
                      <a:pt x="29" y="0"/>
                      <a:pt x="29" y="0"/>
                    </a:cubicBezTo>
                    <a:cubicBezTo>
                      <a:pt x="27" y="2"/>
                      <a:pt x="25" y="5"/>
                      <a:pt x="23" y="6"/>
                    </a:cubicBezTo>
                    <a:cubicBezTo>
                      <a:pt x="22" y="5"/>
                      <a:pt x="23" y="5"/>
                      <a:pt x="24" y="4"/>
                    </a:cubicBezTo>
                    <a:cubicBezTo>
                      <a:pt x="24" y="4"/>
                      <a:pt x="24" y="4"/>
                      <a:pt x="24" y="4"/>
                    </a:cubicBezTo>
                    <a:cubicBezTo>
                      <a:pt x="22" y="4"/>
                      <a:pt x="22" y="5"/>
                      <a:pt x="20" y="5"/>
                    </a:cubicBezTo>
                    <a:cubicBezTo>
                      <a:pt x="21" y="5"/>
                      <a:pt x="21" y="5"/>
                      <a:pt x="22" y="4"/>
                    </a:cubicBezTo>
                    <a:cubicBezTo>
                      <a:pt x="21" y="4"/>
                      <a:pt x="21" y="4"/>
                      <a:pt x="21" y="4"/>
                    </a:cubicBezTo>
                    <a:cubicBezTo>
                      <a:pt x="20" y="4"/>
                      <a:pt x="19" y="5"/>
                      <a:pt x="17" y="6"/>
                    </a:cubicBezTo>
                    <a:cubicBezTo>
                      <a:pt x="18" y="5"/>
                      <a:pt x="20" y="4"/>
                      <a:pt x="21" y="3"/>
                    </a:cubicBezTo>
                    <a:cubicBezTo>
                      <a:pt x="20" y="3"/>
                      <a:pt x="8" y="11"/>
                      <a:pt x="8" y="12"/>
                    </a:cubicBezTo>
                    <a:cubicBezTo>
                      <a:pt x="9" y="13"/>
                      <a:pt x="9" y="13"/>
                      <a:pt x="9" y="13"/>
                    </a:cubicBezTo>
                    <a:cubicBezTo>
                      <a:pt x="9" y="13"/>
                      <a:pt x="9" y="13"/>
                      <a:pt x="7" y="14"/>
                    </a:cubicBezTo>
                    <a:cubicBezTo>
                      <a:pt x="5" y="15"/>
                      <a:pt x="5" y="15"/>
                      <a:pt x="5" y="16"/>
                    </a:cubicBezTo>
                    <a:cubicBezTo>
                      <a:pt x="5" y="16"/>
                      <a:pt x="5" y="16"/>
                      <a:pt x="5" y="16"/>
                    </a:cubicBezTo>
                    <a:cubicBezTo>
                      <a:pt x="7" y="16"/>
                      <a:pt x="8" y="15"/>
                      <a:pt x="9" y="14"/>
                    </a:cubicBezTo>
                    <a:cubicBezTo>
                      <a:pt x="9" y="14"/>
                      <a:pt x="9" y="14"/>
                      <a:pt x="10" y="14"/>
                    </a:cubicBezTo>
                    <a:cubicBezTo>
                      <a:pt x="10" y="14"/>
                      <a:pt x="10" y="14"/>
                      <a:pt x="10" y="14"/>
                    </a:cubicBezTo>
                    <a:cubicBezTo>
                      <a:pt x="11" y="14"/>
                      <a:pt x="11" y="14"/>
                      <a:pt x="11" y="14"/>
                    </a:cubicBezTo>
                    <a:cubicBezTo>
                      <a:pt x="11" y="14"/>
                      <a:pt x="12" y="14"/>
                      <a:pt x="12" y="14"/>
                    </a:cubicBezTo>
                    <a:cubicBezTo>
                      <a:pt x="10" y="16"/>
                      <a:pt x="8" y="16"/>
                      <a:pt x="7" y="17"/>
                    </a:cubicBezTo>
                    <a:cubicBezTo>
                      <a:pt x="1" y="18"/>
                      <a:pt x="0" y="21"/>
                      <a:pt x="1" y="21"/>
                    </a:cubicBezTo>
                    <a:cubicBezTo>
                      <a:pt x="1" y="21"/>
                      <a:pt x="1" y="21"/>
                      <a:pt x="2" y="21"/>
                    </a:cubicBezTo>
                    <a:cubicBezTo>
                      <a:pt x="2" y="21"/>
                      <a:pt x="2" y="21"/>
                      <a:pt x="2" y="21"/>
                    </a:cubicBezTo>
                    <a:cubicBezTo>
                      <a:pt x="3" y="21"/>
                      <a:pt x="3" y="21"/>
                      <a:pt x="3" y="21"/>
                    </a:cubicBezTo>
                    <a:cubicBezTo>
                      <a:pt x="3" y="21"/>
                      <a:pt x="3" y="21"/>
                      <a:pt x="3" y="21"/>
                    </a:cubicBezTo>
                    <a:cubicBezTo>
                      <a:pt x="3" y="21"/>
                      <a:pt x="3" y="21"/>
                      <a:pt x="3" y="21"/>
                    </a:cubicBezTo>
                    <a:cubicBezTo>
                      <a:pt x="3" y="22"/>
                      <a:pt x="2" y="22"/>
                      <a:pt x="2" y="23"/>
                    </a:cubicBezTo>
                    <a:cubicBezTo>
                      <a:pt x="2" y="23"/>
                      <a:pt x="2" y="23"/>
                      <a:pt x="2" y="23"/>
                    </a:cubicBezTo>
                    <a:cubicBezTo>
                      <a:pt x="3" y="23"/>
                      <a:pt x="9" y="20"/>
                      <a:pt x="13" y="17"/>
                    </a:cubicBezTo>
                    <a:cubicBezTo>
                      <a:pt x="14" y="16"/>
                      <a:pt x="14" y="16"/>
                      <a:pt x="15" y="16"/>
                    </a:cubicBezTo>
                    <a:cubicBezTo>
                      <a:pt x="15" y="16"/>
                      <a:pt x="15" y="16"/>
                      <a:pt x="15" y="16"/>
                    </a:cubicBezTo>
                    <a:cubicBezTo>
                      <a:pt x="15" y="17"/>
                      <a:pt x="15" y="17"/>
                      <a:pt x="15" y="17"/>
                    </a:cubicBezTo>
                    <a:cubicBezTo>
                      <a:pt x="18" y="17"/>
                      <a:pt x="18" y="17"/>
                      <a:pt x="18" y="17"/>
                    </a:cubicBezTo>
                    <a:cubicBezTo>
                      <a:pt x="20" y="17"/>
                      <a:pt x="20" y="17"/>
                      <a:pt x="22" y="14"/>
                    </a:cubicBezTo>
                    <a:cubicBezTo>
                      <a:pt x="22" y="14"/>
                      <a:pt x="22" y="14"/>
                      <a:pt x="22" y="14"/>
                    </a:cubicBezTo>
                    <a:cubicBezTo>
                      <a:pt x="22" y="14"/>
                      <a:pt x="22" y="14"/>
                      <a:pt x="22" y="14"/>
                    </a:cubicBezTo>
                    <a:cubicBezTo>
                      <a:pt x="22" y="14"/>
                      <a:pt x="22" y="14"/>
                      <a:pt x="20" y="15"/>
                    </a:cubicBezTo>
                    <a:cubicBezTo>
                      <a:pt x="20" y="14"/>
                      <a:pt x="22" y="13"/>
                      <a:pt x="24" y="13"/>
                    </a:cubicBezTo>
                    <a:cubicBezTo>
                      <a:pt x="24" y="13"/>
                      <a:pt x="24" y="13"/>
                      <a:pt x="24" y="13"/>
                    </a:cubicBezTo>
                    <a:cubicBezTo>
                      <a:pt x="24" y="13"/>
                      <a:pt x="24" y="13"/>
                      <a:pt x="24" y="13"/>
                    </a:cubicBezTo>
                    <a:cubicBezTo>
                      <a:pt x="24" y="13"/>
                      <a:pt x="24" y="13"/>
                      <a:pt x="25" y="13"/>
                    </a:cubicBezTo>
                    <a:cubicBezTo>
                      <a:pt x="25" y="13"/>
                      <a:pt x="26" y="12"/>
                      <a:pt x="26" y="11"/>
                    </a:cubicBezTo>
                    <a:cubicBezTo>
                      <a:pt x="24" y="10"/>
                      <a:pt x="24" y="9"/>
                      <a:pt x="25" y="8"/>
                    </a:cubicBezTo>
                    <a:cubicBezTo>
                      <a:pt x="25" y="7"/>
                      <a:pt x="30" y="1"/>
                      <a:pt x="30" y="1"/>
                    </a:cubicBezTo>
                    <a:cubicBezTo>
                      <a:pt x="29" y="0"/>
                      <a:pt x="29" y="0"/>
                      <a:pt x="29" y="0"/>
                    </a:cubicBezTo>
                    <a:cubicBezTo>
                      <a:pt x="29" y="0"/>
                      <a:pt x="29" y="0"/>
                      <a:pt x="2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4" name="ïS1ïḑe">
                <a:extLst>
                  <a:ext uri="{FF2B5EF4-FFF2-40B4-BE49-F238E27FC236}">
                    <a16:creationId xmlns:a16="http://schemas.microsoft.com/office/drawing/2014/main" id="{4BF75090-A355-4E9D-AD95-553BBC147B6D}"/>
                  </a:ext>
                </a:extLst>
              </p:cNvPr>
              <p:cNvSpPr/>
              <p:nvPr/>
            </p:nvSpPr>
            <p:spPr bwMode="auto">
              <a:xfrm>
                <a:off x="1477" y="1153"/>
                <a:ext cx="8" cy="6"/>
              </a:xfrm>
              <a:custGeom>
                <a:avLst/>
                <a:gdLst>
                  <a:gd name="T0" fmla="*/ 4 w 4"/>
                  <a:gd name="T1" fmla="*/ 0 h 3"/>
                  <a:gd name="T2" fmla="*/ 3 w 4"/>
                  <a:gd name="T3" fmla="*/ 0 h 3"/>
                  <a:gd name="T4" fmla="*/ 1 w 4"/>
                  <a:gd name="T5" fmla="*/ 1 h 3"/>
                  <a:gd name="T6" fmla="*/ 1 w 4"/>
                  <a:gd name="T7" fmla="*/ 3 h 3"/>
                  <a:gd name="T8" fmla="*/ 1 w 4"/>
                  <a:gd name="T9" fmla="*/ 3 h 3"/>
                  <a:gd name="T10" fmla="*/ 4 w 4"/>
                  <a:gd name="T11" fmla="*/ 1 h 3"/>
                  <a:gd name="T12" fmla="*/ 4 w 4"/>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4" y="0"/>
                    </a:moveTo>
                    <a:cubicBezTo>
                      <a:pt x="3" y="0"/>
                      <a:pt x="3" y="0"/>
                      <a:pt x="3" y="0"/>
                    </a:cubicBezTo>
                    <a:cubicBezTo>
                      <a:pt x="3" y="0"/>
                      <a:pt x="1" y="0"/>
                      <a:pt x="1" y="1"/>
                    </a:cubicBezTo>
                    <a:cubicBezTo>
                      <a:pt x="0" y="2"/>
                      <a:pt x="1" y="3"/>
                      <a:pt x="1" y="3"/>
                    </a:cubicBezTo>
                    <a:cubicBezTo>
                      <a:pt x="1" y="3"/>
                      <a:pt x="1" y="3"/>
                      <a:pt x="1" y="3"/>
                    </a:cubicBezTo>
                    <a:cubicBezTo>
                      <a:pt x="2" y="3"/>
                      <a:pt x="4" y="1"/>
                      <a:pt x="4" y="1"/>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5" name="íṡ1iḑe">
                <a:extLst>
                  <a:ext uri="{FF2B5EF4-FFF2-40B4-BE49-F238E27FC236}">
                    <a16:creationId xmlns:a16="http://schemas.microsoft.com/office/drawing/2014/main" id="{5C618F31-EE50-4197-8811-07A900A969A7}"/>
                  </a:ext>
                </a:extLst>
              </p:cNvPr>
              <p:cNvSpPr/>
              <p:nvPr/>
            </p:nvSpPr>
            <p:spPr bwMode="auto">
              <a:xfrm>
                <a:off x="1452" y="1130"/>
                <a:ext cx="29" cy="23"/>
              </a:xfrm>
              <a:custGeom>
                <a:avLst/>
                <a:gdLst>
                  <a:gd name="T0" fmla="*/ 6 w 14"/>
                  <a:gd name="T1" fmla="*/ 0 h 11"/>
                  <a:gd name="T2" fmla="*/ 3 w 14"/>
                  <a:gd name="T3" fmla="*/ 4 h 11"/>
                  <a:gd name="T4" fmla="*/ 2 w 14"/>
                  <a:gd name="T5" fmla="*/ 5 h 11"/>
                  <a:gd name="T6" fmla="*/ 0 w 14"/>
                  <a:gd name="T7" fmla="*/ 9 h 11"/>
                  <a:gd name="T8" fmla="*/ 1 w 14"/>
                  <a:gd name="T9" fmla="*/ 10 h 11"/>
                  <a:gd name="T10" fmla="*/ 1 w 14"/>
                  <a:gd name="T11" fmla="*/ 11 h 11"/>
                  <a:gd name="T12" fmla="*/ 2 w 14"/>
                  <a:gd name="T13" fmla="*/ 11 h 11"/>
                  <a:gd name="T14" fmla="*/ 3 w 14"/>
                  <a:gd name="T15" fmla="*/ 10 h 11"/>
                  <a:gd name="T16" fmla="*/ 8 w 14"/>
                  <a:gd name="T17" fmla="*/ 7 h 11"/>
                  <a:gd name="T18" fmla="*/ 9 w 14"/>
                  <a:gd name="T19" fmla="*/ 7 h 11"/>
                  <a:gd name="T20" fmla="*/ 10 w 14"/>
                  <a:gd name="T21" fmla="*/ 7 h 11"/>
                  <a:gd name="T22" fmla="*/ 12 w 14"/>
                  <a:gd name="T23" fmla="*/ 7 h 11"/>
                  <a:gd name="T24" fmla="*/ 13 w 14"/>
                  <a:gd name="T25" fmla="*/ 7 h 11"/>
                  <a:gd name="T26" fmla="*/ 13 w 14"/>
                  <a:gd name="T27" fmla="*/ 7 h 11"/>
                  <a:gd name="T28" fmla="*/ 13 w 14"/>
                  <a:gd name="T29" fmla="*/ 6 h 11"/>
                  <a:gd name="T30" fmla="*/ 12 w 14"/>
                  <a:gd name="T31" fmla="*/ 5 h 11"/>
                  <a:gd name="T32" fmla="*/ 10 w 14"/>
                  <a:gd name="T33" fmla="*/ 2 h 11"/>
                  <a:gd name="T34" fmla="*/ 10 w 14"/>
                  <a:gd name="T35" fmla="*/ 2 h 11"/>
                  <a:gd name="T36" fmla="*/ 7 w 14"/>
                  <a:gd name="T37" fmla="*/ 1 h 11"/>
                  <a:gd name="T38" fmla="*/ 6 w 14"/>
                  <a:gd name="T39" fmla="*/ 0 h 11"/>
                  <a:gd name="T40" fmla="*/ 6 w 14"/>
                  <a:gd name="T4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 h="11">
                    <a:moveTo>
                      <a:pt x="6" y="0"/>
                    </a:moveTo>
                    <a:cubicBezTo>
                      <a:pt x="5" y="0"/>
                      <a:pt x="3" y="4"/>
                      <a:pt x="3" y="4"/>
                    </a:cubicBezTo>
                    <a:cubicBezTo>
                      <a:pt x="3" y="4"/>
                      <a:pt x="2" y="5"/>
                      <a:pt x="2" y="5"/>
                    </a:cubicBezTo>
                    <a:cubicBezTo>
                      <a:pt x="0" y="9"/>
                      <a:pt x="0" y="9"/>
                      <a:pt x="0" y="9"/>
                    </a:cubicBezTo>
                    <a:cubicBezTo>
                      <a:pt x="1" y="9"/>
                      <a:pt x="1" y="9"/>
                      <a:pt x="1" y="10"/>
                    </a:cubicBezTo>
                    <a:cubicBezTo>
                      <a:pt x="1" y="11"/>
                      <a:pt x="1" y="11"/>
                      <a:pt x="1" y="11"/>
                    </a:cubicBezTo>
                    <a:cubicBezTo>
                      <a:pt x="1" y="11"/>
                      <a:pt x="1" y="11"/>
                      <a:pt x="2" y="11"/>
                    </a:cubicBezTo>
                    <a:cubicBezTo>
                      <a:pt x="2" y="11"/>
                      <a:pt x="2" y="11"/>
                      <a:pt x="3" y="10"/>
                    </a:cubicBezTo>
                    <a:cubicBezTo>
                      <a:pt x="4" y="9"/>
                      <a:pt x="6" y="7"/>
                      <a:pt x="8" y="7"/>
                    </a:cubicBezTo>
                    <a:cubicBezTo>
                      <a:pt x="8" y="7"/>
                      <a:pt x="9" y="7"/>
                      <a:pt x="9" y="7"/>
                    </a:cubicBezTo>
                    <a:cubicBezTo>
                      <a:pt x="9" y="7"/>
                      <a:pt x="10" y="7"/>
                      <a:pt x="10" y="7"/>
                    </a:cubicBezTo>
                    <a:cubicBezTo>
                      <a:pt x="11" y="7"/>
                      <a:pt x="11" y="7"/>
                      <a:pt x="12" y="7"/>
                    </a:cubicBezTo>
                    <a:cubicBezTo>
                      <a:pt x="12" y="7"/>
                      <a:pt x="13" y="7"/>
                      <a:pt x="13" y="7"/>
                    </a:cubicBezTo>
                    <a:cubicBezTo>
                      <a:pt x="13" y="7"/>
                      <a:pt x="13" y="7"/>
                      <a:pt x="13" y="7"/>
                    </a:cubicBezTo>
                    <a:cubicBezTo>
                      <a:pt x="14" y="7"/>
                      <a:pt x="13" y="6"/>
                      <a:pt x="13" y="6"/>
                    </a:cubicBezTo>
                    <a:cubicBezTo>
                      <a:pt x="13" y="5"/>
                      <a:pt x="12" y="5"/>
                      <a:pt x="12" y="5"/>
                    </a:cubicBezTo>
                    <a:cubicBezTo>
                      <a:pt x="11" y="4"/>
                      <a:pt x="11" y="3"/>
                      <a:pt x="10" y="2"/>
                    </a:cubicBezTo>
                    <a:cubicBezTo>
                      <a:pt x="10" y="2"/>
                      <a:pt x="10" y="2"/>
                      <a:pt x="10" y="2"/>
                    </a:cubicBezTo>
                    <a:cubicBezTo>
                      <a:pt x="9" y="2"/>
                      <a:pt x="8" y="2"/>
                      <a:pt x="7" y="1"/>
                    </a:cubicBezTo>
                    <a:cubicBezTo>
                      <a:pt x="7" y="1"/>
                      <a:pt x="7" y="0"/>
                      <a:pt x="6" y="0"/>
                    </a:cubicBezTo>
                    <a:cubicBezTo>
                      <a:pt x="6" y="0"/>
                      <a:pt x="6"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6" name="ísḻîďè">
                <a:extLst>
                  <a:ext uri="{FF2B5EF4-FFF2-40B4-BE49-F238E27FC236}">
                    <a16:creationId xmlns:a16="http://schemas.microsoft.com/office/drawing/2014/main" id="{E59C0B88-CB66-4D9B-9617-7028DC20C6FE}"/>
                  </a:ext>
                </a:extLst>
              </p:cNvPr>
              <p:cNvSpPr/>
              <p:nvPr/>
            </p:nvSpPr>
            <p:spPr bwMode="auto">
              <a:xfrm>
                <a:off x="1460" y="1151"/>
                <a:ext cx="13" cy="8"/>
              </a:xfrm>
              <a:custGeom>
                <a:avLst/>
                <a:gdLst>
                  <a:gd name="T0" fmla="*/ 5 w 6"/>
                  <a:gd name="T1" fmla="*/ 0 h 4"/>
                  <a:gd name="T2" fmla="*/ 5 w 6"/>
                  <a:gd name="T3" fmla="*/ 0 h 4"/>
                  <a:gd name="T4" fmla="*/ 0 w 6"/>
                  <a:gd name="T5" fmla="*/ 2 h 4"/>
                  <a:gd name="T6" fmla="*/ 0 w 6"/>
                  <a:gd name="T7" fmla="*/ 4 h 4"/>
                  <a:gd name="T8" fmla="*/ 0 w 6"/>
                  <a:gd name="T9" fmla="*/ 4 h 4"/>
                  <a:gd name="T10" fmla="*/ 6 w 6"/>
                  <a:gd name="T11" fmla="*/ 1 h 4"/>
                  <a:gd name="T12" fmla="*/ 5 w 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6" h="4">
                    <a:moveTo>
                      <a:pt x="5" y="0"/>
                    </a:moveTo>
                    <a:cubicBezTo>
                      <a:pt x="5" y="0"/>
                      <a:pt x="5" y="0"/>
                      <a:pt x="5" y="0"/>
                    </a:cubicBezTo>
                    <a:cubicBezTo>
                      <a:pt x="5" y="0"/>
                      <a:pt x="2" y="1"/>
                      <a:pt x="0" y="2"/>
                    </a:cubicBezTo>
                    <a:cubicBezTo>
                      <a:pt x="0" y="2"/>
                      <a:pt x="0" y="3"/>
                      <a:pt x="0" y="4"/>
                    </a:cubicBezTo>
                    <a:cubicBezTo>
                      <a:pt x="0" y="4"/>
                      <a:pt x="0" y="4"/>
                      <a:pt x="0" y="4"/>
                    </a:cubicBezTo>
                    <a:cubicBezTo>
                      <a:pt x="2" y="4"/>
                      <a:pt x="5" y="2"/>
                      <a:pt x="6" y="1"/>
                    </a:cubicBezTo>
                    <a:cubicBezTo>
                      <a:pt x="6" y="0"/>
                      <a:pt x="6"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7" name="ïṡliḍé">
                <a:extLst>
                  <a:ext uri="{FF2B5EF4-FFF2-40B4-BE49-F238E27FC236}">
                    <a16:creationId xmlns:a16="http://schemas.microsoft.com/office/drawing/2014/main" id="{48D4107A-473E-44A7-8B73-3497288405BE}"/>
                  </a:ext>
                </a:extLst>
              </p:cNvPr>
              <p:cNvSpPr/>
              <p:nvPr/>
            </p:nvSpPr>
            <p:spPr bwMode="auto">
              <a:xfrm>
                <a:off x="1450" y="1536"/>
                <a:ext cx="10" cy="7"/>
              </a:xfrm>
              <a:custGeom>
                <a:avLst/>
                <a:gdLst>
                  <a:gd name="T0" fmla="*/ 2 w 5"/>
                  <a:gd name="T1" fmla="*/ 0 h 3"/>
                  <a:gd name="T2" fmla="*/ 1 w 5"/>
                  <a:gd name="T3" fmla="*/ 0 h 3"/>
                  <a:gd name="T4" fmla="*/ 2 w 5"/>
                  <a:gd name="T5" fmla="*/ 3 h 3"/>
                  <a:gd name="T6" fmla="*/ 4 w 5"/>
                  <a:gd name="T7" fmla="*/ 3 h 3"/>
                  <a:gd name="T8" fmla="*/ 5 w 5"/>
                  <a:gd name="T9" fmla="*/ 2 h 3"/>
                  <a:gd name="T10" fmla="*/ 2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2" y="0"/>
                    </a:moveTo>
                    <a:cubicBezTo>
                      <a:pt x="2" y="0"/>
                      <a:pt x="2" y="0"/>
                      <a:pt x="1" y="0"/>
                    </a:cubicBezTo>
                    <a:cubicBezTo>
                      <a:pt x="0" y="0"/>
                      <a:pt x="1" y="2"/>
                      <a:pt x="2" y="3"/>
                    </a:cubicBezTo>
                    <a:cubicBezTo>
                      <a:pt x="2" y="3"/>
                      <a:pt x="3" y="3"/>
                      <a:pt x="4" y="3"/>
                    </a:cubicBezTo>
                    <a:cubicBezTo>
                      <a:pt x="5" y="3"/>
                      <a:pt x="5" y="3"/>
                      <a:pt x="5" y="2"/>
                    </a:cubicBezTo>
                    <a:cubicBezTo>
                      <a:pt x="5" y="1"/>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8" name="ïṡļîḍe">
                <a:extLst>
                  <a:ext uri="{FF2B5EF4-FFF2-40B4-BE49-F238E27FC236}">
                    <a16:creationId xmlns:a16="http://schemas.microsoft.com/office/drawing/2014/main" id="{16B78DDE-0338-40A2-8886-DFFF400DC9BA}"/>
                  </a:ext>
                </a:extLst>
              </p:cNvPr>
              <p:cNvSpPr/>
              <p:nvPr/>
            </p:nvSpPr>
            <p:spPr bwMode="auto">
              <a:xfrm>
                <a:off x="1926" y="1197"/>
                <a:ext cx="4" cy="2"/>
              </a:xfrm>
              <a:custGeom>
                <a:avLst/>
                <a:gdLst>
                  <a:gd name="T0" fmla="*/ 0 w 2"/>
                  <a:gd name="T1" fmla="*/ 0 h 1"/>
                  <a:gd name="T2" fmla="*/ 0 w 2"/>
                  <a:gd name="T3" fmla="*/ 1 h 1"/>
                  <a:gd name="T4" fmla="*/ 2 w 2"/>
                  <a:gd name="T5" fmla="*/ 1 h 1"/>
                  <a:gd name="T6" fmla="*/ 0 w 2"/>
                  <a:gd name="T7" fmla="*/ 0 h 1"/>
                </a:gdLst>
                <a:ahLst/>
                <a:cxnLst>
                  <a:cxn ang="0">
                    <a:pos x="T0" y="T1"/>
                  </a:cxn>
                  <a:cxn ang="0">
                    <a:pos x="T2" y="T3"/>
                  </a:cxn>
                  <a:cxn ang="0">
                    <a:pos x="T4" y="T5"/>
                  </a:cxn>
                  <a:cxn ang="0">
                    <a:pos x="T6" y="T7"/>
                  </a:cxn>
                </a:cxnLst>
                <a:rect l="0" t="0" r="r" b="b"/>
                <a:pathLst>
                  <a:path w="2" h="1">
                    <a:moveTo>
                      <a:pt x="0" y="0"/>
                    </a:moveTo>
                    <a:cubicBezTo>
                      <a:pt x="0" y="1"/>
                      <a:pt x="0" y="1"/>
                      <a:pt x="0" y="1"/>
                    </a:cubicBezTo>
                    <a:cubicBezTo>
                      <a:pt x="2" y="1"/>
                      <a:pt x="2" y="1"/>
                      <a:pt x="2" y="1"/>
                    </a:cubicBezTo>
                    <a:cubicBezTo>
                      <a:pt x="1" y="1"/>
                      <a:pt x="1"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9" name="îṣľîďê">
                <a:extLst>
                  <a:ext uri="{FF2B5EF4-FFF2-40B4-BE49-F238E27FC236}">
                    <a16:creationId xmlns:a16="http://schemas.microsoft.com/office/drawing/2014/main" id="{36B24F0D-54C2-47D4-9B0F-8458862EB3D0}"/>
                  </a:ext>
                </a:extLst>
              </p:cNvPr>
              <p:cNvSpPr/>
              <p:nvPr/>
            </p:nvSpPr>
            <p:spPr bwMode="auto">
              <a:xfrm>
                <a:off x="1583" y="1224"/>
                <a:ext cx="48" cy="46"/>
              </a:xfrm>
              <a:custGeom>
                <a:avLst/>
                <a:gdLst>
                  <a:gd name="T0" fmla="*/ 13 w 23"/>
                  <a:gd name="T1" fmla="*/ 9 h 22"/>
                  <a:gd name="T2" fmla="*/ 0 w 23"/>
                  <a:gd name="T3" fmla="*/ 17 h 22"/>
                  <a:gd name="T4" fmla="*/ 6 w 23"/>
                  <a:gd name="T5" fmla="*/ 17 h 22"/>
                  <a:gd name="T6" fmla="*/ 15 w 23"/>
                  <a:gd name="T7" fmla="*/ 19 h 22"/>
                  <a:gd name="T8" fmla="*/ 16 w 23"/>
                  <a:gd name="T9" fmla="*/ 19 h 22"/>
                  <a:gd name="T10" fmla="*/ 16 w 23"/>
                  <a:gd name="T11" fmla="*/ 19 h 22"/>
                  <a:gd name="T12" fmla="*/ 17 w 23"/>
                  <a:gd name="T13" fmla="*/ 19 h 22"/>
                  <a:gd name="T14" fmla="*/ 18 w 23"/>
                  <a:gd name="T15" fmla="*/ 19 h 22"/>
                  <a:gd name="T16" fmla="*/ 19 w 23"/>
                  <a:gd name="T17" fmla="*/ 19 h 22"/>
                  <a:gd name="T18" fmla="*/ 20 w 23"/>
                  <a:gd name="T19" fmla="*/ 21 h 22"/>
                  <a:gd name="T20" fmla="*/ 20 w 23"/>
                  <a:gd name="T21" fmla="*/ 22 h 22"/>
                  <a:gd name="T22" fmla="*/ 20 w 23"/>
                  <a:gd name="T23" fmla="*/ 22 h 22"/>
                  <a:gd name="T24" fmla="*/ 22 w 23"/>
                  <a:gd name="T25" fmla="*/ 18 h 22"/>
                  <a:gd name="T26" fmla="*/ 19 w 23"/>
                  <a:gd name="T27" fmla="*/ 10 h 22"/>
                  <a:gd name="T28" fmla="*/ 17 w 23"/>
                  <a:gd name="T29" fmla="*/ 9 h 22"/>
                  <a:gd name="T30" fmla="*/ 14 w 23"/>
                  <a:gd name="T31" fmla="*/ 9 h 22"/>
                  <a:gd name="T32" fmla="*/ 14 w 23"/>
                  <a:gd name="T33" fmla="*/ 9 h 22"/>
                  <a:gd name="T34" fmla="*/ 13 w 23"/>
                  <a:gd name="T35" fmla="*/ 9 h 22"/>
                  <a:gd name="T36" fmla="*/ 14 w 23"/>
                  <a:gd name="T37" fmla="*/ 0 h 22"/>
                  <a:gd name="T38" fmla="*/ 9 w 23"/>
                  <a:gd name="T39" fmla="*/ 4 h 22"/>
                  <a:gd name="T40" fmla="*/ 3 w 23"/>
                  <a:gd name="T41" fmla="*/ 12 h 22"/>
                  <a:gd name="T42" fmla="*/ 2 w 23"/>
                  <a:gd name="T43" fmla="*/ 14 h 22"/>
                  <a:gd name="T44" fmla="*/ 12 w 23"/>
                  <a:gd name="T45" fmla="*/ 7 h 22"/>
                  <a:gd name="T46" fmla="*/ 11 w 23"/>
                  <a:gd name="T47" fmla="*/ 6 h 22"/>
                  <a:gd name="T48" fmla="*/ 11 w 23"/>
                  <a:gd name="T49" fmla="*/ 5 h 22"/>
                  <a:gd name="T50" fmla="*/ 12 w 23"/>
                  <a:gd name="T51" fmla="*/ 4 h 22"/>
                  <a:gd name="T52" fmla="*/ 14 w 23"/>
                  <a:gd name="T53" fmla="*/ 0 h 22"/>
                  <a:gd name="T54" fmla="*/ 14 w 23"/>
                  <a:gd name="T5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 h="22">
                    <a:moveTo>
                      <a:pt x="13" y="9"/>
                    </a:moveTo>
                    <a:cubicBezTo>
                      <a:pt x="0" y="17"/>
                      <a:pt x="0" y="17"/>
                      <a:pt x="0" y="17"/>
                    </a:cubicBezTo>
                    <a:cubicBezTo>
                      <a:pt x="0" y="17"/>
                      <a:pt x="1" y="17"/>
                      <a:pt x="6" y="17"/>
                    </a:cubicBezTo>
                    <a:cubicBezTo>
                      <a:pt x="10" y="18"/>
                      <a:pt x="12" y="18"/>
                      <a:pt x="15" y="19"/>
                    </a:cubicBezTo>
                    <a:cubicBezTo>
                      <a:pt x="16" y="19"/>
                      <a:pt x="16" y="19"/>
                      <a:pt x="16" y="19"/>
                    </a:cubicBezTo>
                    <a:cubicBezTo>
                      <a:pt x="16" y="19"/>
                      <a:pt x="16" y="19"/>
                      <a:pt x="16" y="19"/>
                    </a:cubicBezTo>
                    <a:cubicBezTo>
                      <a:pt x="16" y="19"/>
                      <a:pt x="17" y="19"/>
                      <a:pt x="17" y="19"/>
                    </a:cubicBezTo>
                    <a:cubicBezTo>
                      <a:pt x="17" y="19"/>
                      <a:pt x="18" y="19"/>
                      <a:pt x="18" y="19"/>
                    </a:cubicBezTo>
                    <a:cubicBezTo>
                      <a:pt x="18" y="19"/>
                      <a:pt x="19" y="19"/>
                      <a:pt x="19" y="19"/>
                    </a:cubicBezTo>
                    <a:cubicBezTo>
                      <a:pt x="20" y="20"/>
                      <a:pt x="20" y="21"/>
                      <a:pt x="20" y="21"/>
                    </a:cubicBezTo>
                    <a:cubicBezTo>
                      <a:pt x="20" y="22"/>
                      <a:pt x="20" y="22"/>
                      <a:pt x="20" y="22"/>
                    </a:cubicBezTo>
                    <a:cubicBezTo>
                      <a:pt x="20" y="22"/>
                      <a:pt x="20" y="22"/>
                      <a:pt x="20" y="22"/>
                    </a:cubicBezTo>
                    <a:cubicBezTo>
                      <a:pt x="21" y="22"/>
                      <a:pt x="22" y="20"/>
                      <a:pt x="22" y="18"/>
                    </a:cubicBezTo>
                    <a:cubicBezTo>
                      <a:pt x="23" y="16"/>
                      <a:pt x="21" y="12"/>
                      <a:pt x="19" y="10"/>
                    </a:cubicBezTo>
                    <a:cubicBezTo>
                      <a:pt x="18" y="9"/>
                      <a:pt x="18" y="9"/>
                      <a:pt x="17" y="9"/>
                    </a:cubicBezTo>
                    <a:cubicBezTo>
                      <a:pt x="17" y="9"/>
                      <a:pt x="16" y="9"/>
                      <a:pt x="14" y="9"/>
                    </a:cubicBezTo>
                    <a:cubicBezTo>
                      <a:pt x="14" y="9"/>
                      <a:pt x="14" y="9"/>
                      <a:pt x="14" y="9"/>
                    </a:cubicBezTo>
                    <a:cubicBezTo>
                      <a:pt x="13" y="9"/>
                      <a:pt x="13" y="9"/>
                      <a:pt x="13" y="9"/>
                    </a:cubicBezTo>
                    <a:moveTo>
                      <a:pt x="14" y="0"/>
                    </a:moveTo>
                    <a:cubicBezTo>
                      <a:pt x="13" y="0"/>
                      <a:pt x="11" y="2"/>
                      <a:pt x="9" y="4"/>
                    </a:cubicBezTo>
                    <a:cubicBezTo>
                      <a:pt x="7" y="7"/>
                      <a:pt x="5" y="10"/>
                      <a:pt x="3" y="12"/>
                    </a:cubicBezTo>
                    <a:cubicBezTo>
                      <a:pt x="3" y="13"/>
                      <a:pt x="3" y="13"/>
                      <a:pt x="2" y="14"/>
                    </a:cubicBezTo>
                    <a:cubicBezTo>
                      <a:pt x="12" y="7"/>
                      <a:pt x="12" y="7"/>
                      <a:pt x="12" y="7"/>
                    </a:cubicBezTo>
                    <a:cubicBezTo>
                      <a:pt x="12" y="7"/>
                      <a:pt x="11" y="6"/>
                      <a:pt x="11" y="6"/>
                    </a:cubicBezTo>
                    <a:cubicBezTo>
                      <a:pt x="11" y="5"/>
                      <a:pt x="11" y="5"/>
                      <a:pt x="11" y="5"/>
                    </a:cubicBezTo>
                    <a:cubicBezTo>
                      <a:pt x="11" y="5"/>
                      <a:pt x="12" y="4"/>
                      <a:pt x="12" y="4"/>
                    </a:cubicBezTo>
                    <a:cubicBezTo>
                      <a:pt x="13" y="2"/>
                      <a:pt x="14" y="1"/>
                      <a:pt x="14" y="0"/>
                    </a:cubicBezTo>
                    <a:cubicBezTo>
                      <a:pt x="14" y="0"/>
                      <a:pt x="14" y="0"/>
                      <a:pt x="1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0" name="îṥḷíḋe">
                <a:extLst>
                  <a:ext uri="{FF2B5EF4-FFF2-40B4-BE49-F238E27FC236}">
                    <a16:creationId xmlns:a16="http://schemas.microsoft.com/office/drawing/2014/main" id="{FDDF3DFB-4052-4BF4-A4A2-F94D506D851E}"/>
                  </a:ext>
                </a:extLst>
              </p:cNvPr>
              <p:cNvSpPr/>
              <p:nvPr/>
            </p:nvSpPr>
            <p:spPr bwMode="auto">
              <a:xfrm>
                <a:off x="1901" y="1153"/>
                <a:ext cx="75" cy="79"/>
              </a:xfrm>
              <a:custGeom>
                <a:avLst/>
                <a:gdLst>
                  <a:gd name="T0" fmla="*/ 28 w 36"/>
                  <a:gd name="T1" fmla="*/ 37 h 38"/>
                  <a:gd name="T2" fmla="*/ 31 w 36"/>
                  <a:gd name="T3" fmla="*/ 37 h 38"/>
                  <a:gd name="T4" fmla="*/ 36 w 36"/>
                  <a:gd name="T5" fmla="*/ 34 h 38"/>
                  <a:gd name="T6" fmla="*/ 34 w 36"/>
                  <a:gd name="T7" fmla="*/ 34 h 38"/>
                  <a:gd name="T8" fmla="*/ 32 w 36"/>
                  <a:gd name="T9" fmla="*/ 34 h 38"/>
                  <a:gd name="T10" fmla="*/ 30 w 36"/>
                  <a:gd name="T11" fmla="*/ 26 h 38"/>
                  <a:gd name="T12" fmla="*/ 29 w 36"/>
                  <a:gd name="T13" fmla="*/ 26 h 38"/>
                  <a:gd name="T14" fmla="*/ 26 w 36"/>
                  <a:gd name="T15" fmla="*/ 23 h 38"/>
                  <a:gd name="T16" fmla="*/ 28 w 36"/>
                  <a:gd name="T17" fmla="*/ 23 h 38"/>
                  <a:gd name="T18" fmla="*/ 29 w 36"/>
                  <a:gd name="T19" fmla="*/ 23 h 38"/>
                  <a:gd name="T20" fmla="*/ 28 w 36"/>
                  <a:gd name="T21" fmla="*/ 22 h 38"/>
                  <a:gd name="T22" fmla="*/ 6 w 36"/>
                  <a:gd name="T23" fmla="*/ 0 h 38"/>
                  <a:gd name="T24" fmla="*/ 0 w 36"/>
                  <a:gd name="T25" fmla="*/ 2 h 38"/>
                  <a:gd name="T26" fmla="*/ 1 w 36"/>
                  <a:gd name="T27" fmla="*/ 10 h 38"/>
                  <a:gd name="T28" fmla="*/ 4 w 36"/>
                  <a:gd name="T29" fmla="*/ 9 h 38"/>
                  <a:gd name="T30" fmla="*/ 6 w 36"/>
                  <a:gd name="T31" fmla="*/ 8 h 38"/>
                  <a:gd name="T32" fmla="*/ 11 w 36"/>
                  <a:gd name="T33" fmla="*/ 16 h 38"/>
                  <a:gd name="T34" fmla="*/ 14 w 36"/>
                  <a:gd name="T35" fmla="*/ 19 h 38"/>
                  <a:gd name="T36" fmla="*/ 17 w 36"/>
                  <a:gd name="T37" fmla="*/ 23 h 38"/>
                  <a:gd name="T38" fmla="*/ 12 w 36"/>
                  <a:gd name="T39" fmla="*/ 22 h 38"/>
                  <a:gd name="T40" fmla="*/ 13 w 36"/>
                  <a:gd name="T41" fmla="*/ 29 h 38"/>
                  <a:gd name="T42" fmla="*/ 16 w 36"/>
                  <a:gd name="T43" fmla="*/ 31 h 38"/>
                  <a:gd name="T44" fmla="*/ 18 w 36"/>
                  <a:gd name="T45" fmla="*/ 31 h 38"/>
                  <a:gd name="T46" fmla="*/ 20 w 36"/>
                  <a:gd name="T47" fmla="*/ 32 h 38"/>
                  <a:gd name="T48" fmla="*/ 19 w 36"/>
                  <a:gd name="T49" fmla="*/ 32 h 38"/>
                  <a:gd name="T50" fmla="*/ 16 w 36"/>
                  <a:gd name="T51" fmla="*/ 35 h 38"/>
                  <a:gd name="T52" fmla="*/ 14 w 36"/>
                  <a:gd name="T53" fmla="*/ 38 h 38"/>
                  <a:gd name="T54" fmla="*/ 21 w 36"/>
                  <a:gd name="T55" fmla="*/ 37 h 38"/>
                  <a:gd name="T56" fmla="*/ 20 w 36"/>
                  <a:gd name="T57" fmla="*/ 17 h 38"/>
                  <a:gd name="T58" fmla="*/ 17 w 36"/>
                  <a:gd name="T59" fmla="*/ 13 h 38"/>
                  <a:gd name="T60" fmla="*/ 11 w 36"/>
                  <a:gd name="T61" fmla="*/ 12 h 38"/>
                  <a:gd name="T62" fmla="*/ 10 w 36"/>
                  <a:gd name="T63" fmla="*/ 4 h 38"/>
                  <a:gd name="T64" fmla="*/ 6 w 36"/>
                  <a:gd name="T65" fmla="*/ 4 h 38"/>
                  <a:gd name="T66" fmla="*/ 6 w 36"/>
                  <a:gd name="T6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6" h="38">
                    <a:moveTo>
                      <a:pt x="22" y="19"/>
                    </a:moveTo>
                    <a:cubicBezTo>
                      <a:pt x="28" y="37"/>
                      <a:pt x="28" y="37"/>
                      <a:pt x="28" y="37"/>
                    </a:cubicBezTo>
                    <a:cubicBezTo>
                      <a:pt x="29" y="37"/>
                      <a:pt x="30" y="37"/>
                      <a:pt x="30" y="37"/>
                    </a:cubicBezTo>
                    <a:cubicBezTo>
                      <a:pt x="31" y="37"/>
                      <a:pt x="31" y="37"/>
                      <a:pt x="31" y="37"/>
                    </a:cubicBezTo>
                    <a:cubicBezTo>
                      <a:pt x="36" y="35"/>
                      <a:pt x="36" y="35"/>
                      <a:pt x="36" y="35"/>
                    </a:cubicBezTo>
                    <a:cubicBezTo>
                      <a:pt x="36" y="34"/>
                      <a:pt x="36" y="34"/>
                      <a:pt x="36" y="34"/>
                    </a:cubicBezTo>
                    <a:cubicBezTo>
                      <a:pt x="36" y="34"/>
                      <a:pt x="35" y="34"/>
                      <a:pt x="35" y="34"/>
                    </a:cubicBezTo>
                    <a:cubicBezTo>
                      <a:pt x="35" y="34"/>
                      <a:pt x="34" y="34"/>
                      <a:pt x="34" y="34"/>
                    </a:cubicBezTo>
                    <a:cubicBezTo>
                      <a:pt x="34" y="34"/>
                      <a:pt x="33" y="34"/>
                      <a:pt x="33" y="34"/>
                    </a:cubicBezTo>
                    <a:cubicBezTo>
                      <a:pt x="33" y="34"/>
                      <a:pt x="33" y="34"/>
                      <a:pt x="32" y="34"/>
                    </a:cubicBezTo>
                    <a:cubicBezTo>
                      <a:pt x="32" y="32"/>
                      <a:pt x="33" y="31"/>
                      <a:pt x="33" y="29"/>
                    </a:cubicBezTo>
                    <a:cubicBezTo>
                      <a:pt x="32" y="26"/>
                      <a:pt x="31" y="26"/>
                      <a:pt x="30" y="26"/>
                    </a:cubicBezTo>
                    <a:cubicBezTo>
                      <a:pt x="30" y="26"/>
                      <a:pt x="29" y="26"/>
                      <a:pt x="29" y="26"/>
                    </a:cubicBezTo>
                    <a:cubicBezTo>
                      <a:pt x="29" y="26"/>
                      <a:pt x="29" y="26"/>
                      <a:pt x="29" y="26"/>
                    </a:cubicBezTo>
                    <a:cubicBezTo>
                      <a:pt x="27" y="26"/>
                      <a:pt x="26" y="23"/>
                      <a:pt x="26" y="23"/>
                    </a:cubicBezTo>
                    <a:cubicBezTo>
                      <a:pt x="26" y="23"/>
                      <a:pt x="26" y="23"/>
                      <a:pt x="26" y="23"/>
                    </a:cubicBezTo>
                    <a:cubicBezTo>
                      <a:pt x="26" y="23"/>
                      <a:pt x="26" y="23"/>
                      <a:pt x="26" y="23"/>
                    </a:cubicBezTo>
                    <a:cubicBezTo>
                      <a:pt x="26" y="23"/>
                      <a:pt x="26" y="23"/>
                      <a:pt x="28" y="23"/>
                    </a:cubicBezTo>
                    <a:cubicBezTo>
                      <a:pt x="28" y="23"/>
                      <a:pt x="29" y="24"/>
                      <a:pt x="29" y="24"/>
                    </a:cubicBezTo>
                    <a:cubicBezTo>
                      <a:pt x="29" y="24"/>
                      <a:pt x="29" y="24"/>
                      <a:pt x="29" y="23"/>
                    </a:cubicBezTo>
                    <a:cubicBezTo>
                      <a:pt x="29" y="23"/>
                      <a:pt x="29" y="23"/>
                      <a:pt x="29" y="23"/>
                    </a:cubicBezTo>
                    <a:cubicBezTo>
                      <a:pt x="29" y="23"/>
                      <a:pt x="29" y="23"/>
                      <a:pt x="28" y="22"/>
                    </a:cubicBezTo>
                    <a:cubicBezTo>
                      <a:pt x="27" y="21"/>
                      <a:pt x="24" y="20"/>
                      <a:pt x="22" y="19"/>
                    </a:cubicBezTo>
                    <a:moveTo>
                      <a:pt x="6" y="0"/>
                    </a:moveTo>
                    <a:cubicBezTo>
                      <a:pt x="6" y="0"/>
                      <a:pt x="1" y="0"/>
                      <a:pt x="0" y="2"/>
                    </a:cubicBezTo>
                    <a:cubicBezTo>
                      <a:pt x="0" y="2"/>
                      <a:pt x="0" y="2"/>
                      <a:pt x="0" y="2"/>
                    </a:cubicBezTo>
                    <a:cubicBezTo>
                      <a:pt x="0" y="4"/>
                      <a:pt x="1" y="5"/>
                      <a:pt x="2" y="6"/>
                    </a:cubicBezTo>
                    <a:cubicBezTo>
                      <a:pt x="2" y="8"/>
                      <a:pt x="1" y="9"/>
                      <a:pt x="1" y="10"/>
                    </a:cubicBezTo>
                    <a:cubicBezTo>
                      <a:pt x="2" y="10"/>
                      <a:pt x="2" y="10"/>
                      <a:pt x="2" y="10"/>
                    </a:cubicBezTo>
                    <a:cubicBezTo>
                      <a:pt x="2" y="10"/>
                      <a:pt x="3" y="10"/>
                      <a:pt x="4" y="9"/>
                    </a:cubicBezTo>
                    <a:cubicBezTo>
                      <a:pt x="5" y="9"/>
                      <a:pt x="5" y="8"/>
                      <a:pt x="6" y="8"/>
                    </a:cubicBezTo>
                    <a:cubicBezTo>
                      <a:pt x="6" y="8"/>
                      <a:pt x="6" y="8"/>
                      <a:pt x="6" y="8"/>
                    </a:cubicBezTo>
                    <a:cubicBezTo>
                      <a:pt x="8" y="9"/>
                      <a:pt x="6" y="11"/>
                      <a:pt x="6" y="12"/>
                    </a:cubicBezTo>
                    <a:cubicBezTo>
                      <a:pt x="7" y="15"/>
                      <a:pt x="9" y="16"/>
                      <a:pt x="11" y="16"/>
                    </a:cubicBezTo>
                    <a:cubicBezTo>
                      <a:pt x="13" y="17"/>
                      <a:pt x="14" y="17"/>
                      <a:pt x="14" y="17"/>
                    </a:cubicBezTo>
                    <a:cubicBezTo>
                      <a:pt x="14" y="18"/>
                      <a:pt x="14" y="18"/>
                      <a:pt x="14" y="19"/>
                    </a:cubicBezTo>
                    <a:cubicBezTo>
                      <a:pt x="15" y="20"/>
                      <a:pt x="16" y="21"/>
                      <a:pt x="17" y="22"/>
                    </a:cubicBezTo>
                    <a:cubicBezTo>
                      <a:pt x="17" y="23"/>
                      <a:pt x="17" y="23"/>
                      <a:pt x="17" y="23"/>
                    </a:cubicBezTo>
                    <a:cubicBezTo>
                      <a:pt x="16" y="23"/>
                      <a:pt x="15" y="23"/>
                      <a:pt x="14" y="22"/>
                    </a:cubicBezTo>
                    <a:cubicBezTo>
                      <a:pt x="14" y="22"/>
                      <a:pt x="14" y="22"/>
                      <a:pt x="12" y="22"/>
                    </a:cubicBezTo>
                    <a:cubicBezTo>
                      <a:pt x="13" y="24"/>
                      <a:pt x="15" y="25"/>
                      <a:pt x="15" y="27"/>
                    </a:cubicBezTo>
                    <a:cubicBezTo>
                      <a:pt x="16" y="28"/>
                      <a:pt x="15" y="28"/>
                      <a:pt x="13" y="29"/>
                    </a:cubicBezTo>
                    <a:cubicBezTo>
                      <a:pt x="13" y="29"/>
                      <a:pt x="12" y="29"/>
                      <a:pt x="12" y="30"/>
                    </a:cubicBezTo>
                    <a:cubicBezTo>
                      <a:pt x="13" y="30"/>
                      <a:pt x="13" y="31"/>
                      <a:pt x="16" y="31"/>
                    </a:cubicBezTo>
                    <a:cubicBezTo>
                      <a:pt x="16" y="31"/>
                      <a:pt x="16" y="31"/>
                      <a:pt x="17" y="31"/>
                    </a:cubicBezTo>
                    <a:cubicBezTo>
                      <a:pt x="17" y="31"/>
                      <a:pt x="17" y="31"/>
                      <a:pt x="18" y="31"/>
                    </a:cubicBezTo>
                    <a:cubicBezTo>
                      <a:pt x="19" y="31"/>
                      <a:pt x="21" y="31"/>
                      <a:pt x="21" y="31"/>
                    </a:cubicBezTo>
                    <a:cubicBezTo>
                      <a:pt x="21" y="32"/>
                      <a:pt x="21" y="32"/>
                      <a:pt x="20" y="32"/>
                    </a:cubicBezTo>
                    <a:cubicBezTo>
                      <a:pt x="20" y="32"/>
                      <a:pt x="20" y="32"/>
                      <a:pt x="19" y="32"/>
                    </a:cubicBezTo>
                    <a:cubicBezTo>
                      <a:pt x="19" y="32"/>
                      <a:pt x="19" y="32"/>
                      <a:pt x="19" y="32"/>
                    </a:cubicBezTo>
                    <a:cubicBezTo>
                      <a:pt x="18" y="32"/>
                      <a:pt x="18" y="33"/>
                      <a:pt x="18" y="33"/>
                    </a:cubicBezTo>
                    <a:cubicBezTo>
                      <a:pt x="17" y="34"/>
                      <a:pt x="17" y="35"/>
                      <a:pt x="16" y="35"/>
                    </a:cubicBezTo>
                    <a:cubicBezTo>
                      <a:pt x="15" y="36"/>
                      <a:pt x="14" y="37"/>
                      <a:pt x="14" y="38"/>
                    </a:cubicBezTo>
                    <a:cubicBezTo>
                      <a:pt x="14" y="38"/>
                      <a:pt x="14" y="38"/>
                      <a:pt x="14" y="38"/>
                    </a:cubicBezTo>
                    <a:cubicBezTo>
                      <a:pt x="14" y="38"/>
                      <a:pt x="14" y="38"/>
                      <a:pt x="14" y="38"/>
                    </a:cubicBezTo>
                    <a:cubicBezTo>
                      <a:pt x="15" y="38"/>
                      <a:pt x="16" y="38"/>
                      <a:pt x="21" y="37"/>
                    </a:cubicBezTo>
                    <a:cubicBezTo>
                      <a:pt x="23" y="37"/>
                      <a:pt x="25" y="37"/>
                      <a:pt x="27" y="37"/>
                    </a:cubicBezTo>
                    <a:cubicBezTo>
                      <a:pt x="20" y="17"/>
                      <a:pt x="20" y="17"/>
                      <a:pt x="20" y="17"/>
                    </a:cubicBezTo>
                    <a:cubicBezTo>
                      <a:pt x="20" y="17"/>
                      <a:pt x="20" y="17"/>
                      <a:pt x="20" y="17"/>
                    </a:cubicBezTo>
                    <a:cubicBezTo>
                      <a:pt x="19" y="16"/>
                      <a:pt x="18" y="14"/>
                      <a:pt x="17" y="13"/>
                    </a:cubicBezTo>
                    <a:cubicBezTo>
                      <a:pt x="14" y="12"/>
                      <a:pt x="12" y="12"/>
                      <a:pt x="11" y="12"/>
                    </a:cubicBezTo>
                    <a:cubicBezTo>
                      <a:pt x="11" y="12"/>
                      <a:pt x="11" y="12"/>
                      <a:pt x="11" y="12"/>
                    </a:cubicBezTo>
                    <a:cubicBezTo>
                      <a:pt x="12" y="10"/>
                      <a:pt x="14" y="4"/>
                      <a:pt x="10" y="4"/>
                    </a:cubicBezTo>
                    <a:cubicBezTo>
                      <a:pt x="10" y="4"/>
                      <a:pt x="10" y="4"/>
                      <a:pt x="10" y="4"/>
                    </a:cubicBezTo>
                    <a:cubicBezTo>
                      <a:pt x="9" y="4"/>
                      <a:pt x="9" y="4"/>
                      <a:pt x="8" y="4"/>
                    </a:cubicBezTo>
                    <a:cubicBezTo>
                      <a:pt x="7" y="4"/>
                      <a:pt x="6" y="4"/>
                      <a:pt x="6" y="4"/>
                    </a:cubicBezTo>
                    <a:cubicBezTo>
                      <a:pt x="5" y="4"/>
                      <a:pt x="5" y="4"/>
                      <a:pt x="5" y="4"/>
                    </a:cubicBezTo>
                    <a:cubicBezTo>
                      <a:pt x="5" y="2"/>
                      <a:pt x="7"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1" name="íṥļíḍè">
                <a:extLst>
                  <a:ext uri="{FF2B5EF4-FFF2-40B4-BE49-F238E27FC236}">
                    <a16:creationId xmlns:a16="http://schemas.microsoft.com/office/drawing/2014/main" id="{9D19D4B8-2001-4F4F-A62C-B3903F4C59A4}"/>
                  </a:ext>
                </a:extLst>
              </p:cNvPr>
              <p:cNvSpPr/>
              <p:nvPr/>
            </p:nvSpPr>
            <p:spPr bwMode="auto">
              <a:xfrm>
                <a:off x="1247" y="1280"/>
                <a:ext cx="7" cy="17"/>
              </a:xfrm>
              <a:custGeom>
                <a:avLst/>
                <a:gdLst>
                  <a:gd name="T0" fmla="*/ 3 w 3"/>
                  <a:gd name="T1" fmla="*/ 0 h 8"/>
                  <a:gd name="T2" fmla="*/ 2 w 3"/>
                  <a:gd name="T3" fmla="*/ 0 h 8"/>
                  <a:gd name="T4" fmla="*/ 2 w 3"/>
                  <a:gd name="T5" fmla="*/ 0 h 8"/>
                  <a:gd name="T6" fmla="*/ 0 w 3"/>
                  <a:gd name="T7" fmla="*/ 8 h 8"/>
                  <a:gd name="T8" fmla="*/ 0 w 3"/>
                  <a:gd name="T9" fmla="*/ 8 h 8"/>
                  <a:gd name="T10" fmla="*/ 1 w 3"/>
                  <a:gd name="T11" fmla="*/ 3 h 8"/>
                  <a:gd name="T12" fmla="*/ 3 w 3"/>
                  <a:gd name="T13" fmla="*/ 1 h 8"/>
                  <a:gd name="T14" fmla="*/ 3 w 3"/>
                  <a:gd name="T15" fmla="*/ 0 h 8"/>
                  <a:gd name="T16" fmla="*/ 3 w 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8">
                    <a:moveTo>
                      <a:pt x="3" y="0"/>
                    </a:moveTo>
                    <a:cubicBezTo>
                      <a:pt x="3" y="0"/>
                      <a:pt x="3" y="0"/>
                      <a:pt x="2" y="0"/>
                    </a:cubicBezTo>
                    <a:cubicBezTo>
                      <a:pt x="2" y="0"/>
                      <a:pt x="2" y="0"/>
                      <a:pt x="2" y="0"/>
                    </a:cubicBezTo>
                    <a:cubicBezTo>
                      <a:pt x="1" y="1"/>
                      <a:pt x="0" y="7"/>
                      <a:pt x="0" y="8"/>
                    </a:cubicBezTo>
                    <a:cubicBezTo>
                      <a:pt x="0" y="8"/>
                      <a:pt x="0" y="8"/>
                      <a:pt x="0" y="8"/>
                    </a:cubicBezTo>
                    <a:cubicBezTo>
                      <a:pt x="1" y="6"/>
                      <a:pt x="1" y="5"/>
                      <a:pt x="1" y="3"/>
                    </a:cubicBezTo>
                    <a:cubicBezTo>
                      <a:pt x="2" y="2"/>
                      <a:pt x="2" y="2"/>
                      <a:pt x="3" y="1"/>
                    </a:cubicBezTo>
                    <a:cubicBezTo>
                      <a:pt x="3" y="0"/>
                      <a:pt x="3" y="0"/>
                      <a:pt x="3" y="0"/>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2" name="îślïḋé">
                <a:extLst>
                  <a:ext uri="{FF2B5EF4-FFF2-40B4-BE49-F238E27FC236}">
                    <a16:creationId xmlns:a16="http://schemas.microsoft.com/office/drawing/2014/main" id="{F0069235-F726-467F-AA6E-FAF54F7DED35}"/>
                  </a:ext>
                </a:extLst>
              </p:cNvPr>
              <p:cNvSpPr/>
              <p:nvPr/>
            </p:nvSpPr>
            <p:spPr bwMode="auto">
              <a:xfrm>
                <a:off x="1773" y="1092"/>
                <a:ext cx="67" cy="23"/>
              </a:xfrm>
              <a:custGeom>
                <a:avLst/>
                <a:gdLst>
                  <a:gd name="T0" fmla="*/ 1 w 32"/>
                  <a:gd name="T1" fmla="*/ 1 h 11"/>
                  <a:gd name="T2" fmla="*/ 0 w 32"/>
                  <a:gd name="T3" fmla="*/ 1 h 11"/>
                  <a:gd name="T4" fmla="*/ 2 w 32"/>
                  <a:gd name="T5" fmla="*/ 3 h 11"/>
                  <a:gd name="T6" fmla="*/ 0 w 32"/>
                  <a:gd name="T7" fmla="*/ 4 h 11"/>
                  <a:gd name="T8" fmla="*/ 1 w 32"/>
                  <a:gd name="T9" fmla="*/ 5 h 11"/>
                  <a:gd name="T10" fmla="*/ 2 w 32"/>
                  <a:gd name="T11" fmla="*/ 5 h 11"/>
                  <a:gd name="T12" fmla="*/ 2 w 32"/>
                  <a:gd name="T13" fmla="*/ 5 h 11"/>
                  <a:gd name="T14" fmla="*/ 4 w 32"/>
                  <a:gd name="T15" fmla="*/ 5 h 11"/>
                  <a:gd name="T16" fmla="*/ 6 w 32"/>
                  <a:gd name="T17" fmla="*/ 3 h 11"/>
                  <a:gd name="T18" fmla="*/ 1 w 32"/>
                  <a:gd name="T19" fmla="*/ 1 h 11"/>
                  <a:gd name="T20" fmla="*/ 22 w 32"/>
                  <a:gd name="T21" fmla="*/ 0 h 11"/>
                  <a:gd name="T22" fmla="*/ 22 w 32"/>
                  <a:gd name="T23" fmla="*/ 0 h 11"/>
                  <a:gd name="T24" fmla="*/ 18 w 32"/>
                  <a:gd name="T25" fmla="*/ 1 h 11"/>
                  <a:gd name="T26" fmla="*/ 14 w 32"/>
                  <a:gd name="T27" fmla="*/ 1 h 11"/>
                  <a:gd name="T28" fmla="*/ 13 w 32"/>
                  <a:gd name="T29" fmla="*/ 3 h 11"/>
                  <a:gd name="T30" fmla="*/ 13 w 32"/>
                  <a:gd name="T31" fmla="*/ 3 h 11"/>
                  <a:gd name="T32" fmla="*/ 12 w 32"/>
                  <a:gd name="T33" fmla="*/ 3 h 11"/>
                  <a:gd name="T34" fmla="*/ 12 w 32"/>
                  <a:gd name="T35" fmla="*/ 3 h 11"/>
                  <a:gd name="T36" fmla="*/ 11 w 32"/>
                  <a:gd name="T37" fmla="*/ 3 h 11"/>
                  <a:gd name="T38" fmla="*/ 11 w 32"/>
                  <a:gd name="T39" fmla="*/ 3 h 11"/>
                  <a:gd name="T40" fmla="*/ 11 w 32"/>
                  <a:gd name="T41" fmla="*/ 7 h 11"/>
                  <a:gd name="T42" fmla="*/ 7 w 32"/>
                  <a:gd name="T43" fmla="*/ 4 h 11"/>
                  <a:gd name="T44" fmla="*/ 5 w 32"/>
                  <a:gd name="T45" fmla="*/ 6 h 11"/>
                  <a:gd name="T46" fmla="*/ 5 w 32"/>
                  <a:gd name="T47" fmla="*/ 8 h 11"/>
                  <a:gd name="T48" fmla="*/ 7 w 32"/>
                  <a:gd name="T49" fmla="*/ 9 h 11"/>
                  <a:gd name="T50" fmla="*/ 7 w 32"/>
                  <a:gd name="T51" fmla="*/ 9 h 11"/>
                  <a:gd name="T52" fmla="*/ 8 w 32"/>
                  <a:gd name="T53" fmla="*/ 9 h 11"/>
                  <a:gd name="T54" fmla="*/ 9 w 32"/>
                  <a:gd name="T55" fmla="*/ 9 h 11"/>
                  <a:gd name="T56" fmla="*/ 10 w 32"/>
                  <a:gd name="T57" fmla="*/ 11 h 11"/>
                  <a:gd name="T58" fmla="*/ 11 w 32"/>
                  <a:gd name="T59" fmla="*/ 11 h 11"/>
                  <a:gd name="T60" fmla="*/ 13 w 32"/>
                  <a:gd name="T61" fmla="*/ 11 h 11"/>
                  <a:gd name="T62" fmla="*/ 16 w 32"/>
                  <a:gd name="T63" fmla="*/ 11 h 11"/>
                  <a:gd name="T64" fmla="*/ 16 w 32"/>
                  <a:gd name="T65" fmla="*/ 11 h 11"/>
                  <a:gd name="T66" fmla="*/ 20 w 32"/>
                  <a:gd name="T67" fmla="*/ 11 h 11"/>
                  <a:gd name="T68" fmla="*/ 20 w 32"/>
                  <a:gd name="T69" fmla="*/ 11 h 11"/>
                  <a:gd name="T70" fmla="*/ 24 w 32"/>
                  <a:gd name="T71" fmla="*/ 11 h 11"/>
                  <a:gd name="T72" fmla="*/ 32 w 32"/>
                  <a:gd name="T73" fmla="*/ 6 h 11"/>
                  <a:gd name="T74" fmla="*/ 31 w 32"/>
                  <a:gd name="T75" fmla="*/ 4 h 11"/>
                  <a:gd name="T76" fmla="*/ 31 w 32"/>
                  <a:gd name="T77" fmla="*/ 4 h 11"/>
                  <a:gd name="T78" fmla="*/ 32 w 32"/>
                  <a:gd name="T79" fmla="*/ 4 h 11"/>
                  <a:gd name="T80" fmla="*/ 32 w 32"/>
                  <a:gd name="T81" fmla="*/ 3 h 11"/>
                  <a:gd name="T82" fmla="*/ 30 w 32"/>
                  <a:gd name="T83" fmla="*/ 2 h 11"/>
                  <a:gd name="T84" fmla="*/ 29 w 32"/>
                  <a:gd name="T85" fmla="*/ 2 h 11"/>
                  <a:gd name="T86" fmla="*/ 25 w 32"/>
                  <a:gd name="T87" fmla="*/ 1 h 11"/>
                  <a:gd name="T88" fmla="*/ 22 w 32"/>
                  <a:gd name="T8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11">
                    <a:moveTo>
                      <a:pt x="1" y="1"/>
                    </a:moveTo>
                    <a:cubicBezTo>
                      <a:pt x="1" y="1"/>
                      <a:pt x="0" y="1"/>
                      <a:pt x="0" y="1"/>
                    </a:cubicBezTo>
                    <a:cubicBezTo>
                      <a:pt x="0" y="2"/>
                      <a:pt x="1" y="2"/>
                      <a:pt x="2" y="3"/>
                    </a:cubicBezTo>
                    <a:cubicBezTo>
                      <a:pt x="2" y="4"/>
                      <a:pt x="1" y="4"/>
                      <a:pt x="0" y="4"/>
                    </a:cubicBezTo>
                    <a:cubicBezTo>
                      <a:pt x="1" y="5"/>
                      <a:pt x="1" y="5"/>
                      <a:pt x="1" y="5"/>
                    </a:cubicBezTo>
                    <a:cubicBezTo>
                      <a:pt x="1" y="5"/>
                      <a:pt x="1" y="5"/>
                      <a:pt x="2" y="5"/>
                    </a:cubicBezTo>
                    <a:cubicBezTo>
                      <a:pt x="2" y="5"/>
                      <a:pt x="2" y="5"/>
                      <a:pt x="2" y="5"/>
                    </a:cubicBezTo>
                    <a:cubicBezTo>
                      <a:pt x="3" y="5"/>
                      <a:pt x="4" y="5"/>
                      <a:pt x="4" y="5"/>
                    </a:cubicBezTo>
                    <a:cubicBezTo>
                      <a:pt x="6" y="3"/>
                      <a:pt x="6" y="3"/>
                      <a:pt x="6" y="3"/>
                    </a:cubicBezTo>
                    <a:cubicBezTo>
                      <a:pt x="5" y="2"/>
                      <a:pt x="3" y="1"/>
                      <a:pt x="1" y="1"/>
                    </a:cubicBezTo>
                    <a:moveTo>
                      <a:pt x="22" y="0"/>
                    </a:moveTo>
                    <a:cubicBezTo>
                      <a:pt x="22" y="0"/>
                      <a:pt x="22" y="0"/>
                      <a:pt x="22" y="0"/>
                    </a:cubicBezTo>
                    <a:cubicBezTo>
                      <a:pt x="21" y="0"/>
                      <a:pt x="19" y="1"/>
                      <a:pt x="18" y="1"/>
                    </a:cubicBezTo>
                    <a:cubicBezTo>
                      <a:pt x="17" y="1"/>
                      <a:pt x="16" y="1"/>
                      <a:pt x="14" y="1"/>
                    </a:cubicBezTo>
                    <a:cubicBezTo>
                      <a:pt x="13" y="2"/>
                      <a:pt x="14" y="3"/>
                      <a:pt x="13" y="3"/>
                    </a:cubicBezTo>
                    <a:cubicBezTo>
                      <a:pt x="13" y="3"/>
                      <a:pt x="13" y="3"/>
                      <a:pt x="13" y="3"/>
                    </a:cubicBezTo>
                    <a:cubicBezTo>
                      <a:pt x="13" y="3"/>
                      <a:pt x="13" y="3"/>
                      <a:pt x="12" y="3"/>
                    </a:cubicBezTo>
                    <a:cubicBezTo>
                      <a:pt x="12" y="3"/>
                      <a:pt x="12" y="3"/>
                      <a:pt x="12" y="3"/>
                    </a:cubicBezTo>
                    <a:cubicBezTo>
                      <a:pt x="12" y="3"/>
                      <a:pt x="11" y="3"/>
                      <a:pt x="11" y="3"/>
                    </a:cubicBezTo>
                    <a:cubicBezTo>
                      <a:pt x="11" y="3"/>
                      <a:pt x="11" y="3"/>
                      <a:pt x="11" y="3"/>
                    </a:cubicBezTo>
                    <a:cubicBezTo>
                      <a:pt x="11" y="5"/>
                      <a:pt x="12" y="6"/>
                      <a:pt x="11" y="7"/>
                    </a:cubicBezTo>
                    <a:cubicBezTo>
                      <a:pt x="10" y="7"/>
                      <a:pt x="8" y="5"/>
                      <a:pt x="7" y="4"/>
                    </a:cubicBezTo>
                    <a:cubicBezTo>
                      <a:pt x="5" y="6"/>
                      <a:pt x="5" y="6"/>
                      <a:pt x="5" y="6"/>
                    </a:cubicBezTo>
                    <a:cubicBezTo>
                      <a:pt x="6" y="7"/>
                      <a:pt x="6" y="7"/>
                      <a:pt x="5" y="8"/>
                    </a:cubicBezTo>
                    <a:cubicBezTo>
                      <a:pt x="6" y="9"/>
                      <a:pt x="6" y="9"/>
                      <a:pt x="7" y="9"/>
                    </a:cubicBezTo>
                    <a:cubicBezTo>
                      <a:pt x="7" y="9"/>
                      <a:pt x="7" y="9"/>
                      <a:pt x="7" y="9"/>
                    </a:cubicBezTo>
                    <a:cubicBezTo>
                      <a:pt x="8" y="9"/>
                      <a:pt x="8" y="9"/>
                      <a:pt x="8" y="9"/>
                    </a:cubicBezTo>
                    <a:cubicBezTo>
                      <a:pt x="9" y="9"/>
                      <a:pt x="9" y="9"/>
                      <a:pt x="9" y="9"/>
                    </a:cubicBezTo>
                    <a:cubicBezTo>
                      <a:pt x="10" y="9"/>
                      <a:pt x="10" y="10"/>
                      <a:pt x="10" y="11"/>
                    </a:cubicBezTo>
                    <a:cubicBezTo>
                      <a:pt x="10" y="11"/>
                      <a:pt x="11" y="11"/>
                      <a:pt x="11" y="11"/>
                    </a:cubicBezTo>
                    <a:cubicBezTo>
                      <a:pt x="12" y="11"/>
                      <a:pt x="12" y="11"/>
                      <a:pt x="13" y="11"/>
                    </a:cubicBezTo>
                    <a:cubicBezTo>
                      <a:pt x="15" y="11"/>
                      <a:pt x="15" y="11"/>
                      <a:pt x="16" y="11"/>
                    </a:cubicBezTo>
                    <a:cubicBezTo>
                      <a:pt x="16" y="11"/>
                      <a:pt x="16" y="11"/>
                      <a:pt x="16" y="11"/>
                    </a:cubicBezTo>
                    <a:cubicBezTo>
                      <a:pt x="17" y="11"/>
                      <a:pt x="18" y="11"/>
                      <a:pt x="20" y="11"/>
                    </a:cubicBezTo>
                    <a:cubicBezTo>
                      <a:pt x="20" y="11"/>
                      <a:pt x="20" y="11"/>
                      <a:pt x="20" y="11"/>
                    </a:cubicBezTo>
                    <a:cubicBezTo>
                      <a:pt x="21" y="11"/>
                      <a:pt x="21" y="11"/>
                      <a:pt x="24" y="11"/>
                    </a:cubicBezTo>
                    <a:cubicBezTo>
                      <a:pt x="28" y="10"/>
                      <a:pt x="32" y="6"/>
                      <a:pt x="32" y="6"/>
                    </a:cubicBezTo>
                    <a:cubicBezTo>
                      <a:pt x="32" y="5"/>
                      <a:pt x="31" y="4"/>
                      <a:pt x="31" y="4"/>
                    </a:cubicBezTo>
                    <a:cubicBezTo>
                      <a:pt x="31" y="4"/>
                      <a:pt x="31" y="4"/>
                      <a:pt x="31" y="4"/>
                    </a:cubicBezTo>
                    <a:cubicBezTo>
                      <a:pt x="31" y="4"/>
                      <a:pt x="31" y="4"/>
                      <a:pt x="32" y="4"/>
                    </a:cubicBezTo>
                    <a:cubicBezTo>
                      <a:pt x="32" y="3"/>
                      <a:pt x="32" y="3"/>
                      <a:pt x="32" y="3"/>
                    </a:cubicBezTo>
                    <a:cubicBezTo>
                      <a:pt x="31" y="3"/>
                      <a:pt x="31" y="2"/>
                      <a:pt x="30" y="2"/>
                    </a:cubicBezTo>
                    <a:cubicBezTo>
                      <a:pt x="29" y="2"/>
                      <a:pt x="29" y="2"/>
                      <a:pt x="29" y="2"/>
                    </a:cubicBezTo>
                    <a:cubicBezTo>
                      <a:pt x="28" y="1"/>
                      <a:pt x="26" y="1"/>
                      <a:pt x="25" y="1"/>
                    </a:cubicBezTo>
                    <a:cubicBezTo>
                      <a:pt x="24" y="1"/>
                      <a:pt x="23" y="0"/>
                      <a:pt x="2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3" name="ïṣļîde">
                <a:extLst>
                  <a:ext uri="{FF2B5EF4-FFF2-40B4-BE49-F238E27FC236}">
                    <a16:creationId xmlns:a16="http://schemas.microsoft.com/office/drawing/2014/main" id="{05D14DBB-8AA0-4E11-9DAC-39DDB0EA3157}"/>
                  </a:ext>
                </a:extLst>
              </p:cNvPr>
              <p:cNvSpPr/>
              <p:nvPr/>
            </p:nvSpPr>
            <p:spPr bwMode="auto">
              <a:xfrm>
                <a:off x="1425" y="1497"/>
                <a:ext cx="56" cy="31"/>
              </a:xfrm>
              <a:custGeom>
                <a:avLst/>
                <a:gdLst>
                  <a:gd name="T0" fmla="*/ 10 w 27"/>
                  <a:gd name="T1" fmla="*/ 0 h 15"/>
                  <a:gd name="T2" fmla="*/ 6 w 27"/>
                  <a:gd name="T3" fmla="*/ 0 h 15"/>
                  <a:gd name="T4" fmla="*/ 0 w 27"/>
                  <a:gd name="T5" fmla="*/ 4 h 15"/>
                  <a:gd name="T6" fmla="*/ 1 w 27"/>
                  <a:gd name="T7" fmla="*/ 4 h 15"/>
                  <a:gd name="T8" fmla="*/ 5 w 27"/>
                  <a:gd name="T9" fmla="*/ 2 h 15"/>
                  <a:gd name="T10" fmla="*/ 9 w 27"/>
                  <a:gd name="T11" fmla="*/ 1 h 15"/>
                  <a:gd name="T12" fmla="*/ 11 w 27"/>
                  <a:gd name="T13" fmla="*/ 2 h 15"/>
                  <a:gd name="T14" fmla="*/ 10 w 27"/>
                  <a:gd name="T15" fmla="*/ 3 h 15"/>
                  <a:gd name="T16" fmla="*/ 9 w 27"/>
                  <a:gd name="T17" fmla="*/ 2 h 15"/>
                  <a:gd name="T18" fmla="*/ 9 w 27"/>
                  <a:gd name="T19" fmla="*/ 3 h 15"/>
                  <a:gd name="T20" fmla="*/ 13 w 27"/>
                  <a:gd name="T21" fmla="*/ 5 h 15"/>
                  <a:gd name="T22" fmla="*/ 17 w 27"/>
                  <a:gd name="T23" fmla="*/ 8 h 15"/>
                  <a:gd name="T24" fmla="*/ 18 w 27"/>
                  <a:gd name="T25" fmla="*/ 11 h 15"/>
                  <a:gd name="T26" fmla="*/ 19 w 27"/>
                  <a:gd name="T27" fmla="*/ 12 h 15"/>
                  <a:gd name="T28" fmla="*/ 18 w 27"/>
                  <a:gd name="T29" fmla="*/ 13 h 15"/>
                  <a:gd name="T30" fmla="*/ 25 w 27"/>
                  <a:gd name="T31" fmla="*/ 15 h 15"/>
                  <a:gd name="T32" fmla="*/ 27 w 27"/>
                  <a:gd name="T33" fmla="*/ 15 h 15"/>
                  <a:gd name="T34" fmla="*/ 14 w 27"/>
                  <a:gd name="T35" fmla="*/ 1 h 15"/>
                  <a:gd name="T36" fmla="*/ 10 w 27"/>
                  <a:gd name="T3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15">
                    <a:moveTo>
                      <a:pt x="10" y="0"/>
                    </a:moveTo>
                    <a:cubicBezTo>
                      <a:pt x="8" y="0"/>
                      <a:pt x="7" y="0"/>
                      <a:pt x="6" y="0"/>
                    </a:cubicBezTo>
                    <a:cubicBezTo>
                      <a:pt x="3" y="1"/>
                      <a:pt x="0" y="4"/>
                      <a:pt x="0" y="4"/>
                    </a:cubicBezTo>
                    <a:cubicBezTo>
                      <a:pt x="0" y="4"/>
                      <a:pt x="1" y="4"/>
                      <a:pt x="1" y="4"/>
                    </a:cubicBezTo>
                    <a:cubicBezTo>
                      <a:pt x="2" y="4"/>
                      <a:pt x="4" y="3"/>
                      <a:pt x="5" y="2"/>
                    </a:cubicBezTo>
                    <a:cubicBezTo>
                      <a:pt x="7" y="2"/>
                      <a:pt x="8" y="1"/>
                      <a:pt x="9" y="1"/>
                    </a:cubicBezTo>
                    <a:cubicBezTo>
                      <a:pt x="10" y="1"/>
                      <a:pt x="11" y="2"/>
                      <a:pt x="11" y="2"/>
                    </a:cubicBezTo>
                    <a:cubicBezTo>
                      <a:pt x="11" y="2"/>
                      <a:pt x="10" y="3"/>
                      <a:pt x="10" y="3"/>
                    </a:cubicBezTo>
                    <a:cubicBezTo>
                      <a:pt x="10" y="3"/>
                      <a:pt x="10" y="3"/>
                      <a:pt x="9" y="2"/>
                    </a:cubicBezTo>
                    <a:cubicBezTo>
                      <a:pt x="9" y="3"/>
                      <a:pt x="9" y="3"/>
                      <a:pt x="9" y="3"/>
                    </a:cubicBezTo>
                    <a:cubicBezTo>
                      <a:pt x="9" y="4"/>
                      <a:pt x="12" y="5"/>
                      <a:pt x="13" y="5"/>
                    </a:cubicBezTo>
                    <a:cubicBezTo>
                      <a:pt x="16" y="6"/>
                      <a:pt x="17" y="6"/>
                      <a:pt x="17" y="8"/>
                    </a:cubicBezTo>
                    <a:cubicBezTo>
                      <a:pt x="17" y="9"/>
                      <a:pt x="18" y="10"/>
                      <a:pt x="18" y="11"/>
                    </a:cubicBezTo>
                    <a:cubicBezTo>
                      <a:pt x="19" y="11"/>
                      <a:pt x="19" y="12"/>
                      <a:pt x="19" y="12"/>
                    </a:cubicBezTo>
                    <a:cubicBezTo>
                      <a:pt x="19" y="13"/>
                      <a:pt x="18" y="13"/>
                      <a:pt x="18" y="13"/>
                    </a:cubicBezTo>
                    <a:cubicBezTo>
                      <a:pt x="18" y="15"/>
                      <a:pt x="23" y="15"/>
                      <a:pt x="25" y="15"/>
                    </a:cubicBezTo>
                    <a:cubicBezTo>
                      <a:pt x="26" y="15"/>
                      <a:pt x="26" y="15"/>
                      <a:pt x="27" y="15"/>
                    </a:cubicBezTo>
                    <a:cubicBezTo>
                      <a:pt x="14" y="1"/>
                      <a:pt x="14" y="1"/>
                      <a:pt x="14" y="1"/>
                    </a:cubicBezTo>
                    <a:cubicBezTo>
                      <a:pt x="13" y="0"/>
                      <a:pt x="11" y="0"/>
                      <a:pt x="1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4" name="íṧḻïḑê">
                <a:extLst>
                  <a:ext uri="{FF2B5EF4-FFF2-40B4-BE49-F238E27FC236}">
                    <a16:creationId xmlns:a16="http://schemas.microsoft.com/office/drawing/2014/main" id="{DCE8699C-1EE2-4CE3-A7E1-D5A1AB614327}"/>
                  </a:ext>
                </a:extLst>
              </p:cNvPr>
              <p:cNvSpPr/>
              <p:nvPr/>
            </p:nvSpPr>
            <p:spPr bwMode="auto">
              <a:xfrm>
                <a:off x="1477" y="1532"/>
                <a:ext cx="46" cy="19"/>
              </a:xfrm>
              <a:custGeom>
                <a:avLst/>
                <a:gdLst>
                  <a:gd name="T0" fmla="*/ 7 w 22"/>
                  <a:gd name="T1" fmla="*/ 4 h 9"/>
                  <a:gd name="T2" fmla="*/ 6 w 22"/>
                  <a:gd name="T3" fmla="*/ 5 h 9"/>
                  <a:gd name="T4" fmla="*/ 6 w 22"/>
                  <a:gd name="T5" fmla="*/ 5 h 9"/>
                  <a:gd name="T6" fmla="*/ 3 w 22"/>
                  <a:gd name="T7" fmla="*/ 5 h 9"/>
                  <a:gd name="T8" fmla="*/ 0 w 22"/>
                  <a:gd name="T9" fmla="*/ 4 h 9"/>
                  <a:gd name="T10" fmla="*/ 0 w 22"/>
                  <a:gd name="T11" fmla="*/ 4 h 9"/>
                  <a:gd name="T12" fmla="*/ 0 w 22"/>
                  <a:gd name="T13" fmla="*/ 4 h 9"/>
                  <a:gd name="T14" fmla="*/ 6 w 22"/>
                  <a:gd name="T15" fmla="*/ 7 h 9"/>
                  <a:gd name="T16" fmla="*/ 7 w 22"/>
                  <a:gd name="T17" fmla="*/ 9 h 9"/>
                  <a:gd name="T18" fmla="*/ 7 w 22"/>
                  <a:gd name="T19" fmla="*/ 9 h 9"/>
                  <a:gd name="T20" fmla="*/ 9 w 22"/>
                  <a:gd name="T21" fmla="*/ 7 h 9"/>
                  <a:gd name="T22" fmla="*/ 7 w 22"/>
                  <a:gd name="T23" fmla="*/ 4 h 9"/>
                  <a:gd name="T24" fmla="*/ 5 w 22"/>
                  <a:gd name="T25" fmla="*/ 0 h 9"/>
                  <a:gd name="T26" fmla="*/ 5 w 22"/>
                  <a:gd name="T27" fmla="*/ 0 h 9"/>
                  <a:gd name="T28" fmla="*/ 5 w 22"/>
                  <a:gd name="T29" fmla="*/ 0 h 9"/>
                  <a:gd name="T30" fmla="*/ 5 w 22"/>
                  <a:gd name="T31" fmla="*/ 0 h 9"/>
                  <a:gd name="T32" fmla="*/ 10 w 22"/>
                  <a:gd name="T33" fmla="*/ 6 h 9"/>
                  <a:gd name="T34" fmla="*/ 11 w 22"/>
                  <a:gd name="T35" fmla="*/ 6 h 9"/>
                  <a:gd name="T36" fmla="*/ 11 w 22"/>
                  <a:gd name="T37" fmla="*/ 6 h 9"/>
                  <a:gd name="T38" fmla="*/ 12 w 22"/>
                  <a:gd name="T39" fmla="*/ 6 h 9"/>
                  <a:gd name="T40" fmla="*/ 21 w 22"/>
                  <a:gd name="T41" fmla="*/ 7 h 9"/>
                  <a:gd name="T42" fmla="*/ 21 w 22"/>
                  <a:gd name="T43" fmla="*/ 7 h 9"/>
                  <a:gd name="T44" fmla="*/ 21 w 22"/>
                  <a:gd name="T45" fmla="*/ 7 h 9"/>
                  <a:gd name="T46" fmla="*/ 21 w 22"/>
                  <a:gd name="T47" fmla="*/ 4 h 9"/>
                  <a:gd name="T48" fmla="*/ 5 w 22"/>
                  <a:gd name="T4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9">
                    <a:moveTo>
                      <a:pt x="7" y="4"/>
                    </a:moveTo>
                    <a:cubicBezTo>
                      <a:pt x="7" y="5"/>
                      <a:pt x="6" y="5"/>
                      <a:pt x="6" y="5"/>
                    </a:cubicBezTo>
                    <a:cubicBezTo>
                      <a:pt x="6" y="5"/>
                      <a:pt x="6" y="5"/>
                      <a:pt x="6" y="5"/>
                    </a:cubicBezTo>
                    <a:cubicBezTo>
                      <a:pt x="5" y="5"/>
                      <a:pt x="4" y="5"/>
                      <a:pt x="3" y="5"/>
                    </a:cubicBezTo>
                    <a:cubicBezTo>
                      <a:pt x="1" y="4"/>
                      <a:pt x="0" y="4"/>
                      <a:pt x="0" y="4"/>
                    </a:cubicBezTo>
                    <a:cubicBezTo>
                      <a:pt x="0" y="4"/>
                      <a:pt x="0" y="4"/>
                      <a:pt x="0" y="4"/>
                    </a:cubicBezTo>
                    <a:cubicBezTo>
                      <a:pt x="0" y="4"/>
                      <a:pt x="0" y="4"/>
                      <a:pt x="0" y="4"/>
                    </a:cubicBezTo>
                    <a:cubicBezTo>
                      <a:pt x="2" y="6"/>
                      <a:pt x="4" y="6"/>
                      <a:pt x="6" y="7"/>
                    </a:cubicBezTo>
                    <a:cubicBezTo>
                      <a:pt x="7" y="7"/>
                      <a:pt x="6" y="9"/>
                      <a:pt x="7" y="9"/>
                    </a:cubicBezTo>
                    <a:cubicBezTo>
                      <a:pt x="7" y="9"/>
                      <a:pt x="7" y="9"/>
                      <a:pt x="7" y="9"/>
                    </a:cubicBezTo>
                    <a:cubicBezTo>
                      <a:pt x="8" y="9"/>
                      <a:pt x="9" y="8"/>
                      <a:pt x="9" y="7"/>
                    </a:cubicBezTo>
                    <a:cubicBezTo>
                      <a:pt x="7" y="4"/>
                      <a:pt x="7" y="4"/>
                      <a:pt x="7" y="4"/>
                    </a:cubicBezTo>
                    <a:moveTo>
                      <a:pt x="5" y="0"/>
                    </a:moveTo>
                    <a:cubicBezTo>
                      <a:pt x="5" y="0"/>
                      <a:pt x="5" y="0"/>
                      <a:pt x="5" y="0"/>
                    </a:cubicBezTo>
                    <a:cubicBezTo>
                      <a:pt x="5" y="0"/>
                      <a:pt x="5" y="0"/>
                      <a:pt x="5" y="0"/>
                    </a:cubicBezTo>
                    <a:cubicBezTo>
                      <a:pt x="5" y="0"/>
                      <a:pt x="5" y="0"/>
                      <a:pt x="5" y="0"/>
                    </a:cubicBezTo>
                    <a:cubicBezTo>
                      <a:pt x="10" y="6"/>
                      <a:pt x="10" y="6"/>
                      <a:pt x="10" y="6"/>
                    </a:cubicBezTo>
                    <a:cubicBezTo>
                      <a:pt x="10" y="6"/>
                      <a:pt x="11" y="6"/>
                      <a:pt x="11" y="6"/>
                    </a:cubicBezTo>
                    <a:cubicBezTo>
                      <a:pt x="11" y="6"/>
                      <a:pt x="11" y="6"/>
                      <a:pt x="11" y="6"/>
                    </a:cubicBezTo>
                    <a:cubicBezTo>
                      <a:pt x="11" y="6"/>
                      <a:pt x="11" y="6"/>
                      <a:pt x="12" y="6"/>
                    </a:cubicBezTo>
                    <a:cubicBezTo>
                      <a:pt x="15" y="7"/>
                      <a:pt x="21" y="7"/>
                      <a:pt x="21" y="7"/>
                    </a:cubicBezTo>
                    <a:cubicBezTo>
                      <a:pt x="21" y="7"/>
                      <a:pt x="21" y="7"/>
                      <a:pt x="21" y="7"/>
                    </a:cubicBezTo>
                    <a:cubicBezTo>
                      <a:pt x="21" y="7"/>
                      <a:pt x="21" y="7"/>
                      <a:pt x="21" y="7"/>
                    </a:cubicBezTo>
                    <a:cubicBezTo>
                      <a:pt x="21" y="6"/>
                      <a:pt x="21" y="5"/>
                      <a:pt x="21" y="4"/>
                    </a:cubicBezTo>
                    <a:cubicBezTo>
                      <a:pt x="22" y="1"/>
                      <a:pt x="8"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5" name="îṣ1idè">
                <a:extLst>
                  <a:ext uri="{FF2B5EF4-FFF2-40B4-BE49-F238E27FC236}">
                    <a16:creationId xmlns:a16="http://schemas.microsoft.com/office/drawing/2014/main" id="{3BB7311C-32B8-4379-B55A-88230BF9D573}"/>
                  </a:ext>
                </a:extLst>
              </p:cNvPr>
              <p:cNvSpPr/>
              <p:nvPr/>
            </p:nvSpPr>
            <p:spPr bwMode="auto">
              <a:xfrm>
                <a:off x="1552" y="1247"/>
                <a:ext cx="19" cy="6"/>
              </a:xfrm>
              <a:custGeom>
                <a:avLst/>
                <a:gdLst>
                  <a:gd name="T0" fmla="*/ 1 w 9"/>
                  <a:gd name="T1" fmla="*/ 0 h 3"/>
                  <a:gd name="T2" fmla="*/ 1 w 9"/>
                  <a:gd name="T3" fmla="*/ 0 h 3"/>
                  <a:gd name="T4" fmla="*/ 3 w 9"/>
                  <a:gd name="T5" fmla="*/ 2 h 3"/>
                  <a:gd name="T6" fmla="*/ 6 w 9"/>
                  <a:gd name="T7" fmla="*/ 3 h 3"/>
                  <a:gd name="T8" fmla="*/ 9 w 9"/>
                  <a:gd name="T9" fmla="*/ 2 h 3"/>
                  <a:gd name="T10" fmla="*/ 1 w 9"/>
                  <a:gd name="T11" fmla="*/ 0 h 3"/>
                </a:gdLst>
                <a:ahLst/>
                <a:cxnLst>
                  <a:cxn ang="0">
                    <a:pos x="T0" y="T1"/>
                  </a:cxn>
                  <a:cxn ang="0">
                    <a:pos x="T2" y="T3"/>
                  </a:cxn>
                  <a:cxn ang="0">
                    <a:pos x="T4" y="T5"/>
                  </a:cxn>
                  <a:cxn ang="0">
                    <a:pos x="T6" y="T7"/>
                  </a:cxn>
                  <a:cxn ang="0">
                    <a:pos x="T8" y="T9"/>
                  </a:cxn>
                  <a:cxn ang="0">
                    <a:pos x="T10" y="T11"/>
                  </a:cxn>
                </a:cxnLst>
                <a:rect l="0" t="0" r="r" b="b"/>
                <a:pathLst>
                  <a:path w="9" h="3">
                    <a:moveTo>
                      <a:pt x="1" y="0"/>
                    </a:moveTo>
                    <a:cubicBezTo>
                      <a:pt x="1" y="0"/>
                      <a:pt x="1" y="0"/>
                      <a:pt x="1" y="0"/>
                    </a:cubicBezTo>
                    <a:cubicBezTo>
                      <a:pt x="0" y="0"/>
                      <a:pt x="3" y="2"/>
                      <a:pt x="3" y="2"/>
                    </a:cubicBezTo>
                    <a:cubicBezTo>
                      <a:pt x="5" y="3"/>
                      <a:pt x="6" y="3"/>
                      <a:pt x="6" y="3"/>
                    </a:cubicBezTo>
                    <a:cubicBezTo>
                      <a:pt x="8" y="3"/>
                      <a:pt x="9" y="2"/>
                      <a:pt x="9" y="2"/>
                    </a:cubicBezTo>
                    <a:cubicBezTo>
                      <a:pt x="9" y="1"/>
                      <a:pt x="4"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6" name="îṣ1iḓê">
                <a:extLst>
                  <a:ext uri="{FF2B5EF4-FFF2-40B4-BE49-F238E27FC236}">
                    <a16:creationId xmlns:a16="http://schemas.microsoft.com/office/drawing/2014/main" id="{D5A884BB-AEE2-48FA-A093-D898E5729AB6}"/>
                  </a:ext>
                </a:extLst>
              </p:cNvPr>
              <p:cNvSpPr/>
              <p:nvPr/>
            </p:nvSpPr>
            <p:spPr bwMode="auto">
              <a:xfrm>
                <a:off x="2013" y="1761"/>
                <a:ext cx="67" cy="71"/>
              </a:xfrm>
              <a:custGeom>
                <a:avLst/>
                <a:gdLst>
                  <a:gd name="T0" fmla="*/ 32 w 32"/>
                  <a:gd name="T1" fmla="*/ 0 h 34"/>
                  <a:gd name="T2" fmla="*/ 30 w 32"/>
                  <a:gd name="T3" fmla="*/ 2 h 34"/>
                  <a:gd name="T4" fmla="*/ 23 w 32"/>
                  <a:gd name="T5" fmla="*/ 9 h 34"/>
                  <a:gd name="T6" fmla="*/ 16 w 32"/>
                  <a:gd name="T7" fmla="*/ 16 h 34"/>
                  <a:gd name="T8" fmla="*/ 12 w 32"/>
                  <a:gd name="T9" fmla="*/ 20 h 34"/>
                  <a:gd name="T10" fmla="*/ 0 w 32"/>
                  <a:gd name="T11" fmla="*/ 34 h 34"/>
                  <a:gd name="T12" fmla="*/ 0 w 32"/>
                  <a:gd name="T13" fmla="*/ 34 h 34"/>
                  <a:gd name="T14" fmla="*/ 9 w 32"/>
                  <a:gd name="T15" fmla="*/ 27 h 34"/>
                  <a:gd name="T16" fmla="*/ 26 w 32"/>
                  <a:gd name="T17" fmla="*/ 9 h 34"/>
                  <a:gd name="T18" fmla="*/ 25 w 32"/>
                  <a:gd name="T19" fmla="*/ 10 h 34"/>
                  <a:gd name="T20" fmla="*/ 26 w 32"/>
                  <a:gd name="T21" fmla="*/ 9 h 34"/>
                  <a:gd name="T22" fmla="*/ 32 w 32"/>
                  <a:gd name="T23" fmla="*/ 0 h 34"/>
                  <a:gd name="T24" fmla="*/ 32 w 32"/>
                  <a:gd name="T25"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 h="34">
                    <a:moveTo>
                      <a:pt x="32" y="0"/>
                    </a:moveTo>
                    <a:cubicBezTo>
                      <a:pt x="31" y="1"/>
                      <a:pt x="31" y="1"/>
                      <a:pt x="30" y="2"/>
                    </a:cubicBezTo>
                    <a:cubicBezTo>
                      <a:pt x="26" y="8"/>
                      <a:pt x="26" y="8"/>
                      <a:pt x="23" y="9"/>
                    </a:cubicBezTo>
                    <a:cubicBezTo>
                      <a:pt x="21" y="10"/>
                      <a:pt x="20" y="11"/>
                      <a:pt x="16" y="16"/>
                    </a:cubicBezTo>
                    <a:cubicBezTo>
                      <a:pt x="15" y="18"/>
                      <a:pt x="14" y="19"/>
                      <a:pt x="12" y="20"/>
                    </a:cubicBezTo>
                    <a:cubicBezTo>
                      <a:pt x="7" y="24"/>
                      <a:pt x="0" y="34"/>
                      <a:pt x="0" y="34"/>
                    </a:cubicBezTo>
                    <a:cubicBezTo>
                      <a:pt x="0" y="34"/>
                      <a:pt x="0" y="34"/>
                      <a:pt x="0" y="34"/>
                    </a:cubicBezTo>
                    <a:cubicBezTo>
                      <a:pt x="1" y="34"/>
                      <a:pt x="2" y="34"/>
                      <a:pt x="9" y="27"/>
                    </a:cubicBezTo>
                    <a:cubicBezTo>
                      <a:pt x="15" y="22"/>
                      <a:pt x="20" y="15"/>
                      <a:pt x="26" y="9"/>
                    </a:cubicBezTo>
                    <a:cubicBezTo>
                      <a:pt x="26" y="9"/>
                      <a:pt x="26" y="9"/>
                      <a:pt x="25" y="10"/>
                    </a:cubicBezTo>
                    <a:cubicBezTo>
                      <a:pt x="25" y="10"/>
                      <a:pt x="25" y="10"/>
                      <a:pt x="26" y="9"/>
                    </a:cubicBezTo>
                    <a:cubicBezTo>
                      <a:pt x="27" y="8"/>
                      <a:pt x="31" y="2"/>
                      <a:pt x="32" y="0"/>
                    </a:cubicBezTo>
                    <a:cubicBezTo>
                      <a:pt x="32" y="0"/>
                      <a:pt x="32" y="0"/>
                      <a:pt x="3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7" name="ïṣḻiďe">
                <a:extLst>
                  <a:ext uri="{FF2B5EF4-FFF2-40B4-BE49-F238E27FC236}">
                    <a16:creationId xmlns:a16="http://schemas.microsoft.com/office/drawing/2014/main" id="{0981BB3D-B3F1-4CAF-8AEE-0A0D5EDA03BD}"/>
                  </a:ext>
                </a:extLst>
              </p:cNvPr>
              <p:cNvSpPr/>
              <p:nvPr/>
            </p:nvSpPr>
            <p:spPr bwMode="auto">
              <a:xfrm>
                <a:off x="1233" y="1067"/>
                <a:ext cx="538" cy="872"/>
              </a:xfrm>
              <a:custGeom>
                <a:avLst/>
                <a:gdLst>
                  <a:gd name="T0" fmla="*/ 170 w 258"/>
                  <a:gd name="T1" fmla="*/ 349 h 418"/>
                  <a:gd name="T2" fmla="*/ 202 w 258"/>
                  <a:gd name="T3" fmla="*/ 385 h 418"/>
                  <a:gd name="T4" fmla="*/ 206 w 258"/>
                  <a:gd name="T5" fmla="*/ 335 h 418"/>
                  <a:gd name="T6" fmla="*/ 211 w 258"/>
                  <a:gd name="T7" fmla="*/ 333 h 418"/>
                  <a:gd name="T8" fmla="*/ 216 w 258"/>
                  <a:gd name="T9" fmla="*/ 331 h 418"/>
                  <a:gd name="T10" fmla="*/ 242 w 258"/>
                  <a:gd name="T11" fmla="*/ 332 h 418"/>
                  <a:gd name="T12" fmla="*/ 223 w 258"/>
                  <a:gd name="T13" fmla="*/ 328 h 418"/>
                  <a:gd name="T14" fmla="*/ 223 w 258"/>
                  <a:gd name="T15" fmla="*/ 329 h 418"/>
                  <a:gd name="T16" fmla="*/ 210 w 258"/>
                  <a:gd name="T17" fmla="*/ 330 h 418"/>
                  <a:gd name="T18" fmla="*/ 192 w 258"/>
                  <a:gd name="T19" fmla="*/ 307 h 418"/>
                  <a:gd name="T20" fmla="*/ 245 w 258"/>
                  <a:gd name="T21" fmla="*/ 310 h 418"/>
                  <a:gd name="T22" fmla="*/ 170 w 258"/>
                  <a:gd name="T23" fmla="*/ 348 h 418"/>
                  <a:gd name="T24" fmla="*/ 161 w 258"/>
                  <a:gd name="T25" fmla="*/ 252 h 418"/>
                  <a:gd name="T26" fmla="*/ 222 w 258"/>
                  <a:gd name="T27" fmla="*/ 322 h 418"/>
                  <a:gd name="T28" fmla="*/ 251 w 258"/>
                  <a:gd name="T29" fmla="*/ 289 h 418"/>
                  <a:gd name="T30" fmla="*/ 167 w 258"/>
                  <a:gd name="T31" fmla="*/ 243 h 418"/>
                  <a:gd name="T32" fmla="*/ 143 w 258"/>
                  <a:gd name="T33" fmla="*/ 240 h 418"/>
                  <a:gd name="T34" fmla="*/ 131 w 258"/>
                  <a:gd name="T35" fmla="*/ 276 h 418"/>
                  <a:gd name="T36" fmla="*/ 125 w 258"/>
                  <a:gd name="T37" fmla="*/ 267 h 418"/>
                  <a:gd name="T38" fmla="*/ 123 w 258"/>
                  <a:gd name="T39" fmla="*/ 255 h 418"/>
                  <a:gd name="T40" fmla="*/ 85 w 258"/>
                  <a:gd name="T41" fmla="*/ 214 h 418"/>
                  <a:gd name="T42" fmla="*/ 97 w 258"/>
                  <a:gd name="T43" fmla="*/ 188 h 418"/>
                  <a:gd name="T44" fmla="*/ 89 w 258"/>
                  <a:gd name="T45" fmla="*/ 181 h 418"/>
                  <a:gd name="T46" fmla="*/ 154 w 258"/>
                  <a:gd name="T47" fmla="*/ 98 h 418"/>
                  <a:gd name="T48" fmla="*/ 158 w 258"/>
                  <a:gd name="T49" fmla="*/ 102 h 418"/>
                  <a:gd name="T50" fmla="*/ 69 w 258"/>
                  <a:gd name="T51" fmla="*/ 158 h 418"/>
                  <a:gd name="T52" fmla="*/ 69 w 258"/>
                  <a:gd name="T53" fmla="*/ 160 h 418"/>
                  <a:gd name="T54" fmla="*/ 114 w 258"/>
                  <a:gd name="T55" fmla="*/ 157 h 418"/>
                  <a:gd name="T56" fmla="*/ 115 w 258"/>
                  <a:gd name="T57" fmla="*/ 136 h 418"/>
                  <a:gd name="T58" fmla="*/ 138 w 258"/>
                  <a:gd name="T59" fmla="*/ 112 h 418"/>
                  <a:gd name="T60" fmla="*/ 147 w 258"/>
                  <a:gd name="T61" fmla="*/ 114 h 418"/>
                  <a:gd name="T62" fmla="*/ 128 w 258"/>
                  <a:gd name="T63" fmla="*/ 39 h 418"/>
                  <a:gd name="T64" fmla="*/ 130 w 258"/>
                  <a:gd name="T65" fmla="*/ 39 h 418"/>
                  <a:gd name="T66" fmla="*/ 122 w 258"/>
                  <a:gd name="T67" fmla="*/ 58 h 418"/>
                  <a:gd name="T68" fmla="*/ 153 w 258"/>
                  <a:gd name="T69" fmla="*/ 100 h 418"/>
                  <a:gd name="T70" fmla="*/ 162 w 258"/>
                  <a:gd name="T71" fmla="*/ 83 h 418"/>
                  <a:gd name="T72" fmla="*/ 169 w 258"/>
                  <a:gd name="T73" fmla="*/ 69 h 418"/>
                  <a:gd name="T74" fmla="*/ 168 w 258"/>
                  <a:gd name="T75" fmla="*/ 62 h 418"/>
                  <a:gd name="T76" fmla="*/ 157 w 258"/>
                  <a:gd name="T77" fmla="*/ 43 h 418"/>
                  <a:gd name="T78" fmla="*/ 144 w 258"/>
                  <a:gd name="T79" fmla="*/ 42 h 418"/>
                  <a:gd name="T80" fmla="*/ 133 w 258"/>
                  <a:gd name="T81" fmla="*/ 39 h 418"/>
                  <a:gd name="T82" fmla="*/ 100 w 258"/>
                  <a:gd name="T83" fmla="*/ 19 h 418"/>
                  <a:gd name="T84" fmla="*/ 93 w 258"/>
                  <a:gd name="T85" fmla="*/ 30 h 418"/>
                  <a:gd name="T86" fmla="*/ 70 w 258"/>
                  <a:gd name="T87" fmla="*/ 38 h 418"/>
                  <a:gd name="T88" fmla="*/ 63 w 258"/>
                  <a:gd name="T89" fmla="*/ 32 h 418"/>
                  <a:gd name="T90" fmla="*/ 51 w 258"/>
                  <a:gd name="T91" fmla="*/ 39 h 418"/>
                  <a:gd name="T92" fmla="*/ 12 w 258"/>
                  <a:gd name="T93" fmla="*/ 95 h 418"/>
                  <a:gd name="T94" fmla="*/ 8 w 258"/>
                  <a:gd name="T95" fmla="*/ 114 h 418"/>
                  <a:gd name="T96" fmla="*/ 10 w 258"/>
                  <a:gd name="T97" fmla="*/ 117 h 418"/>
                  <a:gd name="T98" fmla="*/ 13 w 258"/>
                  <a:gd name="T99" fmla="*/ 202 h 418"/>
                  <a:gd name="T100" fmla="*/ 35 w 258"/>
                  <a:gd name="T101" fmla="*/ 220 h 418"/>
                  <a:gd name="T102" fmla="*/ 63 w 258"/>
                  <a:gd name="T103" fmla="*/ 235 h 418"/>
                  <a:gd name="T104" fmla="*/ 83 w 258"/>
                  <a:gd name="T105" fmla="*/ 234 h 418"/>
                  <a:gd name="T106" fmla="*/ 74 w 258"/>
                  <a:gd name="T107" fmla="*/ 227 h 418"/>
                  <a:gd name="T108" fmla="*/ 62 w 258"/>
                  <a:gd name="T109" fmla="*/ 187 h 418"/>
                  <a:gd name="T110" fmla="*/ 64 w 258"/>
                  <a:gd name="T111" fmla="*/ 160 h 418"/>
                  <a:gd name="T112" fmla="*/ 65 w 258"/>
                  <a:gd name="T113" fmla="*/ 156 h 418"/>
                  <a:gd name="T114" fmla="*/ 104 w 258"/>
                  <a:gd name="T115" fmla="*/ 72 h 418"/>
                  <a:gd name="T116" fmla="*/ 90 w 258"/>
                  <a:gd name="T117" fmla="*/ 67 h 418"/>
                  <a:gd name="T118" fmla="*/ 91 w 258"/>
                  <a:gd name="T119" fmla="*/ 42 h 418"/>
                  <a:gd name="T120" fmla="*/ 113 w 258"/>
                  <a:gd name="T121" fmla="*/ 28 h 418"/>
                  <a:gd name="T122" fmla="*/ 119 w 258"/>
                  <a:gd name="T123" fmla="*/ 17 h 418"/>
                  <a:gd name="T124" fmla="*/ 110 w 258"/>
                  <a:gd name="T125" fmla="*/ 10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8" h="418">
                    <a:moveTo>
                      <a:pt x="190" y="398"/>
                    </a:moveTo>
                    <a:cubicBezTo>
                      <a:pt x="203" y="417"/>
                      <a:pt x="216" y="418"/>
                      <a:pt x="221" y="418"/>
                    </a:cubicBezTo>
                    <a:cubicBezTo>
                      <a:pt x="222" y="418"/>
                      <a:pt x="223" y="418"/>
                      <a:pt x="223" y="418"/>
                    </a:cubicBezTo>
                    <a:cubicBezTo>
                      <a:pt x="212" y="413"/>
                      <a:pt x="209" y="411"/>
                      <a:pt x="208" y="408"/>
                    </a:cubicBezTo>
                    <a:cubicBezTo>
                      <a:pt x="190" y="398"/>
                      <a:pt x="190" y="398"/>
                      <a:pt x="190" y="398"/>
                    </a:cubicBezTo>
                    <a:moveTo>
                      <a:pt x="206" y="335"/>
                    </a:moveTo>
                    <a:cubicBezTo>
                      <a:pt x="170" y="349"/>
                      <a:pt x="170" y="349"/>
                      <a:pt x="170" y="349"/>
                    </a:cubicBezTo>
                    <a:cubicBezTo>
                      <a:pt x="173" y="358"/>
                      <a:pt x="179" y="381"/>
                      <a:pt x="188" y="395"/>
                    </a:cubicBezTo>
                    <a:cubicBezTo>
                      <a:pt x="208" y="407"/>
                      <a:pt x="208" y="407"/>
                      <a:pt x="208" y="407"/>
                    </a:cubicBezTo>
                    <a:cubicBezTo>
                      <a:pt x="208" y="406"/>
                      <a:pt x="208" y="405"/>
                      <a:pt x="209" y="404"/>
                    </a:cubicBezTo>
                    <a:cubicBezTo>
                      <a:pt x="207" y="402"/>
                      <a:pt x="207" y="402"/>
                      <a:pt x="202" y="391"/>
                    </a:cubicBezTo>
                    <a:cubicBezTo>
                      <a:pt x="203" y="390"/>
                      <a:pt x="203" y="390"/>
                      <a:pt x="204" y="390"/>
                    </a:cubicBezTo>
                    <a:cubicBezTo>
                      <a:pt x="204" y="390"/>
                      <a:pt x="205" y="390"/>
                      <a:pt x="206" y="390"/>
                    </a:cubicBezTo>
                    <a:cubicBezTo>
                      <a:pt x="206" y="390"/>
                      <a:pt x="206" y="390"/>
                      <a:pt x="202" y="385"/>
                    </a:cubicBezTo>
                    <a:cubicBezTo>
                      <a:pt x="205" y="383"/>
                      <a:pt x="205" y="383"/>
                      <a:pt x="205" y="381"/>
                    </a:cubicBezTo>
                    <a:cubicBezTo>
                      <a:pt x="206" y="381"/>
                      <a:pt x="206" y="381"/>
                      <a:pt x="206" y="381"/>
                    </a:cubicBezTo>
                    <a:cubicBezTo>
                      <a:pt x="206" y="381"/>
                      <a:pt x="207" y="381"/>
                      <a:pt x="208" y="381"/>
                    </a:cubicBezTo>
                    <a:cubicBezTo>
                      <a:pt x="211" y="381"/>
                      <a:pt x="212" y="378"/>
                      <a:pt x="211" y="376"/>
                    </a:cubicBezTo>
                    <a:cubicBezTo>
                      <a:pt x="209" y="374"/>
                      <a:pt x="209" y="374"/>
                      <a:pt x="209" y="374"/>
                    </a:cubicBezTo>
                    <a:cubicBezTo>
                      <a:pt x="215" y="374"/>
                      <a:pt x="219" y="368"/>
                      <a:pt x="221" y="361"/>
                    </a:cubicBezTo>
                    <a:cubicBezTo>
                      <a:pt x="206" y="335"/>
                      <a:pt x="206" y="335"/>
                      <a:pt x="206" y="335"/>
                    </a:cubicBezTo>
                    <a:moveTo>
                      <a:pt x="211" y="333"/>
                    </a:moveTo>
                    <a:cubicBezTo>
                      <a:pt x="207" y="334"/>
                      <a:pt x="207" y="334"/>
                      <a:pt x="207" y="334"/>
                    </a:cubicBezTo>
                    <a:cubicBezTo>
                      <a:pt x="222" y="359"/>
                      <a:pt x="222" y="359"/>
                      <a:pt x="222" y="359"/>
                    </a:cubicBezTo>
                    <a:cubicBezTo>
                      <a:pt x="222" y="357"/>
                      <a:pt x="223" y="355"/>
                      <a:pt x="224" y="353"/>
                    </a:cubicBezTo>
                    <a:cubicBezTo>
                      <a:pt x="214" y="333"/>
                      <a:pt x="214" y="333"/>
                      <a:pt x="214" y="333"/>
                    </a:cubicBezTo>
                    <a:cubicBezTo>
                      <a:pt x="213" y="333"/>
                      <a:pt x="213" y="333"/>
                      <a:pt x="213" y="333"/>
                    </a:cubicBezTo>
                    <a:cubicBezTo>
                      <a:pt x="213" y="333"/>
                      <a:pt x="212" y="333"/>
                      <a:pt x="211" y="333"/>
                    </a:cubicBezTo>
                    <a:moveTo>
                      <a:pt x="244" y="331"/>
                    </a:moveTo>
                    <a:cubicBezTo>
                      <a:pt x="223" y="331"/>
                      <a:pt x="223" y="331"/>
                      <a:pt x="223" y="331"/>
                    </a:cubicBezTo>
                    <a:cubicBezTo>
                      <a:pt x="223" y="332"/>
                      <a:pt x="223" y="333"/>
                      <a:pt x="223" y="333"/>
                    </a:cubicBezTo>
                    <a:cubicBezTo>
                      <a:pt x="223" y="333"/>
                      <a:pt x="223" y="333"/>
                      <a:pt x="223" y="333"/>
                    </a:cubicBezTo>
                    <a:cubicBezTo>
                      <a:pt x="223" y="333"/>
                      <a:pt x="223" y="332"/>
                      <a:pt x="223" y="331"/>
                    </a:cubicBezTo>
                    <a:cubicBezTo>
                      <a:pt x="216" y="331"/>
                      <a:pt x="216" y="331"/>
                      <a:pt x="216" y="331"/>
                    </a:cubicBezTo>
                    <a:cubicBezTo>
                      <a:pt x="216" y="331"/>
                      <a:pt x="216" y="331"/>
                      <a:pt x="216" y="331"/>
                    </a:cubicBezTo>
                    <a:cubicBezTo>
                      <a:pt x="216" y="332"/>
                      <a:pt x="215" y="332"/>
                      <a:pt x="215" y="333"/>
                    </a:cubicBezTo>
                    <a:cubicBezTo>
                      <a:pt x="224" y="352"/>
                      <a:pt x="224" y="352"/>
                      <a:pt x="224" y="352"/>
                    </a:cubicBezTo>
                    <a:cubicBezTo>
                      <a:pt x="225" y="349"/>
                      <a:pt x="225" y="348"/>
                      <a:pt x="225" y="348"/>
                    </a:cubicBezTo>
                    <a:cubicBezTo>
                      <a:pt x="226" y="344"/>
                      <a:pt x="231" y="342"/>
                      <a:pt x="232" y="341"/>
                    </a:cubicBezTo>
                    <a:cubicBezTo>
                      <a:pt x="236" y="340"/>
                      <a:pt x="236" y="335"/>
                      <a:pt x="239" y="333"/>
                    </a:cubicBezTo>
                    <a:cubicBezTo>
                      <a:pt x="240" y="332"/>
                      <a:pt x="241" y="332"/>
                      <a:pt x="241" y="332"/>
                    </a:cubicBezTo>
                    <a:cubicBezTo>
                      <a:pt x="242" y="332"/>
                      <a:pt x="242" y="332"/>
                      <a:pt x="242" y="332"/>
                    </a:cubicBezTo>
                    <a:cubicBezTo>
                      <a:pt x="242" y="332"/>
                      <a:pt x="243" y="332"/>
                      <a:pt x="243" y="332"/>
                    </a:cubicBezTo>
                    <a:cubicBezTo>
                      <a:pt x="244" y="332"/>
                      <a:pt x="244" y="332"/>
                      <a:pt x="244" y="331"/>
                    </a:cubicBezTo>
                    <a:cubicBezTo>
                      <a:pt x="244" y="331"/>
                      <a:pt x="244" y="331"/>
                      <a:pt x="244" y="331"/>
                    </a:cubicBezTo>
                    <a:moveTo>
                      <a:pt x="223" y="328"/>
                    </a:moveTo>
                    <a:cubicBezTo>
                      <a:pt x="219" y="329"/>
                      <a:pt x="219" y="329"/>
                      <a:pt x="219" y="329"/>
                    </a:cubicBezTo>
                    <a:cubicBezTo>
                      <a:pt x="223" y="329"/>
                      <a:pt x="223" y="329"/>
                      <a:pt x="223" y="329"/>
                    </a:cubicBezTo>
                    <a:cubicBezTo>
                      <a:pt x="223" y="329"/>
                      <a:pt x="223" y="329"/>
                      <a:pt x="223" y="328"/>
                    </a:cubicBezTo>
                    <a:moveTo>
                      <a:pt x="222" y="324"/>
                    </a:moveTo>
                    <a:cubicBezTo>
                      <a:pt x="218" y="328"/>
                      <a:pt x="218" y="328"/>
                      <a:pt x="218" y="328"/>
                    </a:cubicBezTo>
                    <a:cubicBezTo>
                      <a:pt x="223" y="326"/>
                      <a:pt x="223" y="326"/>
                      <a:pt x="223" y="326"/>
                    </a:cubicBezTo>
                    <a:cubicBezTo>
                      <a:pt x="223" y="325"/>
                      <a:pt x="222" y="325"/>
                      <a:pt x="222" y="324"/>
                    </a:cubicBezTo>
                    <a:moveTo>
                      <a:pt x="244" y="319"/>
                    </a:moveTo>
                    <a:cubicBezTo>
                      <a:pt x="223" y="328"/>
                      <a:pt x="223" y="328"/>
                      <a:pt x="223" y="328"/>
                    </a:cubicBezTo>
                    <a:cubicBezTo>
                      <a:pt x="223" y="328"/>
                      <a:pt x="223" y="329"/>
                      <a:pt x="223" y="329"/>
                    </a:cubicBezTo>
                    <a:cubicBezTo>
                      <a:pt x="244" y="329"/>
                      <a:pt x="244" y="329"/>
                      <a:pt x="244" y="329"/>
                    </a:cubicBezTo>
                    <a:cubicBezTo>
                      <a:pt x="244" y="326"/>
                      <a:pt x="244" y="324"/>
                      <a:pt x="244" y="321"/>
                    </a:cubicBezTo>
                    <a:cubicBezTo>
                      <a:pt x="244" y="320"/>
                      <a:pt x="244" y="320"/>
                      <a:pt x="244" y="319"/>
                    </a:cubicBezTo>
                    <a:moveTo>
                      <a:pt x="192" y="307"/>
                    </a:moveTo>
                    <a:cubicBezTo>
                      <a:pt x="206" y="332"/>
                      <a:pt x="206" y="332"/>
                      <a:pt x="206" y="332"/>
                    </a:cubicBezTo>
                    <a:cubicBezTo>
                      <a:pt x="210" y="331"/>
                      <a:pt x="210" y="331"/>
                      <a:pt x="210" y="331"/>
                    </a:cubicBezTo>
                    <a:cubicBezTo>
                      <a:pt x="210" y="330"/>
                      <a:pt x="210" y="330"/>
                      <a:pt x="210" y="330"/>
                    </a:cubicBezTo>
                    <a:cubicBezTo>
                      <a:pt x="210" y="330"/>
                      <a:pt x="210" y="330"/>
                      <a:pt x="210" y="330"/>
                    </a:cubicBezTo>
                    <a:cubicBezTo>
                      <a:pt x="210" y="330"/>
                      <a:pt x="210" y="330"/>
                      <a:pt x="210" y="330"/>
                    </a:cubicBezTo>
                    <a:cubicBezTo>
                      <a:pt x="210" y="330"/>
                      <a:pt x="210" y="330"/>
                      <a:pt x="210" y="330"/>
                    </a:cubicBezTo>
                    <a:cubicBezTo>
                      <a:pt x="210" y="330"/>
                      <a:pt x="210" y="330"/>
                      <a:pt x="210" y="330"/>
                    </a:cubicBezTo>
                    <a:cubicBezTo>
                      <a:pt x="210" y="330"/>
                      <a:pt x="210" y="330"/>
                      <a:pt x="210" y="330"/>
                    </a:cubicBezTo>
                    <a:cubicBezTo>
                      <a:pt x="210" y="329"/>
                      <a:pt x="210" y="329"/>
                      <a:pt x="210" y="328"/>
                    </a:cubicBezTo>
                    <a:cubicBezTo>
                      <a:pt x="192" y="307"/>
                      <a:pt x="192" y="307"/>
                      <a:pt x="192" y="307"/>
                    </a:cubicBezTo>
                    <a:moveTo>
                      <a:pt x="257" y="298"/>
                    </a:moveTo>
                    <a:cubicBezTo>
                      <a:pt x="222" y="324"/>
                      <a:pt x="222" y="324"/>
                      <a:pt x="222" y="324"/>
                    </a:cubicBezTo>
                    <a:cubicBezTo>
                      <a:pt x="223" y="324"/>
                      <a:pt x="223" y="325"/>
                      <a:pt x="223" y="326"/>
                    </a:cubicBezTo>
                    <a:cubicBezTo>
                      <a:pt x="244" y="317"/>
                      <a:pt x="244" y="317"/>
                      <a:pt x="244" y="317"/>
                    </a:cubicBezTo>
                    <a:cubicBezTo>
                      <a:pt x="244" y="316"/>
                      <a:pt x="244" y="316"/>
                      <a:pt x="244" y="315"/>
                    </a:cubicBezTo>
                    <a:cubicBezTo>
                      <a:pt x="246" y="313"/>
                      <a:pt x="246" y="312"/>
                      <a:pt x="245" y="311"/>
                    </a:cubicBezTo>
                    <a:cubicBezTo>
                      <a:pt x="245" y="310"/>
                      <a:pt x="245" y="310"/>
                      <a:pt x="245" y="310"/>
                    </a:cubicBezTo>
                    <a:cubicBezTo>
                      <a:pt x="252" y="307"/>
                      <a:pt x="256" y="301"/>
                      <a:pt x="257" y="298"/>
                    </a:cubicBezTo>
                    <a:moveTo>
                      <a:pt x="148" y="256"/>
                    </a:moveTo>
                    <a:cubicBezTo>
                      <a:pt x="140" y="317"/>
                      <a:pt x="140" y="317"/>
                      <a:pt x="140" y="317"/>
                    </a:cubicBezTo>
                    <a:cubicBezTo>
                      <a:pt x="143" y="320"/>
                      <a:pt x="145" y="322"/>
                      <a:pt x="145" y="322"/>
                    </a:cubicBezTo>
                    <a:cubicBezTo>
                      <a:pt x="150" y="326"/>
                      <a:pt x="156" y="327"/>
                      <a:pt x="161" y="330"/>
                    </a:cubicBezTo>
                    <a:cubicBezTo>
                      <a:pt x="165" y="333"/>
                      <a:pt x="168" y="339"/>
                      <a:pt x="169" y="346"/>
                    </a:cubicBezTo>
                    <a:cubicBezTo>
                      <a:pt x="169" y="346"/>
                      <a:pt x="170" y="346"/>
                      <a:pt x="170" y="348"/>
                    </a:cubicBezTo>
                    <a:cubicBezTo>
                      <a:pt x="205" y="333"/>
                      <a:pt x="205" y="333"/>
                      <a:pt x="205" y="333"/>
                    </a:cubicBezTo>
                    <a:cubicBezTo>
                      <a:pt x="188" y="302"/>
                      <a:pt x="188" y="302"/>
                      <a:pt x="188" y="302"/>
                    </a:cubicBezTo>
                    <a:cubicBezTo>
                      <a:pt x="148" y="256"/>
                      <a:pt x="148" y="256"/>
                      <a:pt x="148" y="256"/>
                    </a:cubicBezTo>
                    <a:moveTo>
                      <a:pt x="161" y="252"/>
                    </a:moveTo>
                    <a:cubicBezTo>
                      <a:pt x="189" y="301"/>
                      <a:pt x="189" y="301"/>
                      <a:pt x="189" y="301"/>
                    </a:cubicBezTo>
                    <a:cubicBezTo>
                      <a:pt x="207" y="322"/>
                      <a:pt x="207" y="322"/>
                      <a:pt x="207" y="322"/>
                    </a:cubicBezTo>
                    <a:cubicBezTo>
                      <a:pt x="161" y="252"/>
                      <a:pt x="161" y="252"/>
                      <a:pt x="161" y="252"/>
                    </a:cubicBezTo>
                    <a:moveTo>
                      <a:pt x="155" y="241"/>
                    </a:moveTo>
                    <a:cubicBezTo>
                      <a:pt x="212" y="327"/>
                      <a:pt x="212" y="327"/>
                      <a:pt x="212" y="327"/>
                    </a:cubicBezTo>
                    <a:cubicBezTo>
                      <a:pt x="212" y="327"/>
                      <a:pt x="212" y="327"/>
                      <a:pt x="212" y="327"/>
                    </a:cubicBezTo>
                    <a:cubicBezTo>
                      <a:pt x="213" y="327"/>
                      <a:pt x="214" y="328"/>
                      <a:pt x="214" y="328"/>
                    </a:cubicBezTo>
                    <a:cubicBezTo>
                      <a:pt x="222" y="322"/>
                      <a:pt x="222" y="322"/>
                      <a:pt x="222" y="322"/>
                    </a:cubicBezTo>
                    <a:cubicBezTo>
                      <a:pt x="222" y="321"/>
                      <a:pt x="222" y="319"/>
                      <a:pt x="222" y="317"/>
                    </a:cubicBezTo>
                    <a:cubicBezTo>
                      <a:pt x="222" y="319"/>
                      <a:pt x="222" y="320"/>
                      <a:pt x="222" y="322"/>
                    </a:cubicBezTo>
                    <a:cubicBezTo>
                      <a:pt x="257" y="296"/>
                      <a:pt x="257" y="296"/>
                      <a:pt x="257" y="296"/>
                    </a:cubicBezTo>
                    <a:cubicBezTo>
                      <a:pt x="257" y="295"/>
                      <a:pt x="256" y="294"/>
                      <a:pt x="256" y="293"/>
                    </a:cubicBezTo>
                    <a:cubicBezTo>
                      <a:pt x="256" y="292"/>
                      <a:pt x="258" y="290"/>
                      <a:pt x="256" y="289"/>
                    </a:cubicBezTo>
                    <a:cubicBezTo>
                      <a:pt x="255" y="288"/>
                      <a:pt x="255" y="288"/>
                      <a:pt x="255" y="288"/>
                    </a:cubicBezTo>
                    <a:cubicBezTo>
                      <a:pt x="254" y="288"/>
                      <a:pt x="254" y="288"/>
                      <a:pt x="253" y="288"/>
                    </a:cubicBezTo>
                    <a:cubicBezTo>
                      <a:pt x="253" y="289"/>
                      <a:pt x="252" y="289"/>
                      <a:pt x="252" y="289"/>
                    </a:cubicBezTo>
                    <a:cubicBezTo>
                      <a:pt x="252" y="289"/>
                      <a:pt x="252" y="289"/>
                      <a:pt x="251" y="289"/>
                    </a:cubicBezTo>
                    <a:cubicBezTo>
                      <a:pt x="247" y="288"/>
                      <a:pt x="244" y="283"/>
                      <a:pt x="239" y="282"/>
                    </a:cubicBezTo>
                    <a:cubicBezTo>
                      <a:pt x="232" y="280"/>
                      <a:pt x="225" y="279"/>
                      <a:pt x="219" y="277"/>
                    </a:cubicBezTo>
                    <a:cubicBezTo>
                      <a:pt x="215" y="276"/>
                      <a:pt x="214" y="271"/>
                      <a:pt x="212" y="268"/>
                    </a:cubicBezTo>
                    <a:cubicBezTo>
                      <a:pt x="208" y="266"/>
                      <a:pt x="204" y="261"/>
                      <a:pt x="200" y="259"/>
                    </a:cubicBezTo>
                    <a:cubicBezTo>
                      <a:pt x="194" y="255"/>
                      <a:pt x="187" y="257"/>
                      <a:pt x="182" y="253"/>
                    </a:cubicBezTo>
                    <a:cubicBezTo>
                      <a:pt x="177" y="250"/>
                      <a:pt x="174" y="246"/>
                      <a:pt x="169" y="244"/>
                    </a:cubicBezTo>
                    <a:cubicBezTo>
                      <a:pt x="169" y="243"/>
                      <a:pt x="168" y="243"/>
                      <a:pt x="167" y="243"/>
                    </a:cubicBezTo>
                    <a:cubicBezTo>
                      <a:pt x="163" y="242"/>
                      <a:pt x="159" y="242"/>
                      <a:pt x="155" y="241"/>
                    </a:cubicBezTo>
                    <a:moveTo>
                      <a:pt x="150" y="241"/>
                    </a:moveTo>
                    <a:cubicBezTo>
                      <a:pt x="149" y="254"/>
                      <a:pt x="149" y="254"/>
                      <a:pt x="149" y="254"/>
                    </a:cubicBezTo>
                    <a:cubicBezTo>
                      <a:pt x="184" y="296"/>
                      <a:pt x="184" y="296"/>
                      <a:pt x="184" y="296"/>
                    </a:cubicBezTo>
                    <a:cubicBezTo>
                      <a:pt x="153" y="241"/>
                      <a:pt x="153" y="241"/>
                      <a:pt x="153" y="241"/>
                    </a:cubicBezTo>
                    <a:cubicBezTo>
                      <a:pt x="152" y="241"/>
                      <a:pt x="151" y="241"/>
                      <a:pt x="150" y="241"/>
                    </a:cubicBezTo>
                    <a:moveTo>
                      <a:pt x="143" y="240"/>
                    </a:moveTo>
                    <a:cubicBezTo>
                      <a:pt x="141" y="240"/>
                      <a:pt x="139" y="240"/>
                      <a:pt x="137" y="241"/>
                    </a:cubicBezTo>
                    <a:cubicBezTo>
                      <a:pt x="147" y="253"/>
                      <a:pt x="147" y="253"/>
                      <a:pt x="147" y="253"/>
                    </a:cubicBezTo>
                    <a:cubicBezTo>
                      <a:pt x="149" y="240"/>
                      <a:pt x="149" y="240"/>
                      <a:pt x="149" y="240"/>
                    </a:cubicBezTo>
                    <a:cubicBezTo>
                      <a:pt x="147" y="240"/>
                      <a:pt x="145" y="240"/>
                      <a:pt x="143" y="240"/>
                    </a:cubicBezTo>
                    <a:moveTo>
                      <a:pt x="131" y="276"/>
                    </a:moveTo>
                    <a:cubicBezTo>
                      <a:pt x="136" y="275"/>
                      <a:pt x="140" y="275"/>
                      <a:pt x="144" y="274"/>
                    </a:cubicBezTo>
                    <a:cubicBezTo>
                      <a:pt x="140" y="275"/>
                      <a:pt x="136" y="275"/>
                      <a:pt x="131" y="276"/>
                    </a:cubicBezTo>
                    <a:moveTo>
                      <a:pt x="93" y="233"/>
                    </a:moveTo>
                    <a:cubicBezTo>
                      <a:pt x="92" y="233"/>
                      <a:pt x="92" y="233"/>
                      <a:pt x="91" y="233"/>
                    </a:cubicBezTo>
                    <a:cubicBezTo>
                      <a:pt x="97" y="252"/>
                      <a:pt x="97" y="252"/>
                      <a:pt x="97" y="252"/>
                    </a:cubicBezTo>
                    <a:cubicBezTo>
                      <a:pt x="102" y="255"/>
                      <a:pt x="106" y="259"/>
                      <a:pt x="113" y="259"/>
                    </a:cubicBezTo>
                    <a:cubicBezTo>
                      <a:pt x="113" y="259"/>
                      <a:pt x="113" y="259"/>
                      <a:pt x="113" y="259"/>
                    </a:cubicBezTo>
                    <a:cubicBezTo>
                      <a:pt x="115" y="256"/>
                      <a:pt x="117" y="255"/>
                      <a:pt x="118" y="255"/>
                    </a:cubicBezTo>
                    <a:cubicBezTo>
                      <a:pt x="122" y="255"/>
                      <a:pt x="124" y="263"/>
                      <a:pt x="125" y="267"/>
                    </a:cubicBezTo>
                    <a:cubicBezTo>
                      <a:pt x="126" y="269"/>
                      <a:pt x="126" y="269"/>
                      <a:pt x="122" y="277"/>
                    </a:cubicBezTo>
                    <a:cubicBezTo>
                      <a:pt x="122" y="277"/>
                      <a:pt x="118" y="291"/>
                      <a:pt x="120" y="294"/>
                    </a:cubicBezTo>
                    <a:cubicBezTo>
                      <a:pt x="120" y="294"/>
                      <a:pt x="121" y="295"/>
                      <a:pt x="121" y="295"/>
                    </a:cubicBezTo>
                    <a:cubicBezTo>
                      <a:pt x="124" y="300"/>
                      <a:pt x="133" y="309"/>
                      <a:pt x="139" y="316"/>
                    </a:cubicBezTo>
                    <a:cubicBezTo>
                      <a:pt x="147" y="255"/>
                      <a:pt x="147" y="255"/>
                      <a:pt x="147" y="255"/>
                    </a:cubicBezTo>
                    <a:cubicBezTo>
                      <a:pt x="136" y="241"/>
                      <a:pt x="136" y="241"/>
                      <a:pt x="136" y="241"/>
                    </a:cubicBezTo>
                    <a:cubicBezTo>
                      <a:pt x="129" y="242"/>
                      <a:pt x="124" y="246"/>
                      <a:pt x="123" y="255"/>
                    </a:cubicBezTo>
                    <a:cubicBezTo>
                      <a:pt x="121" y="253"/>
                      <a:pt x="118" y="253"/>
                      <a:pt x="114" y="253"/>
                    </a:cubicBezTo>
                    <a:cubicBezTo>
                      <a:pt x="113" y="253"/>
                      <a:pt x="113" y="253"/>
                      <a:pt x="112" y="253"/>
                    </a:cubicBezTo>
                    <a:cubicBezTo>
                      <a:pt x="111" y="253"/>
                      <a:pt x="111" y="253"/>
                      <a:pt x="110" y="253"/>
                    </a:cubicBezTo>
                    <a:cubicBezTo>
                      <a:pt x="104" y="253"/>
                      <a:pt x="100" y="253"/>
                      <a:pt x="100" y="246"/>
                    </a:cubicBezTo>
                    <a:cubicBezTo>
                      <a:pt x="101" y="239"/>
                      <a:pt x="98" y="234"/>
                      <a:pt x="98" y="234"/>
                    </a:cubicBezTo>
                    <a:cubicBezTo>
                      <a:pt x="97" y="233"/>
                      <a:pt x="95" y="233"/>
                      <a:pt x="93" y="233"/>
                    </a:cubicBezTo>
                    <a:moveTo>
                      <a:pt x="85" y="214"/>
                    </a:moveTo>
                    <a:cubicBezTo>
                      <a:pt x="86" y="216"/>
                      <a:pt x="86" y="216"/>
                      <a:pt x="86" y="216"/>
                    </a:cubicBezTo>
                    <a:cubicBezTo>
                      <a:pt x="86" y="216"/>
                      <a:pt x="86" y="215"/>
                      <a:pt x="86" y="215"/>
                    </a:cubicBezTo>
                    <a:cubicBezTo>
                      <a:pt x="86" y="215"/>
                      <a:pt x="85" y="215"/>
                      <a:pt x="85" y="214"/>
                    </a:cubicBezTo>
                    <a:moveTo>
                      <a:pt x="97" y="188"/>
                    </a:moveTo>
                    <a:cubicBezTo>
                      <a:pt x="98" y="192"/>
                      <a:pt x="98" y="196"/>
                      <a:pt x="102" y="198"/>
                    </a:cubicBezTo>
                    <a:cubicBezTo>
                      <a:pt x="104" y="197"/>
                      <a:pt x="104" y="196"/>
                      <a:pt x="105" y="195"/>
                    </a:cubicBezTo>
                    <a:cubicBezTo>
                      <a:pt x="97" y="188"/>
                      <a:pt x="97" y="188"/>
                      <a:pt x="97" y="188"/>
                    </a:cubicBezTo>
                    <a:moveTo>
                      <a:pt x="76" y="186"/>
                    </a:moveTo>
                    <a:cubicBezTo>
                      <a:pt x="76" y="186"/>
                      <a:pt x="76" y="186"/>
                      <a:pt x="76" y="186"/>
                    </a:cubicBezTo>
                    <a:cubicBezTo>
                      <a:pt x="76" y="186"/>
                      <a:pt x="76" y="186"/>
                      <a:pt x="76" y="186"/>
                    </a:cubicBezTo>
                    <a:cubicBezTo>
                      <a:pt x="76" y="186"/>
                      <a:pt x="76" y="186"/>
                      <a:pt x="76" y="186"/>
                    </a:cubicBezTo>
                    <a:moveTo>
                      <a:pt x="73" y="166"/>
                    </a:moveTo>
                    <a:cubicBezTo>
                      <a:pt x="86" y="181"/>
                      <a:pt x="86" y="181"/>
                      <a:pt x="86" y="181"/>
                    </a:cubicBezTo>
                    <a:cubicBezTo>
                      <a:pt x="87" y="181"/>
                      <a:pt x="88" y="181"/>
                      <a:pt x="89" y="181"/>
                    </a:cubicBezTo>
                    <a:cubicBezTo>
                      <a:pt x="73" y="166"/>
                      <a:pt x="73" y="166"/>
                      <a:pt x="73" y="166"/>
                    </a:cubicBezTo>
                    <a:moveTo>
                      <a:pt x="68" y="162"/>
                    </a:moveTo>
                    <a:cubicBezTo>
                      <a:pt x="75" y="183"/>
                      <a:pt x="75" y="183"/>
                      <a:pt x="75" y="183"/>
                    </a:cubicBezTo>
                    <a:cubicBezTo>
                      <a:pt x="77" y="182"/>
                      <a:pt x="81" y="182"/>
                      <a:pt x="84" y="181"/>
                    </a:cubicBezTo>
                    <a:cubicBezTo>
                      <a:pt x="68" y="162"/>
                      <a:pt x="68" y="162"/>
                      <a:pt x="68" y="162"/>
                    </a:cubicBezTo>
                    <a:moveTo>
                      <a:pt x="154" y="98"/>
                    </a:moveTo>
                    <a:cubicBezTo>
                      <a:pt x="154" y="98"/>
                      <a:pt x="154" y="98"/>
                      <a:pt x="154" y="98"/>
                    </a:cubicBezTo>
                    <a:cubicBezTo>
                      <a:pt x="154" y="98"/>
                      <a:pt x="154" y="99"/>
                      <a:pt x="154" y="100"/>
                    </a:cubicBezTo>
                    <a:cubicBezTo>
                      <a:pt x="155" y="99"/>
                      <a:pt x="155" y="99"/>
                      <a:pt x="155" y="99"/>
                    </a:cubicBezTo>
                    <a:cubicBezTo>
                      <a:pt x="154" y="99"/>
                      <a:pt x="154" y="98"/>
                      <a:pt x="154" y="98"/>
                    </a:cubicBezTo>
                    <a:cubicBezTo>
                      <a:pt x="154" y="98"/>
                      <a:pt x="154" y="98"/>
                      <a:pt x="154" y="98"/>
                    </a:cubicBezTo>
                    <a:moveTo>
                      <a:pt x="166" y="97"/>
                    </a:moveTo>
                    <a:cubicBezTo>
                      <a:pt x="164" y="98"/>
                      <a:pt x="164" y="101"/>
                      <a:pt x="162" y="103"/>
                    </a:cubicBezTo>
                    <a:cubicBezTo>
                      <a:pt x="160" y="103"/>
                      <a:pt x="159" y="102"/>
                      <a:pt x="158" y="102"/>
                    </a:cubicBezTo>
                    <a:cubicBezTo>
                      <a:pt x="159" y="102"/>
                      <a:pt x="160" y="100"/>
                      <a:pt x="160" y="100"/>
                    </a:cubicBezTo>
                    <a:cubicBezTo>
                      <a:pt x="160" y="100"/>
                      <a:pt x="160" y="100"/>
                      <a:pt x="160" y="100"/>
                    </a:cubicBezTo>
                    <a:cubicBezTo>
                      <a:pt x="160" y="100"/>
                      <a:pt x="160" y="100"/>
                      <a:pt x="160" y="100"/>
                    </a:cubicBezTo>
                    <a:cubicBezTo>
                      <a:pt x="159" y="100"/>
                      <a:pt x="159" y="100"/>
                      <a:pt x="159" y="100"/>
                    </a:cubicBezTo>
                    <a:cubicBezTo>
                      <a:pt x="159" y="100"/>
                      <a:pt x="158" y="100"/>
                      <a:pt x="158" y="100"/>
                    </a:cubicBezTo>
                    <a:cubicBezTo>
                      <a:pt x="157" y="100"/>
                      <a:pt x="156" y="100"/>
                      <a:pt x="156" y="100"/>
                    </a:cubicBezTo>
                    <a:cubicBezTo>
                      <a:pt x="69" y="158"/>
                      <a:pt x="69" y="158"/>
                      <a:pt x="69" y="158"/>
                    </a:cubicBezTo>
                    <a:cubicBezTo>
                      <a:pt x="69" y="159"/>
                      <a:pt x="69" y="159"/>
                      <a:pt x="69" y="159"/>
                    </a:cubicBezTo>
                    <a:cubicBezTo>
                      <a:pt x="69" y="159"/>
                      <a:pt x="69" y="159"/>
                      <a:pt x="69" y="159"/>
                    </a:cubicBezTo>
                    <a:cubicBezTo>
                      <a:pt x="69" y="159"/>
                      <a:pt x="69" y="159"/>
                      <a:pt x="69" y="159"/>
                    </a:cubicBezTo>
                    <a:cubicBezTo>
                      <a:pt x="69" y="159"/>
                      <a:pt x="69" y="159"/>
                      <a:pt x="69" y="159"/>
                    </a:cubicBezTo>
                    <a:cubicBezTo>
                      <a:pt x="69" y="159"/>
                      <a:pt x="69" y="159"/>
                      <a:pt x="69" y="159"/>
                    </a:cubicBezTo>
                    <a:cubicBezTo>
                      <a:pt x="69" y="159"/>
                      <a:pt x="69" y="159"/>
                      <a:pt x="69" y="159"/>
                    </a:cubicBezTo>
                    <a:cubicBezTo>
                      <a:pt x="69" y="160"/>
                      <a:pt x="69" y="160"/>
                      <a:pt x="69" y="160"/>
                    </a:cubicBezTo>
                    <a:cubicBezTo>
                      <a:pt x="91" y="181"/>
                      <a:pt x="91" y="181"/>
                      <a:pt x="91" y="181"/>
                    </a:cubicBezTo>
                    <a:cubicBezTo>
                      <a:pt x="92" y="181"/>
                      <a:pt x="92" y="180"/>
                      <a:pt x="93" y="180"/>
                    </a:cubicBezTo>
                    <a:cubicBezTo>
                      <a:pt x="93" y="180"/>
                      <a:pt x="93" y="180"/>
                      <a:pt x="93" y="180"/>
                    </a:cubicBezTo>
                    <a:cubicBezTo>
                      <a:pt x="95" y="182"/>
                      <a:pt x="96" y="184"/>
                      <a:pt x="97" y="186"/>
                    </a:cubicBezTo>
                    <a:cubicBezTo>
                      <a:pt x="105" y="193"/>
                      <a:pt x="105" y="193"/>
                      <a:pt x="105" y="193"/>
                    </a:cubicBezTo>
                    <a:cubicBezTo>
                      <a:pt x="106" y="187"/>
                      <a:pt x="98" y="180"/>
                      <a:pt x="99" y="174"/>
                    </a:cubicBezTo>
                    <a:cubicBezTo>
                      <a:pt x="100" y="165"/>
                      <a:pt x="109" y="162"/>
                      <a:pt x="114" y="157"/>
                    </a:cubicBezTo>
                    <a:cubicBezTo>
                      <a:pt x="114" y="157"/>
                      <a:pt x="114" y="157"/>
                      <a:pt x="114" y="157"/>
                    </a:cubicBezTo>
                    <a:cubicBezTo>
                      <a:pt x="113" y="156"/>
                      <a:pt x="113" y="156"/>
                      <a:pt x="113" y="156"/>
                    </a:cubicBezTo>
                    <a:cubicBezTo>
                      <a:pt x="114" y="155"/>
                      <a:pt x="114" y="155"/>
                      <a:pt x="114" y="155"/>
                    </a:cubicBezTo>
                    <a:cubicBezTo>
                      <a:pt x="115" y="154"/>
                      <a:pt x="115" y="154"/>
                      <a:pt x="115" y="154"/>
                    </a:cubicBezTo>
                    <a:cubicBezTo>
                      <a:pt x="115" y="154"/>
                      <a:pt x="115" y="154"/>
                      <a:pt x="115" y="153"/>
                    </a:cubicBezTo>
                    <a:cubicBezTo>
                      <a:pt x="114" y="153"/>
                      <a:pt x="114" y="153"/>
                      <a:pt x="114" y="153"/>
                    </a:cubicBezTo>
                    <a:cubicBezTo>
                      <a:pt x="115" y="136"/>
                      <a:pt x="115" y="136"/>
                      <a:pt x="115" y="136"/>
                    </a:cubicBezTo>
                    <a:cubicBezTo>
                      <a:pt x="115" y="139"/>
                      <a:pt x="115" y="146"/>
                      <a:pt x="115" y="146"/>
                    </a:cubicBezTo>
                    <a:cubicBezTo>
                      <a:pt x="116" y="146"/>
                      <a:pt x="116" y="146"/>
                      <a:pt x="117" y="135"/>
                    </a:cubicBezTo>
                    <a:cubicBezTo>
                      <a:pt x="118" y="136"/>
                      <a:pt x="119" y="137"/>
                      <a:pt x="119" y="138"/>
                    </a:cubicBezTo>
                    <a:cubicBezTo>
                      <a:pt x="120" y="136"/>
                      <a:pt x="120" y="132"/>
                      <a:pt x="122" y="130"/>
                    </a:cubicBezTo>
                    <a:cubicBezTo>
                      <a:pt x="122" y="130"/>
                      <a:pt x="132" y="125"/>
                      <a:pt x="133" y="125"/>
                    </a:cubicBezTo>
                    <a:cubicBezTo>
                      <a:pt x="133" y="125"/>
                      <a:pt x="133" y="125"/>
                      <a:pt x="133" y="125"/>
                    </a:cubicBezTo>
                    <a:cubicBezTo>
                      <a:pt x="133" y="116"/>
                      <a:pt x="133" y="116"/>
                      <a:pt x="138" y="112"/>
                    </a:cubicBezTo>
                    <a:cubicBezTo>
                      <a:pt x="138" y="112"/>
                      <a:pt x="138" y="112"/>
                      <a:pt x="138" y="112"/>
                    </a:cubicBezTo>
                    <a:cubicBezTo>
                      <a:pt x="139" y="112"/>
                      <a:pt x="140" y="111"/>
                      <a:pt x="153" y="104"/>
                    </a:cubicBezTo>
                    <a:cubicBezTo>
                      <a:pt x="152" y="105"/>
                      <a:pt x="152" y="105"/>
                      <a:pt x="152" y="105"/>
                    </a:cubicBezTo>
                    <a:cubicBezTo>
                      <a:pt x="153" y="105"/>
                      <a:pt x="154" y="105"/>
                      <a:pt x="155" y="105"/>
                    </a:cubicBezTo>
                    <a:cubicBezTo>
                      <a:pt x="155" y="105"/>
                      <a:pt x="155" y="105"/>
                      <a:pt x="155" y="105"/>
                    </a:cubicBezTo>
                    <a:cubicBezTo>
                      <a:pt x="155" y="107"/>
                      <a:pt x="155" y="107"/>
                      <a:pt x="155" y="107"/>
                    </a:cubicBezTo>
                    <a:cubicBezTo>
                      <a:pt x="147" y="112"/>
                      <a:pt x="147" y="112"/>
                      <a:pt x="147" y="114"/>
                    </a:cubicBezTo>
                    <a:cubicBezTo>
                      <a:pt x="147" y="114"/>
                      <a:pt x="147" y="114"/>
                      <a:pt x="147" y="114"/>
                    </a:cubicBezTo>
                    <a:cubicBezTo>
                      <a:pt x="152" y="114"/>
                      <a:pt x="169" y="104"/>
                      <a:pt x="166" y="97"/>
                    </a:cubicBezTo>
                    <a:moveTo>
                      <a:pt x="16" y="82"/>
                    </a:moveTo>
                    <a:cubicBezTo>
                      <a:pt x="16" y="82"/>
                      <a:pt x="16" y="82"/>
                      <a:pt x="16" y="82"/>
                    </a:cubicBezTo>
                    <a:cubicBezTo>
                      <a:pt x="16" y="82"/>
                      <a:pt x="16" y="82"/>
                      <a:pt x="16" y="82"/>
                    </a:cubicBezTo>
                    <a:cubicBezTo>
                      <a:pt x="16" y="82"/>
                      <a:pt x="16" y="82"/>
                      <a:pt x="16" y="82"/>
                    </a:cubicBezTo>
                    <a:moveTo>
                      <a:pt x="128" y="39"/>
                    </a:moveTo>
                    <a:cubicBezTo>
                      <a:pt x="126" y="39"/>
                      <a:pt x="125" y="39"/>
                      <a:pt x="123" y="40"/>
                    </a:cubicBezTo>
                    <a:cubicBezTo>
                      <a:pt x="123" y="43"/>
                      <a:pt x="120" y="46"/>
                      <a:pt x="122" y="49"/>
                    </a:cubicBezTo>
                    <a:cubicBezTo>
                      <a:pt x="122" y="51"/>
                      <a:pt x="120" y="51"/>
                      <a:pt x="120" y="53"/>
                    </a:cubicBezTo>
                    <a:cubicBezTo>
                      <a:pt x="120" y="54"/>
                      <a:pt x="120" y="54"/>
                      <a:pt x="120" y="55"/>
                    </a:cubicBezTo>
                    <a:cubicBezTo>
                      <a:pt x="128" y="39"/>
                      <a:pt x="128" y="39"/>
                      <a:pt x="128" y="39"/>
                    </a:cubicBezTo>
                    <a:moveTo>
                      <a:pt x="130" y="39"/>
                    </a:moveTo>
                    <a:cubicBezTo>
                      <a:pt x="130" y="39"/>
                      <a:pt x="130" y="39"/>
                      <a:pt x="130" y="39"/>
                    </a:cubicBezTo>
                    <a:cubicBezTo>
                      <a:pt x="129" y="41"/>
                      <a:pt x="129" y="41"/>
                      <a:pt x="129" y="41"/>
                    </a:cubicBezTo>
                    <a:cubicBezTo>
                      <a:pt x="130" y="39"/>
                      <a:pt x="130" y="39"/>
                      <a:pt x="130" y="39"/>
                    </a:cubicBezTo>
                    <a:moveTo>
                      <a:pt x="133" y="39"/>
                    </a:moveTo>
                    <a:cubicBezTo>
                      <a:pt x="133" y="39"/>
                      <a:pt x="133" y="39"/>
                      <a:pt x="133" y="39"/>
                    </a:cubicBezTo>
                    <a:cubicBezTo>
                      <a:pt x="133" y="39"/>
                      <a:pt x="132" y="39"/>
                      <a:pt x="132" y="39"/>
                    </a:cubicBezTo>
                    <a:cubicBezTo>
                      <a:pt x="122" y="58"/>
                      <a:pt x="122" y="58"/>
                      <a:pt x="122" y="58"/>
                    </a:cubicBezTo>
                    <a:cubicBezTo>
                      <a:pt x="122" y="58"/>
                      <a:pt x="122" y="58"/>
                      <a:pt x="122" y="58"/>
                    </a:cubicBezTo>
                    <a:cubicBezTo>
                      <a:pt x="122" y="58"/>
                      <a:pt x="122" y="66"/>
                      <a:pt x="117" y="67"/>
                    </a:cubicBezTo>
                    <a:cubicBezTo>
                      <a:pt x="117" y="67"/>
                      <a:pt x="117" y="68"/>
                      <a:pt x="116" y="68"/>
                    </a:cubicBezTo>
                    <a:cubicBezTo>
                      <a:pt x="113" y="74"/>
                      <a:pt x="113" y="74"/>
                      <a:pt x="113" y="74"/>
                    </a:cubicBezTo>
                    <a:cubicBezTo>
                      <a:pt x="113" y="78"/>
                      <a:pt x="114" y="82"/>
                      <a:pt x="110" y="85"/>
                    </a:cubicBezTo>
                    <a:cubicBezTo>
                      <a:pt x="109" y="84"/>
                      <a:pt x="109" y="84"/>
                      <a:pt x="108" y="83"/>
                    </a:cubicBezTo>
                    <a:cubicBezTo>
                      <a:pt x="68" y="157"/>
                      <a:pt x="68" y="157"/>
                      <a:pt x="68" y="157"/>
                    </a:cubicBezTo>
                    <a:cubicBezTo>
                      <a:pt x="153" y="100"/>
                      <a:pt x="153" y="100"/>
                      <a:pt x="153" y="100"/>
                    </a:cubicBezTo>
                    <a:cubicBezTo>
                      <a:pt x="152" y="99"/>
                      <a:pt x="152" y="98"/>
                      <a:pt x="151" y="96"/>
                    </a:cubicBezTo>
                    <a:cubicBezTo>
                      <a:pt x="149" y="95"/>
                      <a:pt x="149" y="95"/>
                      <a:pt x="148" y="94"/>
                    </a:cubicBezTo>
                    <a:cubicBezTo>
                      <a:pt x="151" y="93"/>
                      <a:pt x="153" y="93"/>
                      <a:pt x="154" y="90"/>
                    </a:cubicBezTo>
                    <a:cubicBezTo>
                      <a:pt x="153" y="90"/>
                      <a:pt x="153" y="89"/>
                      <a:pt x="152" y="89"/>
                    </a:cubicBezTo>
                    <a:cubicBezTo>
                      <a:pt x="151" y="89"/>
                      <a:pt x="147" y="92"/>
                      <a:pt x="131" y="102"/>
                    </a:cubicBezTo>
                    <a:cubicBezTo>
                      <a:pt x="146" y="87"/>
                      <a:pt x="146" y="87"/>
                      <a:pt x="160" y="82"/>
                    </a:cubicBezTo>
                    <a:cubicBezTo>
                      <a:pt x="161" y="82"/>
                      <a:pt x="161" y="83"/>
                      <a:pt x="162" y="83"/>
                    </a:cubicBezTo>
                    <a:cubicBezTo>
                      <a:pt x="167" y="83"/>
                      <a:pt x="179" y="76"/>
                      <a:pt x="181" y="73"/>
                    </a:cubicBezTo>
                    <a:cubicBezTo>
                      <a:pt x="180" y="71"/>
                      <a:pt x="180" y="71"/>
                      <a:pt x="182" y="68"/>
                    </a:cubicBezTo>
                    <a:cubicBezTo>
                      <a:pt x="181" y="67"/>
                      <a:pt x="181" y="67"/>
                      <a:pt x="181" y="67"/>
                    </a:cubicBezTo>
                    <a:cubicBezTo>
                      <a:pt x="180" y="67"/>
                      <a:pt x="178" y="67"/>
                      <a:pt x="177" y="66"/>
                    </a:cubicBezTo>
                    <a:cubicBezTo>
                      <a:pt x="177" y="66"/>
                      <a:pt x="176" y="66"/>
                      <a:pt x="176" y="66"/>
                    </a:cubicBezTo>
                    <a:cubicBezTo>
                      <a:pt x="176" y="66"/>
                      <a:pt x="176" y="66"/>
                      <a:pt x="176" y="66"/>
                    </a:cubicBezTo>
                    <a:cubicBezTo>
                      <a:pt x="175" y="66"/>
                      <a:pt x="173" y="67"/>
                      <a:pt x="169" y="69"/>
                    </a:cubicBezTo>
                    <a:cubicBezTo>
                      <a:pt x="169" y="68"/>
                      <a:pt x="169" y="68"/>
                      <a:pt x="169" y="68"/>
                    </a:cubicBezTo>
                    <a:cubicBezTo>
                      <a:pt x="170" y="67"/>
                      <a:pt x="171" y="66"/>
                      <a:pt x="175" y="65"/>
                    </a:cubicBezTo>
                    <a:cubicBezTo>
                      <a:pt x="166" y="65"/>
                      <a:pt x="158" y="66"/>
                      <a:pt x="149" y="67"/>
                    </a:cubicBezTo>
                    <a:cubicBezTo>
                      <a:pt x="157" y="66"/>
                      <a:pt x="165" y="65"/>
                      <a:pt x="175" y="65"/>
                    </a:cubicBezTo>
                    <a:cubicBezTo>
                      <a:pt x="176" y="64"/>
                      <a:pt x="176" y="64"/>
                      <a:pt x="176" y="64"/>
                    </a:cubicBezTo>
                    <a:cubicBezTo>
                      <a:pt x="176" y="64"/>
                      <a:pt x="174" y="61"/>
                      <a:pt x="170" y="61"/>
                    </a:cubicBezTo>
                    <a:cubicBezTo>
                      <a:pt x="170" y="61"/>
                      <a:pt x="169" y="62"/>
                      <a:pt x="168" y="62"/>
                    </a:cubicBezTo>
                    <a:cubicBezTo>
                      <a:pt x="168" y="62"/>
                      <a:pt x="167" y="62"/>
                      <a:pt x="167" y="62"/>
                    </a:cubicBezTo>
                    <a:cubicBezTo>
                      <a:pt x="167" y="62"/>
                      <a:pt x="167" y="62"/>
                      <a:pt x="167" y="62"/>
                    </a:cubicBezTo>
                    <a:cubicBezTo>
                      <a:pt x="166" y="61"/>
                      <a:pt x="167" y="60"/>
                      <a:pt x="166" y="59"/>
                    </a:cubicBezTo>
                    <a:cubicBezTo>
                      <a:pt x="166" y="58"/>
                      <a:pt x="164" y="58"/>
                      <a:pt x="163" y="57"/>
                    </a:cubicBezTo>
                    <a:cubicBezTo>
                      <a:pt x="163" y="57"/>
                      <a:pt x="163" y="56"/>
                      <a:pt x="164" y="55"/>
                    </a:cubicBezTo>
                    <a:cubicBezTo>
                      <a:pt x="165" y="54"/>
                      <a:pt x="165" y="54"/>
                      <a:pt x="163" y="50"/>
                    </a:cubicBezTo>
                    <a:cubicBezTo>
                      <a:pt x="159" y="45"/>
                      <a:pt x="158" y="43"/>
                      <a:pt x="157" y="43"/>
                    </a:cubicBezTo>
                    <a:cubicBezTo>
                      <a:pt x="156" y="43"/>
                      <a:pt x="156" y="44"/>
                      <a:pt x="155" y="46"/>
                    </a:cubicBezTo>
                    <a:cubicBezTo>
                      <a:pt x="154" y="47"/>
                      <a:pt x="155" y="47"/>
                      <a:pt x="155" y="48"/>
                    </a:cubicBezTo>
                    <a:cubicBezTo>
                      <a:pt x="154" y="49"/>
                      <a:pt x="152" y="48"/>
                      <a:pt x="152" y="49"/>
                    </a:cubicBezTo>
                    <a:cubicBezTo>
                      <a:pt x="150" y="51"/>
                      <a:pt x="150" y="51"/>
                      <a:pt x="150" y="52"/>
                    </a:cubicBezTo>
                    <a:cubicBezTo>
                      <a:pt x="149" y="52"/>
                      <a:pt x="149" y="52"/>
                      <a:pt x="148" y="52"/>
                    </a:cubicBezTo>
                    <a:cubicBezTo>
                      <a:pt x="146" y="52"/>
                      <a:pt x="144" y="50"/>
                      <a:pt x="142" y="50"/>
                    </a:cubicBezTo>
                    <a:cubicBezTo>
                      <a:pt x="142" y="49"/>
                      <a:pt x="143" y="44"/>
                      <a:pt x="144" y="42"/>
                    </a:cubicBezTo>
                    <a:cubicBezTo>
                      <a:pt x="144" y="42"/>
                      <a:pt x="143" y="42"/>
                      <a:pt x="143" y="42"/>
                    </a:cubicBezTo>
                    <a:cubicBezTo>
                      <a:pt x="143" y="42"/>
                      <a:pt x="142" y="42"/>
                      <a:pt x="142" y="42"/>
                    </a:cubicBezTo>
                    <a:cubicBezTo>
                      <a:pt x="142" y="42"/>
                      <a:pt x="141" y="42"/>
                      <a:pt x="141" y="42"/>
                    </a:cubicBezTo>
                    <a:cubicBezTo>
                      <a:pt x="141" y="42"/>
                      <a:pt x="140" y="42"/>
                      <a:pt x="140" y="42"/>
                    </a:cubicBezTo>
                    <a:cubicBezTo>
                      <a:pt x="139" y="42"/>
                      <a:pt x="139" y="42"/>
                      <a:pt x="139" y="41"/>
                    </a:cubicBezTo>
                    <a:cubicBezTo>
                      <a:pt x="139" y="41"/>
                      <a:pt x="138" y="40"/>
                      <a:pt x="135" y="39"/>
                    </a:cubicBezTo>
                    <a:cubicBezTo>
                      <a:pt x="134" y="39"/>
                      <a:pt x="134" y="39"/>
                      <a:pt x="133" y="39"/>
                    </a:cubicBezTo>
                    <a:moveTo>
                      <a:pt x="29" y="88"/>
                    </a:moveTo>
                    <a:cubicBezTo>
                      <a:pt x="32" y="87"/>
                      <a:pt x="35" y="86"/>
                      <a:pt x="39" y="85"/>
                    </a:cubicBezTo>
                    <a:cubicBezTo>
                      <a:pt x="35" y="86"/>
                      <a:pt x="32" y="87"/>
                      <a:pt x="29" y="88"/>
                    </a:cubicBezTo>
                    <a:moveTo>
                      <a:pt x="122" y="0"/>
                    </a:moveTo>
                    <a:cubicBezTo>
                      <a:pt x="122" y="0"/>
                      <a:pt x="121" y="0"/>
                      <a:pt x="121" y="0"/>
                    </a:cubicBezTo>
                    <a:cubicBezTo>
                      <a:pt x="112" y="2"/>
                      <a:pt x="100" y="18"/>
                      <a:pt x="100" y="18"/>
                    </a:cubicBezTo>
                    <a:cubicBezTo>
                      <a:pt x="100" y="19"/>
                      <a:pt x="100" y="19"/>
                      <a:pt x="100" y="19"/>
                    </a:cubicBezTo>
                    <a:cubicBezTo>
                      <a:pt x="101" y="19"/>
                      <a:pt x="102" y="19"/>
                      <a:pt x="103" y="19"/>
                    </a:cubicBezTo>
                    <a:cubicBezTo>
                      <a:pt x="103" y="19"/>
                      <a:pt x="103" y="19"/>
                      <a:pt x="103" y="19"/>
                    </a:cubicBezTo>
                    <a:cubicBezTo>
                      <a:pt x="101" y="20"/>
                      <a:pt x="101" y="20"/>
                      <a:pt x="100" y="21"/>
                    </a:cubicBezTo>
                    <a:cubicBezTo>
                      <a:pt x="100" y="22"/>
                      <a:pt x="100" y="22"/>
                      <a:pt x="100" y="22"/>
                    </a:cubicBezTo>
                    <a:cubicBezTo>
                      <a:pt x="100" y="22"/>
                      <a:pt x="100" y="22"/>
                      <a:pt x="100" y="22"/>
                    </a:cubicBezTo>
                    <a:cubicBezTo>
                      <a:pt x="101" y="22"/>
                      <a:pt x="101" y="22"/>
                      <a:pt x="101" y="22"/>
                    </a:cubicBezTo>
                    <a:cubicBezTo>
                      <a:pt x="99" y="25"/>
                      <a:pt x="95" y="26"/>
                      <a:pt x="93" y="30"/>
                    </a:cubicBezTo>
                    <a:cubicBezTo>
                      <a:pt x="92" y="28"/>
                      <a:pt x="92" y="28"/>
                      <a:pt x="94" y="25"/>
                    </a:cubicBezTo>
                    <a:cubicBezTo>
                      <a:pt x="94" y="25"/>
                      <a:pt x="94" y="25"/>
                      <a:pt x="94" y="25"/>
                    </a:cubicBezTo>
                    <a:cubicBezTo>
                      <a:pt x="93" y="25"/>
                      <a:pt x="92" y="26"/>
                      <a:pt x="88" y="29"/>
                    </a:cubicBezTo>
                    <a:cubicBezTo>
                      <a:pt x="88" y="29"/>
                      <a:pt x="86" y="30"/>
                      <a:pt x="82" y="30"/>
                    </a:cubicBezTo>
                    <a:cubicBezTo>
                      <a:pt x="81" y="30"/>
                      <a:pt x="81" y="30"/>
                      <a:pt x="80" y="30"/>
                    </a:cubicBezTo>
                    <a:cubicBezTo>
                      <a:pt x="79" y="29"/>
                      <a:pt x="80" y="29"/>
                      <a:pt x="79" y="28"/>
                    </a:cubicBezTo>
                    <a:cubicBezTo>
                      <a:pt x="74" y="29"/>
                      <a:pt x="73" y="32"/>
                      <a:pt x="70" y="38"/>
                    </a:cubicBezTo>
                    <a:cubicBezTo>
                      <a:pt x="69" y="36"/>
                      <a:pt x="70" y="35"/>
                      <a:pt x="70" y="34"/>
                    </a:cubicBezTo>
                    <a:cubicBezTo>
                      <a:pt x="68" y="34"/>
                      <a:pt x="66" y="36"/>
                      <a:pt x="63" y="36"/>
                    </a:cubicBezTo>
                    <a:cubicBezTo>
                      <a:pt x="63" y="36"/>
                      <a:pt x="63" y="36"/>
                      <a:pt x="62" y="36"/>
                    </a:cubicBezTo>
                    <a:cubicBezTo>
                      <a:pt x="64" y="35"/>
                      <a:pt x="66" y="34"/>
                      <a:pt x="66" y="32"/>
                    </a:cubicBezTo>
                    <a:cubicBezTo>
                      <a:pt x="66" y="32"/>
                      <a:pt x="66" y="32"/>
                      <a:pt x="66" y="32"/>
                    </a:cubicBezTo>
                    <a:cubicBezTo>
                      <a:pt x="65" y="32"/>
                      <a:pt x="65" y="32"/>
                      <a:pt x="64" y="32"/>
                    </a:cubicBezTo>
                    <a:cubicBezTo>
                      <a:pt x="64" y="32"/>
                      <a:pt x="64" y="32"/>
                      <a:pt x="63" y="32"/>
                    </a:cubicBezTo>
                    <a:cubicBezTo>
                      <a:pt x="62" y="31"/>
                      <a:pt x="62" y="31"/>
                      <a:pt x="62" y="31"/>
                    </a:cubicBezTo>
                    <a:cubicBezTo>
                      <a:pt x="61" y="32"/>
                      <a:pt x="60" y="33"/>
                      <a:pt x="59" y="34"/>
                    </a:cubicBezTo>
                    <a:cubicBezTo>
                      <a:pt x="59" y="33"/>
                      <a:pt x="59" y="33"/>
                      <a:pt x="60" y="32"/>
                    </a:cubicBezTo>
                    <a:cubicBezTo>
                      <a:pt x="59" y="33"/>
                      <a:pt x="59" y="33"/>
                      <a:pt x="58" y="34"/>
                    </a:cubicBezTo>
                    <a:cubicBezTo>
                      <a:pt x="58" y="33"/>
                      <a:pt x="58" y="33"/>
                      <a:pt x="60" y="30"/>
                    </a:cubicBezTo>
                    <a:cubicBezTo>
                      <a:pt x="57" y="33"/>
                      <a:pt x="57" y="33"/>
                      <a:pt x="51" y="39"/>
                    </a:cubicBezTo>
                    <a:cubicBezTo>
                      <a:pt x="51" y="39"/>
                      <a:pt x="51" y="39"/>
                      <a:pt x="51" y="39"/>
                    </a:cubicBezTo>
                    <a:cubicBezTo>
                      <a:pt x="53" y="37"/>
                      <a:pt x="55" y="35"/>
                      <a:pt x="57" y="33"/>
                    </a:cubicBezTo>
                    <a:cubicBezTo>
                      <a:pt x="57" y="33"/>
                      <a:pt x="53" y="37"/>
                      <a:pt x="47" y="42"/>
                    </a:cubicBezTo>
                    <a:cubicBezTo>
                      <a:pt x="48" y="41"/>
                      <a:pt x="48" y="41"/>
                      <a:pt x="48" y="41"/>
                    </a:cubicBezTo>
                    <a:cubicBezTo>
                      <a:pt x="45" y="44"/>
                      <a:pt x="40" y="49"/>
                      <a:pt x="37" y="53"/>
                    </a:cubicBezTo>
                    <a:cubicBezTo>
                      <a:pt x="23" y="71"/>
                      <a:pt x="23" y="72"/>
                      <a:pt x="16" y="82"/>
                    </a:cubicBezTo>
                    <a:cubicBezTo>
                      <a:pt x="17" y="82"/>
                      <a:pt x="17" y="82"/>
                      <a:pt x="17" y="82"/>
                    </a:cubicBezTo>
                    <a:cubicBezTo>
                      <a:pt x="13" y="92"/>
                      <a:pt x="13" y="92"/>
                      <a:pt x="12" y="95"/>
                    </a:cubicBezTo>
                    <a:cubicBezTo>
                      <a:pt x="12" y="96"/>
                      <a:pt x="11" y="97"/>
                      <a:pt x="11" y="98"/>
                    </a:cubicBezTo>
                    <a:cubicBezTo>
                      <a:pt x="12" y="99"/>
                      <a:pt x="12" y="99"/>
                      <a:pt x="12" y="99"/>
                    </a:cubicBezTo>
                    <a:cubicBezTo>
                      <a:pt x="10" y="103"/>
                      <a:pt x="10" y="103"/>
                      <a:pt x="9" y="110"/>
                    </a:cubicBezTo>
                    <a:cubicBezTo>
                      <a:pt x="9" y="112"/>
                      <a:pt x="9" y="114"/>
                      <a:pt x="10" y="115"/>
                    </a:cubicBezTo>
                    <a:cubicBezTo>
                      <a:pt x="9" y="115"/>
                      <a:pt x="9" y="115"/>
                      <a:pt x="9" y="115"/>
                    </a:cubicBezTo>
                    <a:cubicBezTo>
                      <a:pt x="8" y="115"/>
                      <a:pt x="8" y="115"/>
                      <a:pt x="8" y="115"/>
                    </a:cubicBezTo>
                    <a:cubicBezTo>
                      <a:pt x="8" y="115"/>
                      <a:pt x="8" y="115"/>
                      <a:pt x="8" y="114"/>
                    </a:cubicBezTo>
                    <a:cubicBezTo>
                      <a:pt x="7" y="113"/>
                      <a:pt x="7" y="113"/>
                      <a:pt x="7" y="113"/>
                    </a:cubicBezTo>
                    <a:cubicBezTo>
                      <a:pt x="7" y="113"/>
                      <a:pt x="7" y="113"/>
                      <a:pt x="7" y="113"/>
                    </a:cubicBezTo>
                    <a:cubicBezTo>
                      <a:pt x="7" y="113"/>
                      <a:pt x="7" y="116"/>
                      <a:pt x="7" y="118"/>
                    </a:cubicBezTo>
                    <a:cubicBezTo>
                      <a:pt x="8" y="119"/>
                      <a:pt x="9" y="119"/>
                      <a:pt x="9" y="119"/>
                    </a:cubicBezTo>
                    <a:cubicBezTo>
                      <a:pt x="9" y="119"/>
                      <a:pt x="9" y="119"/>
                      <a:pt x="9" y="119"/>
                    </a:cubicBezTo>
                    <a:cubicBezTo>
                      <a:pt x="9" y="119"/>
                      <a:pt x="10" y="119"/>
                      <a:pt x="10" y="118"/>
                    </a:cubicBezTo>
                    <a:cubicBezTo>
                      <a:pt x="10" y="118"/>
                      <a:pt x="10" y="117"/>
                      <a:pt x="10" y="117"/>
                    </a:cubicBezTo>
                    <a:cubicBezTo>
                      <a:pt x="10" y="116"/>
                      <a:pt x="10" y="116"/>
                      <a:pt x="10" y="116"/>
                    </a:cubicBezTo>
                    <a:cubicBezTo>
                      <a:pt x="10" y="116"/>
                      <a:pt x="10" y="116"/>
                      <a:pt x="10" y="116"/>
                    </a:cubicBezTo>
                    <a:cubicBezTo>
                      <a:pt x="11" y="118"/>
                      <a:pt x="11" y="119"/>
                      <a:pt x="11" y="121"/>
                    </a:cubicBezTo>
                    <a:cubicBezTo>
                      <a:pt x="10" y="121"/>
                      <a:pt x="10" y="120"/>
                      <a:pt x="9" y="120"/>
                    </a:cubicBezTo>
                    <a:cubicBezTo>
                      <a:pt x="2" y="129"/>
                      <a:pt x="0" y="173"/>
                      <a:pt x="4" y="181"/>
                    </a:cubicBezTo>
                    <a:cubicBezTo>
                      <a:pt x="5" y="181"/>
                      <a:pt x="5" y="181"/>
                      <a:pt x="15" y="202"/>
                    </a:cubicBezTo>
                    <a:cubicBezTo>
                      <a:pt x="14" y="202"/>
                      <a:pt x="13" y="202"/>
                      <a:pt x="13" y="202"/>
                    </a:cubicBezTo>
                    <a:cubicBezTo>
                      <a:pt x="14" y="205"/>
                      <a:pt x="23" y="217"/>
                      <a:pt x="23" y="217"/>
                    </a:cubicBezTo>
                    <a:cubicBezTo>
                      <a:pt x="24" y="216"/>
                      <a:pt x="25" y="214"/>
                      <a:pt x="21" y="208"/>
                    </a:cubicBezTo>
                    <a:cubicBezTo>
                      <a:pt x="19" y="206"/>
                      <a:pt x="17" y="203"/>
                      <a:pt x="13" y="188"/>
                    </a:cubicBezTo>
                    <a:cubicBezTo>
                      <a:pt x="17" y="191"/>
                      <a:pt x="18" y="194"/>
                      <a:pt x="19" y="196"/>
                    </a:cubicBezTo>
                    <a:cubicBezTo>
                      <a:pt x="19" y="198"/>
                      <a:pt x="19" y="200"/>
                      <a:pt x="20" y="202"/>
                    </a:cubicBezTo>
                    <a:cubicBezTo>
                      <a:pt x="22" y="205"/>
                      <a:pt x="24" y="207"/>
                      <a:pt x="26" y="210"/>
                    </a:cubicBezTo>
                    <a:cubicBezTo>
                      <a:pt x="29" y="214"/>
                      <a:pt x="33" y="216"/>
                      <a:pt x="35" y="220"/>
                    </a:cubicBezTo>
                    <a:cubicBezTo>
                      <a:pt x="37" y="223"/>
                      <a:pt x="36" y="228"/>
                      <a:pt x="40" y="230"/>
                    </a:cubicBezTo>
                    <a:cubicBezTo>
                      <a:pt x="40" y="231"/>
                      <a:pt x="41" y="231"/>
                      <a:pt x="42" y="231"/>
                    </a:cubicBezTo>
                    <a:cubicBezTo>
                      <a:pt x="43" y="232"/>
                      <a:pt x="44" y="232"/>
                      <a:pt x="45" y="233"/>
                    </a:cubicBezTo>
                    <a:cubicBezTo>
                      <a:pt x="49" y="233"/>
                      <a:pt x="52" y="234"/>
                      <a:pt x="56" y="235"/>
                    </a:cubicBezTo>
                    <a:cubicBezTo>
                      <a:pt x="57" y="235"/>
                      <a:pt x="57" y="235"/>
                      <a:pt x="58" y="235"/>
                    </a:cubicBezTo>
                    <a:cubicBezTo>
                      <a:pt x="59" y="235"/>
                      <a:pt x="60" y="235"/>
                      <a:pt x="61" y="235"/>
                    </a:cubicBezTo>
                    <a:cubicBezTo>
                      <a:pt x="62" y="235"/>
                      <a:pt x="63" y="235"/>
                      <a:pt x="63" y="235"/>
                    </a:cubicBezTo>
                    <a:cubicBezTo>
                      <a:pt x="65" y="235"/>
                      <a:pt x="66" y="235"/>
                      <a:pt x="67" y="236"/>
                    </a:cubicBezTo>
                    <a:cubicBezTo>
                      <a:pt x="76" y="241"/>
                      <a:pt x="76" y="241"/>
                      <a:pt x="79" y="241"/>
                    </a:cubicBezTo>
                    <a:cubicBezTo>
                      <a:pt x="79" y="241"/>
                      <a:pt x="80" y="241"/>
                      <a:pt x="80" y="241"/>
                    </a:cubicBezTo>
                    <a:cubicBezTo>
                      <a:pt x="86" y="242"/>
                      <a:pt x="91" y="246"/>
                      <a:pt x="95" y="250"/>
                    </a:cubicBezTo>
                    <a:cubicBezTo>
                      <a:pt x="90" y="233"/>
                      <a:pt x="90" y="233"/>
                      <a:pt x="90" y="233"/>
                    </a:cubicBezTo>
                    <a:cubicBezTo>
                      <a:pt x="89" y="233"/>
                      <a:pt x="89" y="233"/>
                      <a:pt x="88" y="234"/>
                    </a:cubicBezTo>
                    <a:cubicBezTo>
                      <a:pt x="86" y="234"/>
                      <a:pt x="85" y="234"/>
                      <a:pt x="83" y="234"/>
                    </a:cubicBezTo>
                    <a:cubicBezTo>
                      <a:pt x="83" y="234"/>
                      <a:pt x="82" y="234"/>
                      <a:pt x="82" y="234"/>
                    </a:cubicBezTo>
                    <a:cubicBezTo>
                      <a:pt x="84" y="228"/>
                      <a:pt x="84" y="228"/>
                      <a:pt x="83" y="225"/>
                    </a:cubicBezTo>
                    <a:cubicBezTo>
                      <a:pt x="84" y="222"/>
                      <a:pt x="85" y="220"/>
                      <a:pt x="85" y="219"/>
                    </a:cubicBezTo>
                    <a:cubicBezTo>
                      <a:pt x="83" y="213"/>
                      <a:pt x="83" y="213"/>
                      <a:pt x="83" y="213"/>
                    </a:cubicBezTo>
                    <a:cubicBezTo>
                      <a:pt x="83" y="213"/>
                      <a:pt x="82" y="213"/>
                      <a:pt x="81" y="213"/>
                    </a:cubicBezTo>
                    <a:cubicBezTo>
                      <a:pt x="78" y="213"/>
                      <a:pt x="75" y="216"/>
                      <a:pt x="74" y="227"/>
                    </a:cubicBezTo>
                    <a:cubicBezTo>
                      <a:pt x="74" y="227"/>
                      <a:pt x="74" y="227"/>
                      <a:pt x="74" y="227"/>
                    </a:cubicBezTo>
                    <a:cubicBezTo>
                      <a:pt x="72" y="227"/>
                      <a:pt x="71" y="228"/>
                      <a:pt x="70" y="228"/>
                    </a:cubicBezTo>
                    <a:cubicBezTo>
                      <a:pt x="69" y="229"/>
                      <a:pt x="68" y="230"/>
                      <a:pt x="67" y="230"/>
                    </a:cubicBezTo>
                    <a:cubicBezTo>
                      <a:pt x="66" y="230"/>
                      <a:pt x="66" y="230"/>
                      <a:pt x="65" y="229"/>
                    </a:cubicBezTo>
                    <a:cubicBezTo>
                      <a:pt x="57" y="224"/>
                      <a:pt x="54" y="218"/>
                      <a:pt x="53" y="215"/>
                    </a:cubicBezTo>
                    <a:cubicBezTo>
                      <a:pt x="52" y="211"/>
                      <a:pt x="55" y="208"/>
                      <a:pt x="55" y="204"/>
                    </a:cubicBezTo>
                    <a:cubicBezTo>
                      <a:pt x="55" y="202"/>
                      <a:pt x="52" y="201"/>
                      <a:pt x="53" y="198"/>
                    </a:cubicBezTo>
                    <a:cubicBezTo>
                      <a:pt x="54" y="195"/>
                      <a:pt x="60" y="188"/>
                      <a:pt x="62" y="187"/>
                    </a:cubicBezTo>
                    <a:cubicBezTo>
                      <a:pt x="63" y="186"/>
                      <a:pt x="64" y="186"/>
                      <a:pt x="66" y="186"/>
                    </a:cubicBezTo>
                    <a:cubicBezTo>
                      <a:pt x="69" y="186"/>
                      <a:pt x="73" y="187"/>
                      <a:pt x="75" y="187"/>
                    </a:cubicBezTo>
                    <a:cubicBezTo>
                      <a:pt x="74" y="185"/>
                      <a:pt x="74" y="185"/>
                      <a:pt x="74" y="185"/>
                    </a:cubicBezTo>
                    <a:cubicBezTo>
                      <a:pt x="74" y="185"/>
                      <a:pt x="73" y="185"/>
                      <a:pt x="73" y="184"/>
                    </a:cubicBezTo>
                    <a:cubicBezTo>
                      <a:pt x="73" y="183"/>
                      <a:pt x="73" y="183"/>
                      <a:pt x="73" y="183"/>
                    </a:cubicBezTo>
                    <a:cubicBezTo>
                      <a:pt x="67" y="162"/>
                      <a:pt x="67" y="162"/>
                      <a:pt x="67" y="162"/>
                    </a:cubicBezTo>
                    <a:cubicBezTo>
                      <a:pt x="66" y="162"/>
                      <a:pt x="65" y="161"/>
                      <a:pt x="64" y="160"/>
                    </a:cubicBezTo>
                    <a:cubicBezTo>
                      <a:pt x="64" y="160"/>
                      <a:pt x="63" y="159"/>
                      <a:pt x="63" y="159"/>
                    </a:cubicBezTo>
                    <a:cubicBezTo>
                      <a:pt x="63" y="159"/>
                      <a:pt x="63" y="159"/>
                      <a:pt x="63" y="159"/>
                    </a:cubicBezTo>
                    <a:cubicBezTo>
                      <a:pt x="63" y="159"/>
                      <a:pt x="63" y="159"/>
                      <a:pt x="63" y="159"/>
                    </a:cubicBezTo>
                    <a:cubicBezTo>
                      <a:pt x="63" y="159"/>
                      <a:pt x="63" y="159"/>
                      <a:pt x="63" y="159"/>
                    </a:cubicBezTo>
                    <a:cubicBezTo>
                      <a:pt x="63" y="159"/>
                      <a:pt x="63" y="159"/>
                      <a:pt x="63" y="159"/>
                    </a:cubicBezTo>
                    <a:cubicBezTo>
                      <a:pt x="63" y="159"/>
                      <a:pt x="63" y="159"/>
                      <a:pt x="63" y="159"/>
                    </a:cubicBezTo>
                    <a:cubicBezTo>
                      <a:pt x="63" y="158"/>
                      <a:pt x="64" y="157"/>
                      <a:pt x="65" y="156"/>
                    </a:cubicBezTo>
                    <a:cubicBezTo>
                      <a:pt x="65" y="156"/>
                      <a:pt x="65" y="156"/>
                      <a:pt x="66" y="156"/>
                    </a:cubicBezTo>
                    <a:cubicBezTo>
                      <a:pt x="66" y="156"/>
                      <a:pt x="67" y="156"/>
                      <a:pt x="67" y="156"/>
                    </a:cubicBezTo>
                    <a:cubicBezTo>
                      <a:pt x="106" y="82"/>
                      <a:pt x="106" y="82"/>
                      <a:pt x="106" y="82"/>
                    </a:cubicBezTo>
                    <a:cubicBezTo>
                      <a:pt x="105" y="81"/>
                      <a:pt x="104" y="81"/>
                      <a:pt x="103" y="80"/>
                    </a:cubicBezTo>
                    <a:cubicBezTo>
                      <a:pt x="104" y="77"/>
                      <a:pt x="104" y="75"/>
                      <a:pt x="103" y="74"/>
                    </a:cubicBezTo>
                    <a:cubicBezTo>
                      <a:pt x="104" y="73"/>
                      <a:pt x="104" y="73"/>
                      <a:pt x="104" y="73"/>
                    </a:cubicBezTo>
                    <a:cubicBezTo>
                      <a:pt x="104" y="72"/>
                      <a:pt x="104" y="72"/>
                      <a:pt x="104" y="72"/>
                    </a:cubicBezTo>
                    <a:cubicBezTo>
                      <a:pt x="104" y="72"/>
                      <a:pt x="103" y="72"/>
                      <a:pt x="103" y="72"/>
                    </a:cubicBezTo>
                    <a:cubicBezTo>
                      <a:pt x="103" y="72"/>
                      <a:pt x="103" y="72"/>
                      <a:pt x="103" y="72"/>
                    </a:cubicBezTo>
                    <a:cubicBezTo>
                      <a:pt x="102" y="71"/>
                      <a:pt x="101" y="71"/>
                      <a:pt x="100" y="71"/>
                    </a:cubicBezTo>
                    <a:cubicBezTo>
                      <a:pt x="100" y="71"/>
                      <a:pt x="99" y="71"/>
                      <a:pt x="99" y="71"/>
                    </a:cubicBezTo>
                    <a:cubicBezTo>
                      <a:pt x="98" y="71"/>
                      <a:pt x="97" y="71"/>
                      <a:pt x="97" y="71"/>
                    </a:cubicBezTo>
                    <a:cubicBezTo>
                      <a:pt x="96" y="71"/>
                      <a:pt x="96" y="71"/>
                      <a:pt x="96" y="71"/>
                    </a:cubicBezTo>
                    <a:cubicBezTo>
                      <a:pt x="93" y="70"/>
                      <a:pt x="92" y="68"/>
                      <a:pt x="90" y="67"/>
                    </a:cubicBezTo>
                    <a:cubicBezTo>
                      <a:pt x="89" y="67"/>
                      <a:pt x="89" y="67"/>
                      <a:pt x="89" y="67"/>
                    </a:cubicBezTo>
                    <a:cubicBezTo>
                      <a:pt x="88" y="67"/>
                      <a:pt x="88" y="67"/>
                      <a:pt x="88" y="67"/>
                    </a:cubicBezTo>
                    <a:cubicBezTo>
                      <a:pt x="86" y="67"/>
                      <a:pt x="85" y="68"/>
                      <a:pt x="83" y="68"/>
                    </a:cubicBezTo>
                    <a:cubicBezTo>
                      <a:pt x="83" y="68"/>
                      <a:pt x="83" y="68"/>
                      <a:pt x="82" y="63"/>
                    </a:cubicBezTo>
                    <a:cubicBezTo>
                      <a:pt x="82" y="62"/>
                      <a:pt x="82" y="62"/>
                      <a:pt x="78" y="61"/>
                    </a:cubicBezTo>
                    <a:cubicBezTo>
                      <a:pt x="77" y="56"/>
                      <a:pt x="89" y="47"/>
                      <a:pt x="94" y="43"/>
                    </a:cubicBezTo>
                    <a:cubicBezTo>
                      <a:pt x="94" y="42"/>
                      <a:pt x="92" y="42"/>
                      <a:pt x="91" y="42"/>
                    </a:cubicBezTo>
                    <a:cubicBezTo>
                      <a:pt x="101" y="40"/>
                      <a:pt x="101" y="40"/>
                      <a:pt x="107" y="34"/>
                    </a:cubicBezTo>
                    <a:cubicBezTo>
                      <a:pt x="105" y="34"/>
                      <a:pt x="104" y="34"/>
                      <a:pt x="103" y="34"/>
                    </a:cubicBezTo>
                    <a:cubicBezTo>
                      <a:pt x="102" y="34"/>
                      <a:pt x="101" y="34"/>
                      <a:pt x="99" y="33"/>
                    </a:cubicBezTo>
                    <a:cubicBezTo>
                      <a:pt x="103" y="31"/>
                      <a:pt x="108" y="34"/>
                      <a:pt x="110" y="29"/>
                    </a:cubicBezTo>
                    <a:cubicBezTo>
                      <a:pt x="109" y="29"/>
                      <a:pt x="109" y="29"/>
                      <a:pt x="109" y="29"/>
                    </a:cubicBezTo>
                    <a:cubicBezTo>
                      <a:pt x="109" y="29"/>
                      <a:pt x="111" y="27"/>
                      <a:pt x="112" y="27"/>
                    </a:cubicBezTo>
                    <a:cubicBezTo>
                      <a:pt x="112" y="27"/>
                      <a:pt x="113" y="27"/>
                      <a:pt x="113" y="28"/>
                    </a:cubicBezTo>
                    <a:cubicBezTo>
                      <a:pt x="120" y="25"/>
                      <a:pt x="120" y="25"/>
                      <a:pt x="122" y="24"/>
                    </a:cubicBezTo>
                    <a:cubicBezTo>
                      <a:pt x="122" y="23"/>
                      <a:pt x="122" y="23"/>
                      <a:pt x="123" y="23"/>
                    </a:cubicBezTo>
                    <a:cubicBezTo>
                      <a:pt x="123" y="21"/>
                      <a:pt x="122" y="20"/>
                      <a:pt x="123" y="19"/>
                    </a:cubicBezTo>
                    <a:cubicBezTo>
                      <a:pt x="123" y="18"/>
                      <a:pt x="125" y="18"/>
                      <a:pt x="126" y="17"/>
                    </a:cubicBezTo>
                    <a:cubicBezTo>
                      <a:pt x="126" y="16"/>
                      <a:pt x="126" y="16"/>
                      <a:pt x="126" y="15"/>
                    </a:cubicBezTo>
                    <a:cubicBezTo>
                      <a:pt x="126" y="15"/>
                      <a:pt x="124" y="13"/>
                      <a:pt x="122" y="13"/>
                    </a:cubicBezTo>
                    <a:cubicBezTo>
                      <a:pt x="121" y="13"/>
                      <a:pt x="120" y="14"/>
                      <a:pt x="119" y="17"/>
                    </a:cubicBezTo>
                    <a:cubicBezTo>
                      <a:pt x="116" y="19"/>
                      <a:pt x="114" y="25"/>
                      <a:pt x="111" y="25"/>
                    </a:cubicBezTo>
                    <a:cubicBezTo>
                      <a:pt x="110" y="25"/>
                      <a:pt x="110" y="24"/>
                      <a:pt x="109" y="24"/>
                    </a:cubicBezTo>
                    <a:cubicBezTo>
                      <a:pt x="109" y="21"/>
                      <a:pt x="114" y="20"/>
                      <a:pt x="112" y="17"/>
                    </a:cubicBezTo>
                    <a:cubicBezTo>
                      <a:pt x="109" y="18"/>
                      <a:pt x="108" y="21"/>
                      <a:pt x="106" y="23"/>
                    </a:cubicBezTo>
                    <a:cubicBezTo>
                      <a:pt x="106" y="21"/>
                      <a:pt x="108" y="18"/>
                      <a:pt x="108" y="18"/>
                    </a:cubicBezTo>
                    <a:cubicBezTo>
                      <a:pt x="108" y="18"/>
                      <a:pt x="108" y="18"/>
                      <a:pt x="106" y="18"/>
                    </a:cubicBezTo>
                    <a:cubicBezTo>
                      <a:pt x="110" y="11"/>
                      <a:pt x="110" y="11"/>
                      <a:pt x="110" y="10"/>
                    </a:cubicBezTo>
                    <a:cubicBezTo>
                      <a:pt x="109" y="10"/>
                      <a:pt x="109" y="10"/>
                      <a:pt x="109" y="10"/>
                    </a:cubicBezTo>
                    <a:cubicBezTo>
                      <a:pt x="112" y="6"/>
                      <a:pt x="112" y="6"/>
                      <a:pt x="123" y="0"/>
                    </a:cubicBezTo>
                    <a:cubicBezTo>
                      <a:pt x="122" y="0"/>
                      <a:pt x="122" y="0"/>
                      <a:pt x="12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8" name="iṣlïḓè">
                <a:extLst>
                  <a:ext uri="{FF2B5EF4-FFF2-40B4-BE49-F238E27FC236}">
                    <a16:creationId xmlns:a16="http://schemas.microsoft.com/office/drawing/2014/main" id="{F86AED4D-3763-4264-8A28-D9051C58D219}"/>
                  </a:ext>
                </a:extLst>
              </p:cNvPr>
              <p:cNvSpPr/>
              <p:nvPr/>
            </p:nvSpPr>
            <p:spPr bwMode="auto">
              <a:xfrm>
                <a:off x="1529" y="1549"/>
                <a:ext cx="15" cy="6"/>
              </a:xfrm>
              <a:custGeom>
                <a:avLst/>
                <a:gdLst>
                  <a:gd name="T0" fmla="*/ 6 w 7"/>
                  <a:gd name="T1" fmla="*/ 1 h 3"/>
                  <a:gd name="T2" fmla="*/ 7 w 7"/>
                  <a:gd name="T3" fmla="*/ 2 h 3"/>
                  <a:gd name="T4" fmla="*/ 7 w 7"/>
                  <a:gd name="T5" fmla="*/ 2 h 3"/>
                  <a:gd name="T6" fmla="*/ 7 w 7"/>
                  <a:gd name="T7" fmla="*/ 1 h 3"/>
                  <a:gd name="T8" fmla="*/ 6 w 7"/>
                  <a:gd name="T9" fmla="*/ 1 h 3"/>
                  <a:gd name="T10" fmla="*/ 2 w 7"/>
                  <a:gd name="T11" fmla="*/ 0 h 3"/>
                  <a:gd name="T12" fmla="*/ 1 w 7"/>
                  <a:gd name="T13" fmla="*/ 0 h 3"/>
                  <a:gd name="T14" fmla="*/ 3 w 7"/>
                  <a:gd name="T15" fmla="*/ 3 h 3"/>
                  <a:gd name="T16" fmla="*/ 4 w 7"/>
                  <a:gd name="T17" fmla="*/ 3 h 3"/>
                  <a:gd name="T18" fmla="*/ 6 w 7"/>
                  <a:gd name="T19" fmla="*/ 2 h 3"/>
                  <a:gd name="T20" fmla="*/ 3 w 7"/>
                  <a:gd name="T21" fmla="*/ 0 h 3"/>
                  <a:gd name="T22" fmla="*/ 2 w 7"/>
                  <a:gd name="T2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3">
                    <a:moveTo>
                      <a:pt x="6" y="1"/>
                    </a:moveTo>
                    <a:cubicBezTo>
                      <a:pt x="7" y="2"/>
                      <a:pt x="7" y="2"/>
                      <a:pt x="7" y="2"/>
                    </a:cubicBezTo>
                    <a:cubicBezTo>
                      <a:pt x="7" y="2"/>
                      <a:pt x="7" y="2"/>
                      <a:pt x="7" y="2"/>
                    </a:cubicBezTo>
                    <a:cubicBezTo>
                      <a:pt x="7" y="1"/>
                      <a:pt x="7" y="1"/>
                      <a:pt x="7" y="1"/>
                    </a:cubicBezTo>
                    <a:cubicBezTo>
                      <a:pt x="7" y="1"/>
                      <a:pt x="6" y="1"/>
                      <a:pt x="6" y="1"/>
                    </a:cubicBezTo>
                    <a:moveTo>
                      <a:pt x="2" y="0"/>
                    </a:moveTo>
                    <a:cubicBezTo>
                      <a:pt x="2" y="0"/>
                      <a:pt x="1" y="0"/>
                      <a:pt x="1" y="0"/>
                    </a:cubicBezTo>
                    <a:cubicBezTo>
                      <a:pt x="0" y="1"/>
                      <a:pt x="2" y="2"/>
                      <a:pt x="3" y="3"/>
                    </a:cubicBezTo>
                    <a:cubicBezTo>
                      <a:pt x="3" y="3"/>
                      <a:pt x="4" y="3"/>
                      <a:pt x="4" y="3"/>
                    </a:cubicBezTo>
                    <a:cubicBezTo>
                      <a:pt x="4" y="3"/>
                      <a:pt x="5" y="3"/>
                      <a:pt x="6" y="2"/>
                    </a:cubicBezTo>
                    <a:cubicBezTo>
                      <a:pt x="3" y="0"/>
                      <a:pt x="3" y="0"/>
                      <a:pt x="3" y="0"/>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9" name="íSļîďè">
                <a:extLst>
                  <a:ext uri="{FF2B5EF4-FFF2-40B4-BE49-F238E27FC236}">
                    <a16:creationId xmlns:a16="http://schemas.microsoft.com/office/drawing/2014/main" id="{903DC7A8-7F3A-4983-941E-D96A48CC7095}"/>
                  </a:ext>
                </a:extLst>
              </p:cNvPr>
              <p:cNvSpPr/>
              <p:nvPr/>
            </p:nvSpPr>
            <p:spPr bwMode="auto">
              <a:xfrm>
                <a:off x="1884" y="982"/>
                <a:ext cx="380" cy="169"/>
              </a:xfrm>
              <a:custGeom>
                <a:avLst/>
                <a:gdLst>
                  <a:gd name="T0" fmla="*/ 0 w 182"/>
                  <a:gd name="T1" fmla="*/ 0 h 81"/>
                  <a:gd name="T2" fmla="*/ 0 w 182"/>
                  <a:gd name="T3" fmla="*/ 1 h 81"/>
                  <a:gd name="T4" fmla="*/ 181 w 182"/>
                  <a:gd name="T5" fmla="*/ 81 h 81"/>
                  <a:gd name="T6" fmla="*/ 182 w 182"/>
                  <a:gd name="T7" fmla="*/ 81 h 81"/>
                  <a:gd name="T8" fmla="*/ 182 w 182"/>
                  <a:gd name="T9" fmla="*/ 80 h 81"/>
                  <a:gd name="T10" fmla="*/ 0 w 182"/>
                  <a:gd name="T11" fmla="*/ 0 h 81"/>
                </a:gdLst>
                <a:ahLst/>
                <a:cxnLst>
                  <a:cxn ang="0">
                    <a:pos x="T0" y="T1"/>
                  </a:cxn>
                  <a:cxn ang="0">
                    <a:pos x="T2" y="T3"/>
                  </a:cxn>
                  <a:cxn ang="0">
                    <a:pos x="T4" y="T5"/>
                  </a:cxn>
                  <a:cxn ang="0">
                    <a:pos x="T6" y="T7"/>
                  </a:cxn>
                  <a:cxn ang="0">
                    <a:pos x="T8" y="T9"/>
                  </a:cxn>
                  <a:cxn ang="0">
                    <a:pos x="T10" y="T11"/>
                  </a:cxn>
                </a:cxnLst>
                <a:rect l="0" t="0" r="r" b="b"/>
                <a:pathLst>
                  <a:path w="182" h="81">
                    <a:moveTo>
                      <a:pt x="0" y="0"/>
                    </a:moveTo>
                    <a:cubicBezTo>
                      <a:pt x="0" y="0"/>
                      <a:pt x="0" y="1"/>
                      <a:pt x="0" y="1"/>
                    </a:cubicBezTo>
                    <a:cubicBezTo>
                      <a:pt x="181" y="81"/>
                      <a:pt x="181" y="81"/>
                      <a:pt x="181" y="81"/>
                    </a:cubicBezTo>
                    <a:cubicBezTo>
                      <a:pt x="182" y="81"/>
                      <a:pt x="182" y="81"/>
                      <a:pt x="182" y="81"/>
                    </a:cubicBezTo>
                    <a:cubicBezTo>
                      <a:pt x="182" y="80"/>
                      <a:pt x="182" y="80"/>
                      <a:pt x="182" y="8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0" name="iṥḻîḓê">
                <a:extLst>
                  <a:ext uri="{FF2B5EF4-FFF2-40B4-BE49-F238E27FC236}">
                    <a16:creationId xmlns:a16="http://schemas.microsoft.com/office/drawing/2014/main" id="{5D2B29BB-8F26-4C19-BA2C-9DFA9C050A9A}"/>
                  </a:ext>
                </a:extLst>
              </p:cNvPr>
              <p:cNvSpPr/>
              <p:nvPr/>
            </p:nvSpPr>
            <p:spPr bwMode="auto">
              <a:xfrm>
                <a:off x="1548" y="1563"/>
                <a:ext cx="6" cy="7"/>
              </a:xfrm>
              <a:custGeom>
                <a:avLst/>
                <a:gdLst>
                  <a:gd name="T0" fmla="*/ 1 w 3"/>
                  <a:gd name="T1" fmla="*/ 0 h 3"/>
                  <a:gd name="T2" fmla="*/ 0 w 3"/>
                  <a:gd name="T3" fmla="*/ 0 h 3"/>
                  <a:gd name="T4" fmla="*/ 2 w 3"/>
                  <a:gd name="T5" fmla="*/ 3 h 3"/>
                  <a:gd name="T6" fmla="*/ 3 w 3"/>
                  <a:gd name="T7" fmla="*/ 3 h 3"/>
                  <a:gd name="T8" fmla="*/ 1 w 3"/>
                  <a:gd name="T9" fmla="*/ 0 h 3"/>
                </a:gdLst>
                <a:ahLst/>
                <a:cxnLst>
                  <a:cxn ang="0">
                    <a:pos x="T0" y="T1"/>
                  </a:cxn>
                  <a:cxn ang="0">
                    <a:pos x="T2" y="T3"/>
                  </a:cxn>
                  <a:cxn ang="0">
                    <a:pos x="T4" y="T5"/>
                  </a:cxn>
                  <a:cxn ang="0">
                    <a:pos x="T6" y="T7"/>
                  </a:cxn>
                  <a:cxn ang="0">
                    <a:pos x="T8" y="T9"/>
                  </a:cxn>
                </a:cxnLst>
                <a:rect l="0" t="0" r="r" b="b"/>
                <a:pathLst>
                  <a:path w="3" h="3">
                    <a:moveTo>
                      <a:pt x="1" y="0"/>
                    </a:moveTo>
                    <a:cubicBezTo>
                      <a:pt x="1" y="0"/>
                      <a:pt x="0" y="0"/>
                      <a:pt x="0" y="0"/>
                    </a:cubicBezTo>
                    <a:cubicBezTo>
                      <a:pt x="2" y="3"/>
                      <a:pt x="2" y="3"/>
                      <a:pt x="2" y="3"/>
                    </a:cubicBezTo>
                    <a:cubicBezTo>
                      <a:pt x="2" y="3"/>
                      <a:pt x="2" y="3"/>
                      <a:pt x="3" y="3"/>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1" name="íṥlïḍé">
                <a:extLst>
                  <a:ext uri="{FF2B5EF4-FFF2-40B4-BE49-F238E27FC236}">
                    <a16:creationId xmlns:a16="http://schemas.microsoft.com/office/drawing/2014/main" id="{6EB6FC47-AF30-4C48-924C-9004F94331B3}"/>
                  </a:ext>
                </a:extLst>
              </p:cNvPr>
              <p:cNvSpPr/>
              <p:nvPr/>
            </p:nvSpPr>
            <p:spPr bwMode="auto">
              <a:xfrm>
                <a:off x="1552" y="1570"/>
                <a:ext cx="111" cy="191"/>
              </a:xfrm>
              <a:custGeom>
                <a:avLst/>
                <a:gdLst>
                  <a:gd name="T0" fmla="*/ 35 w 53"/>
                  <a:gd name="T1" fmla="*/ 61 h 92"/>
                  <a:gd name="T2" fmla="*/ 52 w 53"/>
                  <a:gd name="T3" fmla="*/ 92 h 92"/>
                  <a:gd name="T4" fmla="*/ 53 w 53"/>
                  <a:gd name="T5" fmla="*/ 91 h 92"/>
                  <a:gd name="T6" fmla="*/ 39 w 53"/>
                  <a:gd name="T7" fmla="*/ 66 h 92"/>
                  <a:gd name="T8" fmla="*/ 35 w 53"/>
                  <a:gd name="T9" fmla="*/ 61 h 92"/>
                  <a:gd name="T10" fmla="*/ 0 w 53"/>
                  <a:gd name="T11" fmla="*/ 0 h 92"/>
                  <a:gd name="T12" fmla="*/ 31 w 53"/>
                  <a:gd name="T13" fmla="*/ 55 h 92"/>
                  <a:gd name="T14" fmla="*/ 36 w 53"/>
                  <a:gd name="T15" fmla="*/ 60 h 92"/>
                  <a:gd name="T16" fmla="*/ 8 w 53"/>
                  <a:gd name="T17" fmla="*/ 11 h 92"/>
                  <a:gd name="T18" fmla="*/ 1 w 53"/>
                  <a:gd name="T19" fmla="*/ 0 h 92"/>
                  <a:gd name="T20" fmla="*/ 0 w 53"/>
                  <a:gd name="T21"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92">
                    <a:moveTo>
                      <a:pt x="35" y="61"/>
                    </a:moveTo>
                    <a:cubicBezTo>
                      <a:pt x="52" y="92"/>
                      <a:pt x="52" y="92"/>
                      <a:pt x="52" y="92"/>
                    </a:cubicBezTo>
                    <a:cubicBezTo>
                      <a:pt x="53" y="91"/>
                      <a:pt x="53" y="91"/>
                      <a:pt x="53" y="91"/>
                    </a:cubicBezTo>
                    <a:cubicBezTo>
                      <a:pt x="39" y="66"/>
                      <a:pt x="39" y="66"/>
                      <a:pt x="39" y="66"/>
                    </a:cubicBezTo>
                    <a:cubicBezTo>
                      <a:pt x="35" y="61"/>
                      <a:pt x="35" y="61"/>
                      <a:pt x="35" y="61"/>
                    </a:cubicBezTo>
                    <a:moveTo>
                      <a:pt x="0" y="0"/>
                    </a:moveTo>
                    <a:cubicBezTo>
                      <a:pt x="31" y="55"/>
                      <a:pt x="31" y="55"/>
                      <a:pt x="31" y="55"/>
                    </a:cubicBezTo>
                    <a:cubicBezTo>
                      <a:pt x="36" y="60"/>
                      <a:pt x="36" y="60"/>
                      <a:pt x="36" y="60"/>
                    </a:cubicBezTo>
                    <a:cubicBezTo>
                      <a:pt x="8" y="11"/>
                      <a:pt x="8" y="11"/>
                      <a:pt x="8" y="11"/>
                    </a:cubicBezTo>
                    <a:cubicBezTo>
                      <a:pt x="1" y="0"/>
                      <a:pt x="1" y="0"/>
                      <a:pt x="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2" name="íšḻîḓè">
                <a:extLst>
                  <a:ext uri="{FF2B5EF4-FFF2-40B4-BE49-F238E27FC236}">
                    <a16:creationId xmlns:a16="http://schemas.microsoft.com/office/drawing/2014/main" id="{B893E567-4CB0-4E9A-A66E-6CEE1877F992}"/>
                  </a:ext>
                </a:extLst>
              </p:cNvPr>
              <p:cNvSpPr/>
              <p:nvPr/>
            </p:nvSpPr>
            <p:spPr bwMode="auto">
              <a:xfrm>
                <a:off x="1694" y="1816"/>
                <a:ext cx="96" cy="171"/>
              </a:xfrm>
              <a:custGeom>
                <a:avLst/>
                <a:gdLst>
                  <a:gd name="T0" fmla="*/ 1 w 46"/>
                  <a:gd name="T1" fmla="*/ 0 h 82"/>
                  <a:gd name="T2" fmla="*/ 0 w 46"/>
                  <a:gd name="T3" fmla="*/ 2 h 82"/>
                  <a:gd name="T4" fmla="*/ 46 w 46"/>
                  <a:gd name="T5" fmla="*/ 82 h 82"/>
                  <a:gd name="T6" fmla="*/ 46 w 46"/>
                  <a:gd name="T7" fmla="*/ 82 h 82"/>
                  <a:gd name="T8" fmla="*/ 37 w 46"/>
                  <a:gd name="T9" fmla="*/ 65 h 82"/>
                  <a:gd name="T10" fmla="*/ 1 w 46"/>
                  <a:gd name="T11" fmla="*/ 0 h 82"/>
                </a:gdLst>
                <a:ahLst/>
                <a:cxnLst>
                  <a:cxn ang="0">
                    <a:pos x="T0" y="T1"/>
                  </a:cxn>
                  <a:cxn ang="0">
                    <a:pos x="T2" y="T3"/>
                  </a:cxn>
                  <a:cxn ang="0">
                    <a:pos x="T4" y="T5"/>
                  </a:cxn>
                  <a:cxn ang="0">
                    <a:pos x="T6" y="T7"/>
                  </a:cxn>
                  <a:cxn ang="0">
                    <a:pos x="T8" y="T9"/>
                  </a:cxn>
                  <a:cxn ang="0">
                    <a:pos x="T10" y="T11"/>
                  </a:cxn>
                </a:cxnLst>
                <a:rect l="0" t="0" r="r" b="b"/>
                <a:pathLst>
                  <a:path w="46" h="82">
                    <a:moveTo>
                      <a:pt x="1" y="0"/>
                    </a:moveTo>
                    <a:cubicBezTo>
                      <a:pt x="1" y="1"/>
                      <a:pt x="0" y="1"/>
                      <a:pt x="0" y="2"/>
                    </a:cubicBezTo>
                    <a:cubicBezTo>
                      <a:pt x="46" y="82"/>
                      <a:pt x="46" y="82"/>
                      <a:pt x="46" y="82"/>
                    </a:cubicBezTo>
                    <a:cubicBezTo>
                      <a:pt x="46" y="82"/>
                      <a:pt x="46" y="82"/>
                      <a:pt x="46" y="82"/>
                    </a:cubicBezTo>
                    <a:cubicBezTo>
                      <a:pt x="37" y="65"/>
                      <a:pt x="37" y="65"/>
                      <a:pt x="37" y="65"/>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3" name="í$ḷïďê">
                <a:extLst>
                  <a:ext uri="{FF2B5EF4-FFF2-40B4-BE49-F238E27FC236}">
                    <a16:creationId xmlns:a16="http://schemas.microsoft.com/office/drawing/2014/main" id="{06817763-78AC-4FC2-9C4F-AAFC2D82CE2D}"/>
                  </a:ext>
                </a:extLst>
              </p:cNvPr>
              <p:cNvSpPr/>
              <p:nvPr/>
            </p:nvSpPr>
            <p:spPr bwMode="auto">
              <a:xfrm>
                <a:off x="1663" y="1764"/>
                <a:ext cx="33" cy="56"/>
              </a:xfrm>
              <a:custGeom>
                <a:avLst/>
                <a:gdLst>
                  <a:gd name="T0" fmla="*/ 1 w 16"/>
                  <a:gd name="T1" fmla="*/ 0 h 27"/>
                  <a:gd name="T2" fmla="*/ 0 w 16"/>
                  <a:gd name="T3" fmla="*/ 1 h 27"/>
                  <a:gd name="T4" fmla="*/ 15 w 16"/>
                  <a:gd name="T5" fmla="*/ 27 h 27"/>
                  <a:gd name="T6" fmla="*/ 16 w 16"/>
                  <a:gd name="T7" fmla="*/ 25 h 27"/>
                  <a:gd name="T8" fmla="*/ 1 w 16"/>
                  <a:gd name="T9" fmla="*/ 0 h 27"/>
                </a:gdLst>
                <a:ahLst/>
                <a:cxnLst>
                  <a:cxn ang="0">
                    <a:pos x="T0" y="T1"/>
                  </a:cxn>
                  <a:cxn ang="0">
                    <a:pos x="T2" y="T3"/>
                  </a:cxn>
                  <a:cxn ang="0">
                    <a:pos x="T4" y="T5"/>
                  </a:cxn>
                  <a:cxn ang="0">
                    <a:pos x="T6" y="T7"/>
                  </a:cxn>
                  <a:cxn ang="0">
                    <a:pos x="T8" y="T9"/>
                  </a:cxn>
                </a:cxnLst>
                <a:rect l="0" t="0" r="r" b="b"/>
                <a:pathLst>
                  <a:path w="16" h="27">
                    <a:moveTo>
                      <a:pt x="1" y="0"/>
                    </a:moveTo>
                    <a:cubicBezTo>
                      <a:pt x="0" y="1"/>
                      <a:pt x="0" y="1"/>
                      <a:pt x="0" y="1"/>
                    </a:cubicBezTo>
                    <a:cubicBezTo>
                      <a:pt x="15" y="27"/>
                      <a:pt x="15" y="27"/>
                      <a:pt x="15" y="27"/>
                    </a:cubicBezTo>
                    <a:cubicBezTo>
                      <a:pt x="15" y="26"/>
                      <a:pt x="16" y="26"/>
                      <a:pt x="16" y="25"/>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4" name="îŝḻîďe">
                <a:extLst>
                  <a:ext uri="{FF2B5EF4-FFF2-40B4-BE49-F238E27FC236}">
                    <a16:creationId xmlns:a16="http://schemas.microsoft.com/office/drawing/2014/main" id="{38B35896-4FAF-4DA8-9A63-9627FE164651}"/>
                  </a:ext>
                </a:extLst>
              </p:cNvPr>
              <p:cNvSpPr/>
              <p:nvPr/>
            </p:nvSpPr>
            <p:spPr bwMode="auto">
              <a:xfrm>
                <a:off x="1798" y="1749"/>
                <a:ext cx="424" cy="242"/>
              </a:xfrm>
              <a:custGeom>
                <a:avLst/>
                <a:gdLst>
                  <a:gd name="T0" fmla="*/ 202 w 203"/>
                  <a:gd name="T1" fmla="*/ 0 h 116"/>
                  <a:gd name="T2" fmla="*/ 202 w 203"/>
                  <a:gd name="T3" fmla="*/ 0 h 116"/>
                  <a:gd name="T4" fmla="*/ 0 w 203"/>
                  <a:gd name="T5" fmla="*/ 115 h 116"/>
                  <a:gd name="T6" fmla="*/ 0 w 203"/>
                  <a:gd name="T7" fmla="*/ 115 h 116"/>
                  <a:gd name="T8" fmla="*/ 0 w 203"/>
                  <a:gd name="T9" fmla="*/ 116 h 116"/>
                  <a:gd name="T10" fmla="*/ 203 w 203"/>
                  <a:gd name="T11" fmla="*/ 1 h 116"/>
                  <a:gd name="T12" fmla="*/ 202 w 203"/>
                  <a:gd name="T13" fmla="*/ 1 h 116"/>
                  <a:gd name="T14" fmla="*/ 202 w 203"/>
                  <a:gd name="T15" fmla="*/ 0 h 1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3" h="116">
                    <a:moveTo>
                      <a:pt x="202" y="0"/>
                    </a:moveTo>
                    <a:cubicBezTo>
                      <a:pt x="202" y="0"/>
                      <a:pt x="202" y="0"/>
                      <a:pt x="202" y="0"/>
                    </a:cubicBezTo>
                    <a:cubicBezTo>
                      <a:pt x="0" y="115"/>
                      <a:pt x="0" y="115"/>
                      <a:pt x="0" y="115"/>
                    </a:cubicBezTo>
                    <a:cubicBezTo>
                      <a:pt x="0" y="115"/>
                      <a:pt x="0" y="115"/>
                      <a:pt x="0" y="115"/>
                    </a:cubicBezTo>
                    <a:cubicBezTo>
                      <a:pt x="0" y="115"/>
                      <a:pt x="0" y="116"/>
                      <a:pt x="0" y="116"/>
                    </a:cubicBezTo>
                    <a:cubicBezTo>
                      <a:pt x="203" y="1"/>
                      <a:pt x="203" y="1"/>
                      <a:pt x="203" y="1"/>
                    </a:cubicBezTo>
                    <a:cubicBezTo>
                      <a:pt x="202" y="1"/>
                      <a:pt x="202" y="1"/>
                      <a:pt x="202" y="1"/>
                    </a:cubicBezTo>
                    <a:cubicBezTo>
                      <a:pt x="202" y="1"/>
                      <a:pt x="202" y="0"/>
                      <a:pt x="20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5" name="ïşļîďe">
                <a:extLst>
                  <a:ext uri="{FF2B5EF4-FFF2-40B4-BE49-F238E27FC236}">
                    <a16:creationId xmlns:a16="http://schemas.microsoft.com/office/drawing/2014/main" id="{602BBB9F-BBEB-4876-908B-5E5036DB1EC1}"/>
                  </a:ext>
                </a:extLst>
              </p:cNvPr>
              <p:cNvSpPr/>
              <p:nvPr/>
            </p:nvSpPr>
            <p:spPr bwMode="auto">
              <a:xfrm>
                <a:off x="2103" y="1153"/>
                <a:ext cx="163" cy="89"/>
              </a:xfrm>
              <a:custGeom>
                <a:avLst/>
                <a:gdLst>
                  <a:gd name="T0" fmla="*/ 0 w 78"/>
                  <a:gd name="T1" fmla="*/ 42 h 43"/>
                  <a:gd name="T2" fmla="*/ 0 w 78"/>
                  <a:gd name="T3" fmla="*/ 42 h 43"/>
                  <a:gd name="T4" fmla="*/ 1 w 78"/>
                  <a:gd name="T5" fmla="*/ 43 h 43"/>
                  <a:gd name="T6" fmla="*/ 1 w 78"/>
                  <a:gd name="T7" fmla="*/ 43 h 43"/>
                  <a:gd name="T8" fmla="*/ 0 w 78"/>
                  <a:gd name="T9" fmla="*/ 42 h 43"/>
                  <a:gd name="T10" fmla="*/ 77 w 78"/>
                  <a:gd name="T11" fmla="*/ 0 h 43"/>
                  <a:gd name="T12" fmla="*/ 2 w 78"/>
                  <a:gd name="T13" fmla="*/ 41 h 43"/>
                  <a:gd name="T14" fmla="*/ 2 w 78"/>
                  <a:gd name="T15" fmla="*/ 42 h 43"/>
                  <a:gd name="T16" fmla="*/ 78 w 78"/>
                  <a:gd name="T17" fmla="*/ 2 h 43"/>
                  <a:gd name="T18" fmla="*/ 78 w 78"/>
                  <a:gd name="T19" fmla="*/ 1 h 43"/>
                  <a:gd name="T20" fmla="*/ 77 w 78"/>
                  <a:gd name="T21" fmla="*/ 1 h 43"/>
                  <a:gd name="T22" fmla="*/ 77 w 78"/>
                  <a:gd name="T23" fmla="*/ 0 h 43"/>
                  <a:gd name="T24" fmla="*/ 77 w 78"/>
                  <a:gd name="T25"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43">
                    <a:moveTo>
                      <a:pt x="0" y="42"/>
                    </a:moveTo>
                    <a:cubicBezTo>
                      <a:pt x="0" y="42"/>
                      <a:pt x="0" y="42"/>
                      <a:pt x="0" y="42"/>
                    </a:cubicBezTo>
                    <a:cubicBezTo>
                      <a:pt x="0" y="42"/>
                      <a:pt x="1" y="42"/>
                      <a:pt x="1" y="43"/>
                    </a:cubicBezTo>
                    <a:cubicBezTo>
                      <a:pt x="1" y="43"/>
                      <a:pt x="1" y="43"/>
                      <a:pt x="1" y="43"/>
                    </a:cubicBezTo>
                    <a:cubicBezTo>
                      <a:pt x="1" y="42"/>
                      <a:pt x="0" y="42"/>
                      <a:pt x="0" y="42"/>
                    </a:cubicBezTo>
                    <a:moveTo>
                      <a:pt x="77" y="0"/>
                    </a:moveTo>
                    <a:cubicBezTo>
                      <a:pt x="2" y="41"/>
                      <a:pt x="2" y="41"/>
                      <a:pt x="2" y="41"/>
                    </a:cubicBezTo>
                    <a:cubicBezTo>
                      <a:pt x="2" y="41"/>
                      <a:pt x="2" y="42"/>
                      <a:pt x="2" y="42"/>
                    </a:cubicBezTo>
                    <a:cubicBezTo>
                      <a:pt x="78" y="2"/>
                      <a:pt x="78" y="2"/>
                      <a:pt x="78" y="2"/>
                    </a:cubicBezTo>
                    <a:cubicBezTo>
                      <a:pt x="78" y="1"/>
                      <a:pt x="78" y="1"/>
                      <a:pt x="78" y="1"/>
                    </a:cubicBezTo>
                    <a:cubicBezTo>
                      <a:pt x="78" y="1"/>
                      <a:pt x="78" y="1"/>
                      <a:pt x="77" y="1"/>
                    </a:cubicBezTo>
                    <a:cubicBezTo>
                      <a:pt x="77" y="1"/>
                      <a:pt x="77" y="1"/>
                      <a:pt x="77" y="0"/>
                    </a:cubicBezTo>
                    <a:cubicBezTo>
                      <a:pt x="77" y="0"/>
                      <a:pt x="77" y="0"/>
                      <a:pt x="7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6" name="ï$ḻiḓè">
                <a:extLst>
                  <a:ext uri="{FF2B5EF4-FFF2-40B4-BE49-F238E27FC236}">
                    <a16:creationId xmlns:a16="http://schemas.microsoft.com/office/drawing/2014/main" id="{36709FC5-4012-4AF6-8DD3-602F2188FC01}"/>
                  </a:ext>
                </a:extLst>
              </p:cNvPr>
              <p:cNvSpPr/>
              <p:nvPr/>
            </p:nvSpPr>
            <p:spPr bwMode="auto">
              <a:xfrm>
                <a:off x="1986" y="1238"/>
                <a:ext cx="121" cy="67"/>
              </a:xfrm>
              <a:custGeom>
                <a:avLst/>
                <a:gdLst>
                  <a:gd name="T0" fmla="*/ 10 w 58"/>
                  <a:gd name="T1" fmla="*/ 26 h 32"/>
                  <a:gd name="T2" fmla="*/ 0 w 58"/>
                  <a:gd name="T3" fmla="*/ 31 h 32"/>
                  <a:gd name="T4" fmla="*/ 0 w 58"/>
                  <a:gd name="T5" fmla="*/ 31 h 32"/>
                  <a:gd name="T6" fmla="*/ 1 w 58"/>
                  <a:gd name="T7" fmla="*/ 32 h 32"/>
                  <a:gd name="T8" fmla="*/ 10 w 58"/>
                  <a:gd name="T9" fmla="*/ 27 h 32"/>
                  <a:gd name="T10" fmla="*/ 10 w 58"/>
                  <a:gd name="T11" fmla="*/ 26 h 32"/>
                  <a:gd name="T12" fmla="*/ 56 w 58"/>
                  <a:gd name="T13" fmla="*/ 1 h 32"/>
                  <a:gd name="T14" fmla="*/ 11 w 58"/>
                  <a:gd name="T15" fmla="*/ 25 h 32"/>
                  <a:gd name="T16" fmla="*/ 11 w 58"/>
                  <a:gd name="T17" fmla="*/ 26 h 32"/>
                  <a:gd name="T18" fmla="*/ 57 w 58"/>
                  <a:gd name="T19" fmla="*/ 2 h 32"/>
                  <a:gd name="T20" fmla="*/ 56 w 58"/>
                  <a:gd name="T21" fmla="*/ 1 h 32"/>
                  <a:gd name="T22" fmla="*/ 58 w 58"/>
                  <a:gd name="T23" fmla="*/ 0 h 32"/>
                  <a:gd name="T24" fmla="*/ 56 w 58"/>
                  <a:gd name="T25" fmla="*/ 1 h 32"/>
                  <a:gd name="T26" fmla="*/ 57 w 58"/>
                  <a:gd name="T27" fmla="*/ 2 h 32"/>
                  <a:gd name="T28" fmla="*/ 58 w 58"/>
                  <a:gd name="T29" fmla="*/ 1 h 32"/>
                  <a:gd name="T30" fmla="*/ 58 w 58"/>
                  <a:gd name="T3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32">
                    <a:moveTo>
                      <a:pt x="10" y="26"/>
                    </a:moveTo>
                    <a:cubicBezTo>
                      <a:pt x="0" y="31"/>
                      <a:pt x="0" y="31"/>
                      <a:pt x="0" y="31"/>
                    </a:cubicBezTo>
                    <a:cubicBezTo>
                      <a:pt x="0" y="31"/>
                      <a:pt x="0" y="31"/>
                      <a:pt x="0" y="31"/>
                    </a:cubicBezTo>
                    <a:cubicBezTo>
                      <a:pt x="0" y="31"/>
                      <a:pt x="1" y="32"/>
                      <a:pt x="1" y="32"/>
                    </a:cubicBezTo>
                    <a:cubicBezTo>
                      <a:pt x="10" y="27"/>
                      <a:pt x="10" y="27"/>
                      <a:pt x="10" y="27"/>
                    </a:cubicBezTo>
                    <a:cubicBezTo>
                      <a:pt x="10" y="26"/>
                      <a:pt x="10" y="26"/>
                      <a:pt x="10" y="26"/>
                    </a:cubicBezTo>
                    <a:moveTo>
                      <a:pt x="56" y="1"/>
                    </a:moveTo>
                    <a:cubicBezTo>
                      <a:pt x="11" y="25"/>
                      <a:pt x="11" y="25"/>
                      <a:pt x="11" y="25"/>
                    </a:cubicBezTo>
                    <a:cubicBezTo>
                      <a:pt x="11" y="26"/>
                      <a:pt x="11" y="26"/>
                      <a:pt x="11" y="26"/>
                    </a:cubicBezTo>
                    <a:cubicBezTo>
                      <a:pt x="57" y="2"/>
                      <a:pt x="57" y="2"/>
                      <a:pt x="57" y="2"/>
                    </a:cubicBezTo>
                    <a:cubicBezTo>
                      <a:pt x="57" y="1"/>
                      <a:pt x="56" y="1"/>
                      <a:pt x="56" y="1"/>
                    </a:cubicBezTo>
                    <a:moveTo>
                      <a:pt x="58" y="0"/>
                    </a:moveTo>
                    <a:cubicBezTo>
                      <a:pt x="56" y="1"/>
                      <a:pt x="56" y="1"/>
                      <a:pt x="56" y="1"/>
                    </a:cubicBezTo>
                    <a:cubicBezTo>
                      <a:pt x="56" y="1"/>
                      <a:pt x="57" y="1"/>
                      <a:pt x="57" y="2"/>
                    </a:cubicBezTo>
                    <a:cubicBezTo>
                      <a:pt x="58" y="1"/>
                      <a:pt x="58" y="1"/>
                      <a:pt x="58" y="1"/>
                    </a:cubicBezTo>
                    <a:cubicBezTo>
                      <a:pt x="58" y="1"/>
                      <a:pt x="58" y="0"/>
                      <a:pt x="5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7" name="ï$lîḍê">
                <a:extLst>
                  <a:ext uri="{FF2B5EF4-FFF2-40B4-BE49-F238E27FC236}">
                    <a16:creationId xmlns:a16="http://schemas.microsoft.com/office/drawing/2014/main" id="{A9BCC44B-9007-4A55-AD78-30F5AEF992BF}"/>
                  </a:ext>
                </a:extLst>
              </p:cNvPr>
              <p:cNvSpPr/>
              <p:nvPr/>
            </p:nvSpPr>
            <p:spPr bwMode="auto">
              <a:xfrm>
                <a:off x="1945" y="1307"/>
                <a:ext cx="33" cy="21"/>
              </a:xfrm>
              <a:custGeom>
                <a:avLst/>
                <a:gdLst>
                  <a:gd name="T0" fmla="*/ 15 w 16"/>
                  <a:gd name="T1" fmla="*/ 0 h 10"/>
                  <a:gd name="T2" fmla="*/ 0 w 16"/>
                  <a:gd name="T3" fmla="*/ 9 h 10"/>
                  <a:gd name="T4" fmla="*/ 1 w 16"/>
                  <a:gd name="T5" fmla="*/ 10 h 10"/>
                  <a:gd name="T6" fmla="*/ 16 w 16"/>
                  <a:gd name="T7" fmla="*/ 2 h 10"/>
                  <a:gd name="T8" fmla="*/ 16 w 16"/>
                  <a:gd name="T9" fmla="*/ 1 h 10"/>
                  <a:gd name="T10" fmla="*/ 15 w 16"/>
                  <a:gd name="T11" fmla="*/ 0 h 10"/>
                </a:gdLst>
                <a:ahLst/>
                <a:cxnLst>
                  <a:cxn ang="0">
                    <a:pos x="T0" y="T1"/>
                  </a:cxn>
                  <a:cxn ang="0">
                    <a:pos x="T2" y="T3"/>
                  </a:cxn>
                  <a:cxn ang="0">
                    <a:pos x="T4" y="T5"/>
                  </a:cxn>
                  <a:cxn ang="0">
                    <a:pos x="T6" y="T7"/>
                  </a:cxn>
                  <a:cxn ang="0">
                    <a:pos x="T8" y="T9"/>
                  </a:cxn>
                  <a:cxn ang="0">
                    <a:pos x="T10" y="T11"/>
                  </a:cxn>
                </a:cxnLst>
                <a:rect l="0" t="0" r="r" b="b"/>
                <a:pathLst>
                  <a:path w="16" h="10">
                    <a:moveTo>
                      <a:pt x="15" y="0"/>
                    </a:moveTo>
                    <a:cubicBezTo>
                      <a:pt x="0" y="9"/>
                      <a:pt x="0" y="9"/>
                      <a:pt x="0" y="9"/>
                    </a:cubicBezTo>
                    <a:cubicBezTo>
                      <a:pt x="1" y="10"/>
                      <a:pt x="1" y="10"/>
                      <a:pt x="1" y="10"/>
                    </a:cubicBezTo>
                    <a:cubicBezTo>
                      <a:pt x="16" y="2"/>
                      <a:pt x="16" y="2"/>
                      <a:pt x="16" y="2"/>
                    </a:cubicBezTo>
                    <a:cubicBezTo>
                      <a:pt x="16" y="1"/>
                      <a:pt x="16" y="1"/>
                      <a:pt x="16" y="1"/>
                    </a:cubicBezTo>
                    <a:cubicBezTo>
                      <a:pt x="16" y="1"/>
                      <a:pt x="15" y="1"/>
                      <a:pt x="1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8" name="íṥľiḋé">
                <a:extLst>
                  <a:ext uri="{FF2B5EF4-FFF2-40B4-BE49-F238E27FC236}">
                    <a16:creationId xmlns:a16="http://schemas.microsoft.com/office/drawing/2014/main" id="{C6E053D8-4C8A-4941-A558-90F9E33057A7}"/>
                  </a:ext>
                </a:extLst>
              </p:cNvPr>
              <p:cNvSpPr/>
              <p:nvPr/>
            </p:nvSpPr>
            <p:spPr bwMode="auto">
              <a:xfrm>
                <a:off x="1853" y="1330"/>
                <a:ext cx="85" cy="52"/>
              </a:xfrm>
              <a:custGeom>
                <a:avLst/>
                <a:gdLst>
                  <a:gd name="T0" fmla="*/ 41 w 41"/>
                  <a:gd name="T1" fmla="*/ 0 h 25"/>
                  <a:gd name="T2" fmla="*/ 0 w 41"/>
                  <a:gd name="T3" fmla="*/ 24 h 25"/>
                  <a:gd name="T4" fmla="*/ 1 w 41"/>
                  <a:gd name="T5" fmla="*/ 25 h 25"/>
                  <a:gd name="T6" fmla="*/ 41 w 41"/>
                  <a:gd name="T7" fmla="*/ 2 h 25"/>
                  <a:gd name="T8" fmla="*/ 41 w 41"/>
                  <a:gd name="T9" fmla="*/ 0 h 25"/>
                </a:gdLst>
                <a:ahLst/>
                <a:cxnLst>
                  <a:cxn ang="0">
                    <a:pos x="T0" y="T1"/>
                  </a:cxn>
                  <a:cxn ang="0">
                    <a:pos x="T2" y="T3"/>
                  </a:cxn>
                  <a:cxn ang="0">
                    <a:pos x="T4" y="T5"/>
                  </a:cxn>
                  <a:cxn ang="0">
                    <a:pos x="T6" y="T7"/>
                  </a:cxn>
                  <a:cxn ang="0">
                    <a:pos x="T8" y="T9"/>
                  </a:cxn>
                </a:cxnLst>
                <a:rect l="0" t="0" r="r" b="b"/>
                <a:pathLst>
                  <a:path w="41" h="25">
                    <a:moveTo>
                      <a:pt x="41" y="0"/>
                    </a:moveTo>
                    <a:cubicBezTo>
                      <a:pt x="0" y="24"/>
                      <a:pt x="0" y="24"/>
                      <a:pt x="0" y="24"/>
                    </a:cubicBezTo>
                    <a:cubicBezTo>
                      <a:pt x="1" y="25"/>
                      <a:pt x="1" y="25"/>
                      <a:pt x="1" y="25"/>
                    </a:cubicBezTo>
                    <a:cubicBezTo>
                      <a:pt x="41" y="2"/>
                      <a:pt x="41" y="2"/>
                      <a:pt x="41" y="2"/>
                    </a:cubicBezTo>
                    <a:cubicBezTo>
                      <a:pt x="41" y="1"/>
                      <a:pt x="41" y="1"/>
                      <a:pt x="4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9" name="î$ļide">
                <a:extLst>
                  <a:ext uri="{FF2B5EF4-FFF2-40B4-BE49-F238E27FC236}">
                    <a16:creationId xmlns:a16="http://schemas.microsoft.com/office/drawing/2014/main" id="{742CD4D8-AC58-427C-BD8D-F282DBF1AB5D}"/>
                  </a:ext>
                </a:extLst>
              </p:cNvPr>
              <p:cNvSpPr/>
              <p:nvPr/>
            </p:nvSpPr>
            <p:spPr bwMode="auto">
              <a:xfrm>
                <a:off x="1938" y="1328"/>
                <a:ext cx="7" cy="6"/>
              </a:xfrm>
              <a:custGeom>
                <a:avLst/>
                <a:gdLst>
                  <a:gd name="T0" fmla="*/ 2 w 3"/>
                  <a:gd name="T1" fmla="*/ 0 h 3"/>
                  <a:gd name="T2" fmla="*/ 0 w 3"/>
                  <a:gd name="T3" fmla="*/ 1 h 3"/>
                  <a:gd name="T4" fmla="*/ 0 w 3"/>
                  <a:gd name="T5" fmla="*/ 3 h 3"/>
                  <a:gd name="T6" fmla="*/ 3 w 3"/>
                  <a:gd name="T7" fmla="*/ 1 h 3"/>
                  <a:gd name="T8" fmla="*/ 2 w 3"/>
                  <a:gd name="T9" fmla="*/ 0 h 3"/>
                </a:gdLst>
                <a:ahLst/>
                <a:cxnLst>
                  <a:cxn ang="0">
                    <a:pos x="T0" y="T1"/>
                  </a:cxn>
                  <a:cxn ang="0">
                    <a:pos x="T2" y="T3"/>
                  </a:cxn>
                  <a:cxn ang="0">
                    <a:pos x="T4" y="T5"/>
                  </a:cxn>
                  <a:cxn ang="0">
                    <a:pos x="T6" y="T7"/>
                  </a:cxn>
                  <a:cxn ang="0">
                    <a:pos x="T8" y="T9"/>
                  </a:cxn>
                </a:cxnLst>
                <a:rect l="0" t="0" r="r" b="b"/>
                <a:pathLst>
                  <a:path w="3" h="3">
                    <a:moveTo>
                      <a:pt x="2" y="0"/>
                    </a:moveTo>
                    <a:cubicBezTo>
                      <a:pt x="0" y="1"/>
                      <a:pt x="0" y="1"/>
                      <a:pt x="0" y="1"/>
                    </a:cubicBezTo>
                    <a:cubicBezTo>
                      <a:pt x="0" y="2"/>
                      <a:pt x="0" y="2"/>
                      <a:pt x="0" y="3"/>
                    </a:cubicBezTo>
                    <a:cubicBezTo>
                      <a:pt x="3" y="1"/>
                      <a:pt x="3" y="1"/>
                      <a:pt x="3" y="1"/>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0" name="ïṣļidè">
                <a:extLst>
                  <a:ext uri="{FF2B5EF4-FFF2-40B4-BE49-F238E27FC236}">
                    <a16:creationId xmlns:a16="http://schemas.microsoft.com/office/drawing/2014/main" id="{C2BCC83A-1376-453B-B81E-05406EA35E3E}"/>
                  </a:ext>
                </a:extLst>
              </p:cNvPr>
              <p:cNvSpPr/>
              <p:nvPr/>
            </p:nvSpPr>
            <p:spPr bwMode="auto">
              <a:xfrm>
                <a:off x="1550" y="1380"/>
                <a:ext cx="303" cy="175"/>
              </a:xfrm>
              <a:custGeom>
                <a:avLst/>
                <a:gdLst>
                  <a:gd name="T0" fmla="*/ 144 w 145"/>
                  <a:gd name="T1" fmla="*/ 0 h 84"/>
                  <a:gd name="T2" fmla="*/ 0 w 145"/>
                  <a:gd name="T3" fmla="*/ 83 h 84"/>
                  <a:gd name="T4" fmla="*/ 1 w 145"/>
                  <a:gd name="T5" fmla="*/ 84 h 84"/>
                  <a:gd name="T6" fmla="*/ 1 w 145"/>
                  <a:gd name="T7" fmla="*/ 84 h 84"/>
                  <a:gd name="T8" fmla="*/ 3 w 145"/>
                  <a:gd name="T9" fmla="*/ 84 h 84"/>
                  <a:gd name="T10" fmla="*/ 145 w 145"/>
                  <a:gd name="T11" fmla="*/ 2 h 84"/>
                  <a:gd name="T12" fmla="*/ 144 w 145"/>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145" h="84">
                    <a:moveTo>
                      <a:pt x="144" y="0"/>
                    </a:moveTo>
                    <a:cubicBezTo>
                      <a:pt x="0" y="83"/>
                      <a:pt x="0" y="83"/>
                      <a:pt x="0" y="83"/>
                    </a:cubicBezTo>
                    <a:cubicBezTo>
                      <a:pt x="1" y="83"/>
                      <a:pt x="1" y="84"/>
                      <a:pt x="1" y="84"/>
                    </a:cubicBezTo>
                    <a:cubicBezTo>
                      <a:pt x="1" y="84"/>
                      <a:pt x="1" y="84"/>
                      <a:pt x="1" y="84"/>
                    </a:cubicBezTo>
                    <a:cubicBezTo>
                      <a:pt x="3" y="84"/>
                      <a:pt x="3" y="84"/>
                      <a:pt x="3" y="84"/>
                    </a:cubicBezTo>
                    <a:cubicBezTo>
                      <a:pt x="145" y="2"/>
                      <a:pt x="145" y="2"/>
                      <a:pt x="145" y="2"/>
                    </a:cubicBezTo>
                    <a:cubicBezTo>
                      <a:pt x="144" y="0"/>
                      <a:pt x="144" y="0"/>
                      <a:pt x="14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1" name="iṧḻîḓè">
                <a:extLst>
                  <a:ext uri="{FF2B5EF4-FFF2-40B4-BE49-F238E27FC236}">
                    <a16:creationId xmlns:a16="http://schemas.microsoft.com/office/drawing/2014/main" id="{BE818BEE-F0D0-41C3-B3D0-D727698565E3}"/>
                  </a:ext>
                </a:extLst>
              </p:cNvPr>
              <p:cNvSpPr/>
              <p:nvPr/>
            </p:nvSpPr>
            <p:spPr bwMode="auto">
              <a:xfrm>
                <a:off x="1880" y="986"/>
                <a:ext cx="100" cy="313"/>
              </a:xfrm>
              <a:custGeom>
                <a:avLst/>
                <a:gdLst>
                  <a:gd name="T0" fmla="*/ 42 w 48"/>
                  <a:gd name="T1" fmla="*/ 132 h 150"/>
                  <a:gd name="T2" fmla="*/ 47 w 48"/>
                  <a:gd name="T3" fmla="*/ 150 h 150"/>
                  <a:gd name="T4" fmla="*/ 48 w 48"/>
                  <a:gd name="T5" fmla="*/ 150 h 150"/>
                  <a:gd name="T6" fmla="*/ 48 w 48"/>
                  <a:gd name="T7" fmla="*/ 149 h 150"/>
                  <a:gd name="T8" fmla="*/ 44 w 48"/>
                  <a:gd name="T9" fmla="*/ 134 h 150"/>
                  <a:gd name="T10" fmla="*/ 42 w 48"/>
                  <a:gd name="T11" fmla="*/ 132 h 150"/>
                  <a:gd name="T12" fmla="*/ 38 w 48"/>
                  <a:gd name="T13" fmla="*/ 117 h 150"/>
                  <a:gd name="T14" fmla="*/ 37 w 48"/>
                  <a:gd name="T15" fmla="*/ 117 h 150"/>
                  <a:gd name="T16" fmla="*/ 39 w 48"/>
                  <a:gd name="T17" fmla="*/ 125 h 150"/>
                  <a:gd name="T18" fmla="*/ 40 w 48"/>
                  <a:gd name="T19" fmla="*/ 125 h 150"/>
                  <a:gd name="T20" fmla="*/ 40 w 48"/>
                  <a:gd name="T21" fmla="*/ 124 h 150"/>
                  <a:gd name="T22" fmla="*/ 40 w 48"/>
                  <a:gd name="T23" fmla="*/ 123 h 150"/>
                  <a:gd name="T24" fmla="*/ 39 w 48"/>
                  <a:gd name="T25" fmla="*/ 122 h 150"/>
                  <a:gd name="T26" fmla="*/ 40 w 48"/>
                  <a:gd name="T27" fmla="*/ 122 h 150"/>
                  <a:gd name="T28" fmla="*/ 38 w 48"/>
                  <a:gd name="T29" fmla="*/ 117 h 150"/>
                  <a:gd name="T30" fmla="*/ 24 w 48"/>
                  <a:gd name="T31" fmla="*/ 78 h 150"/>
                  <a:gd name="T32" fmla="*/ 30 w 48"/>
                  <a:gd name="T33" fmla="*/ 97 h 150"/>
                  <a:gd name="T34" fmla="*/ 32 w 48"/>
                  <a:gd name="T35" fmla="*/ 99 h 150"/>
                  <a:gd name="T36" fmla="*/ 26 w 48"/>
                  <a:gd name="T37" fmla="*/ 78 h 150"/>
                  <a:gd name="T38" fmla="*/ 24 w 48"/>
                  <a:gd name="T39" fmla="*/ 78 h 150"/>
                  <a:gd name="T40" fmla="*/ 0 w 48"/>
                  <a:gd name="T41" fmla="*/ 0 h 150"/>
                  <a:gd name="T42" fmla="*/ 0 w 48"/>
                  <a:gd name="T43" fmla="*/ 0 h 150"/>
                  <a:gd name="T44" fmla="*/ 0 w 48"/>
                  <a:gd name="T45" fmla="*/ 0 h 150"/>
                  <a:gd name="T46" fmla="*/ 24 w 48"/>
                  <a:gd name="T47" fmla="*/ 76 h 150"/>
                  <a:gd name="T48" fmla="*/ 25 w 48"/>
                  <a:gd name="T49" fmla="*/ 76 h 150"/>
                  <a:gd name="T50" fmla="*/ 4 w 48"/>
                  <a:gd name="T51" fmla="*/ 11 h 150"/>
                  <a:gd name="T52" fmla="*/ 0 w 48"/>
                  <a:gd name="T53"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150">
                    <a:moveTo>
                      <a:pt x="42" y="132"/>
                    </a:moveTo>
                    <a:cubicBezTo>
                      <a:pt x="47" y="150"/>
                      <a:pt x="47" y="150"/>
                      <a:pt x="47" y="150"/>
                    </a:cubicBezTo>
                    <a:cubicBezTo>
                      <a:pt x="47" y="150"/>
                      <a:pt x="48" y="150"/>
                      <a:pt x="48" y="150"/>
                    </a:cubicBezTo>
                    <a:cubicBezTo>
                      <a:pt x="48" y="150"/>
                      <a:pt x="48" y="150"/>
                      <a:pt x="48" y="149"/>
                    </a:cubicBezTo>
                    <a:cubicBezTo>
                      <a:pt x="44" y="134"/>
                      <a:pt x="44" y="134"/>
                      <a:pt x="44" y="134"/>
                    </a:cubicBezTo>
                    <a:cubicBezTo>
                      <a:pt x="43" y="134"/>
                      <a:pt x="42" y="133"/>
                      <a:pt x="42" y="132"/>
                    </a:cubicBezTo>
                    <a:moveTo>
                      <a:pt x="38" y="117"/>
                    </a:moveTo>
                    <a:cubicBezTo>
                      <a:pt x="38" y="117"/>
                      <a:pt x="37" y="117"/>
                      <a:pt x="37" y="117"/>
                    </a:cubicBezTo>
                    <a:cubicBezTo>
                      <a:pt x="39" y="125"/>
                      <a:pt x="39" y="125"/>
                      <a:pt x="39" y="125"/>
                    </a:cubicBezTo>
                    <a:cubicBezTo>
                      <a:pt x="40" y="125"/>
                      <a:pt x="40" y="125"/>
                      <a:pt x="40" y="125"/>
                    </a:cubicBezTo>
                    <a:cubicBezTo>
                      <a:pt x="40" y="124"/>
                      <a:pt x="40" y="124"/>
                      <a:pt x="40" y="124"/>
                    </a:cubicBezTo>
                    <a:cubicBezTo>
                      <a:pt x="40" y="123"/>
                      <a:pt x="40" y="123"/>
                      <a:pt x="40" y="123"/>
                    </a:cubicBezTo>
                    <a:cubicBezTo>
                      <a:pt x="40" y="123"/>
                      <a:pt x="39" y="122"/>
                      <a:pt x="39" y="122"/>
                    </a:cubicBezTo>
                    <a:cubicBezTo>
                      <a:pt x="39" y="122"/>
                      <a:pt x="39" y="122"/>
                      <a:pt x="40" y="122"/>
                    </a:cubicBezTo>
                    <a:cubicBezTo>
                      <a:pt x="38" y="117"/>
                      <a:pt x="38" y="117"/>
                      <a:pt x="38" y="117"/>
                    </a:cubicBezTo>
                    <a:moveTo>
                      <a:pt x="24" y="78"/>
                    </a:moveTo>
                    <a:cubicBezTo>
                      <a:pt x="30" y="97"/>
                      <a:pt x="30" y="97"/>
                      <a:pt x="30" y="97"/>
                    </a:cubicBezTo>
                    <a:cubicBezTo>
                      <a:pt x="31" y="98"/>
                      <a:pt x="32" y="98"/>
                      <a:pt x="32" y="99"/>
                    </a:cubicBezTo>
                    <a:cubicBezTo>
                      <a:pt x="26" y="78"/>
                      <a:pt x="26" y="78"/>
                      <a:pt x="26" y="78"/>
                    </a:cubicBezTo>
                    <a:cubicBezTo>
                      <a:pt x="24" y="78"/>
                      <a:pt x="24" y="78"/>
                      <a:pt x="24" y="78"/>
                    </a:cubicBezTo>
                    <a:moveTo>
                      <a:pt x="0" y="0"/>
                    </a:moveTo>
                    <a:cubicBezTo>
                      <a:pt x="0" y="0"/>
                      <a:pt x="0" y="0"/>
                      <a:pt x="0" y="0"/>
                    </a:cubicBezTo>
                    <a:cubicBezTo>
                      <a:pt x="0" y="0"/>
                      <a:pt x="0" y="0"/>
                      <a:pt x="0" y="0"/>
                    </a:cubicBezTo>
                    <a:cubicBezTo>
                      <a:pt x="24" y="76"/>
                      <a:pt x="24" y="76"/>
                      <a:pt x="24" y="76"/>
                    </a:cubicBezTo>
                    <a:cubicBezTo>
                      <a:pt x="25" y="76"/>
                      <a:pt x="25" y="76"/>
                      <a:pt x="25" y="76"/>
                    </a:cubicBezTo>
                    <a:cubicBezTo>
                      <a:pt x="4" y="11"/>
                      <a:pt x="4" y="11"/>
                      <a:pt x="4" y="11"/>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2" name="ísľídé">
                <a:extLst>
                  <a:ext uri="{FF2B5EF4-FFF2-40B4-BE49-F238E27FC236}">
                    <a16:creationId xmlns:a16="http://schemas.microsoft.com/office/drawing/2014/main" id="{7F388B33-C79D-4651-B218-1AA1678E6C9A}"/>
                  </a:ext>
                </a:extLst>
              </p:cNvPr>
              <p:cNvSpPr/>
              <p:nvPr/>
            </p:nvSpPr>
            <p:spPr bwMode="auto">
              <a:xfrm>
                <a:off x="1961" y="1240"/>
                <a:ext cx="21" cy="61"/>
              </a:xfrm>
              <a:custGeom>
                <a:avLst/>
                <a:gdLst>
                  <a:gd name="T0" fmla="*/ 9 w 10"/>
                  <a:gd name="T1" fmla="*/ 27 h 29"/>
                  <a:gd name="T2" fmla="*/ 9 w 10"/>
                  <a:gd name="T3" fmla="*/ 28 h 29"/>
                  <a:gd name="T4" fmla="*/ 8 w 10"/>
                  <a:gd name="T5" fmla="*/ 28 h 29"/>
                  <a:gd name="T6" fmla="*/ 9 w 10"/>
                  <a:gd name="T7" fmla="*/ 29 h 29"/>
                  <a:gd name="T8" fmla="*/ 10 w 10"/>
                  <a:gd name="T9" fmla="*/ 29 h 29"/>
                  <a:gd name="T10" fmla="*/ 10 w 10"/>
                  <a:gd name="T11" fmla="*/ 29 h 29"/>
                  <a:gd name="T12" fmla="*/ 9 w 10"/>
                  <a:gd name="T13" fmla="*/ 27 h 29"/>
                  <a:gd name="T14" fmla="*/ 1 w 10"/>
                  <a:gd name="T15" fmla="*/ 2 h 29"/>
                  <a:gd name="T16" fmla="*/ 1 w 10"/>
                  <a:gd name="T17" fmla="*/ 3 h 29"/>
                  <a:gd name="T18" fmla="*/ 0 w 10"/>
                  <a:gd name="T19" fmla="*/ 3 h 29"/>
                  <a:gd name="T20" fmla="*/ 3 w 10"/>
                  <a:gd name="T21" fmla="*/ 10 h 29"/>
                  <a:gd name="T22" fmla="*/ 5 w 10"/>
                  <a:gd name="T23" fmla="*/ 12 h 29"/>
                  <a:gd name="T24" fmla="*/ 1 w 10"/>
                  <a:gd name="T25" fmla="*/ 2 h 29"/>
                  <a:gd name="T26" fmla="*/ 0 w 10"/>
                  <a:gd name="T27" fmla="*/ 0 h 29"/>
                  <a:gd name="T28" fmla="*/ 1 w 10"/>
                  <a:gd name="T29" fmla="*/ 1 h 29"/>
                  <a:gd name="T30" fmla="*/ 1 w 10"/>
                  <a:gd name="T31" fmla="*/ 0 h 29"/>
                  <a:gd name="T32" fmla="*/ 0 w 10"/>
                  <a:gd name="T33"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 h="29">
                    <a:moveTo>
                      <a:pt x="9" y="27"/>
                    </a:moveTo>
                    <a:cubicBezTo>
                      <a:pt x="9" y="28"/>
                      <a:pt x="9" y="28"/>
                      <a:pt x="9" y="28"/>
                    </a:cubicBezTo>
                    <a:cubicBezTo>
                      <a:pt x="9" y="28"/>
                      <a:pt x="8" y="28"/>
                      <a:pt x="8" y="28"/>
                    </a:cubicBezTo>
                    <a:cubicBezTo>
                      <a:pt x="9" y="29"/>
                      <a:pt x="9" y="29"/>
                      <a:pt x="9" y="29"/>
                    </a:cubicBezTo>
                    <a:cubicBezTo>
                      <a:pt x="9" y="29"/>
                      <a:pt x="9" y="29"/>
                      <a:pt x="10" y="29"/>
                    </a:cubicBezTo>
                    <a:cubicBezTo>
                      <a:pt x="10" y="29"/>
                      <a:pt x="10" y="29"/>
                      <a:pt x="10" y="29"/>
                    </a:cubicBezTo>
                    <a:cubicBezTo>
                      <a:pt x="9" y="27"/>
                      <a:pt x="9" y="27"/>
                      <a:pt x="9" y="27"/>
                    </a:cubicBezTo>
                    <a:moveTo>
                      <a:pt x="1" y="2"/>
                    </a:moveTo>
                    <a:cubicBezTo>
                      <a:pt x="1" y="3"/>
                      <a:pt x="1" y="3"/>
                      <a:pt x="1" y="3"/>
                    </a:cubicBezTo>
                    <a:cubicBezTo>
                      <a:pt x="1" y="3"/>
                      <a:pt x="1" y="3"/>
                      <a:pt x="0" y="3"/>
                    </a:cubicBezTo>
                    <a:cubicBezTo>
                      <a:pt x="3" y="10"/>
                      <a:pt x="3" y="10"/>
                      <a:pt x="3" y="10"/>
                    </a:cubicBezTo>
                    <a:cubicBezTo>
                      <a:pt x="3" y="11"/>
                      <a:pt x="4" y="12"/>
                      <a:pt x="5" y="12"/>
                    </a:cubicBezTo>
                    <a:cubicBezTo>
                      <a:pt x="1" y="2"/>
                      <a:pt x="1" y="2"/>
                      <a:pt x="1" y="2"/>
                    </a:cubicBezTo>
                    <a:moveTo>
                      <a:pt x="0" y="0"/>
                    </a:moveTo>
                    <a:cubicBezTo>
                      <a:pt x="0" y="0"/>
                      <a:pt x="1" y="1"/>
                      <a:pt x="1" y="1"/>
                    </a:cubicBezTo>
                    <a:cubicBezTo>
                      <a:pt x="1" y="0"/>
                      <a:pt x="1" y="0"/>
                      <a:pt x="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3" name="îşliḋè">
                <a:extLst>
                  <a:ext uri="{FF2B5EF4-FFF2-40B4-BE49-F238E27FC236}">
                    <a16:creationId xmlns:a16="http://schemas.microsoft.com/office/drawing/2014/main" id="{813F23FE-533D-46DA-89D4-3CE59B9AB609}"/>
                  </a:ext>
                </a:extLst>
              </p:cNvPr>
              <p:cNvSpPr/>
              <p:nvPr/>
            </p:nvSpPr>
            <p:spPr bwMode="auto">
              <a:xfrm>
                <a:off x="1942" y="1188"/>
                <a:ext cx="17" cy="42"/>
              </a:xfrm>
              <a:custGeom>
                <a:avLst/>
                <a:gdLst>
                  <a:gd name="T0" fmla="*/ 0 w 8"/>
                  <a:gd name="T1" fmla="*/ 0 h 20"/>
                  <a:gd name="T2" fmla="*/ 7 w 8"/>
                  <a:gd name="T3" fmla="*/ 20 h 20"/>
                  <a:gd name="T4" fmla="*/ 8 w 8"/>
                  <a:gd name="T5" fmla="*/ 20 h 20"/>
                  <a:gd name="T6" fmla="*/ 2 w 8"/>
                  <a:gd name="T7" fmla="*/ 2 h 20"/>
                  <a:gd name="T8" fmla="*/ 0 w 8"/>
                  <a:gd name="T9" fmla="*/ 0 h 20"/>
                </a:gdLst>
                <a:ahLst/>
                <a:cxnLst>
                  <a:cxn ang="0">
                    <a:pos x="T0" y="T1"/>
                  </a:cxn>
                  <a:cxn ang="0">
                    <a:pos x="T2" y="T3"/>
                  </a:cxn>
                  <a:cxn ang="0">
                    <a:pos x="T4" y="T5"/>
                  </a:cxn>
                  <a:cxn ang="0">
                    <a:pos x="T6" y="T7"/>
                  </a:cxn>
                  <a:cxn ang="0">
                    <a:pos x="T8" y="T9"/>
                  </a:cxn>
                </a:cxnLst>
                <a:rect l="0" t="0" r="r" b="b"/>
                <a:pathLst>
                  <a:path w="8" h="20">
                    <a:moveTo>
                      <a:pt x="0" y="0"/>
                    </a:moveTo>
                    <a:cubicBezTo>
                      <a:pt x="7" y="20"/>
                      <a:pt x="7" y="20"/>
                      <a:pt x="7" y="20"/>
                    </a:cubicBezTo>
                    <a:cubicBezTo>
                      <a:pt x="7" y="20"/>
                      <a:pt x="8" y="20"/>
                      <a:pt x="8" y="20"/>
                    </a:cubicBezTo>
                    <a:cubicBezTo>
                      <a:pt x="2" y="2"/>
                      <a:pt x="2" y="2"/>
                      <a:pt x="2" y="2"/>
                    </a:cubicBezTo>
                    <a:cubicBezTo>
                      <a:pt x="2" y="1"/>
                      <a:pt x="1" y="1"/>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4" name="ïṥļïdê">
                <a:extLst>
                  <a:ext uri="{FF2B5EF4-FFF2-40B4-BE49-F238E27FC236}">
                    <a16:creationId xmlns:a16="http://schemas.microsoft.com/office/drawing/2014/main" id="{AEF6C1E5-6BF8-4F05-AAB2-836E044EB0E7}"/>
                  </a:ext>
                </a:extLst>
              </p:cNvPr>
              <p:cNvSpPr/>
              <p:nvPr/>
            </p:nvSpPr>
            <p:spPr bwMode="auto">
              <a:xfrm>
                <a:off x="1995" y="1330"/>
                <a:ext cx="23" cy="37"/>
              </a:xfrm>
              <a:custGeom>
                <a:avLst/>
                <a:gdLst>
                  <a:gd name="T0" fmla="*/ 0 w 11"/>
                  <a:gd name="T1" fmla="*/ 0 h 18"/>
                  <a:gd name="T2" fmla="*/ 0 w 11"/>
                  <a:gd name="T3" fmla="*/ 1 h 18"/>
                  <a:gd name="T4" fmla="*/ 9 w 11"/>
                  <a:gd name="T5" fmla="*/ 18 h 18"/>
                  <a:gd name="T6" fmla="*/ 11 w 11"/>
                  <a:gd name="T7" fmla="*/ 18 h 18"/>
                  <a:gd name="T8" fmla="*/ 5 w 11"/>
                  <a:gd name="T9" fmla="*/ 8 h 18"/>
                  <a:gd name="T10" fmla="*/ 0 w 11"/>
                  <a:gd name="T11" fmla="*/ 0 h 18"/>
                </a:gdLst>
                <a:ahLst/>
                <a:cxnLst>
                  <a:cxn ang="0">
                    <a:pos x="T0" y="T1"/>
                  </a:cxn>
                  <a:cxn ang="0">
                    <a:pos x="T2" y="T3"/>
                  </a:cxn>
                  <a:cxn ang="0">
                    <a:pos x="T4" y="T5"/>
                  </a:cxn>
                  <a:cxn ang="0">
                    <a:pos x="T6" y="T7"/>
                  </a:cxn>
                  <a:cxn ang="0">
                    <a:pos x="T8" y="T9"/>
                  </a:cxn>
                  <a:cxn ang="0">
                    <a:pos x="T10" y="T11"/>
                  </a:cxn>
                </a:cxnLst>
                <a:rect l="0" t="0" r="r" b="b"/>
                <a:pathLst>
                  <a:path w="11" h="18">
                    <a:moveTo>
                      <a:pt x="0" y="0"/>
                    </a:moveTo>
                    <a:cubicBezTo>
                      <a:pt x="0" y="0"/>
                      <a:pt x="0" y="0"/>
                      <a:pt x="0" y="1"/>
                    </a:cubicBezTo>
                    <a:cubicBezTo>
                      <a:pt x="9" y="18"/>
                      <a:pt x="9" y="18"/>
                      <a:pt x="9" y="18"/>
                    </a:cubicBezTo>
                    <a:cubicBezTo>
                      <a:pt x="10" y="18"/>
                      <a:pt x="10" y="18"/>
                      <a:pt x="11" y="18"/>
                    </a:cubicBezTo>
                    <a:cubicBezTo>
                      <a:pt x="5" y="8"/>
                      <a:pt x="5" y="8"/>
                      <a:pt x="5" y="8"/>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5" name="îš1ïḋe">
                <a:extLst>
                  <a:ext uri="{FF2B5EF4-FFF2-40B4-BE49-F238E27FC236}">
                    <a16:creationId xmlns:a16="http://schemas.microsoft.com/office/drawing/2014/main" id="{62F6B4EC-D36C-4CB3-A7F1-046B5290A8B3}"/>
                  </a:ext>
                </a:extLst>
              </p:cNvPr>
              <p:cNvSpPr/>
              <p:nvPr/>
            </p:nvSpPr>
            <p:spPr bwMode="auto">
              <a:xfrm>
                <a:off x="1984" y="1313"/>
                <a:ext cx="159" cy="282"/>
              </a:xfrm>
              <a:custGeom>
                <a:avLst/>
                <a:gdLst>
                  <a:gd name="T0" fmla="*/ 42 w 76"/>
                  <a:gd name="T1" fmla="*/ 73 h 135"/>
                  <a:gd name="T2" fmla="*/ 41 w 76"/>
                  <a:gd name="T3" fmla="*/ 75 h 135"/>
                  <a:gd name="T4" fmla="*/ 74 w 76"/>
                  <a:gd name="T5" fmla="*/ 135 h 135"/>
                  <a:gd name="T6" fmla="*/ 76 w 76"/>
                  <a:gd name="T7" fmla="*/ 135 h 135"/>
                  <a:gd name="T8" fmla="*/ 42 w 76"/>
                  <a:gd name="T9" fmla="*/ 73 h 135"/>
                  <a:gd name="T10" fmla="*/ 41 w 76"/>
                  <a:gd name="T11" fmla="*/ 72 h 135"/>
                  <a:gd name="T12" fmla="*/ 40 w 76"/>
                  <a:gd name="T13" fmla="*/ 73 h 135"/>
                  <a:gd name="T14" fmla="*/ 40 w 76"/>
                  <a:gd name="T15" fmla="*/ 73 h 135"/>
                  <a:gd name="T16" fmla="*/ 41 w 76"/>
                  <a:gd name="T17" fmla="*/ 72 h 135"/>
                  <a:gd name="T18" fmla="*/ 41 w 76"/>
                  <a:gd name="T19" fmla="*/ 72 h 135"/>
                  <a:gd name="T20" fmla="*/ 40 w 76"/>
                  <a:gd name="T21" fmla="*/ 70 h 135"/>
                  <a:gd name="T22" fmla="*/ 39 w 76"/>
                  <a:gd name="T23" fmla="*/ 70 h 135"/>
                  <a:gd name="T24" fmla="*/ 39 w 76"/>
                  <a:gd name="T25" fmla="*/ 71 h 135"/>
                  <a:gd name="T26" fmla="*/ 40 w 76"/>
                  <a:gd name="T27" fmla="*/ 70 h 135"/>
                  <a:gd name="T28" fmla="*/ 40 w 76"/>
                  <a:gd name="T29" fmla="*/ 70 h 135"/>
                  <a:gd name="T30" fmla="*/ 32 w 76"/>
                  <a:gd name="T31" fmla="*/ 58 h 135"/>
                  <a:gd name="T32" fmla="*/ 38 w 76"/>
                  <a:gd name="T33" fmla="*/ 69 h 135"/>
                  <a:gd name="T34" fmla="*/ 39 w 76"/>
                  <a:gd name="T35" fmla="*/ 69 h 135"/>
                  <a:gd name="T36" fmla="*/ 35 w 76"/>
                  <a:gd name="T37" fmla="*/ 61 h 135"/>
                  <a:gd name="T38" fmla="*/ 32 w 76"/>
                  <a:gd name="T39" fmla="*/ 58 h 135"/>
                  <a:gd name="T40" fmla="*/ 16 w 76"/>
                  <a:gd name="T41" fmla="*/ 26 h 135"/>
                  <a:gd name="T42" fmla="*/ 14 w 76"/>
                  <a:gd name="T43" fmla="*/ 26 h 135"/>
                  <a:gd name="T44" fmla="*/ 30 w 76"/>
                  <a:gd name="T45" fmla="*/ 54 h 135"/>
                  <a:gd name="T46" fmla="*/ 33 w 76"/>
                  <a:gd name="T47" fmla="*/ 57 h 135"/>
                  <a:gd name="T48" fmla="*/ 16 w 76"/>
                  <a:gd name="T49" fmla="*/ 26 h 135"/>
                  <a:gd name="T50" fmla="*/ 0 w 76"/>
                  <a:gd name="T51" fmla="*/ 0 h 135"/>
                  <a:gd name="T52" fmla="*/ 0 w 76"/>
                  <a:gd name="T53" fmla="*/ 0 h 135"/>
                  <a:gd name="T54" fmla="*/ 5 w 76"/>
                  <a:gd name="T55" fmla="*/ 9 h 135"/>
                  <a:gd name="T56" fmla="*/ 5 w 76"/>
                  <a:gd name="T57" fmla="*/ 8 h 135"/>
                  <a:gd name="T58" fmla="*/ 0 w 76"/>
                  <a:gd name="T59"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6" h="135">
                    <a:moveTo>
                      <a:pt x="42" y="73"/>
                    </a:moveTo>
                    <a:cubicBezTo>
                      <a:pt x="41" y="75"/>
                      <a:pt x="41" y="75"/>
                      <a:pt x="41" y="75"/>
                    </a:cubicBezTo>
                    <a:cubicBezTo>
                      <a:pt x="74" y="135"/>
                      <a:pt x="74" y="135"/>
                      <a:pt x="74" y="135"/>
                    </a:cubicBezTo>
                    <a:cubicBezTo>
                      <a:pt x="76" y="135"/>
                      <a:pt x="76" y="135"/>
                      <a:pt x="76" y="135"/>
                    </a:cubicBezTo>
                    <a:cubicBezTo>
                      <a:pt x="42" y="73"/>
                      <a:pt x="42" y="73"/>
                      <a:pt x="42" y="73"/>
                    </a:cubicBezTo>
                    <a:moveTo>
                      <a:pt x="41" y="72"/>
                    </a:moveTo>
                    <a:cubicBezTo>
                      <a:pt x="40" y="73"/>
                      <a:pt x="40" y="73"/>
                      <a:pt x="40" y="73"/>
                    </a:cubicBezTo>
                    <a:cubicBezTo>
                      <a:pt x="40" y="73"/>
                      <a:pt x="40" y="73"/>
                      <a:pt x="40" y="73"/>
                    </a:cubicBezTo>
                    <a:cubicBezTo>
                      <a:pt x="41" y="72"/>
                      <a:pt x="41" y="72"/>
                      <a:pt x="41" y="72"/>
                    </a:cubicBezTo>
                    <a:cubicBezTo>
                      <a:pt x="41" y="72"/>
                      <a:pt x="41" y="72"/>
                      <a:pt x="41" y="72"/>
                    </a:cubicBezTo>
                    <a:moveTo>
                      <a:pt x="40" y="70"/>
                    </a:moveTo>
                    <a:cubicBezTo>
                      <a:pt x="39" y="70"/>
                      <a:pt x="39" y="70"/>
                      <a:pt x="39" y="70"/>
                    </a:cubicBezTo>
                    <a:cubicBezTo>
                      <a:pt x="39" y="71"/>
                      <a:pt x="39" y="71"/>
                      <a:pt x="39" y="71"/>
                    </a:cubicBezTo>
                    <a:cubicBezTo>
                      <a:pt x="40" y="70"/>
                      <a:pt x="40" y="70"/>
                      <a:pt x="40" y="70"/>
                    </a:cubicBezTo>
                    <a:cubicBezTo>
                      <a:pt x="40" y="70"/>
                      <a:pt x="40" y="70"/>
                      <a:pt x="40" y="70"/>
                    </a:cubicBezTo>
                    <a:moveTo>
                      <a:pt x="32" y="58"/>
                    </a:moveTo>
                    <a:cubicBezTo>
                      <a:pt x="38" y="69"/>
                      <a:pt x="38" y="69"/>
                      <a:pt x="38" y="69"/>
                    </a:cubicBezTo>
                    <a:cubicBezTo>
                      <a:pt x="39" y="69"/>
                      <a:pt x="39" y="69"/>
                      <a:pt x="39" y="69"/>
                    </a:cubicBezTo>
                    <a:cubicBezTo>
                      <a:pt x="35" y="61"/>
                      <a:pt x="35" y="61"/>
                      <a:pt x="35" y="61"/>
                    </a:cubicBezTo>
                    <a:cubicBezTo>
                      <a:pt x="32" y="58"/>
                      <a:pt x="32" y="58"/>
                      <a:pt x="32" y="58"/>
                    </a:cubicBezTo>
                    <a:moveTo>
                      <a:pt x="16" y="26"/>
                    </a:moveTo>
                    <a:cubicBezTo>
                      <a:pt x="15" y="26"/>
                      <a:pt x="15" y="26"/>
                      <a:pt x="14" y="26"/>
                    </a:cubicBezTo>
                    <a:cubicBezTo>
                      <a:pt x="30" y="54"/>
                      <a:pt x="30" y="54"/>
                      <a:pt x="30" y="54"/>
                    </a:cubicBezTo>
                    <a:cubicBezTo>
                      <a:pt x="33" y="57"/>
                      <a:pt x="33" y="57"/>
                      <a:pt x="33" y="57"/>
                    </a:cubicBezTo>
                    <a:cubicBezTo>
                      <a:pt x="16" y="26"/>
                      <a:pt x="16" y="26"/>
                      <a:pt x="16" y="26"/>
                    </a:cubicBezTo>
                    <a:moveTo>
                      <a:pt x="0" y="0"/>
                    </a:moveTo>
                    <a:cubicBezTo>
                      <a:pt x="0" y="0"/>
                      <a:pt x="0" y="0"/>
                      <a:pt x="0" y="0"/>
                    </a:cubicBezTo>
                    <a:cubicBezTo>
                      <a:pt x="5" y="9"/>
                      <a:pt x="5" y="9"/>
                      <a:pt x="5" y="9"/>
                    </a:cubicBezTo>
                    <a:cubicBezTo>
                      <a:pt x="5" y="8"/>
                      <a:pt x="5" y="8"/>
                      <a:pt x="5" y="8"/>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6" name="ïṧlïḑé">
                <a:extLst>
                  <a:ext uri="{FF2B5EF4-FFF2-40B4-BE49-F238E27FC236}">
                    <a16:creationId xmlns:a16="http://schemas.microsoft.com/office/drawing/2014/main" id="{90F300E0-C292-4E0F-B9A0-66C04AA994EE}"/>
                  </a:ext>
                </a:extLst>
              </p:cNvPr>
              <p:cNvSpPr/>
              <p:nvPr/>
            </p:nvSpPr>
            <p:spPr bwMode="auto">
              <a:xfrm>
                <a:off x="2147" y="1605"/>
                <a:ext cx="75" cy="138"/>
              </a:xfrm>
              <a:custGeom>
                <a:avLst/>
                <a:gdLst>
                  <a:gd name="T0" fmla="*/ 0 w 36"/>
                  <a:gd name="T1" fmla="*/ 0 h 66"/>
                  <a:gd name="T2" fmla="*/ 0 w 36"/>
                  <a:gd name="T3" fmla="*/ 2 h 66"/>
                  <a:gd name="T4" fmla="*/ 2 w 36"/>
                  <a:gd name="T5" fmla="*/ 6 h 66"/>
                  <a:gd name="T6" fmla="*/ 2 w 36"/>
                  <a:gd name="T7" fmla="*/ 6 h 66"/>
                  <a:gd name="T8" fmla="*/ 4 w 36"/>
                  <a:gd name="T9" fmla="*/ 6 h 66"/>
                  <a:gd name="T10" fmla="*/ 3 w 36"/>
                  <a:gd name="T11" fmla="*/ 8 h 66"/>
                  <a:gd name="T12" fmla="*/ 35 w 36"/>
                  <a:gd name="T13" fmla="*/ 66 h 66"/>
                  <a:gd name="T14" fmla="*/ 36 w 36"/>
                  <a:gd name="T15" fmla="*/ 66 h 66"/>
                  <a:gd name="T16" fmla="*/ 18 w 36"/>
                  <a:gd name="T17" fmla="*/ 32 h 66"/>
                  <a:gd name="T18" fmla="*/ 0 w 36"/>
                  <a:gd name="T19"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66">
                    <a:moveTo>
                      <a:pt x="0" y="0"/>
                    </a:moveTo>
                    <a:cubicBezTo>
                      <a:pt x="0" y="0"/>
                      <a:pt x="0" y="1"/>
                      <a:pt x="0" y="2"/>
                    </a:cubicBezTo>
                    <a:cubicBezTo>
                      <a:pt x="2" y="6"/>
                      <a:pt x="2" y="6"/>
                      <a:pt x="2" y="6"/>
                    </a:cubicBezTo>
                    <a:cubicBezTo>
                      <a:pt x="2" y="6"/>
                      <a:pt x="2" y="6"/>
                      <a:pt x="2" y="6"/>
                    </a:cubicBezTo>
                    <a:cubicBezTo>
                      <a:pt x="3" y="6"/>
                      <a:pt x="3" y="6"/>
                      <a:pt x="4" y="6"/>
                    </a:cubicBezTo>
                    <a:cubicBezTo>
                      <a:pt x="4" y="6"/>
                      <a:pt x="3" y="7"/>
                      <a:pt x="3" y="8"/>
                    </a:cubicBezTo>
                    <a:cubicBezTo>
                      <a:pt x="35" y="66"/>
                      <a:pt x="35" y="66"/>
                      <a:pt x="35" y="66"/>
                    </a:cubicBezTo>
                    <a:cubicBezTo>
                      <a:pt x="36" y="66"/>
                      <a:pt x="36" y="66"/>
                      <a:pt x="36" y="66"/>
                    </a:cubicBezTo>
                    <a:cubicBezTo>
                      <a:pt x="18" y="32"/>
                      <a:pt x="18" y="32"/>
                      <a:pt x="18" y="32"/>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7" name="ïṧḷïḓe">
                <a:extLst>
                  <a:ext uri="{FF2B5EF4-FFF2-40B4-BE49-F238E27FC236}">
                    <a16:creationId xmlns:a16="http://schemas.microsoft.com/office/drawing/2014/main" id="{5A91C2E2-812E-4329-BC52-EFC382CF7C00}"/>
                  </a:ext>
                </a:extLst>
              </p:cNvPr>
              <p:cNvSpPr/>
              <p:nvPr/>
            </p:nvSpPr>
            <p:spPr bwMode="auto">
              <a:xfrm>
                <a:off x="2141" y="1597"/>
                <a:ext cx="14" cy="25"/>
              </a:xfrm>
              <a:custGeom>
                <a:avLst/>
                <a:gdLst>
                  <a:gd name="T0" fmla="*/ 5 w 7"/>
                  <a:gd name="T1" fmla="*/ 10 h 12"/>
                  <a:gd name="T2" fmla="*/ 5 w 7"/>
                  <a:gd name="T3" fmla="*/ 10 h 12"/>
                  <a:gd name="T4" fmla="*/ 6 w 7"/>
                  <a:gd name="T5" fmla="*/ 12 h 12"/>
                  <a:gd name="T6" fmla="*/ 7 w 7"/>
                  <a:gd name="T7" fmla="*/ 10 h 12"/>
                  <a:gd name="T8" fmla="*/ 5 w 7"/>
                  <a:gd name="T9" fmla="*/ 10 h 12"/>
                  <a:gd name="T10" fmla="*/ 1 w 7"/>
                  <a:gd name="T11" fmla="*/ 0 h 12"/>
                  <a:gd name="T12" fmla="*/ 0 w 7"/>
                  <a:gd name="T13" fmla="*/ 0 h 12"/>
                  <a:gd name="T14" fmla="*/ 3 w 7"/>
                  <a:gd name="T15" fmla="*/ 6 h 12"/>
                  <a:gd name="T16" fmla="*/ 3 w 7"/>
                  <a:gd name="T17" fmla="*/ 4 h 12"/>
                  <a:gd name="T18" fmla="*/ 1 w 7"/>
                  <a:gd name="T1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12">
                    <a:moveTo>
                      <a:pt x="5" y="10"/>
                    </a:moveTo>
                    <a:cubicBezTo>
                      <a:pt x="5" y="10"/>
                      <a:pt x="5" y="10"/>
                      <a:pt x="5" y="10"/>
                    </a:cubicBezTo>
                    <a:cubicBezTo>
                      <a:pt x="6" y="12"/>
                      <a:pt x="6" y="12"/>
                      <a:pt x="6" y="12"/>
                    </a:cubicBezTo>
                    <a:cubicBezTo>
                      <a:pt x="6" y="11"/>
                      <a:pt x="7" y="10"/>
                      <a:pt x="7" y="10"/>
                    </a:cubicBezTo>
                    <a:cubicBezTo>
                      <a:pt x="6" y="10"/>
                      <a:pt x="6" y="10"/>
                      <a:pt x="5" y="10"/>
                    </a:cubicBezTo>
                    <a:moveTo>
                      <a:pt x="1" y="0"/>
                    </a:moveTo>
                    <a:cubicBezTo>
                      <a:pt x="0" y="0"/>
                      <a:pt x="0" y="0"/>
                      <a:pt x="0" y="0"/>
                    </a:cubicBezTo>
                    <a:cubicBezTo>
                      <a:pt x="3" y="6"/>
                      <a:pt x="3" y="6"/>
                      <a:pt x="3" y="6"/>
                    </a:cubicBezTo>
                    <a:cubicBezTo>
                      <a:pt x="3" y="5"/>
                      <a:pt x="3" y="4"/>
                      <a:pt x="3" y="4"/>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8" name="íślïḋe">
                <a:extLst>
                  <a:ext uri="{FF2B5EF4-FFF2-40B4-BE49-F238E27FC236}">
                    <a16:creationId xmlns:a16="http://schemas.microsoft.com/office/drawing/2014/main" id="{FF20F3B9-EDA9-4D62-921B-AAF8E36D4D24}"/>
                  </a:ext>
                </a:extLst>
              </p:cNvPr>
              <p:cNvSpPr/>
              <p:nvPr/>
            </p:nvSpPr>
            <p:spPr bwMode="auto">
              <a:xfrm>
                <a:off x="1700" y="1801"/>
                <a:ext cx="92" cy="186"/>
              </a:xfrm>
              <a:custGeom>
                <a:avLst/>
                <a:gdLst>
                  <a:gd name="T0" fmla="*/ 0 w 44"/>
                  <a:gd name="T1" fmla="*/ 0 h 89"/>
                  <a:gd name="T2" fmla="*/ 0 w 44"/>
                  <a:gd name="T3" fmla="*/ 1 h 89"/>
                  <a:gd name="T4" fmla="*/ 34 w 44"/>
                  <a:gd name="T5" fmla="*/ 72 h 89"/>
                  <a:gd name="T6" fmla="*/ 44 w 44"/>
                  <a:gd name="T7" fmla="*/ 89 h 89"/>
                  <a:gd name="T8" fmla="*/ 44 w 44"/>
                  <a:gd name="T9" fmla="*/ 89 h 89"/>
                  <a:gd name="T10" fmla="*/ 0 w 44"/>
                  <a:gd name="T11" fmla="*/ 0 h 89"/>
                </a:gdLst>
                <a:ahLst/>
                <a:cxnLst>
                  <a:cxn ang="0">
                    <a:pos x="T0" y="T1"/>
                  </a:cxn>
                  <a:cxn ang="0">
                    <a:pos x="T2" y="T3"/>
                  </a:cxn>
                  <a:cxn ang="0">
                    <a:pos x="T4" y="T5"/>
                  </a:cxn>
                  <a:cxn ang="0">
                    <a:pos x="T6" y="T7"/>
                  </a:cxn>
                  <a:cxn ang="0">
                    <a:pos x="T8" y="T9"/>
                  </a:cxn>
                  <a:cxn ang="0">
                    <a:pos x="T10" y="T11"/>
                  </a:cxn>
                </a:cxnLst>
                <a:rect l="0" t="0" r="r" b="b"/>
                <a:pathLst>
                  <a:path w="44" h="89">
                    <a:moveTo>
                      <a:pt x="0" y="0"/>
                    </a:moveTo>
                    <a:cubicBezTo>
                      <a:pt x="0" y="0"/>
                      <a:pt x="0" y="1"/>
                      <a:pt x="0" y="1"/>
                    </a:cubicBezTo>
                    <a:cubicBezTo>
                      <a:pt x="34" y="72"/>
                      <a:pt x="34" y="72"/>
                      <a:pt x="34" y="72"/>
                    </a:cubicBezTo>
                    <a:cubicBezTo>
                      <a:pt x="44" y="89"/>
                      <a:pt x="44" y="89"/>
                      <a:pt x="44" y="89"/>
                    </a:cubicBezTo>
                    <a:cubicBezTo>
                      <a:pt x="44" y="89"/>
                      <a:pt x="44" y="89"/>
                      <a:pt x="44" y="89"/>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9" name="ïŝľíḋè">
                <a:extLst>
                  <a:ext uri="{FF2B5EF4-FFF2-40B4-BE49-F238E27FC236}">
                    <a16:creationId xmlns:a16="http://schemas.microsoft.com/office/drawing/2014/main" id="{DAD3CBED-F4D6-4F44-8E2D-3DDDA9006EBD}"/>
                  </a:ext>
                </a:extLst>
              </p:cNvPr>
              <p:cNvSpPr/>
              <p:nvPr/>
            </p:nvSpPr>
            <p:spPr bwMode="auto">
              <a:xfrm>
                <a:off x="1679" y="1761"/>
                <a:ext cx="21" cy="42"/>
              </a:xfrm>
              <a:custGeom>
                <a:avLst/>
                <a:gdLst>
                  <a:gd name="T0" fmla="*/ 1 w 10"/>
                  <a:gd name="T1" fmla="*/ 0 h 20"/>
                  <a:gd name="T2" fmla="*/ 0 w 10"/>
                  <a:gd name="T3" fmla="*/ 0 h 20"/>
                  <a:gd name="T4" fmla="*/ 0 w 10"/>
                  <a:gd name="T5" fmla="*/ 0 h 20"/>
                  <a:gd name="T6" fmla="*/ 10 w 10"/>
                  <a:gd name="T7" fmla="*/ 20 h 20"/>
                  <a:gd name="T8" fmla="*/ 10 w 10"/>
                  <a:gd name="T9" fmla="*/ 19 h 20"/>
                  <a:gd name="T10" fmla="*/ 1 w 10"/>
                  <a:gd name="T11" fmla="*/ 0 h 20"/>
                </a:gdLst>
                <a:ahLst/>
                <a:cxnLst>
                  <a:cxn ang="0">
                    <a:pos x="T0" y="T1"/>
                  </a:cxn>
                  <a:cxn ang="0">
                    <a:pos x="T2" y="T3"/>
                  </a:cxn>
                  <a:cxn ang="0">
                    <a:pos x="T4" y="T5"/>
                  </a:cxn>
                  <a:cxn ang="0">
                    <a:pos x="T6" y="T7"/>
                  </a:cxn>
                  <a:cxn ang="0">
                    <a:pos x="T8" y="T9"/>
                  </a:cxn>
                  <a:cxn ang="0">
                    <a:pos x="T10" y="T11"/>
                  </a:cxn>
                </a:cxnLst>
                <a:rect l="0" t="0" r="r" b="b"/>
                <a:pathLst>
                  <a:path w="10" h="20">
                    <a:moveTo>
                      <a:pt x="1" y="0"/>
                    </a:moveTo>
                    <a:cubicBezTo>
                      <a:pt x="1" y="0"/>
                      <a:pt x="1" y="0"/>
                      <a:pt x="0" y="0"/>
                    </a:cubicBezTo>
                    <a:cubicBezTo>
                      <a:pt x="0" y="0"/>
                      <a:pt x="0" y="0"/>
                      <a:pt x="0" y="0"/>
                    </a:cubicBezTo>
                    <a:cubicBezTo>
                      <a:pt x="10" y="20"/>
                      <a:pt x="10" y="20"/>
                      <a:pt x="10" y="20"/>
                    </a:cubicBezTo>
                    <a:cubicBezTo>
                      <a:pt x="10" y="20"/>
                      <a:pt x="10" y="19"/>
                      <a:pt x="10" y="19"/>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0" name="ïsḷidê">
                <a:extLst>
                  <a:ext uri="{FF2B5EF4-FFF2-40B4-BE49-F238E27FC236}">
                    <a16:creationId xmlns:a16="http://schemas.microsoft.com/office/drawing/2014/main" id="{3C1919ED-3CAC-4EC7-9098-46627B090771}"/>
                  </a:ext>
                </a:extLst>
              </p:cNvPr>
              <p:cNvSpPr/>
              <p:nvPr/>
            </p:nvSpPr>
            <p:spPr bwMode="auto">
              <a:xfrm>
                <a:off x="1771" y="1951"/>
                <a:ext cx="21" cy="36"/>
              </a:xfrm>
              <a:custGeom>
                <a:avLst/>
                <a:gdLst>
                  <a:gd name="T0" fmla="*/ 0 w 10"/>
                  <a:gd name="T1" fmla="*/ 0 h 17"/>
                  <a:gd name="T2" fmla="*/ 9 w 10"/>
                  <a:gd name="T3" fmla="*/ 17 h 17"/>
                  <a:gd name="T4" fmla="*/ 9 w 10"/>
                  <a:gd name="T5" fmla="*/ 17 h 17"/>
                  <a:gd name="T6" fmla="*/ 10 w 10"/>
                  <a:gd name="T7" fmla="*/ 17 h 17"/>
                  <a:gd name="T8" fmla="*/ 0 w 10"/>
                  <a:gd name="T9" fmla="*/ 0 h 17"/>
                </a:gdLst>
                <a:ahLst/>
                <a:cxnLst>
                  <a:cxn ang="0">
                    <a:pos x="T0" y="T1"/>
                  </a:cxn>
                  <a:cxn ang="0">
                    <a:pos x="T2" y="T3"/>
                  </a:cxn>
                  <a:cxn ang="0">
                    <a:pos x="T4" y="T5"/>
                  </a:cxn>
                  <a:cxn ang="0">
                    <a:pos x="T6" y="T7"/>
                  </a:cxn>
                  <a:cxn ang="0">
                    <a:pos x="T8" y="T9"/>
                  </a:cxn>
                </a:cxnLst>
                <a:rect l="0" t="0" r="r" b="b"/>
                <a:pathLst>
                  <a:path w="10" h="17">
                    <a:moveTo>
                      <a:pt x="0" y="0"/>
                    </a:moveTo>
                    <a:cubicBezTo>
                      <a:pt x="9" y="17"/>
                      <a:pt x="9" y="17"/>
                      <a:pt x="9" y="17"/>
                    </a:cubicBezTo>
                    <a:cubicBezTo>
                      <a:pt x="9" y="17"/>
                      <a:pt x="9" y="17"/>
                      <a:pt x="9" y="17"/>
                    </a:cubicBezTo>
                    <a:cubicBezTo>
                      <a:pt x="9" y="17"/>
                      <a:pt x="10" y="17"/>
                      <a:pt x="10" y="17"/>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1" name="íṩḷiḍe">
                <a:extLst>
                  <a:ext uri="{FF2B5EF4-FFF2-40B4-BE49-F238E27FC236}">
                    <a16:creationId xmlns:a16="http://schemas.microsoft.com/office/drawing/2014/main" id="{B356AD59-A2EC-42FD-B285-22ADE2D6141A}"/>
                  </a:ext>
                </a:extLst>
              </p:cNvPr>
              <p:cNvSpPr/>
              <p:nvPr/>
            </p:nvSpPr>
            <p:spPr bwMode="auto">
              <a:xfrm>
                <a:off x="1552" y="1561"/>
                <a:ext cx="4" cy="9"/>
              </a:xfrm>
              <a:custGeom>
                <a:avLst/>
                <a:gdLst>
                  <a:gd name="T0" fmla="*/ 0 w 2"/>
                  <a:gd name="T1" fmla="*/ 0 h 4"/>
                  <a:gd name="T2" fmla="*/ 0 w 2"/>
                  <a:gd name="T3" fmla="*/ 0 h 4"/>
                  <a:gd name="T4" fmla="*/ 2 w 2"/>
                  <a:gd name="T5" fmla="*/ 4 h 4"/>
                  <a:gd name="T6" fmla="*/ 2 w 2"/>
                  <a:gd name="T7" fmla="*/ 4 h 4"/>
                  <a:gd name="T8" fmla="*/ 0 w 2"/>
                  <a:gd name="T9" fmla="*/ 0 h 4"/>
                </a:gdLst>
                <a:ahLst/>
                <a:cxnLst>
                  <a:cxn ang="0">
                    <a:pos x="T0" y="T1"/>
                  </a:cxn>
                  <a:cxn ang="0">
                    <a:pos x="T2" y="T3"/>
                  </a:cxn>
                  <a:cxn ang="0">
                    <a:pos x="T4" y="T5"/>
                  </a:cxn>
                  <a:cxn ang="0">
                    <a:pos x="T6" y="T7"/>
                  </a:cxn>
                  <a:cxn ang="0">
                    <a:pos x="T8" y="T9"/>
                  </a:cxn>
                </a:cxnLst>
                <a:rect l="0" t="0" r="r" b="b"/>
                <a:pathLst>
                  <a:path w="2" h="4">
                    <a:moveTo>
                      <a:pt x="0" y="0"/>
                    </a:moveTo>
                    <a:cubicBezTo>
                      <a:pt x="0" y="0"/>
                      <a:pt x="0" y="0"/>
                      <a:pt x="0" y="0"/>
                    </a:cubicBezTo>
                    <a:cubicBezTo>
                      <a:pt x="2" y="4"/>
                      <a:pt x="2" y="4"/>
                      <a:pt x="2" y="4"/>
                    </a:cubicBezTo>
                    <a:cubicBezTo>
                      <a:pt x="2" y="4"/>
                      <a:pt x="2" y="4"/>
                      <a:pt x="2" y="4"/>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2" name="íşlíḍé">
                <a:extLst>
                  <a:ext uri="{FF2B5EF4-FFF2-40B4-BE49-F238E27FC236}">
                    <a16:creationId xmlns:a16="http://schemas.microsoft.com/office/drawing/2014/main" id="{BA0BE56F-2DCE-476A-8092-B5FD441E8D5F}"/>
                  </a:ext>
                </a:extLst>
              </p:cNvPr>
              <p:cNvSpPr/>
              <p:nvPr/>
            </p:nvSpPr>
            <p:spPr bwMode="auto">
              <a:xfrm>
                <a:off x="1556" y="1570"/>
                <a:ext cx="119" cy="181"/>
              </a:xfrm>
              <a:custGeom>
                <a:avLst/>
                <a:gdLst>
                  <a:gd name="T0" fmla="*/ 0 w 57"/>
                  <a:gd name="T1" fmla="*/ 0 h 87"/>
                  <a:gd name="T2" fmla="*/ 6 w 57"/>
                  <a:gd name="T3" fmla="*/ 11 h 87"/>
                  <a:gd name="T4" fmla="*/ 52 w 57"/>
                  <a:gd name="T5" fmla="*/ 81 h 87"/>
                  <a:gd name="T6" fmla="*/ 56 w 57"/>
                  <a:gd name="T7" fmla="*/ 87 h 87"/>
                  <a:gd name="T8" fmla="*/ 57 w 57"/>
                  <a:gd name="T9" fmla="*/ 86 h 87"/>
                  <a:gd name="T10" fmla="*/ 0 w 57"/>
                  <a:gd name="T11" fmla="*/ 0 h 87"/>
                  <a:gd name="T12" fmla="*/ 0 w 57"/>
                  <a:gd name="T13" fmla="*/ 0 h 87"/>
                </a:gdLst>
                <a:ahLst/>
                <a:cxnLst>
                  <a:cxn ang="0">
                    <a:pos x="T0" y="T1"/>
                  </a:cxn>
                  <a:cxn ang="0">
                    <a:pos x="T2" y="T3"/>
                  </a:cxn>
                  <a:cxn ang="0">
                    <a:pos x="T4" y="T5"/>
                  </a:cxn>
                  <a:cxn ang="0">
                    <a:pos x="T6" y="T7"/>
                  </a:cxn>
                  <a:cxn ang="0">
                    <a:pos x="T8" y="T9"/>
                  </a:cxn>
                  <a:cxn ang="0">
                    <a:pos x="T10" y="T11"/>
                  </a:cxn>
                  <a:cxn ang="0">
                    <a:pos x="T12" y="T13"/>
                  </a:cxn>
                </a:cxnLst>
                <a:rect l="0" t="0" r="r" b="b"/>
                <a:pathLst>
                  <a:path w="57" h="87">
                    <a:moveTo>
                      <a:pt x="0" y="0"/>
                    </a:moveTo>
                    <a:cubicBezTo>
                      <a:pt x="6" y="11"/>
                      <a:pt x="6" y="11"/>
                      <a:pt x="6" y="11"/>
                    </a:cubicBezTo>
                    <a:cubicBezTo>
                      <a:pt x="52" y="81"/>
                      <a:pt x="52" y="81"/>
                      <a:pt x="52" y="81"/>
                    </a:cubicBezTo>
                    <a:cubicBezTo>
                      <a:pt x="56" y="87"/>
                      <a:pt x="56" y="87"/>
                      <a:pt x="56" y="87"/>
                    </a:cubicBezTo>
                    <a:cubicBezTo>
                      <a:pt x="56" y="87"/>
                      <a:pt x="57" y="86"/>
                      <a:pt x="57" y="86"/>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3" name="îšḷíḑé">
                <a:extLst>
                  <a:ext uri="{FF2B5EF4-FFF2-40B4-BE49-F238E27FC236}">
                    <a16:creationId xmlns:a16="http://schemas.microsoft.com/office/drawing/2014/main" id="{CCF16945-FF8A-4D2F-8C47-D187BA99198F}"/>
                  </a:ext>
                </a:extLst>
              </p:cNvPr>
              <p:cNvSpPr/>
              <p:nvPr/>
            </p:nvSpPr>
            <p:spPr bwMode="auto">
              <a:xfrm>
                <a:off x="1550" y="1561"/>
                <a:ext cx="6" cy="9"/>
              </a:xfrm>
              <a:custGeom>
                <a:avLst/>
                <a:gdLst>
                  <a:gd name="T0" fmla="*/ 1 w 3"/>
                  <a:gd name="T1" fmla="*/ 0 h 4"/>
                  <a:gd name="T2" fmla="*/ 0 w 3"/>
                  <a:gd name="T3" fmla="*/ 1 h 4"/>
                  <a:gd name="T4" fmla="*/ 0 w 3"/>
                  <a:gd name="T5" fmla="*/ 1 h 4"/>
                  <a:gd name="T6" fmla="*/ 2 w 3"/>
                  <a:gd name="T7" fmla="*/ 4 h 4"/>
                  <a:gd name="T8" fmla="*/ 3 w 3"/>
                  <a:gd name="T9" fmla="*/ 4 h 4"/>
                  <a:gd name="T10" fmla="*/ 1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1" y="0"/>
                    </a:moveTo>
                    <a:cubicBezTo>
                      <a:pt x="0" y="1"/>
                      <a:pt x="0" y="1"/>
                      <a:pt x="0" y="1"/>
                    </a:cubicBezTo>
                    <a:cubicBezTo>
                      <a:pt x="0" y="1"/>
                      <a:pt x="0" y="1"/>
                      <a:pt x="0" y="1"/>
                    </a:cubicBezTo>
                    <a:cubicBezTo>
                      <a:pt x="2" y="4"/>
                      <a:pt x="2" y="4"/>
                      <a:pt x="2" y="4"/>
                    </a:cubicBezTo>
                    <a:cubicBezTo>
                      <a:pt x="2" y="4"/>
                      <a:pt x="2" y="4"/>
                      <a:pt x="3" y="4"/>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4" name="îṥļïdé">
                <a:extLst>
                  <a:ext uri="{FF2B5EF4-FFF2-40B4-BE49-F238E27FC236}">
                    <a16:creationId xmlns:a16="http://schemas.microsoft.com/office/drawing/2014/main" id="{BE000D31-1FAA-4186-9179-E2166389DB59}"/>
                  </a:ext>
                </a:extLst>
              </p:cNvPr>
              <p:cNvSpPr/>
              <p:nvPr/>
            </p:nvSpPr>
            <p:spPr bwMode="auto">
              <a:xfrm>
                <a:off x="1554" y="1570"/>
                <a:ext cx="15" cy="23"/>
              </a:xfrm>
              <a:custGeom>
                <a:avLst/>
                <a:gdLst>
                  <a:gd name="T0" fmla="*/ 0 w 7"/>
                  <a:gd name="T1" fmla="*/ 0 h 11"/>
                  <a:gd name="T2" fmla="*/ 7 w 7"/>
                  <a:gd name="T3" fmla="*/ 11 h 11"/>
                  <a:gd name="T4" fmla="*/ 1 w 7"/>
                  <a:gd name="T5" fmla="*/ 0 h 11"/>
                  <a:gd name="T6" fmla="*/ 0 w 7"/>
                  <a:gd name="T7" fmla="*/ 0 h 11"/>
                </a:gdLst>
                <a:ahLst/>
                <a:cxnLst>
                  <a:cxn ang="0">
                    <a:pos x="T0" y="T1"/>
                  </a:cxn>
                  <a:cxn ang="0">
                    <a:pos x="T2" y="T3"/>
                  </a:cxn>
                  <a:cxn ang="0">
                    <a:pos x="T4" y="T5"/>
                  </a:cxn>
                  <a:cxn ang="0">
                    <a:pos x="T6" y="T7"/>
                  </a:cxn>
                </a:cxnLst>
                <a:rect l="0" t="0" r="r" b="b"/>
                <a:pathLst>
                  <a:path w="7" h="11">
                    <a:moveTo>
                      <a:pt x="0" y="0"/>
                    </a:moveTo>
                    <a:cubicBezTo>
                      <a:pt x="7" y="11"/>
                      <a:pt x="7" y="11"/>
                      <a:pt x="7" y="11"/>
                    </a:cubicBezTo>
                    <a:cubicBezTo>
                      <a:pt x="1" y="0"/>
                      <a:pt x="1" y="0"/>
                      <a:pt x="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5" name="ïṥļïďé">
                <a:extLst>
                  <a:ext uri="{FF2B5EF4-FFF2-40B4-BE49-F238E27FC236}">
                    <a16:creationId xmlns:a16="http://schemas.microsoft.com/office/drawing/2014/main" id="{9F391FFE-80E9-482B-B7B3-BFE5BB69B966}"/>
                  </a:ext>
                </a:extLst>
              </p:cNvPr>
              <p:cNvSpPr/>
              <p:nvPr/>
            </p:nvSpPr>
            <p:spPr bwMode="auto">
              <a:xfrm>
                <a:off x="1909" y="1747"/>
                <a:ext cx="311" cy="6"/>
              </a:xfrm>
              <a:custGeom>
                <a:avLst/>
                <a:gdLst>
                  <a:gd name="T0" fmla="*/ 39 w 149"/>
                  <a:gd name="T1" fmla="*/ 1 h 3"/>
                  <a:gd name="T2" fmla="*/ 1 w 149"/>
                  <a:gd name="T3" fmla="*/ 2 h 3"/>
                  <a:gd name="T4" fmla="*/ 0 w 149"/>
                  <a:gd name="T5" fmla="*/ 3 h 3"/>
                  <a:gd name="T6" fmla="*/ 38 w 149"/>
                  <a:gd name="T7" fmla="*/ 3 h 3"/>
                  <a:gd name="T8" fmla="*/ 39 w 149"/>
                  <a:gd name="T9" fmla="*/ 1 h 3"/>
                  <a:gd name="T10" fmla="*/ 148 w 149"/>
                  <a:gd name="T11" fmla="*/ 0 h 3"/>
                  <a:gd name="T12" fmla="*/ 79 w 149"/>
                  <a:gd name="T13" fmla="*/ 1 h 3"/>
                  <a:gd name="T14" fmla="*/ 79 w 149"/>
                  <a:gd name="T15" fmla="*/ 2 h 3"/>
                  <a:gd name="T16" fmla="*/ 149 w 149"/>
                  <a:gd name="T17" fmla="*/ 1 h 3"/>
                  <a:gd name="T18" fmla="*/ 149 w 149"/>
                  <a:gd name="T19" fmla="*/ 1 h 3"/>
                  <a:gd name="T20" fmla="*/ 149 w 149"/>
                  <a:gd name="T21" fmla="*/ 0 h 3"/>
                  <a:gd name="T22" fmla="*/ 149 w 149"/>
                  <a:gd name="T23" fmla="*/ 0 h 3"/>
                  <a:gd name="T24" fmla="*/ 149 w 149"/>
                  <a:gd name="T25" fmla="*/ 0 h 3"/>
                  <a:gd name="T26" fmla="*/ 149 w 149"/>
                  <a:gd name="T27" fmla="*/ 0 h 3"/>
                  <a:gd name="T28" fmla="*/ 149 w 149"/>
                  <a:gd name="T29" fmla="*/ 0 h 3"/>
                  <a:gd name="T30" fmla="*/ 149 w 149"/>
                  <a:gd name="T31" fmla="*/ 0 h 3"/>
                  <a:gd name="T32" fmla="*/ 148 w 149"/>
                  <a:gd name="T3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 h="3">
                    <a:moveTo>
                      <a:pt x="39" y="1"/>
                    </a:moveTo>
                    <a:cubicBezTo>
                      <a:pt x="1" y="2"/>
                      <a:pt x="1" y="2"/>
                      <a:pt x="1" y="2"/>
                    </a:cubicBezTo>
                    <a:cubicBezTo>
                      <a:pt x="0" y="3"/>
                      <a:pt x="0" y="3"/>
                      <a:pt x="0" y="3"/>
                    </a:cubicBezTo>
                    <a:cubicBezTo>
                      <a:pt x="38" y="3"/>
                      <a:pt x="38" y="3"/>
                      <a:pt x="38" y="3"/>
                    </a:cubicBezTo>
                    <a:cubicBezTo>
                      <a:pt x="38" y="2"/>
                      <a:pt x="38" y="2"/>
                      <a:pt x="39" y="1"/>
                    </a:cubicBezTo>
                    <a:moveTo>
                      <a:pt x="148" y="0"/>
                    </a:moveTo>
                    <a:cubicBezTo>
                      <a:pt x="79" y="1"/>
                      <a:pt x="79" y="1"/>
                      <a:pt x="79" y="1"/>
                    </a:cubicBezTo>
                    <a:cubicBezTo>
                      <a:pt x="79" y="1"/>
                      <a:pt x="79" y="2"/>
                      <a:pt x="79" y="2"/>
                    </a:cubicBezTo>
                    <a:cubicBezTo>
                      <a:pt x="149" y="1"/>
                      <a:pt x="149" y="1"/>
                      <a:pt x="149" y="1"/>
                    </a:cubicBezTo>
                    <a:cubicBezTo>
                      <a:pt x="149" y="1"/>
                      <a:pt x="149" y="1"/>
                      <a:pt x="149" y="1"/>
                    </a:cubicBezTo>
                    <a:cubicBezTo>
                      <a:pt x="149" y="1"/>
                      <a:pt x="149" y="0"/>
                      <a:pt x="149" y="0"/>
                    </a:cubicBezTo>
                    <a:cubicBezTo>
                      <a:pt x="149" y="0"/>
                      <a:pt x="149" y="0"/>
                      <a:pt x="149" y="0"/>
                    </a:cubicBezTo>
                    <a:cubicBezTo>
                      <a:pt x="149" y="0"/>
                      <a:pt x="149" y="0"/>
                      <a:pt x="149" y="0"/>
                    </a:cubicBezTo>
                    <a:cubicBezTo>
                      <a:pt x="149" y="0"/>
                      <a:pt x="149" y="0"/>
                      <a:pt x="149" y="0"/>
                    </a:cubicBezTo>
                    <a:cubicBezTo>
                      <a:pt x="149" y="0"/>
                      <a:pt x="149" y="0"/>
                      <a:pt x="149" y="0"/>
                    </a:cubicBezTo>
                    <a:cubicBezTo>
                      <a:pt x="149" y="0"/>
                      <a:pt x="149" y="0"/>
                      <a:pt x="149" y="0"/>
                    </a:cubicBezTo>
                    <a:cubicBezTo>
                      <a:pt x="148" y="0"/>
                      <a:pt x="148" y="0"/>
                      <a:pt x="14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6" name="iṣļïḑè">
                <a:extLst>
                  <a:ext uri="{FF2B5EF4-FFF2-40B4-BE49-F238E27FC236}">
                    <a16:creationId xmlns:a16="http://schemas.microsoft.com/office/drawing/2014/main" id="{F7DCD560-7333-4955-98CF-59D62A7524D9}"/>
                  </a:ext>
                </a:extLst>
              </p:cNvPr>
              <p:cNvSpPr/>
              <p:nvPr/>
            </p:nvSpPr>
            <p:spPr bwMode="auto">
              <a:xfrm>
                <a:off x="1988" y="1749"/>
                <a:ext cx="86" cy="4"/>
              </a:xfrm>
              <a:custGeom>
                <a:avLst/>
                <a:gdLst>
                  <a:gd name="T0" fmla="*/ 41 w 41"/>
                  <a:gd name="T1" fmla="*/ 0 h 2"/>
                  <a:gd name="T2" fmla="*/ 1 w 41"/>
                  <a:gd name="T3" fmla="*/ 0 h 2"/>
                  <a:gd name="T4" fmla="*/ 0 w 41"/>
                  <a:gd name="T5" fmla="*/ 2 h 2"/>
                  <a:gd name="T6" fmla="*/ 41 w 41"/>
                  <a:gd name="T7" fmla="*/ 1 h 2"/>
                  <a:gd name="T8" fmla="*/ 41 w 41"/>
                  <a:gd name="T9" fmla="*/ 0 h 2"/>
                </a:gdLst>
                <a:ahLst/>
                <a:cxnLst>
                  <a:cxn ang="0">
                    <a:pos x="T0" y="T1"/>
                  </a:cxn>
                  <a:cxn ang="0">
                    <a:pos x="T2" y="T3"/>
                  </a:cxn>
                  <a:cxn ang="0">
                    <a:pos x="T4" y="T5"/>
                  </a:cxn>
                  <a:cxn ang="0">
                    <a:pos x="T6" y="T7"/>
                  </a:cxn>
                  <a:cxn ang="0">
                    <a:pos x="T8" y="T9"/>
                  </a:cxn>
                </a:cxnLst>
                <a:rect l="0" t="0" r="r" b="b"/>
                <a:pathLst>
                  <a:path w="41" h="2">
                    <a:moveTo>
                      <a:pt x="41" y="0"/>
                    </a:moveTo>
                    <a:cubicBezTo>
                      <a:pt x="1" y="0"/>
                      <a:pt x="1" y="0"/>
                      <a:pt x="1" y="0"/>
                    </a:cubicBezTo>
                    <a:cubicBezTo>
                      <a:pt x="0" y="1"/>
                      <a:pt x="0" y="1"/>
                      <a:pt x="0" y="2"/>
                    </a:cubicBezTo>
                    <a:cubicBezTo>
                      <a:pt x="41" y="1"/>
                      <a:pt x="41" y="1"/>
                      <a:pt x="41" y="1"/>
                    </a:cubicBezTo>
                    <a:cubicBezTo>
                      <a:pt x="41" y="1"/>
                      <a:pt x="41" y="0"/>
                      <a:pt x="4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7" name="ísḻïḑè">
                <a:extLst>
                  <a:ext uri="{FF2B5EF4-FFF2-40B4-BE49-F238E27FC236}">
                    <a16:creationId xmlns:a16="http://schemas.microsoft.com/office/drawing/2014/main" id="{EE3316A5-8C7D-40DD-B7CA-BA2F9C0B32CA}"/>
                  </a:ext>
                </a:extLst>
              </p:cNvPr>
              <p:cNvSpPr/>
              <p:nvPr/>
            </p:nvSpPr>
            <p:spPr bwMode="auto">
              <a:xfrm>
                <a:off x="1698" y="1751"/>
                <a:ext cx="209" cy="6"/>
              </a:xfrm>
              <a:custGeom>
                <a:avLst/>
                <a:gdLst>
                  <a:gd name="T0" fmla="*/ 0 w 100"/>
                  <a:gd name="T1" fmla="*/ 1 h 3"/>
                  <a:gd name="T2" fmla="*/ 0 w 100"/>
                  <a:gd name="T3" fmla="*/ 1 h 3"/>
                  <a:gd name="T4" fmla="*/ 0 w 100"/>
                  <a:gd name="T5" fmla="*/ 3 h 3"/>
                  <a:gd name="T6" fmla="*/ 0 w 100"/>
                  <a:gd name="T7" fmla="*/ 3 h 3"/>
                  <a:gd name="T8" fmla="*/ 0 w 100"/>
                  <a:gd name="T9" fmla="*/ 1 h 3"/>
                  <a:gd name="T10" fmla="*/ 100 w 100"/>
                  <a:gd name="T11" fmla="*/ 0 h 3"/>
                  <a:gd name="T12" fmla="*/ 21 w 100"/>
                  <a:gd name="T13" fmla="*/ 1 h 3"/>
                  <a:gd name="T14" fmla="*/ 21 w 100"/>
                  <a:gd name="T15" fmla="*/ 3 h 3"/>
                  <a:gd name="T16" fmla="*/ 100 w 100"/>
                  <a:gd name="T17" fmla="*/ 1 h 3"/>
                  <a:gd name="T18" fmla="*/ 100 w 100"/>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 h="3">
                    <a:moveTo>
                      <a:pt x="0" y="1"/>
                    </a:moveTo>
                    <a:cubicBezTo>
                      <a:pt x="0" y="1"/>
                      <a:pt x="0" y="1"/>
                      <a:pt x="0" y="1"/>
                    </a:cubicBezTo>
                    <a:cubicBezTo>
                      <a:pt x="0" y="2"/>
                      <a:pt x="0" y="2"/>
                      <a:pt x="0" y="3"/>
                    </a:cubicBezTo>
                    <a:cubicBezTo>
                      <a:pt x="0" y="3"/>
                      <a:pt x="0" y="3"/>
                      <a:pt x="0" y="3"/>
                    </a:cubicBezTo>
                    <a:cubicBezTo>
                      <a:pt x="0" y="2"/>
                      <a:pt x="0" y="2"/>
                      <a:pt x="0" y="1"/>
                    </a:cubicBezTo>
                    <a:moveTo>
                      <a:pt x="100" y="0"/>
                    </a:moveTo>
                    <a:cubicBezTo>
                      <a:pt x="21" y="1"/>
                      <a:pt x="21" y="1"/>
                      <a:pt x="21" y="1"/>
                    </a:cubicBezTo>
                    <a:cubicBezTo>
                      <a:pt x="21" y="2"/>
                      <a:pt x="21" y="2"/>
                      <a:pt x="21" y="3"/>
                    </a:cubicBezTo>
                    <a:cubicBezTo>
                      <a:pt x="100" y="1"/>
                      <a:pt x="100" y="1"/>
                      <a:pt x="100" y="1"/>
                    </a:cubicBezTo>
                    <a:cubicBezTo>
                      <a:pt x="100" y="0"/>
                      <a:pt x="100" y="0"/>
                      <a:pt x="10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8" name="ïṡľïḓè">
                <a:extLst>
                  <a:ext uri="{FF2B5EF4-FFF2-40B4-BE49-F238E27FC236}">
                    <a16:creationId xmlns:a16="http://schemas.microsoft.com/office/drawing/2014/main" id="{A267478C-B81B-4BCD-81EE-371E8B6B6642}"/>
                  </a:ext>
                </a:extLst>
              </p:cNvPr>
              <p:cNvSpPr/>
              <p:nvPr/>
            </p:nvSpPr>
            <p:spPr bwMode="auto">
              <a:xfrm>
                <a:off x="1684" y="1753"/>
                <a:ext cx="58" cy="4"/>
              </a:xfrm>
              <a:custGeom>
                <a:avLst/>
                <a:gdLst>
                  <a:gd name="T0" fmla="*/ 7 w 28"/>
                  <a:gd name="T1" fmla="*/ 0 h 2"/>
                  <a:gd name="T2" fmla="*/ 3 w 28"/>
                  <a:gd name="T3" fmla="*/ 0 h 2"/>
                  <a:gd name="T4" fmla="*/ 0 w 28"/>
                  <a:gd name="T5" fmla="*/ 2 h 2"/>
                  <a:gd name="T6" fmla="*/ 7 w 28"/>
                  <a:gd name="T7" fmla="*/ 2 h 2"/>
                  <a:gd name="T8" fmla="*/ 7 w 28"/>
                  <a:gd name="T9" fmla="*/ 0 h 2"/>
                  <a:gd name="T10" fmla="*/ 28 w 28"/>
                  <a:gd name="T11" fmla="*/ 0 h 2"/>
                  <a:gd name="T12" fmla="*/ 7 w 28"/>
                  <a:gd name="T13" fmla="*/ 0 h 2"/>
                  <a:gd name="T14" fmla="*/ 7 w 28"/>
                  <a:gd name="T15" fmla="*/ 2 h 2"/>
                  <a:gd name="T16" fmla="*/ 28 w 28"/>
                  <a:gd name="T17" fmla="*/ 2 h 2"/>
                  <a:gd name="T18" fmla="*/ 28 w 28"/>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
                    <a:moveTo>
                      <a:pt x="7" y="0"/>
                    </a:moveTo>
                    <a:cubicBezTo>
                      <a:pt x="3" y="0"/>
                      <a:pt x="3" y="0"/>
                      <a:pt x="3" y="0"/>
                    </a:cubicBezTo>
                    <a:cubicBezTo>
                      <a:pt x="0" y="2"/>
                      <a:pt x="0" y="2"/>
                      <a:pt x="0" y="2"/>
                    </a:cubicBezTo>
                    <a:cubicBezTo>
                      <a:pt x="7" y="2"/>
                      <a:pt x="7" y="2"/>
                      <a:pt x="7" y="2"/>
                    </a:cubicBezTo>
                    <a:cubicBezTo>
                      <a:pt x="7" y="1"/>
                      <a:pt x="7" y="1"/>
                      <a:pt x="7" y="0"/>
                    </a:cubicBezTo>
                    <a:moveTo>
                      <a:pt x="28" y="0"/>
                    </a:moveTo>
                    <a:cubicBezTo>
                      <a:pt x="7" y="0"/>
                      <a:pt x="7" y="0"/>
                      <a:pt x="7" y="0"/>
                    </a:cubicBezTo>
                    <a:cubicBezTo>
                      <a:pt x="7" y="1"/>
                      <a:pt x="7" y="1"/>
                      <a:pt x="7" y="2"/>
                    </a:cubicBezTo>
                    <a:cubicBezTo>
                      <a:pt x="28" y="2"/>
                      <a:pt x="28" y="2"/>
                      <a:pt x="28" y="2"/>
                    </a:cubicBezTo>
                    <a:cubicBezTo>
                      <a:pt x="28" y="1"/>
                      <a:pt x="28" y="1"/>
                      <a:pt x="2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9" name="îṩľïḑé">
                <a:extLst>
                  <a:ext uri="{FF2B5EF4-FFF2-40B4-BE49-F238E27FC236}">
                    <a16:creationId xmlns:a16="http://schemas.microsoft.com/office/drawing/2014/main" id="{47209589-E778-4351-A8AF-751E412623E8}"/>
                  </a:ext>
                </a:extLst>
              </p:cNvPr>
              <p:cNvSpPr/>
              <p:nvPr/>
            </p:nvSpPr>
            <p:spPr bwMode="auto">
              <a:xfrm>
                <a:off x="2220" y="1749"/>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0" name="íṡľiḍê">
                <a:extLst>
                  <a:ext uri="{FF2B5EF4-FFF2-40B4-BE49-F238E27FC236}">
                    <a16:creationId xmlns:a16="http://schemas.microsoft.com/office/drawing/2014/main" id="{5CC5352B-1519-4029-81D6-A358FCCB854C}"/>
                  </a:ext>
                </a:extLst>
              </p:cNvPr>
              <p:cNvSpPr/>
              <p:nvPr/>
            </p:nvSpPr>
            <p:spPr bwMode="auto">
              <a:xfrm>
                <a:off x="1970" y="1459"/>
                <a:ext cx="102" cy="79"/>
              </a:xfrm>
              <a:custGeom>
                <a:avLst/>
                <a:gdLst>
                  <a:gd name="T0" fmla="*/ 46 w 49"/>
                  <a:gd name="T1" fmla="*/ 1 h 38"/>
                  <a:gd name="T2" fmla="*/ 0 w 49"/>
                  <a:gd name="T3" fmla="*/ 36 h 38"/>
                  <a:gd name="T4" fmla="*/ 0 w 49"/>
                  <a:gd name="T5" fmla="*/ 38 h 38"/>
                  <a:gd name="T6" fmla="*/ 47 w 49"/>
                  <a:gd name="T7" fmla="*/ 3 h 38"/>
                  <a:gd name="T8" fmla="*/ 46 w 49"/>
                  <a:gd name="T9" fmla="*/ 1 h 38"/>
                  <a:gd name="T10" fmla="*/ 49 w 49"/>
                  <a:gd name="T11" fmla="*/ 0 h 38"/>
                  <a:gd name="T12" fmla="*/ 48 w 49"/>
                  <a:gd name="T13" fmla="*/ 0 h 38"/>
                  <a:gd name="T14" fmla="*/ 47 w 49"/>
                  <a:gd name="T15" fmla="*/ 0 h 38"/>
                  <a:gd name="T16" fmla="*/ 48 w 49"/>
                  <a:gd name="T17" fmla="*/ 2 h 38"/>
                  <a:gd name="T18" fmla="*/ 49 w 49"/>
                  <a:gd name="T19" fmla="*/ 1 h 38"/>
                  <a:gd name="T20" fmla="*/ 49 w 49"/>
                  <a:gd name="T21" fmla="*/ 0 h 38"/>
                  <a:gd name="T22" fmla="*/ 49 w 49"/>
                  <a:gd name="T23" fmla="*/ 0 h 38"/>
                  <a:gd name="T24" fmla="*/ 49 w 49"/>
                  <a:gd name="T2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38">
                    <a:moveTo>
                      <a:pt x="46" y="1"/>
                    </a:moveTo>
                    <a:cubicBezTo>
                      <a:pt x="0" y="36"/>
                      <a:pt x="0" y="36"/>
                      <a:pt x="0" y="36"/>
                    </a:cubicBezTo>
                    <a:cubicBezTo>
                      <a:pt x="0" y="38"/>
                      <a:pt x="0" y="38"/>
                      <a:pt x="0" y="38"/>
                    </a:cubicBezTo>
                    <a:cubicBezTo>
                      <a:pt x="47" y="3"/>
                      <a:pt x="47" y="3"/>
                      <a:pt x="47" y="3"/>
                    </a:cubicBezTo>
                    <a:cubicBezTo>
                      <a:pt x="46" y="1"/>
                      <a:pt x="46" y="1"/>
                      <a:pt x="46" y="1"/>
                    </a:cubicBezTo>
                    <a:moveTo>
                      <a:pt x="49" y="0"/>
                    </a:moveTo>
                    <a:cubicBezTo>
                      <a:pt x="48" y="0"/>
                      <a:pt x="48" y="0"/>
                      <a:pt x="48" y="0"/>
                    </a:cubicBezTo>
                    <a:cubicBezTo>
                      <a:pt x="47" y="0"/>
                      <a:pt x="47" y="0"/>
                      <a:pt x="47" y="0"/>
                    </a:cubicBezTo>
                    <a:cubicBezTo>
                      <a:pt x="48" y="2"/>
                      <a:pt x="48" y="2"/>
                      <a:pt x="48" y="2"/>
                    </a:cubicBezTo>
                    <a:cubicBezTo>
                      <a:pt x="49" y="1"/>
                      <a:pt x="49" y="1"/>
                      <a:pt x="49" y="1"/>
                    </a:cubicBezTo>
                    <a:cubicBezTo>
                      <a:pt x="49" y="0"/>
                      <a:pt x="49" y="0"/>
                      <a:pt x="49" y="0"/>
                    </a:cubicBezTo>
                    <a:cubicBezTo>
                      <a:pt x="49" y="0"/>
                      <a:pt x="49" y="0"/>
                      <a:pt x="49" y="0"/>
                    </a:cubicBezTo>
                    <a:cubicBezTo>
                      <a:pt x="49" y="0"/>
                      <a:pt x="49" y="0"/>
                      <a:pt x="4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1" name="îŝḻïḍé">
                <a:extLst>
                  <a:ext uri="{FF2B5EF4-FFF2-40B4-BE49-F238E27FC236}">
                    <a16:creationId xmlns:a16="http://schemas.microsoft.com/office/drawing/2014/main" id="{D04E65EB-7466-447C-BEF3-B9BC01C5C66F}"/>
                  </a:ext>
                </a:extLst>
              </p:cNvPr>
              <p:cNvSpPr/>
              <p:nvPr/>
            </p:nvSpPr>
            <p:spPr bwMode="auto">
              <a:xfrm>
                <a:off x="2066" y="1459"/>
                <a:ext cx="4" cy="6"/>
              </a:xfrm>
              <a:custGeom>
                <a:avLst/>
                <a:gdLst>
                  <a:gd name="T0" fmla="*/ 2 w 4"/>
                  <a:gd name="T1" fmla="*/ 0 h 6"/>
                  <a:gd name="T2" fmla="*/ 0 w 4"/>
                  <a:gd name="T3" fmla="*/ 2 h 6"/>
                  <a:gd name="T4" fmla="*/ 2 w 4"/>
                  <a:gd name="T5" fmla="*/ 6 h 6"/>
                  <a:gd name="T6" fmla="*/ 4 w 4"/>
                  <a:gd name="T7" fmla="*/ 4 h 6"/>
                  <a:gd name="T8" fmla="*/ 2 w 4"/>
                  <a:gd name="T9" fmla="*/ 0 h 6"/>
                </a:gdLst>
                <a:ahLst/>
                <a:cxnLst>
                  <a:cxn ang="0">
                    <a:pos x="T0" y="T1"/>
                  </a:cxn>
                  <a:cxn ang="0">
                    <a:pos x="T2" y="T3"/>
                  </a:cxn>
                  <a:cxn ang="0">
                    <a:pos x="T4" y="T5"/>
                  </a:cxn>
                  <a:cxn ang="0">
                    <a:pos x="T6" y="T7"/>
                  </a:cxn>
                  <a:cxn ang="0">
                    <a:pos x="T8" y="T9"/>
                  </a:cxn>
                </a:cxnLst>
                <a:rect l="0" t="0" r="r" b="b"/>
                <a:pathLst>
                  <a:path w="4" h="6">
                    <a:moveTo>
                      <a:pt x="2" y="0"/>
                    </a:moveTo>
                    <a:lnTo>
                      <a:pt x="0" y="2"/>
                    </a:lnTo>
                    <a:lnTo>
                      <a:pt x="2" y="6"/>
                    </a:lnTo>
                    <a:lnTo>
                      <a:pt x="4" y="4"/>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2" name="ïŝľídè">
                <a:extLst>
                  <a:ext uri="{FF2B5EF4-FFF2-40B4-BE49-F238E27FC236}">
                    <a16:creationId xmlns:a16="http://schemas.microsoft.com/office/drawing/2014/main" id="{F97415F8-F1ED-4EB6-AAEA-F6A61D715E62}"/>
                  </a:ext>
                </a:extLst>
              </p:cNvPr>
              <p:cNvSpPr/>
              <p:nvPr/>
            </p:nvSpPr>
            <p:spPr bwMode="auto">
              <a:xfrm>
                <a:off x="2066" y="1459"/>
                <a:ext cx="4" cy="6"/>
              </a:xfrm>
              <a:custGeom>
                <a:avLst/>
                <a:gdLst>
                  <a:gd name="T0" fmla="*/ 2 w 4"/>
                  <a:gd name="T1" fmla="*/ 0 h 6"/>
                  <a:gd name="T2" fmla="*/ 0 w 4"/>
                  <a:gd name="T3" fmla="*/ 2 h 6"/>
                  <a:gd name="T4" fmla="*/ 2 w 4"/>
                  <a:gd name="T5" fmla="*/ 6 h 6"/>
                  <a:gd name="T6" fmla="*/ 4 w 4"/>
                  <a:gd name="T7" fmla="*/ 4 h 6"/>
                  <a:gd name="T8" fmla="*/ 2 w 4"/>
                  <a:gd name="T9" fmla="*/ 0 h 6"/>
                </a:gdLst>
                <a:ahLst/>
                <a:cxnLst>
                  <a:cxn ang="0">
                    <a:pos x="T0" y="T1"/>
                  </a:cxn>
                  <a:cxn ang="0">
                    <a:pos x="T2" y="T3"/>
                  </a:cxn>
                  <a:cxn ang="0">
                    <a:pos x="T4" y="T5"/>
                  </a:cxn>
                  <a:cxn ang="0">
                    <a:pos x="T6" y="T7"/>
                  </a:cxn>
                  <a:cxn ang="0">
                    <a:pos x="T8" y="T9"/>
                  </a:cxn>
                </a:cxnLst>
                <a:rect l="0" t="0" r="r" b="b"/>
                <a:pathLst>
                  <a:path w="4" h="6">
                    <a:moveTo>
                      <a:pt x="2" y="0"/>
                    </a:moveTo>
                    <a:lnTo>
                      <a:pt x="0" y="2"/>
                    </a:lnTo>
                    <a:lnTo>
                      <a:pt x="2" y="6"/>
                    </a:lnTo>
                    <a:lnTo>
                      <a:pt x="4" y="4"/>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3" name="ïṣ1idé">
                <a:extLst>
                  <a:ext uri="{FF2B5EF4-FFF2-40B4-BE49-F238E27FC236}">
                    <a16:creationId xmlns:a16="http://schemas.microsoft.com/office/drawing/2014/main" id="{DE5EB77F-DE1D-4ACB-8CE2-C7F80666949A}"/>
                  </a:ext>
                </a:extLst>
              </p:cNvPr>
              <p:cNvSpPr/>
              <p:nvPr/>
            </p:nvSpPr>
            <p:spPr bwMode="auto">
              <a:xfrm>
                <a:off x="1930" y="1536"/>
                <a:ext cx="37" cy="32"/>
              </a:xfrm>
              <a:custGeom>
                <a:avLst/>
                <a:gdLst>
                  <a:gd name="T0" fmla="*/ 37 w 37"/>
                  <a:gd name="T1" fmla="*/ 0 h 32"/>
                  <a:gd name="T2" fmla="*/ 0 w 37"/>
                  <a:gd name="T3" fmla="*/ 27 h 32"/>
                  <a:gd name="T4" fmla="*/ 2 w 37"/>
                  <a:gd name="T5" fmla="*/ 32 h 32"/>
                  <a:gd name="T6" fmla="*/ 35 w 37"/>
                  <a:gd name="T7" fmla="*/ 4 h 32"/>
                  <a:gd name="T8" fmla="*/ 37 w 37"/>
                  <a:gd name="T9" fmla="*/ 0 h 32"/>
                </a:gdLst>
                <a:ahLst/>
                <a:cxnLst>
                  <a:cxn ang="0">
                    <a:pos x="T0" y="T1"/>
                  </a:cxn>
                  <a:cxn ang="0">
                    <a:pos x="T2" y="T3"/>
                  </a:cxn>
                  <a:cxn ang="0">
                    <a:pos x="T4" y="T5"/>
                  </a:cxn>
                  <a:cxn ang="0">
                    <a:pos x="T6" y="T7"/>
                  </a:cxn>
                  <a:cxn ang="0">
                    <a:pos x="T8" y="T9"/>
                  </a:cxn>
                </a:cxnLst>
                <a:rect l="0" t="0" r="r" b="b"/>
                <a:pathLst>
                  <a:path w="37" h="32">
                    <a:moveTo>
                      <a:pt x="37" y="0"/>
                    </a:moveTo>
                    <a:lnTo>
                      <a:pt x="0" y="27"/>
                    </a:lnTo>
                    <a:lnTo>
                      <a:pt x="2" y="32"/>
                    </a:lnTo>
                    <a:lnTo>
                      <a:pt x="35" y="4"/>
                    </a:lnTo>
                    <a:lnTo>
                      <a:pt x="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4" name="iSḷidé">
                <a:extLst>
                  <a:ext uri="{FF2B5EF4-FFF2-40B4-BE49-F238E27FC236}">
                    <a16:creationId xmlns:a16="http://schemas.microsoft.com/office/drawing/2014/main" id="{D3DC026C-3704-45DD-9D07-110DE088191A}"/>
                  </a:ext>
                </a:extLst>
              </p:cNvPr>
              <p:cNvSpPr/>
              <p:nvPr/>
            </p:nvSpPr>
            <p:spPr bwMode="auto">
              <a:xfrm>
                <a:off x="1930" y="1536"/>
                <a:ext cx="37" cy="32"/>
              </a:xfrm>
              <a:custGeom>
                <a:avLst/>
                <a:gdLst>
                  <a:gd name="T0" fmla="*/ 37 w 37"/>
                  <a:gd name="T1" fmla="*/ 0 h 32"/>
                  <a:gd name="T2" fmla="*/ 0 w 37"/>
                  <a:gd name="T3" fmla="*/ 27 h 32"/>
                  <a:gd name="T4" fmla="*/ 2 w 37"/>
                  <a:gd name="T5" fmla="*/ 32 h 32"/>
                  <a:gd name="T6" fmla="*/ 35 w 37"/>
                  <a:gd name="T7" fmla="*/ 4 h 32"/>
                  <a:gd name="T8" fmla="*/ 37 w 37"/>
                  <a:gd name="T9" fmla="*/ 0 h 32"/>
                </a:gdLst>
                <a:ahLst/>
                <a:cxnLst>
                  <a:cxn ang="0">
                    <a:pos x="T0" y="T1"/>
                  </a:cxn>
                  <a:cxn ang="0">
                    <a:pos x="T2" y="T3"/>
                  </a:cxn>
                  <a:cxn ang="0">
                    <a:pos x="T4" y="T5"/>
                  </a:cxn>
                  <a:cxn ang="0">
                    <a:pos x="T6" y="T7"/>
                  </a:cxn>
                  <a:cxn ang="0">
                    <a:pos x="T8" y="T9"/>
                  </a:cxn>
                </a:cxnLst>
                <a:rect l="0" t="0" r="r" b="b"/>
                <a:pathLst>
                  <a:path w="37" h="32">
                    <a:moveTo>
                      <a:pt x="37" y="0"/>
                    </a:moveTo>
                    <a:lnTo>
                      <a:pt x="0" y="27"/>
                    </a:lnTo>
                    <a:lnTo>
                      <a:pt x="2" y="32"/>
                    </a:lnTo>
                    <a:lnTo>
                      <a:pt x="35" y="4"/>
                    </a:lnTo>
                    <a:lnTo>
                      <a:pt x="3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5" name="iS1iḍe">
                <a:extLst>
                  <a:ext uri="{FF2B5EF4-FFF2-40B4-BE49-F238E27FC236}">
                    <a16:creationId xmlns:a16="http://schemas.microsoft.com/office/drawing/2014/main" id="{3C14A9A3-8920-414C-BE82-C7CB895C62CC}"/>
                  </a:ext>
                </a:extLst>
              </p:cNvPr>
              <p:cNvSpPr/>
              <p:nvPr/>
            </p:nvSpPr>
            <p:spPr bwMode="auto">
              <a:xfrm>
                <a:off x="1857" y="1578"/>
                <a:ext cx="56" cy="42"/>
              </a:xfrm>
              <a:custGeom>
                <a:avLst/>
                <a:gdLst>
                  <a:gd name="T0" fmla="*/ 26 w 27"/>
                  <a:gd name="T1" fmla="*/ 0 h 20"/>
                  <a:gd name="T2" fmla="*/ 0 w 27"/>
                  <a:gd name="T3" fmla="*/ 20 h 20"/>
                  <a:gd name="T4" fmla="*/ 2 w 27"/>
                  <a:gd name="T5" fmla="*/ 20 h 20"/>
                  <a:gd name="T6" fmla="*/ 27 w 27"/>
                  <a:gd name="T7" fmla="*/ 1 h 20"/>
                  <a:gd name="T8" fmla="*/ 26 w 27"/>
                  <a:gd name="T9" fmla="*/ 0 h 20"/>
                </a:gdLst>
                <a:ahLst/>
                <a:cxnLst>
                  <a:cxn ang="0">
                    <a:pos x="T0" y="T1"/>
                  </a:cxn>
                  <a:cxn ang="0">
                    <a:pos x="T2" y="T3"/>
                  </a:cxn>
                  <a:cxn ang="0">
                    <a:pos x="T4" y="T5"/>
                  </a:cxn>
                  <a:cxn ang="0">
                    <a:pos x="T6" y="T7"/>
                  </a:cxn>
                  <a:cxn ang="0">
                    <a:pos x="T8" y="T9"/>
                  </a:cxn>
                </a:cxnLst>
                <a:rect l="0" t="0" r="r" b="b"/>
                <a:pathLst>
                  <a:path w="27" h="20">
                    <a:moveTo>
                      <a:pt x="26" y="0"/>
                    </a:moveTo>
                    <a:cubicBezTo>
                      <a:pt x="0" y="20"/>
                      <a:pt x="0" y="20"/>
                      <a:pt x="0" y="20"/>
                    </a:cubicBezTo>
                    <a:cubicBezTo>
                      <a:pt x="2" y="20"/>
                      <a:pt x="2" y="20"/>
                      <a:pt x="2" y="20"/>
                    </a:cubicBezTo>
                    <a:cubicBezTo>
                      <a:pt x="27" y="1"/>
                      <a:pt x="27" y="1"/>
                      <a:pt x="27" y="1"/>
                    </a:cubicBezTo>
                    <a:cubicBezTo>
                      <a:pt x="26" y="1"/>
                      <a:pt x="26" y="1"/>
                      <a:pt x="2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6" name="ïsḷïḋê">
                <a:extLst>
                  <a:ext uri="{FF2B5EF4-FFF2-40B4-BE49-F238E27FC236}">
                    <a16:creationId xmlns:a16="http://schemas.microsoft.com/office/drawing/2014/main" id="{A74759DA-A3DA-4B06-BFF2-8BD8EFFABB7B}"/>
                  </a:ext>
                </a:extLst>
              </p:cNvPr>
              <p:cNvSpPr/>
              <p:nvPr/>
            </p:nvSpPr>
            <p:spPr bwMode="auto">
              <a:xfrm>
                <a:off x="1911" y="1566"/>
                <a:ext cx="19" cy="14"/>
              </a:xfrm>
              <a:custGeom>
                <a:avLst/>
                <a:gdLst>
                  <a:gd name="T0" fmla="*/ 8 w 9"/>
                  <a:gd name="T1" fmla="*/ 0 h 7"/>
                  <a:gd name="T2" fmla="*/ 0 w 9"/>
                  <a:gd name="T3" fmla="*/ 6 h 7"/>
                  <a:gd name="T4" fmla="*/ 1 w 9"/>
                  <a:gd name="T5" fmla="*/ 7 h 7"/>
                  <a:gd name="T6" fmla="*/ 9 w 9"/>
                  <a:gd name="T7" fmla="*/ 1 h 7"/>
                  <a:gd name="T8" fmla="*/ 8 w 9"/>
                  <a:gd name="T9" fmla="*/ 0 h 7"/>
                </a:gdLst>
                <a:ahLst/>
                <a:cxnLst>
                  <a:cxn ang="0">
                    <a:pos x="T0" y="T1"/>
                  </a:cxn>
                  <a:cxn ang="0">
                    <a:pos x="T2" y="T3"/>
                  </a:cxn>
                  <a:cxn ang="0">
                    <a:pos x="T4" y="T5"/>
                  </a:cxn>
                  <a:cxn ang="0">
                    <a:pos x="T6" y="T7"/>
                  </a:cxn>
                  <a:cxn ang="0">
                    <a:pos x="T8" y="T9"/>
                  </a:cxn>
                </a:cxnLst>
                <a:rect l="0" t="0" r="r" b="b"/>
                <a:pathLst>
                  <a:path w="9" h="7">
                    <a:moveTo>
                      <a:pt x="8" y="0"/>
                    </a:moveTo>
                    <a:cubicBezTo>
                      <a:pt x="0" y="6"/>
                      <a:pt x="0" y="6"/>
                      <a:pt x="0" y="6"/>
                    </a:cubicBezTo>
                    <a:cubicBezTo>
                      <a:pt x="0" y="7"/>
                      <a:pt x="0" y="7"/>
                      <a:pt x="1" y="7"/>
                    </a:cubicBezTo>
                    <a:cubicBezTo>
                      <a:pt x="9" y="1"/>
                      <a:pt x="9" y="1"/>
                      <a:pt x="9" y="1"/>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7" name="íSḻîďe">
                <a:extLst>
                  <a:ext uri="{FF2B5EF4-FFF2-40B4-BE49-F238E27FC236}">
                    <a16:creationId xmlns:a16="http://schemas.microsoft.com/office/drawing/2014/main" id="{3CA33E6E-A3DB-463D-A14A-9845CBE904FB}"/>
                  </a:ext>
                </a:extLst>
              </p:cNvPr>
              <p:cNvSpPr/>
              <p:nvPr/>
            </p:nvSpPr>
            <p:spPr bwMode="auto">
              <a:xfrm>
                <a:off x="1696" y="1622"/>
                <a:ext cx="161" cy="121"/>
              </a:xfrm>
              <a:custGeom>
                <a:avLst/>
                <a:gdLst>
                  <a:gd name="T0" fmla="*/ 0 w 77"/>
                  <a:gd name="T1" fmla="*/ 56 h 58"/>
                  <a:gd name="T2" fmla="*/ 0 w 77"/>
                  <a:gd name="T3" fmla="*/ 56 h 58"/>
                  <a:gd name="T4" fmla="*/ 0 w 77"/>
                  <a:gd name="T5" fmla="*/ 58 h 58"/>
                  <a:gd name="T6" fmla="*/ 0 w 77"/>
                  <a:gd name="T7" fmla="*/ 58 h 58"/>
                  <a:gd name="T8" fmla="*/ 0 w 77"/>
                  <a:gd name="T9" fmla="*/ 56 h 58"/>
                  <a:gd name="T10" fmla="*/ 75 w 77"/>
                  <a:gd name="T11" fmla="*/ 0 h 58"/>
                  <a:gd name="T12" fmla="*/ 35 w 77"/>
                  <a:gd name="T13" fmla="*/ 30 h 58"/>
                  <a:gd name="T14" fmla="*/ 35 w 77"/>
                  <a:gd name="T15" fmla="*/ 30 h 58"/>
                  <a:gd name="T16" fmla="*/ 35 w 77"/>
                  <a:gd name="T17" fmla="*/ 31 h 58"/>
                  <a:gd name="T18" fmla="*/ 35 w 77"/>
                  <a:gd name="T19" fmla="*/ 32 h 58"/>
                  <a:gd name="T20" fmla="*/ 77 w 77"/>
                  <a:gd name="T21" fmla="*/ 0 h 58"/>
                  <a:gd name="T22" fmla="*/ 75 w 77"/>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58">
                    <a:moveTo>
                      <a:pt x="0" y="56"/>
                    </a:moveTo>
                    <a:cubicBezTo>
                      <a:pt x="0" y="56"/>
                      <a:pt x="0" y="56"/>
                      <a:pt x="0" y="56"/>
                    </a:cubicBezTo>
                    <a:cubicBezTo>
                      <a:pt x="0" y="57"/>
                      <a:pt x="0" y="57"/>
                      <a:pt x="0" y="58"/>
                    </a:cubicBezTo>
                    <a:cubicBezTo>
                      <a:pt x="0" y="58"/>
                      <a:pt x="0" y="58"/>
                      <a:pt x="0" y="58"/>
                    </a:cubicBezTo>
                    <a:cubicBezTo>
                      <a:pt x="0" y="57"/>
                      <a:pt x="0" y="57"/>
                      <a:pt x="0" y="56"/>
                    </a:cubicBezTo>
                    <a:moveTo>
                      <a:pt x="75" y="0"/>
                    </a:moveTo>
                    <a:cubicBezTo>
                      <a:pt x="35" y="30"/>
                      <a:pt x="35" y="30"/>
                      <a:pt x="35" y="30"/>
                    </a:cubicBezTo>
                    <a:cubicBezTo>
                      <a:pt x="35" y="30"/>
                      <a:pt x="35" y="30"/>
                      <a:pt x="35" y="30"/>
                    </a:cubicBezTo>
                    <a:cubicBezTo>
                      <a:pt x="35" y="31"/>
                      <a:pt x="35" y="31"/>
                      <a:pt x="35" y="31"/>
                    </a:cubicBezTo>
                    <a:cubicBezTo>
                      <a:pt x="35" y="31"/>
                      <a:pt x="35" y="31"/>
                      <a:pt x="35" y="32"/>
                    </a:cubicBezTo>
                    <a:cubicBezTo>
                      <a:pt x="77" y="0"/>
                      <a:pt x="77" y="0"/>
                      <a:pt x="77" y="0"/>
                    </a:cubicBezTo>
                    <a:cubicBezTo>
                      <a:pt x="75" y="0"/>
                      <a:pt x="75" y="0"/>
                      <a:pt x="7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8" name="ï$ľïdê">
                <a:extLst>
                  <a:ext uri="{FF2B5EF4-FFF2-40B4-BE49-F238E27FC236}">
                    <a16:creationId xmlns:a16="http://schemas.microsoft.com/office/drawing/2014/main" id="{09F16899-EC04-4774-86D6-6D17588DF4FC}"/>
                  </a:ext>
                </a:extLst>
              </p:cNvPr>
              <p:cNvSpPr/>
              <p:nvPr/>
            </p:nvSpPr>
            <p:spPr bwMode="auto">
              <a:xfrm>
                <a:off x="1679" y="1684"/>
                <a:ext cx="90" cy="69"/>
              </a:xfrm>
              <a:custGeom>
                <a:avLst/>
                <a:gdLst>
                  <a:gd name="T0" fmla="*/ 8 w 43"/>
                  <a:gd name="T1" fmla="*/ 26 h 33"/>
                  <a:gd name="T2" fmla="*/ 0 w 43"/>
                  <a:gd name="T3" fmla="*/ 32 h 33"/>
                  <a:gd name="T4" fmla="*/ 1 w 43"/>
                  <a:gd name="T5" fmla="*/ 33 h 33"/>
                  <a:gd name="T6" fmla="*/ 4 w 43"/>
                  <a:gd name="T7" fmla="*/ 32 h 33"/>
                  <a:gd name="T8" fmla="*/ 8 w 43"/>
                  <a:gd name="T9" fmla="*/ 28 h 33"/>
                  <a:gd name="T10" fmla="*/ 8 w 43"/>
                  <a:gd name="T11" fmla="*/ 26 h 33"/>
                  <a:gd name="T12" fmla="*/ 43 w 43"/>
                  <a:gd name="T13" fmla="*/ 0 h 33"/>
                  <a:gd name="T14" fmla="*/ 8 w 43"/>
                  <a:gd name="T15" fmla="*/ 26 h 33"/>
                  <a:gd name="T16" fmla="*/ 8 w 43"/>
                  <a:gd name="T17" fmla="*/ 28 h 33"/>
                  <a:gd name="T18" fmla="*/ 43 w 43"/>
                  <a:gd name="T19" fmla="*/ 2 h 33"/>
                  <a:gd name="T20" fmla="*/ 43 w 43"/>
                  <a:gd name="T21" fmla="*/ 1 h 33"/>
                  <a:gd name="T22" fmla="*/ 43 w 43"/>
                  <a:gd name="T23" fmla="*/ 0 h 33"/>
                  <a:gd name="T24" fmla="*/ 43 w 43"/>
                  <a:gd name="T25"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33">
                    <a:moveTo>
                      <a:pt x="8" y="26"/>
                    </a:moveTo>
                    <a:cubicBezTo>
                      <a:pt x="0" y="32"/>
                      <a:pt x="0" y="32"/>
                      <a:pt x="0" y="32"/>
                    </a:cubicBezTo>
                    <a:cubicBezTo>
                      <a:pt x="1" y="32"/>
                      <a:pt x="1" y="32"/>
                      <a:pt x="1" y="33"/>
                    </a:cubicBezTo>
                    <a:cubicBezTo>
                      <a:pt x="4" y="32"/>
                      <a:pt x="4" y="32"/>
                      <a:pt x="4" y="32"/>
                    </a:cubicBezTo>
                    <a:cubicBezTo>
                      <a:pt x="8" y="28"/>
                      <a:pt x="8" y="28"/>
                      <a:pt x="8" y="28"/>
                    </a:cubicBezTo>
                    <a:cubicBezTo>
                      <a:pt x="8" y="27"/>
                      <a:pt x="8" y="27"/>
                      <a:pt x="8" y="26"/>
                    </a:cubicBezTo>
                    <a:moveTo>
                      <a:pt x="43" y="0"/>
                    </a:moveTo>
                    <a:cubicBezTo>
                      <a:pt x="8" y="26"/>
                      <a:pt x="8" y="26"/>
                      <a:pt x="8" y="26"/>
                    </a:cubicBezTo>
                    <a:cubicBezTo>
                      <a:pt x="8" y="27"/>
                      <a:pt x="8" y="27"/>
                      <a:pt x="8" y="28"/>
                    </a:cubicBezTo>
                    <a:cubicBezTo>
                      <a:pt x="43" y="2"/>
                      <a:pt x="43" y="2"/>
                      <a:pt x="43" y="2"/>
                    </a:cubicBezTo>
                    <a:cubicBezTo>
                      <a:pt x="43" y="1"/>
                      <a:pt x="43" y="1"/>
                      <a:pt x="43" y="1"/>
                    </a:cubicBezTo>
                    <a:cubicBezTo>
                      <a:pt x="43" y="0"/>
                      <a:pt x="43" y="0"/>
                      <a:pt x="43" y="0"/>
                    </a:cubicBezTo>
                    <a:cubicBezTo>
                      <a:pt x="43" y="0"/>
                      <a:pt x="43" y="0"/>
                      <a:pt x="4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9" name="îslîdè">
                <a:extLst>
                  <a:ext uri="{FF2B5EF4-FFF2-40B4-BE49-F238E27FC236}">
                    <a16:creationId xmlns:a16="http://schemas.microsoft.com/office/drawing/2014/main" id="{848B8A0A-2457-4112-A4B5-301BDCC98C50}"/>
                  </a:ext>
                </a:extLst>
              </p:cNvPr>
              <p:cNvSpPr/>
              <p:nvPr/>
            </p:nvSpPr>
            <p:spPr bwMode="auto">
              <a:xfrm>
                <a:off x="1995" y="1326"/>
                <a:ext cx="27" cy="41"/>
              </a:xfrm>
              <a:custGeom>
                <a:avLst/>
                <a:gdLst>
                  <a:gd name="T0" fmla="*/ 1 w 13"/>
                  <a:gd name="T1" fmla="*/ 0 h 20"/>
                  <a:gd name="T2" fmla="*/ 0 w 13"/>
                  <a:gd name="T3" fmla="*/ 1 h 20"/>
                  <a:gd name="T4" fmla="*/ 5 w 13"/>
                  <a:gd name="T5" fmla="*/ 10 h 20"/>
                  <a:gd name="T6" fmla="*/ 11 w 13"/>
                  <a:gd name="T7" fmla="*/ 20 h 20"/>
                  <a:gd name="T8" fmla="*/ 13 w 13"/>
                  <a:gd name="T9" fmla="*/ 20 h 20"/>
                  <a:gd name="T10" fmla="*/ 1 w 13"/>
                  <a:gd name="T11" fmla="*/ 0 h 20"/>
                </a:gdLst>
                <a:ahLst/>
                <a:cxnLst>
                  <a:cxn ang="0">
                    <a:pos x="T0" y="T1"/>
                  </a:cxn>
                  <a:cxn ang="0">
                    <a:pos x="T2" y="T3"/>
                  </a:cxn>
                  <a:cxn ang="0">
                    <a:pos x="T4" y="T5"/>
                  </a:cxn>
                  <a:cxn ang="0">
                    <a:pos x="T6" y="T7"/>
                  </a:cxn>
                  <a:cxn ang="0">
                    <a:pos x="T8" y="T9"/>
                  </a:cxn>
                  <a:cxn ang="0">
                    <a:pos x="T10" y="T11"/>
                  </a:cxn>
                </a:cxnLst>
                <a:rect l="0" t="0" r="r" b="b"/>
                <a:pathLst>
                  <a:path w="13" h="20">
                    <a:moveTo>
                      <a:pt x="1" y="0"/>
                    </a:moveTo>
                    <a:cubicBezTo>
                      <a:pt x="1" y="0"/>
                      <a:pt x="1" y="1"/>
                      <a:pt x="0" y="1"/>
                    </a:cubicBezTo>
                    <a:cubicBezTo>
                      <a:pt x="5" y="10"/>
                      <a:pt x="5" y="10"/>
                      <a:pt x="5" y="10"/>
                    </a:cubicBezTo>
                    <a:cubicBezTo>
                      <a:pt x="11" y="20"/>
                      <a:pt x="11" y="20"/>
                      <a:pt x="11" y="20"/>
                    </a:cubicBezTo>
                    <a:cubicBezTo>
                      <a:pt x="12" y="20"/>
                      <a:pt x="12" y="20"/>
                      <a:pt x="13" y="2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0" name="iṥļíḓè">
                <a:extLst>
                  <a:ext uri="{FF2B5EF4-FFF2-40B4-BE49-F238E27FC236}">
                    <a16:creationId xmlns:a16="http://schemas.microsoft.com/office/drawing/2014/main" id="{BC7F9755-3EE9-4E37-A4ED-CAEDB952151D}"/>
                  </a:ext>
                </a:extLst>
              </p:cNvPr>
              <p:cNvSpPr/>
              <p:nvPr/>
            </p:nvSpPr>
            <p:spPr bwMode="auto">
              <a:xfrm>
                <a:off x="1986" y="1311"/>
                <a:ext cx="86" cy="140"/>
              </a:xfrm>
              <a:custGeom>
                <a:avLst/>
                <a:gdLst>
                  <a:gd name="T0" fmla="*/ 17 w 41"/>
                  <a:gd name="T1" fmla="*/ 27 h 67"/>
                  <a:gd name="T2" fmla="*/ 15 w 41"/>
                  <a:gd name="T3" fmla="*/ 27 h 67"/>
                  <a:gd name="T4" fmla="*/ 40 w 41"/>
                  <a:gd name="T5" fmla="*/ 65 h 67"/>
                  <a:gd name="T6" fmla="*/ 41 w 41"/>
                  <a:gd name="T7" fmla="*/ 67 h 67"/>
                  <a:gd name="T8" fmla="*/ 40 w 41"/>
                  <a:gd name="T9" fmla="*/ 63 h 67"/>
                  <a:gd name="T10" fmla="*/ 17 w 41"/>
                  <a:gd name="T11" fmla="*/ 27 h 67"/>
                  <a:gd name="T12" fmla="*/ 0 w 41"/>
                  <a:gd name="T13" fmla="*/ 0 h 67"/>
                  <a:gd name="T14" fmla="*/ 4 w 41"/>
                  <a:gd name="T15" fmla="*/ 8 h 67"/>
                  <a:gd name="T16" fmla="*/ 5 w 41"/>
                  <a:gd name="T17" fmla="*/ 7 h 67"/>
                  <a:gd name="T18" fmla="*/ 0 w 41"/>
                  <a:gd name="T19" fmla="*/ 0 h 67"/>
                  <a:gd name="T20" fmla="*/ 0 w 41"/>
                  <a:gd name="T21"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67">
                    <a:moveTo>
                      <a:pt x="17" y="27"/>
                    </a:moveTo>
                    <a:cubicBezTo>
                      <a:pt x="16" y="27"/>
                      <a:pt x="16" y="27"/>
                      <a:pt x="15" y="27"/>
                    </a:cubicBezTo>
                    <a:cubicBezTo>
                      <a:pt x="40" y="65"/>
                      <a:pt x="40" y="65"/>
                      <a:pt x="40" y="65"/>
                    </a:cubicBezTo>
                    <a:cubicBezTo>
                      <a:pt x="41" y="67"/>
                      <a:pt x="41" y="67"/>
                      <a:pt x="41" y="67"/>
                    </a:cubicBezTo>
                    <a:cubicBezTo>
                      <a:pt x="40" y="63"/>
                      <a:pt x="40" y="63"/>
                      <a:pt x="40" y="63"/>
                    </a:cubicBezTo>
                    <a:cubicBezTo>
                      <a:pt x="17" y="27"/>
                      <a:pt x="17" y="27"/>
                      <a:pt x="17" y="27"/>
                    </a:cubicBezTo>
                    <a:moveTo>
                      <a:pt x="0" y="0"/>
                    </a:moveTo>
                    <a:cubicBezTo>
                      <a:pt x="4" y="8"/>
                      <a:pt x="4" y="8"/>
                      <a:pt x="4" y="8"/>
                    </a:cubicBezTo>
                    <a:cubicBezTo>
                      <a:pt x="5" y="8"/>
                      <a:pt x="5" y="7"/>
                      <a:pt x="5" y="7"/>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1" name="îšlíḑê">
                <a:extLst>
                  <a:ext uri="{FF2B5EF4-FFF2-40B4-BE49-F238E27FC236}">
                    <a16:creationId xmlns:a16="http://schemas.microsoft.com/office/drawing/2014/main" id="{FA2F60DD-C1E5-467A-82C3-638B597F8E0F}"/>
                  </a:ext>
                </a:extLst>
              </p:cNvPr>
              <p:cNvSpPr/>
              <p:nvPr/>
            </p:nvSpPr>
            <p:spPr bwMode="auto">
              <a:xfrm>
                <a:off x="1995" y="1328"/>
                <a:ext cx="10" cy="19"/>
              </a:xfrm>
              <a:custGeom>
                <a:avLst/>
                <a:gdLst>
                  <a:gd name="T0" fmla="*/ 0 w 5"/>
                  <a:gd name="T1" fmla="*/ 0 h 9"/>
                  <a:gd name="T2" fmla="*/ 0 w 5"/>
                  <a:gd name="T3" fmla="*/ 1 h 9"/>
                  <a:gd name="T4" fmla="*/ 5 w 5"/>
                  <a:gd name="T5" fmla="*/ 9 h 9"/>
                  <a:gd name="T6" fmla="*/ 0 w 5"/>
                  <a:gd name="T7" fmla="*/ 0 h 9"/>
                </a:gdLst>
                <a:ahLst/>
                <a:cxnLst>
                  <a:cxn ang="0">
                    <a:pos x="T0" y="T1"/>
                  </a:cxn>
                  <a:cxn ang="0">
                    <a:pos x="T2" y="T3"/>
                  </a:cxn>
                  <a:cxn ang="0">
                    <a:pos x="T4" y="T5"/>
                  </a:cxn>
                  <a:cxn ang="0">
                    <a:pos x="T6" y="T7"/>
                  </a:cxn>
                </a:cxnLst>
                <a:rect l="0" t="0" r="r" b="b"/>
                <a:pathLst>
                  <a:path w="5" h="9">
                    <a:moveTo>
                      <a:pt x="0" y="0"/>
                    </a:moveTo>
                    <a:cubicBezTo>
                      <a:pt x="0" y="0"/>
                      <a:pt x="0" y="0"/>
                      <a:pt x="0" y="1"/>
                    </a:cubicBezTo>
                    <a:cubicBezTo>
                      <a:pt x="5" y="9"/>
                      <a:pt x="5" y="9"/>
                      <a:pt x="5" y="9"/>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2" name="ïşľíḓe">
                <a:extLst>
                  <a:ext uri="{FF2B5EF4-FFF2-40B4-BE49-F238E27FC236}">
                    <a16:creationId xmlns:a16="http://schemas.microsoft.com/office/drawing/2014/main" id="{4B0B96A9-B65D-4A60-9B78-06741414EF2D}"/>
                  </a:ext>
                </a:extLst>
              </p:cNvPr>
              <p:cNvSpPr/>
              <p:nvPr/>
            </p:nvSpPr>
            <p:spPr bwMode="auto">
              <a:xfrm>
                <a:off x="1984" y="1311"/>
                <a:ext cx="11" cy="19"/>
              </a:xfrm>
              <a:custGeom>
                <a:avLst/>
                <a:gdLst>
                  <a:gd name="T0" fmla="*/ 1 w 5"/>
                  <a:gd name="T1" fmla="*/ 0 h 9"/>
                  <a:gd name="T2" fmla="*/ 1 w 5"/>
                  <a:gd name="T3" fmla="*/ 0 h 9"/>
                  <a:gd name="T4" fmla="*/ 0 w 5"/>
                  <a:gd name="T5" fmla="*/ 1 h 9"/>
                  <a:gd name="T6" fmla="*/ 5 w 5"/>
                  <a:gd name="T7" fmla="*/ 9 h 9"/>
                  <a:gd name="T8" fmla="*/ 5 w 5"/>
                  <a:gd name="T9" fmla="*/ 8 h 9"/>
                  <a:gd name="T10" fmla="*/ 1 w 5"/>
                  <a:gd name="T11" fmla="*/ 0 h 9"/>
                  <a:gd name="T12" fmla="*/ 1 w 5"/>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5" h="9">
                    <a:moveTo>
                      <a:pt x="1" y="0"/>
                    </a:moveTo>
                    <a:cubicBezTo>
                      <a:pt x="1" y="0"/>
                      <a:pt x="1" y="0"/>
                      <a:pt x="1" y="0"/>
                    </a:cubicBezTo>
                    <a:cubicBezTo>
                      <a:pt x="1" y="0"/>
                      <a:pt x="0" y="0"/>
                      <a:pt x="0" y="1"/>
                    </a:cubicBezTo>
                    <a:cubicBezTo>
                      <a:pt x="5" y="9"/>
                      <a:pt x="5" y="9"/>
                      <a:pt x="5" y="9"/>
                    </a:cubicBezTo>
                    <a:cubicBezTo>
                      <a:pt x="5" y="8"/>
                      <a:pt x="5" y="8"/>
                      <a:pt x="5" y="8"/>
                    </a:cubicBezTo>
                    <a:cubicBezTo>
                      <a:pt x="1" y="0"/>
                      <a:pt x="1" y="0"/>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3" name="îṥ1îdê">
                <a:extLst>
                  <a:ext uri="{FF2B5EF4-FFF2-40B4-BE49-F238E27FC236}">
                    <a16:creationId xmlns:a16="http://schemas.microsoft.com/office/drawing/2014/main" id="{54C94156-B38F-448A-9245-BF51CA1E2A76}"/>
                  </a:ext>
                </a:extLst>
              </p:cNvPr>
              <p:cNvSpPr/>
              <p:nvPr/>
            </p:nvSpPr>
            <p:spPr bwMode="auto">
              <a:xfrm>
                <a:off x="2109" y="1155"/>
                <a:ext cx="159" cy="248"/>
              </a:xfrm>
              <a:custGeom>
                <a:avLst/>
                <a:gdLst>
                  <a:gd name="T0" fmla="*/ 6 w 76"/>
                  <a:gd name="T1" fmla="*/ 108 h 119"/>
                  <a:gd name="T2" fmla="*/ 0 w 76"/>
                  <a:gd name="T3" fmla="*/ 118 h 119"/>
                  <a:gd name="T4" fmla="*/ 1 w 76"/>
                  <a:gd name="T5" fmla="*/ 119 h 119"/>
                  <a:gd name="T6" fmla="*/ 2 w 76"/>
                  <a:gd name="T7" fmla="*/ 118 h 119"/>
                  <a:gd name="T8" fmla="*/ 2 w 76"/>
                  <a:gd name="T9" fmla="*/ 117 h 119"/>
                  <a:gd name="T10" fmla="*/ 2 w 76"/>
                  <a:gd name="T11" fmla="*/ 116 h 119"/>
                  <a:gd name="T12" fmla="*/ 2 w 76"/>
                  <a:gd name="T13" fmla="*/ 116 h 119"/>
                  <a:gd name="T14" fmla="*/ 3 w 76"/>
                  <a:gd name="T15" fmla="*/ 116 h 119"/>
                  <a:gd name="T16" fmla="*/ 7 w 76"/>
                  <a:gd name="T17" fmla="*/ 110 h 119"/>
                  <a:gd name="T18" fmla="*/ 6 w 76"/>
                  <a:gd name="T19" fmla="*/ 108 h 119"/>
                  <a:gd name="T20" fmla="*/ 18 w 76"/>
                  <a:gd name="T21" fmla="*/ 90 h 119"/>
                  <a:gd name="T22" fmla="*/ 15 w 76"/>
                  <a:gd name="T23" fmla="*/ 94 h 119"/>
                  <a:gd name="T24" fmla="*/ 16 w 76"/>
                  <a:gd name="T25" fmla="*/ 96 h 119"/>
                  <a:gd name="T26" fmla="*/ 18 w 76"/>
                  <a:gd name="T27" fmla="*/ 92 h 119"/>
                  <a:gd name="T28" fmla="*/ 18 w 76"/>
                  <a:gd name="T29" fmla="*/ 90 h 119"/>
                  <a:gd name="T30" fmla="*/ 20 w 76"/>
                  <a:gd name="T31" fmla="*/ 87 h 119"/>
                  <a:gd name="T32" fmla="*/ 20 w 76"/>
                  <a:gd name="T33" fmla="*/ 87 h 119"/>
                  <a:gd name="T34" fmla="*/ 20 w 76"/>
                  <a:gd name="T35" fmla="*/ 89 h 119"/>
                  <a:gd name="T36" fmla="*/ 21 w 76"/>
                  <a:gd name="T37" fmla="*/ 88 h 119"/>
                  <a:gd name="T38" fmla="*/ 20 w 76"/>
                  <a:gd name="T39" fmla="*/ 87 h 119"/>
                  <a:gd name="T40" fmla="*/ 75 w 76"/>
                  <a:gd name="T41" fmla="*/ 0 h 119"/>
                  <a:gd name="T42" fmla="*/ 75 w 76"/>
                  <a:gd name="T43" fmla="*/ 1 h 119"/>
                  <a:gd name="T44" fmla="*/ 20 w 76"/>
                  <a:gd name="T45" fmla="*/ 86 h 119"/>
                  <a:gd name="T46" fmla="*/ 21 w 76"/>
                  <a:gd name="T47" fmla="*/ 88 h 119"/>
                  <a:gd name="T48" fmla="*/ 76 w 76"/>
                  <a:gd name="T49" fmla="*/ 1 h 119"/>
                  <a:gd name="T50" fmla="*/ 75 w 76"/>
                  <a:gd name="T51"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6" h="119">
                    <a:moveTo>
                      <a:pt x="6" y="108"/>
                    </a:moveTo>
                    <a:cubicBezTo>
                      <a:pt x="0" y="118"/>
                      <a:pt x="0" y="118"/>
                      <a:pt x="0" y="118"/>
                    </a:cubicBezTo>
                    <a:cubicBezTo>
                      <a:pt x="1" y="119"/>
                      <a:pt x="1" y="119"/>
                      <a:pt x="1" y="119"/>
                    </a:cubicBezTo>
                    <a:cubicBezTo>
                      <a:pt x="2" y="118"/>
                      <a:pt x="2" y="118"/>
                      <a:pt x="2" y="118"/>
                    </a:cubicBezTo>
                    <a:cubicBezTo>
                      <a:pt x="2" y="117"/>
                      <a:pt x="2" y="117"/>
                      <a:pt x="2" y="117"/>
                    </a:cubicBezTo>
                    <a:cubicBezTo>
                      <a:pt x="1" y="117"/>
                      <a:pt x="2" y="116"/>
                      <a:pt x="2" y="116"/>
                    </a:cubicBezTo>
                    <a:cubicBezTo>
                      <a:pt x="2" y="116"/>
                      <a:pt x="2" y="116"/>
                      <a:pt x="2" y="116"/>
                    </a:cubicBezTo>
                    <a:cubicBezTo>
                      <a:pt x="2" y="116"/>
                      <a:pt x="2" y="116"/>
                      <a:pt x="3" y="116"/>
                    </a:cubicBezTo>
                    <a:cubicBezTo>
                      <a:pt x="7" y="110"/>
                      <a:pt x="7" y="110"/>
                      <a:pt x="7" y="110"/>
                    </a:cubicBezTo>
                    <a:cubicBezTo>
                      <a:pt x="7" y="109"/>
                      <a:pt x="7" y="109"/>
                      <a:pt x="6" y="108"/>
                    </a:cubicBezTo>
                    <a:moveTo>
                      <a:pt x="18" y="90"/>
                    </a:moveTo>
                    <a:cubicBezTo>
                      <a:pt x="15" y="94"/>
                      <a:pt x="15" y="94"/>
                      <a:pt x="15" y="94"/>
                    </a:cubicBezTo>
                    <a:cubicBezTo>
                      <a:pt x="15" y="95"/>
                      <a:pt x="16" y="95"/>
                      <a:pt x="16" y="96"/>
                    </a:cubicBezTo>
                    <a:cubicBezTo>
                      <a:pt x="18" y="92"/>
                      <a:pt x="18" y="92"/>
                      <a:pt x="18" y="92"/>
                    </a:cubicBezTo>
                    <a:cubicBezTo>
                      <a:pt x="18" y="91"/>
                      <a:pt x="18" y="91"/>
                      <a:pt x="18" y="90"/>
                    </a:cubicBezTo>
                    <a:moveTo>
                      <a:pt x="20" y="87"/>
                    </a:moveTo>
                    <a:cubicBezTo>
                      <a:pt x="20" y="87"/>
                      <a:pt x="20" y="87"/>
                      <a:pt x="20" y="87"/>
                    </a:cubicBezTo>
                    <a:cubicBezTo>
                      <a:pt x="20" y="88"/>
                      <a:pt x="20" y="88"/>
                      <a:pt x="20" y="89"/>
                    </a:cubicBezTo>
                    <a:cubicBezTo>
                      <a:pt x="21" y="88"/>
                      <a:pt x="21" y="88"/>
                      <a:pt x="21" y="88"/>
                    </a:cubicBezTo>
                    <a:cubicBezTo>
                      <a:pt x="20" y="88"/>
                      <a:pt x="20" y="87"/>
                      <a:pt x="20" y="87"/>
                    </a:cubicBezTo>
                    <a:moveTo>
                      <a:pt x="75" y="0"/>
                    </a:moveTo>
                    <a:cubicBezTo>
                      <a:pt x="75" y="1"/>
                      <a:pt x="75" y="1"/>
                      <a:pt x="75" y="1"/>
                    </a:cubicBezTo>
                    <a:cubicBezTo>
                      <a:pt x="20" y="86"/>
                      <a:pt x="20" y="86"/>
                      <a:pt x="20" y="86"/>
                    </a:cubicBezTo>
                    <a:cubicBezTo>
                      <a:pt x="21" y="88"/>
                      <a:pt x="21" y="88"/>
                      <a:pt x="21" y="88"/>
                    </a:cubicBezTo>
                    <a:cubicBezTo>
                      <a:pt x="76" y="1"/>
                      <a:pt x="76" y="1"/>
                      <a:pt x="76" y="1"/>
                    </a:cubicBezTo>
                    <a:cubicBezTo>
                      <a:pt x="75" y="1"/>
                      <a:pt x="75" y="1"/>
                      <a:pt x="7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4" name="iS1iḑè">
                <a:extLst>
                  <a:ext uri="{FF2B5EF4-FFF2-40B4-BE49-F238E27FC236}">
                    <a16:creationId xmlns:a16="http://schemas.microsoft.com/office/drawing/2014/main" id="{6E06CD5C-B751-44AE-8293-2182345E18B7}"/>
                  </a:ext>
                </a:extLst>
              </p:cNvPr>
              <p:cNvSpPr/>
              <p:nvPr/>
            </p:nvSpPr>
            <p:spPr bwMode="auto">
              <a:xfrm>
                <a:off x="2122" y="1336"/>
                <a:ext cx="29" cy="48"/>
              </a:xfrm>
              <a:custGeom>
                <a:avLst/>
                <a:gdLst>
                  <a:gd name="T0" fmla="*/ 9 w 14"/>
                  <a:gd name="T1" fmla="*/ 7 h 23"/>
                  <a:gd name="T2" fmla="*/ 0 w 14"/>
                  <a:gd name="T3" fmla="*/ 21 h 23"/>
                  <a:gd name="T4" fmla="*/ 1 w 14"/>
                  <a:gd name="T5" fmla="*/ 23 h 23"/>
                  <a:gd name="T6" fmla="*/ 10 w 14"/>
                  <a:gd name="T7" fmla="*/ 9 h 23"/>
                  <a:gd name="T8" fmla="*/ 9 w 14"/>
                  <a:gd name="T9" fmla="*/ 7 h 23"/>
                  <a:gd name="T10" fmla="*/ 14 w 14"/>
                  <a:gd name="T11" fmla="*/ 0 h 23"/>
                  <a:gd name="T12" fmla="*/ 12 w 14"/>
                  <a:gd name="T13" fmla="*/ 3 h 23"/>
                  <a:gd name="T14" fmla="*/ 12 w 14"/>
                  <a:gd name="T15" fmla="*/ 5 h 23"/>
                  <a:gd name="T16" fmla="*/ 14 w 14"/>
                  <a:gd name="T17" fmla="*/ 2 h 23"/>
                  <a:gd name="T18" fmla="*/ 14 w 14"/>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23">
                    <a:moveTo>
                      <a:pt x="9" y="7"/>
                    </a:moveTo>
                    <a:cubicBezTo>
                      <a:pt x="0" y="21"/>
                      <a:pt x="0" y="21"/>
                      <a:pt x="0" y="21"/>
                    </a:cubicBezTo>
                    <a:cubicBezTo>
                      <a:pt x="1" y="22"/>
                      <a:pt x="1" y="22"/>
                      <a:pt x="1" y="23"/>
                    </a:cubicBezTo>
                    <a:cubicBezTo>
                      <a:pt x="10" y="9"/>
                      <a:pt x="10" y="9"/>
                      <a:pt x="10" y="9"/>
                    </a:cubicBezTo>
                    <a:cubicBezTo>
                      <a:pt x="10" y="8"/>
                      <a:pt x="9" y="8"/>
                      <a:pt x="9" y="7"/>
                    </a:cubicBezTo>
                    <a:moveTo>
                      <a:pt x="14" y="0"/>
                    </a:moveTo>
                    <a:cubicBezTo>
                      <a:pt x="12" y="3"/>
                      <a:pt x="12" y="3"/>
                      <a:pt x="12" y="3"/>
                    </a:cubicBezTo>
                    <a:cubicBezTo>
                      <a:pt x="12" y="4"/>
                      <a:pt x="12" y="4"/>
                      <a:pt x="12" y="5"/>
                    </a:cubicBezTo>
                    <a:cubicBezTo>
                      <a:pt x="14" y="2"/>
                      <a:pt x="14" y="2"/>
                      <a:pt x="14" y="2"/>
                    </a:cubicBezTo>
                    <a:cubicBezTo>
                      <a:pt x="14" y="1"/>
                      <a:pt x="14" y="1"/>
                      <a:pt x="1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5" name="ï$1íḓé">
                <a:extLst>
                  <a:ext uri="{FF2B5EF4-FFF2-40B4-BE49-F238E27FC236}">
                    <a16:creationId xmlns:a16="http://schemas.microsoft.com/office/drawing/2014/main" id="{9364AF95-974B-4C35-B5EC-79E3123CE653}"/>
                  </a:ext>
                </a:extLst>
              </p:cNvPr>
              <p:cNvSpPr/>
              <p:nvPr/>
            </p:nvSpPr>
            <p:spPr bwMode="auto">
              <a:xfrm>
                <a:off x="2151" y="1334"/>
                <a:ext cx="2" cy="4"/>
              </a:xfrm>
              <a:custGeom>
                <a:avLst/>
                <a:gdLst>
                  <a:gd name="T0" fmla="*/ 0 w 1"/>
                  <a:gd name="T1" fmla="*/ 0 h 2"/>
                  <a:gd name="T2" fmla="*/ 0 w 1"/>
                  <a:gd name="T3" fmla="*/ 1 h 2"/>
                  <a:gd name="T4" fmla="*/ 1 w 1"/>
                  <a:gd name="T5" fmla="*/ 2 h 2"/>
                  <a:gd name="T6" fmla="*/ 1 w 1"/>
                  <a:gd name="T7" fmla="*/ 2 h 2"/>
                  <a:gd name="T8" fmla="*/ 0 w 1"/>
                  <a:gd name="T9" fmla="*/ 0 h 2"/>
                </a:gdLst>
                <a:ahLst/>
                <a:cxnLst>
                  <a:cxn ang="0">
                    <a:pos x="T0" y="T1"/>
                  </a:cxn>
                  <a:cxn ang="0">
                    <a:pos x="T2" y="T3"/>
                  </a:cxn>
                  <a:cxn ang="0">
                    <a:pos x="T4" y="T5"/>
                  </a:cxn>
                  <a:cxn ang="0">
                    <a:pos x="T6" y="T7"/>
                  </a:cxn>
                  <a:cxn ang="0">
                    <a:pos x="T8" y="T9"/>
                  </a:cxn>
                </a:cxnLst>
                <a:rect l="0" t="0" r="r" b="b"/>
                <a:pathLst>
                  <a:path w="1" h="2">
                    <a:moveTo>
                      <a:pt x="0" y="0"/>
                    </a:moveTo>
                    <a:cubicBezTo>
                      <a:pt x="0" y="1"/>
                      <a:pt x="0" y="1"/>
                      <a:pt x="0" y="1"/>
                    </a:cubicBezTo>
                    <a:cubicBezTo>
                      <a:pt x="0" y="1"/>
                      <a:pt x="0" y="2"/>
                      <a:pt x="1" y="2"/>
                    </a:cubicBezTo>
                    <a:cubicBezTo>
                      <a:pt x="1" y="2"/>
                      <a:pt x="1" y="2"/>
                      <a:pt x="1" y="2"/>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6" name="işľîďe">
                <a:extLst>
                  <a:ext uri="{FF2B5EF4-FFF2-40B4-BE49-F238E27FC236}">
                    <a16:creationId xmlns:a16="http://schemas.microsoft.com/office/drawing/2014/main" id="{9F3DBEA8-2020-4DB6-A8A5-C9F633E0CAA6}"/>
                  </a:ext>
                </a:extLst>
              </p:cNvPr>
              <p:cNvSpPr/>
              <p:nvPr/>
            </p:nvSpPr>
            <p:spPr bwMode="auto">
              <a:xfrm>
                <a:off x="2111" y="1397"/>
                <a:ext cx="5" cy="4"/>
              </a:xfrm>
              <a:custGeom>
                <a:avLst/>
                <a:gdLst>
                  <a:gd name="T0" fmla="*/ 1 w 2"/>
                  <a:gd name="T1" fmla="*/ 0 h 2"/>
                  <a:gd name="T2" fmla="*/ 1 w 2"/>
                  <a:gd name="T3" fmla="*/ 0 h 2"/>
                  <a:gd name="T4" fmla="*/ 1 w 2"/>
                  <a:gd name="T5" fmla="*/ 1 h 2"/>
                  <a:gd name="T6" fmla="*/ 1 w 2"/>
                  <a:gd name="T7" fmla="*/ 2 h 2"/>
                  <a:gd name="T8" fmla="*/ 2 w 2"/>
                  <a:gd name="T9" fmla="*/ 0 h 2"/>
                  <a:gd name="T10" fmla="*/ 1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1" y="0"/>
                    </a:moveTo>
                    <a:cubicBezTo>
                      <a:pt x="1" y="0"/>
                      <a:pt x="1" y="0"/>
                      <a:pt x="1" y="0"/>
                    </a:cubicBezTo>
                    <a:cubicBezTo>
                      <a:pt x="1" y="0"/>
                      <a:pt x="0" y="1"/>
                      <a:pt x="1" y="1"/>
                    </a:cubicBezTo>
                    <a:cubicBezTo>
                      <a:pt x="1" y="1"/>
                      <a:pt x="1" y="1"/>
                      <a:pt x="1" y="2"/>
                    </a:cubicBezTo>
                    <a:cubicBezTo>
                      <a:pt x="2" y="0"/>
                      <a:pt x="2" y="0"/>
                      <a:pt x="2"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7" name="ïŝļîḋe">
                <a:extLst>
                  <a:ext uri="{FF2B5EF4-FFF2-40B4-BE49-F238E27FC236}">
                    <a16:creationId xmlns:a16="http://schemas.microsoft.com/office/drawing/2014/main" id="{171864A6-CB96-4089-9029-07D8760300C2}"/>
                  </a:ext>
                </a:extLst>
              </p:cNvPr>
              <p:cNvSpPr/>
              <p:nvPr/>
            </p:nvSpPr>
            <p:spPr bwMode="auto">
              <a:xfrm>
                <a:off x="2091" y="1403"/>
                <a:ext cx="18" cy="29"/>
              </a:xfrm>
              <a:custGeom>
                <a:avLst/>
                <a:gdLst>
                  <a:gd name="T0" fmla="*/ 8 w 9"/>
                  <a:gd name="T1" fmla="*/ 0 h 14"/>
                  <a:gd name="T2" fmla="*/ 0 w 9"/>
                  <a:gd name="T3" fmla="*/ 13 h 14"/>
                  <a:gd name="T4" fmla="*/ 1 w 9"/>
                  <a:gd name="T5" fmla="*/ 14 h 14"/>
                  <a:gd name="T6" fmla="*/ 9 w 9"/>
                  <a:gd name="T7" fmla="*/ 1 h 14"/>
                  <a:gd name="T8" fmla="*/ 8 w 9"/>
                  <a:gd name="T9" fmla="*/ 0 h 14"/>
                </a:gdLst>
                <a:ahLst/>
                <a:cxnLst>
                  <a:cxn ang="0">
                    <a:pos x="T0" y="T1"/>
                  </a:cxn>
                  <a:cxn ang="0">
                    <a:pos x="T2" y="T3"/>
                  </a:cxn>
                  <a:cxn ang="0">
                    <a:pos x="T4" y="T5"/>
                  </a:cxn>
                  <a:cxn ang="0">
                    <a:pos x="T6" y="T7"/>
                  </a:cxn>
                  <a:cxn ang="0">
                    <a:pos x="T8" y="T9"/>
                  </a:cxn>
                </a:cxnLst>
                <a:rect l="0" t="0" r="r" b="b"/>
                <a:pathLst>
                  <a:path w="9" h="14">
                    <a:moveTo>
                      <a:pt x="8" y="0"/>
                    </a:moveTo>
                    <a:cubicBezTo>
                      <a:pt x="0" y="13"/>
                      <a:pt x="0" y="13"/>
                      <a:pt x="0" y="13"/>
                    </a:cubicBezTo>
                    <a:cubicBezTo>
                      <a:pt x="0" y="14"/>
                      <a:pt x="1" y="14"/>
                      <a:pt x="1" y="14"/>
                    </a:cubicBezTo>
                    <a:cubicBezTo>
                      <a:pt x="9" y="1"/>
                      <a:pt x="9" y="1"/>
                      <a:pt x="9" y="1"/>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8" name="îśľiďé">
                <a:extLst>
                  <a:ext uri="{FF2B5EF4-FFF2-40B4-BE49-F238E27FC236}">
                    <a16:creationId xmlns:a16="http://schemas.microsoft.com/office/drawing/2014/main" id="{DE24BC4D-C002-4AEC-99DC-9EE4AD9101A2}"/>
                  </a:ext>
                </a:extLst>
              </p:cNvPr>
              <p:cNvSpPr/>
              <p:nvPr/>
            </p:nvSpPr>
            <p:spPr bwMode="auto">
              <a:xfrm>
                <a:off x="2078" y="1430"/>
                <a:ext cx="15" cy="23"/>
              </a:xfrm>
              <a:custGeom>
                <a:avLst/>
                <a:gdLst>
                  <a:gd name="T0" fmla="*/ 6 w 7"/>
                  <a:gd name="T1" fmla="*/ 0 h 11"/>
                  <a:gd name="T2" fmla="*/ 0 w 7"/>
                  <a:gd name="T3" fmla="*/ 10 h 11"/>
                  <a:gd name="T4" fmla="*/ 1 w 7"/>
                  <a:gd name="T5" fmla="*/ 11 h 11"/>
                  <a:gd name="T6" fmla="*/ 7 w 7"/>
                  <a:gd name="T7" fmla="*/ 1 h 11"/>
                  <a:gd name="T8" fmla="*/ 6 w 7"/>
                  <a:gd name="T9" fmla="*/ 0 h 11"/>
                </a:gdLst>
                <a:ahLst/>
                <a:cxnLst>
                  <a:cxn ang="0">
                    <a:pos x="T0" y="T1"/>
                  </a:cxn>
                  <a:cxn ang="0">
                    <a:pos x="T2" y="T3"/>
                  </a:cxn>
                  <a:cxn ang="0">
                    <a:pos x="T4" y="T5"/>
                  </a:cxn>
                  <a:cxn ang="0">
                    <a:pos x="T6" y="T7"/>
                  </a:cxn>
                  <a:cxn ang="0">
                    <a:pos x="T8" y="T9"/>
                  </a:cxn>
                </a:cxnLst>
                <a:rect l="0" t="0" r="r" b="b"/>
                <a:pathLst>
                  <a:path w="7" h="11">
                    <a:moveTo>
                      <a:pt x="6" y="0"/>
                    </a:moveTo>
                    <a:cubicBezTo>
                      <a:pt x="0" y="10"/>
                      <a:pt x="0" y="10"/>
                      <a:pt x="0" y="10"/>
                    </a:cubicBezTo>
                    <a:cubicBezTo>
                      <a:pt x="0" y="10"/>
                      <a:pt x="1" y="10"/>
                      <a:pt x="1" y="11"/>
                    </a:cubicBezTo>
                    <a:cubicBezTo>
                      <a:pt x="7" y="1"/>
                      <a:pt x="7" y="1"/>
                      <a:pt x="7" y="1"/>
                    </a:cubicBezTo>
                    <a:cubicBezTo>
                      <a:pt x="7" y="1"/>
                      <a:pt x="6" y="1"/>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9" name="iṡľîḍé">
                <a:extLst>
                  <a:ext uri="{FF2B5EF4-FFF2-40B4-BE49-F238E27FC236}">
                    <a16:creationId xmlns:a16="http://schemas.microsoft.com/office/drawing/2014/main" id="{22F77B40-F7A9-4475-8B63-BC4A49753EB2}"/>
                  </a:ext>
                </a:extLst>
              </p:cNvPr>
              <p:cNvSpPr/>
              <p:nvPr/>
            </p:nvSpPr>
            <p:spPr bwMode="auto">
              <a:xfrm>
                <a:off x="2266" y="1155"/>
                <a:ext cx="0" cy="2"/>
              </a:xfrm>
              <a:custGeom>
                <a:avLst/>
                <a:gdLst>
                  <a:gd name="T0" fmla="*/ 0 h 1"/>
                  <a:gd name="T1" fmla="*/ 1 h 1"/>
                  <a:gd name="T2" fmla="*/ 0 h 1"/>
                  <a:gd name="T3" fmla="*/ 0 h 1"/>
                </a:gdLst>
                <a:ahLst/>
                <a:cxnLst>
                  <a:cxn ang="0">
                    <a:pos x="0" y="T0"/>
                  </a:cxn>
                  <a:cxn ang="0">
                    <a:pos x="0" y="T1"/>
                  </a:cxn>
                  <a:cxn ang="0">
                    <a:pos x="0" y="T2"/>
                  </a:cxn>
                  <a:cxn ang="0">
                    <a:pos x="0" y="T3"/>
                  </a:cxn>
                </a:cxnLst>
                <a:rect l="0" t="0" r="r" b="b"/>
                <a:pathLst>
                  <a:path h="1">
                    <a:moveTo>
                      <a:pt x="0" y="0"/>
                    </a:moveTo>
                    <a:cubicBezTo>
                      <a:pt x="0" y="1"/>
                      <a:pt x="0" y="1"/>
                      <a:pt x="0" y="1"/>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0" name="íṣlïḍè">
                <a:extLst>
                  <a:ext uri="{FF2B5EF4-FFF2-40B4-BE49-F238E27FC236}">
                    <a16:creationId xmlns:a16="http://schemas.microsoft.com/office/drawing/2014/main" id="{D07EFF57-5A30-40EC-AD65-4849B490D304}"/>
                  </a:ext>
                </a:extLst>
              </p:cNvPr>
              <p:cNvSpPr/>
              <p:nvPr/>
            </p:nvSpPr>
            <p:spPr bwMode="auto">
              <a:xfrm>
                <a:off x="1974" y="1455"/>
                <a:ext cx="98" cy="23"/>
              </a:xfrm>
              <a:custGeom>
                <a:avLst/>
                <a:gdLst>
                  <a:gd name="T0" fmla="*/ 43 w 47"/>
                  <a:gd name="T1" fmla="*/ 1 h 11"/>
                  <a:gd name="T2" fmla="*/ 0 w 47"/>
                  <a:gd name="T3" fmla="*/ 9 h 11"/>
                  <a:gd name="T4" fmla="*/ 0 w 47"/>
                  <a:gd name="T5" fmla="*/ 11 h 11"/>
                  <a:gd name="T6" fmla="*/ 44 w 47"/>
                  <a:gd name="T7" fmla="*/ 2 h 11"/>
                  <a:gd name="T8" fmla="*/ 43 w 47"/>
                  <a:gd name="T9" fmla="*/ 1 h 11"/>
                  <a:gd name="T10" fmla="*/ 46 w 47"/>
                  <a:gd name="T11" fmla="*/ 0 h 11"/>
                  <a:gd name="T12" fmla="*/ 44 w 47"/>
                  <a:gd name="T13" fmla="*/ 1 h 11"/>
                  <a:gd name="T14" fmla="*/ 45 w 47"/>
                  <a:gd name="T15" fmla="*/ 2 h 11"/>
                  <a:gd name="T16" fmla="*/ 46 w 47"/>
                  <a:gd name="T17" fmla="*/ 2 h 11"/>
                  <a:gd name="T18" fmla="*/ 47 w 47"/>
                  <a:gd name="T19" fmla="*/ 2 h 11"/>
                  <a:gd name="T20" fmla="*/ 46 w 47"/>
                  <a:gd name="T2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11">
                    <a:moveTo>
                      <a:pt x="43" y="1"/>
                    </a:moveTo>
                    <a:cubicBezTo>
                      <a:pt x="0" y="9"/>
                      <a:pt x="0" y="9"/>
                      <a:pt x="0" y="9"/>
                    </a:cubicBezTo>
                    <a:cubicBezTo>
                      <a:pt x="0" y="11"/>
                      <a:pt x="0" y="11"/>
                      <a:pt x="0" y="11"/>
                    </a:cubicBezTo>
                    <a:cubicBezTo>
                      <a:pt x="44" y="2"/>
                      <a:pt x="44" y="2"/>
                      <a:pt x="44" y="2"/>
                    </a:cubicBezTo>
                    <a:cubicBezTo>
                      <a:pt x="43" y="1"/>
                      <a:pt x="43" y="1"/>
                      <a:pt x="43" y="1"/>
                    </a:cubicBezTo>
                    <a:moveTo>
                      <a:pt x="46" y="0"/>
                    </a:moveTo>
                    <a:cubicBezTo>
                      <a:pt x="44" y="1"/>
                      <a:pt x="44" y="1"/>
                      <a:pt x="44" y="1"/>
                    </a:cubicBezTo>
                    <a:cubicBezTo>
                      <a:pt x="45" y="2"/>
                      <a:pt x="45" y="2"/>
                      <a:pt x="45" y="2"/>
                    </a:cubicBezTo>
                    <a:cubicBezTo>
                      <a:pt x="46" y="2"/>
                      <a:pt x="46" y="2"/>
                      <a:pt x="46" y="2"/>
                    </a:cubicBezTo>
                    <a:cubicBezTo>
                      <a:pt x="47" y="2"/>
                      <a:pt x="47" y="2"/>
                      <a:pt x="47" y="2"/>
                    </a:cubicBezTo>
                    <a:cubicBezTo>
                      <a:pt x="46" y="1"/>
                      <a:pt x="46" y="1"/>
                      <a:pt x="4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1" name="îṡ1îdê">
                <a:extLst>
                  <a:ext uri="{FF2B5EF4-FFF2-40B4-BE49-F238E27FC236}">
                    <a16:creationId xmlns:a16="http://schemas.microsoft.com/office/drawing/2014/main" id="{0A25023D-45E6-46E1-A1AB-0C7F0CA55FC1}"/>
                  </a:ext>
                </a:extLst>
              </p:cNvPr>
              <p:cNvSpPr/>
              <p:nvPr/>
            </p:nvSpPr>
            <p:spPr bwMode="auto">
              <a:xfrm>
                <a:off x="2063" y="1457"/>
                <a:ext cx="5" cy="2"/>
              </a:xfrm>
              <a:custGeom>
                <a:avLst/>
                <a:gdLst>
                  <a:gd name="T0" fmla="*/ 3 w 5"/>
                  <a:gd name="T1" fmla="*/ 0 h 2"/>
                  <a:gd name="T2" fmla="*/ 0 w 5"/>
                  <a:gd name="T3" fmla="*/ 0 h 2"/>
                  <a:gd name="T4" fmla="*/ 3 w 5"/>
                  <a:gd name="T5" fmla="*/ 2 h 2"/>
                  <a:gd name="T6" fmla="*/ 5 w 5"/>
                  <a:gd name="T7" fmla="*/ 2 h 2"/>
                  <a:gd name="T8" fmla="*/ 3 w 5"/>
                  <a:gd name="T9" fmla="*/ 0 h 2"/>
                </a:gdLst>
                <a:ahLst/>
                <a:cxnLst>
                  <a:cxn ang="0">
                    <a:pos x="T0" y="T1"/>
                  </a:cxn>
                  <a:cxn ang="0">
                    <a:pos x="T2" y="T3"/>
                  </a:cxn>
                  <a:cxn ang="0">
                    <a:pos x="T4" y="T5"/>
                  </a:cxn>
                  <a:cxn ang="0">
                    <a:pos x="T6" y="T7"/>
                  </a:cxn>
                  <a:cxn ang="0">
                    <a:pos x="T8" y="T9"/>
                  </a:cxn>
                </a:cxnLst>
                <a:rect l="0" t="0" r="r" b="b"/>
                <a:pathLst>
                  <a:path w="5" h="2">
                    <a:moveTo>
                      <a:pt x="3" y="0"/>
                    </a:moveTo>
                    <a:lnTo>
                      <a:pt x="0" y="0"/>
                    </a:lnTo>
                    <a:lnTo>
                      <a:pt x="3" y="2"/>
                    </a:lnTo>
                    <a:lnTo>
                      <a:pt x="5"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2" name="îsļiďè">
                <a:extLst>
                  <a:ext uri="{FF2B5EF4-FFF2-40B4-BE49-F238E27FC236}">
                    <a16:creationId xmlns:a16="http://schemas.microsoft.com/office/drawing/2014/main" id="{53035EC4-2C9F-418E-9F62-1BCADCF19266}"/>
                  </a:ext>
                </a:extLst>
              </p:cNvPr>
              <p:cNvSpPr/>
              <p:nvPr/>
            </p:nvSpPr>
            <p:spPr bwMode="auto">
              <a:xfrm>
                <a:off x="2063" y="1457"/>
                <a:ext cx="5" cy="2"/>
              </a:xfrm>
              <a:custGeom>
                <a:avLst/>
                <a:gdLst>
                  <a:gd name="T0" fmla="*/ 3 w 5"/>
                  <a:gd name="T1" fmla="*/ 0 h 2"/>
                  <a:gd name="T2" fmla="*/ 0 w 5"/>
                  <a:gd name="T3" fmla="*/ 0 h 2"/>
                  <a:gd name="T4" fmla="*/ 3 w 5"/>
                  <a:gd name="T5" fmla="*/ 2 h 2"/>
                  <a:gd name="T6" fmla="*/ 5 w 5"/>
                  <a:gd name="T7" fmla="*/ 2 h 2"/>
                  <a:gd name="T8" fmla="*/ 3 w 5"/>
                  <a:gd name="T9" fmla="*/ 0 h 2"/>
                </a:gdLst>
                <a:ahLst/>
                <a:cxnLst>
                  <a:cxn ang="0">
                    <a:pos x="T0" y="T1"/>
                  </a:cxn>
                  <a:cxn ang="0">
                    <a:pos x="T2" y="T3"/>
                  </a:cxn>
                  <a:cxn ang="0">
                    <a:pos x="T4" y="T5"/>
                  </a:cxn>
                  <a:cxn ang="0">
                    <a:pos x="T6" y="T7"/>
                  </a:cxn>
                  <a:cxn ang="0">
                    <a:pos x="T8" y="T9"/>
                  </a:cxn>
                </a:cxnLst>
                <a:rect l="0" t="0" r="r" b="b"/>
                <a:pathLst>
                  <a:path w="5" h="2">
                    <a:moveTo>
                      <a:pt x="3" y="0"/>
                    </a:moveTo>
                    <a:lnTo>
                      <a:pt x="0" y="0"/>
                    </a:lnTo>
                    <a:lnTo>
                      <a:pt x="3" y="2"/>
                    </a:lnTo>
                    <a:lnTo>
                      <a:pt x="5" y="2"/>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3" name="íṥḷïḍe">
                <a:extLst>
                  <a:ext uri="{FF2B5EF4-FFF2-40B4-BE49-F238E27FC236}">
                    <a16:creationId xmlns:a16="http://schemas.microsoft.com/office/drawing/2014/main" id="{41D04E4A-3F40-4BAC-A5B9-5ACEE7079F68}"/>
                  </a:ext>
                </a:extLst>
              </p:cNvPr>
              <p:cNvSpPr/>
              <p:nvPr/>
            </p:nvSpPr>
            <p:spPr bwMode="auto">
              <a:xfrm>
                <a:off x="1899" y="1476"/>
                <a:ext cx="71" cy="14"/>
              </a:xfrm>
              <a:custGeom>
                <a:avLst/>
                <a:gdLst>
                  <a:gd name="T0" fmla="*/ 71 w 71"/>
                  <a:gd name="T1" fmla="*/ 0 h 14"/>
                  <a:gd name="T2" fmla="*/ 0 w 71"/>
                  <a:gd name="T3" fmla="*/ 12 h 14"/>
                  <a:gd name="T4" fmla="*/ 2 w 71"/>
                  <a:gd name="T5" fmla="*/ 14 h 14"/>
                  <a:gd name="T6" fmla="*/ 71 w 71"/>
                  <a:gd name="T7" fmla="*/ 2 h 14"/>
                  <a:gd name="T8" fmla="*/ 71 w 71"/>
                  <a:gd name="T9" fmla="*/ 0 h 14"/>
                </a:gdLst>
                <a:ahLst/>
                <a:cxnLst>
                  <a:cxn ang="0">
                    <a:pos x="T0" y="T1"/>
                  </a:cxn>
                  <a:cxn ang="0">
                    <a:pos x="T2" y="T3"/>
                  </a:cxn>
                  <a:cxn ang="0">
                    <a:pos x="T4" y="T5"/>
                  </a:cxn>
                  <a:cxn ang="0">
                    <a:pos x="T6" y="T7"/>
                  </a:cxn>
                  <a:cxn ang="0">
                    <a:pos x="T8" y="T9"/>
                  </a:cxn>
                </a:cxnLst>
                <a:rect l="0" t="0" r="r" b="b"/>
                <a:pathLst>
                  <a:path w="71" h="14">
                    <a:moveTo>
                      <a:pt x="71" y="0"/>
                    </a:moveTo>
                    <a:lnTo>
                      <a:pt x="0" y="12"/>
                    </a:lnTo>
                    <a:lnTo>
                      <a:pt x="2" y="14"/>
                    </a:lnTo>
                    <a:lnTo>
                      <a:pt x="71" y="2"/>
                    </a:lnTo>
                    <a:lnTo>
                      <a:pt x="7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4" name="iṧlîḋè">
                <a:extLst>
                  <a:ext uri="{FF2B5EF4-FFF2-40B4-BE49-F238E27FC236}">
                    <a16:creationId xmlns:a16="http://schemas.microsoft.com/office/drawing/2014/main" id="{C583256D-4E22-4AB8-90CE-98FA76FACA67}"/>
                  </a:ext>
                </a:extLst>
              </p:cNvPr>
              <p:cNvSpPr/>
              <p:nvPr/>
            </p:nvSpPr>
            <p:spPr bwMode="auto">
              <a:xfrm>
                <a:off x="1899" y="1476"/>
                <a:ext cx="71" cy="14"/>
              </a:xfrm>
              <a:custGeom>
                <a:avLst/>
                <a:gdLst>
                  <a:gd name="T0" fmla="*/ 71 w 71"/>
                  <a:gd name="T1" fmla="*/ 0 h 14"/>
                  <a:gd name="T2" fmla="*/ 0 w 71"/>
                  <a:gd name="T3" fmla="*/ 12 h 14"/>
                  <a:gd name="T4" fmla="*/ 2 w 71"/>
                  <a:gd name="T5" fmla="*/ 14 h 14"/>
                  <a:gd name="T6" fmla="*/ 71 w 71"/>
                  <a:gd name="T7" fmla="*/ 2 h 14"/>
                  <a:gd name="T8" fmla="*/ 71 w 71"/>
                  <a:gd name="T9" fmla="*/ 0 h 14"/>
                </a:gdLst>
                <a:ahLst/>
                <a:cxnLst>
                  <a:cxn ang="0">
                    <a:pos x="T0" y="T1"/>
                  </a:cxn>
                  <a:cxn ang="0">
                    <a:pos x="T2" y="T3"/>
                  </a:cxn>
                  <a:cxn ang="0">
                    <a:pos x="T4" y="T5"/>
                  </a:cxn>
                  <a:cxn ang="0">
                    <a:pos x="T6" y="T7"/>
                  </a:cxn>
                  <a:cxn ang="0">
                    <a:pos x="T8" y="T9"/>
                  </a:cxn>
                </a:cxnLst>
                <a:rect l="0" t="0" r="r" b="b"/>
                <a:pathLst>
                  <a:path w="71" h="14">
                    <a:moveTo>
                      <a:pt x="71" y="0"/>
                    </a:moveTo>
                    <a:lnTo>
                      <a:pt x="0" y="12"/>
                    </a:lnTo>
                    <a:lnTo>
                      <a:pt x="2" y="14"/>
                    </a:lnTo>
                    <a:lnTo>
                      <a:pt x="71" y="2"/>
                    </a:lnTo>
                    <a:lnTo>
                      <a:pt x="7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5" name="iṩļîḍè">
                <a:extLst>
                  <a:ext uri="{FF2B5EF4-FFF2-40B4-BE49-F238E27FC236}">
                    <a16:creationId xmlns:a16="http://schemas.microsoft.com/office/drawing/2014/main" id="{22CC02A7-78CC-4F1E-AC25-D553214D72A2}"/>
                  </a:ext>
                </a:extLst>
              </p:cNvPr>
              <p:cNvSpPr/>
              <p:nvPr/>
            </p:nvSpPr>
            <p:spPr bwMode="auto">
              <a:xfrm>
                <a:off x="1552" y="1490"/>
                <a:ext cx="342" cy="67"/>
              </a:xfrm>
              <a:custGeom>
                <a:avLst/>
                <a:gdLst>
                  <a:gd name="T0" fmla="*/ 164 w 164"/>
                  <a:gd name="T1" fmla="*/ 0 h 32"/>
                  <a:gd name="T2" fmla="*/ 2 w 164"/>
                  <a:gd name="T3" fmla="*/ 31 h 32"/>
                  <a:gd name="T4" fmla="*/ 0 w 164"/>
                  <a:gd name="T5" fmla="*/ 31 h 32"/>
                  <a:gd name="T6" fmla="*/ 0 w 164"/>
                  <a:gd name="T7" fmla="*/ 32 h 32"/>
                  <a:gd name="T8" fmla="*/ 1 w 164"/>
                  <a:gd name="T9" fmla="*/ 32 h 32"/>
                  <a:gd name="T10" fmla="*/ 164 w 164"/>
                  <a:gd name="T11" fmla="*/ 1 h 32"/>
                  <a:gd name="T12" fmla="*/ 164 w 16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164" h="32">
                    <a:moveTo>
                      <a:pt x="164" y="0"/>
                    </a:moveTo>
                    <a:cubicBezTo>
                      <a:pt x="2" y="31"/>
                      <a:pt x="2" y="31"/>
                      <a:pt x="2" y="31"/>
                    </a:cubicBezTo>
                    <a:cubicBezTo>
                      <a:pt x="0" y="31"/>
                      <a:pt x="0" y="31"/>
                      <a:pt x="0" y="31"/>
                    </a:cubicBezTo>
                    <a:cubicBezTo>
                      <a:pt x="0" y="32"/>
                      <a:pt x="0" y="32"/>
                      <a:pt x="0" y="32"/>
                    </a:cubicBezTo>
                    <a:cubicBezTo>
                      <a:pt x="1" y="32"/>
                      <a:pt x="1" y="32"/>
                      <a:pt x="1" y="32"/>
                    </a:cubicBezTo>
                    <a:cubicBezTo>
                      <a:pt x="164" y="1"/>
                      <a:pt x="164" y="1"/>
                      <a:pt x="164" y="1"/>
                    </a:cubicBezTo>
                    <a:cubicBezTo>
                      <a:pt x="164" y="1"/>
                      <a:pt x="164" y="0"/>
                      <a:pt x="16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6" name="îşlíďê">
                <a:extLst>
                  <a:ext uri="{FF2B5EF4-FFF2-40B4-BE49-F238E27FC236}">
                    <a16:creationId xmlns:a16="http://schemas.microsoft.com/office/drawing/2014/main" id="{FB0E9CAF-F964-46F8-98A7-F5C86C53AD4B}"/>
                  </a:ext>
                </a:extLst>
              </p:cNvPr>
              <p:cNvSpPr/>
              <p:nvPr/>
            </p:nvSpPr>
            <p:spPr bwMode="auto">
              <a:xfrm>
                <a:off x="1894" y="1488"/>
                <a:ext cx="2" cy="5"/>
              </a:xfrm>
              <a:custGeom>
                <a:avLst/>
                <a:gdLst>
                  <a:gd name="T0" fmla="*/ 1 w 1"/>
                  <a:gd name="T1" fmla="*/ 0 h 2"/>
                  <a:gd name="T2" fmla="*/ 0 w 1"/>
                  <a:gd name="T3" fmla="*/ 1 h 2"/>
                  <a:gd name="T4" fmla="*/ 0 w 1"/>
                  <a:gd name="T5" fmla="*/ 2 h 2"/>
                  <a:gd name="T6" fmla="*/ 1 w 1"/>
                  <a:gd name="T7" fmla="*/ 2 h 2"/>
                  <a:gd name="T8" fmla="*/ 1 w 1"/>
                  <a:gd name="T9" fmla="*/ 0 h 2"/>
                </a:gdLst>
                <a:ahLst/>
                <a:cxnLst>
                  <a:cxn ang="0">
                    <a:pos x="T0" y="T1"/>
                  </a:cxn>
                  <a:cxn ang="0">
                    <a:pos x="T2" y="T3"/>
                  </a:cxn>
                  <a:cxn ang="0">
                    <a:pos x="T4" y="T5"/>
                  </a:cxn>
                  <a:cxn ang="0">
                    <a:pos x="T6" y="T7"/>
                  </a:cxn>
                  <a:cxn ang="0">
                    <a:pos x="T8" y="T9"/>
                  </a:cxn>
                </a:cxnLst>
                <a:rect l="0" t="0" r="r" b="b"/>
                <a:pathLst>
                  <a:path w="1" h="2">
                    <a:moveTo>
                      <a:pt x="1" y="0"/>
                    </a:moveTo>
                    <a:cubicBezTo>
                      <a:pt x="0" y="1"/>
                      <a:pt x="0" y="1"/>
                      <a:pt x="0" y="1"/>
                    </a:cubicBezTo>
                    <a:cubicBezTo>
                      <a:pt x="0" y="1"/>
                      <a:pt x="0" y="2"/>
                      <a:pt x="0" y="2"/>
                    </a:cubicBezTo>
                    <a:cubicBezTo>
                      <a:pt x="1" y="2"/>
                      <a:pt x="1" y="2"/>
                      <a:pt x="1" y="2"/>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7" name="ïšlîḍê">
                <a:extLst>
                  <a:ext uri="{FF2B5EF4-FFF2-40B4-BE49-F238E27FC236}">
                    <a16:creationId xmlns:a16="http://schemas.microsoft.com/office/drawing/2014/main" id="{59C9A726-49D8-45C4-AEDB-E075919585D7}"/>
                  </a:ext>
                </a:extLst>
              </p:cNvPr>
              <p:cNvSpPr/>
              <p:nvPr/>
            </p:nvSpPr>
            <p:spPr bwMode="auto">
              <a:xfrm>
                <a:off x="1552" y="1555"/>
                <a:ext cx="4" cy="0"/>
              </a:xfrm>
              <a:custGeom>
                <a:avLst/>
                <a:gdLst>
                  <a:gd name="T0" fmla="*/ 2 w 2"/>
                  <a:gd name="T1" fmla="*/ 0 w 2"/>
                  <a:gd name="T2" fmla="*/ 0 w 2"/>
                  <a:gd name="T3" fmla="*/ 2 w 2"/>
                </a:gdLst>
                <a:ahLst/>
                <a:cxnLst>
                  <a:cxn ang="0">
                    <a:pos x="T0" y="0"/>
                  </a:cxn>
                  <a:cxn ang="0">
                    <a:pos x="T1" y="0"/>
                  </a:cxn>
                  <a:cxn ang="0">
                    <a:pos x="T2" y="0"/>
                  </a:cxn>
                  <a:cxn ang="0">
                    <a:pos x="T3" y="0"/>
                  </a:cxn>
                </a:cxnLst>
                <a:rect l="0" t="0" r="r" b="b"/>
                <a:pathLst>
                  <a:path w="2">
                    <a:moveTo>
                      <a:pt x="2" y="0"/>
                    </a:moveTo>
                    <a:cubicBezTo>
                      <a:pt x="0" y="0"/>
                      <a:pt x="0" y="0"/>
                      <a:pt x="0" y="0"/>
                    </a:cubicBezTo>
                    <a:cubicBezTo>
                      <a:pt x="0" y="0"/>
                      <a:pt x="0" y="0"/>
                      <a:pt x="0" y="0"/>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8" name="ïsľiḍê">
                <a:extLst>
                  <a:ext uri="{FF2B5EF4-FFF2-40B4-BE49-F238E27FC236}">
                    <a16:creationId xmlns:a16="http://schemas.microsoft.com/office/drawing/2014/main" id="{41170BA1-8EBB-4820-94E0-EF71DDD790FB}"/>
                  </a:ext>
                </a:extLst>
              </p:cNvPr>
              <p:cNvSpPr/>
              <p:nvPr/>
            </p:nvSpPr>
            <p:spPr bwMode="auto">
              <a:xfrm>
                <a:off x="2070" y="1459"/>
                <a:ext cx="2" cy="0"/>
              </a:xfrm>
              <a:custGeom>
                <a:avLst/>
                <a:gdLst>
                  <a:gd name="T0" fmla="*/ 1 w 1"/>
                  <a:gd name="T1" fmla="*/ 0 w 1"/>
                  <a:gd name="T2" fmla="*/ 1 w 1"/>
                  <a:gd name="T3" fmla="*/ 1 w 1"/>
                </a:gdLst>
                <a:ahLst/>
                <a:cxnLst>
                  <a:cxn ang="0">
                    <a:pos x="T0" y="0"/>
                  </a:cxn>
                  <a:cxn ang="0">
                    <a:pos x="T1" y="0"/>
                  </a:cxn>
                  <a:cxn ang="0">
                    <a:pos x="T2" y="0"/>
                  </a:cxn>
                  <a:cxn ang="0">
                    <a:pos x="T3" y="0"/>
                  </a:cxn>
                </a:cxnLst>
                <a:rect l="0" t="0" r="r" b="b"/>
                <a:pathLst>
                  <a:path w="1">
                    <a:moveTo>
                      <a:pt x="1" y="0"/>
                    </a:moveTo>
                    <a:cubicBezTo>
                      <a:pt x="0" y="0"/>
                      <a:pt x="0" y="0"/>
                      <a:pt x="0" y="0"/>
                    </a:cubicBezTo>
                    <a:cubicBezTo>
                      <a:pt x="1" y="0"/>
                      <a:pt x="1" y="0"/>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9" name="ïṡliďé">
                <a:extLst>
                  <a:ext uri="{FF2B5EF4-FFF2-40B4-BE49-F238E27FC236}">
                    <a16:creationId xmlns:a16="http://schemas.microsoft.com/office/drawing/2014/main" id="{93FDD470-CC0D-4BF1-818D-369D060568E8}"/>
                  </a:ext>
                </a:extLst>
              </p:cNvPr>
              <p:cNvSpPr/>
              <p:nvPr/>
            </p:nvSpPr>
            <p:spPr bwMode="auto">
              <a:xfrm>
                <a:off x="1882" y="986"/>
                <a:ext cx="100" cy="242"/>
              </a:xfrm>
              <a:custGeom>
                <a:avLst/>
                <a:gdLst>
                  <a:gd name="T0" fmla="*/ 31 w 48"/>
                  <a:gd name="T1" fmla="*/ 78 h 116"/>
                  <a:gd name="T2" fmla="*/ 47 w 48"/>
                  <a:gd name="T3" fmla="*/ 116 h 116"/>
                  <a:gd name="T4" fmla="*/ 48 w 48"/>
                  <a:gd name="T5" fmla="*/ 115 h 116"/>
                  <a:gd name="T6" fmla="*/ 32 w 48"/>
                  <a:gd name="T7" fmla="*/ 78 h 116"/>
                  <a:gd name="T8" fmla="*/ 31 w 48"/>
                  <a:gd name="T9" fmla="*/ 78 h 116"/>
                  <a:gd name="T10" fmla="*/ 0 w 48"/>
                  <a:gd name="T11" fmla="*/ 0 h 116"/>
                  <a:gd name="T12" fmla="*/ 0 w 48"/>
                  <a:gd name="T13" fmla="*/ 0 h 116"/>
                  <a:gd name="T14" fmla="*/ 0 w 48"/>
                  <a:gd name="T15" fmla="*/ 0 h 116"/>
                  <a:gd name="T16" fmla="*/ 3 w 48"/>
                  <a:gd name="T17" fmla="*/ 11 h 116"/>
                  <a:gd name="T18" fmla="*/ 30 w 48"/>
                  <a:gd name="T19" fmla="*/ 77 h 116"/>
                  <a:gd name="T20" fmla="*/ 32 w 48"/>
                  <a:gd name="T21" fmla="*/ 77 h 116"/>
                  <a:gd name="T22" fmla="*/ 0 w 48"/>
                  <a:gd name="T23"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116">
                    <a:moveTo>
                      <a:pt x="31" y="78"/>
                    </a:moveTo>
                    <a:cubicBezTo>
                      <a:pt x="47" y="116"/>
                      <a:pt x="47" y="116"/>
                      <a:pt x="47" y="116"/>
                    </a:cubicBezTo>
                    <a:cubicBezTo>
                      <a:pt x="47" y="116"/>
                      <a:pt x="47" y="116"/>
                      <a:pt x="48" y="115"/>
                    </a:cubicBezTo>
                    <a:cubicBezTo>
                      <a:pt x="32" y="78"/>
                      <a:pt x="32" y="78"/>
                      <a:pt x="32" y="78"/>
                    </a:cubicBezTo>
                    <a:cubicBezTo>
                      <a:pt x="31" y="78"/>
                      <a:pt x="31" y="78"/>
                      <a:pt x="31" y="78"/>
                    </a:cubicBezTo>
                    <a:moveTo>
                      <a:pt x="0" y="0"/>
                    </a:moveTo>
                    <a:cubicBezTo>
                      <a:pt x="0" y="0"/>
                      <a:pt x="0" y="0"/>
                      <a:pt x="0" y="0"/>
                    </a:cubicBezTo>
                    <a:cubicBezTo>
                      <a:pt x="0" y="0"/>
                      <a:pt x="0" y="0"/>
                      <a:pt x="0" y="0"/>
                    </a:cubicBezTo>
                    <a:cubicBezTo>
                      <a:pt x="3" y="11"/>
                      <a:pt x="3" y="11"/>
                      <a:pt x="3" y="11"/>
                    </a:cubicBezTo>
                    <a:cubicBezTo>
                      <a:pt x="30" y="77"/>
                      <a:pt x="30" y="77"/>
                      <a:pt x="30" y="77"/>
                    </a:cubicBezTo>
                    <a:cubicBezTo>
                      <a:pt x="32" y="77"/>
                      <a:pt x="32" y="77"/>
                      <a:pt x="32" y="77"/>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0" name="is1îḍé">
                <a:extLst>
                  <a:ext uri="{FF2B5EF4-FFF2-40B4-BE49-F238E27FC236}">
                    <a16:creationId xmlns:a16="http://schemas.microsoft.com/office/drawing/2014/main" id="{7C47E38A-C2FF-4D58-9130-C4E069DA93AD}"/>
                  </a:ext>
                </a:extLst>
              </p:cNvPr>
              <p:cNvSpPr/>
              <p:nvPr/>
            </p:nvSpPr>
            <p:spPr bwMode="auto">
              <a:xfrm>
                <a:off x="1980" y="1226"/>
                <a:ext cx="29" cy="66"/>
              </a:xfrm>
              <a:custGeom>
                <a:avLst/>
                <a:gdLst>
                  <a:gd name="T0" fmla="*/ 1 w 14"/>
                  <a:gd name="T1" fmla="*/ 0 h 32"/>
                  <a:gd name="T2" fmla="*/ 0 w 14"/>
                  <a:gd name="T3" fmla="*/ 1 h 32"/>
                  <a:gd name="T4" fmla="*/ 13 w 14"/>
                  <a:gd name="T5" fmla="*/ 32 h 32"/>
                  <a:gd name="T6" fmla="*/ 14 w 14"/>
                  <a:gd name="T7" fmla="*/ 31 h 32"/>
                  <a:gd name="T8" fmla="*/ 1 w 14"/>
                  <a:gd name="T9" fmla="*/ 0 h 32"/>
                </a:gdLst>
                <a:ahLst/>
                <a:cxnLst>
                  <a:cxn ang="0">
                    <a:pos x="T0" y="T1"/>
                  </a:cxn>
                  <a:cxn ang="0">
                    <a:pos x="T2" y="T3"/>
                  </a:cxn>
                  <a:cxn ang="0">
                    <a:pos x="T4" y="T5"/>
                  </a:cxn>
                  <a:cxn ang="0">
                    <a:pos x="T6" y="T7"/>
                  </a:cxn>
                  <a:cxn ang="0">
                    <a:pos x="T8" y="T9"/>
                  </a:cxn>
                </a:cxnLst>
                <a:rect l="0" t="0" r="r" b="b"/>
                <a:pathLst>
                  <a:path w="14" h="32">
                    <a:moveTo>
                      <a:pt x="1" y="0"/>
                    </a:moveTo>
                    <a:cubicBezTo>
                      <a:pt x="0" y="1"/>
                      <a:pt x="0" y="1"/>
                      <a:pt x="0" y="1"/>
                    </a:cubicBezTo>
                    <a:cubicBezTo>
                      <a:pt x="13" y="32"/>
                      <a:pt x="13" y="32"/>
                      <a:pt x="13" y="32"/>
                    </a:cubicBezTo>
                    <a:cubicBezTo>
                      <a:pt x="14" y="31"/>
                      <a:pt x="14" y="31"/>
                      <a:pt x="14" y="31"/>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1" name="iSḷiḍê">
                <a:extLst>
                  <a:ext uri="{FF2B5EF4-FFF2-40B4-BE49-F238E27FC236}">
                    <a16:creationId xmlns:a16="http://schemas.microsoft.com/office/drawing/2014/main" id="{93CD8F46-294B-4841-9C86-24FC42F7411B}"/>
                  </a:ext>
                </a:extLst>
              </p:cNvPr>
              <p:cNvSpPr/>
              <p:nvPr/>
            </p:nvSpPr>
            <p:spPr bwMode="auto">
              <a:xfrm>
                <a:off x="2009" y="1301"/>
                <a:ext cx="21" cy="39"/>
              </a:xfrm>
              <a:custGeom>
                <a:avLst/>
                <a:gdLst>
                  <a:gd name="T0" fmla="*/ 2 w 10"/>
                  <a:gd name="T1" fmla="*/ 0 h 19"/>
                  <a:gd name="T2" fmla="*/ 0 w 10"/>
                  <a:gd name="T3" fmla="*/ 0 h 19"/>
                  <a:gd name="T4" fmla="*/ 8 w 10"/>
                  <a:gd name="T5" fmla="*/ 18 h 19"/>
                  <a:gd name="T6" fmla="*/ 10 w 10"/>
                  <a:gd name="T7" fmla="*/ 19 h 19"/>
                  <a:gd name="T8" fmla="*/ 2 w 10"/>
                  <a:gd name="T9" fmla="*/ 0 h 19"/>
                </a:gdLst>
                <a:ahLst/>
                <a:cxnLst>
                  <a:cxn ang="0">
                    <a:pos x="T0" y="T1"/>
                  </a:cxn>
                  <a:cxn ang="0">
                    <a:pos x="T2" y="T3"/>
                  </a:cxn>
                  <a:cxn ang="0">
                    <a:pos x="T4" y="T5"/>
                  </a:cxn>
                  <a:cxn ang="0">
                    <a:pos x="T6" y="T7"/>
                  </a:cxn>
                  <a:cxn ang="0">
                    <a:pos x="T8" y="T9"/>
                  </a:cxn>
                </a:cxnLst>
                <a:rect l="0" t="0" r="r" b="b"/>
                <a:pathLst>
                  <a:path w="10" h="19">
                    <a:moveTo>
                      <a:pt x="2" y="0"/>
                    </a:moveTo>
                    <a:cubicBezTo>
                      <a:pt x="1" y="0"/>
                      <a:pt x="1" y="0"/>
                      <a:pt x="0" y="0"/>
                    </a:cubicBezTo>
                    <a:cubicBezTo>
                      <a:pt x="8" y="18"/>
                      <a:pt x="8" y="18"/>
                      <a:pt x="8" y="18"/>
                    </a:cubicBezTo>
                    <a:cubicBezTo>
                      <a:pt x="10" y="19"/>
                      <a:pt x="10" y="19"/>
                      <a:pt x="10" y="19"/>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2" name="iSḷïdé">
                <a:extLst>
                  <a:ext uri="{FF2B5EF4-FFF2-40B4-BE49-F238E27FC236}">
                    <a16:creationId xmlns:a16="http://schemas.microsoft.com/office/drawing/2014/main" id="{1A0FD14F-5109-491A-833E-CAD7881BF7AA}"/>
                  </a:ext>
                </a:extLst>
              </p:cNvPr>
              <p:cNvSpPr/>
              <p:nvPr/>
            </p:nvSpPr>
            <p:spPr bwMode="auto">
              <a:xfrm>
                <a:off x="2007" y="1292"/>
                <a:ext cx="6" cy="9"/>
              </a:xfrm>
              <a:custGeom>
                <a:avLst/>
                <a:gdLst>
                  <a:gd name="T0" fmla="*/ 1 w 3"/>
                  <a:gd name="T1" fmla="*/ 0 h 4"/>
                  <a:gd name="T2" fmla="*/ 0 w 3"/>
                  <a:gd name="T3" fmla="*/ 1 h 4"/>
                  <a:gd name="T4" fmla="*/ 1 w 3"/>
                  <a:gd name="T5" fmla="*/ 4 h 4"/>
                  <a:gd name="T6" fmla="*/ 3 w 3"/>
                  <a:gd name="T7" fmla="*/ 4 h 4"/>
                  <a:gd name="T8" fmla="*/ 1 w 3"/>
                  <a:gd name="T9" fmla="*/ 0 h 4"/>
                </a:gdLst>
                <a:ahLst/>
                <a:cxnLst>
                  <a:cxn ang="0">
                    <a:pos x="T0" y="T1"/>
                  </a:cxn>
                  <a:cxn ang="0">
                    <a:pos x="T2" y="T3"/>
                  </a:cxn>
                  <a:cxn ang="0">
                    <a:pos x="T4" y="T5"/>
                  </a:cxn>
                  <a:cxn ang="0">
                    <a:pos x="T6" y="T7"/>
                  </a:cxn>
                  <a:cxn ang="0">
                    <a:pos x="T8" y="T9"/>
                  </a:cxn>
                </a:cxnLst>
                <a:rect l="0" t="0" r="r" b="b"/>
                <a:pathLst>
                  <a:path w="3" h="4">
                    <a:moveTo>
                      <a:pt x="1" y="0"/>
                    </a:moveTo>
                    <a:cubicBezTo>
                      <a:pt x="0" y="1"/>
                      <a:pt x="0" y="1"/>
                      <a:pt x="0" y="1"/>
                    </a:cubicBezTo>
                    <a:cubicBezTo>
                      <a:pt x="1" y="4"/>
                      <a:pt x="1" y="4"/>
                      <a:pt x="1" y="4"/>
                    </a:cubicBezTo>
                    <a:cubicBezTo>
                      <a:pt x="2" y="4"/>
                      <a:pt x="2" y="4"/>
                      <a:pt x="3" y="4"/>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3" name="iṩľíḑe">
                <a:extLst>
                  <a:ext uri="{FF2B5EF4-FFF2-40B4-BE49-F238E27FC236}">
                    <a16:creationId xmlns:a16="http://schemas.microsoft.com/office/drawing/2014/main" id="{E35627D6-1ACB-4383-91A0-89037C05A22D}"/>
                  </a:ext>
                </a:extLst>
              </p:cNvPr>
              <p:cNvSpPr/>
              <p:nvPr/>
            </p:nvSpPr>
            <p:spPr bwMode="auto">
              <a:xfrm>
                <a:off x="2028" y="1342"/>
                <a:ext cx="13" cy="23"/>
              </a:xfrm>
              <a:custGeom>
                <a:avLst/>
                <a:gdLst>
                  <a:gd name="T0" fmla="*/ 0 w 6"/>
                  <a:gd name="T1" fmla="*/ 0 h 11"/>
                  <a:gd name="T2" fmla="*/ 4 w 6"/>
                  <a:gd name="T3" fmla="*/ 11 h 11"/>
                  <a:gd name="T4" fmla="*/ 6 w 6"/>
                  <a:gd name="T5" fmla="*/ 11 h 11"/>
                  <a:gd name="T6" fmla="*/ 2 w 6"/>
                  <a:gd name="T7" fmla="*/ 1 h 11"/>
                  <a:gd name="T8" fmla="*/ 0 w 6"/>
                  <a:gd name="T9" fmla="*/ 0 h 11"/>
                </a:gdLst>
                <a:ahLst/>
                <a:cxnLst>
                  <a:cxn ang="0">
                    <a:pos x="T0" y="T1"/>
                  </a:cxn>
                  <a:cxn ang="0">
                    <a:pos x="T2" y="T3"/>
                  </a:cxn>
                  <a:cxn ang="0">
                    <a:pos x="T4" y="T5"/>
                  </a:cxn>
                  <a:cxn ang="0">
                    <a:pos x="T6" y="T7"/>
                  </a:cxn>
                  <a:cxn ang="0">
                    <a:pos x="T8" y="T9"/>
                  </a:cxn>
                </a:cxnLst>
                <a:rect l="0" t="0" r="r" b="b"/>
                <a:pathLst>
                  <a:path w="6" h="11">
                    <a:moveTo>
                      <a:pt x="0" y="0"/>
                    </a:moveTo>
                    <a:cubicBezTo>
                      <a:pt x="4" y="11"/>
                      <a:pt x="4" y="11"/>
                      <a:pt x="4" y="11"/>
                    </a:cubicBezTo>
                    <a:cubicBezTo>
                      <a:pt x="5" y="11"/>
                      <a:pt x="5" y="11"/>
                      <a:pt x="6" y="11"/>
                    </a:cubicBezTo>
                    <a:cubicBezTo>
                      <a:pt x="2" y="1"/>
                      <a:pt x="2" y="1"/>
                      <a:pt x="2" y="1"/>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4" name="ï$1ïďe">
                <a:extLst>
                  <a:ext uri="{FF2B5EF4-FFF2-40B4-BE49-F238E27FC236}">
                    <a16:creationId xmlns:a16="http://schemas.microsoft.com/office/drawing/2014/main" id="{11CED19C-0769-4F5C-8FD3-A61C19DB9C65}"/>
                  </a:ext>
                </a:extLst>
              </p:cNvPr>
              <p:cNvSpPr/>
              <p:nvPr/>
            </p:nvSpPr>
            <p:spPr bwMode="auto">
              <a:xfrm>
                <a:off x="2036" y="1365"/>
                <a:ext cx="40" cy="86"/>
              </a:xfrm>
              <a:custGeom>
                <a:avLst/>
                <a:gdLst>
                  <a:gd name="T0" fmla="*/ 0 w 19"/>
                  <a:gd name="T1" fmla="*/ 0 h 41"/>
                  <a:gd name="T2" fmla="*/ 16 w 19"/>
                  <a:gd name="T3" fmla="*/ 37 h 41"/>
                  <a:gd name="T4" fmla="*/ 18 w 19"/>
                  <a:gd name="T5" fmla="*/ 41 h 41"/>
                  <a:gd name="T6" fmla="*/ 19 w 19"/>
                  <a:gd name="T7" fmla="*/ 41 h 41"/>
                  <a:gd name="T8" fmla="*/ 2 w 19"/>
                  <a:gd name="T9" fmla="*/ 0 h 41"/>
                  <a:gd name="T10" fmla="*/ 0 w 19"/>
                  <a:gd name="T11" fmla="*/ 0 h 41"/>
                </a:gdLst>
                <a:ahLst/>
                <a:cxnLst>
                  <a:cxn ang="0">
                    <a:pos x="T0" y="T1"/>
                  </a:cxn>
                  <a:cxn ang="0">
                    <a:pos x="T2" y="T3"/>
                  </a:cxn>
                  <a:cxn ang="0">
                    <a:pos x="T4" y="T5"/>
                  </a:cxn>
                  <a:cxn ang="0">
                    <a:pos x="T6" y="T7"/>
                  </a:cxn>
                  <a:cxn ang="0">
                    <a:pos x="T8" y="T9"/>
                  </a:cxn>
                  <a:cxn ang="0">
                    <a:pos x="T10" y="T11"/>
                  </a:cxn>
                </a:cxnLst>
                <a:rect l="0" t="0" r="r" b="b"/>
                <a:pathLst>
                  <a:path w="19" h="41">
                    <a:moveTo>
                      <a:pt x="0" y="0"/>
                    </a:moveTo>
                    <a:cubicBezTo>
                      <a:pt x="16" y="37"/>
                      <a:pt x="16" y="37"/>
                      <a:pt x="16" y="37"/>
                    </a:cubicBezTo>
                    <a:cubicBezTo>
                      <a:pt x="18" y="41"/>
                      <a:pt x="18" y="41"/>
                      <a:pt x="18" y="41"/>
                    </a:cubicBezTo>
                    <a:cubicBezTo>
                      <a:pt x="18" y="41"/>
                      <a:pt x="18" y="41"/>
                      <a:pt x="19" y="41"/>
                    </a:cubicBezTo>
                    <a:cubicBezTo>
                      <a:pt x="2" y="0"/>
                      <a:pt x="2" y="0"/>
                      <a:pt x="2" y="0"/>
                    </a:cubicBezTo>
                    <a:cubicBezTo>
                      <a:pt x="1" y="0"/>
                      <a:pt x="1"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5" name="iṣ1îḋé">
                <a:extLst>
                  <a:ext uri="{FF2B5EF4-FFF2-40B4-BE49-F238E27FC236}">
                    <a16:creationId xmlns:a16="http://schemas.microsoft.com/office/drawing/2014/main" id="{D3C1DF47-2B3B-4F0B-91AA-DE9A01B27DB1}"/>
                  </a:ext>
                </a:extLst>
              </p:cNvPr>
              <p:cNvSpPr/>
              <p:nvPr/>
            </p:nvSpPr>
            <p:spPr bwMode="auto">
              <a:xfrm>
                <a:off x="2007" y="1290"/>
                <a:ext cx="2" cy="5"/>
              </a:xfrm>
              <a:custGeom>
                <a:avLst/>
                <a:gdLst>
                  <a:gd name="T0" fmla="*/ 2 w 2"/>
                  <a:gd name="T1" fmla="*/ 0 h 5"/>
                  <a:gd name="T2" fmla="*/ 0 w 2"/>
                  <a:gd name="T3" fmla="*/ 2 h 5"/>
                  <a:gd name="T4" fmla="*/ 0 w 2"/>
                  <a:gd name="T5" fmla="*/ 5 h 5"/>
                  <a:gd name="T6" fmla="*/ 2 w 2"/>
                  <a:gd name="T7" fmla="*/ 2 h 5"/>
                  <a:gd name="T8" fmla="*/ 2 w 2"/>
                  <a:gd name="T9" fmla="*/ 0 h 5"/>
                </a:gdLst>
                <a:ahLst/>
                <a:cxnLst>
                  <a:cxn ang="0">
                    <a:pos x="T0" y="T1"/>
                  </a:cxn>
                  <a:cxn ang="0">
                    <a:pos x="T2" y="T3"/>
                  </a:cxn>
                  <a:cxn ang="0">
                    <a:pos x="T4" y="T5"/>
                  </a:cxn>
                  <a:cxn ang="0">
                    <a:pos x="T6" y="T7"/>
                  </a:cxn>
                  <a:cxn ang="0">
                    <a:pos x="T8" y="T9"/>
                  </a:cxn>
                </a:cxnLst>
                <a:rect l="0" t="0" r="r" b="b"/>
                <a:pathLst>
                  <a:path w="2" h="5">
                    <a:moveTo>
                      <a:pt x="2" y="0"/>
                    </a:moveTo>
                    <a:lnTo>
                      <a:pt x="0" y="2"/>
                    </a:lnTo>
                    <a:lnTo>
                      <a:pt x="0" y="5"/>
                    </a:lnTo>
                    <a:lnTo>
                      <a:pt x="2"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6" name="ï$ľîḍè">
                <a:extLst>
                  <a:ext uri="{FF2B5EF4-FFF2-40B4-BE49-F238E27FC236}">
                    <a16:creationId xmlns:a16="http://schemas.microsoft.com/office/drawing/2014/main" id="{B5C0E0AA-2C68-4943-9465-5CBD9EEAE2AC}"/>
                  </a:ext>
                </a:extLst>
              </p:cNvPr>
              <p:cNvSpPr/>
              <p:nvPr/>
            </p:nvSpPr>
            <p:spPr bwMode="auto">
              <a:xfrm>
                <a:off x="2007" y="1290"/>
                <a:ext cx="2" cy="5"/>
              </a:xfrm>
              <a:custGeom>
                <a:avLst/>
                <a:gdLst>
                  <a:gd name="T0" fmla="*/ 2 w 2"/>
                  <a:gd name="T1" fmla="*/ 0 h 5"/>
                  <a:gd name="T2" fmla="*/ 0 w 2"/>
                  <a:gd name="T3" fmla="*/ 2 h 5"/>
                  <a:gd name="T4" fmla="*/ 0 w 2"/>
                  <a:gd name="T5" fmla="*/ 5 h 5"/>
                  <a:gd name="T6" fmla="*/ 2 w 2"/>
                  <a:gd name="T7" fmla="*/ 2 h 5"/>
                  <a:gd name="T8" fmla="*/ 2 w 2"/>
                  <a:gd name="T9" fmla="*/ 0 h 5"/>
                </a:gdLst>
                <a:ahLst/>
                <a:cxnLst>
                  <a:cxn ang="0">
                    <a:pos x="T0" y="T1"/>
                  </a:cxn>
                  <a:cxn ang="0">
                    <a:pos x="T2" y="T3"/>
                  </a:cxn>
                  <a:cxn ang="0">
                    <a:pos x="T4" y="T5"/>
                  </a:cxn>
                  <a:cxn ang="0">
                    <a:pos x="T6" y="T7"/>
                  </a:cxn>
                  <a:cxn ang="0">
                    <a:pos x="T8" y="T9"/>
                  </a:cxn>
                </a:cxnLst>
                <a:rect l="0" t="0" r="r" b="b"/>
                <a:pathLst>
                  <a:path w="2" h="5">
                    <a:moveTo>
                      <a:pt x="2" y="0"/>
                    </a:moveTo>
                    <a:lnTo>
                      <a:pt x="0" y="2"/>
                    </a:lnTo>
                    <a:lnTo>
                      <a:pt x="0" y="5"/>
                    </a:lnTo>
                    <a:lnTo>
                      <a:pt x="2" y="2"/>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7" name="iṧḷíďè">
                <a:extLst>
                  <a:ext uri="{FF2B5EF4-FFF2-40B4-BE49-F238E27FC236}">
                    <a16:creationId xmlns:a16="http://schemas.microsoft.com/office/drawing/2014/main" id="{800DC39D-1FE9-4A07-9D10-C778FE9B3943}"/>
                  </a:ext>
                </a:extLst>
              </p:cNvPr>
              <p:cNvSpPr/>
              <p:nvPr/>
            </p:nvSpPr>
            <p:spPr bwMode="auto">
              <a:xfrm>
                <a:off x="1880" y="986"/>
                <a:ext cx="8" cy="23"/>
              </a:xfrm>
              <a:custGeom>
                <a:avLst/>
                <a:gdLst>
                  <a:gd name="T0" fmla="*/ 1 w 4"/>
                  <a:gd name="T1" fmla="*/ 0 h 11"/>
                  <a:gd name="T2" fmla="*/ 0 w 4"/>
                  <a:gd name="T3" fmla="*/ 0 h 11"/>
                  <a:gd name="T4" fmla="*/ 4 w 4"/>
                  <a:gd name="T5" fmla="*/ 11 h 11"/>
                  <a:gd name="T6" fmla="*/ 1 w 4"/>
                  <a:gd name="T7" fmla="*/ 0 h 11"/>
                </a:gdLst>
                <a:ahLst/>
                <a:cxnLst>
                  <a:cxn ang="0">
                    <a:pos x="T0" y="T1"/>
                  </a:cxn>
                  <a:cxn ang="0">
                    <a:pos x="T2" y="T3"/>
                  </a:cxn>
                  <a:cxn ang="0">
                    <a:pos x="T4" y="T5"/>
                  </a:cxn>
                  <a:cxn ang="0">
                    <a:pos x="T6" y="T7"/>
                  </a:cxn>
                </a:cxnLst>
                <a:rect l="0" t="0" r="r" b="b"/>
                <a:pathLst>
                  <a:path w="4" h="11">
                    <a:moveTo>
                      <a:pt x="1" y="0"/>
                    </a:moveTo>
                    <a:cubicBezTo>
                      <a:pt x="0" y="0"/>
                      <a:pt x="0" y="0"/>
                      <a:pt x="0" y="0"/>
                    </a:cubicBezTo>
                    <a:cubicBezTo>
                      <a:pt x="4" y="11"/>
                      <a:pt x="4" y="11"/>
                      <a:pt x="4" y="11"/>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8" name="išlîdè">
                <a:extLst>
                  <a:ext uri="{FF2B5EF4-FFF2-40B4-BE49-F238E27FC236}">
                    <a16:creationId xmlns:a16="http://schemas.microsoft.com/office/drawing/2014/main" id="{876469A9-B495-477F-8E02-D90F113D0870}"/>
                  </a:ext>
                </a:extLst>
              </p:cNvPr>
              <p:cNvSpPr/>
              <p:nvPr/>
            </p:nvSpPr>
            <p:spPr bwMode="auto">
              <a:xfrm>
                <a:off x="2070" y="1443"/>
                <a:ext cx="4" cy="8"/>
              </a:xfrm>
              <a:custGeom>
                <a:avLst/>
                <a:gdLst>
                  <a:gd name="T0" fmla="*/ 0 w 2"/>
                  <a:gd name="T1" fmla="*/ 0 h 4"/>
                  <a:gd name="T2" fmla="*/ 1 w 2"/>
                  <a:gd name="T3" fmla="*/ 4 h 4"/>
                  <a:gd name="T4" fmla="*/ 1 w 2"/>
                  <a:gd name="T5" fmla="*/ 4 h 4"/>
                  <a:gd name="T6" fmla="*/ 1 w 2"/>
                  <a:gd name="T7" fmla="*/ 4 h 4"/>
                  <a:gd name="T8" fmla="*/ 2 w 2"/>
                  <a:gd name="T9" fmla="*/ 4 h 4"/>
                  <a:gd name="T10" fmla="*/ 0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0" y="0"/>
                    </a:moveTo>
                    <a:cubicBezTo>
                      <a:pt x="1" y="4"/>
                      <a:pt x="1" y="4"/>
                      <a:pt x="1" y="4"/>
                    </a:cubicBezTo>
                    <a:cubicBezTo>
                      <a:pt x="1" y="4"/>
                      <a:pt x="1" y="4"/>
                      <a:pt x="1" y="4"/>
                    </a:cubicBezTo>
                    <a:cubicBezTo>
                      <a:pt x="1" y="4"/>
                      <a:pt x="1" y="4"/>
                      <a:pt x="1" y="4"/>
                    </a:cubicBezTo>
                    <a:cubicBezTo>
                      <a:pt x="2" y="4"/>
                      <a:pt x="2" y="4"/>
                      <a:pt x="2" y="4"/>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9" name="iṥļiḓe">
                <a:extLst>
                  <a:ext uri="{FF2B5EF4-FFF2-40B4-BE49-F238E27FC236}">
                    <a16:creationId xmlns:a16="http://schemas.microsoft.com/office/drawing/2014/main" id="{A3590FB3-0478-475F-B6EC-86AF6486174F}"/>
                  </a:ext>
                </a:extLst>
              </p:cNvPr>
              <p:cNvSpPr/>
              <p:nvPr/>
            </p:nvSpPr>
            <p:spPr bwMode="auto">
              <a:xfrm>
                <a:off x="2078" y="1461"/>
                <a:ext cx="69" cy="134"/>
              </a:xfrm>
              <a:custGeom>
                <a:avLst/>
                <a:gdLst>
                  <a:gd name="T0" fmla="*/ 1 w 33"/>
                  <a:gd name="T1" fmla="*/ 0 h 64"/>
                  <a:gd name="T2" fmla="*/ 1 w 33"/>
                  <a:gd name="T3" fmla="*/ 0 h 64"/>
                  <a:gd name="T4" fmla="*/ 0 w 33"/>
                  <a:gd name="T5" fmla="*/ 0 h 64"/>
                  <a:gd name="T6" fmla="*/ 32 w 33"/>
                  <a:gd name="T7" fmla="*/ 64 h 64"/>
                  <a:gd name="T8" fmla="*/ 33 w 33"/>
                  <a:gd name="T9" fmla="*/ 63 h 64"/>
                  <a:gd name="T10" fmla="*/ 1 w 33"/>
                  <a:gd name="T11" fmla="*/ 0 h 64"/>
                </a:gdLst>
                <a:ahLst/>
                <a:cxnLst>
                  <a:cxn ang="0">
                    <a:pos x="T0" y="T1"/>
                  </a:cxn>
                  <a:cxn ang="0">
                    <a:pos x="T2" y="T3"/>
                  </a:cxn>
                  <a:cxn ang="0">
                    <a:pos x="T4" y="T5"/>
                  </a:cxn>
                  <a:cxn ang="0">
                    <a:pos x="T6" y="T7"/>
                  </a:cxn>
                  <a:cxn ang="0">
                    <a:pos x="T8" y="T9"/>
                  </a:cxn>
                  <a:cxn ang="0">
                    <a:pos x="T10" y="T11"/>
                  </a:cxn>
                </a:cxnLst>
                <a:rect l="0" t="0" r="r" b="b"/>
                <a:pathLst>
                  <a:path w="33" h="64">
                    <a:moveTo>
                      <a:pt x="1" y="0"/>
                    </a:moveTo>
                    <a:cubicBezTo>
                      <a:pt x="1" y="0"/>
                      <a:pt x="1" y="0"/>
                      <a:pt x="1" y="0"/>
                    </a:cubicBezTo>
                    <a:cubicBezTo>
                      <a:pt x="0" y="0"/>
                      <a:pt x="0" y="0"/>
                      <a:pt x="0" y="0"/>
                    </a:cubicBezTo>
                    <a:cubicBezTo>
                      <a:pt x="32" y="64"/>
                      <a:pt x="32" y="64"/>
                      <a:pt x="32" y="64"/>
                    </a:cubicBezTo>
                    <a:cubicBezTo>
                      <a:pt x="33" y="63"/>
                      <a:pt x="33" y="63"/>
                      <a:pt x="33" y="63"/>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0" name="îṡ1îďé">
                <a:extLst>
                  <a:ext uri="{FF2B5EF4-FFF2-40B4-BE49-F238E27FC236}">
                    <a16:creationId xmlns:a16="http://schemas.microsoft.com/office/drawing/2014/main" id="{E3D51760-34BD-4CC1-869C-4BD18F960126}"/>
                  </a:ext>
                </a:extLst>
              </p:cNvPr>
              <p:cNvSpPr/>
              <p:nvPr/>
            </p:nvSpPr>
            <p:spPr bwMode="auto">
              <a:xfrm>
                <a:off x="2149" y="1597"/>
                <a:ext cx="75" cy="146"/>
              </a:xfrm>
              <a:custGeom>
                <a:avLst/>
                <a:gdLst>
                  <a:gd name="T0" fmla="*/ 0 w 36"/>
                  <a:gd name="T1" fmla="*/ 0 h 70"/>
                  <a:gd name="T2" fmla="*/ 0 w 36"/>
                  <a:gd name="T3" fmla="*/ 0 h 70"/>
                  <a:gd name="T4" fmla="*/ 0 w 36"/>
                  <a:gd name="T5" fmla="*/ 0 h 70"/>
                  <a:gd name="T6" fmla="*/ 0 w 36"/>
                  <a:gd name="T7" fmla="*/ 1 h 70"/>
                  <a:gd name="T8" fmla="*/ 17 w 36"/>
                  <a:gd name="T9" fmla="*/ 36 h 70"/>
                  <a:gd name="T10" fmla="*/ 36 w 36"/>
                  <a:gd name="T11" fmla="*/ 70 h 70"/>
                  <a:gd name="T12" fmla="*/ 36 w 36"/>
                  <a:gd name="T13" fmla="*/ 70 h 70"/>
                  <a:gd name="T14" fmla="*/ 1 w 36"/>
                  <a:gd name="T15" fmla="*/ 1 h 70"/>
                  <a:gd name="T16" fmla="*/ 0 w 36"/>
                  <a:gd name="T17" fmla="*/ 1 h 70"/>
                  <a:gd name="T18" fmla="*/ 0 w 36"/>
                  <a:gd name="T19" fmla="*/ 0 h 70"/>
                  <a:gd name="T20" fmla="*/ 0 w 36"/>
                  <a:gd name="T21"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0" y="0"/>
                    </a:moveTo>
                    <a:cubicBezTo>
                      <a:pt x="0" y="0"/>
                      <a:pt x="0" y="0"/>
                      <a:pt x="0" y="0"/>
                    </a:cubicBezTo>
                    <a:cubicBezTo>
                      <a:pt x="0" y="0"/>
                      <a:pt x="0" y="0"/>
                      <a:pt x="0" y="0"/>
                    </a:cubicBezTo>
                    <a:cubicBezTo>
                      <a:pt x="0" y="0"/>
                      <a:pt x="0" y="1"/>
                      <a:pt x="0" y="1"/>
                    </a:cubicBezTo>
                    <a:cubicBezTo>
                      <a:pt x="17" y="36"/>
                      <a:pt x="17" y="36"/>
                      <a:pt x="17" y="36"/>
                    </a:cubicBezTo>
                    <a:cubicBezTo>
                      <a:pt x="36" y="70"/>
                      <a:pt x="36" y="70"/>
                      <a:pt x="36" y="70"/>
                    </a:cubicBezTo>
                    <a:cubicBezTo>
                      <a:pt x="36" y="70"/>
                      <a:pt x="36" y="70"/>
                      <a:pt x="36" y="70"/>
                    </a:cubicBezTo>
                    <a:cubicBezTo>
                      <a:pt x="1" y="1"/>
                      <a:pt x="1" y="1"/>
                      <a:pt x="1" y="1"/>
                    </a:cubicBezTo>
                    <a:cubicBezTo>
                      <a:pt x="1" y="1"/>
                      <a:pt x="1" y="1"/>
                      <a:pt x="0" y="1"/>
                    </a:cubicBezTo>
                    <a:cubicBezTo>
                      <a:pt x="0" y="1"/>
                      <a:pt x="0" y="1"/>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1" name="ïṡḷïdê">
                <a:extLst>
                  <a:ext uri="{FF2B5EF4-FFF2-40B4-BE49-F238E27FC236}">
                    <a16:creationId xmlns:a16="http://schemas.microsoft.com/office/drawing/2014/main" id="{B8432208-DF64-4451-A699-577E12A658A3}"/>
                  </a:ext>
                </a:extLst>
              </p:cNvPr>
              <p:cNvSpPr/>
              <p:nvPr/>
            </p:nvSpPr>
            <p:spPr bwMode="auto">
              <a:xfrm>
                <a:off x="2147" y="1597"/>
                <a:ext cx="4" cy="2"/>
              </a:xfrm>
              <a:custGeom>
                <a:avLst/>
                <a:gdLst>
                  <a:gd name="T0" fmla="*/ 1 w 2"/>
                  <a:gd name="T1" fmla="*/ 0 h 1"/>
                  <a:gd name="T2" fmla="*/ 1 w 2"/>
                  <a:gd name="T3" fmla="*/ 1 h 1"/>
                  <a:gd name="T4" fmla="*/ 2 w 2"/>
                  <a:gd name="T5" fmla="*/ 1 h 1"/>
                  <a:gd name="T6" fmla="*/ 1 w 2"/>
                  <a:gd name="T7" fmla="*/ 0 h 1"/>
                  <a:gd name="T8" fmla="*/ 1 w 2"/>
                  <a:gd name="T9" fmla="*/ 0 h 1"/>
                  <a:gd name="T10" fmla="*/ 0 w 2"/>
                  <a:gd name="T11" fmla="*/ 0 h 1"/>
                  <a:gd name="T12" fmla="*/ 1 w 2"/>
                  <a:gd name="T13" fmla="*/ 1 h 1"/>
                  <a:gd name="T14" fmla="*/ 1 w 2"/>
                  <a:gd name="T15" fmla="*/ 0 h 1"/>
                  <a:gd name="T16" fmla="*/ 1 w 2"/>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1">
                    <a:moveTo>
                      <a:pt x="1" y="0"/>
                    </a:moveTo>
                    <a:cubicBezTo>
                      <a:pt x="1" y="1"/>
                      <a:pt x="1" y="1"/>
                      <a:pt x="1" y="1"/>
                    </a:cubicBezTo>
                    <a:cubicBezTo>
                      <a:pt x="2" y="1"/>
                      <a:pt x="2" y="1"/>
                      <a:pt x="2" y="1"/>
                    </a:cubicBezTo>
                    <a:cubicBezTo>
                      <a:pt x="1" y="0"/>
                      <a:pt x="1" y="0"/>
                      <a:pt x="1" y="0"/>
                    </a:cubicBezTo>
                    <a:moveTo>
                      <a:pt x="1" y="0"/>
                    </a:moveTo>
                    <a:cubicBezTo>
                      <a:pt x="0" y="0"/>
                      <a:pt x="0" y="0"/>
                      <a:pt x="0" y="0"/>
                    </a:cubicBezTo>
                    <a:cubicBezTo>
                      <a:pt x="1" y="1"/>
                      <a:pt x="1" y="1"/>
                      <a:pt x="1" y="1"/>
                    </a:cubicBezTo>
                    <a:cubicBezTo>
                      <a:pt x="1" y="1"/>
                      <a:pt x="1" y="0"/>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2" name="iṩ1iḋê">
                <a:extLst>
                  <a:ext uri="{FF2B5EF4-FFF2-40B4-BE49-F238E27FC236}">
                    <a16:creationId xmlns:a16="http://schemas.microsoft.com/office/drawing/2014/main" id="{4EF5A0D0-947B-45EB-B6C2-8EBC8156940A}"/>
                  </a:ext>
                </a:extLst>
              </p:cNvPr>
              <p:cNvSpPr/>
              <p:nvPr/>
            </p:nvSpPr>
            <p:spPr bwMode="auto">
              <a:xfrm>
                <a:off x="2185" y="1672"/>
                <a:ext cx="39" cy="71"/>
              </a:xfrm>
              <a:custGeom>
                <a:avLst/>
                <a:gdLst>
                  <a:gd name="T0" fmla="*/ 0 w 19"/>
                  <a:gd name="T1" fmla="*/ 0 h 34"/>
                  <a:gd name="T2" fmla="*/ 18 w 19"/>
                  <a:gd name="T3" fmla="*/ 34 h 34"/>
                  <a:gd name="T4" fmla="*/ 18 w 19"/>
                  <a:gd name="T5" fmla="*/ 34 h 34"/>
                  <a:gd name="T6" fmla="*/ 19 w 19"/>
                  <a:gd name="T7" fmla="*/ 34 h 34"/>
                  <a:gd name="T8" fmla="*/ 0 w 19"/>
                  <a:gd name="T9" fmla="*/ 0 h 34"/>
                </a:gdLst>
                <a:ahLst/>
                <a:cxnLst>
                  <a:cxn ang="0">
                    <a:pos x="T0" y="T1"/>
                  </a:cxn>
                  <a:cxn ang="0">
                    <a:pos x="T2" y="T3"/>
                  </a:cxn>
                  <a:cxn ang="0">
                    <a:pos x="T4" y="T5"/>
                  </a:cxn>
                  <a:cxn ang="0">
                    <a:pos x="T6" y="T7"/>
                  </a:cxn>
                  <a:cxn ang="0">
                    <a:pos x="T8" y="T9"/>
                  </a:cxn>
                </a:cxnLst>
                <a:rect l="0" t="0" r="r" b="b"/>
                <a:pathLst>
                  <a:path w="19" h="34">
                    <a:moveTo>
                      <a:pt x="0" y="0"/>
                    </a:moveTo>
                    <a:cubicBezTo>
                      <a:pt x="18" y="34"/>
                      <a:pt x="18" y="34"/>
                      <a:pt x="18" y="34"/>
                    </a:cubicBezTo>
                    <a:cubicBezTo>
                      <a:pt x="18" y="34"/>
                      <a:pt x="18" y="34"/>
                      <a:pt x="18" y="34"/>
                    </a:cubicBezTo>
                    <a:cubicBezTo>
                      <a:pt x="18" y="34"/>
                      <a:pt x="18" y="34"/>
                      <a:pt x="19" y="34"/>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3" name="íṥľîḑe">
                <a:extLst>
                  <a:ext uri="{FF2B5EF4-FFF2-40B4-BE49-F238E27FC236}">
                    <a16:creationId xmlns:a16="http://schemas.microsoft.com/office/drawing/2014/main" id="{F4FB4064-1E36-47E3-B824-46165476BC87}"/>
                  </a:ext>
                </a:extLst>
              </p:cNvPr>
              <p:cNvSpPr/>
              <p:nvPr/>
            </p:nvSpPr>
            <p:spPr bwMode="auto">
              <a:xfrm>
                <a:off x="2070" y="1461"/>
                <a:ext cx="4" cy="4"/>
              </a:xfrm>
              <a:custGeom>
                <a:avLst/>
                <a:gdLst>
                  <a:gd name="T0" fmla="*/ 1 w 2"/>
                  <a:gd name="T1" fmla="*/ 0 h 2"/>
                  <a:gd name="T2" fmla="*/ 1 w 2"/>
                  <a:gd name="T3" fmla="*/ 0 h 2"/>
                  <a:gd name="T4" fmla="*/ 0 w 2"/>
                  <a:gd name="T5" fmla="*/ 1 h 2"/>
                  <a:gd name="T6" fmla="*/ 1 w 2"/>
                  <a:gd name="T7" fmla="*/ 2 h 2"/>
                  <a:gd name="T8" fmla="*/ 2 w 2"/>
                  <a:gd name="T9" fmla="*/ 0 h 2"/>
                  <a:gd name="T10" fmla="*/ 1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1" y="0"/>
                    </a:moveTo>
                    <a:cubicBezTo>
                      <a:pt x="1" y="0"/>
                      <a:pt x="1" y="0"/>
                      <a:pt x="1" y="0"/>
                    </a:cubicBezTo>
                    <a:cubicBezTo>
                      <a:pt x="0" y="1"/>
                      <a:pt x="0" y="1"/>
                      <a:pt x="0" y="1"/>
                    </a:cubicBezTo>
                    <a:cubicBezTo>
                      <a:pt x="1" y="2"/>
                      <a:pt x="1" y="2"/>
                      <a:pt x="1" y="2"/>
                    </a:cubicBezTo>
                    <a:cubicBezTo>
                      <a:pt x="2" y="0"/>
                      <a:pt x="2" y="0"/>
                      <a:pt x="2" y="0"/>
                    </a:cubicBezTo>
                    <a:cubicBezTo>
                      <a:pt x="2" y="0"/>
                      <a:pt x="2"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4" name="îṣļïḍé">
                <a:extLst>
                  <a:ext uri="{FF2B5EF4-FFF2-40B4-BE49-F238E27FC236}">
                    <a16:creationId xmlns:a16="http://schemas.microsoft.com/office/drawing/2014/main" id="{35CAC5E3-E952-42BC-A520-EDEF16378D88}"/>
                  </a:ext>
                </a:extLst>
              </p:cNvPr>
              <p:cNvSpPr/>
              <p:nvPr/>
            </p:nvSpPr>
            <p:spPr bwMode="auto">
              <a:xfrm>
                <a:off x="1963" y="1603"/>
                <a:ext cx="25" cy="35"/>
              </a:xfrm>
              <a:custGeom>
                <a:avLst/>
                <a:gdLst>
                  <a:gd name="T0" fmla="*/ 12 w 12"/>
                  <a:gd name="T1" fmla="*/ 0 h 17"/>
                  <a:gd name="T2" fmla="*/ 10 w 12"/>
                  <a:gd name="T3" fmla="*/ 0 h 17"/>
                  <a:gd name="T4" fmla="*/ 0 w 12"/>
                  <a:gd name="T5" fmla="*/ 16 h 17"/>
                  <a:gd name="T6" fmla="*/ 1 w 12"/>
                  <a:gd name="T7" fmla="*/ 17 h 17"/>
                  <a:gd name="T8" fmla="*/ 12 w 12"/>
                  <a:gd name="T9" fmla="*/ 0 h 17"/>
                </a:gdLst>
                <a:ahLst/>
                <a:cxnLst>
                  <a:cxn ang="0">
                    <a:pos x="T0" y="T1"/>
                  </a:cxn>
                  <a:cxn ang="0">
                    <a:pos x="T2" y="T3"/>
                  </a:cxn>
                  <a:cxn ang="0">
                    <a:pos x="T4" y="T5"/>
                  </a:cxn>
                  <a:cxn ang="0">
                    <a:pos x="T6" y="T7"/>
                  </a:cxn>
                  <a:cxn ang="0">
                    <a:pos x="T8" y="T9"/>
                  </a:cxn>
                </a:cxnLst>
                <a:rect l="0" t="0" r="r" b="b"/>
                <a:pathLst>
                  <a:path w="12" h="17">
                    <a:moveTo>
                      <a:pt x="12" y="0"/>
                    </a:moveTo>
                    <a:cubicBezTo>
                      <a:pt x="11" y="0"/>
                      <a:pt x="10" y="0"/>
                      <a:pt x="10" y="0"/>
                    </a:cubicBezTo>
                    <a:cubicBezTo>
                      <a:pt x="0" y="16"/>
                      <a:pt x="0" y="16"/>
                      <a:pt x="0" y="16"/>
                    </a:cubicBezTo>
                    <a:cubicBezTo>
                      <a:pt x="0" y="16"/>
                      <a:pt x="1" y="16"/>
                      <a:pt x="1" y="17"/>
                    </a:cubicBezTo>
                    <a:cubicBezTo>
                      <a:pt x="12" y="0"/>
                      <a:pt x="12" y="0"/>
                      <a:pt x="1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5" name="iŝľidê">
                <a:extLst>
                  <a:ext uri="{FF2B5EF4-FFF2-40B4-BE49-F238E27FC236}">
                    <a16:creationId xmlns:a16="http://schemas.microsoft.com/office/drawing/2014/main" id="{3CE12459-BE20-4DF2-9134-8DF85EB2A578}"/>
                  </a:ext>
                </a:extLst>
              </p:cNvPr>
              <p:cNvSpPr/>
              <p:nvPr/>
            </p:nvSpPr>
            <p:spPr bwMode="auto">
              <a:xfrm>
                <a:off x="1984" y="1465"/>
                <a:ext cx="86" cy="138"/>
              </a:xfrm>
              <a:custGeom>
                <a:avLst/>
                <a:gdLst>
                  <a:gd name="T0" fmla="*/ 40 w 41"/>
                  <a:gd name="T1" fmla="*/ 0 h 66"/>
                  <a:gd name="T2" fmla="*/ 0 w 41"/>
                  <a:gd name="T3" fmla="*/ 66 h 66"/>
                  <a:gd name="T4" fmla="*/ 2 w 41"/>
                  <a:gd name="T5" fmla="*/ 66 h 66"/>
                  <a:gd name="T6" fmla="*/ 41 w 41"/>
                  <a:gd name="T7" fmla="*/ 2 h 66"/>
                  <a:gd name="T8" fmla="*/ 40 w 41"/>
                  <a:gd name="T9" fmla="*/ 0 h 66"/>
                </a:gdLst>
                <a:ahLst/>
                <a:cxnLst>
                  <a:cxn ang="0">
                    <a:pos x="T0" y="T1"/>
                  </a:cxn>
                  <a:cxn ang="0">
                    <a:pos x="T2" y="T3"/>
                  </a:cxn>
                  <a:cxn ang="0">
                    <a:pos x="T4" y="T5"/>
                  </a:cxn>
                  <a:cxn ang="0">
                    <a:pos x="T6" y="T7"/>
                  </a:cxn>
                  <a:cxn ang="0">
                    <a:pos x="T8" y="T9"/>
                  </a:cxn>
                </a:cxnLst>
                <a:rect l="0" t="0" r="r" b="b"/>
                <a:pathLst>
                  <a:path w="41" h="66">
                    <a:moveTo>
                      <a:pt x="40" y="0"/>
                    </a:moveTo>
                    <a:cubicBezTo>
                      <a:pt x="0" y="66"/>
                      <a:pt x="0" y="66"/>
                      <a:pt x="0" y="66"/>
                    </a:cubicBezTo>
                    <a:cubicBezTo>
                      <a:pt x="0" y="66"/>
                      <a:pt x="1" y="66"/>
                      <a:pt x="2" y="66"/>
                    </a:cubicBezTo>
                    <a:cubicBezTo>
                      <a:pt x="41" y="2"/>
                      <a:pt x="41" y="2"/>
                      <a:pt x="41" y="2"/>
                    </a:cubicBezTo>
                    <a:cubicBezTo>
                      <a:pt x="40" y="0"/>
                      <a:pt x="40" y="0"/>
                      <a:pt x="4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6" name="iṩḷiḑè">
                <a:extLst>
                  <a:ext uri="{FF2B5EF4-FFF2-40B4-BE49-F238E27FC236}">
                    <a16:creationId xmlns:a16="http://schemas.microsoft.com/office/drawing/2014/main" id="{DFB6FBF6-0958-4D12-AE03-9CD02B381A13}"/>
                  </a:ext>
                </a:extLst>
              </p:cNvPr>
              <p:cNvSpPr/>
              <p:nvPr/>
            </p:nvSpPr>
            <p:spPr bwMode="auto">
              <a:xfrm>
                <a:off x="2068" y="1463"/>
                <a:ext cx="4" cy="7"/>
              </a:xfrm>
              <a:custGeom>
                <a:avLst/>
                <a:gdLst>
                  <a:gd name="T0" fmla="*/ 2 w 4"/>
                  <a:gd name="T1" fmla="*/ 0 h 7"/>
                  <a:gd name="T2" fmla="*/ 0 w 4"/>
                  <a:gd name="T3" fmla="*/ 2 h 7"/>
                  <a:gd name="T4" fmla="*/ 2 w 4"/>
                  <a:gd name="T5" fmla="*/ 7 h 7"/>
                  <a:gd name="T6" fmla="*/ 4 w 4"/>
                  <a:gd name="T7" fmla="*/ 2 h 7"/>
                  <a:gd name="T8" fmla="*/ 2 w 4"/>
                  <a:gd name="T9" fmla="*/ 0 h 7"/>
                </a:gdLst>
                <a:ahLst/>
                <a:cxnLst>
                  <a:cxn ang="0">
                    <a:pos x="T0" y="T1"/>
                  </a:cxn>
                  <a:cxn ang="0">
                    <a:pos x="T2" y="T3"/>
                  </a:cxn>
                  <a:cxn ang="0">
                    <a:pos x="T4" y="T5"/>
                  </a:cxn>
                  <a:cxn ang="0">
                    <a:pos x="T6" y="T7"/>
                  </a:cxn>
                  <a:cxn ang="0">
                    <a:pos x="T8" y="T9"/>
                  </a:cxn>
                </a:cxnLst>
                <a:rect l="0" t="0" r="r" b="b"/>
                <a:pathLst>
                  <a:path w="4" h="7">
                    <a:moveTo>
                      <a:pt x="2" y="0"/>
                    </a:moveTo>
                    <a:lnTo>
                      <a:pt x="0" y="2"/>
                    </a:lnTo>
                    <a:lnTo>
                      <a:pt x="2" y="7"/>
                    </a:lnTo>
                    <a:lnTo>
                      <a:pt x="4"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7" name="îsḷíḍé">
                <a:extLst>
                  <a:ext uri="{FF2B5EF4-FFF2-40B4-BE49-F238E27FC236}">
                    <a16:creationId xmlns:a16="http://schemas.microsoft.com/office/drawing/2014/main" id="{8F2FBC4B-10ED-4EDE-9B86-CEAFE81A7AF4}"/>
                  </a:ext>
                </a:extLst>
              </p:cNvPr>
              <p:cNvSpPr/>
              <p:nvPr/>
            </p:nvSpPr>
            <p:spPr bwMode="auto">
              <a:xfrm>
                <a:off x="2068" y="1463"/>
                <a:ext cx="4" cy="7"/>
              </a:xfrm>
              <a:custGeom>
                <a:avLst/>
                <a:gdLst>
                  <a:gd name="T0" fmla="*/ 2 w 4"/>
                  <a:gd name="T1" fmla="*/ 0 h 7"/>
                  <a:gd name="T2" fmla="*/ 0 w 4"/>
                  <a:gd name="T3" fmla="*/ 2 h 7"/>
                  <a:gd name="T4" fmla="*/ 2 w 4"/>
                  <a:gd name="T5" fmla="*/ 7 h 7"/>
                  <a:gd name="T6" fmla="*/ 4 w 4"/>
                  <a:gd name="T7" fmla="*/ 2 h 7"/>
                  <a:gd name="T8" fmla="*/ 2 w 4"/>
                  <a:gd name="T9" fmla="*/ 0 h 7"/>
                </a:gdLst>
                <a:ahLst/>
                <a:cxnLst>
                  <a:cxn ang="0">
                    <a:pos x="T0" y="T1"/>
                  </a:cxn>
                  <a:cxn ang="0">
                    <a:pos x="T2" y="T3"/>
                  </a:cxn>
                  <a:cxn ang="0">
                    <a:pos x="T4" y="T5"/>
                  </a:cxn>
                  <a:cxn ang="0">
                    <a:pos x="T6" y="T7"/>
                  </a:cxn>
                  <a:cxn ang="0">
                    <a:pos x="T8" y="T9"/>
                  </a:cxn>
                </a:cxnLst>
                <a:rect l="0" t="0" r="r" b="b"/>
                <a:pathLst>
                  <a:path w="4" h="7">
                    <a:moveTo>
                      <a:pt x="2" y="0"/>
                    </a:moveTo>
                    <a:lnTo>
                      <a:pt x="0" y="2"/>
                    </a:lnTo>
                    <a:lnTo>
                      <a:pt x="2" y="7"/>
                    </a:lnTo>
                    <a:lnTo>
                      <a:pt x="4" y="2"/>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8" name="i$lïḓe">
                <a:extLst>
                  <a:ext uri="{FF2B5EF4-FFF2-40B4-BE49-F238E27FC236}">
                    <a16:creationId xmlns:a16="http://schemas.microsoft.com/office/drawing/2014/main" id="{1FDC9045-B32D-4975-BB59-79B090292B35}"/>
                  </a:ext>
                </a:extLst>
              </p:cNvPr>
              <p:cNvSpPr/>
              <p:nvPr/>
            </p:nvSpPr>
            <p:spPr bwMode="auto">
              <a:xfrm>
                <a:off x="2072" y="1459"/>
                <a:ext cx="0" cy="2"/>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1"/>
                      <a:pt x="0" y="1"/>
                      <a:pt x="0" y="1"/>
                    </a:cubicBezTo>
                    <a:cubicBezTo>
                      <a:pt x="0" y="1"/>
                      <a:pt x="0" y="1"/>
                      <a:pt x="0" y="1"/>
                    </a:cubicBezTo>
                    <a:cubicBezTo>
                      <a:pt x="0" y="1"/>
                      <a:pt x="0" y="1"/>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9" name="ïṧḷiďè">
                <a:extLst>
                  <a:ext uri="{FF2B5EF4-FFF2-40B4-BE49-F238E27FC236}">
                    <a16:creationId xmlns:a16="http://schemas.microsoft.com/office/drawing/2014/main" id="{F39BB5E2-899D-4103-8F6B-51ECE142E34E}"/>
                  </a:ext>
                </a:extLst>
              </p:cNvPr>
              <p:cNvSpPr/>
              <p:nvPr/>
            </p:nvSpPr>
            <p:spPr bwMode="auto">
              <a:xfrm>
                <a:off x="1698" y="1643"/>
                <a:ext cx="257" cy="106"/>
              </a:xfrm>
              <a:custGeom>
                <a:avLst/>
                <a:gdLst>
                  <a:gd name="T0" fmla="*/ 0 w 123"/>
                  <a:gd name="T1" fmla="*/ 50 h 51"/>
                  <a:gd name="T2" fmla="*/ 0 w 123"/>
                  <a:gd name="T3" fmla="*/ 50 h 51"/>
                  <a:gd name="T4" fmla="*/ 0 w 123"/>
                  <a:gd name="T5" fmla="*/ 51 h 51"/>
                  <a:gd name="T6" fmla="*/ 0 w 123"/>
                  <a:gd name="T7" fmla="*/ 51 h 51"/>
                  <a:gd name="T8" fmla="*/ 0 w 123"/>
                  <a:gd name="T9" fmla="*/ 50 h 51"/>
                  <a:gd name="T10" fmla="*/ 123 w 123"/>
                  <a:gd name="T11" fmla="*/ 0 h 51"/>
                  <a:gd name="T12" fmla="*/ 21 w 123"/>
                  <a:gd name="T13" fmla="*/ 41 h 51"/>
                  <a:gd name="T14" fmla="*/ 21 w 123"/>
                  <a:gd name="T15" fmla="*/ 42 h 51"/>
                  <a:gd name="T16" fmla="*/ 123 w 123"/>
                  <a:gd name="T17" fmla="*/ 0 h 51"/>
                  <a:gd name="T18" fmla="*/ 123 w 123"/>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51">
                    <a:moveTo>
                      <a:pt x="0" y="50"/>
                    </a:moveTo>
                    <a:cubicBezTo>
                      <a:pt x="0" y="50"/>
                      <a:pt x="0" y="50"/>
                      <a:pt x="0" y="50"/>
                    </a:cubicBezTo>
                    <a:cubicBezTo>
                      <a:pt x="0" y="50"/>
                      <a:pt x="0" y="50"/>
                      <a:pt x="0" y="51"/>
                    </a:cubicBezTo>
                    <a:cubicBezTo>
                      <a:pt x="0" y="51"/>
                      <a:pt x="0" y="51"/>
                      <a:pt x="0" y="51"/>
                    </a:cubicBezTo>
                    <a:cubicBezTo>
                      <a:pt x="0" y="50"/>
                      <a:pt x="0" y="50"/>
                      <a:pt x="0" y="50"/>
                    </a:cubicBezTo>
                    <a:moveTo>
                      <a:pt x="123" y="0"/>
                    </a:moveTo>
                    <a:cubicBezTo>
                      <a:pt x="21" y="41"/>
                      <a:pt x="21" y="41"/>
                      <a:pt x="21" y="41"/>
                    </a:cubicBezTo>
                    <a:cubicBezTo>
                      <a:pt x="21" y="41"/>
                      <a:pt x="21" y="42"/>
                      <a:pt x="21" y="42"/>
                    </a:cubicBezTo>
                    <a:cubicBezTo>
                      <a:pt x="123" y="0"/>
                      <a:pt x="123" y="0"/>
                      <a:pt x="123" y="0"/>
                    </a:cubicBezTo>
                    <a:cubicBezTo>
                      <a:pt x="123" y="0"/>
                      <a:pt x="123" y="0"/>
                      <a:pt x="12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0" name="isḻïďè">
                <a:extLst>
                  <a:ext uri="{FF2B5EF4-FFF2-40B4-BE49-F238E27FC236}">
                    <a16:creationId xmlns:a16="http://schemas.microsoft.com/office/drawing/2014/main" id="{79B222F4-E02A-4620-8BCA-B2DA09639A32}"/>
                  </a:ext>
                </a:extLst>
              </p:cNvPr>
              <p:cNvSpPr/>
              <p:nvPr/>
            </p:nvSpPr>
            <p:spPr bwMode="auto">
              <a:xfrm>
                <a:off x="1682" y="1728"/>
                <a:ext cx="60" cy="27"/>
              </a:xfrm>
              <a:custGeom>
                <a:avLst/>
                <a:gdLst>
                  <a:gd name="T0" fmla="*/ 8 w 29"/>
                  <a:gd name="T1" fmla="*/ 9 h 13"/>
                  <a:gd name="T2" fmla="*/ 3 w 29"/>
                  <a:gd name="T3" fmla="*/ 11 h 13"/>
                  <a:gd name="T4" fmla="*/ 0 w 29"/>
                  <a:gd name="T5" fmla="*/ 12 h 13"/>
                  <a:gd name="T6" fmla="*/ 0 w 29"/>
                  <a:gd name="T7" fmla="*/ 13 h 13"/>
                  <a:gd name="T8" fmla="*/ 8 w 29"/>
                  <a:gd name="T9" fmla="*/ 10 h 13"/>
                  <a:gd name="T10" fmla="*/ 8 w 29"/>
                  <a:gd name="T11" fmla="*/ 9 h 13"/>
                  <a:gd name="T12" fmla="*/ 29 w 29"/>
                  <a:gd name="T13" fmla="*/ 0 h 13"/>
                  <a:gd name="T14" fmla="*/ 8 w 29"/>
                  <a:gd name="T15" fmla="*/ 9 h 13"/>
                  <a:gd name="T16" fmla="*/ 8 w 29"/>
                  <a:gd name="T17" fmla="*/ 10 h 13"/>
                  <a:gd name="T18" fmla="*/ 29 w 29"/>
                  <a:gd name="T19" fmla="*/ 1 h 13"/>
                  <a:gd name="T20" fmla="*/ 29 w 29"/>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13">
                    <a:moveTo>
                      <a:pt x="8" y="9"/>
                    </a:moveTo>
                    <a:cubicBezTo>
                      <a:pt x="3" y="11"/>
                      <a:pt x="3" y="11"/>
                      <a:pt x="3" y="11"/>
                    </a:cubicBezTo>
                    <a:cubicBezTo>
                      <a:pt x="0" y="12"/>
                      <a:pt x="0" y="12"/>
                      <a:pt x="0" y="12"/>
                    </a:cubicBezTo>
                    <a:cubicBezTo>
                      <a:pt x="0" y="12"/>
                      <a:pt x="0" y="12"/>
                      <a:pt x="0" y="13"/>
                    </a:cubicBezTo>
                    <a:cubicBezTo>
                      <a:pt x="8" y="10"/>
                      <a:pt x="8" y="10"/>
                      <a:pt x="8" y="10"/>
                    </a:cubicBezTo>
                    <a:cubicBezTo>
                      <a:pt x="8" y="9"/>
                      <a:pt x="8" y="9"/>
                      <a:pt x="8" y="9"/>
                    </a:cubicBezTo>
                    <a:moveTo>
                      <a:pt x="29" y="0"/>
                    </a:moveTo>
                    <a:cubicBezTo>
                      <a:pt x="8" y="9"/>
                      <a:pt x="8" y="9"/>
                      <a:pt x="8" y="9"/>
                    </a:cubicBezTo>
                    <a:cubicBezTo>
                      <a:pt x="8" y="9"/>
                      <a:pt x="8" y="9"/>
                      <a:pt x="8" y="10"/>
                    </a:cubicBezTo>
                    <a:cubicBezTo>
                      <a:pt x="29" y="1"/>
                      <a:pt x="29" y="1"/>
                      <a:pt x="29" y="1"/>
                    </a:cubicBezTo>
                    <a:cubicBezTo>
                      <a:pt x="29" y="1"/>
                      <a:pt x="29" y="0"/>
                      <a:pt x="2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1" name="íşľiḓê">
                <a:extLst>
                  <a:ext uri="{FF2B5EF4-FFF2-40B4-BE49-F238E27FC236}">
                    <a16:creationId xmlns:a16="http://schemas.microsoft.com/office/drawing/2014/main" id="{57B17614-8552-4457-A7F6-602664B590A3}"/>
                  </a:ext>
                </a:extLst>
              </p:cNvPr>
              <p:cNvSpPr/>
              <p:nvPr/>
            </p:nvSpPr>
            <p:spPr bwMode="auto">
              <a:xfrm>
                <a:off x="1682" y="1751"/>
                <a:ext cx="6" cy="2"/>
              </a:xfrm>
              <a:custGeom>
                <a:avLst/>
                <a:gdLst>
                  <a:gd name="T0" fmla="*/ 3 w 3"/>
                  <a:gd name="T1" fmla="*/ 0 h 1"/>
                  <a:gd name="T2" fmla="*/ 0 w 3"/>
                  <a:gd name="T3" fmla="*/ 1 h 1"/>
                  <a:gd name="T4" fmla="*/ 0 w 3"/>
                  <a:gd name="T5" fmla="*/ 1 h 1"/>
                  <a:gd name="T6" fmla="*/ 0 w 3"/>
                  <a:gd name="T7" fmla="*/ 1 h 1"/>
                  <a:gd name="T8" fmla="*/ 3 w 3"/>
                  <a:gd name="T9" fmla="*/ 0 h 1"/>
                </a:gdLst>
                <a:ahLst/>
                <a:cxnLst>
                  <a:cxn ang="0">
                    <a:pos x="T0" y="T1"/>
                  </a:cxn>
                  <a:cxn ang="0">
                    <a:pos x="T2" y="T3"/>
                  </a:cxn>
                  <a:cxn ang="0">
                    <a:pos x="T4" y="T5"/>
                  </a:cxn>
                  <a:cxn ang="0">
                    <a:pos x="T6" y="T7"/>
                  </a:cxn>
                  <a:cxn ang="0">
                    <a:pos x="T8" y="T9"/>
                  </a:cxn>
                </a:cxnLst>
                <a:rect l="0" t="0" r="r" b="b"/>
                <a:pathLst>
                  <a:path w="3" h="1">
                    <a:moveTo>
                      <a:pt x="3" y="0"/>
                    </a:moveTo>
                    <a:cubicBezTo>
                      <a:pt x="0" y="1"/>
                      <a:pt x="0" y="1"/>
                      <a:pt x="0" y="1"/>
                    </a:cubicBezTo>
                    <a:cubicBezTo>
                      <a:pt x="0" y="1"/>
                      <a:pt x="0" y="1"/>
                      <a:pt x="0" y="1"/>
                    </a:cubicBezTo>
                    <a:cubicBezTo>
                      <a:pt x="0" y="1"/>
                      <a:pt x="0" y="1"/>
                      <a:pt x="0" y="1"/>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2" name="ïśḻïdè">
                <a:extLst>
                  <a:ext uri="{FF2B5EF4-FFF2-40B4-BE49-F238E27FC236}">
                    <a16:creationId xmlns:a16="http://schemas.microsoft.com/office/drawing/2014/main" id="{79C6E1C2-ECF9-440E-95A3-046CE5986C90}"/>
                  </a:ext>
                </a:extLst>
              </p:cNvPr>
              <p:cNvSpPr/>
              <p:nvPr/>
            </p:nvSpPr>
            <p:spPr bwMode="auto">
              <a:xfrm>
                <a:off x="1978" y="1357"/>
                <a:ext cx="2" cy="4"/>
              </a:xfrm>
              <a:custGeom>
                <a:avLst/>
                <a:gdLst>
                  <a:gd name="T0" fmla="*/ 2 w 2"/>
                  <a:gd name="T1" fmla="*/ 0 h 4"/>
                  <a:gd name="T2" fmla="*/ 0 w 2"/>
                  <a:gd name="T3" fmla="*/ 2 h 4"/>
                  <a:gd name="T4" fmla="*/ 0 w 2"/>
                  <a:gd name="T5" fmla="*/ 2 h 4"/>
                  <a:gd name="T6" fmla="*/ 2 w 2"/>
                  <a:gd name="T7" fmla="*/ 4 h 4"/>
                  <a:gd name="T8" fmla="*/ 2 w 2"/>
                  <a:gd name="T9" fmla="*/ 0 h 4"/>
                </a:gdLst>
                <a:ahLst/>
                <a:cxnLst>
                  <a:cxn ang="0">
                    <a:pos x="T0" y="T1"/>
                  </a:cxn>
                  <a:cxn ang="0">
                    <a:pos x="T2" y="T3"/>
                  </a:cxn>
                  <a:cxn ang="0">
                    <a:pos x="T4" y="T5"/>
                  </a:cxn>
                  <a:cxn ang="0">
                    <a:pos x="T6" y="T7"/>
                  </a:cxn>
                  <a:cxn ang="0">
                    <a:pos x="T8" y="T9"/>
                  </a:cxn>
                </a:cxnLst>
                <a:rect l="0" t="0" r="r" b="b"/>
                <a:pathLst>
                  <a:path w="2" h="4">
                    <a:moveTo>
                      <a:pt x="2" y="0"/>
                    </a:moveTo>
                    <a:lnTo>
                      <a:pt x="0" y="2"/>
                    </a:lnTo>
                    <a:lnTo>
                      <a:pt x="0" y="2"/>
                    </a:lnTo>
                    <a:lnTo>
                      <a:pt x="2" y="4"/>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3" name="íśliḑe">
                <a:extLst>
                  <a:ext uri="{FF2B5EF4-FFF2-40B4-BE49-F238E27FC236}">
                    <a16:creationId xmlns:a16="http://schemas.microsoft.com/office/drawing/2014/main" id="{03AE8F82-7734-43F9-9726-6FD23690E8EF}"/>
                  </a:ext>
                </a:extLst>
              </p:cNvPr>
              <p:cNvSpPr/>
              <p:nvPr/>
            </p:nvSpPr>
            <p:spPr bwMode="auto">
              <a:xfrm>
                <a:off x="1978" y="1357"/>
                <a:ext cx="2" cy="4"/>
              </a:xfrm>
              <a:custGeom>
                <a:avLst/>
                <a:gdLst>
                  <a:gd name="T0" fmla="*/ 2 w 2"/>
                  <a:gd name="T1" fmla="*/ 0 h 4"/>
                  <a:gd name="T2" fmla="*/ 0 w 2"/>
                  <a:gd name="T3" fmla="*/ 2 h 4"/>
                  <a:gd name="T4" fmla="*/ 0 w 2"/>
                  <a:gd name="T5" fmla="*/ 2 h 4"/>
                  <a:gd name="T6" fmla="*/ 2 w 2"/>
                  <a:gd name="T7" fmla="*/ 4 h 4"/>
                  <a:gd name="T8" fmla="*/ 2 w 2"/>
                  <a:gd name="T9" fmla="*/ 0 h 4"/>
                </a:gdLst>
                <a:ahLst/>
                <a:cxnLst>
                  <a:cxn ang="0">
                    <a:pos x="T0" y="T1"/>
                  </a:cxn>
                  <a:cxn ang="0">
                    <a:pos x="T2" y="T3"/>
                  </a:cxn>
                  <a:cxn ang="0">
                    <a:pos x="T4" y="T5"/>
                  </a:cxn>
                  <a:cxn ang="0">
                    <a:pos x="T6" y="T7"/>
                  </a:cxn>
                  <a:cxn ang="0">
                    <a:pos x="T8" y="T9"/>
                  </a:cxn>
                </a:cxnLst>
                <a:rect l="0" t="0" r="r" b="b"/>
                <a:pathLst>
                  <a:path w="2" h="4">
                    <a:moveTo>
                      <a:pt x="2" y="0"/>
                    </a:moveTo>
                    <a:lnTo>
                      <a:pt x="0" y="2"/>
                    </a:lnTo>
                    <a:lnTo>
                      <a:pt x="0" y="2"/>
                    </a:lnTo>
                    <a:lnTo>
                      <a:pt x="2" y="4"/>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4" name="íś1íḋè">
                <a:extLst>
                  <a:ext uri="{FF2B5EF4-FFF2-40B4-BE49-F238E27FC236}">
                    <a16:creationId xmlns:a16="http://schemas.microsoft.com/office/drawing/2014/main" id="{CA7FECE5-19F9-4BD7-962C-A4C09CB9CD3F}"/>
                  </a:ext>
                </a:extLst>
              </p:cNvPr>
              <p:cNvSpPr/>
              <p:nvPr/>
            </p:nvSpPr>
            <p:spPr bwMode="auto">
              <a:xfrm>
                <a:off x="1978" y="1311"/>
                <a:ext cx="6" cy="48"/>
              </a:xfrm>
              <a:custGeom>
                <a:avLst/>
                <a:gdLst>
                  <a:gd name="T0" fmla="*/ 1 w 3"/>
                  <a:gd name="T1" fmla="*/ 0 h 23"/>
                  <a:gd name="T2" fmla="*/ 0 w 3"/>
                  <a:gd name="T3" fmla="*/ 23 h 23"/>
                  <a:gd name="T4" fmla="*/ 1 w 3"/>
                  <a:gd name="T5" fmla="*/ 22 h 23"/>
                  <a:gd name="T6" fmla="*/ 3 w 3"/>
                  <a:gd name="T7" fmla="*/ 1 h 23"/>
                  <a:gd name="T8" fmla="*/ 2 w 3"/>
                  <a:gd name="T9" fmla="*/ 1 h 23"/>
                  <a:gd name="T10" fmla="*/ 1 w 3"/>
                  <a:gd name="T11" fmla="*/ 0 h 23"/>
                </a:gdLst>
                <a:ahLst/>
                <a:cxnLst>
                  <a:cxn ang="0">
                    <a:pos x="T0" y="T1"/>
                  </a:cxn>
                  <a:cxn ang="0">
                    <a:pos x="T2" y="T3"/>
                  </a:cxn>
                  <a:cxn ang="0">
                    <a:pos x="T4" y="T5"/>
                  </a:cxn>
                  <a:cxn ang="0">
                    <a:pos x="T6" y="T7"/>
                  </a:cxn>
                  <a:cxn ang="0">
                    <a:pos x="T8" y="T9"/>
                  </a:cxn>
                  <a:cxn ang="0">
                    <a:pos x="T10" y="T11"/>
                  </a:cxn>
                </a:cxnLst>
                <a:rect l="0" t="0" r="r" b="b"/>
                <a:pathLst>
                  <a:path w="3" h="23">
                    <a:moveTo>
                      <a:pt x="1" y="0"/>
                    </a:moveTo>
                    <a:cubicBezTo>
                      <a:pt x="0" y="23"/>
                      <a:pt x="0" y="23"/>
                      <a:pt x="0" y="23"/>
                    </a:cubicBezTo>
                    <a:cubicBezTo>
                      <a:pt x="1" y="22"/>
                      <a:pt x="1" y="22"/>
                      <a:pt x="1" y="22"/>
                    </a:cubicBezTo>
                    <a:cubicBezTo>
                      <a:pt x="3" y="1"/>
                      <a:pt x="3" y="1"/>
                      <a:pt x="3" y="1"/>
                    </a:cubicBezTo>
                    <a:cubicBezTo>
                      <a:pt x="2" y="1"/>
                      <a:pt x="2" y="1"/>
                      <a:pt x="2" y="1"/>
                    </a:cubicBezTo>
                    <a:cubicBezTo>
                      <a:pt x="2" y="1"/>
                      <a:pt x="2" y="1"/>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5" name="i$ľíďé">
                <a:extLst>
                  <a:ext uri="{FF2B5EF4-FFF2-40B4-BE49-F238E27FC236}">
                    <a16:creationId xmlns:a16="http://schemas.microsoft.com/office/drawing/2014/main" id="{19C84ABF-2972-4359-9FAA-0D53EFA99AAA}"/>
                  </a:ext>
                </a:extLst>
              </p:cNvPr>
              <p:cNvSpPr/>
              <p:nvPr/>
            </p:nvSpPr>
            <p:spPr bwMode="auto">
              <a:xfrm>
                <a:off x="1976" y="1363"/>
                <a:ext cx="4" cy="11"/>
              </a:xfrm>
              <a:custGeom>
                <a:avLst/>
                <a:gdLst>
                  <a:gd name="T0" fmla="*/ 1 w 2"/>
                  <a:gd name="T1" fmla="*/ 0 h 5"/>
                  <a:gd name="T2" fmla="*/ 0 w 2"/>
                  <a:gd name="T3" fmla="*/ 5 h 5"/>
                  <a:gd name="T4" fmla="*/ 1 w 2"/>
                  <a:gd name="T5" fmla="*/ 5 h 5"/>
                  <a:gd name="T6" fmla="*/ 2 w 2"/>
                  <a:gd name="T7" fmla="*/ 5 h 5"/>
                  <a:gd name="T8" fmla="*/ 2 w 2"/>
                  <a:gd name="T9" fmla="*/ 1 h 5"/>
                  <a:gd name="T10" fmla="*/ 1 w 2"/>
                  <a:gd name="T11" fmla="*/ 0 h 5"/>
                </a:gdLst>
                <a:ahLst/>
                <a:cxnLst>
                  <a:cxn ang="0">
                    <a:pos x="T0" y="T1"/>
                  </a:cxn>
                  <a:cxn ang="0">
                    <a:pos x="T2" y="T3"/>
                  </a:cxn>
                  <a:cxn ang="0">
                    <a:pos x="T4" y="T5"/>
                  </a:cxn>
                  <a:cxn ang="0">
                    <a:pos x="T6" y="T7"/>
                  </a:cxn>
                  <a:cxn ang="0">
                    <a:pos x="T8" y="T9"/>
                  </a:cxn>
                  <a:cxn ang="0">
                    <a:pos x="T10" y="T11"/>
                  </a:cxn>
                </a:cxnLst>
                <a:rect l="0" t="0" r="r" b="b"/>
                <a:pathLst>
                  <a:path w="2" h="5">
                    <a:moveTo>
                      <a:pt x="1" y="0"/>
                    </a:moveTo>
                    <a:cubicBezTo>
                      <a:pt x="0" y="5"/>
                      <a:pt x="0" y="5"/>
                      <a:pt x="0" y="5"/>
                    </a:cubicBezTo>
                    <a:cubicBezTo>
                      <a:pt x="0" y="5"/>
                      <a:pt x="1" y="5"/>
                      <a:pt x="1" y="5"/>
                    </a:cubicBezTo>
                    <a:cubicBezTo>
                      <a:pt x="1" y="5"/>
                      <a:pt x="1" y="5"/>
                      <a:pt x="2" y="5"/>
                    </a:cubicBezTo>
                    <a:cubicBezTo>
                      <a:pt x="2" y="1"/>
                      <a:pt x="2" y="1"/>
                      <a:pt x="2" y="1"/>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6" name="îṣlídè">
                <a:extLst>
                  <a:ext uri="{FF2B5EF4-FFF2-40B4-BE49-F238E27FC236}">
                    <a16:creationId xmlns:a16="http://schemas.microsoft.com/office/drawing/2014/main" id="{D3763CB5-921C-448D-A642-8ECF437555C0}"/>
                  </a:ext>
                </a:extLst>
              </p:cNvPr>
              <p:cNvSpPr/>
              <p:nvPr/>
            </p:nvSpPr>
            <p:spPr bwMode="auto">
              <a:xfrm>
                <a:off x="1967" y="1374"/>
                <a:ext cx="13" cy="162"/>
              </a:xfrm>
              <a:custGeom>
                <a:avLst/>
                <a:gdLst>
                  <a:gd name="T0" fmla="*/ 3 w 6"/>
                  <a:gd name="T1" fmla="*/ 50 h 78"/>
                  <a:gd name="T2" fmla="*/ 1 w 6"/>
                  <a:gd name="T3" fmla="*/ 50 h 78"/>
                  <a:gd name="T4" fmla="*/ 0 w 6"/>
                  <a:gd name="T5" fmla="*/ 78 h 78"/>
                  <a:gd name="T6" fmla="*/ 1 w 6"/>
                  <a:gd name="T7" fmla="*/ 77 h 78"/>
                  <a:gd name="T8" fmla="*/ 3 w 6"/>
                  <a:gd name="T9" fmla="*/ 50 h 78"/>
                  <a:gd name="T10" fmla="*/ 5 w 6"/>
                  <a:gd name="T11" fmla="*/ 0 h 78"/>
                  <a:gd name="T12" fmla="*/ 4 w 6"/>
                  <a:gd name="T13" fmla="*/ 0 h 78"/>
                  <a:gd name="T14" fmla="*/ 1 w 6"/>
                  <a:gd name="T15" fmla="*/ 49 h 78"/>
                  <a:gd name="T16" fmla="*/ 3 w 6"/>
                  <a:gd name="T17" fmla="*/ 48 h 78"/>
                  <a:gd name="T18" fmla="*/ 6 w 6"/>
                  <a:gd name="T19" fmla="*/ 0 h 78"/>
                  <a:gd name="T20" fmla="*/ 5 w 6"/>
                  <a:gd name="T21"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78">
                    <a:moveTo>
                      <a:pt x="3" y="50"/>
                    </a:moveTo>
                    <a:cubicBezTo>
                      <a:pt x="1" y="50"/>
                      <a:pt x="1" y="50"/>
                      <a:pt x="1" y="50"/>
                    </a:cubicBezTo>
                    <a:cubicBezTo>
                      <a:pt x="0" y="78"/>
                      <a:pt x="0" y="78"/>
                      <a:pt x="0" y="78"/>
                    </a:cubicBezTo>
                    <a:cubicBezTo>
                      <a:pt x="1" y="77"/>
                      <a:pt x="1" y="77"/>
                      <a:pt x="1" y="77"/>
                    </a:cubicBezTo>
                    <a:cubicBezTo>
                      <a:pt x="3" y="50"/>
                      <a:pt x="3" y="50"/>
                      <a:pt x="3" y="50"/>
                    </a:cubicBezTo>
                    <a:moveTo>
                      <a:pt x="5" y="0"/>
                    </a:moveTo>
                    <a:cubicBezTo>
                      <a:pt x="5" y="0"/>
                      <a:pt x="4" y="0"/>
                      <a:pt x="4" y="0"/>
                    </a:cubicBezTo>
                    <a:cubicBezTo>
                      <a:pt x="1" y="49"/>
                      <a:pt x="1" y="49"/>
                      <a:pt x="1" y="49"/>
                    </a:cubicBezTo>
                    <a:cubicBezTo>
                      <a:pt x="3" y="48"/>
                      <a:pt x="3" y="48"/>
                      <a:pt x="3" y="48"/>
                    </a:cubicBezTo>
                    <a:cubicBezTo>
                      <a:pt x="6" y="0"/>
                      <a:pt x="6" y="0"/>
                      <a:pt x="6" y="0"/>
                    </a:cubicBezTo>
                    <a:cubicBezTo>
                      <a:pt x="5" y="0"/>
                      <a:pt x="5"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7" name="işľíďè">
                <a:extLst>
                  <a:ext uri="{FF2B5EF4-FFF2-40B4-BE49-F238E27FC236}">
                    <a16:creationId xmlns:a16="http://schemas.microsoft.com/office/drawing/2014/main" id="{66967222-8D3F-4309-AB89-E341A3320A71}"/>
                  </a:ext>
                </a:extLst>
              </p:cNvPr>
              <p:cNvSpPr/>
              <p:nvPr/>
            </p:nvSpPr>
            <p:spPr bwMode="auto">
              <a:xfrm>
                <a:off x="1961" y="1605"/>
                <a:ext cx="4" cy="31"/>
              </a:xfrm>
              <a:custGeom>
                <a:avLst/>
                <a:gdLst>
                  <a:gd name="T0" fmla="*/ 2 w 2"/>
                  <a:gd name="T1" fmla="*/ 0 h 15"/>
                  <a:gd name="T2" fmla="*/ 0 w 2"/>
                  <a:gd name="T3" fmla="*/ 1 h 15"/>
                  <a:gd name="T4" fmla="*/ 0 w 2"/>
                  <a:gd name="T5" fmla="*/ 15 h 15"/>
                  <a:gd name="T6" fmla="*/ 0 w 2"/>
                  <a:gd name="T7" fmla="*/ 15 h 15"/>
                  <a:gd name="T8" fmla="*/ 1 w 2"/>
                  <a:gd name="T9" fmla="*/ 15 h 15"/>
                  <a:gd name="T10" fmla="*/ 2 w 2"/>
                  <a:gd name="T11" fmla="*/ 0 h 15"/>
                </a:gdLst>
                <a:ahLst/>
                <a:cxnLst>
                  <a:cxn ang="0">
                    <a:pos x="T0" y="T1"/>
                  </a:cxn>
                  <a:cxn ang="0">
                    <a:pos x="T2" y="T3"/>
                  </a:cxn>
                  <a:cxn ang="0">
                    <a:pos x="T4" y="T5"/>
                  </a:cxn>
                  <a:cxn ang="0">
                    <a:pos x="T6" y="T7"/>
                  </a:cxn>
                  <a:cxn ang="0">
                    <a:pos x="T8" y="T9"/>
                  </a:cxn>
                  <a:cxn ang="0">
                    <a:pos x="T10" y="T11"/>
                  </a:cxn>
                </a:cxnLst>
                <a:rect l="0" t="0" r="r" b="b"/>
                <a:pathLst>
                  <a:path w="2" h="15">
                    <a:moveTo>
                      <a:pt x="2" y="0"/>
                    </a:moveTo>
                    <a:cubicBezTo>
                      <a:pt x="1" y="1"/>
                      <a:pt x="1" y="1"/>
                      <a:pt x="0" y="1"/>
                    </a:cubicBezTo>
                    <a:cubicBezTo>
                      <a:pt x="0" y="15"/>
                      <a:pt x="0" y="15"/>
                      <a:pt x="0" y="15"/>
                    </a:cubicBezTo>
                    <a:cubicBezTo>
                      <a:pt x="0" y="15"/>
                      <a:pt x="0" y="15"/>
                      <a:pt x="0" y="15"/>
                    </a:cubicBezTo>
                    <a:cubicBezTo>
                      <a:pt x="0" y="15"/>
                      <a:pt x="1" y="15"/>
                      <a:pt x="1" y="15"/>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8" name="íSļíḓé">
                <a:extLst>
                  <a:ext uri="{FF2B5EF4-FFF2-40B4-BE49-F238E27FC236}">
                    <a16:creationId xmlns:a16="http://schemas.microsoft.com/office/drawing/2014/main" id="{3094F59D-8621-44FA-B862-E96532FB2AD7}"/>
                  </a:ext>
                </a:extLst>
              </p:cNvPr>
              <p:cNvSpPr/>
              <p:nvPr/>
            </p:nvSpPr>
            <p:spPr bwMode="auto">
              <a:xfrm>
                <a:off x="1961" y="1538"/>
                <a:ext cx="9" cy="69"/>
              </a:xfrm>
              <a:custGeom>
                <a:avLst/>
                <a:gdLst>
                  <a:gd name="T0" fmla="*/ 4 w 4"/>
                  <a:gd name="T1" fmla="*/ 0 h 33"/>
                  <a:gd name="T2" fmla="*/ 2 w 4"/>
                  <a:gd name="T3" fmla="*/ 1 h 33"/>
                  <a:gd name="T4" fmla="*/ 0 w 4"/>
                  <a:gd name="T5" fmla="*/ 33 h 33"/>
                  <a:gd name="T6" fmla="*/ 2 w 4"/>
                  <a:gd name="T7" fmla="*/ 32 h 33"/>
                  <a:gd name="T8" fmla="*/ 4 w 4"/>
                  <a:gd name="T9" fmla="*/ 0 h 33"/>
                </a:gdLst>
                <a:ahLst/>
                <a:cxnLst>
                  <a:cxn ang="0">
                    <a:pos x="T0" y="T1"/>
                  </a:cxn>
                  <a:cxn ang="0">
                    <a:pos x="T2" y="T3"/>
                  </a:cxn>
                  <a:cxn ang="0">
                    <a:pos x="T4" y="T5"/>
                  </a:cxn>
                  <a:cxn ang="0">
                    <a:pos x="T6" y="T7"/>
                  </a:cxn>
                  <a:cxn ang="0">
                    <a:pos x="T8" y="T9"/>
                  </a:cxn>
                </a:cxnLst>
                <a:rect l="0" t="0" r="r" b="b"/>
                <a:pathLst>
                  <a:path w="4" h="33">
                    <a:moveTo>
                      <a:pt x="4" y="0"/>
                    </a:moveTo>
                    <a:cubicBezTo>
                      <a:pt x="2" y="1"/>
                      <a:pt x="2" y="1"/>
                      <a:pt x="2" y="1"/>
                    </a:cubicBezTo>
                    <a:cubicBezTo>
                      <a:pt x="0" y="33"/>
                      <a:pt x="0" y="33"/>
                      <a:pt x="0" y="33"/>
                    </a:cubicBezTo>
                    <a:cubicBezTo>
                      <a:pt x="1" y="33"/>
                      <a:pt x="1" y="33"/>
                      <a:pt x="2" y="32"/>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9" name="iSļîḍé">
                <a:extLst>
                  <a:ext uri="{FF2B5EF4-FFF2-40B4-BE49-F238E27FC236}">
                    <a16:creationId xmlns:a16="http://schemas.microsoft.com/office/drawing/2014/main" id="{B7D523EB-F4DE-49D4-A078-1B44C8FADB08}"/>
                  </a:ext>
                </a:extLst>
              </p:cNvPr>
              <p:cNvSpPr/>
              <p:nvPr/>
            </p:nvSpPr>
            <p:spPr bwMode="auto">
              <a:xfrm>
                <a:off x="1965" y="1534"/>
                <a:ext cx="5" cy="6"/>
              </a:xfrm>
              <a:custGeom>
                <a:avLst/>
                <a:gdLst>
                  <a:gd name="T0" fmla="*/ 5 w 5"/>
                  <a:gd name="T1" fmla="*/ 0 h 6"/>
                  <a:gd name="T2" fmla="*/ 2 w 5"/>
                  <a:gd name="T3" fmla="*/ 2 h 6"/>
                  <a:gd name="T4" fmla="*/ 0 w 5"/>
                  <a:gd name="T5" fmla="*/ 6 h 6"/>
                  <a:gd name="T6" fmla="*/ 5 w 5"/>
                  <a:gd name="T7" fmla="*/ 4 h 6"/>
                  <a:gd name="T8" fmla="*/ 5 w 5"/>
                  <a:gd name="T9" fmla="*/ 0 h 6"/>
                </a:gdLst>
                <a:ahLst/>
                <a:cxnLst>
                  <a:cxn ang="0">
                    <a:pos x="T0" y="T1"/>
                  </a:cxn>
                  <a:cxn ang="0">
                    <a:pos x="T2" y="T3"/>
                  </a:cxn>
                  <a:cxn ang="0">
                    <a:pos x="T4" y="T5"/>
                  </a:cxn>
                  <a:cxn ang="0">
                    <a:pos x="T6" y="T7"/>
                  </a:cxn>
                  <a:cxn ang="0">
                    <a:pos x="T8" y="T9"/>
                  </a:cxn>
                </a:cxnLst>
                <a:rect l="0" t="0" r="r" b="b"/>
                <a:pathLst>
                  <a:path w="5" h="6">
                    <a:moveTo>
                      <a:pt x="5" y="0"/>
                    </a:moveTo>
                    <a:lnTo>
                      <a:pt x="2" y="2"/>
                    </a:lnTo>
                    <a:lnTo>
                      <a:pt x="0" y="6"/>
                    </a:lnTo>
                    <a:lnTo>
                      <a:pt x="5" y="4"/>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0" name="íSḷidé">
                <a:extLst>
                  <a:ext uri="{FF2B5EF4-FFF2-40B4-BE49-F238E27FC236}">
                    <a16:creationId xmlns:a16="http://schemas.microsoft.com/office/drawing/2014/main" id="{D7AF90C5-E2D9-4241-AA08-43AF12A0AFEB}"/>
                  </a:ext>
                </a:extLst>
              </p:cNvPr>
              <p:cNvSpPr/>
              <p:nvPr/>
            </p:nvSpPr>
            <p:spPr bwMode="auto">
              <a:xfrm>
                <a:off x="1965" y="1534"/>
                <a:ext cx="5" cy="6"/>
              </a:xfrm>
              <a:custGeom>
                <a:avLst/>
                <a:gdLst>
                  <a:gd name="T0" fmla="*/ 5 w 5"/>
                  <a:gd name="T1" fmla="*/ 0 h 6"/>
                  <a:gd name="T2" fmla="*/ 2 w 5"/>
                  <a:gd name="T3" fmla="*/ 2 h 6"/>
                  <a:gd name="T4" fmla="*/ 0 w 5"/>
                  <a:gd name="T5" fmla="*/ 6 h 6"/>
                  <a:gd name="T6" fmla="*/ 5 w 5"/>
                  <a:gd name="T7" fmla="*/ 4 h 6"/>
                  <a:gd name="T8" fmla="*/ 5 w 5"/>
                  <a:gd name="T9" fmla="*/ 0 h 6"/>
                </a:gdLst>
                <a:ahLst/>
                <a:cxnLst>
                  <a:cxn ang="0">
                    <a:pos x="T0" y="T1"/>
                  </a:cxn>
                  <a:cxn ang="0">
                    <a:pos x="T2" y="T3"/>
                  </a:cxn>
                  <a:cxn ang="0">
                    <a:pos x="T4" y="T5"/>
                  </a:cxn>
                  <a:cxn ang="0">
                    <a:pos x="T6" y="T7"/>
                  </a:cxn>
                  <a:cxn ang="0">
                    <a:pos x="T8" y="T9"/>
                  </a:cxn>
                </a:cxnLst>
                <a:rect l="0" t="0" r="r" b="b"/>
                <a:pathLst>
                  <a:path w="5" h="6">
                    <a:moveTo>
                      <a:pt x="5" y="0"/>
                    </a:moveTo>
                    <a:lnTo>
                      <a:pt x="2" y="2"/>
                    </a:lnTo>
                    <a:lnTo>
                      <a:pt x="0" y="6"/>
                    </a:lnTo>
                    <a:lnTo>
                      <a:pt x="5" y="4"/>
                    </a:lnTo>
                    <a:lnTo>
                      <a:pt x="5"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1" name="íṩlíḍè">
                <a:extLst>
                  <a:ext uri="{FF2B5EF4-FFF2-40B4-BE49-F238E27FC236}">
                    <a16:creationId xmlns:a16="http://schemas.microsoft.com/office/drawing/2014/main" id="{F6FC8C00-64AD-4FCE-9251-823BC1E69505}"/>
                  </a:ext>
                </a:extLst>
              </p:cNvPr>
              <p:cNvSpPr/>
              <p:nvPr/>
            </p:nvSpPr>
            <p:spPr bwMode="auto">
              <a:xfrm>
                <a:off x="1970" y="1474"/>
                <a:ext cx="4" cy="4"/>
              </a:xfrm>
              <a:custGeom>
                <a:avLst/>
                <a:gdLst>
                  <a:gd name="T0" fmla="*/ 4 w 4"/>
                  <a:gd name="T1" fmla="*/ 0 h 4"/>
                  <a:gd name="T2" fmla="*/ 0 w 4"/>
                  <a:gd name="T3" fmla="*/ 2 h 4"/>
                  <a:gd name="T4" fmla="*/ 0 w 4"/>
                  <a:gd name="T5" fmla="*/ 4 h 4"/>
                  <a:gd name="T6" fmla="*/ 4 w 4"/>
                  <a:gd name="T7" fmla="*/ 4 h 4"/>
                  <a:gd name="T8" fmla="*/ 4 w 4"/>
                  <a:gd name="T9" fmla="*/ 0 h 4"/>
                </a:gdLst>
                <a:ahLst/>
                <a:cxnLst>
                  <a:cxn ang="0">
                    <a:pos x="T0" y="T1"/>
                  </a:cxn>
                  <a:cxn ang="0">
                    <a:pos x="T2" y="T3"/>
                  </a:cxn>
                  <a:cxn ang="0">
                    <a:pos x="T4" y="T5"/>
                  </a:cxn>
                  <a:cxn ang="0">
                    <a:pos x="T6" y="T7"/>
                  </a:cxn>
                  <a:cxn ang="0">
                    <a:pos x="T8" y="T9"/>
                  </a:cxn>
                </a:cxnLst>
                <a:rect l="0" t="0" r="r" b="b"/>
                <a:pathLst>
                  <a:path w="4" h="4">
                    <a:moveTo>
                      <a:pt x="4" y="0"/>
                    </a:moveTo>
                    <a:lnTo>
                      <a:pt x="0" y="2"/>
                    </a:lnTo>
                    <a:lnTo>
                      <a:pt x="0" y="4"/>
                    </a:lnTo>
                    <a:lnTo>
                      <a:pt x="4" y="4"/>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2" name="iSlïdé">
                <a:extLst>
                  <a:ext uri="{FF2B5EF4-FFF2-40B4-BE49-F238E27FC236}">
                    <a16:creationId xmlns:a16="http://schemas.microsoft.com/office/drawing/2014/main" id="{93F8F020-329D-42EB-A7A3-EF5E3B4D58F1}"/>
                  </a:ext>
                </a:extLst>
              </p:cNvPr>
              <p:cNvSpPr/>
              <p:nvPr/>
            </p:nvSpPr>
            <p:spPr bwMode="auto">
              <a:xfrm>
                <a:off x="1970" y="1474"/>
                <a:ext cx="4" cy="4"/>
              </a:xfrm>
              <a:custGeom>
                <a:avLst/>
                <a:gdLst>
                  <a:gd name="T0" fmla="*/ 4 w 4"/>
                  <a:gd name="T1" fmla="*/ 0 h 4"/>
                  <a:gd name="T2" fmla="*/ 0 w 4"/>
                  <a:gd name="T3" fmla="*/ 2 h 4"/>
                  <a:gd name="T4" fmla="*/ 0 w 4"/>
                  <a:gd name="T5" fmla="*/ 4 h 4"/>
                  <a:gd name="T6" fmla="*/ 4 w 4"/>
                  <a:gd name="T7" fmla="*/ 4 h 4"/>
                  <a:gd name="T8" fmla="*/ 4 w 4"/>
                  <a:gd name="T9" fmla="*/ 0 h 4"/>
                </a:gdLst>
                <a:ahLst/>
                <a:cxnLst>
                  <a:cxn ang="0">
                    <a:pos x="T0" y="T1"/>
                  </a:cxn>
                  <a:cxn ang="0">
                    <a:pos x="T2" y="T3"/>
                  </a:cxn>
                  <a:cxn ang="0">
                    <a:pos x="T4" y="T5"/>
                  </a:cxn>
                  <a:cxn ang="0">
                    <a:pos x="T6" y="T7"/>
                  </a:cxn>
                  <a:cxn ang="0">
                    <a:pos x="T8" y="T9"/>
                  </a:cxn>
                </a:cxnLst>
                <a:rect l="0" t="0" r="r" b="b"/>
                <a:pathLst>
                  <a:path w="4" h="4">
                    <a:moveTo>
                      <a:pt x="4" y="0"/>
                    </a:moveTo>
                    <a:lnTo>
                      <a:pt x="0" y="2"/>
                    </a:lnTo>
                    <a:lnTo>
                      <a:pt x="0" y="4"/>
                    </a:lnTo>
                    <a:lnTo>
                      <a:pt x="4" y="4"/>
                    </a:lnTo>
                    <a:lnTo>
                      <a:pt x="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3" name="ïsľîďe">
                <a:extLst>
                  <a:ext uri="{FF2B5EF4-FFF2-40B4-BE49-F238E27FC236}">
                    <a16:creationId xmlns:a16="http://schemas.microsoft.com/office/drawing/2014/main" id="{0A5006AA-C650-4969-91D5-1C6BB121EF2A}"/>
                  </a:ext>
                </a:extLst>
              </p:cNvPr>
              <p:cNvSpPr/>
              <p:nvPr/>
            </p:nvSpPr>
            <p:spPr bwMode="auto">
              <a:xfrm>
                <a:off x="1794" y="1647"/>
                <a:ext cx="165" cy="340"/>
              </a:xfrm>
              <a:custGeom>
                <a:avLst/>
                <a:gdLst>
                  <a:gd name="T0" fmla="*/ 55 w 79"/>
                  <a:gd name="T1" fmla="*/ 51 h 163"/>
                  <a:gd name="T2" fmla="*/ 54 w 79"/>
                  <a:gd name="T3" fmla="*/ 51 h 163"/>
                  <a:gd name="T4" fmla="*/ 0 w 79"/>
                  <a:gd name="T5" fmla="*/ 163 h 163"/>
                  <a:gd name="T6" fmla="*/ 1 w 79"/>
                  <a:gd name="T7" fmla="*/ 163 h 163"/>
                  <a:gd name="T8" fmla="*/ 55 w 79"/>
                  <a:gd name="T9" fmla="*/ 51 h 163"/>
                  <a:gd name="T10" fmla="*/ 78 w 79"/>
                  <a:gd name="T11" fmla="*/ 0 h 163"/>
                  <a:gd name="T12" fmla="*/ 54 w 79"/>
                  <a:gd name="T13" fmla="*/ 50 h 163"/>
                  <a:gd name="T14" fmla="*/ 56 w 79"/>
                  <a:gd name="T15" fmla="*/ 50 h 163"/>
                  <a:gd name="T16" fmla="*/ 79 w 79"/>
                  <a:gd name="T17" fmla="*/ 0 h 163"/>
                  <a:gd name="T18" fmla="*/ 78 w 79"/>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163">
                    <a:moveTo>
                      <a:pt x="55" y="51"/>
                    </a:moveTo>
                    <a:cubicBezTo>
                      <a:pt x="54" y="51"/>
                      <a:pt x="54" y="51"/>
                      <a:pt x="54" y="51"/>
                    </a:cubicBezTo>
                    <a:cubicBezTo>
                      <a:pt x="0" y="163"/>
                      <a:pt x="0" y="163"/>
                      <a:pt x="0" y="163"/>
                    </a:cubicBezTo>
                    <a:cubicBezTo>
                      <a:pt x="1" y="163"/>
                      <a:pt x="1" y="163"/>
                      <a:pt x="1" y="163"/>
                    </a:cubicBezTo>
                    <a:cubicBezTo>
                      <a:pt x="55" y="51"/>
                      <a:pt x="55" y="51"/>
                      <a:pt x="55" y="51"/>
                    </a:cubicBezTo>
                    <a:moveTo>
                      <a:pt x="78" y="0"/>
                    </a:moveTo>
                    <a:cubicBezTo>
                      <a:pt x="54" y="50"/>
                      <a:pt x="54" y="50"/>
                      <a:pt x="54" y="50"/>
                    </a:cubicBezTo>
                    <a:cubicBezTo>
                      <a:pt x="56" y="50"/>
                      <a:pt x="56" y="50"/>
                      <a:pt x="56" y="50"/>
                    </a:cubicBezTo>
                    <a:cubicBezTo>
                      <a:pt x="79" y="0"/>
                      <a:pt x="79" y="0"/>
                      <a:pt x="79" y="0"/>
                    </a:cubicBezTo>
                    <a:cubicBezTo>
                      <a:pt x="79" y="0"/>
                      <a:pt x="79" y="0"/>
                      <a:pt x="7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4" name="îşľïḋê">
                <a:extLst>
                  <a:ext uri="{FF2B5EF4-FFF2-40B4-BE49-F238E27FC236}">
                    <a16:creationId xmlns:a16="http://schemas.microsoft.com/office/drawing/2014/main" id="{B1E6EB45-C500-4609-8A96-2140E49F9BEB}"/>
                  </a:ext>
                </a:extLst>
              </p:cNvPr>
              <p:cNvSpPr/>
              <p:nvPr/>
            </p:nvSpPr>
            <p:spPr bwMode="auto">
              <a:xfrm>
                <a:off x="1907" y="1751"/>
                <a:ext cx="4" cy="2"/>
              </a:xfrm>
              <a:custGeom>
                <a:avLst/>
                <a:gdLst>
                  <a:gd name="T0" fmla="*/ 4 w 4"/>
                  <a:gd name="T1" fmla="*/ 0 h 2"/>
                  <a:gd name="T2" fmla="*/ 0 w 4"/>
                  <a:gd name="T3" fmla="*/ 0 h 2"/>
                  <a:gd name="T4" fmla="*/ 0 w 4"/>
                  <a:gd name="T5" fmla="*/ 2 h 2"/>
                  <a:gd name="T6" fmla="*/ 2 w 4"/>
                  <a:gd name="T7" fmla="*/ 2 h 2"/>
                  <a:gd name="T8" fmla="*/ 4 w 4"/>
                  <a:gd name="T9" fmla="*/ 0 h 2"/>
                </a:gdLst>
                <a:ahLst/>
                <a:cxnLst>
                  <a:cxn ang="0">
                    <a:pos x="T0" y="T1"/>
                  </a:cxn>
                  <a:cxn ang="0">
                    <a:pos x="T2" y="T3"/>
                  </a:cxn>
                  <a:cxn ang="0">
                    <a:pos x="T4" y="T5"/>
                  </a:cxn>
                  <a:cxn ang="0">
                    <a:pos x="T6" y="T7"/>
                  </a:cxn>
                  <a:cxn ang="0">
                    <a:pos x="T8" y="T9"/>
                  </a:cxn>
                </a:cxnLst>
                <a:rect l="0" t="0" r="r" b="b"/>
                <a:pathLst>
                  <a:path w="4" h="2">
                    <a:moveTo>
                      <a:pt x="4" y="0"/>
                    </a:moveTo>
                    <a:lnTo>
                      <a:pt x="0" y="0"/>
                    </a:lnTo>
                    <a:lnTo>
                      <a:pt x="0" y="2"/>
                    </a:lnTo>
                    <a:lnTo>
                      <a:pt x="2" y="2"/>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5" name="iṧ1îďe">
                <a:extLst>
                  <a:ext uri="{FF2B5EF4-FFF2-40B4-BE49-F238E27FC236}">
                    <a16:creationId xmlns:a16="http://schemas.microsoft.com/office/drawing/2014/main" id="{56135840-F34B-49F4-9304-0319095503AC}"/>
                  </a:ext>
                </a:extLst>
              </p:cNvPr>
              <p:cNvSpPr/>
              <p:nvPr/>
            </p:nvSpPr>
            <p:spPr bwMode="auto">
              <a:xfrm>
                <a:off x="1907" y="1751"/>
                <a:ext cx="4" cy="2"/>
              </a:xfrm>
              <a:custGeom>
                <a:avLst/>
                <a:gdLst>
                  <a:gd name="T0" fmla="*/ 4 w 4"/>
                  <a:gd name="T1" fmla="*/ 0 h 2"/>
                  <a:gd name="T2" fmla="*/ 0 w 4"/>
                  <a:gd name="T3" fmla="*/ 0 h 2"/>
                  <a:gd name="T4" fmla="*/ 0 w 4"/>
                  <a:gd name="T5" fmla="*/ 2 h 2"/>
                  <a:gd name="T6" fmla="*/ 2 w 4"/>
                  <a:gd name="T7" fmla="*/ 2 h 2"/>
                  <a:gd name="T8" fmla="*/ 4 w 4"/>
                  <a:gd name="T9" fmla="*/ 0 h 2"/>
                </a:gdLst>
                <a:ahLst/>
                <a:cxnLst>
                  <a:cxn ang="0">
                    <a:pos x="T0" y="T1"/>
                  </a:cxn>
                  <a:cxn ang="0">
                    <a:pos x="T2" y="T3"/>
                  </a:cxn>
                  <a:cxn ang="0">
                    <a:pos x="T4" y="T5"/>
                  </a:cxn>
                  <a:cxn ang="0">
                    <a:pos x="T6" y="T7"/>
                  </a:cxn>
                  <a:cxn ang="0">
                    <a:pos x="T8" y="T9"/>
                  </a:cxn>
                </a:cxnLst>
                <a:rect l="0" t="0" r="r" b="b"/>
                <a:pathLst>
                  <a:path w="4" h="2">
                    <a:moveTo>
                      <a:pt x="4" y="0"/>
                    </a:moveTo>
                    <a:lnTo>
                      <a:pt x="0" y="0"/>
                    </a:lnTo>
                    <a:lnTo>
                      <a:pt x="0" y="2"/>
                    </a:lnTo>
                    <a:lnTo>
                      <a:pt x="2" y="2"/>
                    </a:lnTo>
                    <a:lnTo>
                      <a:pt x="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6" name="îšḻïďè">
                <a:extLst>
                  <a:ext uri="{FF2B5EF4-FFF2-40B4-BE49-F238E27FC236}">
                    <a16:creationId xmlns:a16="http://schemas.microsoft.com/office/drawing/2014/main" id="{49DE5465-ED63-4225-BD59-0779F06D77C8}"/>
                  </a:ext>
                </a:extLst>
              </p:cNvPr>
              <p:cNvSpPr/>
              <p:nvPr/>
            </p:nvSpPr>
            <p:spPr bwMode="auto">
              <a:xfrm>
                <a:off x="1552" y="1557"/>
                <a:ext cx="403" cy="86"/>
              </a:xfrm>
              <a:custGeom>
                <a:avLst/>
                <a:gdLst>
                  <a:gd name="T0" fmla="*/ 148 w 193"/>
                  <a:gd name="T1" fmla="*/ 30 h 41"/>
                  <a:gd name="T2" fmla="*/ 146 w 193"/>
                  <a:gd name="T3" fmla="*/ 31 h 41"/>
                  <a:gd name="T4" fmla="*/ 193 w 193"/>
                  <a:gd name="T5" fmla="*/ 41 h 41"/>
                  <a:gd name="T6" fmla="*/ 193 w 193"/>
                  <a:gd name="T7" fmla="*/ 40 h 41"/>
                  <a:gd name="T8" fmla="*/ 193 w 193"/>
                  <a:gd name="T9" fmla="*/ 40 h 41"/>
                  <a:gd name="T10" fmla="*/ 193 w 193"/>
                  <a:gd name="T11" fmla="*/ 40 h 41"/>
                  <a:gd name="T12" fmla="*/ 193 w 193"/>
                  <a:gd name="T13" fmla="*/ 40 h 41"/>
                  <a:gd name="T14" fmla="*/ 193 w 193"/>
                  <a:gd name="T15" fmla="*/ 40 h 41"/>
                  <a:gd name="T16" fmla="*/ 193 w 193"/>
                  <a:gd name="T17" fmla="*/ 40 h 41"/>
                  <a:gd name="T18" fmla="*/ 193 w 193"/>
                  <a:gd name="T19" fmla="*/ 40 h 41"/>
                  <a:gd name="T20" fmla="*/ 193 w 193"/>
                  <a:gd name="T21" fmla="*/ 40 h 41"/>
                  <a:gd name="T22" fmla="*/ 193 w 193"/>
                  <a:gd name="T23" fmla="*/ 39 h 41"/>
                  <a:gd name="T24" fmla="*/ 148 w 193"/>
                  <a:gd name="T25" fmla="*/ 30 h 41"/>
                  <a:gd name="T26" fmla="*/ 1 w 193"/>
                  <a:gd name="T27" fmla="*/ 0 h 41"/>
                  <a:gd name="T28" fmla="*/ 0 w 193"/>
                  <a:gd name="T29" fmla="*/ 0 h 41"/>
                  <a:gd name="T30" fmla="*/ 0 w 193"/>
                  <a:gd name="T31" fmla="*/ 0 h 41"/>
                  <a:gd name="T32" fmla="*/ 0 w 193"/>
                  <a:gd name="T33" fmla="*/ 0 h 41"/>
                  <a:gd name="T34" fmla="*/ 0 w 193"/>
                  <a:gd name="T35" fmla="*/ 0 h 41"/>
                  <a:gd name="T36" fmla="*/ 0 w 193"/>
                  <a:gd name="T37" fmla="*/ 0 h 41"/>
                  <a:gd name="T38" fmla="*/ 0 w 193"/>
                  <a:gd name="T39" fmla="*/ 0 h 41"/>
                  <a:gd name="T40" fmla="*/ 0 w 193"/>
                  <a:gd name="T41" fmla="*/ 0 h 41"/>
                  <a:gd name="T42" fmla="*/ 0 w 193"/>
                  <a:gd name="T43" fmla="*/ 0 h 41"/>
                  <a:gd name="T44" fmla="*/ 0 w 193"/>
                  <a:gd name="T45" fmla="*/ 1 h 41"/>
                  <a:gd name="T46" fmla="*/ 144 w 193"/>
                  <a:gd name="T47" fmla="*/ 31 h 41"/>
                  <a:gd name="T48" fmla="*/ 146 w 193"/>
                  <a:gd name="T49" fmla="*/ 30 h 41"/>
                  <a:gd name="T50" fmla="*/ 1 w 193"/>
                  <a:gd name="T5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3" h="41">
                    <a:moveTo>
                      <a:pt x="148" y="30"/>
                    </a:moveTo>
                    <a:cubicBezTo>
                      <a:pt x="146" y="31"/>
                      <a:pt x="146" y="31"/>
                      <a:pt x="146" y="31"/>
                    </a:cubicBezTo>
                    <a:cubicBezTo>
                      <a:pt x="193" y="41"/>
                      <a:pt x="193" y="41"/>
                      <a:pt x="193" y="41"/>
                    </a:cubicBezTo>
                    <a:cubicBezTo>
                      <a:pt x="193" y="41"/>
                      <a:pt x="193" y="40"/>
                      <a:pt x="193" y="40"/>
                    </a:cubicBezTo>
                    <a:cubicBezTo>
                      <a:pt x="193" y="40"/>
                      <a:pt x="193" y="40"/>
                      <a:pt x="193" y="40"/>
                    </a:cubicBezTo>
                    <a:cubicBezTo>
                      <a:pt x="193" y="40"/>
                      <a:pt x="193" y="40"/>
                      <a:pt x="193" y="40"/>
                    </a:cubicBezTo>
                    <a:cubicBezTo>
                      <a:pt x="193" y="40"/>
                      <a:pt x="193" y="40"/>
                      <a:pt x="193" y="40"/>
                    </a:cubicBezTo>
                    <a:cubicBezTo>
                      <a:pt x="193" y="40"/>
                      <a:pt x="193" y="40"/>
                      <a:pt x="193" y="40"/>
                    </a:cubicBezTo>
                    <a:cubicBezTo>
                      <a:pt x="193" y="40"/>
                      <a:pt x="193" y="40"/>
                      <a:pt x="193" y="40"/>
                    </a:cubicBezTo>
                    <a:cubicBezTo>
                      <a:pt x="193" y="40"/>
                      <a:pt x="193" y="40"/>
                      <a:pt x="193" y="40"/>
                    </a:cubicBezTo>
                    <a:cubicBezTo>
                      <a:pt x="193" y="40"/>
                      <a:pt x="193" y="40"/>
                      <a:pt x="193" y="40"/>
                    </a:cubicBezTo>
                    <a:cubicBezTo>
                      <a:pt x="193" y="40"/>
                      <a:pt x="193" y="40"/>
                      <a:pt x="193" y="39"/>
                    </a:cubicBezTo>
                    <a:cubicBezTo>
                      <a:pt x="148" y="30"/>
                      <a:pt x="148" y="30"/>
                      <a:pt x="148" y="30"/>
                    </a:cubicBezTo>
                    <a:moveTo>
                      <a:pt x="1"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144" y="31"/>
                      <a:pt x="144" y="31"/>
                      <a:pt x="144" y="31"/>
                    </a:cubicBezTo>
                    <a:cubicBezTo>
                      <a:pt x="146" y="30"/>
                      <a:pt x="146" y="30"/>
                      <a:pt x="146" y="3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7" name="iSḷidé">
                <a:extLst>
                  <a:ext uri="{FF2B5EF4-FFF2-40B4-BE49-F238E27FC236}">
                    <a16:creationId xmlns:a16="http://schemas.microsoft.com/office/drawing/2014/main" id="{7F105851-C1C7-4106-B123-6093AC6DAF3D}"/>
                  </a:ext>
                </a:extLst>
              </p:cNvPr>
              <p:cNvSpPr/>
              <p:nvPr/>
            </p:nvSpPr>
            <p:spPr bwMode="auto">
              <a:xfrm>
                <a:off x="1853" y="1620"/>
                <a:ext cx="8" cy="2"/>
              </a:xfrm>
              <a:custGeom>
                <a:avLst/>
                <a:gdLst>
                  <a:gd name="T0" fmla="*/ 4 w 8"/>
                  <a:gd name="T1" fmla="*/ 0 h 2"/>
                  <a:gd name="T2" fmla="*/ 0 w 8"/>
                  <a:gd name="T3" fmla="*/ 2 h 2"/>
                  <a:gd name="T4" fmla="*/ 4 w 8"/>
                  <a:gd name="T5" fmla="*/ 2 h 2"/>
                  <a:gd name="T6" fmla="*/ 8 w 8"/>
                  <a:gd name="T7" fmla="*/ 0 h 2"/>
                  <a:gd name="T8" fmla="*/ 4 w 8"/>
                  <a:gd name="T9" fmla="*/ 0 h 2"/>
                </a:gdLst>
                <a:ahLst/>
                <a:cxnLst>
                  <a:cxn ang="0">
                    <a:pos x="T0" y="T1"/>
                  </a:cxn>
                  <a:cxn ang="0">
                    <a:pos x="T2" y="T3"/>
                  </a:cxn>
                  <a:cxn ang="0">
                    <a:pos x="T4" y="T5"/>
                  </a:cxn>
                  <a:cxn ang="0">
                    <a:pos x="T6" y="T7"/>
                  </a:cxn>
                  <a:cxn ang="0">
                    <a:pos x="T8" y="T9"/>
                  </a:cxn>
                </a:cxnLst>
                <a:rect l="0" t="0" r="r" b="b"/>
                <a:pathLst>
                  <a:path w="8" h="2">
                    <a:moveTo>
                      <a:pt x="4" y="0"/>
                    </a:moveTo>
                    <a:lnTo>
                      <a:pt x="0" y="2"/>
                    </a:lnTo>
                    <a:lnTo>
                      <a:pt x="4" y="2"/>
                    </a:lnTo>
                    <a:lnTo>
                      <a:pt x="8" y="0"/>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8" name="íṩ1ïďè">
                <a:extLst>
                  <a:ext uri="{FF2B5EF4-FFF2-40B4-BE49-F238E27FC236}">
                    <a16:creationId xmlns:a16="http://schemas.microsoft.com/office/drawing/2014/main" id="{414DE722-C1DE-429B-AA7E-5348BDC9165E}"/>
                  </a:ext>
                </a:extLst>
              </p:cNvPr>
              <p:cNvSpPr/>
              <p:nvPr/>
            </p:nvSpPr>
            <p:spPr bwMode="auto">
              <a:xfrm>
                <a:off x="1853" y="1620"/>
                <a:ext cx="8" cy="2"/>
              </a:xfrm>
              <a:custGeom>
                <a:avLst/>
                <a:gdLst>
                  <a:gd name="T0" fmla="*/ 4 w 8"/>
                  <a:gd name="T1" fmla="*/ 0 h 2"/>
                  <a:gd name="T2" fmla="*/ 0 w 8"/>
                  <a:gd name="T3" fmla="*/ 2 h 2"/>
                  <a:gd name="T4" fmla="*/ 4 w 8"/>
                  <a:gd name="T5" fmla="*/ 2 h 2"/>
                  <a:gd name="T6" fmla="*/ 8 w 8"/>
                  <a:gd name="T7" fmla="*/ 0 h 2"/>
                  <a:gd name="T8" fmla="*/ 4 w 8"/>
                  <a:gd name="T9" fmla="*/ 0 h 2"/>
                </a:gdLst>
                <a:ahLst/>
                <a:cxnLst>
                  <a:cxn ang="0">
                    <a:pos x="T0" y="T1"/>
                  </a:cxn>
                  <a:cxn ang="0">
                    <a:pos x="T2" y="T3"/>
                  </a:cxn>
                  <a:cxn ang="0">
                    <a:pos x="T4" y="T5"/>
                  </a:cxn>
                  <a:cxn ang="0">
                    <a:pos x="T6" y="T7"/>
                  </a:cxn>
                  <a:cxn ang="0">
                    <a:pos x="T8" y="T9"/>
                  </a:cxn>
                </a:cxnLst>
                <a:rect l="0" t="0" r="r" b="b"/>
                <a:pathLst>
                  <a:path w="8" h="2">
                    <a:moveTo>
                      <a:pt x="4" y="0"/>
                    </a:moveTo>
                    <a:lnTo>
                      <a:pt x="0" y="2"/>
                    </a:lnTo>
                    <a:lnTo>
                      <a:pt x="4" y="2"/>
                    </a:lnTo>
                    <a:lnTo>
                      <a:pt x="8" y="0"/>
                    </a:lnTo>
                    <a:lnTo>
                      <a:pt x="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9" name="iŝ1îḑe">
                <a:extLst>
                  <a:ext uri="{FF2B5EF4-FFF2-40B4-BE49-F238E27FC236}">
                    <a16:creationId xmlns:a16="http://schemas.microsoft.com/office/drawing/2014/main" id="{D8BAB8EE-6DAC-4B71-954E-722F1F523D72}"/>
                  </a:ext>
                </a:extLst>
              </p:cNvPr>
              <p:cNvSpPr/>
              <p:nvPr/>
            </p:nvSpPr>
            <p:spPr bwMode="auto">
              <a:xfrm>
                <a:off x="1552" y="1557"/>
                <a:ext cx="2"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0" y="0"/>
                    </a:cubicBezTo>
                    <a:cubicBezTo>
                      <a:pt x="1" y="0"/>
                      <a:pt x="1" y="0"/>
                      <a:pt x="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0" name="iṣlíḋé">
                <a:extLst>
                  <a:ext uri="{FF2B5EF4-FFF2-40B4-BE49-F238E27FC236}">
                    <a16:creationId xmlns:a16="http://schemas.microsoft.com/office/drawing/2014/main" id="{F88DDC8C-9E93-42C4-BEBF-027A567D29E0}"/>
                  </a:ext>
                </a:extLst>
              </p:cNvPr>
              <p:cNvSpPr/>
              <p:nvPr/>
            </p:nvSpPr>
            <p:spPr bwMode="auto">
              <a:xfrm>
                <a:off x="1967" y="1643"/>
                <a:ext cx="253" cy="104"/>
              </a:xfrm>
              <a:custGeom>
                <a:avLst/>
                <a:gdLst>
                  <a:gd name="T0" fmla="*/ 66 w 121"/>
                  <a:gd name="T1" fmla="*/ 26 h 50"/>
                  <a:gd name="T2" fmla="*/ 65 w 121"/>
                  <a:gd name="T3" fmla="*/ 28 h 50"/>
                  <a:gd name="T4" fmla="*/ 120 w 121"/>
                  <a:gd name="T5" fmla="*/ 50 h 50"/>
                  <a:gd name="T6" fmla="*/ 121 w 121"/>
                  <a:gd name="T7" fmla="*/ 50 h 50"/>
                  <a:gd name="T8" fmla="*/ 121 w 121"/>
                  <a:gd name="T9" fmla="*/ 49 h 50"/>
                  <a:gd name="T10" fmla="*/ 66 w 121"/>
                  <a:gd name="T11" fmla="*/ 26 h 50"/>
                  <a:gd name="T12" fmla="*/ 0 w 121"/>
                  <a:gd name="T13" fmla="*/ 0 h 50"/>
                  <a:gd name="T14" fmla="*/ 0 w 121"/>
                  <a:gd name="T15" fmla="*/ 1 h 50"/>
                  <a:gd name="T16" fmla="*/ 24 w 121"/>
                  <a:gd name="T17" fmla="*/ 11 h 50"/>
                  <a:gd name="T18" fmla="*/ 24 w 121"/>
                  <a:gd name="T19" fmla="*/ 11 h 50"/>
                  <a:gd name="T20" fmla="*/ 24 w 121"/>
                  <a:gd name="T21" fmla="*/ 10 h 50"/>
                  <a:gd name="T22" fmla="*/ 0 w 121"/>
                  <a:gd name="T2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 h="50">
                    <a:moveTo>
                      <a:pt x="66" y="26"/>
                    </a:moveTo>
                    <a:cubicBezTo>
                      <a:pt x="65" y="27"/>
                      <a:pt x="65" y="27"/>
                      <a:pt x="65" y="28"/>
                    </a:cubicBezTo>
                    <a:cubicBezTo>
                      <a:pt x="120" y="50"/>
                      <a:pt x="120" y="50"/>
                      <a:pt x="120" y="50"/>
                    </a:cubicBezTo>
                    <a:cubicBezTo>
                      <a:pt x="121" y="50"/>
                      <a:pt x="121" y="50"/>
                      <a:pt x="121" y="50"/>
                    </a:cubicBezTo>
                    <a:cubicBezTo>
                      <a:pt x="121" y="49"/>
                      <a:pt x="121" y="49"/>
                      <a:pt x="121" y="49"/>
                    </a:cubicBezTo>
                    <a:cubicBezTo>
                      <a:pt x="66" y="26"/>
                      <a:pt x="66" y="26"/>
                      <a:pt x="66" y="26"/>
                    </a:cubicBezTo>
                    <a:moveTo>
                      <a:pt x="0" y="0"/>
                    </a:moveTo>
                    <a:cubicBezTo>
                      <a:pt x="0" y="0"/>
                      <a:pt x="0" y="1"/>
                      <a:pt x="0" y="1"/>
                    </a:cubicBezTo>
                    <a:cubicBezTo>
                      <a:pt x="24" y="11"/>
                      <a:pt x="24" y="11"/>
                      <a:pt x="24" y="11"/>
                    </a:cubicBezTo>
                    <a:cubicBezTo>
                      <a:pt x="24" y="11"/>
                      <a:pt x="24" y="11"/>
                      <a:pt x="24" y="11"/>
                    </a:cubicBezTo>
                    <a:cubicBezTo>
                      <a:pt x="24" y="10"/>
                      <a:pt x="24" y="10"/>
                      <a:pt x="24" y="1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1" name="íṥ1ide">
                <a:extLst>
                  <a:ext uri="{FF2B5EF4-FFF2-40B4-BE49-F238E27FC236}">
                    <a16:creationId xmlns:a16="http://schemas.microsoft.com/office/drawing/2014/main" id="{83B3456A-7445-406D-A077-12B92462947C}"/>
                  </a:ext>
                </a:extLst>
              </p:cNvPr>
              <p:cNvSpPr/>
              <p:nvPr/>
            </p:nvSpPr>
            <p:spPr bwMode="auto">
              <a:xfrm>
                <a:off x="2018" y="1663"/>
                <a:ext cx="87" cy="38"/>
              </a:xfrm>
              <a:custGeom>
                <a:avLst/>
                <a:gdLst>
                  <a:gd name="T0" fmla="*/ 0 w 42"/>
                  <a:gd name="T1" fmla="*/ 0 h 18"/>
                  <a:gd name="T2" fmla="*/ 0 w 42"/>
                  <a:gd name="T3" fmla="*/ 1 h 18"/>
                  <a:gd name="T4" fmla="*/ 0 w 42"/>
                  <a:gd name="T5" fmla="*/ 1 h 18"/>
                  <a:gd name="T6" fmla="*/ 41 w 42"/>
                  <a:gd name="T7" fmla="*/ 18 h 18"/>
                  <a:gd name="T8" fmla="*/ 42 w 42"/>
                  <a:gd name="T9" fmla="*/ 16 h 18"/>
                  <a:gd name="T10" fmla="*/ 0 w 42"/>
                  <a:gd name="T11" fmla="*/ 0 h 18"/>
                </a:gdLst>
                <a:ahLst/>
                <a:cxnLst>
                  <a:cxn ang="0">
                    <a:pos x="T0" y="T1"/>
                  </a:cxn>
                  <a:cxn ang="0">
                    <a:pos x="T2" y="T3"/>
                  </a:cxn>
                  <a:cxn ang="0">
                    <a:pos x="T4" y="T5"/>
                  </a:cxn>
                  <a:cxn ang="0">
                    <a:pos x="T6" y="T7"/>
                  </a:cxn>
                  <a:cxn ang="0">
                    <a:pos x="T8" y="T9"/>
                  </a:cxn>
                  <a:cxn ang="0">
                    <a:pos x="T10" y="T11"/>
                  </a:cxn>
                </a:cxnLst>
                <a:rect l="0" t="0" r="r" b="b"/>
                <a:pathLst>
                  <a:path w="42" h="18">
                    <a:moveTo>
                      <a:pt x="0" y="0"/>
                    </a:moveTo>
                    <a:cubicBezTo>
                      <a:pt x="0" y="0"/>
                      <a:pt x="0" y="0"/>
                      <a:pt x="0" y="1"/>
                    </a:cubicBezTo>
                    <a:cubicBezTo>
                      <a:pt x="0" y="1"/>
                      <a:pt x="0" y="1"/>
                      <a:pt x="0" y="1"/>
                    </a:cubicBezTo>
                    <a:cubicBezTo>
                      <a:pt x="41" y="18"/>
                      <a:pt x="41" y="18"/>
                      <a:pt x="41" y="18"/>
                    </a:cubicBezTo>
                    <a:cubicBezTo>
                      <a:pt x="41" y="17"/>
                      <a:pt x="41" y="17"/>
                      <a:pt x="42" y="16"/>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2" name="îşliḑê">
                <a:extLst>
                  <a:ext uri="{FF2B5EF4-FFF2-40B4-BE49-F238E27FC236}">
                    <a16:creationId xmlns:a16="http://schemas.microsoft.com/office/drawing/2014/main" id="{045F6903-644E-40B5-B837-A96F774B148B}"/>
                  </a:ext>
                </a:extLst>
              </p:cNvPr>
              <p:cNvSpPr/>
              <p:nvPr/>
            </p:nvSpPr>
            <p:spPr bwMode="auto">
              <a:xfrm>
                <a:off x="2218" y="1747"/>
                <a:ext cx="2" cy="0"/>
              </a:xfrm>
              <a:custGeom>
                <a:avLst/>
                <a:gdLst>
                  <a:gd name="T0" fmla="*/ 1 w 1"/>
                  <a:gd name="T1" fmla="*/ 0 w 1"/>
                  <a:gd name="T2" fmla="*/ 1 w 1"/>
                  <a:gd name="T3" fmla="*/ 1 w 1"/>
                </a:gdLst>
                <a:ahLst/>
                <a:cxnLst>
                  <a:cxn ang="0">
                    <a:pos x="T0" y="0"/>
                  </a:cxn>
                  <a:cxn ang="0">
                    <a:pos x="T1" y="0"/>
                  </a:cxn>
                  <a:cxn ang="0">
                    <a:pos x="T2" y="0"/>
                  </a:cxn>
                  <a:cxn ang="0">
                    <a:pos x="T3" y="0"/>
                  </a:cxn>
                </a:cxnLst>
                <a:rect l="0" t="0" r="r" b="b"/>
                <a:pathLst>
                  <a:path w="1">
                    <a:moveTo>
                      <a:pt x="1" y="0"/>
                    </a:moveTo>
                    <a:cubicBezTo>
                      <a:pt x="0" y="0"/>
                      <a:pt x="0" y="0"/>
                      <a:pt x="0" y="0"/>
                    </a:cubicBezTo>
                    <a:cubicBezTo>
                      <a:pt x="1" y="0"/>
                      <a:pt x="1" y="0"/>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3" name="îṩḻîḍê">
                <a:extLst>
                  <a:ext uri="{FF2B5EF4-FFF2-40B4-BE49-F238E27FC236}">
                    <a16:creationId xmlns:a16="http://schemas.microsoft.com/office/drawing/2014/main" id="{2DB1D90A-43DA-474D-8F10-AB83C0B3DB17}"/>
                  </a:ext>
                </a:extLst>
              </p:cNvPr>
              <p:cNvSpPr/>
              <p:nvPr/>
            </p:nvSpPr>
            <p:spPr bwMode="auto">
              <a:xfrm>
                <a:off x="1755" y="1149"/>
                <a:ext cx="139" cy="333"/>
              </a:xfrm>
              <a:custGeom>
                <a:avLst/>
                <a:gdLst>
                  <a:gd name="T0" fmla="*/ 48 w 67"/>
                  <a:gd name="T1" fmla="*/ 112 h 160"/>
                  <a:gd name="T2" fmla="*/ 47 w 67"/>
                  <a:gd name="T3" fmla="*/ 113 h 160"/>
                  <a:gd name="T4" fmla="*/ 66 w 67"/>
                  <a:gd name="T5" fmla="*/ 160 h 160"/>
                  <a:gd name="T6" fmla="*/ 67 w 67"/>
                  <a:gd name="T7" fmla="*/ 159 h 160"/>
                  <a:gd name="T8" fmla="*/ 48 w 67"/>
                  <a:gd name="T9" fmla="*/ 112 h 160"/>
                  <a:gd name="T10" fmla="*/ 1 w 67"/>
                  <a:gd name="T11" fmla="*/ 0 h 160"/>
                  <a:gd name="T12" fmla="*/ 1 w 67"/>
                  <a:gd name="T13" fmla="*/ 0 h 160"/>
                  <a:gd name="T14" fmla="*/ 0 w 67"/>
                  <a:gd name="T15" fmla="*/ 1 h 160"/>
                  <a:gd name="T16" fmla="*/ 46 w 67"/>
                  <a:gd name="T17" fmla="*/ 111 h 160"/>
                  <a:gd name="T18" fmla="*/ 47 w 67"/>
                  <a:gd name="T19" fmla="*/ 111 h 160"/>
                  <a:gd name="T20" fmla="*/ 1 w 67"/>
                  <a:gd name="T21" fmla="*/ 0 h 160"/>
                  <a:gd name="T22" fmla="*/ 1 w 67"/>
                  <a:gd name="T23"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 h="160">
                    <a:moveTo>
                      <a:pt x="48" y="112"/>
                    </a:moveTo>
                    <a:cubicBezTo>
                      <a:pt x="47" y="113"/>
                      <a:pt x="47" y="113"/>
                      <a:pt x="47" y="113"/>
                    </a:cubicBezTo>
                    <a:cubicBezTo>
                      <a:pt x="66" y="160"/>
                      <a:pt x="66" y="160"/>
                      <a:pt x="66" y="160"/>
                    </a:cubicBezTo>
                    <a:cubicBezTo>
                      <a:pt x="67" y="160"/>
                      <a:pt x="67" y="160"/>
                      <a:pt x="67" y="159"/>
                    </a:cubicBezTo>
                    <a:cubicBezTo>
                      <a:pt x="48" y="112"/>
                      <a:pt x="48" y="112"/>
                      <a:pt x="48" y="112"/>
                    </a:cubicBezTo>
                    <a:moveTo>
                      <a:pt x="1" y="0"/>
                    </a:moveTo>
                    <a:cubicBezTo>
                      <a:pt x="1" y="0"/>
                      <a:pt x="1" y="0"/>
                      <a:pt x="1" y="0"/>
                    </a:cubicBezTo>
                    <a:cubicBezTo>
                      <a:pt x="1" y="1"/>
                      <a:pt x="0" y="1"/>
                      <a:pt x="0" y="1"/>
                    </a:cubicBezTo>
                    <a:cubicBezTo>
                      <a:pt x="46" y="111"/>
                      <a:pt x="46" y="111"/>
                      <a:pt x="46" y="111"/>
                    </a:cubicBezTo>
                    <a:cubicBezTo>
                      <a:pt x="47" y="111"/>
                      <a:pt x="47" y="111"/>
                      <a:pt x="47" y="111"/>
                    </a:cubicBezTo>
                    <a:cubicBezTo>
                      <a:pt x="1" y="0"/>
                      <a:pt x="1" y="0"/>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4" name="ïSḻïḍe">
                <a:extLst>
                  <a:ext uri="{FF2B5EF4-FFF2-40B4-BE49-F238E27FC236}">
                    <a16:creationId xmlns:a16="http://schemas.microsoft.com/office/drawing/2014/main" id="{45FBB277-3330-46DB-BAFE-1B64F5312F85}"/>
                  </a:ext>
                </a:extLst>
              </p:cNvPr>
              <p:cNvSpPr/>
              <p:nvPr/>
            </p:nvSpPr>
            <p:spPr bwMode="auto">
              <a:xfrm>
                <a:off x="1892" y="1480"/>
                <a:ext cx="38" cy="86"/>
              </a:xfrm>
              <a:custGeom>
                <a:avLst/>
                <a:gdLst>
                  <a:gd name="T0" fmla="*/ 4 w 18"/>
                  <a:gd name="T1" fmla="*/ 5 h 41"/>
                  <a:gd name="T2" fmla="*/ 2 w 18"/>
                  <a:gd name="T3" fmla="*/ 6 h 41"/>
                  <a:gd name="T4" fmla="*/ 17 w 18"/>
                  <a:gd name="T5" fmla="*/ 41 h 41"/>
                  <a:gd name="T6" fmla="*/ 18 w 18"/>
                  <a:gd name="T7" fmla="*/ 40 h 41"/>
                  <a:gd name="T8" fmla="*/ 4 w 18"/>
                  <a:gd name="T9" fmla="*/ 5 h 41"/>
                  <a:gd name="T10" fmla="*/ 1 w 18"/>
                  <a:gd name="T11" fmla="*/ 0 h 41"/>
                  <a:gd name="T12" fmla="*/ 0 w 18"/>
                  <a:gd name="T13" fmla="*/ 1 h 41"/>
                  <a:gd name="T14" fmla="*/ 2 w 18"/>
                  <a:gd name="T15" fmla="*/ 4 h 41"/>
                  <a:gd name="T16" fmla="*/ 3 w 18"/>
                  <a:gd name="T17" fmla="*/ 4 h 41"/>
                  <a:gd name="T18" fmla="*/ 1 w 18"/>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41">
                    <a:moveTo>
                      <a:pt x="4" y="5"/>
                    </a:moveTo>
                    <a:cubicBezTo>
                      <a:pt x="2" y="6"/>
                      <a:pt x="2" y="6"/>
                      <a:pt x="2" y="6"/>
                    </a:cubicBezTo>
                    <a:cubicBezTo>
                      <a:pt x="17" y="41"/>
                      <a:pt x="17" y="41"/>
                      <a:pt x="17" y="41"/>
                    </a:cubicBezTo>
                    <a:cubicBezTo>
                      <a:pt x="18" y="40"/>
                      <a:pt x="18" y="40"/>
                      <a:pt x="18" y="40"/>
                    </a:cubicBezTo>
                    <a:cubicBezTo>
                      <a:pt x="4" y="5"/>
                      <a:pt x="4" y="5"/>
                      <a:pt x="4" y="5"/>
                    </a:cubicBezTo>
                    <a:moveTo>
                      <a:pt x="1" y="0"/>
                    </a:moveTo>
                    <a:cubicBezTo>
                      <a:pt x="1" y="1"/>
                      <a:pt x="1" y="1"/>
                      <a:pt x="0" y="1"/>
                    </a:cubicBezTo>
                    <a:cubicBezTo>
                      <a:pt x="2" y="4"/>
                      <a:pt x="2" y="4"/>
                      <a:pt x="2" y="4"/>
                    </a:cubicBezTo>
                    <a:cubicBezTo>
                      <a:pt x="3" y="4"/>
                      <a:pt x="3" y="4"/>
                      <a:pt x="3" y="4"/>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5" name="ï$lïḑè">
                <a:extLst>
                  <a:ext uri="{FF2B5EF4-FFF2-40B4-BE49-F238E27FC236}">
                    <a16:creationId xmlns:a16="http://schemas.microsoft.com/office/drawing/2014/main" id="{626CE0CB-EA9D-4DFC-B8F9-4140D31425F1}"/>
                  </a:ext>
                </a:extLst>
              </p:cNvPr>
              <p:cNvSpPr/>
              <p:nvPr/>
            </p:nvSpPr>
            <p:spPr bwMode="auto">
              <a:xfrm>
                <a:off x="1947" y="1609"/>
                <a:ext cx="14" cy="27"/>
              </a:xfrm>
              <a:custGeom>
                <a:avLst/>
                <a:gdLst>
                  <a:gd name="T0" fmla="*/ 1 w 7"/>
                  <a:gd name="T1" fmla="*/ 0 h 13"/>
                  <a:gd name="T2" fmla="*/ 0 w 7"/>
                  <a:gd name="T3" fmla="*/ 0 h 13"/>
                  <a:gd name="T4" fmla="*/ 5 w 7"/>
                  <a:gd name="T5" fmla="*/ 13 h 13"/>
                  <a:gd name="T6" fmla="*/ 5 w 7"/>
                  <a:gd name="T7" fmla="*/ 13 h 13"/>
                  <a:gd name="T8" fmla="*/ 7 w 7"/>
                  <a:gd name="T9" fmla="*/ 13 h 13"/>
                  <a:gd name="T10" fmla="*/ 1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1" y="0"/>
                    </a:moveTo>
                    <a:cubicBezTo>
                      <a:pt x="1" y="0"/>
                      <a:pt x="0" y="0"/>
                      <a:pt x="0" y="0"/>
                    </a:cubicBezTo>
                    <a:cubicBezTo>
                      <a:pt x="5" y="13"/>
                      <a:pt x="5" y="13"/>
                      <a:pt x="5" y="13"/>
                    </a:cubicBezTo>
                    <a:cubicBezTo>
                      <a:pt x="5" y="13"/>
                      <a:pt x="5" y="13"/>
                      <a:pt x="5" y="13"/>
                    </a:cubicBezTo>
                    <a:cubicBezTo>
                      <a:pt x="6" y="13"/>
                      <a:pt x="6" y="13"/>
                      <a:pt x="7" y="13"/>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6" name="iŝḷiďè">
                <a:extLst>
                  <a:ext uri="{FF2B5EF4-FFF2-40B4-BE49-F238E27FC236}">
                    <a16:creationId xmlns:a16="http://schemas.microsoft.com/office/drawing/2014/main" id="{93A5322A-864A-40BB-9925-BE7F8D5F04B7}"/>
                  </a:ext>
                </a:extLst>
              </p:cNvPr>
              <p:cNvSpPr/>
              <p:nvPr/>
            </p:nvSpPr>
            <p:spPr bwMode="auto">
              <a:xfrm>
                <a:off x="1930" y="1568"/>
                <a:ext cx="19" cy="41"/>
              </a:xfrm>
              <a:custGeom>
                <a:avLst/>
                <a:gdLst>
                  <a:gd name="T0" fmla="*/ 1 w 9"/>
                  <a:gd name="T1" fmla="*/ 0 h 20"/>
                  <a:gd name="T2" fmla="*/ 0 w 9"/>
                  <a:gd name="T3" fmla="*/ 0 h 20"/>
                  <a:gd name="T4" fmla="*/ 8 w 9"/>
                  <a:gd name="T5" fmla="*/ 20 h 20"/>
                  <a:gd name="T6" fmla="*/ 9 w 9"/>
                  <a:gd name="T7" fmla="*/ 20 h 20"/>
                  <a:gd name="T8" fmla="*/ 1 w 9"/>
                  <a:gd name="T9" fmla="*/ 0 h 20"/>
                </a:gdLst>
                <a:ahLst/>
                <a:cxnLst>
                  <a:cxn ang="0">
                    <a:pos x="T0" y="T1"/>
                  </a:cxn>
                  <a:cxn ang="0">
                    <a:pos x="T2" y="T3"/>
                  </a:cxn>
                  <a:cxn ang="0">
                    <a:pos x="T4" y="T5"/>
                  </a:cxn>
                  <a:cxn ang="0">
                    <a:pos x="T6" y="T7"/>
                  </a:cxn>
                  <a:cxn ang="0">
                    <a:pos x="T8" y="T9"/>
                  </a:cxn>
                </a:cxnLst>
                <a:rect l="0" t="0" r="r" b="b"/>
                <a:pathLst>
                  <a:path w="9" h="20">
                    <a:moveTo>
                      <a:pt x="1" y="0"/>
                    </a:moveTo>
                    <a:cubicBezTo>
                      <a:pt x="0" y="0"/>
                      <a:pt x="0" y="0"/>
                      <a:pt x="0" y="0"/>
                    </a:cubicBezTo>
                    <a:cubicBezTo>
                      <a:pt x="8" y="20"/>
                      <a:pt x="8" y="20"/>
                      <a:pt x="8" y="20"/>
                    </a:cubicBezTo>
                    <a:cubicBezTo>
                      <a:pt x="8" y="20"/>
                      <a:pt x="9" y="20"/>
                      <a:pt x="9" y="2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7" name="îśľïḍê">
                <a:extLst>
                  <a:ext uri="{FF2B5EF4-FFF2-40B4-BE49-F238E27FC236}">
                    <a16:creationId xmlns:a16="http://schemas.microsoft.com/office/drawing/2014/main" id="{E618453E-0E37-45A6-A00F-0E11E041D309}"/>
                  </a:ext>
                </a:extLst>
              </p:cNvPr>
              <p:cNvSpPr/>
              <p:nvPr/>
            </p:nvSpPr>
            <p:spPr bwMode="auto">
              <a:xfrm>
                <a:off x="1851" y="1380"/>
                <a:ext cx="4" cy="4"/>
              </a:xfrm>
              <a:custGeom>
                <a:avLst/>
                <a:gdLst>
                  <a:gd name="T0" fmla="*/ 2 w 4"/>
                  <a:gd name="T1" fmla="*/ 0 h 4"/>
                  <a:gd name="T2" fmla="*/ 0 w 4"/>
                  <a:gd name="T3" fmla="*/ 0 h 4"/>
                  <a:gd name="T4" fmla="*/ 2 w 4"/>
                  <a:gd name="T5" fmla="*/ 4 h 4"/>
                  <a:gd name="T6" fmla="*/ 4 w 4"/>
                  <a:gd name="T7" fmla="*/ 2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lnTo>
                      <a:pt x="0" y="0"/>
                    </a:lnTo>
                    <a:lnTo>
                      <a:pt x="2" y="4"/>
                    </a:lnTo>
                    <a:lnTo>
                      <a:pt x="4"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8" name="isliďe">
                <a:extLst>
                  <a:ext uri="{FF2B5EF4-FFF2-40B4-BE49-F238E27FC236}">
                    <a16:creationId xmlns:a16="http://schemas.microsoft.com/office/drawing/2014/main" id="{0D2D7603-2E66-4B0F-A0CA-663EAA4342DC}"/>
                  </a:ext>
                </a:extLst>
              </p:cNvPr>
              <p:cNvSpPr/>
              <p:nvPr/>
            </p:nvSpPr>
            <p:spPr bwMode="auto">
              <a:xfrm>
                <a:off x="1851" y="1380"/>
                <a:ext cx="4" cy="4"/>
              </a:xfrm>
              <a:custGeom>
                <a:avLst/>
                <a:gdLst>
                  <a:gd name="T0" fmla="*/ 2 w 4"/>
                  <a:gd name="T1" fmla="*/ 0 h 4"/>
                  <a:gd name="T2" fmla="*/ 0 w 4"/>
                  <a:gd name="T3" fmla="*/ 0 h 4"/>
                  <a:gd name="T4" fmla="*/ 2 w 4"/>
                  <a:gd name="T5" fmla="*/ 4 h 4"/>
                  <a:gd name="T6" fmla="*/ 4 w 4"/>
                  <a:gd name="T7" fmla="*/ 2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lnTo>
                      <a:pt x="0" y="0"/>
                    </a:lnTo>
                    <a:lnTo>
                      <a:pt x="2" y="4"/>
                    </a:lnTo>
                    <a:lnTo>
                      <a:pt x="4" y="2"/>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9" name="iṥlíḍè">
                <a:extLst>
                  <a:ext uri="{FF2B5EF4-FFF2-40B4-BE49-F238E27FC236}">
                    <a16:creationId xmlns:a16="http://schemas.microsoft.com/office/drawing/2014/main" id="{44B4B067-4279-4309-A2CA-5B9FF9D17840}"/>
                  </a:ext>
                </a:extLst>
              </p:cNvPr>
              <p:cNvSpPr/>
              <p:nvPr/>
            </p:nvSpPr>
            <p:spPr bwMode="auto">
              <a:xfrm>
                <a:off x="1928" y="1563"/>
                <a:ext cx="4" cy="5"/>
              </a:xfrm>
              <a:custGeom>
                <a:avLst/>
                <a:gdLst>
                  <a:gd name="T0" fmla="*/ 2 w 4"/>
                  <a:gd name="T1" fmla="*/ 0 h 5"/>
                  <a:gd name="T2" fmla="*/ 0 w 4"/>
                  <a:gd name="T3" fmla="*/ 3 h 5"/>
                  <a:gd name="T4" fmla="*/ 2 w 4"/>
                  <a:gd name="T5" fmla="*/ 5 h 5"/>
                  <a:gd name="T6" fmla="*/ 4 w 4"/>
                  <a:gd name="T7" fmla="*/ 5 h 5"/>
                  <a:gd name="T8" fmla="*/ 2 w 4"/>
                  <a:gd name="T9" fmla="*/ 0 h 5"/>
                </a:gdLst>
                <a:ahLst/>
                <a:cxnLst>
                  <a:cxn ang="0">
                    <a:pos x="T0" y="T1"/>
                  </a:cxn>
                  <a:cxn ang="0">
                    <a:pos x="T2" y="T3"/>
                  </a:cxn>
                  <a:cxn ang="0">
                    <a:pos x="T4" y="T5"/>
                  </a:cxn>
                  <a:cxn ang="0">
                    <a:pos x="T6" y="T7"/>
                  </a:cxn>
                  <a:cxn ang="0">
                    <a:pos x="T8" y="T9"/>
                  </a:cxn>
                </a:cxnLst>
                <a:rect l="0" t="0" r="r" b="b"/>
                <a:pathLst>
                  <a:path w="4" h="5">
                    <a:moveTo>
                      <a:pt x="2" y="0"/>
                    </a:moveTo>
                    <a:lnTo>
                      <a:pt x="0" y="3"/>
                    </a:lnTo>
                    <a:lnTo>
                      <a:pt x="2" y="5"/>
                    </a:lnTo>
                    <a:lnTo>
                      <a:pt x="4" y="5"/>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0" name="îṥ1ïḋê">
                <a:extLst>
                  <a:ext uri="{FF2B5EF4-FFF2-40B4-BE49-F238E27FC236}">
                    <a16:creationId xmlns:a16="http://schemas.microsoft.com/office/drawing/2014/main" id="{5ADADF10-05CA-45EB-ACFB-CD06104CD2C9}"/>
                  </a:ext>
                </a:extLst>
              </p:cNvPr>
              <p:cNvSpPr/>
              <p:nvPr/>
            </p:nvSpPr>
            <p:spPr bwMode="auto">
              <a:xfrm>
                <a:off x="1928" y="1563"/>
                <a:ext cx="4" cy="5"/>
              </a:xfrm>
              <a:custGeom>
                <a:avLst/>
                <a:gdLst>
                  <a:gd name="T0" fmla="*/ 2 w 4"/>
                  <a:gd name="T1" fmla="*/ 0 h 5"/>
                  <a:gd name="T2" fmla="*/ 0 w 4"/>
                  <a:gd name="T3" fmla="*/ 3 h 5"/>
                  <a:gd name="T4" fmla="*/ 2 w 4"/>
                  <a:gd name="T5" fmla="*/ 5 h 5"/>
                  <a:gd name="T6" fmla="*/ 4 w 4"/>
                  <a:gd name="T7" fmla="*/ 5 h 5"/>
                  <a:gd name="T8" fmla="*/ 2 w 4"/>
                  <a:gd name="T9" fmla="*/ 0 h 5"/>
                </a:gdLst>
                <a:ahLst/>
                <a:cxnLst>
                  <a:cxn ang="0">
                    <a:pos x="T0" y="T1"/>
                  </a:cxn>
                  <a:cxn ang="0">
                    <a:pos x="T2" y="T3"/>
                  </a:cxn>
                  <a:cxn ang="0">
                    <a:pos x="T4" y="T5"/>
                  </a:cxn>
                  <a:cxn ang="0">
                    <a:pos x="T6" y="T7"/>
                  </a:cxn>
                  <a:cxn ang="0">
                    <a:pos x="T8" y="T9"/>
                  </a:cxn>
                </a:cxnLst>
                <a:rect l="0" t="0" r="r" b="b"/>
                <a:pathLst>
                  <a:path w="4" h="5">
                    <a:moveTo>
                      <a:pt x="2" y="0"/>
                    </a:moveTo>
                    <a:lnTo>
                      <a:pt x="0" y="3"/>
                    </a:lnTo>
                    <a:lnTo>
                      <a:pt x="2" y="5"/>
                    </a:lnTo>
                    <a:lnTo>
                      <a:pt x="4" y="5"/>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1" name="ïṣlïďê">
                <a:extLst>
                  <a:ext uri="{FF2B5EF4-FFF2-40B4-BE49-F238E27FC236}">
                    <a16:creationId xmlns:a16="http://schemas.microsoft.com/office/drawing/2014/main" id="{63AB1063-22C3-4ADE-8563-E20DDD35062C}"/>
                  </a:ext>
                </a:extLst>
              </p:cNvPr>
              <p:cNvSpPr/>
              <p:nvPr/>
            </p:nvSpPr>
            <p:spPr bwMode="auto">
              <a:xfrm>
                <a:off x="1896" y="1488"/>
                <a:ext cx="5" cy="5"/>
              </a:xfrm>
              <a:custGeom>
                <a:avLst/>
                <a:gdLst>
                  <a:gd name="T0" fmla="*/ 3 w 5"/>
                  <a:gd name="T1" fmla="*/ 0 h 5"/>
                  <a:gd name="T2" fmla="*/ 0 w 5"/>
                  <a:gd name="T3" fmla="*/ 0 h 5"/>
                  <a:gd name="T4" fmla="*/ 0 w 5"/>
                  <a:gd name="T5" fmla="*/ 5 h 5"/>
                  <a:gd name="T6" fmla="*/ 5 w 5"/>
                  <a:gd name="T7" fmla="*/ 2 h 5"/>
                  <a:gd name="T8" fmla="*/ 3 w 5"/>
                  <a:gd name="T9" fmla="*/ 0 h 5"/>
                </a:gdLst>
                <a:ahLst/>
                <a:cxnLst>
                  <a:cxn ang="0">
                    <a:pos x="T0" y="T1"/>
                  </a:cxn>
                  <a:cxn ang="0">
                    <a:pos x="T2" y="T3"/>
                  </a:cxn>
                  <a:cxn ang="0">
                    <a:pos x="T4" y="T5"/>
                  </a:cxn>
                  <a:cxn ang="0">
                    <a:pos x="T6" y="T7"/>
                  </a:cxn>
                  <a:cxn ang="0">
                    <a:pos x="T8" y="T9"/>
                  </a:cxn>
                </a:cxnLst>
                <a:rect l="0" t="0" r="r" b="b"/>
                <a:pathLst>
                  <a:path w="5" h="5">
                    <a:moveTo>
                      <a:pt x="3" y="0"/>
                    </a:moveTo>
                    <a:lnTo>
                      <a:pt x="0" y="0"/>
                    </a:lnTo>
                    <a:lnTo>
                      <a:pt x="0" y="5"/>
                    </a:lnTo>
                    <a:lnTo>
                      <a:pt x="5"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2" name="iṡļíďe">
                <a:extLst>
                  <a:ext uri="{FF2B5EF4-FFF2-40B4-BE49-F238E27FC236}">
                    <a16:creationId xmlns:a16="http://schemas.microsoft.com/office/drawing/2014/main" id="{480AAE2A-F16D-42F2-8B47-A760F1BD86DC}"/>
                  </a:ext>
                </a:extLst>
              </p:cNvPr>
              <p:cNvSpPr/>
              <p:nvPr/>
            </p:nvSpPr>
            <p:spPr bwMode="auto">
              <a:xfrm>
                <a:off x="1896" y="1488"/>
                <a:ext cx="5" cy="5"/>
              </a:xfrm>
              <a:custGeom>
                <a:avLst/>
                <a:gdLst>
                  <a:gd name="T0" fmla="*/ 3 w 5"/>
                  <a:gd name="T1" fmla="*/ 0 h 5"/>
                  <a:gd name="T2" fmla="*/ 0 w 5"/>
                  <a:gd name="T3" fmla="*/ 0 h 5"/>
                  <a:gd name="T4" fmla="*/ 0 w 5"/>
                  <a:gd name="T5" fmla="*/ 5 h 5"/>
                  <a:gd name="T6" fmla="*/ 5 w 5"/>
                  <a:gd name="T7" fmla="*/ 2 h 5"/>
                  <a:gd name="T8" fmla="*/ 3 w 5"/>
                  <a:gd name="T9" fmla="*/ 0 h 5"/>
                </a:gdLst>
                <a:ahLst/>
                <a:cxnLst>
                  <a:cxn ang="0">
                    <a:pos x="T0" y="T1"/>
                  </a:cxn>
                  <a:cxn ang="0">
                    <a:pos x="T2" y="T3"/>
                  </a:cxn>
                  <a:cxn ang="0">
                    <a:pos x="T4" y="T5"/>
                  </a:cxn>
                  <a:cxn ang="0">
                    <a:pos x="T6" y="T7"/>
                  </a:cxn>
                  <a:cxn ang="0">
                    <a:pos x="T8" y="T9"/>
                  </a:cxn>
                </a:cxnLst>
                <a:rect l="0" t="0" r="r" b="b"/>
                <a:pathLst>
                  <a:path w="5" h="5">
                    <a:moveTo>
                      <a:pt x="3" y="0"/>
                    </a:moveTo>
                    <a:lnTo>
                      <a:pt x="0" y="0"/>
                    </a:lnTo>
                    <a:lnTo>
                      <a:pt x="0" y="5"/>
                    </a:lnTo>
                    <a:lnTo>
                      <a:pt x="5" y="2"/>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3" name="íSļïḑè">
                <a:extLst>
                  <a:ext uri="{FF2B5EF4-FFF2-40B4-BE49-F238E27FC236}">
                    <a16:creationId xmlns:a16="http://schemas.microsoft.com/office/drawing/2014/main" id="{52AF42EE-0CA3-48E2-9C40-FCDA772F203A}"/>
                  </a:ext>
                </a:extLst>
              </p:cNvPr>
              <p:cNvSpPr/>
              <p:nvPr/>
            </p:nvSpPr>
            <p:spPr bwMode="auto">
              <a:xfrm>
                <a:off x="1757" y="1149"/>
                <a:ext cx="179" cy="175"/>
              </a:xfrm>
              <a:custGeom>
                <a:avLst/>
                <a:gdLst>
                  <a:gd name="T0" fmla="*/ 0 w 86"/>
                  <a:gd name="T1" fmla="*/ 0 h 84"/>
                  <a:gd name="T2" fmla="*/ 0 w 86"/>
                  <a:gd name="T3" fmla="*/ 0 h 84"/>
                  <a:gd name="T4" fmla="*/ 0 w 86"/>
                  <a:gd name="T5" fmla="*/ 0 h 84"/>
                  <a:gd name="T6" fmla="*/ 86 w 86"/>
                  <a:gd name="T7" fmla="*/ 84 h 84"/>
                  <a:gd name="T8" fmla="*/ 86 w 86"/>
                  <a:gd name="T9" fmla="*/ 82 h 84"/>
                  <a:gd name="T10" fmla="*/ 5 w 86"/>
                  <a:gd name="T11" fmla="*/ 3 h 84"/>
                  <a:gd name="T12" fmla="*/ 0 w 8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86" h="84">
                    <a:moveTo>
                      <a:pt x="0" y="0"/>
                    </a:moveTo>
                    <a:cubicBezTo>
                      <a:pt x="0" y="0"/>
                      <a:pt x="0" y="0"/>
                      <a:pt x="0" y="0"/>
                    </a:cubicBezTo>
                    <a:cubicBezTo>
                      <a:pt x="0" y="0"/>
                      <a:pt x="0" y="0"/>
                      <a:pt x="0" y="0"/>
                    </a:cubicBezTo>
                    <a:cubicBezTo>
                      <a:pt x="86" y="84"/>
                      <a:pt x="86" y="84"/>
                      <a:pt x="86" y="84"/>
                    </a:cubicBezTo>
                    <a:cubicBezTo>
                      <a:pt x="86" y="83"/>
                      <a:pt x="86" y="82"/>
                      <a:pt x="86" y="82"/>
                    </a:cubicBezTo>
                    <a:cubicBezTo>
                      <a:pt x="5" y="3"/>
                      <a:pt x="5" y="3"/>
                      <a:pt x="5" y="3"/>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4" name="ïṣliḓe">
                <a:extLst>
                  <a:ext uri="{FF2B5EF4-FFF2-40B4-BE49-F238E27FC236}">
                    <a16:creationId xmlns:a16="http://schemas.microsoft.com/office/drawing/2014/main" id="{818CF628-89EE-4D2F-8BB1-58899B9CCEC5}"/>
                  </a:ext>
                </a:extLst>
              </p:cNvPr>
              <p:cNvSpPr/>
              <p:nvPr/>
            </p:nvSpPr>
            <p:spPr bwMode="auto">
              <a:xfrm>
                <a:off x="1936" y="1320"/>
                <a:ext cx="9" cy="8"/>
              </a:xfrm>
              <a:custGeom>
                <a:avLst/>
                <a:gdLst>
                  <a:gd name="T0" fmla="*/ 0 w 4"/>
                  <a:gd name="T1" fmla="*/ 0 h 4"/>
                  <a:gd name="T2" fmla="*/ 0 w 4"/>
                  <a:gd name="T3" fmla="*/ 2 h 4"/>
                  <a:gd name="T4" fmla="*/ 3 w 4"/>
                  <a:gd name="T5" fmla="*/ 4 h 4"/>
                  <a:gd name="T6" fmla="*/ 4 w 4"/>
                  <a:gd name="T7" fmla="*/ 3 h 4"/>
                  <a:gd name="T8" fmla="*/ 0 w 4"/>
                  <a:gd name="T9" fmla="*/ 0 h 4"/>
                </a:gdLst>
                <a:ahLst/>
                <a:cxnLst>
                  <a:cxn ang="0">
                    <a:pos x="T0" y="T1"/>
                  </a:cxn>
                  <a:cxn ang="0">
                    <a:pos x="T2" y="T3"/>
                  </a:cxn>
                  <a:cxn ang="0">
                    <a:pos x="T4" y="T5"/>
                  </a:cxn>
                  <a:cxn ang="0">
                    <a:pos x="T6" y="T7"/>
                  </a:cxn>
                  <a:cxn ang="0">
                    <a:pos x="T8" y="T9"/>
                  </a:cxn>
                </a:cxnLst>
                <a:rect l="0" t="0" r="r" b="b"/>
                <a:pathLst>
                  <a:path w="4" h="4">
                    <a:moveTo>
                      <a:pt x="0" y="0"/>
                    </a:moveTo>
                    <a:cubicBezTo>
                      <a:pt x="0" y="0"/>
                      <a:pt x="0" y="1"/>
                      <a:pt x="0" y="2"/>
                    </a:cubicBezTo>
                    <a:cubicBezTo>
                      <a:pt x="3" y="4"/>
                      <a:pt x="3" y="4"/>
                      <a:pt x="3" y="4"/>
                    </a:cubicBezTo>
                    <a:cubicBezTo>
                      <a:pt x="4" y="3"/>
                      <a:pt x="4" y="3"/>
                      <a:pt x="4" y="3"/>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5" name="iŝlíḑè">
                <a:extLst>
                  <a:ext uri="{FF2B5EF4-FFF2-40B4-BE49-F238E27FC236}">
                    <a16:creationId xmlns:a16="http://schemas.microsoft.com/office/drawing/2014/main" id="{39C047FB-3EA2-4B65-83C0-8DC5BF9BCE8D}"/>
                  </a:ext>
                </a:extLst>
              </p:cNvPr>
              <p:cNvSpPr/>
              <p:nvPr/>
            </p:nvSpPr>
            <p:spPr bwMode="auto">
              <a:xfrm>
                <a:off x="1974" y="1359"/>
                <a:ext cx="4" cy="4"/>
              </a:xfrm>
              <a:custGeom>
                <a:avLst/>
                <a:gdLst>
                  <a:gd name="T0" fmla="*/ 4 w 4"/>
                  <a:gd name="T1" fmla="*/ 0 h 4"/>
                  <a:gd name="T2" fmla="*/ 0 w 4"/>
                  <a:gd name="T3" fmla="*/ 0 h 4"/>
                  <a:gd name="T4" fmla="*/ 4 w 4"/>
                  <a:gd name="T5" fmla="*/ 4 h 4"/>
                  <a:gd name="T6" fmla="*/ 4 w 4"/>
                  <a:gd name="T7" fmla="*/ 0 h 4"/>
                  <a:gd name="T8" fmla="*/ 4 w 4"/>
                  <a:gd name="T9" fmla="*/ 0 h 4"/>
                </a:gdLst>
                <a:ahLst/>
                <a:cxnLst>
                  <a:cxn ang="0">
                    <a:pos x="T0" y="T1"/>
                  </a:cxn>
                  <a:cxn ang="0">
                    <a:pos x="T2" y="T3"/>
                  </a:cxn>
                  <a:cxn ang="0">
                    <a:pos x="T4" y="T5"/>
                  </a:cxn>
                  <a:cxn ang="0">
                    <a:pos x="T6" y="T7"/>
                  </a:cxn>
                  <a:cxn ang="0">
                    <a:pos x="T8" y="T9"/>
                  </a:cxn>
                </a:cxnLst>
                <a:rect l="0" t="0" r="r" b="b"/>
                <a:pathLst>
                  <a:path w="4" h="4">
                    <a:moveTo>
                      <a:pt x="4" y="0"/>
                    </a:moveTo>
                    <a:lnTo>
                      <a:pt x="0" y="0"/>
                    </a:lnTo>
                    <a:lnTo>
                      <a:pt x="4" y="4"/>
                    </a:lnTo>
                    <a:lnTo>
                      <a:pt x="4" y="0"/>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6" name="íṧḻîdê">
                <a:extLst>
                  <a:ext uri="{FF2B5EF4-FFF2-40B4-BE49-F238E27FC236}">
                    <a16:creationId xmlns:a16="http://schemas.microsoft.com/office/drawing/2014/main" id="{85250BDE-EFBF-4A0A-9B59-F4477B64EDBE}"/>
                  </a:ext>
                </a:extLst>
              </p:cNvPr>
              <p:cNvSpPr/>
              <p:nvPr/>
            </p:nvSpPr>
            <p:spPr bwMode="auto">
              <a:xfrm>
                <a:off x="1974" y="1359"/>
                <a:ext cx="4" cy="4"/>
              </a:xfrm>
              <a:custGeom>
                <a:avLst/>
                <a:gdLst>
                  <a:gd name="T0" fmla="*/ 4 w 4"/>
                  <a:gd name="T1" fmla="*/ 0 h 4"/>
                  <a:gd name="T2" fmla="*/ 0 w 4"/>
                  <a:gd name="T3" fmla="*/ 0 h 4"/>
                  <a:gd name="T4" fmla="*/ 4 w 4"/>
                  <a:gd name="T5" fmla="*/ 4 h 4"/>
                  <a:gd name="T6" fmla="*/ 4 w 4"/>
                  <a:gd name="T7" fmla="*/ 0 h 4"/>
                  <a:gd name="T8" fmla="*/ 4 w 4"/>
                  <a:gd name="T9" fmla="*/ 0 h 4"/>
                </a:gdLst>
                <a:ahLst/>
                <a:cxnLst>
                  <a:cxn ang="0">
                    <a:pos x="T0" y="T1"/>
                  </a:cxn>
                  <a:cxn ang="0">
                    <a:pos x="T2" y="T3"/>
                  </a:cxn>
                  <a:cxn ang="0">
                    <a:pos x="T4" y="T5"/>
                  </a:cxn>
                  <a:cxn ang="0">
                    <a:pos x="T6" y="T7"/>
                  </a:cxn>
                  <a:cxn ang="0">
                    <a:pos x="T8" y="T9"/>
                  </a:cxn>
                </a:cxnLst>
                <a:rect l="0" t="0" r="r" b="b"/>
                <a:pathLst>
                  <a:path w="4" h="4">
                    <a:moveTo>
                      <a:pt x="4" y="0"/>
                    </a:moveTo>
                    <a:lnTo>
                      <a:pt x="0" y="0"/>
                    </a:lnTo>
                    <a:lnTo>
                      <a:pt x="4" y="4"/>
                    </a:lnTo>
                    <a:lnTo>
                      <a:pt x="4" y="0"/>
                    </a:lnTo>
                    <a:lnTo>
                      <a:pt x="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7" name="îślídé">
                <a:extLst>
                  <a:ext uri="{FF2B5EF4-FFF2-40B4-BE49-F238E27FC236}">
                    <a16:creationId xmlns:a16="http://schemas.microsoft.com/office/drawing/2014/main" id="{B02CF16B-D765-4EA0-90CC-31D7493A0B61}"/>
                  </a:ext>
                </a:extLst>
              </p:cNvPr>
              <p:cNvSpPr/>
              <p:nvPr/>
            </p:nvSpPr>
            <p:spPr bwMode="auto">
              <a:xfrm>
                <a:off x="1945" y="1328"/>
                <a:ext cx="33" cy="31"/>
              </a:xfrm>
              <a:custGeom>
                <a:avLst/>
                <a:gdLst>
                  <a:gd name="T0" fmla="*/ 2 w 33"/>
                  <a:gd name="T1" fmla="*/ 0 h 31"/>
                  <a:gd name="T2" fmla="*/ 0 w 33"/>
                  <a:gd name="T3" fmla="*/ 2 h 31"/>
                  <a:gd name="T4" fmla="*/ 29 w 33"/>
                  <a:gd name="T5" fmla="*/ 31 h 31"/>
                  <a:gd name="T6" fmla="*/ 33 w 33"/>
                  <a:gd name="T7" fmla="*/ 31 h 31"/>
                  <a:gd name="T8" fmla="*/ 2 w 33"/>
                  <a:gd name="T9" fmla="*/ 0 h 31"/>
                </a:gdLst>
                <a:ahLst/>
                <a:cxnLst>
                  <a:cxn ang="0">
                    <a:pos x="T0" y="T1"/>
                  </a:cxn>
                  <a:cxn ang="0">
                    <a:pos x="T2" y="T3"/>
                  </a:cxn>
                  <a:cxn ang="0">
                    <a:pos x="T4" y="T5"/>
                  </a:cxn>
                  <a:cxn ang="0">
                    <a:pos x="T6" y="T7"/>
                  </a:cxn>
                  <a:cxn ang="0">
                    <a:pos x="T8" y="T9"/>
                  </a:cxn>
                </a:cxnLst>
                <a:rect l="0" t="0" r="r" b="b"/>
                <a:pathLst>
                  <a:path w="33" h="31">
                    <a:moveTo>
                      <a:pt x="2" y="0"/>
                    </a:moveTo>
                    <a:lnTo>
                      <a:pt x="0" y="2"/>
                    </a:lnTo>
                    <a:lnTo>
                      <a:pt x="29" y="31"/>
                    </a:lnTo>
                    <a:lnTo>
                      <a:pt x="33" y="3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8" name="îṣļidè">
                <a:extLst>
                  <a:ext uri="{FF2B5EF4-FFF2-40B4-BE49-F238E27FC236}">
                    <a16:creationId xmlns:a16="http://schemas.microsoft.com/office/drawing/2014/main" id="{291863FD-3F1D-4D57-B72A-56935C253E7C}"/>
                  </a:ext>
                </a:extLst>
              </p:cNvPr>
              <p:cNvSpPr/>
              <p:nvPr/>
            </p:nvSpPr>
            <p:spPr bwMode="auto">
              <a:xfrm>
                <a:off x="1945" y="1328"/>
                <a:ext cx="33" cy="31"/>
              </a:xfrm>
              <a:custGeom>
                <a:avLst/>
                <a:gdLst>
                  <a:gd name="T0" fmla="*/ 2 w 33"/>
                  <a:gd name="T1" fmla="*/ 0 h 31"/>
                  <a:gd name="T2" fmla="*/ 0 w 33"/>
                  <a:gd name="T3" fmla="*/ 2 h 31"/>
                  <a:gd name="T4" fmla="*/ 29 w 33"/>
                  <a:gd name="T5" fmla="*/ 31 h 31"/>
                  <a:gd name="T6" fmla="*/ 33 w 33"/>
                  <a:gd name="T7" fmla="*/ 31 h 31"/>
                  <a:gd name="T8" fmla="*/ 2 w 33"/>
                  <a:gd name="T9" fmla="*/ 0 h 31"/>
                </a:gdLst>
                <a:ahLst/>
                <a:cxnLst>
                  <a:cxn ang="0">
                    <a:pos x="T0" y="T1"/>
                  </a:cxn>
                  <a:cxn ang="0">
                    <a:pos x="T2" y="T3"/>
                  </a:cxn>
                  <a:cxn ang="0">
                    <a:pos x="T4" y="T5"/>
                  </a:cxn>
                  <a:cxn ang="0">
                    <a:pos x="T6" y="T7"/>
                  </a:cxn>
                  <a:cxn ang="0">
                    <a:pos x="T8" y="T9"/>
                  </a:cxn>
                </a:cxnLst>
                <a:rect l="0" t="0" r="r" b="b"/>
                <a:pathLst>
                  <a:path w="33" h="31">
                    <a:moveTo>
                      <a:pt x="2" y="0"/>
                    </a:moveTo>
                    <a:lnTo>
                      <a:pt x="0" y="2"/>
                    </a:lnTo>
                    <a:lnTo>
                      <a:pt x="29" y="31"/>
                    </a:lnTo>
                    <a:lnTo>
                      <a:pt x="33" y="31"/>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9" name="îṣḻîďé">
                <a:extLst>
                  <a:ext uri="{FF2B5EF4-FFF2-40B4-BE49-F238E27FC236}">
                    <a16:creationId xmlns:a16="http://schemas.microsoft.com/office/drawing/2014/main" id="{7A000E19-1C48-4AAE-B18C-E9B75D39C949}"/>
                  </a:ext>
                </a:extLst>
              </p:cNvPr>
              <p:cNvSpPr/>
              <p:nvPr/>
            </p:nvSpPr>
            <p:spPr bwMode="auto">
              <a:xfrm>
                <a:off x="1980" y="1361"/>
                <a:ext cx="15" cy="15"/>
              </a:xfrm>
              <a:custGeom>
                <a:avLst/>
                <a:gdLst>
                  <a:gd name="T0" fmla="*/ 0 w 7"/>
                  <a:gd name="T1" fmla="*/ 0 h 7"/>
                  <a:gd name="T2" fmla="*/ 0 w 7"/>
                  <a:gd name="T3" fmla="*/ 2 h 7"/>
                  <a:gd name="T4" fmla="*/ 5 w 7"/>
                  <a:gd name="T5" fmla="*/ 7 h 7"/>
                  <a:gd name="T6" fmla="*/ 7 w 7"/>
                  <a:gd name="T7" fmla="*/ 7 h 7"/>
                  <a:gd name="T8" fmla="*/ 0 w 7"/>
                  <a:gd name="T9" fmla="*/ 0 h 7"/>
                </a:gdLst>
                <a:ahLst/>
                <a:cxnLst>
                  <a:cxn ang="0">
                    <a:pos x="T0" y="T1"/>
                  </a:cxn>
                  <a:cxn ang="0">
                    <a:pos x="T2" y="T3"/>
                  </a:cxn>
                  <a:cxn ang="0">
                    <a:pos x="T4" y="T5"/>
                  </a:cxn>
                  <a:cxn ang="0">
                    <a:pos x="T6" y="T7"/>
                  </a:cxn>
                  <a:cxn ang="0">
                    <a:pos x="T8" y="T9"/>
                  </a:cxn>
                </a:cxnLst>
                <a:rect l="0" t="0" r="r" b="b"/>
                <a:pathLst>
                  <a:path w="7" h="7">
                    <a:moveTo>
                      <a:pt x="0" y="0"/>
                    </a:moveTo>
                    <a:cubicBezTo>
                      <a:pt x="0" y="2"/>
                      <a:pt x="0" y="2"/>
                      <a:pt x="0" y="2"/>
                    </a:cubicBezTo>
                    <a:cubicBezTo>
                      <a:pt x="5" y="7"/>
                      <a:pt x="5" y="7"/>
                      <a:pt x="5" y="7"/>
                    </a:cubicBezTo>
                    <a:cubicBezTo>
                      <a:pt x="6" y="7"/>
                      <a:pt x="6" y="7"/>
                      <a:pt x="7" y="7"/>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0" name="îŝḷiḓe">
                <a:extLst>
                  <a:ext uri="{FF2B5EF4-FFF2-40B4-BE49-F238E27FC236}">
                    <a16:creationId xmlns:a16="http://schemas.microsoft.com/office/drawing/2014/main" id="{37052C4C-07EA-436F-9167-87D8DDEE78BE}"/>
                  </a:ext>
                </a:extLst>
              </p:cNvPr>
              <p:cNvSpPr/>
              <p:nvPr/>
            </p:nvSpPr>
            <p:spPr bwMode="auto">
              <a:xfrm>
                <a:off x="1990" y="1376"/>
                <a:ext cx="82" cy="77"/>
              </a:xfrm>
              <a:custGeom>
                <a:avLst/>
                <a:gdLst>
                  <a:gd name="T0" fmla="*/ 30 w 39"/>
                  <a:gd name="T1" fmla="*/ 27 h 37"/>
                  <a:gd name="T2" fmla="*/ 32 w 39"/>
                  <a:gd name="T3" fmla="*/ 31 h 37"/>
                  <a:gd name="T4" fmla="*/ 39 w 39"/>
                  <a:gd name="T5" fmla="*/ 37 h 37"/>
                  <a:gd name="T6" fmla="*/ 39 w 39"/>
                  <a:gd name="T7" fmla="*/ 36 h 37"/>
                  <a:gd name="T8" fmla="*/ 38 w 39"/>
                  <a:gd name="T9" fmla="*/ 34 h 37"/>
                  <a:gd name="T10" fmla="*/ 30 w 39"/>
                  <a:gd name="T11" fmla="*/ 27 h 37"/>
                  <a:gd name="T12" fmla="*/ 2 w 39"/>
                  <a:gd name="T13" fmla="*/ 0 h 37"/>
                  <a:gd name="T14" fmla="*/ 0 w 39"/>
                  <a:gd name="T15" fmla="*/ 0 h 37"/>
                  <a:gd name="T16" fmla="*/ 29 w 39"/>
                  <a:gd name="T17" fmla="*/ 28 h 37"/>
                  <a:gd name="T18" fmla="*/ 27 w 39"/>
                  <a:gd name="T19" fmla="*/ 24 h 37"/>
                  <a:gd name="T20" fmla="*/ 2 w 39"/>
                  <a:gd name="T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37">
                    <a:moveTo>
                      <a:pt x="30" y="27"/>
                    </a:moveTo>
                    <a:cubicBezTo>
                      <a:pt x="32" y="31"/>
                      <a:pt x="32" y="31"/>
                      <a:pt x="32" y="31"/>
                    </a:cubicBezTo>
                    <a:cubicBezTo>
                      <a:pt x="39" y="37"/>
                      <a:pt x="39" y="37"/>
                      <a:pt x="39" y="37"/>
                    </a:cubicBezTo>
                    <a:cubicBezTo>
                      <a:pt x="39" y="37"/>
                      <a:pt x="39" y="37"/>
                      <a:pt x="39" y="36"/>
                    </a:cubicBezTo>
                    <a:cubicBezTo>
                      <a:pt x="38" y="34"/>
                      <a:pt x="38" y="34"/>
                      <a:pt x="38" y="34"/>
                    </a:cubicBezTo>
                    <a:cubicBezTo>
                      <a:pt x="30" y="27"/>
                      <a:pt x="30" y="27"/>
                      <a:pt x="30" y="27"/>
                    </a:cubicBezTo>
                    <a:moveTo>
                      <a:pt x="2" y="0"/>
                    </a:moveTo>
                    <a:cubicBezTo>
                      <a:pt x="1" y="0"/>
                      <a:pt x="1" y="0"/>
                      <a:pt x="0" y="0"/>
                    </a:cubicBezTo>
                    <a:cubicBezTo>
                      <a:pt x="29" y="28"/>
                      <a:pt x="29" y="28"/>
                      <a:pt x="29" y="28"/>
                    </a:cubicBezTo>
                    <a:cubicBezTo>
                      <a:pt x="27" y="24"/>
                      <a:pt x="27" y="24"/>
                      <a:pt x="27" y="24"/>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1" name="îŝḷíde">
                <a:extLst>
                  <a:ext uri="{FF2B5EF4-FFF2-40B4-BE49-F238E27FC236}">
                    <a16:creationId xmlns:a16="http://schemas.microsoft.com/office/drawing/2014/main" id="{0B0B51E3-6EB1-402B-BE43-6ED226861A55}"/>
                  </a:ext>
                </a:extLst>
              </p:cNvPr>
              <p:cNvSpPr/>
              <p:nvPr/>
            </p:nvSpPr>
            <p:spPr bwMode="auto">
              <a:xfrm>
                <a:off x="1942" y="1326"/>
                <a:ext cx="5" cy="4"/>
              </a:xfrm>
              <a:custGeom>
                <a:avLst/>
                <a:gdLst>
                  <a:gd name="T0" fmla="*/ 3 w 5"/>
                  <a:gd name="T1" fmla="*/ 0 h 4"/>
                  <a:gd name="T2" fmla="*/ 0 w 5"/>
                  <a:gd name="T3" fmla="*/ 2 h 4"/>
                  <a:gd name="T4" fmla="*/ 3 w 5"/>
                  <a:gd name="T5" fmla="*/ 4 h 4"/>
                  <a:gd name="T6" fmla="*/ 5 w 5"/>
                  <a:gd name="T7" fmla="*/ 2 h 4"/>
                  <a:gd name="T8" fmla="*/ 3 w 5"/>
                  <a:gd name="T9" fmla="*/ 0 h 4"/>
                </a:gdLst>
                <a:ahLst/>
                <a:cxnLst>
                  <a:cxn ang="0">
                    <a:pos x="T0" y="T1"/>
                  </a:cxn>
                  <a:cxn ang="0">
                    <a:pos x="T2" y="T3"/>
                  </a:cxn>
                  <a:cxn ang="0">
                    <a:pos x="T4" y="T5"/>
                  </a:cxn>
                  <a:cxn ang="0">
                    <a:pos x="T6" y="T7"/>
                  </a:cxn>
                  <a:cxn ang="0">
                    <a:pos x="T8" y="T9"/>
                  </a:cxn>
                </a:cxnLst>
                <a:rect l="0" t="0" r="r" b="b"/>
                <a:pathLst>
                  <a:path w="5" h="4">
                    <a:moveTo>
                      <a:pt x="3" y="0"/>
                    </a:moveTo>
                    <a:lnTo>
                      <a:pt x="0" y="2"/>
                    </a:lnTo>
                    <a:lnTo>
                      <a:pt x="3" y="4"/>
                    </a:lnTo>
                    <a:lnTo>
                      <a:pt x="5"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2" name="iš1ïḋè">
                <a:extLst>
                  <a:ext uri="{FF2B5EF4-FFF2-40B4-BE49-F238E27FC236}">
                    <a16:creationId xmlns:a16="http://schemas.microsoft.com/office/drawing/2014/main" id="{E932823B-32F5-4D31-BDA8-B0F761A64229}"/>
                  </a:ext>
                </a:extLst>
              </p:cNvPr>
              <p:cNvSpPr/>
              <p:nvPr/>
            </p:nvSpPr>
            <p:spPr bwMode="auto">
              <a:xfrm>
                <a:off x="1942" y="1326"/>
                <a:ext cx="5" cy="4"/>
              </a:xfrm>
              <a:custGeom>
                <a:avLst/>
                <a:gdLst>
                  <a:gd name="T0" fmla="*/ 3 w 5"/>
                  <a:gd name="T1" fmla="*/ 0 h 4"/>
                  <a:gd name="T2" fmla="*/ 0 w 5"/>
                  <a:gd name="T3" fmla="*/ 2 h 4"/>
                  <a:gd name="T4" fmla="*/ 3 w 5"/>
                  <a:gd name="T5" fmla="*/ 4 h 4"/>
                  <a:gd name="T6" fmla="*/ 5 w 5"/>
                  <a:gd name="T7" fmla="*/ 2 h 4"/>
                  <a:gd name="T8" fmla="*/ 3 w 5"/>
                  <a:gd name="T9" fmla="*/ 0 h 4"/>
                </a:gdLst>
                <a:ahLst/>
                <a:cxnLst>
                  <a:cxn ang="0">
                    <a:pos x="T0" y="T1"/>
                  </a:cxn>
                  <a:cxn ang="0">
                    <a:pos x="T2" y="T3"/>
                  </a:cxn>
                  <a:cxn ang="0">
                    <a:pos x="T4" y="T5"/>
                  </a:cxn>
                  <a:cxn ang="0">
                    <a:pos x="T6" y="T7"/>
                  </a:cxn>
                  <a:cxn ang="0">
                    <a:pos x="T8" y="T9"/>
                  </a:cxn>
                </a:cxnLst>
                <a:rect l="0" t="0" r="r" b="b"/>
                <a:pathLst>
                  <a:path w="5" h="4">
                    <a:moveTo>
                      <a:pt x="3" y="0"/>
                    </a:moveTo>
                    <a:lnTo>
                      <a:pt x="0" y="2"/>
                    </a:lnTo>
                    <a:lnTo>
                      <a:pt x="3" y="4"/>
                    </a:lnTo>
                    <a:lnTo>
                      <a:pt x="5" y="2"/>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3" name="iṣļîḑe">
                <a:extLst>
                  <a:ext uri="{FF2B5EF4-FFF2-40B4-BE49-F238E27FC236}">
                    <a16:creationId xmlns:a16="http://schemas.microsoft.com/office/drawing/2014/main" id="{3E06BC24-F20A-46A9-AE4E-1971C8626003}"/>
                  </a:ext>
                </a:extLst>
              </p:cNvPr>
              <p:cNvSpPr/>
              <p:nvPr/>
            </p:nvSpPr>
            <p:spPr bwMode="auto">
              <a:xfrm>
                <a:off x="2047" y="1426"/>
                <a:ext cx="10" cy="14"/>
              </a:xfrm>
              <a:custGeom>
                <a:avLst/>
                <a:gdLst>
                  <a:gd name="T0" fmla="*/ 0 w 10"/>
                  <a:gd name="T1" fmla="*/ 0 h 14"/>
                  <a:gd name="T2" fmla="*/ 4 w 10"/>
                  <a:gd name="T3" fmla="*/ 8 h 14"/>
                  <a:gd name="T4" fmla="*/ 10 w 10"/>
                  <a:gd name="T5" fmla="*/ 14 h 14"/>
                  <a:gd name="T6" fmla="*/ 6 w 10"/>
                  <a:gd name="T7" fmla="*/ 6 h 14"/>
                  <a:gd name="T8" fmla="*/ 0 w 10"/>
                  <a:gd name="T9" fmla="*/ 0 h 14"/>
                </a:gdLst>
                <a:ahLst/>
                <a:cxnLst>
                  <a:cxn ang="0">
                    <a:pos x="T0" y="T1"/>
                  </a:cxn>
                  <a:cxn ang="0">
                    <a:pos x="T2" y="T3"/>
                  </a:cxn>
                  <a:cxn ang="0">
                    <a:pos x="T4" y="T5"/>
                  </a:cxn>
                  <a:cxn ang="0">
                    <a:pos x="T6" y="T7"/>
                  </a:cxn>
                  <a:cxn ang="0">
                    <a:pos x="T8" y="T9"/>
                  </a:cxn>
                </a:cxnLst>
                <a:rect l="0" t="0" r="r" b="b"/>
                <a:pathLst>
                  <a:path w="10" h="14">
                    <a:moveTo>
                      <a:pt x="0" y="0"/>
                    </a:moveTo>
                    <a:lnTo>
                      <a:pt x="4" y="8"/>
                    </a:lnTo>
                    <a:lnTo>
                      <a:pt x="10" y="14"/>
                    </a:lnTo>
                    <a:lnTo>
                      <a:pt x="6" y="6"/>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4" name="îşḷïďê">
                <a:extLst>
                  <a:ext uri="{FF2B5EF4-FFF2-40B4-BE49-F238E27FC236}">
                    <a16:creationId xmlns:a16="http://schemas.microsoft.com/office/drawing/2014/main" id="{25B0F1FA-87E4-4EC9-863B-FE7A19785CF6}"/>
                  </a:ext>
                </a:extLst>
              </p:cNvPr>
              <p:cNvSpPr/>
              <p:nvPr/>
            </p:nvSpPr>
            <p:spPr bwMode="auto">
              <a:xfrm>
                <a:off x="2047" y="1426"/>
                <a:ext cx="10" cy="14"/>
              </a:xfrm>
              <a:custGeom>
                <a:avLst/>
                <a:gdLst>
                  <a:gd name="T0" fmla="*/ 0 w 10"/>
                  <a:gd name="T1" fmla="*/ 0 h 14"/>
                  <a:gd name="T2" fmla="*/ 4 w 10"/>
                  <a:gd name="T3" fmla="*/ 8 h 14"/>
                  <a:gd name="T4" fmla="*/ 10 w 10"/>
                  <a:gd name="T5" fmla="*/ 14 h 14"/>
                  <a:gd name="T6" fmla="*/ 6 w 10"/>
                  <a:gd name="T7" fmla="*/ 6 h 14"/>
                  <a:gd name="T8" fmla="*/ 0 w 10"/>
                  <a:gd name="T9" fmla="*/ 0 h 14"/>
                </a:gdLst>
                <a:ahLst/>
                <a:cxnLst>
                  <a:cxn ang="0">
                    <a:pos x="T0" y="T1"/>
                  </a:cxn>
                  <a:cxn ang="0">
                    <a:pos x="T2" y="T3"/>
                  </a:cxn>
                  <a:cxn ang="0">
                    <a:pos x="T4" y="T5"/>
                  </a:cxn>
                  <a:cxn ang="0">
                    <a:pos x="T6" y="T7"/>
                  </a:cxn>
                  <a:cxn ang="0">
                    <a:pos x="T8" y="T9"/>
                  </a:cxn>
                </a:cxnLst>
                <a:rect l="0" t="0" r="r" b="b"/>
                <a:pathLst>
                  <a:path w="10" h="14">
                    <a:moveTo>
                      <a:pt x="0" y="0"/>
                    </a:moveTo>
                    <a:lnTo>
                      <a:pt x="4" y="8"/>
                    </a:lnTo>
                    <a:lnTo>
                      <a:pt x="10" y="14"/>
                    </a:lnTo>
                    <a:lnTo>
                      <a:pt x="6" y="6"/>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5" name="íṣḻíḓè">
                <a:extLst>
                  <a:ext uri="{FF2B5EF4-FFF2-40B4-BE49-F238E27FC236}">
                    <a16:creationId xmlns:a16="http://schemas.microsoft.com/office/drawing/2014/main" id="{4F6867E1-C26D-4ECC-A8C9-3A6864903C92}"/>
                  </a:ext>
                </a:extLst>
              </p:cNvPr>
              <p:cNvSpPr/>
              <p:nvPr/>
            </p:nvSpPr>
            <p:spPr bwMode="auto">
              <a:xfrm>
                <a:off x="2070" y="1447"/>
                <a:ext cx="2" cy="4"/>
              </a:xfrm>
              <a:custGeom>
                <a:avLst/>
                <a:gdLst>
                  <a:gd name="T0" fmla="*/ 0 w 1"/>
                  <a:gd name="T1" fmla="*/ 0 h 2"/>
                  <a:gd name="T2" fmla="*/ 1 w 1"/>
                  <a:gd name="T3" fmla="*/ 2 h 2"/>
                  <a:gd name="T4" fmla="*/ 1 w 1"/>
                  <a:gd name="T5" fmla="*/ 2 h 2"/>
                  <a:gd name="T6" fmla="*/ 1 w 1"/>
                  <a:gd name="T7" fmla="*/ 2 h 2"/>
                  <a:gd name="T8" fmla="*/ 0 w 1"/>
                  <a:gd name="T9" fmla="*/ 0 h 2"/>
                </a:gdLst>
                <a:ahLst/>
                <a:cxnLst>
                  <a:cxn ang="0">
                    <a:pos x="T0" y="T1"/>
                  </a:cxn>
                  <a:cxn ang="0">
                    <a:pos x="T2" y="T3"/>
                  </a:cxn>
                  <a:cxn ang="0">
                    <a:pos x="T4" y="T5"/>
                  </a:cxn>
                  <a:cxn ang="0">
                    <a:pos x="T6" y="T7"/>
                  </a:cxn>
                  <a:cxn ang="0">
                    <a:pos x="T8" y="T9"/>
                  </a:cxn>
                </a:cxnLst>
                <a:rect l="0" t="0" r="r" b="b"/>
                <a:pathLst>
                  <a:path w="1" h="2">
                    <a:moveTo>
                      <a:pt x="0" y="0"/>
                    </a:moveTo>
                    <a:cubicBezTo>
                      <a:pt x="1" y="2"/>
                      <a:pt x="1" y="2"/>
                      <a:pt x="1" y="2"/>
                    </a:cubicBezTo>
                    <a:cubicBezTo>
                      <a:pt x="1" y="2"/>
                      <a:pt x="1" y="2"/>
                      <a:pt x="1" y="2"/>
                    </a:cubicBezTo>
                    <a:cubicBezTo>
                      <a:pt x="1" y="2"/>
                      <a:pt x="1" y="2"/>
                      <a:pt x="1" y="2"/>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6" name="ïṩļïḓè">
                <a:extLst>
                  <a:ext uri="{FF2B5EF4-FFF2-40B4-BE49-F238E27FC236}">
                    <a16:creationId xmlns:a16="http://schemas.microsoft.com/office/drawing/2014/main" id="{B106B812-6C41-47EF-B2FA-0953F8E21265}"/>
                  </a:ext>
                </a:extLst>
              </p:cNvPr>
              <p:cNvSpPr/>
              <p:nvPr/>
            </p:nvSpPr>
            <p:spPr bwMode="auto">
              <a:xfrm>
                <a:off x="2072" y="145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7" name="ïśļíde">
                <a:extLst>
                  <a:ext uri="{FF2B5EF4-FFF2-40B4-BE49-F238E27FC236}">
                    <a16:creationId xmlns:a16="http://schemas.microsoft.com/office/drawing/2014/main" id="{F53728BD-FFAB-47BE-AC1B-78AEC2AF702B}"/>
                  </a:ext>
                </a:extLst>
              </p:cNvPr>
              <p:cNvSpPr/>
              <p:nvPr/>
            </p:nvSpPr>
            <p:spPr bwMode="auto">
              <a:xfrm>
                <a:off x="1978" y="1359"/>
                <a:ext cx="2" cy="6"/>
              </a:xfrm>
              <a:custGeom>
                <a:avLst/>
                <a:gdLst>
                  <a:gd name="T0" fmla="*/ 0 w 2"/>
                  <a:gd name="T1" fmla="*/ 0 h 6"/>
                  <a:gd name="T2" fmla="*/ 0 w 2"/>
                  <a:gd name="T3" fmla="*/ 4 h 6"/>
                  <a:gd name="T4" fmla="*/ 2 w 2"/>
                  <a:gd name="T5" fmla="*/ 6 h 6"/>
                  <a:gd name="T6" fmla="*/ 2 w 2"/>
                  <a:gd name="T7" fmla="*/ 2 h 6"/>
                  <a:gd name="T8" fmla="*/ 0 w 2"/>
                  <a:gd name="T9" fmla="*/ 0 h 6"/>
                </a:gdLst>
                <a:ahLst/>
                <a:cxnLst>
                  <a:cxn ang="0">
                    <a:pos x="T0" y="T1"/>
                  </a:cxn>
                  <a:cxn ang="0">
                    <a:pos x="T2" y="T3"/>
                  </a:cxn>
                  <a:cxn ang="0">
                    <a:pos x="T4" y="T5"/>
                  </a:cxn>
                  <a:cxn ang="0">
                    <a:pos x="T6" y="T7"/>
                  </a:cxn>
                  <a:cxn ang="0">
                    <a:pos x="T8" y="T9"/>
                  </a:cxn>
                </a:cxnLst>
                <a:rect l="0" t="0" r="r" b="b"/>
                <a:pathLst>
                  <a:path w="2" h="6">
                    <a:moveTo>
                      <a:pt x="0" y="0"/>
                    </a:moveTo>
                    <a:lnTo>
                      <a:pt x="0" y="4"/>
                    </a:lnTo>
                    <a:lnTo>
                      <a:pt x="2" y="6"/>
                    </a:lnTo>
                    <a:lnTo>
                      <a:pt x="2"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8" name="íṧľîḑe">
                <a:extLst>
                  <a:ext uri="{FF2B5EF4-FFF2-40B4-BE49-F238E27FC236}">
                    <a16:creationId xmlns:a16="http://schemas.microsoft.com/office/drawing/2014/main" id="{859600E9-70F1-47AD-9B7F-63E2580642C2}"/>
                  </a:ext>
                </a:extLst>
              </p:cNvPr>
              <p:cNvSpPr/>
              <p:nvPr/>
            </p:nvSpPr>
            <p:spPr bwMode="auto">
              <a:xfrm>
                <a:off x="1978" y="1359"/>
                <a:ext cx="2" cy="6"/>
              </a:xfrm>
              <a:custGeom>
                <a:avLst/>
                <a:gdLst>
                  <a:gd name="T0" fmla="*/ 0 w 2"/>
                  <a:gd name="T1" fmla="*/ 0 h 6"/>
                  <a:gd name="T2" fmla="*/ 0 w 2"/>
                  <a:gd name="T3" fmla="*/ 4 h 6"/>
                  <a:gd name="T4" fmla="*/ 2 w 2"/>
                  <a:gd name="T5" fmla="*/ 6 h 6"/>
                  <a:gd name="T6" fmla="*/ 2 w 2"/>
                  <a:gd name="T7" fmla="*/ 2 h 6"/>
                  <a:gd name="T8" fmla="*/ 0 w 2"/>
                  <a:gd name="T9" fmla="*/ 0 h 6"/>
                </a:gdLst>
                <a:ahLst/>
                <a:cxnLst>
                  <a:cxn ang="0">
                    <a:pos x="T0" y="T1"/>
                  </a:cxn>
                  <a:cxn ang="0">
                    <a:pos x="T2" y="T3"/>
                  </a:cxn>
                  <a:cxn ang="0">
                    <a:pos x="T4" y="T5"/>
                  </a:cxn>
                  <a:cxn ang="0">
                    <a:pos x="T6" y="T7"/>
                  </a:cxn>
                  <a:cxn ang="0">
                    <a:pos x="T8" y="T9"/>
                  </a:cxn>
                </a:cxnLst>
                <a:rect l="0" t="0" r="r" b="b"/>
                <a:pathLst>
                  <a:path w="2" h="6">
                    <a:moveTo>
                      <a:pt x="0" y="0"/>
                    </a:moveTo>
                    <a:lnTo>
                      <a:pt x="0" y="4"/>
                    </a:lnTo>
                    <a:lnTo>
                      <a:pt x="2" y="6"/>
                    </a:lnTo>
                    <a:lnTo>
                      <a:pt x="2" y="2"/>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9" name="islîḑê">
                <a:extLst>
                  <a:ext uri="{FF2B5EF4-FFF2-40B4-BE49-F238E27FC236}">
                    <a16:creationId xmlns:a16="http://schemas.microsoft.com/office/drawing/2014/main" id="{DC6E9DB7-5C29-4D1F-B391-B61CBA67C938}"/>
                  </a:ext>
                </a:extLst>
              </p:cNvPr>
              <p:cNvSpPr/>
              <p:nvPr/>
            </p:nvSpPr>
            <p:spPr bwMode="auto">
              <a:xfrm>
                <a:off x="1757" y="1149"/>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0" name="îṧḷïďè">
                <a:extLst>
                  <a:ext uri="{FF2B5EF4-FFF2-40B4-BE49-F238E27FC236}">
                    <a16:creationId xmlns:a16="http://schemas.microsoft.com/office/drawing/2014/main" id="{1361F37A-32C8-4B13-B5C2-4CF125DF8227}"/>
                  </a:ext>
                </a:extLst>
              </p:cNvPr>
              <p:cNvSpPr/>
              <p:nvPr/>
            </p:nvSpPr>
            <p:spPr bwMode="auto">
              <a:xfrm>
                <a:off x="1759" y="1147"/>
                <a:ext cx="213" cy="152"/>
              </a:xfrm>
              <a:custGeom>
                <a:avLst/>
                <a:gdLst>
                  <a:gd name="T0" fmla="*/ 0 w 102"/>
                  <a:gd name="T1" fmla="*/ 0 h 73"/>
                  <a:gd name="T2" fmla="*/ 0 w 102"/>
                  <a:gd name="T3" fmla="*/ 0 h 73"/>
                  <a:gd name="T4" fmla="*/ 4 w 102"/>
                  <a:gd name="T5" fmla="*/ 4 h 73"/>
                  <a:gd name="T6" fmla="*/ 100 w 102"/>
                  <a:gd name="T7" fmla="*/ 73 h 73"/>
                  <a:gd name="T8" fmla="*/ 102 w 102"/>
                  <a:gd name="T9" fmla="*/ 73 h 73"/>
                  <a:gd name="T10" fmla="*/ 100 w 102"/>
                  <a:gd name="T11" fmla="*/ 71 h 73"/>
                  <a:gd name="T12" fmla="*/ 0 w 102"/>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102" h="73">
                    <a:moveTo>
                      <a:pt x="0" y="0"/>
                    </a:moveTo>
                    <a:cubicBezTo>
                      <a:pt x="0" y="0"/>
                      <a:pt x="0" y="0"/>
                      <a:pt x="0" y="0"/>
                    </a:cubicBezTo>
                    <a:cubicBezTo>
                      <a:pt x="4" y="4"/>
                      <a:pt x="4" y="4"/>
                      <a:pt x="4" y="4"/>
                    </a:cubicBezTo>
                    <a:cubicBezTo>
                      <a:pt x="100" y="73"/>
                      <a:pt x="100" y="73"/>
                      <a:pt x="100" y="73"/>
                    </a:cubicBezTo>
                    <a:cubicBezTo>
                      <a:pt x="101" y="73"/>
                      <a:pt x="101" y="73"/>
                      <a:pt x="102" y="73"/>
                    </a:cubicBezTo>
                    <a:cubicBezTo>
                      <a:pt x="100" y="71"/>
                      <a:pt x="100" y="71"/>
                      <a:pt x="100" y="71"/>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1" name="íṧ1îďê">
                <a:extLst>
                  <a:ext uri="{FF2B5EF4-FFF2-40B4-BE49-F238E27FC236}">
                    <a16:creationId xmlns:a16="http://schemas.microsoft.com/office/drawing/2014/main" id="{8130B5AF-0B6E-43D2-9CAD-5583C57C45D4}"/>
                  </a:ext>
                </a:extLst>
              </p:cNvPr>
              <p:cNvSpPr/>
              <p:nvPr/>
            </p:nvSpPr>
            <p:spPr bwMode="auto">
              <a:xfrm>
                <a:off x="1967" y="1299"/>
                <a:ext cx="9" cy="6"/>
              </a:xfrm>
              <a:custGeom>
                <a:avLst/>
                <a:gdLst>
                  <a:gd name="T0" fmla="*/ 0 w 4"/>
                  <a:gd name="T1" fmla="*/ 0 h 3"/>
                  <a:gd name="T2" fmla="*/ 4 w 4"/>
                  <a:gd name="T3" fmla="*/ 3 h 3"/>
                  <a:gd name="T4" fmla="*/ 4 w 4"/>
                  <a:gd name="T5" fmla="*/ 2 h 3"/>
                  <a:gd name="T6" fmla="*/ 2 w 4"/>
                  <a:gd name="T7" fmla="*/ 0 h 3"/>
                  <a:gd name="T8" fmla="*/ 0 w 4"/>
                  <a:gd name="T9" fmla="*/ 0 h 3"/>
                </a:gdLst>
                <a:ahLst/>
                <a:cxnLst>
                  <a:cxn ang="0">
                    <a:pos x="T0" y="T1"/>
                  </a:cxn>
                  <a:cxn ang="0">
                    <a:pos x="T2" y="T3"/>
                  </a:cxn>
                  <a:cxn ang="0">
                    <a:pos x="T4" y="T5"/>
                  </a:cxn>
                  <a:cxn ang="0">
                    <a:pos x="T6" y="T7"/>
                  </a:cxn>
                  <a:cxn ang="0">
                    <a:pos x="T8" y="T9"/>
                  </a:cxn>
                </a:cxnLst>
                <a:rect l="0" t="0" r="r" b="b"/>
                <a:pathLst>
                  <a:path w="4" h="3">
                    <a:moveTo>
                      <a:pt x="0" y="0"/>
                    </a:moveTo>
                    <a:cubicBezTo>
                      <a:pt x="4" y="3"/>
                      <a:pt x="4" y="3"/>
                      <a:pt x="4" y="3"/>
                    </a:cubicBezTo>
                    <a:cubicBezTo>
                      <a:pt x="4" y="2"/>
                      <a:pt x="4" y="2"/>
                      <a:pt x="4" y="2"/>
                    </a:cubicBezTo>
                    <a:cubicBezTo>
                      <a:pt x="2" y="0"/>
                      <a:pt x="2" y="0"/>
                      <a:pt x="2" y="0"/>
                    </a:cubicBezTo>
                    <a:cubicBezTo>
                      <a:pt x="1" y="0"/>
                      <a:pt x="1"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2" name="ï$ḻiḓe">
                <a:extLst>
                  <a:ext uri="{FF2B5EF4-FFF2-40B4-BE49-F238E27FC236}">
                    <a16:creationId xmlns:a16="http://schemas.microsoft.com/office/drawing/2014/main" id="{E0B57706-80A6-4AEA-899E-613F28D43A19}"/>
                  </a:ext>
                </a:extLst>
              </p:cNvPr>
              <p:cNvSpPr/>
              <p:nvPr/>
            </p:nvSpPr>
            <p:spPr bwMode="auto">
              <a:xfrm>
                <a:off x="1757" y="1147"/>
                <a:ext cx="10" cy="8"/>
              </a:xfrm>
              <a:custGeom>
                <a:avLst/>
                <a:gdLst>
                  <a:gd name="T0" fmla="*/ 1 w 5"/>
                  <a:gd name="T1" fmla="*/ 0 h 4"/>
                  <a:gd name="T2" fmla="*/ 0 w 5"/>
                  <a:gd name="T3" fmla="*/ 1 h 4"/>
                  <a:gd name="T4" fmla="*/ 5 w 5"/>
                  <a:gd name="T5" fmla="*/ 4 h 4"/>
                  <a:gd name="T6" fmla="*/ 1 w 5"/>
                  <a:gd name="T7" fmla="*/ 0 h 4"/>
                </a:gdLst>
                <a:ahLst/>
                <a:cxnLst>
                  <a:cxn ang="0">
                    <a:pos x="T0" y="T1"/>
                  </a:cxn>
                  <a:cxn ang="0">
                    <a:pos x="T2" y="T3"/>
                  </a:cxn>
                  <a:cxn ang="0">
                    <a:pos x="T4" y="T5"/>
                  </a:cxn>
                  <a:cxn ang="0">
                    <a:pos x="T6" y="T7"/>
                  </a:cxn>
                </a:cxnLst>
                <a:rect l="0" t="0" r="r" b="b"/>
                <a:pathLst>
                  <a:path w="5" h="4">
                    <a:moveTo>
                      <a:pt x="1" y="0"/>
                    </a:moveTo>
                    <a:cubicBezTo>
                      <a:pt x="1" y="1"/>
                      <a:pt x="1" y="1"/>
                      <a:pt x="0" y="1"/>
                    </a:cubicBezTo>
                    <a:cubicBezTo>
                      <a:pt x="5" y="4"/>
                      <a:pt x="5" y="4"/>
                      <a:pt x="5" y="4"/>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3" name="îśḻîḍe">
                <a:extLst>
                  <a:ext uri="{FF2B5EF4-FFF2-40B4-BE49-F238E27FC236}">
                    <a16:creationId xmlns:a16="http://schemas.microsoft.com/office/drawing/2014/main" id="{7C329127-5BB5-4F58-8247-BB984A5423AE}"/>
                  </a:ext>
                </a:extLst>
              </p:cNvPr>
              <p:cNvSpPr/>
              <p:nvPr/>
            </p:nvSpPr>
            <p:spPr bwMode="auto">
              <a:xfrm>
                <a:off x="1759" y="1142"/>
                <a:ext cx="505" cy="11"/>
              </a:xfrm>
              <a:custGeom>
                <a:avLst/>
                <a:gdLst>
                  <a:gd name="T0" fmla="*/ 133 w 242"/>
                  <a:gd name="T1" fmla="*/ 2 h 5"/>
                  <a:gd name="T2" fmla="*/ 134 w 242"/>
                  <a:gd name="T3" fmla="*/ 4 h 5"/>
                  <a:gd name="T4" fmla="*/ 242 w 242"/>
                  <a:gd name="T5" fmla="*/ 5 h 5"/>
                  <a:gd name="T6" fmla="*/ 242 w 242"/>
                  <a:gd name="T7" fmla="*/ 5 h 5"/>
                  <a:gd name="T8" fmla="*/ 242 w 242"/>
                  <a:gd name="T9" fmla="*/ 4 h 5"/>
                  <a:gd name="T10" fmla="*/ 242 w 242"/>
                  <a:gd name="T11" fmla="*/ 4 h 5"/>
                  <a:gd name="T12" fmla="*/ 242 w 242"/>
                  <a:gd name="T13" fmla="*/ 4 h 5"/>
                  <a:gd name="T14" fmla="*/ 242 w 242"/>
                  <a:gd name="T15" fmla="*/ 4 h 5"/>
                  <a:gd name="T16" fmla="*/ 242 w 242"/>
                  <a:gd name="T17" fmla="*/ 4 h 5"/>
                  <a:gd name="T18" fmla="*/ 242 w 242"/>
                  <a:gd name="T19" fmla="*/ 4 h 5"/>
                  <a:gd name="T20" fmla="*/ 241 w 242"/>
                  <a:gd name="T21" fmla="*/ 4 h 5"/>
                  <a:gd name="T22" fmla="*/ 133 w 242"/>
                  <a:gd name="T23" fmla="*/ 2 h 5"/>
                  <a:gd name="T24" fmla="*/ 131 w 242"/>
                  <a:gd name="T25" fmla="*/ 2 h 5"/>
                  <a:gd name="T26" fmla="*/ 132 w 242"/>
                  <a:gd name="T27" fmla="*/ 4 h 5"/>
                  <a:gd name="T28" fmla="*/ 133 w 242"/>
                  <a:gd name="T29" fmla="*/ 4 h 5"/>
                  <a:gd name="T30" fmla="*/ 131 w 242"/>
                  <a:gd name="T31" fmla="*/ 2 h 5"/>
                  <a:gd name="T32" fmla="*/ 131 w 242"/>
                  <a:gd name="T33" fmla="*/ 2 h 5"/>
                  <a:gd name="T34" fmla="*/ 114 w 242"/>
                  <a:gd name="T35" fmla="*/ 2 h 5"/>
                  <a:gd name="T36" fmla="*/ 115 w 242"/>
                  <a:gd name="T37" fmla="*/ 3 h 5"/>
                  <a:gd name="T38" fmla="*/ 120 w 242"/>
                  <a:gd name="T39" fmla="*/ 3 h 5"/>
                  <a:gd name="T40" fmla="*/ 119 w 242"/>
                  <a:gd name="T41" fmla="*/ 2 h 5"/>
                  <a:gd name="T42" fmla="*/ 114 w 242"/>
                  <a:gd name="T43" fmla="*/ 2 h 5"/>
                  <a:gd name="T44" fmla="*/ 91 w 242"/>
                  <a:gd name="T45" fmla="*/ 2 h 5"/>
                  <a:gd name="T46" fmla="*/ 91 w 242"/>
                  <a:gd name="T47" fmla="*/ 3 h 5"/>
                  <a:gd name="T48" fmla="*/ 93 w 242"/>
                  <a:gd name="T49" fmla="*/ 3 h 5"/>
                  <a:gd name="T50" fmla="*/ 93 w 242"/>
                  <a:gd name="T51" fmla="*/ 2 h 5"/>
                  <a:gd name="T52" fmla="*/ 91 w 242"/>
                  <a:gd name="T53" fmla="*/ 2 h 5"/>
                  <a:gd name="T54" fmla="*/ 83 w 242"/>
                  <a:gd name="T55" fmla="*/ 1 h 5"/>
                  <a:gd name="T56" fmla="*/ 84 w 242"/>
                  <a:gd name="T57" fmla="*/ 3 h 5"/>
                  <a:gd name="T58" fmla="*/ 90 w 242"/>
                  <a:gd name="T59" fmla="*/ 3 h 5"/>
                  <a:gd name="T60" fmla="*/ 89 w 242"/>
                  <a:gd name="T61" fmla="*/ 2 h 5"/>
                  <a:gd name="T62" fmla="*/ 83 w 242"/>
                  <a:gd name="T63" fmla="*/ 1 h 5"/>
                  <a:gd name="T64" fmla="*/ 28 w 242"/>
                  <a:gd name="T65" fmla="*/ 1 h 5"/>
                  <a:gd name="T66" fmla="*/ 29 w 242"/>
                  <a:gd name="T67" fmla="*/ 2 h 5"/>
                  <a:gd name="T68" fmla="*/ 82 w 242"/>
                  <a:gd name="T69" fmla="*/ 3 h 5"/>
                  <a:gd name="T70" fmla="*/ 82 w 242"/>
                  <a:gd name="T71" fmla="*/ 1 h 5"/>
                  <a:gd name="T72" fmla="*/ 28 w 242"/>
                  <a:gd name="T73" fmla="*/ 1 h 5"/>
                  <a:gd name="T74" fmla="*/ 0 w 242"/>
                  <a:gd name="T75" fmla="*/ 0 h 5"/>
                  <a:gd name="T76" fmla="*/ 0 w 242"/>
                  <a:gd name="T77" fmla="*/ 1 h 5"/>
                  <a:gd name="T78" fmla="*/ 0 w 242"/>
                  <a:gd name="T79" fmla="*/ 1 h 5"/>
                  <a:gd name="T80" fmla="*/ 0 w 242"/>
                  <a:gd name="T81" fmla="*/ 1 h 5"/>
                  <a:gd name="T82" fmla="*/ 0 w 242"/>
                  <a:gd name="T83" fmla="*/ 1 h 5"/>
                  <a:gd name="T84" fmla="*/ 0 w 242"/>
                  <a:gd name="T85" fmla="*/ 1 h 5"/>
                  <a:gd name="T86" fmla="*/ 0 w 242"/>
                  <a:gd name="T87" fmla="*/ 1 h 5"/>
                  <a:gd name="T88" fmla="*/ 0 w 242"/>
                  <a:gd name="T89" fmla="*/ 1 h 5"/>
                  <a:gd name="T90" fmla="*/ 0 w 242"/>
                  <a:gd name="T91" fmla="*/ 1 h 5"/>
                  <a:gd name="T92" fmla="*/ 0 w 242"/>
                  <a:gd name="T93" fmla="*/ 1 h 5"/>
                  <a:gd name="T94" fmla="*/ 0 w 242"/>
                  <a:gd name="T95" fmla="*/ 1 h 5"/>
                  <a:gd name="T96" fmla="*/ 0 w 242"/>
                  <a:gd name="T97" fmla="*/ 2 h 5"/>
                  <a:gd name="T98" fmla="*/ 26 w 242"/>
                  <a:gd name="T99" fmla="*/ 2 h 5"/>
                  <a:gd name="T100" fmla="*/ 24 w 242"/>
                  <a:gd name="T101" fmla="*/ 0 h 5"/>
                  <a:gd name="T102" fmla="*/ 0 w 242"/>
                  <a:gd name="T103"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2" h="5">
                    <a:moveTo>
                      <a:pt x="133" y="2"/>
                    </a:moveTo>
                    <a:cubicBezTo>
                      <a:pt x="134" y="4"/>
                      <a:pt x="134" y="4"/>
                      <a:pt x="134" y="4"/>
                    </a:cubicBezTo>
                    <a:cubicBezTo>
                      <a:pt x="242" y="5"/>
                      <a:pt x="242" y="5"/>
                      <a:pt x="242" y="5"/>
                    </a:cubicBezTo>
                    <a:cubicBezTo>
                      <a:pt x="242" y="5"/>
                      <a:pt x="242" y="5"/>
                      <a:pt x="242" y="5"/>
                    </a:cubicBezTo>
                    <a:cubicBezTo>
                      <a:pt x="242" y="5"/>
                      <a:pt x="242" y="5"/>
                      <a:pt x="242" y="4"/>
                    </a:cubicBezTo>
                    <a:cubicBezTo>
                      <a:pt x="242" y="4"/>
                      <a:pt x="242" y="4"/>
                      <a:pt x="242" y="4"/>
                    </a:cubicBezTo>
                    <a:cubicBezTo>
                      <a:pt x="242" y="4"/>
                      <a:pt x="242" y="4"/>
                      <a:pt x="242" y="4"/>
                    </a:cubicBezTo>
                    <a:cubicBezTo>
                      <a:pt x="242" y="4"/>
                      <a:pt x="242" y="4"/>
                      <a:pt x="242" y="4"/>
                    </a:cubicBezTo>
                    <a:cubicBezTo>
                      <a:pt x="242" y="4"/>
                      <a:pt x="242" y="4"/>
                      <a:pt x="242" y="4"/>
                    </a:cubicBezTo>
                    <a:cubicBezTo>
                      <a:pt x="242" y="4"/>
                      <a:pt x="242" y="4"/>
                      <a:pt x="242" y="4"/>
                    </a:cubicBezTo>
                    <a:cubicBezTo>
                      <a:pt x="241" y="4"/>
                      <a:pt x="241" y="4"/>
                      <a:pt x="241" y="4"/>
                    </a:cubicBezTo>
                    <a:cubicBezTo>
                      <a:pt x="133" y="2"/>
                      <a:pt x="133" y="2"/>
                      <a:pt x="133" y="2"/>
                    </a:cubicBezTo>
                    <a:moveTo>
                      <a:pt x="131" y="2"/>
                    </a:moveTo>
                    <a:cubicBezTo>
                      <a:pt x="131" y="3"/>
                      <a:pt x="132" y="3"/>
                      <a:pt x="132" y="4"/>
                    </a:cubicBezTo>
                    <a:cubicBezTo>
                      <a:pt x="133" y="4"/>
                      <a:pt x="133" y="4"/>
                      <a:pt x="133" y="4"/>
                    </a:cubicBezTo>
                    <a:cubicBezTo>
                      <a:pt x="132" y="3"/>
                      <a:pt x="132" y="3"/>
                      <a:pt x="131" y="2"/>
                    </a:cubicBezTo>
                    <a:cubicBezTo>
                      <a:pt x="131" y="2"/>
                      <a:pt x="131" y="2"/>
                      <a:pt x="131" y="2"/>
                    </a:cubicBezTo>
                    <a:moveTo>
                      <a:pt x="114" y="2"/>
                    </a:moveTo>
                    <a:cubicBezTo>
                      <a:pt x="115" y="2"/>
                      <a:pt x="115" y="3"/>
                      <a:pt x="115" y="3"/>
                    </a:cubicBezTo>
                    <a:cubicBezTo>
                      <a:pt x="120" y="3"/>
                      <a:pt x="120" y="3"/>
                      <a:pt x="120" y="3"/>
                    </a:cubicBezTo>
                    <a:cubicBezTo>
                      <a:pt x="120" y="3"/>
                      <a:pt x="120" y="2"/>
                      <a:pt x="119" y="2"/>
                    </a:cubicBezTo>
                    <a:cubicBezTo>
                      <a:pt x="114" y="2"/>
                      <a:pt x="114" y="2"/>
                      <a:pt x="114" y="2"/>
                    </a:cubicBezTo>
                    <a:moveTo>
                      <a:pt x="91" y="2"/>
                    </a:moveTo>
                    <a:cubicBezTo>
                      <a:pt x="91" y="3"/>
                      <a:pt x="91" y="3"/>
                      <a:pt x="91" y="3"/>
                    </a:cubicBezTo>
                    <a:cubicBezTo>
                      <a:pt x="93" y="3"/>
                      <a:pt x="93" y="3"/>
                      <a:pt x="93" y="3"/>
                    </a:cubicBezTo>
                    <a:cubicBezTo>
                      <a:pt x="93" y="2"/>
                      <a:pt x="93" y="2"/>
                      <a:pt x="93" y="2"/>
                    </a:cubicBezTo>
                    <a:cubicBezTo>
                      <a:pt x="91" y="2"/>
                      <a:pt x="91" y="2"/>
                      <a:pt x="91" y="2"/>
                    </a:cubicBezTo>
                    <a:moveTo>
                      <a:pt x="83" y="1"/>
                    </a:moveTo>
                    <a:cubicBezTo>
                      <a:pt x="84" y="3"/>
                      <a:pt x="84" y="3"/>
                      <a:pt x="84" y="3"/>
                    </a:cubicBezTo>
                    <a:cubicBezTo>
                      <a:pt x="90" y="3"/>
                      <a:pt x="90" y="3"/>
                      <a:pt x="90" y="3"/>
                    </a:cubicBezTo>
                    <a:cubicBezTo>
                      <a:pt x="89" y="2"/>
                      <a:pt x="89" y="2"/>
                      <a:pt x="89" y="2"/>
                    </a:cubicBezTo>
                    <a:cubicBezTo>
                      <a:pt x="83" y="1"/>
                      <a:pt x="83" y="1"/>
                      <a:pt x="83" y="1"/>
                    </a:cubicBezTo>
                    <a:moveTo>
                      <a:pt x="28" y="1"/>
                    </a:moveTo>
                    <a:cubicBezTo>
                      <a:pt x="29" y="2"/>
                      <a:pt x="29" y="2"/>
                      <a:pt x="29" y="2"/>
                    </a:cubicBezTo>
                    <a:cubicBezTo>
                      <a:pt x="82" y="3"/>
                      <a:pt x="82" y="3"/>
                      <a:pt x="82" y="3"/>
                    </a:cubicBezTo>
                    <a:cubicBezTo>
                      <a:pt x="82" y="1"/>
                      <a:pt x="82" y="1"/>
                      <a:pt x="82" y="1"/>
                    </a:cubicBezTo>
                    <a:cubicBezTo>
                      <a:pt x="28" y="1"/>
                      <a:pt x="28" y="1"/>
                      <a:pt x="28" y="1"/>
                    </a:cubicBezTo>
                    <a:moveTo>
                      <a:pt x="0" y="0"/>
                    </a:moveTo>
                    <a:cubicBezTo>
                      <a:pt x="0" y="0"/>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2"/>
                    </a:cubicBezTo>
                    <a:cubicBezTo>
                      <a:pt x="26" y="2"/>
                      <a:pt x="26" y="2"/>
                      <a:pt x="26" y="2"/>
                    </a:cubicBezTo>
                    <a:cubicBezTo>
                      <a:pt x="24" y="0"/>
                      <a:pt x="24" y="0"/>
                      <a:pt x="24"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4" name="îš1îḋé">
                <a:extLst>
                  <a:ext uri="{FF2B5EF4-FFF2-40B4-BE49-F238E27FC236}">
                    <a16:creationId xmlns:a16="http://schemas.microsoft.com/office/drawing/2014/main" id="{90B1D1E9-6ED7-4419-98CB-7913BF85C4D2}"/>
                  </a:ext>
                </a:extLst>
              </p:cNvPr>
              <p:cNvSpPr/>
              <p:nvPr/>
            </p:nvSpPr>
            <p:spPr bwMode="auto">
              <a:xfrm>
                <a:off x="1953" y="1147"/>
                <a:ext cx="85" cy="4"/>
              </a:xfrm>
              <a:custGeom>
                <a:avLst/>
                <a:gdLst>
                  <a:gd name="T0" fmla="*/ 38 w 41"/>
                  <a:gd name="T1" fmla="*/ 0 h 2"/>
                  <a:gd name="T2" fmla="*/ 40 w 41"/>
                  <a:gd name="T3" fmla="*/ 2 h 2"/>
                  <a:gd name="T4" fmla="*/ 41 w 41"/>
                  <a:gd name="T5" fmla="*/ 2 h 2"/>
                  <a:gd name="T6" fmla="*/ 40 w 41"/>
                  <a:gd name="T7" fmla="*/ 0 h 2"/>
                  <a:gd name="T8" fmla="*/ 38 w 41"/>
                  <a:gd name="T9" fmla="*/ 0 h 2"/>
                  <a:gd name="T10" fmla="*/ 26 w 41"/>
                  <a:gd name="T11" fmla="*/ 0 h 2"/>
                  <a:gd name="T12" fmla="*/ 27 w 41"/>
                  <a:gd name="T13" fmla="*/ 1 h 2"/>
                  <a:gd name="T14" fmla="*/ 39 w 41"/>
                  <a:gd name="T15" fmla="*/ 2 h 2"/>
                  <a:gd name="T16" fmla="*/ 38 w 41"/>
                  <a:gd name="T17" fmla="*/ 0 h 2"/>
                  <a:gd name="T18" fmla="*/ 26 w 41"/>
                  <a:gd name="T19" fmla="*/ 0 h 2"/>
                  <a:gd name="T20" fmla="*/ 0 w 41"/>
                  <a:gd name="T21" fmla="*/ 0 h 2"/>
                  <a:gd name="T22" fmla="*/ 0 w 41"/>
                  <a:gd name="T23" fmla="*/ 1 h 2"/>
                  <a:gd name="T24" fmla="*/ 22 w 41"/>
                  <a:gd name="T25" fmla="*/ 1 h 2"/>
                  <a:gd name="T26" fmla="*/ 21 w 41"/>
                  <a:gd name="T27" fmla="*/ 0 h 2"/>
                  <a:gd name="T28" fmla="*/ 0 w 41"/>
                  <a:gd name="T2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 h="2">
                    <a:moveTo>
                      <a:pt x="38" y="0"/>
                    </a:moveTo>
                    <a:cubicBezTo>
                      <a:pt x="39" y="1"/>
                      <a:pt x="39" y="1"/>
                      <a:pt x="40" y="2"/>
                    </a:cubicBezTo>
                    <a:cubicBezTo>
                      <a:pt x="41" y="2"/>
                      <a:pt x="41" y="2"/>
                      <a:pt x="41" y="2"/>
                    </a:cubicBezTo>
                    <a:cubicBezTo>
                      <a:pt x="40" y="0"/>
                      <a:pt x="40" y="0"/>
                      <a:pt x="40" y="0"/>
                    </a:cubicBezTo>
                    <a:cubicBezTo>
                      <a:pt x="38" y="0"/>
                      <a:pt x="38" y="0"/>
                      <a:pt x="38" y="0"/>
                    </a:cubicBezTo>
                    <a:moveTo>
                      <a:pt x="26" y="0"/>
                    </a:moveTo>
                    <a:cubicBezTo>
                      <a:pt x="27" y="0"/>
                      <a:pt x="27" y="1"/>
                      <a:pt x="27" y="1"/>
                    </a:cubicBezTo>
                    <a:cubicBezTo>
                      <a:pt x="39" y="2"/>
                      <a:pt x="39" y="2"/>
                      <a:pt x="39" y="2"/>
                    </a:cubicBezTo>
                    <a:cubicBezTo>
                      <a:pt x="39" y="1"/>
                      <a:pt x="38" y="1"/>
                      <a:pt x="38" y="0"/>
                    </a:cubicBezTo>
                    <a:cubicBezTo>
                      <a:pt x="26" y="0"/>
                      <a:pt x="26" y="0"/>
                      <a:pt x="26" y="0"/>
                    </a:cubicBezTo>
                    <a:moveTo>
                      <a:pt x="0" y="0"/>
                    </a:moveTo>
                    <a:cubicBezTo>
                      <a:pt x="0" y="0"/>
                      <a:pt x="0" y="0"/>
                      <a:pt x="0" y="1"/>
                    </a:cubicBezTo>
                    <a:cubicBezTo>
                      <a:pt x="22" y="1"/>
                      <a:pt x="22" y="1"/>
                      <a:pt x="22" y="1"/>
                    </a:cubicBezTo>
                    <a:cubicBezTo>
                      <a:pt x="22" y="1"/>
                      <a:pt x="22" y="0"/>
                      <a:pt x="2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5" name="iśḻîḍê">
                <a:extLst>
                  <a:ext uri="{FF2B5EF4-FFF2-40B4-BE49-F238E27FC236}">
                    <a16:creationId xmlns:a16="http://schemas.microsoft.com/office/drawing/2014/main" id="{8F7083BA-6E12-4347-98D0-9D1A6168A47C}"/>
                  </a:ext>
                </a:extLst>
              </p:cNvPr>
              <p:cNvSpPr/>
              <p:nvPr/>
            </p:nvSpPr>
            <p:spPr bwMode="auto">
              <a:xfrm>
                <a:off x="2262" y="1151"/>
                <a:ext cx="2"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1" y="0"/>
                      <a:pt x="1" y="0"/>
                      <a:pt x="1" y="0"/>
                    </a:cubicBezTo>
                    <a:cubicBezTo>
                      <a:pt x="1" y="0"/>
                      <a:pt x="1" y="0"/>
                      <a:pt x="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6" name="îşľide">
                <a:extLst>
                  <a:ext uri="{FF2B5EF4-FFF2-40B4-BE49-F238E27FC236}">
                    <a16:creationId xmlns:a16="http://schemas.microsoft.com/office/drawing/2014/main" id="{61879F2C-F4BB-46CC-9799-E1E29568CAD9}"/>
                  </a:ext>
                </a:extLst>
              </p:cNvPr>
              <p:cNvSpPr/>
              <p:nvPr/>
            </p:nvSpPr>
            <p:spPr bwMode="auto">
              <a:xfrm>
                <a:off x="2264" y="115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7" name="iŝḻîḓè">
                <a:extLst>
                  <a:ext uri="{FF2B5EF4-FFF2-40B4-BE49-F238E27FC236}">
                    <a16:creationId xmlns:a16="http://schemas.microsoft.com/office/drawing/2014/main" id="{D9E1B013-5D5C-43B5-BDE3-7791412B6CE3}"/>
                  </a:ext>
                </a:extLst>
              </p:cNvPr>
              <p:cNvSpPr/>
              <p:nvPr/>
            </p:nvSpPr>
            <p:spPr bwMode="auto">
              <a:xfrm>
                <a:off x="1930" y="1144"/>
                <a:ext cx="4" cy="5"/>
              </a:xfrm>
              <a:custGeom>
                <a:avLst/>
                <a:gdLst>
                  <a:gd name="T0" fmla="*/ 0 w 4"/>
                  <a:gd name="T1" fmla="*/ 0 h 5"/>
                  <a:gd name="T2" fmla="*/ 0 w 4"/>
                  <a:gd name="T3" fmla="*/ 5 h 5"/>
                  <a:gd name="T4" fmla="*/ 4 w 4"/>
                  <a:gd name="T5" fmla="*/ 5 h 5"/>
                  <a:gd name="T6" fmla="*/ 2 w 4"/>
                  <a:gd name="T7" fmla="*/ 0 h 5"/>
                  <a:gd name="T8" fmla="*/ 0 w 4"/>
                  <a:gd name="T9" fmla="*/ 0 h 5"/>
                </a:gdLst>
                <a:ahLst/>
                <a:cxnLst>
                  <a:cxn ang="0">
                    <a:pos x="T0" y="T1"/>
                  </a:cxn>
                  <a:cxn ang="0">
                    <a:pos x="T2" y="T3"/>
                  </a:cxn>
                  <a:cxn ang="0">
                    <a:pos x="T4" y="T5"/>
                  </a:cxn>
                  <a:cxn ang="0">
                    <a:pos x="T6" y="T7"/>
                  </a:cxn>
                  <a:cxn ang="0">
                    <a:pos x="T8" y="T9"/>
                  </a:cxn>
                </a:cxnLst>
                <a:rect l="0" t="0" r="r" b="b"/>
                <a:pathLst>
                  <a:path w="4" h="5">
                    <a:moveTo>
                      <a:pt x="0" y="0"/>
                    </a:moveTo>
                    <a:lnTo>
                      <a:pt x="0" y="5"/>
                    </a:lnTo>
                    <a:lnTo>
                      <a:pt x="4" y="5"/>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8" name="íšľïdè">
                <a:extLst>
                  <a:ext uri="{FF2B5EF4-FFF2-40B4-BE49-F238E27FC236}">
                    <a16:creationId xmlns:a16="http://schemas.microsoft.com/office/drawing/2014/main" id="{010A44F5-FD75-4B72-8720-AD10525F50B0}"/>
                  </a:ext>
                </a:extLst>
              </p:cNvPr>
              <p:cNvSpPr/>
              <p:nvPr/>
            </p:nvSpPr>
            <p:spPr bwMode="auto">
              <a:xfrm>
                <a:off x="1930" y="1144"/>
                <a:ext cx="4" cy="5"/>
              </a:xfrm>
              <a:custGeom>
                <a:avLst/>
                <a:gdLst>
                  <a:gd name="T0" fmla="*/ 0 w 4"/>
                  <a:gd name="T1" fmla="*/ 0 h 5"/>
                  <a:gd name="T2" fmla="*/ 0 w 4"/>
                  <a:gd name="T3" fmla="*/ 5 h 5"/>
                  <a:gd name="T4" fmla="*/ 4 w 4"/>
                  <a:gd name="T5" fmla="*/ 5 h 5"/>
                  <a:gd name="T6" fmla="*/ 2 w 4"/>
                  <a:gd name="T7" fmla="*/ 0 h 5"/>
                  <a:gd name="T8" fmla="*/ 0 w 4"/>
                  <a:gd name="T9" fmla="*/ 0 h 5"/>
                </a:gdLst>
                <a:ahLst/>
                <a:cxnLst>
                  <a:cxn ang="0">
                    <a:pos x="T0" y="T1"/>
                  </a:cxn>
                  <a:cxn ang="0">
                    <a:pos x="T2" y="T3"/>
                  </a:cxn>
                  <a:cxn ang="0">
                    <a:pos x="T4" y="T5"/>
                  </a:cxn>
                  <a:cxn ang="0">
                    <a:pos x="T6" y="T7"/>
                  </a:cxn>
                  <a:cxn ang="0">
                    <a:pos x="T8" y="T9"/>
                  </a:cxn>
                </a:cxnLst>
                <a:rect l="0" t="0" r="r" b="b"/>
                <a:pathLst>
                  <a:path w="4" h="5">
                    <a:moveTo>
                      <a:pt x="0" y="0"/>
                    </a:moveTo>
                    <a:lnTo>
                      <a:pt x="0" y="5"/>
                    </a:lnTo>
                    <a:lnTo>
                      <a:pt x="4" y="5"/>
                    </a:lnTo>
                    <a:lnTo>
                      <a:pt x="2" y="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9" name="ïşľïḍê">
                <a:extLst>
                  <a:ext uri="{FF2B5EF4-FFF2-40B4-BE49-F238E27FC236}">
                    <a16:creationId xmlns:a16="http://schemas.microsoft.com/office/drawing/2014/main" id="{15715CE1-9B89-4094-8E7C-E9C061C24561}"/>
                  </a:ext>
                </a:extLst>
              </p:cNvPr>
              <p:cNvSpPr/>
              <p:nvPr/>
            </p:nvSpPr>
            <p:spPr bwMode="auto">
              <a:xfrm>
                <a:off x="1945" y="1147"/>
                <a:ext cx="4" cy="2"/>
              </a:xfrm>
              <a:custGeom>
                <a:avLst/>
                <a:gdLst>
                  <a:gd name="T0" fmla="*/ 0 w 4"/>
                  <a:gd name="T1" fmla="*/ 0 h 2"/>
                  <a:gd name="T2" fmla="*/ 2 w 4"/>
                  <a:gd name="T3" fmla="*/ 2 h 2"/>
                  <a:gd name="T4" fmla="*/ 4 w 4"/>
                  <a:gd name="T5" fmla="*/ 2 h 2"/>
                  <a:gd name="T6" fmla="*/ 4 w 4"/>
                  <a:gd name="T7" fmla="*/ 0 h 2"/>
                  <a:gd name="T8" fmla="*/ 0 w 4"/>
                  <a:gd name="T9" fmla="*/ 0 h 2"/>
                </a:gdLst>
                <a:ahLst/>
                <a:cxnLst>
                  <a:cxn ang="0">
                    <a:pos x="T0" y="T1"/>
                  </a:cxn>
                  <a:cxn ang="0">
                    <a:pos x="T2" y="T3"/>
                  </a:cxn>
                  <a:cxn ang="0">
                    <a:pos x="T4" y="T5"/>
                  </a:cxn>
                  <a:cxn ang="0">
                    <a:pos x="T6" y="T7"/>
                  </a:cxn>
                  <a:cxn ang="0">
                    <a:pos x="T8" y="T9"/>
                  </a:cxn>
                </a:cxnLst>
                <a:rect l="0" t="0" r="r" b="b"/>
                <a:pathLst>
                  <a:path w="4" h="2">
                    <a:moveTo>
                      <a:pt x="0" y="0"/>
                    </a:moveTo>
                    <a:lnTo>
                      <a:pt x="2" y="2"/>
                    </a:lnTo>
                    <a:lnTo>
                      <a:pt x="4" y="2"/>
                    </a:lnTo>
                    <a:lnTo>
                      <a:pt x="4"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0" name="íṣļíḑé">
                <a:extLst>
                  <a:ext uri="{FF2B5EF4-FFF2-40B4-BE49-F238E27FC236}">
                    <a16:creationId xmlns:a16="http://schemas.microsoft.com/office/drawing/2014/main" id="{9818F942-5C6C-4FB4-BF10-59163200C754}"/>
                  </a:ext>
                </a:extLst>
              </p:cNvPr>
              <p:cNvSpPr/>
              <p:nvPr/>
            </p:nvSpPr>
            <p:spPr bwMode="auto">
              <a:xfrm>
                <a:off x="1945" y="1147"/>
                <a:ext cx="4" cy="2"/>
              </a:xfrm>
              <a:custGeom>
                <a:avLst/>
                <a:gdLst>
                  <a:gd name="T0" fmla="*/ 0 w 4"/>
                  <a:gd name="T1" fmla="*/ 0 h 2"/>
                  <a:gd name="T2" fmla="*/ 2 w 4"/>
                  <a:gd name="T3" fmla="*/ 2 h 2"/>
                  <a:gd name="T4" fmla="*/ 4 w 4"/>
                  <a:gd name="T5" fmla="*/ 2 h 2"/>
                  <a:gd name="T6" fmla="*/ 4 w 4"/>
                  <a:gd name="T7" fmla="*/ 0 h 2"/>
                  <a:gd name="T8" fmla="*/ 0 w 4"/>
                  <a:gd name="T9" fmla="*/ 0 h 2"/>
                </a:gdLst>
                <a:ahLst/>
                <a:cxnLst>
                  <a:cxn ang="0">
                    <a:pos x="T0" y="T1"/>
                  </a:cxn>
                  <a:cxn ang="0">
                    <a:pos x="T2" y="T3"/>
                  </a:cxn>
                  <a:cxn ang="0">
                    <a:pos x="T4" y="T5"/>
                  </a:cxn>
                  <a:cxn ang="0">
                    <a:pos x="T6" y="T7"/>
                  </a:cxn>
                  <a:cxn ang="0">
                    <a:pos x="T8" y="T9"/>
                  </a:cxn>
                </a:cxnLst>
                <a:rect l="0" t="0" r="r" b="b"/>
                <a:pathLst>
                  <a:path w="4" h="2">
                    <a:moveTo>
                      <a:pt x="0" y="0"/>
                    </a:moveTo>
                    <a:lnTo>
                      <a:pt x="2" y="2"/>
                    </a:lnTo>
                    <a:lnTo>
                      <a:pt x="4" y="2"/>
                    </a:lnTo>
                    <a:lnTo>
                      <a:pt x="4" y="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1" name="ïsḷiḓé">
                <a:extLst>
                  <a:ext uri="{FF2B5EF4-FFF2-40B4-BE49-F238E27FC236}">
                    <a16:creationId xmlns:a16="http://schemas.microsoft.com/office/drawing/2014/main" id="{502D48D9-6322-4BA7-9CE9-941F70FEA9B9}"/>
                  </a:ext>
                </a:extLst>
              </p:cNvPr>
              <p:cNvSpPr/>
              <p:nvPr/>
            </p:nvSpPr>
            <p:spPr bwMode="auto">
              <a:xfrm>
                <a:off x="1548" y="1149"/>
                <a:ext cx="204" cy="404"/>
              </a:xfrm>
              <a:custGeom>
                <a:avLst/>
                <a:gdLst>
                  <a:gd name="T0" fmla="*/ 97 w 98"/>
                  <a:gd name="T1" fmla="*/ 0 h 194"/>
                  <a:gd name="T2" fmla="*/ 96 w 98"/>
                  <a:gd name="T3" fmla="*/ 0 h 194"/>
                  <a:gd name="T4" fmla="*/ 0 w 98"/>
                  <a:gd name="T5" fmla="*/ 193 h 194"/>
                  <a:gd name="T6" fmla="*/ 1 w 98"/>
                  <a:gd name="T7" fmla="*/ 194 h 194"/>
                  <a:gd name="T8" fmla="*/ 98 w 98"/>
                  <a:gd name="T9" fmla="*/ 1 h 194"/>
                  <a:gd name="T10" fmla="*/ 97 w 98"/>
                  <a:gd name="T11" fmla="*/ 0 h 194"/>
                </a:gdLst>
                <a:ahLst/>
                <a:cxnLst>
                  <a:cxn ang="0">
                    <a:pos x="T0" y="T1"/>
                  </a:cxn>
                  <a:cxn ang="0">
                    <a:pos x="T2" y="T3"/>
                  </a:cxn>
                  <a:cxn ang="0">
                    <a:pos x="T4" y="T5"/>
                  </a:cxn>
                  <a:cxn ang="0">
                    <a:pos x="T6" y="T7"/>
                  </a:cxn>
                  <a:cxn ang="0">
                    <a:pos x="T8" y="T9"/>
                  </a:cxn>
                  <a:cxn ang="0">
                    <a:pos x="T10" y="T11"/>
                  </a:cxn>
                </a:cxnLst>
                <a:rect l="0" t="0" r="r" b="b"/>
                <a:pathLst>
                  <a:path w="98" h="194">
                    <a:moveTo>
                      <a:pt x="97" y="0"/>
                    </a:moveTo>
                    <a:cubicBezTo>
                      <a:pt x="96" y="0"/>
                      <a:pt x="96" y="0"/>
                      <a:pt x="96" y="0"/>
                    </a:cubicBezTo>
                    <a:cubicBezTo>
                      <a:pt x="0" y="193"/>
                      <a:pt x="0" y="193"/>
                      <a:pt x="0" y="193"/>
                    </a:cubicBezTo>
                    <a:cubicBezTo>
                      <a:pt x="1" y="194"/>
                      <a:pt x="1" y="194"/>
                      <a:pt x="1" y="194"/>
                    </a:cubicBezTo>
                    <a:cubicBezTo>
                      <a:pt x="98" y="1"/>
                      <a:pt x="98" y="1"/>
                      <a:pt x="98" y="1"/>
                    </a:cubicBezTo>
                    <a:cubicBezTo>
                      <a:pt x="97" y="0"/>
                      <a:pt x="97" y="0"/>
                      <a:pt x="9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2" name="ïṥlîḑé">
                <a:extLst>
                  <a:ext uri="{FF2B5EF4-FFF2-40B4-BE49-F238E27FC236}">
                    <a16:creationId xmlns:a16="http://schemas.microsoft.com/office/drawing/2014/main" id="{17294755-3F73-486D-823E-08679CE7E26A}"/>
                  </a:ext>
                </a:extLst>
              </p:cNvPr>
              <p:cNvSpPr/>
              <p:nvPr/>
            </p:nvSpPr>
            <p:spPr bwMode="auto">
              <a:xfrm>
                <a:off x="1780" y="984"/>
                <a:ext cx="96" cy="125"/>
              </a:xfrm>
              <a:custGeom>
                <a:avLst/>
                <a:gdLst>
                  <a:gd name="T0" fmla="*/ 1 w 46"/>
                  <a:gd name="T1" fmla="*/ 57 h 60"/>
                  <a:gd name="T2" fmla="*/ 0 w 46"/>
                  <a:gd name="T3" fmla="*/ 59 h 60"/>
                  <a:gd name="T4" fmla="*/ 1 w 46"/>
                  <a:gd name="T5" fmla="*/ 60 h 60"/>
                  <a:gd name="T6" fmla="*/ 2 w 46"/>
                  <a:gd name="T7" fmla="*/ 58 h 60"/>
                  <a:gd name="T8" fmla="*/ 1 w 46"/>
                  <a:gd name="T9" fmla="*/ 57 h 60"/>
                  <a:gd name="T10" fmla="*/ 45 w 46"/>
                  <a:gd name="T11" fmla="*/ 0 h 60"/>
                  <a:gd name="T12" fmla="*/ 3 w 46"/>
                  <a:gd name="T13" fmla="*/ 55 h 60"/>
                  <a:gd name="T14" fmla="*/ 4 w 46"/>
                  <a:gd name="T15" fmla="*/ 55 h 60"/>
                  <a:gd name="T16" fmla="*/ 4 w 46"/>
                  <a:gd name="T17" fmla="*/ 56 h 60"/>
                  <a:gd name="T18" fmla="*/ 46 w 46"/>
                  <a:gd name="T19" fmla="*/ 1 h 60"/>
                  <a:gd name="T20" fmla="*/ 45 w 46"/>
                  <a:gd name="T21"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60">
                    <a:moveTo>
                      <a:pt x="1" y="57"/>
                    </a:moveTo>
                    <a:cubicBezTo>
                      <a:pt x="0" y="59"/>
                      <a:pt x="0" y="59"/>
                      <a:pt x="0" y="59"/>
                    </a:cubicBezTo>
                    <a:cubicBezTo>
                      <a:pt x="1" y="60"/>
                      <a:pt x="1" y="60"/>
                      <a:pt x="1" y="60"/>
                    </a:cubicBezTo>
                    <a:cubicBezTo>
                      <a:pt x="2" y="58"/>
                      <a:pt x="2" y="58"/>
                      <a:pt x="2" y="58"/>
                    </a:cubicBezTo>
                    <a:cubicBezTo>
                      <a:pt x="2" y="58"/>
                      <a:pt x="2" y="58"/>
                      <a:pt x="1" y="57"/>
                    </a:cubicBezTo>
                    <a:moveTo>
                      <a:pt x="45" y="0"/>
                    </a:moveTo>
                    <a:cubicBezTo>
                      <a:pt x="3" y="55"/>
                      <a:pt x="3" y="55"/>
                      <a:pt x="3" y="55"/>
                    </a:cubicBezTo>
                    <a:cubicBezTo>
                      <a:pt x="3" y="55"/>
                      <a:pt x="4" y="55"/>
                      <a:pt x="4" y="55"/>
                    </a:cubicBezTo>
                    <a:cubicBezTo>
                      <a:pt x="4" y="56"/>
                      <a:pt x="4" y="56"/>
                      <a:pt x="4" y="56"/>
                    </a:cubicBezTo>
                    <a:cubicBezTo>
                      <a:pt x="46" y="1"/>
                      <a:pt x="46" y="1"/>
                      <a:pt x="46" y="1"/>
                    </a:cubicBezTo>
                    <a:cubicBezTo>
                      <a:pt x="46" y="1"/>
                      <a:pt x="45" y="0"/>
                      <a:pt x="4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3" name="iş1îḍè">
                <a:extLst>
                  <a:ext uri="{FF2B5EF4-FFF2-40B4-BE49-F238E27FC236}">
                    <a16:creationId xmlns:a16="http://schemas.microsoft.com/office/drawing/2014/main" id="{FA43ED56-AF84-4AA0-94EE-58CA03C5ECB6}"/>
                  </a:ext>
                </a:extLst>
              </p:cNvPr>
              <p:cNvSpPr/>
              <p:nvPr/>
            </p:nvSpPr>
            <p:spPr bwMode="auto">
              <a:xfrm>
                <a:off x="1782" y="1099"/>
                <a:ext cx="6" cy="6"/>
              </a:xfrm>
              <a:custGeom>
                <a:avLst/>
                <a:gdLst>
                  <a:gd name="T0" fmla="*/ 2 w 3"/>
                  <a:gd name="T1" fmla="*/ 0 h 3"/>
                  <a:gd name="T2" fmla="*/ 0 w 3"/>
                  <a:gd name="T3" fmla="*/ 2 h 3"/>
                  <a:gd name="T4" fmla="*/ 1 w 3"/>
                  <a:gd name="T5" fmla="*/ 3 h 3"/>
                  <a:gd name="T6" fmla="*/ 3 w 3"/>
                  <a:gd name="T7" fmla="*/ 1 h 3"/>
                  <a:gd name="T8" fmla="*/ 3 w 3"/>
                  <a:gd name="T9" fmla="*/ 0 h 3"/>
                  <a:gd name="T10" fmla="*/ 2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2" y="0"/>
                    </a:moveTo>
                    <a:cubicBezTo>
                      <a:pt x="0" y="2"/>
                      <a:pt x="0" y="2"/>
                      <a:pt x="0" y="2"/>
                    </a:cubicBezTo>
                    <a:cubicBezTo>
                      <a:pt x="1" y="3"/>
                      <a:pt x="1" y="3"/>
                      <a:pt x="1" y="3"/>
                    </a:cubicBezTo>
                    <a:cubicBezTo>
                      <a:pt x="3" y="1"/>
                      <a:pt x="3" y="1"/>
                      <a:pt x="3" y="1"/>
                    </a:cubicBezTo>
                    <a:cubicBezTo>
                      <a:pt x="3" y="1"/>
                      <a:pt x="3" y="1"/>
                      <a:pt x="3" y="0"/>
                    </a:cubicBezTo>
                    <a:cubicBezTo>
                      <a:pt x="3"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10" name="í$lîḓé">
              <a:extLst>
                <a:ext uri="{FF2B5EF4-FFF2-40B4-BE49-F238E27FC236}">
                  <a16:creationId xmlns:a16="http://schemas.microsoft.com/office/drawing/2014/main" id="{1BF0EB92-26C6-406D-B4BC-3F34D7A0B20D}"/>
                </a:ext>
              </a:extLst>
            </p:cNvPr>
            <p:cNvSpPr/>
            <p:nvPr/>
          </p:nvSpPr>
          <p:spPr bwMode="auto">
            <a:xfrm>
              <a:off x="6006981" y="1997489"/>
              <a:ext cx="114127" cy="141518"/>
            </a:xfrm>
            <a:custGeom>
              <a:avLst/>
              <a:gdLst>
                <a:gd name="T0" fmla="*/ 10 w 12"/>
                <a:gd name="T1" fmla="*/ 1 h 15"/>
                <a:gd name="T2" fmla="*/ 0 w 12"/>
                <a:gd name="T3" fmla="*/ 14 h 15"/>
                <a:gd name="T4" fmla="*/ 1 w 12"/>
                <a:gd name="T5" fmla="*/ 15 h 15"/>
                <a:gd name="T6" fmla="*/ 11 w 12"/>
                <a:gd name="T7" fmla="*/ 2 h 15"/>
                <a:gd name="T8" fmla="*/ 10 w 12"/>
                <a:gd name="T9" fmla="*/ 1 h 15"/>
                <a:gd name="T10" fmla="*/ 11 w 12"/>
                <a:gd name="T11" fmla="*/ 0 h 15"/>
                <a:gd name="T12" fmla="*/ 11 w 12"/>
                <a:gd name="T13" fmla="*/ 0 h 15"/>
                <a:gd name="T14" fmla="*/ 12 w 12"/>
                <a:gd name="T15" fmla="*/ 1 h 15"/>
                <a:gd name="T16" fmla="*/ 12 w 12"/>
                <a:gd name="T17" fmla="*/ 1 h 15"/>
                <a:gd name="T18" fmla="*/ 11 w 12"/>
                <a:gd name="T1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5">
                  <a:moveTo>
                    <a:pt x="10" y="1"/>
                  </a:moveTo>
                  <a:cubicBezTo>
                    <a:pt x="0" y="14"/>
                    <a:pt x="0" y="14"/>
                    <a:pt x="0" y="14"/>
                  </a:cubicBezTo>
                  <a:cubicBezTo>
                    <a:pt x="1" y="14"/>
                    <a:pt x="1" y="15"/>
                    <a:pt x="1" y="15"/>
                  </a:cubicBezTo>
                  <a:cubicBezTo>
                    <a:pt x="11" y="2"/>
                    <a:pt x="11" y="2"/>
                    <a:pt x="11" y="2"/>
                  </a:cubicBezTo>
                  <a:cubicBezTo>
                    <a:pt x="10" y="1"/>
                    <a:pt x="10" y="1"/>
                    <a:pt x="10" y="1"/>
                  </a:cubicBezTo>
                  <a:moveTo>
                    <a:pt x="11" y="0"/>
                  </a:moveTo>
                  <a:cubicBezTo>
                    <a:pt x="11" y="0"/>
                    <a:pt x="11" y="0"/>
                    <a:pt x="11" y="0"/>
                  </a:cubicBezTo>
                  <a:cubicBezTo>
                    <a:pt x="12" y="1"/>
                    <a:pt x="12" y="1"/>
                    <a:pt x="12" y="1"/>
                  </a:cubicBezTo>
                  <a:cubicBezTo>
                    <a:pt x="12" y="1"/>
                    <a:pt x="12" y="1"/>
                    <a:pt x="12" y="1"/>
                  </a:cubicBezTo>
                  <a:cubicBezTo>
                    <a:pt x="11" y="0"/>
                    <a:pt x="11" y="0"/>
                    <a:pt x="1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 name="íṧļíḓè">
              <a:extLst>
                <a:ext uri="{FF2B5EF4-FFF2-40B4-BE49-F238E27FC236}">
                  <a16:creationId xmlns:a16="http://schemas.microsoft.com/office/drawing/2014/main" id="{8290F95B-A32C-4ED2-A2DE-09F32599D509}"/>
                </a:ext>
              </a:extLst>
            </p:cNvPr>
            <p:cNvSpPr/>
            <p:nvPr/>
          </p:nvSpPr>
          <p:spPr bwMode="auto">
            <a:xfrm>
              <a:off x="5080266" y="2170963"/>
              <a:ext cx="903889" cy="598028"/>
            </a:xfrm>
            <a:custGeom>
              <a:avLst/>
              <a:gdLst>
                <a:gd name="T0" fmla="*/ 1 w 95"/>
                <a:gd name="T1" fmla="*/ 62 h 63"/>
                <a:gd name="T2" fmla="*/ 0 w 95"/>
                <a:gd name="T3" fmla="*/ 62 h 63"/>
                <a:gd name="T4" fmla="*/ 1 w 95"/>
                <a:gd name="T5" fmla="*/ 63 h 63"/>
                <a:gd name="T6" fmla="*/ 1 w 95"/>
                <a:gd name="T7" fmla="*/ 62 h 63"/>
                <a:gd name="T8" fmla="*/ 17 w 95"/>
                <a:gd name="T9" fmla="*/ 51 h 63"/>
                <a:gd name="T10" fmla="*/ 2 w 95"/>
                <a:gd name="T11" fmla="*/ 61 h 63"/>
                <a:gd name="T12" fmla="*/ 3 w 95"/>
                <a:gd name="T13" fmla="*/ 62 h 63"/>
                <a:gd name="T14" fmla="*/ 3 w 95"/>
                <a:gd name="T15" fmla="*/ 62 h 63"/>
                <a:gd name="T16" fmla="*/ 15 w 95"/>
                <a:gd name="T17" fmla="*/ 54 h 63"/>
                <a:gd name="T18" fmla="*/ 15 w 95"/>
                <a:gd name="T19" fmla="*/ 54 h 63"/>
                <a:gd name="T20" fmla="*/ 15 w 95"/>
                <a:gd name="T21" fmla="*/ 53 h 63"/>
                <a:gd name="T22" fmla="*/ 17 w 95"/>
                <a:gd name="T23" fmla="*/ 51 h 63"/>
                <a:gd name="T24" fmla="*/ 94 w 95"/>
                <a:gd name="T25" fmla="*/ 0 h 63"/>
                <a:gd name="T26" fmla="*/ 27 w 95"/>
                <a:gd name="T27" fmla="*/ 44 h 63"/>
                <a:gd name="T28" fmla="*/ 28 w 95"/>
                <a:gd name="T29" fmla="*/ 45 h 63"/>
                <a:gd name="T30" fmla="*/ 28 w 95"/>
                <a:gd name="T31" fmla="*/ 46 h 63"/>
                <a:gd name="T32" fmla="*/ 94 w 95"/>
                <a:gd name="T33" fmla="*/ 1 h 63"/>
                <a:gd name="T34" fmla="*/ 95 w 95"/>
                <a:gd name="T35" fmla="*/ 1 h 63"/>
                <a:gd name="T36" fmla="*/ 94 w 95"/>
                <a:gd name="T37" fmla="*/ 0 h 63"/>
                <a:gd name="T38" fmla="*/ 94 w 95"/>
                <a:gd name="T39"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 h="63">
                  <a:moveTo>
                    <a:pt x="1" y="62"/>
                  </a:moveTo>
                  <a:cubicBezTo>
                    <a:pt x="0" y="62"/>
                    <a:pt x="0" y="62"/>
                    <a:pt x="0" y="62"/>
                  </a:cubicBezTo>
                  <a:cubicBezTo>
                    <a:pt x="0" y="62"/>
                    <a:pt x="1" y="63"/>
                    <a:pt x="1" y="63"/>
                  </a:cubicBezTo>
                  <a:cubicBezTo>
                    <a:pt x="1" y="62"/>
                    <a:pt x="1" y="62"/>
                    <a:pt x="1" y="62"/>
                  </a:cubicBezTo>
                  <a:moveTo>
                    <a:pt x="17" y="51"/>
                  </a:moveTo>
                  <a:cubicBezTo>
                    <a:pt x="2" y="61"/>
                    <a:pt x="2" y="61"/>
                    <a:pt x="2" y="61"/>
                  </a:cubicBezTo>
                  <a:cubicBezTo>
                    <a:pt x="2" y="61"/>
                    <a:pt x="2" y="62"/>
                    <a:pt x="3" y="62"/>
                  </a:cubicBezTo>
                  <a:cubicBezTo>
                    <a:pt x="3" y="62"/>
                    <a:pt x="3" y="62"/>
                    <a:pt x="3" y="62"/>
                  </a:cubicBezTo>
                  <a:cubicBezTo>
                    <a:pt x="15" y="54"/>
                    <a:pt x="15" y="54"/>
                    <a:pt x="15" y="54"/>
                  </a:cubicBezTo>
                  <a:cubicBezTo>
                    <a:pt x="15" y="54"/>
                    <a:pt x="15" y="54"/>
                    <a:pt x="15" y="54"/>
                  </a:cubicBezTo>
                  <a:cubicBezTo>
                    <a:pt x="15" y="54"/>
                    <a:pt x="15" y="54"/>
                    <a:pt x="15" y="53"/>
                  </a:cubicBezTo>
                  <a:cubicBezTo>
                    <a:pt x="16" y="52"/>
                    <a:pt x="16" y="51"/>
                    <a:pt x="17" y="51"/>
                  </a:cubicBezTo>
                  <a:moveTo>
                    <a:pt x="94" y="0"/>
                  </a:moveTo>
                  <a:cubicBezTo>
                    <a:pt x="27" y="44"/>
                    <a:pt x="27" y="44"/>
                    <a:pt x="27" y="44"/>
                  </a:cubicBezTo>
                  <a:cubicBezTo>
                    <a:pt x="27" y="44"/>
                    <a:pt x="27" y="45"/>
                    <a:pt x="28" y="45"/>
                  </a:cubicBezTo>
                  <a:cubicBezTo>
                    <a:pt x="28" y="45"/>
                    <a:pt x="28" y="46"/>
                    <a:pt x="28" y="46"/>
                  </a:cubicBezTo>
                  <a:cubicBezTo>
                    <a:pt x="94" y="1"/>
                    <a:pt x="94" y="1"/>
                    <a:pt x="94" y="1"/>
                  </a:cubicBezTo>
                  <a:cubicBezTo>
                    <a:pt x="95" y="1"/>
                    <a:pt x="95" y="1"/>
                    <a:pt x="95" y="1"/>
                  </a:cubicBezTo>
                  <a:cubicBezTo>
                    <a:pt x="94" y="1"/>
                    <a:pt x="94" y="0"/>
                    <a:pt x="94" y="0"/>
                  </a:cubicBezTo>
                  <a:cubicBezTo>
                    <a:pt x="94" y="0"/>
                    <a:pt x="94" y="0"/>
                    <a:pt x="9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 name="îṣ1íḑé">
              <a:extLst>
                <a:ext uri="{FF2B5EF4-FFF2-40B4-BE49-F238E27FC236}">
                  <a16:creationId xmlns:a16="http://schemas.microsoft.com/office/drawing/2014/main" id="{63C18397-FF04-4D67-9F47-3E146294D15E}"/>
                </a:ext>
              </a:extLst>
            </p:cNvPr>
            <p:cNvSpPr/>
            <p:nvPr/>
          </p:nvSpPr>
          <p:spPr bwMode="auto">
            <a:xfrm>
              <a:off x="5221784" y="2586388"/>
              <a:ext cx="127823" cy="95867"/>
            </a:xfrm>
            <a:custGeom>
              <a:avLst/>
              <a:gdLst>
                <a:gd name="T0" fmla="*/ 12 w 13"/>
                <a:gd name="T1" fmla="*/ 0 h 10"/>
                <a:gd name="T2" fmla="*/ 2 w 13"/>
                <a:gd name="T3" fmla="*/ 7 h 10"/>
                <a:gd name="T4" fmla="*/ 0 w 13"/>
                <a:gd name="T5" fmla="*/ 9 h 10"/>
                <a:gd name="T6" fmla="*/ 0 w 13"/>
                <a:gd name="T7" fmla="*/ 10 h 10"/>
                <a:gd name="T8" fmla="*/ 0 w 13"/>
                <a:gd name="T9" fmla="*/ 10 h 10"/>
                <a:gd name="T10" fmla="*/ 13 w 13"/>
                <a:gd name="T11" fmla="*/ 2 h 10"/>
                <a:gd name="T12" fmla="*/ 13 w 13"/>
                <a:gd name="T13" fmla="*/ 1 h 10"/>
                <a:gd name="T14" fmla="*/ 12 w 13"/>
                <a:gd name="T15" fmla="*/ 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0">
                  <a:moveTo>
                    <a:pt x="12" y="0"/>
                  </a:moveTo>
                  <a:cubicBezTo>
                    <a:pt x="2" y="7"/>
                    <a:pt x="2" y="7"/>
                    <a:pt x="2" y="7"/>
                  </a:cubicBezTo>
                  <a:cubicBezTo>
                    <a:pt x="1" y="7"/>
                    <a:pt x="1" y="8"/>
                    <a:pt x="0" y="9"/>
                  </a:cubicBezTo>
                  <a:cubicBezTo>
                    <a:pt x="0" y="10"/>
                    <a:pt x="0" y="10"/>
                    <a:pt x="0" y="10"/>
                  </a:cubicBezTo>
                  <a:cubicBezTo>
                    <a:pt x="0" y="10"/>
                    <a:pt x="0" y="10"/>
                    <a:pt x="0" y="10"/>
                  </a:cubicBezTo>
                  <a:cubicBezTo>
                    <a:pt x="13" y="2"/>
                    <a:pt x="13" y="2"/>
                    <a:pt x="13" y="2"/>
                  </a:cubicBezTo>
                  <a:cubicBezTo>
                    <a:pt x="13" y="2"/>
                    <a:pt x="13" y="1"/>
                    <a:pt x="13" y="1"/>
                  </a:cubicBezTo>
                  <a:cubicBezTo>
                    <a:pt x="12" y="1"/>
                    <a:pt x="12" y="0"/>
                    <a:pt x="1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 name="îślîḋè">
              <a:extLst>
                <a:ext uri="{FF2B5EF4-FFF2-40B4-BE49-F238E27FC236}">
                  <a16:creationId xmlns:a16="http://schemas.microsoft.com/office/drawing/2014/main" id="{669BEF92-1CA5-44B9-9D97-0985FDDDAAE8}"/>
                </a:ext>
              </a:extLst>
            </p:cNvPr>
            <p:cNvSpPr/>
            <p:nvPr/>
          </p:nvSpPr>
          <p:spPr bwMode="auto">
            <a:xfrm>
              <a:off x="4272245" y="2750731"/>
              <a:ext cx="835412" cy="561508"/>
            </a:xfrm>
            <a:custGeom>
              <a:avLst/>
              <a:gdLst>
                <a:gd name="T0" fmla="*/ 87 w 88"/>
                <a:gd name="T1" fmla="*/ 0 h 59"/>
                <a:gd name="T2" fmla="*/ 86 w 88"/>
                <a:gd name="T3" fmla="*/ 1 h 59"/>
                <a:gd name="T4" fmla="*/ 86 w 88"/>
                <a:gd name="T5" fmla="*/ 2 h 59"/>
                <a:gd name="T6" fmla="*/ 85 w 88"/>
                <a:gd name="T7" fmla="*/ 1 h 59"/>
                <a:gd name="T8" fmla="*/ 0 w 88"/>
                <a:gd name="T9" fmla="*/ 58 h 59"/>
                <a:gd name="T10" fmla="*/ 0 w 88"/>
                <a:gd name="T11" fmla="*/ 58 h 59"/>
                <a:gd name="T12" fmla="*/ 0 w 88"/>
                <a:gd name="T13" fmla="*/ 59 h 59"/>
                <a:gd name="T14" fmla="*/ 1 w 88"/>
                <a:gd name="T15" fmla="*/ 59 h 59"/>
                <a:gd name="T16" fmla="*/ 88 w 88"/>
                <a:gd name="T17" fmla="*/ 1 h 59"/>
                <a:gd name="T18" fmla="*/ 88 w 88"/>
                <a:gd name="T19" fmla="*/ 1 h 59"/>
                <a:gd name="T20" fmla="*/ 87 w 88"/>
                <a:gd name="T21"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59">
                  <a:moveTo>
                    <a:pt x="87" y="0"/>
                  </a:moveTo>
                  <a:cubicBezTo>
                    <a:pt x="86" y="1"/>
                    <a:pt x="86" y="1"/>
                    <a:pt x="86" y="1"/>
                  </a:cubicBezTo>
                  <a:cubicBezTo>
                    <a:pt x="86" y="1"/>
                    <a:pt x="86" y="1"/>
                    <a:pt x="86" y="2"/>
                  </a:cubicBezTo>
                  <a:cubicBezTo>
                    <a:pt x="86" y="2"/>
                    <a:pt x="85" y="1"/>
                    <a:pt x="85" y="1"/>
                  </a:cubicBezTo>
                  <a:cubicBezTo>
                    <a:pt x="0" y="58"/>
                    <a:pt x="0" y="58"/>
                    <a:pt x="0" y="58"/>
                  </a:cubicBezTo>
                  <a:cubicBezTo>
                    <a:pt x="0" y="58"/>
                    <a:pt x="0" y="58"/>
                    <a:pt x="0" y="58"/>
                  </a:cubicBezTo>
                  <a:cubicBezTo>
                    <a:pt x="0" y="58"/>
                    <a:pt x="0" y="58"/>
                    <a:pt x="0" y="59"/>
                  </a:cubicBezTo>
                  <a:cubicBezTo>
                    <a:pt x="1" y="59"/>
                    <a:pt x="1" y="59"/>
                    <a:pt x="1" y="59"/>
                  </a:cubicBezTo>
                  <a:cubicBezTo>
                    <a:pt x="88" y="1"/>
                    <a:pt x="88" y="1"/>
                    <a:pt x="88" y="1"/>
                  </a:cubicBezTo>
                  <a:cubicBezTo>
                    <a:pt x="88" y="1"/>
                    <a:pt x="88" y="1"/>
                    <a:pt x="88" y="1"/>
                  </a:cubicBezTo>
                  <a:cubicBezTo>
                    <a:pt x="87" y="1"/>
                    <a:pt x="87" y="0"/>
                    <a:pt x="8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i$ľïḓè">
              <a:extLst>
                <a:ext uri="{FF2B5EF4-FFF2-40B4-BE49-F238E27FC236}">
                  <a16:creationId xmlns:a16="http://schemas.microsoft.com/office/drawing/2014/main" id="{FC7FFE23-21E9-4932-B629-24DAA4994409}"/>
                </a:ext>
              </a:extLst>
            </p:cNvPr>
            <p:cNvSpPr/>
            <p:nvPr/>
          </p:nvSpPr>
          <p:spPr bwMode="auto">
            <a:xfrm>
              <a:off x="5975025" y="2180094"/>
              <a:ext cx="9130" cy="0"/>
            </a:xfrm>
            <a:custGeom>
              <a:avLst/>
              <a:gdLst>
                <a:gd name="T0" fmla="*/ 1 w 1"/>
                <a:gd name="T1" fmla="*/ 0 w 1"/>
                <a:gd name="T2" fmla="*/ 1 w 1"/>
                <a:gd name="T3" fmla="*/ 1 w 1"/>
              </a:gdLst>
              <a:ahLst/>
              <a:cxnLst>
                <a:cxn ang="0">
                  <a:pos x="T0" y="0"/>
                </a:cxn>
                <a:cxn ang="0">
                  <a:pos x="T1" y="0"/>
                </a:cxn>
                <a:cxn ang="0">
                  <a:pos x="T2" y="0"/>
                </a:cxn>
                <a:cxn ang="0">
                  <a:pos x="T3" y="0"/>
                </a:cxn>
              </a:cxnLst>
              <a:rect l="0" t="0" r="r" b="b"/>
              <a:pathLst>
                <a:path w="1">
                  <a:moveTo>
                    <a:pt x="1" y="0"/>
                  </a:moveTo>
                  <a:cubicBezTo>
                    <a:pt x="0" y="0"/>
                    <a:pt x="0" y="0"/>
                    <a:pt x="0" y="0"/>
                  </a:cubicBezTo>
                  <a:cubicBezTo>
                    <a:pt x="1" y="0"/>
                    <a:pt x="1" y="0"/>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ïŝlidè">
              <a:extLst>
                <a:ext uri="{FF2B5EF4-FFF2-40B4-BE49-F238E27FC236}">
                  <a16:creationId xmlns:a16="http://schemas.microsoft.com/office/drawing/2014/main" id="{6FC350B9-0BFC-4055-ABC1-D56B50D52EBB}"/>
                </a:ext>
              </a:extLst>
            </p:cNvPr>
            <p:cNvSpPr/>
            <p:nvPr/>
          </p:nvSpPr>
          <p:spPr bwMode="auto">
            <a:xfrm>
              <a:off x="4422893" y="3531364"/>
              <a:ext cx="506726" cy="570638"/>
            </a:xfrm>
            <a:custGeom>
              <a:avLst/>
              <a:gdLst>
                <a:gd name="T0" fmla="*/ 43 w 53"/>
                <a:gd name="T1" fmla="*/ 48 h 60"/>
                <a:gd name="T2" fmla="*/ 42 w 53"/>
                <a:gd name="T3" fmla="*/ 49 h 60"/>
                <a:gd name="T4" fmla="*/ 52 w 53"/>
                <a:gd name="T5" fmla="*/ 60 h 60"/>
                <a:gd name="T6" fmla="*/ 53 w 53"/>
                <a:gd name="T7" fmla="*/ 60 h 60"/>
                <a:gd name="T8" fmla="*/ 43 w 53"/>
                <a:gd name="T9" fmla="*/ 48 h 60"/>
                <a:gd name="T10" fmla="*/ 2 w 53"/>
                <a:gd name="T11" fmla="*/ 0 h 60"/>
                <a:gd name="T12" fmla="*/ 0 w 53"/>
                <a:gd name="T13" fmla="*/ 0 h 60"/>
                <a:gd name="T14" fmla="*/ 22 w 53"/>
                <a:gd name="T15" fmla="*/ 26 h 60"/>
                <a:gd name="T16" fmla="*/ 25 w 53"/>
                <a:gd name="T17" fmla="*/ 27 h 60"/>
                <a:gd name="T18" fmla="*/ 35 w 53"/>
                <a:gd name="T19" fmla="*/ 40 h 60"/>
                <a:gd name="T20" fmla="*/ 35 w 53"/>
                <a:gd name="T21" fmla="*/ 40 h 60"/>
                <a:gd name="T22" fmla="*/ 40 w 53"/>
                <a:gd name="T23" fmla="*/ 46 h 60"/>
                <a:gd name="T24" fmla="*/ 38 w 53"/>
                <a:gd name="T25" fmla="*/ 42 h 60"/>
                <a:gd name="T26" fmla="*/ 38 w 53"/>
                <a:gd name="T27" fmla="*/ 42 h 60"/>
                <a:gd name="T28" fmla="*/ 2 w 53"/>
                <a:gd name="T29"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3" h="60">
                  <a:moveTo>
                    <a:pt x="43" y="48"/>
                  </a:moveTo>
                  <a:cubicBezTo>
                    <a:pt x="43" y="49"/>
                    <a:pt x="43" y="49"/>
                    <a:pt x="42" y="49"/>
                  </a:cubicBezTo>
                  <a:cubicBezTo>
                    <a:pt x="52" y="60"/>
                    <a:pt x="52" y="60"/>
                    <a:pt x="52" y="60"/>
                  </a:cubicBezTo>
                  <a:cubicBezTo>
                    <a:pt x="52" y="60"/>
                    <a:pt x="52" y="60"/>
                    <a:pt x="53" y="60"/>
                  </a:cubicBezTo>
                  <a:cubicBezTo>
                    <a:pt x="43" y="48"/>
                    <a:pt x="43" y="48"/>
                    <a:pt x="43" y="48"/>
                  </a:cubicBezTo>
                  <a:moveTo>
                    <a:pt x="2" y="0"/>
                  </a:moveTo>
                  <a:cubicBezTo>
                    <a:pt x="1" y="0"/>
                    <a:pt x="1" y="0"/>
                    <a:pt x="0" y="0"/>
                  </a:cubicBezTo>
                  <a:cubicBezTo>
                    <a:pt x="22" y="26"/>
                    <a:pt x="22" y="26"/>
                    <a:pt x="22" y="26"/>
                  </a:cubicBezTo>
                  <a:cubicBezTo>
                    <a:pt x="23" y="26"/>
                    <a:pt x="24" y="27"/>
                    <a:pt x="25" y="27"/>
                  </a:cubicBezTo>
                  <a:cubicBezTo>
                    <a:pt x="25" y="27"/>
                    <a:pt x="35" y="39"/>
                    <a:pt x="35" y="40"/>
                  </a:cubicBezTo>
                  <a:cubicBezTo>
                    <a:pt x="35" y="40"/>
                    <a:pt x="35" y="40"/>
                    <a:pt x="35" y="40"/>
                  </a:cubicBezTo>
                  <a:cubicBezTo>
                    <a:pt x="40" y="46"/>
                    <a:pt x="40" y="46"/>
                    <a:pt x="40" y="46"/>
                  </a:cubicBezTo>
                  <a:cubicBezTo>
                    <a:pt x="40" y="45"/>
                    <a:pt x="39" y="44"/>
                    <a:pt x="38" y="42"/>
                  </a:cubicBezTo>
                  <a:cubicBezTo>
                    <a:pt x="38" y="42"/>
                    <a:pt x="38" y="42"/>
                    <a:pt x="38" y="42"/>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iśliḑê">
              <a:extLst>
                <a:ext uri="{FF2B5EF4-FFF2-40B4-BE49-F238E27FC236}">
                  <a16:creationId xmlns:a16="http://schemas.microsoft.com/office/drawing/2014/main" id="{2807197F-86A8-4EB4-AC9C-84880C244267}"/>
                </a:ext>
              </a:extLst>
            </p:cNvPr>
            <p:cNvSpPr/>
            <p:nvPr/>
          </p:nvSpPr>
          <p:spPr bwMode="auto">
            <a:xfrm>
              <a:off x="4632887" y="3777879"/>
              <a:ext cx="123258" cy="132388"/>
            </a:xfrm>
            <a:custGeom>
              <a:avLst/>
              <a:gdLst>
                <a:gd name="T0" fmla="*/ 0 w 13"/>
                <a:gd name="T1" fmla="*/ 0 h 14"/>
                <a:gd name="T2" fmla="*/ 13 w 13"/>
                <a:gd name="T3" fmla="*/ 14 h 14"/>
                <a:gd name="T4" fmla="*/ 13 w 13"/>
                <a:gd name="T5" fmla="*/ 14 h 14"/>
                <a:gd name="T6" fmla="*/ 3 w 13"/>
                <a:gd name="T7" fmla="*/ 1 h 14"/>
                <a:gd name="T8" fmla="*/ 0 w 13"/>
                <a:gd name="T9" fmla="*/ 0 h 14"/>
              </a:gdLst>
              <a:ahLst/>
              <a:cxnLst>
                <a:cxn ang="0">
                  <a:pos x="T0" y="T1"/>
                </a:cxn>
                <a:cxn ang="0">
                  <a:pos x="T2" y="T3"/>
                </a:cxn>
                <a:cxn ang="0">
                  <a:pos x="T4" y="T5"/>
                </a:cxn>
                <a:cxn ang="0">
                  <a:pos x="T6" y="T7"/>
                </a:cxn>
                <a:cxn ang="0">
                  <a:pos x="T8" y="T9"/>
                </a:cxn>
              </a:cxnLst>
              <a:rect l="0" t="0" r="r" b="b"/>
              <a:pathLst>
                <a:path w="13" h="14">
                  <a:moveTo>
                    <a:pt x="0" y="0"/>
                  </a:moveTo>
                  <a:cubicBezTo>
                    <a:pt x="13" y="14"/>
                    <a:pt x="13" y="14"/>
                    <a:pt x="13" y="14"/>
                  </a:cubicBezTo>
                  <a:cubicBezTo>
                    <a:pt x="13" y="14"/>
                    <a:pt x="13" y="14"/>
                    <a:pt x="13" y="14"/>
                  </a:cubicBezTo>
                  <a:cubicBezTo>
                    <a:pt x="13" y="13"/>
                    <a:pt x="3" y="1"/>
                    <a:pt x="3" y="1"/>
                  </a:cubicBezTo>
                  <a:cubicBezTo>
                    <a:pt x="2" y="1"/>
                    <a:pt x="1"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iśḻïďê">
              <a:extLst>
                <a:ext uri="{FF2B5EF4-FFF2-40B4-BE49-F238E27FC236}">
                  <a16:creationId xmlns:a16="http://schemas.microsoft.com/office/drawing/2014/main" id="{33394514-6038-40BE-9814-B2E0C2B9C87B}"/>
                </a:ext>
              </a:extLst>
            </p:cNvPr>
            <p:cNvSpPr/>
            <p:nvPr/>
          </p:nvSpPr>
          <p:spPr bwMode="auto">
            <a:xfrm>
              <a:off x="4783535" y="3928528"/>
              <a:ext cx="50216" cy="68477"/>
            </a:xfrm>
            <a:custGeom>
              <a:avLst/>
              <a:gdLst>
                <a:gd name="T0" fmla="*/ 0 w 5"/>
                <a:gd name="T1" fmla="*/ 0 h 7"/>
                <a:gd name="T2" fmla="*/ 0 w 5"/>
                <a:gd name="T3" fmla="*/ 0 h 7"/>
                <a:gd name="T4" fmla="*/ 2 w 5"/>
                <a:gd name="T5" fmla="*/ 4 h 7"/>
                <a:gd name="T6" fmla="*/ 4 w 5"/>
                <a:gd name="T7" fmla="*/ 7 h 7"/>
                <a:gd name="T8" fmla="*/ 5 w 5"/>
                <a:gd name="T9" fmla="*/ 6 h 7"/>
                <a:gd name="T10" fmla="*/ 0 w 5"/>
                <a:gd name="T11" fmla="*/ 0 h 7"/>
              </a:gdLst>
              <a:ahLst/>
              <a:cxnLst>
                <a:cxn ang="0">
                  <a:pos x="T0" y="T1"/>
                </a:cxn>
                <a:cxn ang="0">
                  <a:pos x="T2" y="T3"/>
                </a:cxn>
                <a:cxn ang="0">
                  <a:pos x="T4" y="T5"/>
                </a:cxn>
                <a:cxn ang="0">
                  <a:pos x="T6" y="T7"/>
                </a:cxn>
                <a:cxn ang="0">
                  <a:pos x="T8" y="T9"/>
                </a:cxn>
                <a:cxn ang="0">
                  <a:pos x="T10" y="T11"/>
                </a:cxn>
              </a:cxnLst>
              <a:rect l="0" t="0" r="r" b="b"/>
              <a:pathLst>
                <a:path w="5" h="7">
                  <a:moveTo>
                    <a:pt x="0" y="0"/>
                  </a:moveTo>
                  <a:cubicBezTo>
                    <a:pt x="0" y="0"/>
                    <a:pt x="0" y="0"/>
                    <a:pt x="0" y="0"/>
                  </a:cubicBezTo>
                  <a:cubicBezTo>
                    <a:pt x="1" y="2"/>
                    <a:pt x="2" y="3"/>
                    <a:pt x="2" y="4"/>
                  </a:cubicBezTo>
                  <a:cubicBezTo>
                    <a:pt x="4" y="7"/>
                    <a:pt x="4" y="7"/>
                    <a:pt x="4" y="7"/>
                  </a:cubicBezTo>
                  <a:cubicBezTo>
                    <a:pt x="5" y="7"/>
                    <a:pt x="5" y="7"/>
                    <a:pt x="5" y="6"/>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îṣľîďe">
              <a:extLst>
                <a:ext uri="{FF2B5EF4-FFF2-40B4-BE49-F238E27FC236}">
                  <a16:creationId xmlns:a16="http://schemas.microsoft.com/office/drawing/2014/main" id="{5FB0AC4F-D79A-4B28-9259-30B91236478B}"/>
                </a:ext>
              </a:extLst>
            </p:cNvPr>
            <p:cNvSpPr/>
            <p:nvPr/>
          </p:nvSpPr>
          <p:spPr bwMode="auto">
            <a:xfrm>
              <a:off x="4272245" y="3339629"/>
              <a:ext cx="1360398" cy="1588655"/>
            </a:xfrm>
            <a:custGeom>
              <a:avLst/>
              <a:gdLst>
                <a:gd name="T0" fmla="*/ 121 w 143"/>
                <a:gd name="T1" fmla="*/ 140 h 167"/>
                <a:gd name="T2" fmla="*/ 124 w 143"/>
                <a:gd name="T3" fmla="*/ 146 h 167"/>
                <a:gd name="T4" fmla="*/ 142 w 143"/>
                <a:gd name="T5" fmla="*/ 167 h 167"/>
                <a:gd name="T6" fmla="*/ 143 w 143"/>
                <a:gd name="T7" fmla="*/ 167 h 167"/>
                <a:gd name="T8" fmla="*/ 139 w 143"/>
                <a:gd name="T9" fmla="*/ 161 h 167"/>
                <a:gd name="T10" fmla="*/ 121 w 143"/>
                <a:gd name="T11" fmla="*/ 140 h 167"/>
                <a:gd name="T12" fmla="*/ 81 w 143"/>
                <a:gd name="T13" fmla="*/ 93 h 167"/>
                <a:gd name="T14" fmla="*/ 80 w 143"/>
                <a:gd name="T15" fmla="*/ 95 h 167"/>
                <a:gd name="T16" fmla="*/ 120 w 143"/>
                <a:gd name="T17" fmla="*/ 141 h 167"/>
                <a:gd name="T18" fmla="*/ 116 w 143"/>
                <a:gd name="T19" fmla="*/ 135 h 167"/>
                <a:gd name="T20" fmla="*/ 81 w 143"/>
                <a:gd name="T21" fmla="*/ 93 h 167"/>
                <a:gd name="T22" fmla="*/ 69 w 143"/>
                <a:gd name="T23" fmla="*/ 80 h 167"/>
                <a:gd name="T24" fmla="*/ 68 w 143"/>
                <a:gd name="T25" fmla="*/ 80 h 167"/>
                <a:gd name="T26" fmla="*/ 79 w 143"/>
                <a:gd name="T27" fmla="*/ 94 h 167"/>
                <a:gd name="T28" fmla="*/ 79 w 143"/>
                <a:gd name="T29" fmla="*/ 92 h 167"/>
                <a:gd name="T30" fmla="*/ 69 w 143"/>
                <a:gd name="T31" fmla="*/ 80 h 167"/>
                <a:gd name="T32" fmla="*/ 0 w 143"/>
                <a:gd name="T33" fmla="*/ 0 h 167"/>
                <a:gd name="T34" fmla="*/ 0 w 143"/>
                <a:gd name="T35" fmla="*/ 1 h 167"/>
                <a:gd name="T36" fmla="*/ 0 w 143"/>
                <a:gd name="T37" fmla="*/ 1 h 167"/>
                <a:gd name="T38" fmla="*/ 0 w 143"/>
                <a:gd name="T39" fmla="*/ 1 h 167"/>
                <a:gd name="T40" fmla="*/ 16 w 143"/>
                <a:gd name="T41" fmla="*/ 20 h 167"/>
                <a:gd name="T42" fmla="*/ 18 w 143"/>
                <a:gd name="T43" fmla="*/ 20 h 167"/>
                <a:gd name="T44" fmla="*/ 5 w 143"/>
                <a:gd name="T45" fmla="*/ 5 h 167"/>
                <a:gd name="T46" fmla="*/ 0 w 143"/>
                <a:gd name="T47"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3" h="167">
                  <a:moveTo>
                    <a:pt x="121" y="140"/>
                  </a:moveTo>
                  <a:cubicBezTo>
                    <a:pt x="124" y="146"/>
                    <a:pt x="124" y="146"/>
                    <a:pt x="124" y="146"/>
                  </a:cubicBezTo>
                  <a:cubicBezTo>
                    <a:pt x="142" y="167"/>
                    <a:pt x="142" y="167"/>
                    <a:pt x="142" y="167"/>
                  </a:cubicBezTo>
                  <a:cubicBezTo>
                    <a:pt x="142" y="167"/>
                    <a:pt x="143" y="167"/>
                    <a:pt x="143" y="167"/>
                  </a:cubicBezTo>
                  <a:cubicBezTo>
                    <a:pt x="139" y="161"/>
                    <a:pt x="139" y="161"/>
                    <a:pt x="139" y="161"/>
                  </a:cubicBezTo>
                  <a:cubicBezTo>
                    <a:pt x="121" y="140"/>
                    <a:pt x="121" y="140"/>
                    <a:pt x="121" y="140"/>
                  </a:cubicBezTo>
                  <a:moveTo>
                    <a:pt x="81" y="93"/>
                  </a:moveTo>
                  <a:cubicBezTo>
                    <a:pt x="80" y="95"/>
                    <a:pt x="80" y="95"/>
                    <a:pt x="80" y="95"/>
                  </a:cubicBezTo>
                  <a:cubicBezTo>
                    <a:pt x="120" y="141"/>
                    <a:pt x="120" y="141"/>
                    <a:pt x="120" y="141"/>
                  </a:cubicBezTo>
                  <a:cubicBezTo>
                    <a:pt x="116" y="135"/>
                    <a:pt x="116" y="135"/>
                    <a:pt x="116" y="135"/>
                  </a:cubicBezTo>
                  <a:cubicBezTo>
                    <a:pt x="81" y="93"/>
                    <a:pt x="81" y="93"/>
                    <a:pt x="81" y="93"/>
                  </a:cubicBezTo>
                  <a:moveTo>
                    <a:pt x="69" y="80"/>
                  </a:moveTo>
                  <a:cubicBezTo>
                    <a:pt x="68" y="80"/>
                    <a:pt x="68" y="80"/>
                    <a:pt x="68" y="80"/>
                  </a:cubicBezTo>
                  <a:cubicBezTo>
                    <a:pt x="79" y="94"/>
                    <a:pt x="79" y="94"/>
                    <a:pt x="79" y="94"/>
                  </a:cubicBezTo>
                  <a:cubicBezTo>
                    <a:pt x="79" y="92"/>
                    <a:pt x="79" y="92"/>
                    <a:pt x="79" y="92"/>
                  </a:cubicBezTo>
                  <a:cubicBezTo>
                    <a:pt x="69" y="80"/>
                    <a:pt x="69" y="80"/>
                    <a:pt x="69" y="80"/>
                  </a:cubicBezTo>
                  <a:moveTo>
                    <a:pt x="0" y="0"/>
                  </a:moveTo>
                  <a:cubicBezTo>
                    <a:pt x="0" y="1"/>
                    <a:pt x="0" y="1"/>
                    <a:pt x="0" y="1"/>
                  </a:cubicBezTo>
                  <a:cubicBezTo>
                    <a:pt x="0" y="1"/>
                    <a:pt x="0" y="1"/>
                    <a:pt x="0" y="1"/>
                  </a:cubicBezTo>
                  <a:cubicBezTo>
                    <a:pt x="0" y="1"/>
                    <a:pt x="0" y="1"/>
                    <a:pt x="0" y="1"/>
                  </a:cubicBezTo>
                  <a:cubicBezTo>
                    <a:pt x="16" y="20"/>
                    <a:pt x="16" y="20"/>
                    <a:pt x="16" y="20"/>
                  </a:cubicBezTo>
                  <a:cubicBezTo>
                    <a:pt x="17" y="20"/>
                    <a:pt x="17" y="20"/>
                    <a:pt x="18" y="20"/>
                  </a:cubicBezTo>
                  <a:cubicBezTo>
                    <a:pt x="5" y="5"/>
                    <a:pt x="5" y="5"/>
                    <a:pt x="5" y="5"/>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íṥ1ïḑé">
              <a:extLst>
                <a:ext uri="{FF2B5EF4-FFF2-40B4-BE49-F238E27FC236}">
                  <a16:creationId xmlns:a16="http://schemas.microsoft.com/office/drawing/2014/main" id="{A9543CBA-2AA6-4E3C-B7AC-5AEC3A91BC57}"/>
                </a:ext>
              </a:extLst>
            </p:cNvPr>
            <p:cNvSpPr/>
            <p:nvPr/>
          </p:nvSpPr>
          <p:spPr bwMode="auto">
            <a:xfrm>
              <a:off x="5376998" y="4622423"/>
              <a:ext cx="77607" cy="104997"/>
            </a:xfrm>
            <a:custGeom>
              <a:avLst/>
              <a:gdLst>
                <a:gd name="T0" fmla="*/ 0 w 17"/>
                <a:gd name="T1" fmla="*/ 0 h 23"/>
                <a:gd name="T2" fmla="*/ 8 w 17"/>
                <a:gd name="T3" fmla="*/ 13 h 23"/>
                <a:gd name="T4" fmla="*/ 17 w 17"/>
                <a:gd name="T5" fmla="*/ 23 h 23"/>
                <a:gd name="T6" fmla="*/ 10 w 17"/>
                <a:gd name="T7" fmla="*/ 11 h 23"/>
                <a:gd name="T8" fmla="*/ 0 w 17"/>
                <a:gd name="T9" fmla="*/ 0 h 23"/>
              </a:gdLst>
              <a:ahLst/>
              <a:cxnLst>
                <a:cxn ang="0">
                  <a:pos x="T0" y="T1"/>
                </a:cxn>
                <a:cxn ang="0">
                  <a:pos x="T2" y="T3"/>
                </a:cxn>
                <a:cxn ang="0">
                  <a:pos x="T4" y="T5"/>
                </a:cxn>
                <a:cxn ang="0">
                  <a:pos x="T6" y="T7"/>
                </a:cxn>
                <a:cxn ang="0">
                  <a:pos x="T8" y="T9"/>
                </a:cxn>
              </a:cxnLst>
              <a:rect l="0" t="0" r="r" b="b"/>
              <a:pathLst>
                <a:path w="17" h="23">
                  <a:moveTo>
                    <a:pt x="0" y="0"/>
                  </a:moveTo>
                  <a:lnTo>
                    <a:pt x="8" y="13"/>
                  </a:lnTo>
                  <a:lnTo>
                    <a:pt x="17" y="23"/>
                  </a:lnTo>
                  <a:lnTo>
                    <a:pt x="10" y="1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 name="iŝ1íḑê">
              <a:extLst>
                <a:ext uri="{FF2B5EF4-FFF2-40B4-BE49-F238E27FC236}">
                  <a16:creationId xmlns:a16="http://schemas.microsoft.com/office/drawing/2014/main" id="{F3C04783-CD51-4039-BB06-749EC252322F}"/>
                </a:ext>
              </a:extLst>
            </p:cNvPr>
            <p:cNvSpPr/>
            <p:nvPr/>
          </p:nvSpPr>
          <p:spPr bwMode="auto">
            <a:xfrm>
              <a:off x="5376998" y="4622423"/>
              <a:ext cx="77607" cy="104997"/>
            </a:xfrm>
            <a:custGeom>
              <a:avLst/>
              <a:gdLst>
                <a:gd name="T0" fmla="*/ 0 w 17"/>
                <a:gd name="T1" fmla="*/ 0 h 23"/>
                <a:gd name="T2" fmla="*/ 8 w 17"/>
                <a:gd name="T3" fmla="*/ 13 h 23"/>
                <a:gd name="T4" fmla="*/ 17 w 17"/>
                <a:gd name="T5" fmla="*/ 23 h 23"/>
                <a:gd name="T6" fmla="*/ 10 w 17"/>
                <a:gd name="T7" fmla="*/ 11 h 23"/>
                <a:gd name="T8" fmla="*/ 0 w 17"/>
                <a:gd name="T9" fmla="*/ 0 h 23"/>
              </a:gdLst>
              <a:ahLst/>
              <a:cxnLst>
                <a:cxn ang="0">
                  <a:pos x="T0" y="T1"/>
                </a:cxn>
                <a:cxn ang="0">
                  <a:pos x="T2" y="T3"/>
                </a:cxn>
                <a:cxn ang="0">
                  <a:pos x="T4" y="T5"/>
                </a:cxn>
                <a:cxn ang="0">
                  <a:pos x="T6" y="T7"/>
                </a:cxn>
                <a:cxn ang="0">
                  <a:pos x="T8" y="T9"/>
                </a:cxn>
              </a:cxnLst>
              <a:rect l="0" t="0" r="r" b="b"/>
              <a:pathLst>
                <a:path w="17" h="23">
                  <a:moveTo>
                    <a:pt x="0" y="0"/>
                  </a:moveTo>
                  <a:lnTo>
                    <a:pt x="8" y="13"/>
                  </a:lnTo>
                  <a:lnTo>
                    <a:pt x="17" y="23"/>
                  </a:lnTo>
                  <a:lnTo>
                    <a:pt x="10" y="11"/>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iṥļïḋè">
              <a:extLst>
                <a:ext uri="{FF2B5EF4-FFF2-40B4-BE49-F238E27FC236}">
                  <a16:creationId xmlns:a16="http://schemas.microsoft.com/office/drawing/2014/main" id="{BE59F486-8D82-4B4D-BD72-E17AC82618D1}"/>
                </a:ext>
              </a:extLst>
            </p:cNvPr>
            <p:cNvSpPr/>
            <p:nvPr/>
          </p:nvSpPr>
          <p:spPr bwMode="auto">
            <a:xfrm>
              <a:off x="5596122" y="4873504"/>
              <a:ext cx="36521" cy="54781"/>
            </a:xfrm>
            <a:custGeom>
              <a:avLst/>
              <a:gdLst>
                <a:gd name="T0" fmla="*/ 0 w 4"/>
                <a:gd name="T1" fmla="*/ 0 h 6"/>
                <a:gd name="T2" fmla="*/ 4 w 4"/>
                <a:gd name="T3" fmla="*/ 6 h 6"/>
                <a:gd name="T4" fmla="*/ 4 w 4"/>
                <a:gd name="T5" fmla="*/ 6 h 6"/>
                <a:gd name="T6" fmla="*/ 4 w 4"/>
                <a:gd name="T7" fmla="*/ 6 h 6"/>
                <a:gd name="T8" fmla="*/ 0 w 4"/>
                <a:gd name="T9" fmla="*/ 0 h 6"/>
              </a:gdLst>
              <a:ahLst/>
              <a:cxnLst>
                <a:cxn ang="0">
                  <a:pos x="T0" y="T1"/>
                </a:cxn>
                <a:cxn ang="0">
                  <a:pos x="T2" y="T3"/>
                </a:cxn>
                <a:cxn ang="0">
                  <a:pos x="T4" y="T5"/>
                </a:cxn>
                <a:cxn ang="0">
                  <a:pos x="T6" y="T7"/>
                </a:cxn>
                <a:cxn ang="0">
                  <a:pos x="T8" y="T9"/>
                </a:cxn>
              </a:cxnLst>
              <a:rect l="0" t="0" r="r" b="b"/>
              <a:pathLst>
                <a:path w="4" h="6">
                  <a:moveTo>
                    <a:pt x="0" y="0"/>
                  </a:moveTo>
                  <a:cubicBezTo>
                    <a:pt x="4" y="6"/>
                    <a:pt x="4" y="6"/>
                    <a:pt x="4" y="6"/>
                  </a:cubicBezTo>
                  <a:cubicBezTo>
                    <a:pt x="4" y="6"/>
                    <a:pt x="4" y="6"/>
                    <a:pt x="4" y="6"/>
                  </a:cubicBezTo>
                  <a:cubicBezTo>
                    <a:pt x="4" y="6"/>
                    <a:pt x="4" y="6"/>
                    <a:pt x="4" y="6"/>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 name="íṥḷíḑê">
              <a:extLst>
                <a:ext uri="{FF2B5EF4-FFF2-40B4-BE49-F238E27FC236}">
                  <a16:creationId xmlns:a16="http://schemas.microsoft.com/office/drawing/2014/main" id="{BD5E6855-5972-4CF4-A3D7-3080B32246AE}"/>
                </a:ext>
              </a:extLst>
            </p:cNvPr>
            <p:cNvSpPr/>
            <p:nvPr/>
          </p:nvSpPr>
          <p:spPr bwMode="auto">
            <a:xfrm>
              <a:off x="4473109" y="3531364"/>
              <a:ext cx="561507" cy="502161"/>
            </a:xfrm>
            <a:custGeom>
              <a:avLst/>
              <a:gdLst>
                <a:gd name="T0" fmla="*/ 59 w 59"/>
                <a:gd name="T1" fmla="*/ 52 h 53"/>
                <a:gd name="T2" fmla="*/ 59 w 59"/>
                <a:gd name="T3" fmla="*/ 52 h 53"/>
                <a:gd name="T4" fmla="*/ 59 w 59"/>
                <a:gd name="T5" fmla="*/ 53 h 53"/>
                <a:gd name="T6" fmla="*/ 59 w 59"/>
                <a:gd name="T7" fmla="*/ 52 h 53"/>
                <a:gd name="T8" fmla="*/ 16 w 59"/>
                <a:gd name="T9" fmla="*/ 12 h 53"/>
                <a:gd name="T10" fmla="*/ 16 w 59"/>
                <a:gd name="T11" fmla="*/ 14 h 53"/>
                <a:gd name="T12" fmla="*/ 56 w 59"/>
                <a:gd name="T13" fmla="*/ 50 h 53"/>
                <a:gd name="T14" fmla="*/ 58 w 59"/>
                <a:gd name="T15" fmla="*/ 51 h 53"/>
                <a:gd name="T16" fmla="*/ 59 w 59"/>
                <a:gd name="T17" fmla="*/ 51 h 53"/>
                <a:gd name="T18" fmla="*/ 16 w 59"/>
                <a:gd name="T19" fmla="*/ 12 h 53"/>
                <a:gd name="T20" fmla="*/ 2 w 59"/>
                <a:gd name="T21" fmla="*/ 0 h 53"/>
                <a:gd name="T22" fmla="*/ 0 w 59"/>
                <a:gd name="T23" fmla="*/ 0 h 53"/>
                <a:gd name="T24" fmla="*/ 8 w 59"/>
                <a:gd name="T25" fmla="*/ 7 h 53"/>
                <a:gd name="T26" fmla="*/ 8 w 59"/>
                <a:gd name="T27" fmla="*/ 5 h 53"/>
                <a:gd name="T28" fmla="*/ 2 w 59"/>
                <a:gd name="T29"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9" h="53">
                  <a:moveTo>
                    <a:pt x="59" y="52"/>
                  </a:moveTo>
                  <a:cubicBezTo>
                    <a:pt x="59" y="52"/>
                    <a:pt x="59" y="52"/>
                    <a:pt x="59" y="52"/>
                  </a:cubicBezTo>
                  <a:cubicBezTo>
                    <a:pt x="59" y="53"/>
                    <a:pt x="59" y="53"/>
                    <a:pt x="59" y="53"/>
                  </a:cubicBezTo>
                  <a:cubicBezTo>
                    <a:pt x="59" y="53"/>
                    <a:pt x="59" y="52"/>
                    <a:pt x="59" y="52"/>
                  </a:cubicBezTo>
                  <a:moveTo>
                    <a:pt x="16" y="12"/>
                  </a:moveTo>
                  <a:cubicBezTo>
                    <a:pt x="16" y="13"/>
                    <a:pt x="16" y="13"/>
                    <a:pt x="16" y="14"/>
                  </a:cubicBezTo>
                  <a:cubicBezTo>
                    <a:pt x="56" y="50"/>
                    <a:pt x="56" y="50"/>
                    <a:pt x="56" y="50"/>
                  </a:cubicBezTo>
                  <a:cubicBezTo>
                    <a:pt x="56" y="50"/>
                    <a:pt x="57" y="50"/>
                    <a:pt x="58" y="51"/>
                  </a:cubicBezTo>
                  <a:cubicBezTo>
                    <a:pt x="58" y="51"/>
                    <a:pt x="58" y="51"/>
                    <a:pt x="59" y="51"/>
                  </a:cubicBezTo>
                  <a:cubicBezTo>
                    <a:pt x="16" y="12"/>
                    <a:pt x="16" y="12"/>
                    <a:pt x="16" y="12"/>
                  </a:cubicBezTo>
                  <a:moveTo>
                    <a:pt x="2" y="0"/>
                  </a:moveTo>
                  <a:cubicBezTo>
                    <a:pt x="2" y="0"/>
                    <a:pt x="1" y="0"/>
                    <a:pt x="0" y="0"/>
                  </a:cubicBezTo>
                  <a:cubicBezTo>
                    <a:pt x="8" y="7"/>
                    <a:pt x="8" y="7"/>
                    <a:pt x="8" y="7"/>
                  </a:cubicBezTo>
                  <a:cubicBezTo>
                    <a:pt x="8" y="6"/>
                    <a:pt x="8" y="5"/>
                    <a:pt x="8" y="5"/>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 name="î$lîḋe">
              <a:extLst>
                <a:ext uri="{FF2B5EF4-FFF2-40B4-BE49-F238E27FC236}">
                  <a16:creationId xmlns:a16="http://schemas.microsoft.com/office/drawing/2014/main" id="{256B0705-3AE6-49E0-B084-2EF2D8483EA9}"/>
                </a:ext>
              </a:extLst>
            </p:cNvPr>
            <p:cNvSpPr/>
            <p:nvPr/>
          </p:nvSpPr>
          <p:spPr bwMode="auto">
            <a:xfrm>
              <a:off x="4281375" y="3330499"/>
              <a:ext cx="342382" cy="333252"/>
            </a:xfrm>
            <a:custGeom>
              <a:avLst/>
              <a:gdLst>
                <a:gd name="T0" fmla="*/ 28 w 36"/>
                <a:gd name="T1" fmla="*/ 26 h 35"/>
                <a:gd name="T2" fmla="*/ 28 w 36"/>
                <a:gd name="T3" fmla="*/ 28 h 35"/>
                <a:gd name="T4" fmla="*/ 36 w 36"/>
                <a:gd name="T5" fmla="*/ 35 h 35"/>
                <a:gd name="T6" fmla="*/ 36 w 36"/>
                <a:gd name="T7" fmla="*/ 33 h 35"/>
                <a:gd name="T8" fmla="*/ 28 w 36"/>
                <a:gd name="T9" fmla="*/ 26 h 35"/>
                <a:gd name="T10" fmla="*/ 0 w 36"/>
                <a:gd name="T11" fmla="*/ 0 h 35"/>
                <a:gd name="T12" fmla="*/ 0 w 36"/>
                <a:gd name="T13" fmla="*/ 1 h 35"/>
                <a:gd name="T14" fmla="*/ 4 w 36"/>
                <a:gd name="T15" fmla="*/ 6 h 35"/>
                <a:gd name="T16" fmla="*/ 20 w 36"/>
                <a:gd name="T17" fmla="*/ 21 h 35"/>
                <a:gd name="T18" fmla="*/ 22 w 36"/>
                <a:gd name="T19" fmla="*/ 21 h 35"/>
                <a:gd name="T20" fmla="*/ 0 w 36"/>
                <a:gd name="T21"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35">
                  <a:moveTo>
                    <a:pt x="28" y="26"/>
                  </a:moveTo>
                  <a:cubicBezTo>
                    <a:pt x="28" y="26"/>
                    <a:pt x="28" y="27"/>
                    <a:pt x="28" y="28"/>
                  </a:cubicBezTo>
                  <a:cubicBezTo>
                    <a:pt x="36" y="35"/>
                    <a:pt x="36" y="35"/>
                    <a:pt x="36" y="35"/>
                  </a:cubicBezTo>
                  <a:cubicBezTo>
                    <a:pt x="36" y="34"/>
                    <a:pt x="36" y="34"/>
                    <a:pt x="36" y="33"/>
                  </a:cubicBezTo>
                  <a:cubicBezTo>
                    <a:pt x="28" y="26"/>
                    <a:pt x="28" y="26"/>
                    <a:pt x="28" y="26"/>
                  </a:cubicBezTo>
                  <a:moveTo>
                    <a:pt x="0" y="0"/>
                  </a:moveTo>
                  <a:cubicBezTo>
                    <a:pt x="0" y="1"/>
                    <a:pt x="0" y="1"/>
                    <a:pt x="0" y="1"/>
                  </a:cubicBezTo>
                  <a:cubicBezTo>
                    <a:pt x="4" y="6"/>
                    <a:pt x="4" y="6"/>
                    <a:pt x="4" y="6"/>
                  </a:cubicBezTo>
                  <a:cubicBezTo>
                    <a:pt x="20" y="21"/>
                    <a:pt x="20" y="21"/>
                    <a:pt x="20" y="21"/>
                  </a:cubicBezTo>
                  <a:cubicBezTo>
                    <a:pt x="21" y="21"/>
                    <a:pt x="22" y="21"/>
                    <a:pt x="22" y="21"/>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iśḷiďé">
              <a:extLst>
                <a:ext uri="{FF2B5EF4-FFF2-40B4-BE49-F238E27FC236}">
                  <a16:creationId xmlns:a16="http://schemas.microsoft.com/office/drawing/2014/main" id="{F8C601F1-63D3-47AE-AEE3-D01019696CF0}"/>
                </a:ext>
              </a:extLst>
            </p:cNvPr>
            <p:cNvSpPr/>
            <p:nvPr/>
          </p:nvSpPr>
          <p:spPr bwMode="auto">
            <a:xfrm>
              <a:off x="5002660" y="4006134"/>
              <a:ext cx="41086" cy="18260"/>
            </a:xfrm>
            <a:custGeom>
              <a:avLst/>
              <a:gdLst>
                <a:gd name="T0" fmla="*/ 0 w 4"/>
                <a:gd name="T1" fmla="*/ 0 h 2"/>
                <a:gd name="T2" fmla="*/ 3 w 4"/>
                <a:gd name="T3" fmla="*/ 2 h 2"/>
                <a:gd name="T4" fmla="*/ 3 w 4"/>
                <a:gd name="T5" fmla="*/ 2 h 2"/>
                <a:gd name="T6" fmla="*/ 4 w 4"/>
                <a:gd name="T7" fmla="*/ 2 h 2"/>
                <a:gd name="T8" fmla="*/ 3 w 4"/>
                <a:gd name="T9" fmla="*/ 1 h 2"/>
                <a:gd name="T10" fmla="*/ 2 w 4"/>
                <a:gd name="T11" fmla="*/ 1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cubicBezTo>
                    <a:pt x="3" y="2"/>
                    <a:pt x="3" y="2"/>
                    <a:pt x="3" y="2"/>
                  </a:cubicBezTo>
                  <a:cubicBezTo>
                    <a:pt x="3" y="2"/>
                    <a:pt x="3" y="2"/>
                    <a:pt x="3" y="2"/>
                  </a:cubicBezTo>
                  <a:cubicBezTo>
                    <a:pt x="3" y="2"/>
                    <a:pt x="3" y="2"/>
                    <a:pt x="4" y="2"/>
                  </a:cubicBezTo>
                  <a:cubicBezTo>
                    <a:pt x="3" y="1"/>
                    <a:pt x="3" y="1"/>
                    <a:pt x="3" y="1"/>
                  </a:cubicBezTo>
                  <a:cubicBezTo>
                    <a:pt x="2" y="1"/>
                    <a:pt x="2" y="1"/>
                    <a:pt x="2" y="1"/>
                  </a:cubicBezTo>
                  <a:cubicBezTo>
                    <a:pt x="1"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 name="íṩļîdê">
              <a:extLst>
                <a:ext uri="{FF2B5EF4-FFF2-40B4-BE49-F238E27FC236}">
                  <a16:creationId xmlns:a16="http://schemas.microsoft.com/office/drawing/2014/main" id="{E1454856-AB6D-4509-B8F2-C776282C1362}"/>
                </a:ext>
              </a:extLst>
            </p:cNvPr>
            <p:cNvSpPr/>
            <p:nvPr/>
          </p:nvSpPr>
          <p:spPr bwMode="auto">
            <a:xfrm>
              <a:off x="4272245" y="3339629"/>
              <a:ext cx="45651" cy="45651"/>
            </a:xfrm>
            <a:custGeom>
              <a:avLst/>
              <a:gdLst>
                <a:gd name="T0" fmla="*/ 1 w 5"/>
                <a:gd name="T1" fmla="*/ 0 h 5"/>
                <a:gd name="T2" fmla="*/ 0 w 5"/>
                <a:gd name="T3" fmla="*/ 0 h 5"/>
                <a:gd name="T4" fmla="*/ 5 w 5"/>
                <a:gd name="T5" fmla="*/ 5 h 5"/>
                <a:gd name="T6" fmla="*/ 1 w 5"/>
                <a:gd name="T7" fmla="*/ 0 h 5"/>
              </a:gdLst>
              <a:ahLst/>
              <a:cxnLst>
                <a:cxn ang="0">
                  <a:pos x="T0" y="T1"/>
                </a:cxn>
                <a:cxn ang="0">
                  <a:pos x="T2" y="T3"/>
                </a:cxn>
                <a:cxn ang="0">
                  <a:pos x="T4" y="T5"/>
                </a:cxn>
                <a:cxn ang="0">
                  <a:pos x="T6" y="T7"/>
                </a:cxn>
              </a:cxnLst>
              <a:rect l="0" t="0" r="r" b="b"/>
              <a:pathLst>
                <a:path w="5" h="5">
                  <a:moveTo>
                    <a:pt x="1" y="0"/>
                  </a:moveTo>
                  <a:cubicBezTo>
                    <a:pt x="0" y="0"/>
                    <a:pt x="0" y="0"/>
                    <a:pt x="0" y="0"/>
                  </a:cubicBezTo>
                  <a:cubicBezTo>
                    <a:pt x="5" y="5"/>
                    <a:pt x="5" y="5"/>
                    <a:pt x="5" y="5"/>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 name="ïṧļïḓè">
              <a:extLst>
                <a:ext uri="{FF2B5EF4-FFF2-40B4-BE49-F238E27FC236}">
                  <a16:creationId xmlns:a16="http://schemas.microsoft.com/office/drawing/2014/main" id="{9F8F7211-CAC4-4BA8-A2A9-933DF9AFFB2A}"/>
                </a:ext>
              </a:extLst>
            </p:cNvPr>
            <p:cNvSpPr/>
            <p:nvPr/>
          </p:nvSpPr>
          <p:spPr bwMode="auto">
            <a:xfrm>
              <a:off x="7805628" y="4024395"/>
              <a:ext cx="707590" cy="200864"/>
            </a:xfrm>
            <a:custGeom>
              <a:avLst/>
              <a:gdLst>
                <a:gd name="T0" fmla="*/ 0 w 74"/>
                <a:gd name="T1" fmla="*/ 19 h 21"/>
                <a:gd name="T2" fmla="*/ 0 w 74"/>
                <a:gd name="T3" fmla="*/ 19 h 21"/>
                <a:gd name="T4" fmla="*/ 0 w 74"/>
                <a:gd name="T5" fmla="*/ 20 h 21"/>
                <a:gd name="T6" fmla="*/ 0 w 74"/>
                <a:gd name="T7" fmla="*/ 21 h 21"/>
                <a:gd name="T8" fmla="*/ 0 w 74"/>
                <a:gd name="T9" fmla="*/ 20 h 21"/>
                <a:gd name="T10" fmla="*/ 0 w 74"/>
                <a:gd name="T11" fmla="*/ 19 h 21"/>
                <a:gd name="T12" fmla="*/ 74 w 74"/>
                <a:gd name="T13" fmla="*/ 0 h 21"/>
                <a:gd name="T14" fmla="*/ 6 w 74"/>
                <a:gd name="T15" fmla="*/ 18 h 21"/>
                <a:gd name="T16" fmla="*/ 5 w 74"/>
                <a:gd name="T17" fmla="*/ 19 h 21"/>
                <a:gd name="T18" fmla="*/ 74 w 74"/>
                <a:gd name="T19" fmla="*/ 2 h 21"/>
                <a:gd name="T20" fmla="*/ 74 w 74"/>
                <a:gd name="T2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21">
                  <a:moveTo>
                    <a:pt x="0" y="19"/>
                  </a:moveTo>
                  <a:cubicBezTo>
                    <a:pt x="0" y="19"/>
                    <a:pt x="0" y="19"/>
                    <a:pt x="0" y="19"/>
                  </a:cubicBezTo>
                  <a:cubicBezTo>
                    <a:pt x="0" y="19"/>
                    <a:pt x="0" y="20"/>
                    <a:pt x="0" y="20"/>
                  </a:cubicBezTo>
                  <a:cubicBezTo>
                    <a:pt x="0" y="21"/>
                    <a:pt x="0" y="21"/>
                    <a:pt x="0" y="21"/>
                  </a:cubicBezTo>
                  <a:cubicBezTo>
                    <a:pt x="0" y="20"/>
                    <a:pt x="0" y="20"/>
                    <a:pt x="0" y="20"/>
                  </a:cubicBezTo>
                  <a:cubicBezTo>
                    <a:pt x="0" y="20"/>
                    <a:pt x="0" y="19"/>
                    <a:pt x="0" y="19"/>
                  </a:cubicBezTo>
                  <a:moveTo>
                    <a:pt x="74" y="0"/>
                  </a:moveTo>
                  <a:cubicBezTo>
                    <a:pt x="6" y="18"/>
                    <a:pt x="6" y="18"/>
                    <a:pt x="6" y="18"/>
                  </a:cubicBezTo>
                  <a:cubicBezTo>
                    <a:pt x="5" y="18"/>
                    <a:pt x="5" y="19"/>
                    <a:pt x="5" y="19"/>
                  </a:cubicBezTo>
                  <a:cubicBezTo>
                    <a:pt x="74" y="2"/>
                    <a:pt x="74" y="2"/>
                    <a:pt x="74" y="2"/>
                  </a:cubicBezTo>
                  <a:cubicBezTo>
                    <a:pt x="74" y="1"/>
                    <a:pt x="74" y="1"/>
                    <a:pt x="7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íŝľïḋè">
              <a:extLst>
                <a:ext uri="{FF2B5EF4-FFF2-40B4-BE49-F238E27FC236}">
                  <a16:creationId xmlns:a16="http://schemas.microsoft.com/office/drawing/2014/main" id="{B7A96717-A78F-4125-8EB3-98F6832FA833}"/>
                </a:ext>
              </a:extLst>
            </p:cNvPr>
            <p:cNvSpPr/>
            <p:nvPr/>
          </p:nvSpPr>
          <p:spPr bwMode="auto">
            <a:xfrm>
              <a:off x="7778238" y="4197869"/>
              <a:ext cx="86737" cy="27391"/>
            </a:xfrm>
            <a:custGeom>
              <a:avLst/>
              <a:gdLst>
                <a:gd name="T0" fmla="*/ 1 w 9"/>
                <a:gd name="T1" fmla="*/ 2 h 3"/>
                <a:gd name="T2" fmla="*/ 0 w 9"/>
                <a:gd name="T3" fmla="*/ 2 h 3"/>
                <a:gd name="T4" fmla="*/ 0 w 9"/>
                <a:gd name="T5" fmla="*/ 3 h 3"/>
                <a:gd name="T6" fmla="*/ 2 w 9"/>
                <a:gd name="T7" fmla="*/ 3 h 3"/>
                <a:gd name="T8" fmla="*/ 1 w 9"/>
                <a:gd name="T9" fmla="*/ 2 h 3"/>
                <a:gd name="T10" fmla="*/ 3 w 9"/>
                <a:gd name="T11" fmla="*/ 1 h 3"/>
                <a:gd name="T12" fmla="*/ 2 w 9"/>
                <a:gd name="T13" fmla="*/ 1 h 3"/>
                <a:gd name="T14" fmla="*/ 3 w 9"/>
                <a:gd name="T15" fmla="*/ 2 h 3"/>
                <a:gd name="T16" fmla="*/ 3 w 9"/>
                <a:gd name="T17" fmla="*/ 1 h 3"/>
                <a:gd name="T18" fmla="*/ 9 w 9"/>
                <a:gd name="T19" fmla="*/ 0 h 3"/>
                <a:gd name="T20" fmla="*/ 3 w 9"/>
                <a:gd name="T21" fmla="*/ 1 h 3"/>
                <a:gd name="T22" fmla="*/ 3 w 9"/>
                <a:gd name="T23" fmla="*/ 2 h 3"/>
                <a:gd name="T24" fmla="*/ 8 w 9"/>
                <a:gd name="T25" fmla="*/ 1 h 3"/>
                <a:gd name="T26" fmla="*/ 9 w 9"/>
                <a:gd name="T2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3">
                  <a:moveTo>
                    <a:pt x="1" y="2"/>
                  </a:moveTo>
                  <a:cubicBezTo>
                    <a:pt x="0" y="2"/>
                    <a:pt x="0" y="2"/>
                    <a:pt x="0" y="2"/>
                  </a:cubicBezTo>
                  <a:cubicBezTo>
                    <a:pt x="0" y="3"/>
                    <a:pt x="0" y="3"/>
                    <a:pt x="0" y="3"/>
                  </a:cubicBezTo>
                  <a:cubicBezTo>
                    <a:pt x="2" y="3"/>
                    <a:pt x="2" y="3"/>
                    <a:pt x="2" y="3"/>
                  </a:cubicBezTo>
                  <a:cubicBezTo>
                    <a:pt x="1" y="2"/>
                    <a:pt x="1" y="2"/>
                    <a:pt x="1" y="2"/>
                  </a:cubicBezTo>
                  <a:moveTo>
                    <a:pt x="3" y="1"/>
                  </a:moveTo>
                  <a:cubicBezTo>
                    <a:pt x="2" y="1"/>
                    <a:pt x="2" y="1"/>
                    <a:pt x="2" y="1"/>
                  </a:cubicBezTo>
                  <a:cubicBezTo>
                    <a:pt x="3" y="2"/>
                    <a:pt x="3" y="2"/>
                    <a:pt x="3" y="2"/>
                  </a:cubicBezTo>
                  <a:cubicBezTo>
                    <a:pt x="3" y="2"/>
                    <a:pt x="3" y="1"/>
                    <a:pt x="3" y="1"/>
                  </a:cubicBezTo>
                  <a:moveTo>
                    <a:pt x="9" y="0"/>
                  </a:moveTo>
                  <a:cubicBezTo>
                    <a:pt x="3" y="1"/>
                    <a:pt x="3" y="1"/>
                    <a:pt x="3" y="1"/>
                  </a:cubicBezTo>
                  <a:cubicBezTo>
                    <a:pt x="3" y="1"/>
                    <a:pt x="3" y="2"/>
                    <a:pt x="3" y="2"/>
                  </a:cubicBezTo>
                  <a:cubicBezTo>
                    <a:pt x="8" y="1"/>
                    <a:pt x="8" y="1"/>
                    <a:pt x="8" y="1"/>
                  </a:cubicBezTo>
                  <a:cubicBezTo>
                    <a:pt x="8" y="1"/>
                    <a:pt x="8" y="0"/>
                    <a:pt x="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 name="íşḻidè">
              <a:extLst>
                <a:ext uri="{FF2B5EF4-FFF2-40B4-BE49-F238E27FC236}">
                  <a16:creationId xmlns:a16="http://schemas.microsoft.com/office/drawing/2014/main" id="{487F9BE9-3831-413A-B82F-EC12408B6C07}"/>
                </a:ext>
              </a:extLst>
            </p:cNvPr>
            <p:cNvSpPr/>
            <p:nvPr/>
          </p:nvSpPr>
          <p:spPr bwMode="auto">
            <a:xfrm>
              <a:off x="6965651" y="4348517"/>
              <a:ext cx="287601" cy="86737"/>
            </a:xfrm>
            <a:custGeom>
              <a:avLst/>
              <a:gdLst>
                <a:gd name="T0" fmla="*/ 30 w 30"/>
                <a:gd name="T1" fmla="*/ 0 h 9"/>
                <a:gd name="T2" fmla="*/ 0 w 30"/>
                <a:gd name="T3" fmla="*/ 7 h 9"/>
                <a:gd name="T4" fmla="*/ 1 w 30"/>
                <a:gd name="T5" fmla="*/ 9 h 9"/>
                <a:gd name="T6" fmla="*/ 30 w 30"/>
                <a:gd name="T7" fmla="*/ 1 h 9"/>
                <a:gd name="T8" fmla="*/ 30 w 30"/>
                <a:gd name="T9" fmla="*/ 0 h 9"/>
              </a:gdLst>
              <a:ahLst/>
              <a:cxnLst>
                <a:cxn ang="0">
                  <a:pos x="T0" y="T1"/>
                </a:cxn>
                <a:cxn ang="0">
                  <a:pos x="T2" y="T3"/>
                </a:cxn>
                <a:cxn ang="0">
                  <a:pos x="T4" y="T5"/>
                </a:cxn>
                <a:cxn ang="0">
                  <a:pos x="T6" y="T7"/>
                </a:cxn>
                <a:cxn ang="0">
                  <a:pos x="T8" y="T9"/>
                </a:cxn>
              </a:cxnLst>
              <a:rect l="0" t="0" r="r" b="b"/>
              <a:pathLst>
                <a:path w="30" h="9">
                  <a:moveTo>
                    <a:pt x="30" y="0"/>
                  </a:moveTo>
                  <a:cubicBezTo>
                    <a:pt x="0" y="7"/>
                    <a:pt x="0" y="7"/>
                    <a:pt x="0" y="7"/>
                  </a:cubicBezTo>
                  <a:cubicBezTo>
                    <a:pt x="1" y="8"/>
                    <a:pt x="1" y="8"/>
                    <a:pt x="1" y="9"/>
                  </a:cubicBezTo>
                  <a:cubicBezTo>
                    <a:pt x="30" y="1"/>
                    <a:pt x="30" y="1"/>
                    <a:pt x="30" y="1"/>
                  </a:cubicBezTo>
                  <a:cubicBezTo>
                    <a:pt x="30" y="1"/>
                    <a:pt x="30" y="0"/>
                    <a:pt x="3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 name="íṩľïḋè">
              <a:extLst>
                <a:ext uri="{FF2B5EF4-FFF2-40B4-BE49-F238E27FC236}">
                  <a16:creationId xmlns:a16="http://schemas.microsoft.com/office/drawing/2014/main" id="{3DB398C6-0F84-4915-AD4B-F6F1D585F2EE}"/>
                </a:ext>
              </a:extLst>
            </p:cNvPr>
            <p:cNvSpPr/>
            <p:nvPr/>
          </p:nvSpPr>
          <p:spPr bwMode="auto">
            <a:xfrm>
              <a:off x="7253252" y="4216129"/>
              <a:ext cx="515856" cy="141518"/>
            </a:xfrm>
            <a:custGeom>
              <a:avLst/>
              <a:gdLst>
                <a:gd name="T0" fmla="*/ 53 w 54"/>
                <a:gd name="T1" fmla="*/ 0 h 15"/>
                <a:gd name="T2" fmla="*/ 0 w 54"/>
                <a:gd name="T3" fmla="*/ 14 h 15"/>
                <a:gd name="T4" fmla="*/ 0 w 54"/>
                <a:gd name="T5" fmla="*/ 15 h 15"/>
                <a:gd name="T6" fmla="*/ 54 w 54"/>
                <a:gd name="T7" fmla="*/ 1 h 15"/>
                <a:gd name="T8" fmla="*/ 53 w 54"/>
                <a:gd name="T9" fmla="*/ 0 h 15"/>
              </a:gdLst>
              <a:ahLst/>
              <a:cxnLst>
                <a:cxn ang="0">
                  <a:pos x="T0" y="T1"/>
                </a:cxn>
                <a:cxn ang="0">
                  <a:pos x="T2" y="T3"/>
                </a:cxn>
                <a:cxn ang="0">
                  <a:pos x="T4" y="T5"/>
                </a:cxn>
                <a:cxn ang="0">
                  <a:pos x="T6" y="T7"/>
                </a:cxn>
                <a:cxn ang="0">
                  <a:pos x="T8" y="T9"/>
                </a:cxn>
              </a:cxnLst>
              <a:rect l="0" t="0" r="r" b="b"/>
              <a:pathLst>
                <a:path w="54" h="15">
                  <a:moveTo>
                    <a:pt x="53" y="0"/>
                  </a:moveTo>
                  <a:cubicBezTo>
                    <a:pt x="0" y="14"/>
                    <a:pt x="0" y="14"/>
                    <a:pt x="0" y="14"/>
                  </a:cubicBezTo>
                  <a:cubicBezTo>
                    <a:pt x="0" y="14"/>
                    <a:pt x="0" y="15"/>
                    <a:pt x="0" y="15"/>
                  </a:cubicBezTo>
                  <a:cubicBezTo>
                    <a:pt x="54" y="1"/>
                    <a:pt x="54" y="1"/>
                    <a:pt x="54" y="1"/>
                  </a:cubicBezTo>
                  <a:cubicBezTo>
                    <a:pt x="53" y="0"/>
                    <a:pt x="53" y="0"/>
                    <a:pt x="5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 name="íšḷïḍê">
              <a:extLst>
                <a:ext uri="{FF2B5EF4-FFF2-40B4-BE49-F238E27FC236}">
                  <a16:creationId xmlns:a16="http://schemas.microsoft.com/office/drawing/2014/main" id="{8E2F9B93-A8FA-4095-AB4E-DAFF5003C0EC}"/>
                </a:ext>
              </a:extLst>
            </p:cNvPr>
            <p:cNvSpPr/>
            <p:nvPr/>
          </p:nvSpPr>
          <p:spPr bwMode="auto">
            <a:xfrm>
              <a:off x="7759977" y="4216129"/>
              <a:ext cx="18260" cy="9130"/>
            </a:xfrm>
            <a:custGeom>
              <a:avLst/>
              <a:gdLst>
                <a:gd name="T0" fmla="*/ 4 w 4"/>
                <a:gd name="T1" fmla="*/ 0 h 2"/>
                <a:gd name="T2" fmla="*/ 0 w 4"/>
                <a:gd name="T3" fmla="*/ 0 h 2"/>
                <a:gd name="T4" fmla="*/ 2 w 4"/>
                <a:gd name="T5" fmla="*/ 2 h 2"/>
                <a:gd name="T6" fmla="*/ 4 w 4"/>
                <a:gd name="T7" fmla="*/ 2 h 2"/>
                <a:gd name="T8" fmla="*/ 4 w 4"/>
                <a:gd name="T9" fmla="*/ 0 h 2"/>
              </a:gdLst>
              <a:ahLst/>
              <a:cxnLst>
                <a:cxn ang="0">
                  <a:pos x="T0" y="T1"/>
                </a:cxn>
                <a:cxn ang="0">
                  <a:pos x="T2" y="T3"/>
                </a:cxn>
                <a:cxn ang="0">
                  <a:pos x="T4" y="T5"/>
                </a:cxn>
                <a:cxn ang="0">
                  <a:pos x="T6" y="T7"/>
                </a:cxn>
                <a:cxn ang="0">
                  <a:pos x="T8" y="T9"/>
                </a:cxn>
              </a:cxnLst>
              <a:rect l="0" t="0" r="r" b="b"/>
              <a:pathLst>
                <a:path w="4" h="2">
                  <a:moveTo>
                    <a:pt x="4" y="0"/>
                  </a:moveTo>
                  <a:lnTo>
                    <a:pt x="0" y="0"/>
                  </a:lnTo>
                  <a:lnTo>
                    <a:pt x="2" y="2"/>
                  </a:lnTo>
                  <a:lnTo>
                    <a:pt x="4" y="2"/>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 name="îŝľïḍê">
              <a:extLst>
                <a:ext uri="{FF2B5EF4-FFF2-40B4-BE49-F238E27FC236}">
                  <a16:creationId xmlns:a16="http://schemas.microsoft.com/office/drawing/2014/main" id="{596652E3-9E1C-49F9-AEF4-654DC032463B}"/>
                </a:ext>
              </a:extLst>
            </p:cNvPr>
            <p:cNvSpPr/>
            <p:nvPr/>
          </p:nvSpPr>
          <p:spPr bwMode="auto">
            <a:xfrm>
              <a:off x="7759977" y="4216129"/>
              <a:ext cx="18260" cy="9130"/>
            </a:xfrm>
            <a:custGeom>
              <a:avLst/>
              <a:gdLst>
                <a:gd name="T0" fmla="*/ 4 w 4"/>
                <a:gd name="T1" fmla="*/ 0 h 2"/>
                <a:gd name="T2" fmla="*/ 0 w 4"/>
                <a:gd name="T3" fmla="*/ 0 h 2"/>
                <a:gd name="T4" fmla="*/ 2 w 4"/>
                <a:gd name="T5" fmla="*/ 2 h 2"/>
                <a:gd name="T6" fmla="*/ 4 w 4"/>
                <a:gd name="T7" fmla="*/ 2 h 2"/>
                <a:gd name="T8" fmla="*/ 4 w 4"/>
                <a:gd name="T9" fmla="*/ 0 h 2"/>
              </a:gdLst>
              <a:ahLst/>
              <a:cxnLst>
                <a:cxn ang="0">
                  <a:pos x="T0" y="T1"/>
                </a:cxn>
                <a:cxn ang="0">
                  <a:pos x="T2" y="T3"/>
                </a:cxn>
                <a:cxn ang="0">
                  <a:pos x="T4" y="T5"/>
                </a:cxn>
                <a:cxn ang="0">
                  <a:pos x="T6" y="T7"/>
                </a:cxn>
                <a:cxn ang="0">
                  <a:pos x="T8" y="T9"/>
                </a:cxn>
              </a:cxnLst>
              <a:rect l="0" t="0" r="r" b="b"/>
              <a:pathLst>
                <a:path w="4" h="2">
                  <a:moveTo>
                    <a:pt x="4" y="0"/>
                  </a:moveTo>
                  <a:lnTo>
                    <a:pt x="0" y="0"/>
                  </a:lnTo>
                  <a:lnTo>
                    <a:pt x="2" y="2"/>
                  </a:lnTo>
                  <a:lnTo>
                    <a:pt x="4" y="2"/>
                  </a:lnTo>
                  <a:lnTo>
                    <a:pt x="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 name="iṧļïḋé">
              <a:extLst>
                <a:ext uri="{FF2B5EF4-FFF2-40B4-BE49-F238E27FC236}">
                  <a16:creationId xmlns:a16="http://schemas.microsoft.com/office/drawing/2014/main" id="{C2B90B43-FBB6-4BAF-9CD2-6A2C7C9BBF78}"/>
                </a:ext>
              </a:extLst>
            </p:cNvPr>
            <p:cNvSpPr/>
            <p:nvPr/>
          </p:nvSpPr>
          <p:spPr bwMode="auto">
            <a:xfrm>
              <a:off x="7805628" y="4216129"/>
              <a:ext cx="0" cy="9130"/>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1"/>
                  </a:cubicBezTo>
                  <a:cubicBezTo>
                    <a:pt x="0" y="1"/>
                    <a:pt x="0" y="1"/>
                    <a:pt x="0" y="1"/>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îS1iďê">
              <a:extLst>
                <a:ext uri="{FF2B5EF4-FFF2-40B4-BE49-F238E27FC236}">
                  <a16:creationId xmlns:a16="http://schemas.microsoft.com/office/drawing/2014/main" id="{174024EE-8A07-41C4-9D67-F6B09DE942AE}"/>
                </a:ext>
              </a:extLst>
            </p:cNvPr>
            <p:cNvSpPr/>
            <p:nvPr/>
          </p:nvSpPr>
          <p:spPr bwMode="auto">
            <a:xfrm>
              <a:off x="7787368" y="4206999"/>
              <a:ext cx="18260" cy="18260"/>
            </a:xfrm>
            <a:custGeom>
              <a:avLst/>
              <a:gdLst>
                <a:gd name="T0" fmla="*/ 1 w 2"/>
                <a:gd name="T1" fmla="*/ 0 h 2"/>
                <a:gd name="T2" fmla="*/ 0 w 2"/>
                <a:gd name="T3" fmla="*/ 1 h 2"/>
                <a:gd name="T4" fmla="*/ 1 w 2"/>
                <a:gd name="T5" fmla="*/ 2 h 2"/>
                <a:gd name="T6" fmla="*/ 2 w 2"/>
                <a:gd name="T7" fmla="*/ 2 h 2"/>
                <a:gd name="T8" fmla="*/ 2 w 2"/>
                <a:gd name="T9" fmla="*/ 1 h 2"/>
                <a:gd name="T10" fmla="*/ 1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1" y="0"/>
                  </a:moveTo>
                  <a:cubicBezTo>
                    <a:pt x="0" y="1"/>
                    <a:pt x="0" y="1"/>
                    <a:pt x="0" y="1"/>
                  </a:cubicBezTo>
                  <a:cubicBezTo>
                    <a:pt x="1" y="2"/>
                    <a:pt x="1" y="2"/>
                    <a:pt x="1" y="2"/>
                  </a:cubicBezTo>
                  <a:cubicBezTo>
                    <a:pt x="2" y="2"/>
                    <a:pt x="2" y="2"/>
                    <a:pt x="2" y="2"/>
                  </a:cubicBezTo>
                  <a:cubicBezTo>
                    <a:pt x="2" y="1"/>
                    <a:pt x="2" y="1"/>
                    <a:pt x="2" y="1"/>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îśliḍé">
              <a:extLst>
                <a:ext uri="{FF2B5EF4-FFF2-40B4-BE49-F238E27FC236}">
                  <a16:creationId xmlns:a16="http://schemas.microsoft.com/office/drawing/2014/main" id="{1051CE49-6CEA-4A94-A921-F6A895036F48}"/>
                </a:ext>
              </a:extLst>
            </p:cNvPr>
            <p:cNvSpPr/>
            <p:nvPr/>
          </p:nvSpPr>
          <p:spPr bwMode="auto">
            <a:xfrm>
              <a:off x="7796498" y="3709403"/>
              <a:ext cx="716720" cy="314992"/>
            </a:xfrm>
            <a:custGeom>
              <a:avLst/>
              <a:gdLst>
                <a:gd name="T0" fmla="*/ 14 w 75"/>
                <a:gd name="T1" fmla="*/ 6 h 33"/>
                <a:gd name="T2" fmla="*/ 14 w 75"/>
                <a:gd name="T3" fmla="*/ 7 h 33"/>
                <a:gd name="T4" fmla="*/ 75 w 75"/>
                <a:gd name="T5" fmla="*/ 33 h 33"/>
                <a:gd name="T6" fmla="*/ 75 w 75"/>
                <a:gd name="T7" fmla="*/ 32 h 33"/>
                <a:gd name="T8" fmla="*/ 73 w 75"/>
                <a:gd name="T9" fmla="*/ 31 h 33"/>
                <a:gd name="T10" fmla="*/ 14 w 75"/>
                <a:gd name="T11" fmla="*/ 6 h 33"/>
                <a:gd name="T12" fmla="*/ 12 w 75"/>
                <a:gd name="T13" fmla="*/ 5 h 33"/>
                <a:gd name="T14" fmla="*/ 12 w 75"/>
                <a:gd name="T15" fmla="*/ 6 h 33"/>
                <a:gd name="T16" fmla="*/ 13 w 75"/>
                <a:gd name="T17" fmla="*/ 7 h 33"/>
                <a:gd name="T18" fmla="*/ 13 w 75"/>
                <a:gd name="T19" fmla="*/ 6 h 33"/>
                <a:gd name="T20" fmla="*/ 12 w 75"/>
                <a:gd name="T21" fmla="*/ 5 h 33"/>
                <a:gd name="T22" fmla="*/ 0 w 75"/>
                <a:gd name="T23" fmla="*/ 0 h 33"/>
                <a:gd name="T24" fmla="*/ 0 w 75"/>
                <a:gd name="T25" fmla="*/ 1 h 33"/>
                <a:gd name="T26" fmla="*/ 3 w 75"/>
                <a:gd name="T27" fmla="*/ 3 h 33"/>
                <a:gd name="T28" fmla="*/ 3 w 75"/>
                <a:gd name="T29" fmla="*/ 1 h 33"/>
                <a:gd name="T30" fmla="*/ 0 w 75"/>
                <a:gd name="T3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5" h="33">
                  <a:moveTo>
                    <a:pt x="14" y="6"/>
                  </a:moveTo>
                  <a:cubicBezTo>
                    <a:pt x="14" y="6"/>
                    <a:pt x="14" y="7"/>
                    <a:pt x="14" y="7"/>
                  </a:cubicBezTo>
                  <a:cubicBezTo>
                    <a:pt x="75" y="33"/>
                    <a:pt x="75" y="33"/>
                    <a:pt x="75" y="33"/>
                  </a:cubicBezTo>
                  <a:cubicBezTo>
                    <a:pt x="75" y="33"/>
                    <a:pt x="75" y="32"/>
                    <a:pt x="75" y="32"/>
                  </a:cubicBezTo>
                  <a:cubicBezTo>
                    <a:pt x="73" y="31"/>
                    <a:pt x="73" y="31"/>
                    <a:pt x="73" y="31"/>
                  </a:cubicBezTo>
                  <a:cubicBezTo>
                    <a:pt x="14" y="6"/>
                    <a:pt x="14" y="6"/>
                    <a:pt x="14" y="6"/>
                  </a:cubicBezTo>
                  <a:moveTo>
                    <a:pt x="12" y="5"/>
                  </a:moveTo>
                  <a:cubicBezTo>
                    <a:pt x="12" y="5"/>
                    <a:pt x="12" y="6"/>
                    <a:pt x="12" y="6"/>
                  </a:cubicBezTo>
                  <a:cubicBezTo>
                    <a:pt x="13" y="7"/>
                    <a:pt x="13" y="7"/>
                    <a:pt x="13" y="7"/>
                  </a:cubicBezTo>
                  <a:cubicBezTo>
                    <a:pt x="13" y="7"/>
                    <a:pt x="13" y="6"/>
                    <a:pt x="13" y="6"/>
                  </a:cubicBezTo>
                  <a:cubicBezTo>
                    <a:pt x="12" y="5"/>
                    <a:pt x="12" y="5"/>
                    <a:pt x="12" y="5"/>
                  </a:cubicBezTo>
                  <a:moveTo>
                    <a:pt x="0" y="0"/>
                  </a:moveTo>
                  <a:cubicBezTo>
                    <a:pt x="0" y="1"/>
                    <a:pt x="0" y="1"/>
                    <a:pt x="0" y="1"/>
                  </a:cubicBezTo>
                  <a:cubicBezTo>
                    <a:pt x="3" y="3"/>
                    <a:pt x="3" y="3"/>
                    <a:pt x="3" y="3"/>
                  </a:cubicBezTo>
                  <a:cubicBezTo>
                    <a:pt x="3" y="2"/>
                    <a:pt x="3" y="2"/>
                    <a:pt x="3" y="1"/>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íšļíḑê">
              <a:extLst>
                <a:ext uri="{FF2B5EF4-FFF2-40B4-BE49-F238E27FC236}">
                  <a16:creationId xmlns:a16="http://schemas.microsoft.com/office/drawing/2014/main" id="{067DFA08-6F35-4B4E-9D11-7F6060DEF986}"/>
                </a:ext>
              </a:extLst>
            </p:cNvPr>
            <p:cNvSpPr/>
            <p:nvPr/>
          </p:nvSpPr>
          <p:spPr bwMode="auto">
            <a:xfrm>
              <a:off x="7499767" y="3586145"/>
              <a:ext cx="429119" cy="191734"/>
            </a:xfrm>
            <a:custGeom>
              <a:avLst/>
              <a:gdLst>
                <a:gd name="T0" fmla="*/ 44 w 45"/>
                <a:gd name="T1" fmla="*/ 19 h 20"/>
                <a:gd name="T2" fmla="*/ 44 w 45"/>
                <a:gd name="T3" fmla="*/ 20 h 20"/>
                <a:gd name="T4" fmla="*/ 45 w 45"/>
                <a:gd name="T5" fmla="*/ 20 h 20"/>
                <a:gd name="T6" fmla="*/ 45 w 45"/>
                <a:gd name="T7" fmla="*/ 19 h 20"/>
                <a:gd name="T8" fmla="*/ 44 w 45"/>
                <a:gd name="T9" fmla="*/ 19 h 20"/>
                <a:gd name="T10" fmla="*/ 34 w 45"/>
                <a:gd name="T11" fmla="*/ 14 h 20"/>
                <a:gd name="T12" fmla="*/ 34 w 45"/>
                <a:gd name="T13" fmla="*/ 16 h 20"/>
                <a:gd name="T14" fmla="*/ 43 w 45"/>
                <a:gd name="T15" fmla="*/ 19 h 20"/>
                <a:gd name="T16" fmla="*/ 43 w 45"/>
                <a:gd name="T17" fmla="*/ 18 h 20"/>
                <a:gd name="T18" fmla="*/ 34 w 45"/>
                <a:gd name="T19" fmla="*/ 14 h 20"/>
                <a:gd name="T20" fmla="*/ 0 w 45"/>
                <a:gd name="T21" fmla="*/ 0 h 20"/>
                <a:gd name="T22" fmla="*/ 0 w 45"/>
                <a:gd name="T23" fmla="*/ 1 h 20"/>
                <a:gd name="T24" fmla="*/ 31 w 45"/>
                <a:gd name="T25" fmla="*/ 14 h 20"/>
                <a:gd name="T26" fmla="*/ 31 w 45"/>
                <a:gd name="T27" fmla="*/ 13 h 20"/>
                <a:gd name="T28" fmla="*/ 0 w 45"/>
                <a:gd name="T2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20">
                  <a:moveTo>
                    <a:pt x="44" y="19"/>
                  </a:moveTo>
                  <a:cubicBezTo>
                    <a:pt x="44" y="19"/>
                    <a:pt x="44" y="20"/>
                    <a:pt x="44" y="20"/>
                  </a:cubicBezTo>
                  <a:cubicBezTo>
                    <a:pt x="45" y="20"/>
                    <a:pt x="45" y="20"/>
                    <a:pt x="45" y="20"/>
                  </a:cubicBezTo>
                  <a:cubicBezTo>
                    <a:pt x="45" y="20"/>
                    <a:pt x="45" y="19"/>
                    <a:pt x="45" y="19"/>
                  </a:cubicBezTo>
                  <a:cubicBezTo>
                    <a:pt x="44" y="19"/>
                    <a:pt x="44" y="19"/>
                    <a:pt x="44" y="19"/>
                  </a:cubicBezTo>
                  <a:moveTo>
                    <a:pt x="34" y="14"/>
                  </a:moveTo>
                  <a:cubicBezTo>
                    <a:pt x="34" y="15"/>
                    <a:pt x="34" y="15"/>
                    <a:pt x="34" y="16"/>
                  </a:cubicBezTo>
                  <a:cubicBezTo>
                    <a:pt x="43" y="19"/>
                    <a:pt x="43" y="19"/>
                    <a:pt x="43" y="19"/>
                  </a:cubicBezTo>
                  <a:cubicBezTo>
                    <a:pt x="43" y="19"/>
                    <a:pt x="43" y="18"/>
                    <a:pt x="43" y="18"/>
                  </a:cubicBezTo>
                  <a:cubicBezTo>
                    <a:pt x="34" y="14"/>
                    <a:pt x="34" y="14"/>
                    <a:pt x="34" y="14"/>
                  </a:cubicBezTo>
                  <a:moveTo>
                    <a:pt x="0" y="0"/>
                  </a:moveTo>
                  <a:cubicBezTo>
                    <a:pt x="0" y="0"/>
                    <a:pt x="0" y="1"/>
                    <a:pt x="0" y="1"/>
                  </a:cubicBezTo>
                  <a:cubicBezTo>
                    <a:pt x="31" y="14"/>
                    <a:pt x="31" y="14"/>
                    <a:pt x="31" y="14"/>
                  </a:cubicBezTo>
                  <a:cubicBezTo>
                    <a:pt x="31" y="13"/>
                    <a:pt x="31" y="13"/>
                    <a:pt x="31" y="13"/>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îṡlîḋé">
              <a:extLst>
                <a:ext uri="{FF2B5EF4-FFF2-40B4-BE49-F238E27FC236}">
                  <a16:creationId xmlns:a16="http://schemas.microsoft.com/office/drawing/2014/main" id="{1EC15FBC-43EA-4827-BD7B-675479DD176A}"/>
                </a:ext>
              </a:extLst>
            </p:cNvPr>
            <p:cNvSpPr/>
            <p:nvPr/>
          </p:nvSpPr>
          <p:spPr bwMode="auto">
            <a:xfrm>
              <a:off x="7120864" y="2960726"/>
              <a:ext cx="132388" cy="100432"/>
            </a:xfrm>
            <a:custGeom>
              <a:avLst/>
              <a:gdLst>
                <a:gd name="T0" fmla="*/ 1 w 14"/>
                <a:gd name="T1" fmla="*/ 0 h 11"/>
                <a:gd name="T2" fmla="*/ 0 w 14"/>
                <a:gd name="T3" fmla="*/ 1 h 11"/>
                <a:gd name="T4" fmla="*/ 14 w 14"/>
                <a:gd name="T5" fmla="*/ 11 h 11"/>
                <a:gd name="T6" fmla="*/ 13 w 14"/>
                <a:gd name="T7" fmla="*/ 9 h 11"/>
                <a:gd name="T8" fmla="*/ 1 w 14"/>
                <a:gd name="T9" fmla="*/ 0 h 11"/>
              </a:gdLst>
              <a:ahLst/>
              <a:cxnLst>
                <a:cxn ang="0">
                  <a:pos x="T0" y="T1"/>
                </a:cxn>
                <a:cxn ang="0">
                  <a:pos x="T2" y="T3"/>
                </a:cxn>
                <a:cxn ang="0">
                  <a:pos x="T4" y="T5"/>
                </a:cxn>
                <a:cxn ang="0">
                  <a:pos x="T6" y="T7"/>
                </a:cxn>
                <a:cxn ang="0">
                  <a:pos x="T8" y="T9"/>
                </a:cxn>
              </a:cxnLst>
              <a:rect l="0" t="0" r="r" b="b"/>
              <a:pathLst>
                <a:path w="14" h="11">
                  <a:moveTo>
                    <a:pt x="1" y="0"/>
                  </a:moveTo>
                  <a:cubicBezTo>
                    <a:pt x="1" y="0"/>
                    <a:pt x="1" y="0"/>
                    <a:pt x="0" y="1"/>
                  </a:cubicBezTo>
                  <a:cubicBezTo>
                    <a:pt x="14" y="11"/>
                    <a:pt x="14" y="11"/>
                    <a:pt x="14" y="11"/>
                  </a:cubicBezTo>
                  <a:cubicBezTo>
                    <a:pt x="13" y="9"/>
                    <a:pt x="13" y="9"/>
                    <a:pt x="13" y="9"/>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iṩļiďè">
              <a:extLst>
                <a:ext uri="{FF2B5EF4-FFF2-40B4-BE49-F238E27FC236}">
                  <a16:creationId xmlns:a16="http://schemas.microsoft.com/office/drawing/2014/main" id="{3B3E68F7-FD8B-4358-9542-80676E7A07DE}"/>
                </a:ext>
              </a:extLst>
            </p:cNvPr>
            <p:cNvSpPr/>
            <p:nvPr/>
          </p:nvSpPr>
          <p:spPr bwMode="auto">
            <a:xfrm>
              <a:off x="7061518" y="2910510"/>
              <a:ext cx="68476" cy="59346"/>
            </a:xfrm>
            <a:custGeom>
              <a:avLst/>
              <a:gdLst>
                <a:gd name="T0" fmla="*/ 1 w 7"/>
                <a:gd name="T1" fmla="*/ 0 h 6"/>
                <a:gd name="T2" fmla="*/ 0 w 7"/>
                <a:gd name="T3" fmla="*/ 1 h 6"/>
                <a:gd name="T4" fmla="*/ 0 w 7"/>
                <a:gd name="T5" fmla="*/ 1 h 6"/>
                <a:gd name="T6" fmla="*/ 6 w 7"/>
                <a:gd name="T7" fmla="*/ 6 h 6"/>
                <a:gd name="T8" fmla="*/ 7 w 7"/>
                <a:gd name="T9" fmla="*/ 5 h 6"/>
                <a:gd name="T10" fmla="*/ 1 w 7"/>
                <a:gd name="T11" fmla="*/ 0 h 6"/>
              </a:gdLst>
              <a:ahLst/>
              <a:cxnLst>
                <a:cxn ang="0">
                  <a:pos x="T0" y="T1"/>
                </a:cxn>
                <a:cxn ang="0">
                  <a:pos x="T2" y="T3"/>
                </a:cxn>
                <a:cxn ang="0">
                  <a:pos x="T4" y="T5"/>
                </a:cxn>
                <a:cxn ang="0">
                  <a:pos x="T6" y="T7"/>
                </a:cxn>
                <a:cxn ang="0">
                  <a:pos x="T8" y="T9"/>
                </a:cxn>
                <a:cxn ang="0">
                  <a:pos x="T10" y="T11"/>
                </a:cxn>
              </a:cxnLst>
              <a:rect l="0" t="0" r="r" b="b"/>
              <a:pathLst>
                <a:path w="7" h="6">
                  <a:moveTo>
                    <a:pt x="1" y="0"/>
                  </a:moveTo>
                  <a:cubicBezTo>
                    <a:pt x="1" y="0"/>
                    <a:pt x="0" y="1"/>
                    <a:pt x="0" y="1"/>
                  </a:cubicBezTo>
                  <a:cubicBezTo>
                    <a:pt x="0" y="1"/>
                    <a:pt x="0" y="1"/>
                    <a:pt x="0" y="1"/>
                  </a:cubicBezTo>
                  <a:cubicBezTo>
                    <a:pt x="6" y="6"/>
                    <a:pt x="6" y="6"/>
                    <a:pt x="6" y="6"/>
                  </a:cubicBezTo>
                  <a:cubicBezTo>
                    <a:pt x="7" y="5"/>
                    <a:pt x="7" y="5"/>
                    <a:pt x="7" y="5"/>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ïṩlïḍe">
              <a:extLst>
                <a:ext uri="{FF2B5EF4-FFF2-40B4-BE49-F238E27FC236}">
                  <a16:creationId xmlns:a16="http://schemas.microsoft.com/office/drawing/2014/main" id="{61934E43-F0E7-4AF3-9FCB-CEEE9015B2C7}"/>
                </a:ext>
              </a:extLst>
            </p:cNvPr>
            <p:cNvSpPr/>
            <p:nvPr/>
          </p:nvSpPr>
          <p:spPr bwMode="auto">
            <a:xfrm>
              <a:off x="7262382" y="3052028"/>
              <a:ext cx="360643" cy="287601"/>
            </a:xfrm>
            <a:custGeom>
              <a:avLst/>
              <a:gdLst>
                <a:gd name="T0" fmla="*/ 0 w 38"/>
                <a:gd name="T1" fmla="*/ 0 h 30"/>
                <a:gd name="T2" fmla="*/ 1 w 38"/>
                <a:gd name="T3" fmla="*/ 2 h 30"/>
                <a:gd name="T4" fmla="*/ 37 w 38"/>
                <a:gd name="T5" fmla="*/ 30 h 30"/>
                <a:gd name="T6" fmla="*/ 38 w 38"/>
                <a:gd name="T7" fmla="*/ 29 h 30"/>
                <a:gd name="T8" fmla="*/ 23 w 38"/>
                <a:gd name="T9" fmla="*/ 18 h 30"/>
                <a:gd name="T10" fmla="*/ 23 w 38"/>
                <a:gd name="T11" fmla="*/ 18 h 30"/>
                <a:gd name="T12" fmla="*/ 21 w 38"/>
                <a:gd name="T13" fmla="*/ 16 h 30"/>
                <a:gd name="T14" fmla="*/ 0 w 38"/>
                <a:gd name="T15" fmla="*/ 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30">
                  <a:moveTo>
                    <a:pt x="0" y="0"/>
                  </a:moveTo>
                  <a:cubicBezTo>
                    <a:pt x="1" y="2"/>
                    <a:pt x="1" y="2"/>
                    <a:pt x="1" y="2"/>
                  </a:cubicBezTo>
                  <a:cubicBezTo>
                    <a:pt x="37" y="30"/>
                    <a:pt x="37" y="30"/>
                    <a:pt x="37" y="30"/>
                  </a:cubicBezTo>
                  <a:cubicBezTo>
                    <a:pt x="38" y="29"/>
                    <a:pt x="38" y="29"/>
                    <a:pt x="38" y="29"/>
                  </a:cubicBezTo>
                  <a:cubicBezTo>
                    <a:pt x="23" y="18"/>
                    <a:pt x="23" y="18"/>
                    <a:pt x="23" y="18"/>
                  </a:cubicBezTo>
                  <a:cubicBezTo>
                    <a:pt x="23" y="18"/>
                    <a:pt x="23" y="18"/>
                    <a:pt x="23" y="18"/>
                  </a:cubicBezTo>
                  <a:cubicBezTo>
                    <a:pt x="23" y="18"/>
                    <a:pt x="22" y="17"/>
                    <a:pt x="21" y="16"/>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 name="íSḻïḋe">
              <a:extLst>
                <a:ext uri="{FF2B5EF4-FFF2-40B4-BE49-F238E27FC236}">
                  <a16:creationId xmlns:a16="http://schemas.microsoft.com/office/drawing/2014/main" id="{F5E2F88E-B5B9-428F-8CCA-EF3F03D16046}"/>
                </a:ext>
              </a:extLst>
            </p:cNvPr>
            <p:cNvSpPr/>
            <p:nvPr/>
          </p:nvSpPr>
          <p:spPr bwMode="auto">
            <a:xfrm>
              <a:off x="7463246" y="3207241"/>
              <a:ext cx="18260" cy="18260"/>
            </a:xfrm>
            <a:custGeom>
              <a:avLst/>
              <a:gdLst>
                <a:gd name="T0" fmla="*/ 0 w 2"/>
                <a:gd name="T1" fmla="*/ 0 h 2"/>
                <a:gd name="T2" fmla="*/ 2 w 2"/>
                <a:gd name="T3" fmla="*/ 2 h 2"/>
                <a:gd name="T4" fmla="*/ 2 w 2"/>
                <a:gd name="T5" fmla="*/ 2 h 2"/>
                <a:gd name="T6" fmla="*/ 0 w 2"/>
                <a:gd name="T7" fmla="*/ 0 h 2"/>
              </a:gdLst>
              <a:ahLst/>
              <a:cxnLst>
                <a:cxn ang="0">
                  <a:pos x="T0" y="T1"/>
                </a:cxn>
                <a:cxn ang="0">
                  <a:pos x="T2" y="T3"/>
                </a:cxn>
                <a:cxn ang="0">
                  <a:pos x="T4" y="T5"/>
                </a:cxn>
                <a:cxn ang="0">
                  <a:pos x="T6" y="T7"/>
                </a:cxn>
              </a:cxnLst>
              <a:rect l="0" t="0" r="r" b="b"/>
              <a:pathLst>
                <a:path w="2" h="2">
                  <a:moveTo>
                    <a:pt x="0" y="0"/>
                  </a:moveTo>
                  <a:cubicBezTo>
                    <a:pt x="1" y="1"/>
                    <a:pt x="2" y="2"/>
                    <a:pt x="2" y="2"/>
                  </a:cubicBezTo>
                  <a:cubicBezTo>
                    <a:pt x="2" y="2"/>
                    <a:pt x="2" y="2"/>
                    <a:pt x="2" y="2"/>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 name="îṥlîḍé">
              <a:extLst>
                <a:ext uri="{FF2B5EF4-FFF2-40B4-BE49-F238E27FC236}">
                  <a16:creationId xmlns:a16="http://schemas.microsoft.com/office/drawing/2014/main" id="{6D4DD702-C8A6-4CA6-8CCD-EB18520EC82D}"/>
                </a:ext>
              </a:extLst>
            </p:cNvPr>
            <p:cNvSpPr/>
            <p:nvPr/>
          </p:nvSpPr>
          <p:spPr bwMode="auto">
            <a:xfrm>
              <a:off x="7623024" y="3339629"/>
              <a:ext cx="899324" cy="675635"/>
            </a:xfrm>
            <a:custGeom>
              <a:avLst/>
              <a:gdLst>
                <a:gd name="T0" fmla="*/ 31 w 94"/>
                <a:gd name="T1" fmla="*/ 23 h 71"/>
                <a:gd name="T2" fmla="*/ 31 w 94"/>
                <a:gd name="T3" fmla="*/ 25 h 71"/>
                <a:gd name="T4" fmla="*/ 91 w 94"/>
                <a:gd name="T5" fmla="*/ 70 h 71"/>
                <a:gd name="T6" fmla="*/ 93 w 94"/>
                <a:gd name="T7" fmla="*/ 71 h 71"/>
                <a:gd name="T8" fmla="*/ 94 w 94"/>
                <a:gd name="T9" fmla="*/ 70 h 71"/>
                <a:gd name="T10" fmla="*/ 31 w 94"/>
                <a:gd name="T11" fmla="*/ 23 h 71"/>
                <a:gd name="T12" fmla="*/ 1 w 94"/>
                <a:gd name="T13" fmla="*/ 0 h 71"/>
                <a:gd name="T14" fmla="*/ 0 w 94"/>
                <a:gd name="T15" fmla="*/ 1 h 71"/>
                <a:gd name="T16" fmla="*/ 20 w 94"/>
                <a:gd name="T17" fmla="*/ 16 h 71"/>
                <a:gd name="T18" fmla="*/ 20 w 94"/>
                <a:gd name="T19" fmla="*/ 14 h 71"/>
                <a:gd name="T20" fmla="*/ 1 w 94"/>
                <a:gd name="T2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71">
                  <a:moveTo>
                    <a:pt x="31" y="23"/>
                  </a:moveTo>
                  <a:cubicBezTo>
                    <a:pt x="31" y="23"/>
                    <a:pt x="31" y="24"/>
                    <a:pt x="31" y="25"/>
                  </a:cubicBezTo>
                  <a:cubicBezTo>
                    <a:pt x="91" y="70"/>
                    <a:pt x="91" y="70"/>
                    <a:pt x="91" y="70"/>
                  </a:cubicBezTo>
                  <a:cubicBezTo>
                    <a:pt x="93" y="71"/>
                    <a:pt x="93" y="71"/>
                    <a:pt x="93" y="71"/>
                  </a:cubicBezTo>
                  <a:cubicBezTo>
                    <a:pt x="93" y="70"/>
                    <a:pt x="93" y="70"/>
                    <a:pt x="94" y="70"/>
                  </a:cubicBezTo>
                  <a:cubicBezTo>
                    <a:pt x="31" y="23"/>
                    <a:pt x="31" y="23"/>
                    <a:pt x="31" y="23"/>
                  </a:cubicBezTo>
                  <a:moveTo>
                    <a:pt x="1" y="0"/>
                  </a:moveTo>
                  <a:cubicBezTo>
                    <a:pt x="0" y="1"/>
                    <a:pt x="0" y="1"/>
                    <a:pt x="0" y="1"/>
                  </a:cubicBezTo>
                  <a:cubicBezTo>
                    <a:pt x="20" y="16"/>
                    <a:pt x="20" y="16"/>
                    <a:pt x="20" y="16"/>
                  </a:cubicBezTo>
                  <a:cubicBezTo>
                    <a:pt x="20" y="15"/>
                    <a:pt x="20" y="14"/>
                    <a:pt x="20" y="14"/>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 name="işlîḋê">
              <a:extLst>
                <a:ext uri="{FF2B5EF4-FFF2-40B4-BE49-F238E27FC236}">
                  <a16:creationId xmlns:a16="http://schemas.microsoft.com/office/drawing/2014/main" id="{9E0862B8-CE76-45BA-8B7D-F104690D4397}"/>
                </a:ext>
              </a:extLst>
            </p:cNvPr>
            <p:cNvSpPr/>
            <p:nvPr/>
          </p:nvSpPr>
          <p:spPr bwMode="auto">
            <a:xfrm>
              <a:off x="7814758" y="3472017"/>
              <a:ext cx="104997" cy="104997"/>
            </a:xfrm>
            <a:custGeom>
              <a:avLst/>
              <a:gdLst>
                <a:gd name="T0" fmla="*/ 0 w 11"/>
                <a:gd name="T1" fmla="*/ 0 h 11"/>
                <a:gd name="T2" fmla="*/ 0 w 11"/>
                <a:gd name="T3" fmla="*/ 2 h 11"/>
                <a:gd name="T4" fmla="*/ 11 w 11"/>
                <a:gd name="T5" fmla="*/ 11 h 11"/>
                <a:gd name="T6" fmla="*/ 11 w 11"/>
                <a:gd name="T7" fmla="*/ 9 h 11"/>
                <a:gd name="T8" fmla="*/ 0 w 11"/>
                <a:gd name="T9" fmla="*/ 0 h 11"/>
              </a:gdLst>
              <a:ahLst/>
              <a:cxnLst>
                <a:cxn ang="0">
                  <a:pos x="T0" y="T1"/>
                </a:cxn>
                <a:cxn ang="0">
                  <a:pos x="T2" y="T3"/>
                </a:cxn>
                <a:cxn ang="0">
                  <a:pos x="T4" y="T5"/>
                </a:cxn>
                <a:cxn ang="0">
                  <a:pos x="T6" y="T7"/>
                </a:cxn>
                <a:cxn ang="0">
                  <a:pos x="T8" y="T9"/>
                </a:cxn>
              </a:cxnLst>
              <a:rect l="0" t="0" r="r" b="b"/>
              <a:pathLst>
                <a:path w="11" h="11">
                  <a:moveTo>
                    <a:pt x="0" y="0"/>
                  </a:moveTo>
                  <a:cubicBezTo>
                    <a:pt x="0" y="0"/>
                    <a:pt x="0" y="1"/>
                    <a:pt x="0" y="2"/>
                  </a:cubicBezTo>
                  <a:cubicBezTo>
                    <a:pt x="11" y="11"/>
                    <a:pt x="11" y="11"/>
                    <a:pt x="11" y="11"/>
                  </a:cubicBezTo>
                  <a:cubicBezTo>
                    <a:pt x="11" y="10"/>
                    <a:pt x="11" y="9"/>
                    <a:pt x="11" y="9"/>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 name="iSḻîdé">
              <a:extLst>
                <a:ext uri="{FF2B5EF4-FFF2-40B4-BE49-F238E27FC236}">
                  <a16:creationId xmlns:a16="http://schemas.microsoft.com/office/drawing/2014/main" id="{2924E309-D763-44ED-98AC-3369CD43FD7B}"/>
                </a:ext>
              </a:extLst>
            </p:cNvPr>
            <p:cNvSpPr/>
            <p:nvPr/>
          </p:nvSpPr>
          <p:spPr bwMode="auto">
            <a:xfrm>
              <a:off x="7061518" y="2919640"/>
              <a:ext cx="4565" cy="456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 name="íṣľïḋê">
              <a:extLst>
                <a:ext uri="{FF2B5EF4-FFF2-40B4-BE49-F238E27FC236}">
                  <a16:creationId xmlns:a16="http://schemas.microsoft.com/office/drawing/2014/main" id="{FB87DE04-6287-4AD9-9486-001D7CE49A9C}"/>
                </a:ext>
              </a:extLst>
            </p:cNvPr>
            <p:cNvSpPr/>
            <p:nvPr/>
          </p:nvSpPr>
          <p:spPr bwMode="auto">
            <a:xfrm>
              <a:off x="7061518" y="2919640"/>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îṥļíďé">
              <a:extLst>
                <a:ext uri="{FF2B5EF4-FFF2-40B4-BE49-F238E27FC236}">
                  <a16:creationId xmlns:a16="http://schemas.microsoft.com/office/drawing/2014/main" id="{892EF016-A6CD-45C7-9358-F4F6C25F38A1}"/>
                </a:ext>
              </a:extLst>
            </p:cNvPr>
            <p:cNvSpPr/>
            <p:nvPr/>
          </p:nvSpPr>
          <p:spPr bwMode="auto">
            <a:xfrm>
              <a:off x="7613894" y="3330499"/>
              <a:ext cx="18260" cy="18260"/>
            </a:xfrm>
            <a:custGeom>
              <a:avLst/>
              <a:gdLst>
                <a:gd name="T0" fmla="*/ 2 w 4"/>
                <a:gd name="T1" fmla="*/ 0 h 4"/>
                <a:gd name="T2" fmla="*/ 0 w 4"/>
                <a:gd name="T3" fmla="*/ 2 h 4"/>
                <a:gd name="T4" fmla="*/ 2 w 4"/>
                <a:gd name="T5" fmla="*/ 4 h 4"/>
                <a:gd name="T6" fmla="*/ 4 w 4"/>
                <a:gd name="T7" fmla="*/ 2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lnTo>
                    <a:pt x="0" y="2"/>
                  </a:lnTo>
                  <a:lnTo>
                    <a:pt x="2" y="4"/>
                  </a:lnTo>
                  <a:lnTo>
                    <a:pt x="4"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ïšlidé">
              <a:extLst>
                <a:ext uri="{FF2B5EF4-FFF2-40B4-BE49-F238E27FC236}">
                  <a16:creationId xmlns:a16="http://schemas.microsoft.com/office/drawing/2014/main" id="{77BC276E-7021-46C5-9B5A-A0425BEA3E3B}"/>
                </a:ext>
              </a:extLst>
            </p:cNvPr>
            <p:cNvSpPr/>
            <p:nvPr/>
          </p:nvSpPr>
          <p:spPr bwMode="auto">
            <a:xfrm>
              <a:off x="7613894" y="3330499"/>
              <a:ext cx="18260" cy="18260"/>
            </a:xfrm>
            <a:custGeom>
              <a:avLst/>
              <a:gdLst>
                <a:gd name="T0" fmla="*/ 2 w 4"/>
                <a:gd name="T1" fmla="*/ 0 h 4"/>
                <a:gd name="T2" fmla="*/ 0 w 4"/>
                <a:gd name="T3" fmla="*/ 2 h 4"/>
                <a:gd name="T4" fmla="*/ 2 w 4"/>
                <a:gd name="T5" fmla="*/ 4 h 4"/>
                <a:gd name="T6" fmla="*/ 4 w 4"/>
                <a:gd name="T7" fmla="*/ 2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lnTo>
                    <a:pt x="0" y="2"/>
                  </a:lnTo>
                  <a:lnTo>
                    <a:pt x="2" y="4"/>
                  </a:lnTo>
                  <a:lnTo>
                    <a:pt x="4" y="2"/>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iṡ1ïďê">
              <a:extLst>
                <a:ext uri="{FF2B5EF4-FFF2-40B4-BE49-F238E27FC236}">
                  <a16:creationId xmlns:a16="http://schemas.microsoft.com/office/drawing/2014/main" id="{A1FB00F8-173B-48FF-A017-514CCBC75912}"/>
                </a:ext>
              </a:extLst>
            </p:cNvPr>
            <p:cNvSpPr/>
            <p:nvPr/>
          </p:nvSpPr>
          <p:spPr bwMode="auto">
            <a:xfrm>
              <a:off x="7244121" y="3042898"/>
              <a:ext cx="27391" cy="31956"/>
            </a:xfrm>
            <a:custGeom>
              <a:avLst/>
              <a:gdLst>
                <a:gd name="T0" fmla="*/ 0 w 6"/>
                <a:gd name="T1" fmla="*/ 0 h 7"/>
                <a:gd name="T2" fmla="*/ 2 w 6"/>
                <a:gd name="T3" fmla="*/ 4 h 7"/>
                <a:gd name="T4" fmla="*/ 6 w 6"/>
                <a:gd name="T5" fmla="*/ 7 h 7"/>
                <a:gd name="T6" fmla="*/ 4 w 6"/>
                <a:gd name="T7" fmla="*/ 2 h 7"/>
                <a:gd name="T8" fmla="*/ 0 w 6"/>
                <a:gd name="T9" fmla="*/ 0 h 7"/>
              </a:gdLst>
              <a:ahLst/>
              <a:cxnLst>
                <a:cxn ang="0">
                  <a:pos x="T0" y="T1"/>
                </a:cxn>
                <a:cxn ang="0">
                  <a:pos x="T2" y="T3"/>
                </a:cxn>
                <a:cxn ang="0">
                  <a:pos x="T4" y="T5"/>
                </a:cxn>
                <a:cxn ang="0">
                  <a:pos x="T6" y="T7"/>
                </a:cxn>
                <a:cxn ang="0">
                  <a:pos x="T8" y="T9"/>
                </a:cxn>
              </a:cxnLst>
              <a:rect l="0" t="0" r="r" b="b"/>
              <a:pathLst>
                <a:path w="6" h="7">
                  <a:moveTo>
                    <a:pt x="0" y="0"/>
                  </a:moveTo>
                  <a:lnTo>
                    <a:pt x="2" y="4"/>
                  </a:lnTo>
                  <a:lnTo>
                    <a:pt x="6" y="7"/>
                  </a:lnTo>
                  <a:lnTo>
                    <a:pt x="4"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i$líḓè">
              <a:extLst>
                <a:ext uri="{FF2B5EF4-FFF2-40B4-BE49-F238E27FC236}">
                  <a16:creationId xmlns:a16="http://schemas.microsoft.com/office/drawing/2014/main" id="{CB25EEF0-A79D-412C-8DF9-A53A56D2A0BD}"/>
                </a:ext>
              </a:extLst>
            </p:cNvPr>
            <p:cNvSpPr/>
            <p:nvPr/>
          </p:nvSpPr>
          <p:spPr bwMode="auto">
            <a:xfrm>
              <a:off x="7244121" y="3042898"/>
              <a:ext cx="27391" cy="31956"/>
            </a:xfrm>
            <a:custGeom>
              <a:avLst/>
              <a:gdLst>
                <a:gd name="T0" fmla="*/ 0 w 6"/>
                <a:gd name="T1" fmla="*/ 0 h 7"/>
                <a:gd name="T2" fmla="*/ 2 w 6"/>
                <a:gd name="T3" fmla="*/ 4 h 7"/>
                <a:gd name="T4" fmla="*/ 6 w 6"/>
                <a:gd name="T5" fmla="*/ 7 h 7"/>
                <a:gd name="T6" fmla="*/ 4 w 6"/>
                <a:gd name="T7" fmla="*/ 2 h 7"/>
                <a:gd name="T8" fmla="*/ 0 w 6"/>
                <a:gd name="T9" fmla="*/ 0 h 7"/>
              </a:gdLst>
              <a:ahLst/>
              <a:cxnLst>
                <a:cxn ang="0">
                  <a:pos x="T0" y="T1"/>
                </a:cxn>
                <a:cxn ang="0">
                  <a:pos x="T2" y="T3"/>
                </a:cxn>
                <a:cxn ang="0">
                  <a:pos x="T4" y="T5"/>
                </a:cxn>
                <a:cxn ang="0">
                  <a:pos x="T6" y="T7"/>
                </a:cxn>
                <a:cxn ang="0">
                  <a:pos x="T8" y="T9"/>
                </a:cxn>
              </a:cxnLst>
              <a:rect l="0" t="0" r="r" b="b"/>
              <a:pathLst>
                <a:path w="6" h="7">
                  <a:moveTo>
                    <a:pt x="0" y="0"/>
                  </a:moveTo>
                  <a:lnTo>
                    <a:pt x="2" y="4"/>
                  </a:lnTo>
                  <a:lnTo>
                    <a:pt x="6" y="7"/>
                  </a:lnTo>
                  <a:lnTo>
                    <a:pt x="4" y="2"/>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íŝḻíḍé">
              <a:extLst>
                <a:ext uri="{FF2B5EF4-FFF2-40B4-BE49-F238E27FC236}">
                  <a16:creationId xmlns:a16="http://schemas.microsoft.com/office/drawing/2014/main" id="{48ABA018-B0B1-4E4E-9B28-0FF77F0B53CC}"/>
                </a:ext>
              </a:extLst>
            </p:cNvPr>
            <p:cNvSpPr/>
            <p:nvPr/>
          </p:nvSpPr>
          <p:spPr bwMode="auto">
            <a:xfrm>
              <a:off x="8490392" y="4006134"/>
              <a:ext cx="22825" cy="9130"/>
            </a:xfrm>
            <a:custGeom>
              <a:avLst/>
              <a:gdLst>
                <a:gd name="T0" fmla="*/ 0 w 2"/>
                <a:gd name="T1" fmla="*/ 0 h 1"/>
                <a:gd name="T2" fmla="*/ 2 w 2"/>
                <a:gd name="T3" fmla="*/ 1 h 1"/>
                <a:gd name="T4" fmla="*/ 2 w 2"/>
                <a:gd name="T5" fmla="*/ 1 h 1"/>
                <a:gd name="T6" fmla="*/ 0 w 2"/>
                <a:gd name="T7" fmla="*/ 0 h 1"/>
              </a:gdLst>
              <a:ahLst/>
              <a:cxnLst>
                <a:cxn ang="0">
                  <a:pos x="T0" y="T1"/>
                </a:cxn>
                <a:cxn ang="0">
                  <a:pos x="T2" y="T3"/>
                </a:cxn>
                <a:cxn ang="0">
                  <a:pos x="T4" y="T5"/>
                </a:cxn>
                <a:cxn ang="0">
                  <a:pos x="T6" y="T7"/>
                </a:cxn>
              </a:cxnLst>
              <a:rect l="0" t="0" r="r" b="b"/>
              <a:pathLst>
                <a:path w="2" h="1">
                  <a:moveTo>
                    <a:pt x="0" y="0"/>
                  </a:moveTo>
                  <a:cubicBezTo>
                    <a:pt x="2" y="1"/>
                    <a:pt x="2" y="1"/>
                    <a:pt x="2" y="1"/>
                  </a:cubicBezTo>
                  <a:cubicBezTo>
                    <a:pt x="2" y="1"/>
                    <a:pt x="2" y="1"/>
                    <a:pt x="2" y="1"/>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ïŝlíḋê">
              <a:extLst>
                <a:ext uri="{FF2B5EF4-FFF2-40B4-BE49-F238E27FC236}">
                  <a16:creationId xmlns:a16="http://schemas.microsoft.com/office/drawing/2014/main" id="{F6F97A04-A384-4C8B-8F91-AE4B41000602}"/>
                </a:ext>
              </a:extLst>
            </p:cNvPr>
            <p:cNvSpPr/>
            <p:nvPr/>
          </p:nvSpPr>
          <p:spPr bwMode="auto">
            <a:xfrm>
              <a:off x="8348874" y="2216614"/>
              <a:ext cx="191734" cy="1780390"/>
            </a:xfrm>
            <a:custGeom>
              <a:avLst/>
              <a:gdLst>
                <a:gd name="T0" fmla="*/ 0 w 20"/>
                <a:gd name="T1" fmla="*/ 0 h 187"/>
                <a:gd name="T2" fmla="*/ 19 w 20"/>
                <a:gd name="T3" fmla="*/ 187 h 187"/>
                <a:gd name="T4" fmla="*/ 19 w 20"/>
                <a:gd name="T5" fmla="*/ 187 h 187"/>
                <a:gd name="T6" fmla="*/ 20 w 20"/>
                <a:gd name="T7" fmla="*/ 187 h 187"/>
                <a:gd name="T8" fmla="*/ 2 w 20"/>
                <a:gd name="T9" fmla="*/ 0 h 187"/>
                <a:gd name="T10" fmla="*/ 1 w 20"/>
                <a:gd name="T11" fmla="*/ 1 h 187"/>
                <a:gd name="T12" fmla="*/ 0 w 20"/>
                <a:gd name="T13" fmla="*/ 0 h 187"/>
              </a:gdLst>
              <a:ahLst/>
              <a:cxnLst>
                <a:cxn ang="0">
                  <a:pos x="T0" y="T1"/>
                </a:cxn>
                <a:cxn ang="0">
                  <a:pos x="T2" y="T3"/>
                </a:cxn>
                <a:cxn ang="0">
                  <a:pos x="T4" y="T5"/>
                </a:cxn>
                <a:cxn ang="0">
                  <a:pos x="T6" y="T7"/>
                </a:cxn>
                <a:cxn ang="0">
                  <a:pos x="T8" y="T9"/>
                </a:cxn>
                <a:cxn ang="0">
                  <a:pos x="T10" y="T11"/>
                </a:cxn>
                <a:cxn ang="0">
                  <a:pos x="T12" y="T13"/>
                </a:cxn>
              </a:cxnLst>
              <a:rect l="0" t="0" r="r" b="b"/>
              <a:pathLst>
                <a:path w="20" h="187">
                  <a:moveTo>
                    <a:pt x="0" y="0"/>
                  </a:moveTo>
                  <a:cubicBezTo>
                    <a:pt x="19" y="187"/>
                    <a:pt x="19" y="187"/>
                    <a:pt x="19" y="187"/>
                  </a:cubicBezTo>
                  <a:cubicBezTo>
                    <a:pt x="19" y="187"/>
                    <a:pt x="19" y="187"/>
                    <a:pt x="19" y="187"/>
                  </a:cubicBezTo>
                  <a:cubicBezTo>
                    <a:pt x="20" y="187"/>
                    <a:pt x="20" y="187"/>
                    <a:pt x="20" y="187"/>
                  </a:cubicBezTo>
                  <a:cubicBezTo>
                    <a:pt x="2" y="0"/>
                    <a:pt x="2" y="0"/>
                    <a:pt x="2" y="0"/>
                  </a:cubicBezTo>
                  <a:cubicBezTo>
                    <a:pt x="1" y="1"/>
                    <a:pt x="1" y="1"/>
                    <a:pt x="1" y="1"/>
                  </a:cubicBezTo>
                  <a:cubicBezTo>
                    <a:pt x="1" y="1"/>
                    <a:pt x="1" y="1"/>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iṧḻîďè">
              <a:extLst>
                <a:ext uri="{FF2B5EF4-FFF2-40B4-BE49-F238E27FC236}">
                  <a16:creationId xmlns:a16="http://schemas.microsoft.com/office/drawing/2014/main" id="{27686705-E907-4A2D-A9A1-75209F8B7E23}"/>
                </a:ext>
              </a:extLst>
            </p:cNvPr>
            <p:cNvSpPr/>
            <p:nvPr/>
          </p:nvSpPr>
          <p:spPr bwMode="auto">
            <a:xfrm>
              <a:off x="8157140" y="4042655"/>
              <a:ext cx="374338" cy="849109"/>
            </a:xfrm>
            <a:custGeom>
              <a:avLst/>
              <a:gdLst>
                <a:gd name="T0" fmla="*/ 38 w 39"/>
                <a:gd name="T1" fmla="*/ 0 h 89"/>
                <a:gd name="T2" fmla="*/ 0 w 39"/>
                <a:gd name="T3" fmla="*/ 89 h 89"/>
                <a:gd name="T4" fmla="*/ 1 w 39"/>
                <a:gd name="T5" fmla="*/ 89 h 89"/>
                <a:gd name="T6" fmla="*/ 39 w 39"/>
                <a:gd name="T7" fmla="*/ 1 h 89"/>
                <a:gd name="T8" fmla="*/ 38 w 39"/>
                <a:gd name="T9" fmla="*/ 0 h 89"/>
              </a:gdLst>
              <a:ahLst/>
              <a:cxnLst>
                <a:cxn ang="0">
                  <a:pos x="T0" y="T1"/>
                </a:cxn>
                <a:cxn ang="0">
                  <a:pos x="T2" y="T3"/>
                </a:cxn>
                <a:cxn ang="0">
                  <a:pos x="T4" y="T5"/>
                </a:cxn>
                <a:cxn ang="0">
                  <a:pos x="T6" y="T7"/>
                </a:cxn>
                <a:cxn ang="0">
                  <a:pos x="T8" y="T9"/>
                </a:cxn>
              </a:cxnLst>
              <a:rect l="0" t="0" r="r" b="b"/>
              <a:pathLst>
                <a:path w="39" h="89">
                  <a:moveTo>
                    <a:pt x="38" y="0"/>
                  </a:moveTo>
                  <a:cubicBezTo>
                    <a:pt x="0" y="89"/>
                    <a:pt x="0" y="89"/>
                    <a:pt x="0" y="89"/>
                  </a:cubicBezTo>
                  <a:cubicBezTo>
                    <a:pt x="0" y="89"/>
                    <a:pt x="1" y="89"/>
                    <a:pt x="1" y="89"/>
                  </a:cubicBezTo>
                  <a:cubicBezTo>
                    <a:pt x="39" y="1"/>
                    <a:pt x="39" y="1"/>
                    <a:pt x="39" y="1"/>
                  </a:cubicBezTo>
                  <a:cubicBezTo>
                    <a:pt x="39" y="1"/>
                    <a:pt x="38" y="1"/>
                    <a:pt x="3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 name="îSḻiḍé">
              <a:extLst>
                <a:ext uri="{FF2B5EF4-FFF2-40B4-BE49-F238E27FC236}">
                  <a16:creationId xmlns:a16="http://schemas.microsoft.com/office/drawing/2014/main" id="{71A2561A-4D5C-4E5C-8AEB-B6AA2B4C9D77}"/>
                </a:ext>
              </a:extLst>
            </p:cNvPr>
            <p:cNvSpPr/>
            <p:nvPr/>
          </p:nvSpPr>
          <p:spPr bwMode="auto">
            <a:xfrm>
              <a:off x="4642017" y="1303594"/>
              <a:ext cx="707590" cy="1291924"/>
            </a:xfrm>
            <a:custGeom>
              <a:avLst/>
              <a:gdLst>
                <a:gd name="T0" fmla="*/ 6 w 74"/>
                <a:gd name="T1" fmla="*/ 124 h 136"/>
                <a:gd name="T2" fmla="*/ 0 w 74"/>
                <a:gd name="T3" fmla="*/ 136 h 136"/>
                <a:gd name="T4" fmla="*/ 1 w 74"/>
                <a:gd name="T5" fmla="*/ 136 h 136"/>
                <a:gd name="T6" fmla="*/ 6 w 74"/>
                <a:gd name="T7" fmla="*/ 127 h 136"/>
                <a:gd name="T8" fmla="*/ 6 w 74"/>
                <a:gd name="T9" fmla="*/ 124 h 136"/>
                <a:gd name="T10" fmla="*/ 14 w 74"/>
                <a:gd name="T11" fmla="*/ 109 h 136"/>
                <a:gd name="T12" fmla="*/ 6 w 74"/>
                <a:gd name="T13" fmla="*/ 124 h 136"/>
                <a:gd name="T14" fmla="*/ 7 w 74"/>
                <a:gd name="T15" fmla="*/ 123 h 136"/>
                <a:gd name="T16" fmla="*/ 9 w 74"/>
                <a:gd name="T17" fmla="*/ 121 h 136"/>
                <a:gd name="T18" fmla="*/ 15 w 74"/>
                <a:gd name="T19" fmla="*/ 111 h 136"/>
                <a:gd name="T20" fmla="*/ 14 w 74"/>
                <a:gd name="T21" fmla="*/ 109 h 136"/>
                <a:gd name="T22" fmla="*/ 29 w 74"/>
                <a:gd name="T23" fmla="*/ 84 h 136"/>
                <a:gd name="T24" fmla="*/ 27 w 74"/>
                <a:gd name="T25" fmla="*/ 84 h 136"/>
                <a:gd name="T26" fmla="*/ 23 w 74"/>
                <a:gd name="T27" fmla="*/ 92 h 136"/>
                <a:gd name="T28" fmla="*/ 25 w 74"/>
                <a:gd name="T29" fmla="*/ 92 h 136"/>
                <a:gd name="T30" fmla="*/ 29 w 74"/>
                <a:gd name="T31" fmla="*/ 84 h 136"/>
                <a:gd name="T32" fmla="*/ 29 w 74"/>
                <a:gd name="T33" fmla="*/ 84 h 136"/>
                <a:gd name="T34" fmla="*/ 35 w 74"/>
                <a:gd name="T35" fmla="*/ 69 h 136"/>
                <a:gd name="T36" fmla="*/ 29 w 74"/>
                <a:gd name="T37" fmla="*/ 81 h 136"/>
                <a:gd name="T38" fmla="*/ 31 w 74"/>
                <a:gd name="T39" fmla="*/ 80 h 136"/>
                <a:gd name="T40" fmla="*/ 37 w 74"/>
                <a:gd name="T41" fmla="*/ 70 h 136"/>
                <a:gd name="T42" fmla="*/ 35 w 74"/>
                <a:gd name="T43" fmla="*/ 69 h 136"/>
                <a:gd name="T44" fmla="*/ 58 w 74"/>
                <a:gd name="T45" fmla="*/ 31 h 136"/>
                <a:gd name="T46" fmla="*/ 56 w 74"/>
                <a:gd name="T47" fmla="*/ 31 h 136"/>
                <a:gd name="T48" fmla="*/ 56 w 74"/>
                <a:gd name="T49" fmla="*/ 31 h 136"/>
                <a:gd name="T50" fmla="*/ 55 w 74"/>
                <a:gd name="T51" fmla="*/ 33 h 136"/>
                <a:gd name="T52" fmla="*/ 43 w 74"/>
                <a:gd name="T53" fmla="*/ 55 h 136"/>
                <a:gd name="T54" fmla="*/ 43 w 74"/>
                <a:gd name="T55" fmla="*/ 55 h 136"/>
                <a:gd name="T56" fmla="*/ 43 w 74"/>
                <a:gd name="T57" fmla="*/ 55 h 136"/>
                <a:gd name="T58" fmla="*/ 44 w 74"/>
                <a:gd name="T59" fmla="*/ 55 h 136"/>
                <a:gd name="T60" fmla="*/ 44 w 74"/>
                <a:gd name="T61" fmla="*/ 55 h 136"/>
                <a:gd name="T62" fmla="*/ 55 w 74"/>
                <a:gd name="T63" fmla="*/ 35 h 136"/>
                <a:gd name="T64" fmla="*/ 56 w 74"/>
                <a:gd name="T65" fmla="*/ 33 h 136"/>
                <a:gd name="T66" fmla="*/ 56 w 74"/>
                <a:gd name="T67" fmla="*/ 33 h 136"/>
                <a:gd name="T68" fmla="*/ 58 w 74"/>
                <a:gd name="T69" fmla="*/ 31 h 136"/>
                <a:gd name="T70" fmla="*/ 59 w 74"/>
                <a:gd name="T71" fmla="*/ 28 h 136"/>
                <a:gd name="T72" fmla="*/ 57 w 74"/>
                <a:gd name="T73" fmla="*/ 29 h 136"/>
                <a:gd name="T74" fmla="*/ 57 w 74"/>
                <a:gd name="T75" fmla="*/ 29 h 136"/>
                <a:gd name="T76" fmla="*/ 59 w 74"/>
                <a:gd name="T77" fmla="*/ 28 h 136"/>
                <a:gd name="T78" fmla="*/ 59 w 74"/>
                <a:gd name="T79" fmla="*/ 28 h 136"/>
                <a:gd name="T80" fmla="*/ 72 w 74"/>
                <a:gd name="T81" fmla="*/ 0 h 136"/>
                <a:gd name="T82" fmla="*/ 58 w 74"/>
                <a:gd name="T83" fmla="*/ 28 h 136"/>
                <a:gd name="T84" fmla="*/ 58 w 74"/>
                <a:gd name="T85" fmla="*/ 28 h 136"/>
                <a:gd name="T86" fmla="*/ 59 w 74"/>
                <a:gd name="T87" fmla="*/ 28 h 136"/>
                <a:gd name="T88" fmla="*/ 59 w 74"/>
                <a:gd name="T89" fmla="*/ 27 h 136"/>
                <a:gd name="T90" fmla="*/ 60 w 74"/>
                <a:gd name="T91" fmla="*/ 27 h 136"/>
                <a:gd name="T92" fmla="*/ 74 w 74"/>
                <a:gd name="T93" fmla="*/ 1 h 136"/>
                <a:gd name="T94" fmla="*/ 72 w 74"/>
                <a:gd name="T95"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4" h="136">
                  <a:moveTo>
                    <a:pt x="6" y="124"/>
                  </a:moveTo>
                  <a:cubicBezTo>
                    <a:pt x="0" y="136"/>
                    <a:pt x="0" y="136"/>
                    <a:pt x="0" y="136"/>
                  </a:cubicBezTo>
                  <a:cubicBezTo>
                    <a:pt x="0" y="136"/>
                    <a:pt x="1" y="136"/>
                    <a:pt x="1" y="136"/>
                  </a:cubicBezTo>
                  <a:cubicBezTo>
                    <a:pt x="6" y="127"/>
                    <a:pt x="6" y="127"/>
                    <a:pt x="6" y="127"/>
                  </a:cubicBezTo>
                  <a:cubicBezTo>
                    <a:pt x="6" y="126"/>
                    <a:pt x="6" y="125"/>
                    <a:pt x="6" y="124"/>
                  </a:cubicBezTo>
                  <a:moveTo>
                    <a:pt x="14" y="109"/>
                  </a:moveTo>
                  <a:cubicBezTo>
                    <a:pt x="6" y="124"/>
                    <a:pt x="6" y="124"/>
                    <a:pt x="6" y="124"/>
                  </a:cubicBezTo>
                  <a:cubicBezTo>
                    <a:pt x="7" y="123"/>
                    <a:pt x="7" y="123"/>
                    <a:pt x="7" y="123"/>
                  </a:cubicBezTo>
                  <a:cubicBezTo>
                    <a:pt x="7" y="122"/>
                    <a:pt x="8" y="121"/>
                    <a:pt x="9" y="121"/>
                  </a:cubicBezTo>
                  <a:cubicBezTo>
                    <a:pt x="15" y="111"/>
                    <a:pt x="15" y="111"/>
                    <a:pt x="15" y="111"/>
                  </a:cubicBezTo>
                  <a:cubicBezTo>
                    <a:pt x="14" y="110"/>
                    <a:pt x="14" y="110"/>
                    <a:pt x="14" y="109"/>
                  </a:cubicBezTo>
                  <a:moveTo>
                    <a:pt x="29" y="84"/>
                  </a:moveTo>
                  <a:cubicBezTo>
                    <a:pt x="28" y="84"/>
                    <a:pt x="28" y="84"/>
                    <a:pt x="27" y="84"/>
                  </a:cubicBezTo>
                  <a:cubicBezTo>
                    <a:pt x="23" y="92"/>
                    <a:pt x="23" y="92"/>
                    <a:pt x="23" y="92"/>
                  </a:cubicBezTo>
                  <a:cubicBezTo>
                    <a:pt x="24" y="92"/>
                    <a:pt x="24" y="92"/>
                    <a:pt x="25" y="92"/>
                  </a:cubicBezTo>
                  <a:cubicBezTo>
                    <a:pt x="29" y="84"/>
                    <a:pt x="29" y="84"/>
                    <a:pt x="29" y="84"/>
                  </a:cubicBezTo>
                  <a:cubicBezTo>
                    <a:pt x="29" y="84"/>
                    <a:pt x="29" y="84"/>
                    <a:pt x="29" y="84"/>
                  </a:cubicBezTo>
                  <a:moveTo>
                    <a:pt x="35" y="69"/>
                  </a:moveTo>
                  <a:cubicBezTo>
                    <a:pt x="29" y="81"/>
                    <a:pt x="29" y="81"/>
                    <a:pt x="29" y="81"/>
                  </a:cubicBezTo>
                  <a:cubicBezTo>
                    <a:pt x="30" y="80"/>
                    <a:pt x="31" y="80"/>
                    <a:pt x="31" y="80"/>
                  </a:cubicBezTo>
                  <a:cubicBezTo>
                    <a:pt x="37" y="70"/>
                    <a:pt x="37" y="70"/>
                    <a:pt x="37" y="70"/>
                  </a:cubicBezTo>
                  <a:cubicBezTo>
                    <a:pt x="36" y="70"/>
                    <a:pt x="36" y="69"/>
                    <a:pt x="35" y="69"/>
                  </a:cubicBezTo>
                  <a:moveTo>
                    <a:pt x="58" y="31"/>
                  </a:moveTo>
                  <a:cubicBezTo>
                    <a:pt x="57" y="31"/>
                    <a:pt x="57" y="31"/>
                    <a:pt x="56" y="31"/>
                  </a:cubicBezTo>
                  <a:cubicBezTo>
                    <a:pt x="56" y="31"/>
                    <a:pt x="56" y="31"/>
                    <a:pt x="56" y="31"/>
                  </a:cubicBezTo>
                  <a:cubicBezTo>
                    <a:pt x="56" y="32"/>
                    <a:pt x="56" y="32"/>
                    <a:pt x="55" y="33"/>
                  </a:cubicBezTo>
                  <a:cubicBezTo>
                    <a:pt x="43" y="55"/>
                    <a:pt x="43" y="55"/>
                    <a:pt x="43" y="55"/>
                  </a:cubicBezTo>
                  <a:cubicBezTo>
                    <a:pt x="43" y="55"/>
                    <a:pt x="43" y="55"/>
                    <a:pt x="43" y="55"/>
                  </a:cubicBezTo>
                  <a:cubicBezTo>
                    <a:pt x="43" y="55"/>
                    <a:pt x="43" y="55"/>
                    <a:pt x="43" y="55"/>
                  </a:cubicBezTo>
                  <a:cubicBezTo>
                    <a:pt x="44" y="55"/>
                    <a:pt x="44" y="55"/>
                    <a:pt x="44" y="55"/>
                  </a:cubicBezTo>
                  <a:cubicBezTo>
                    <a:pt x="44" y="55"/>
                    <a:pt x="44" y="55"/>
                    <a:pt x="44" y="55"/>
                  </a:cubicBezTo>
                  <a:cubicBezTo>
                    <a:pt x="55" y="35"/>
                    <a:pt x="55" y="35"/>
                    <a:pt x="55" y="35"/>
                  </a:cubicBezTo>
                  <a:cubicBezTo>
                    <a:pt x="55" y="35"/>
                    <a:pt x="55" y="34"/>
                    <a:pt x="56" y="33"/>
                  </a:cubicBezTo>
                  <a:cubicBezTo>
                    <a:pt x="56" y="33"/>
                    <a:pt x="56" y="33"/>
                    <a:pt x="56" y="33"/>
                  </a:cubicBezTo>
                  <a:cubicBezTo>
                    <a:pt x="58" y="31"/>
                    <a:pt x="58" y="31"/>
                    <a:pt x="58" y="31"/>
                  </a:cubicBezTo>
                  <a:moveTo>
                    <a:pt x="59" y="28"/>
                  </a:moveTo>
                  <a:cubicBezTo>
                    <a:pt x="59" y="28"/>
                    <a:pt x="58" y="29"/>
                    <a:pt x="57" y="29"/>
                  </a:cubicBezTo>
                  <a:cubicBezTo>
                    <a:pt x="57" y="29"/>
                    <a:pt x="57" y="29"/>
                    <a:pt x="57" y="29"/>
                  </a:cubicBezTo>
                  <a:cubicBezTo>
                    <a:pt x="58" y="29"/>
                    <a:pt x="58" y="29"/>
                    <a:pt x="59" y="28"/>
                  </a:cubicBezTo>
                  <a:cubicBezTo>
                    <a:pt x="59" y="28"/>
                    <a:pt x="59" y="28"/>
                    <a:pt x="59" y="28"/>
                  </a:cubicBezTo>
                  <a:moveTo>
                    <a:pt x="72" y="0"/>
                  </a:moveTo>
                  <a:cubicBezTo>
                    <a:pt x="58" y="28"/>
                    <a:pt x="58" y="28"/>
                    <a:pt x="58" y="28"/>
                  </a:cubicBezTo>
                  <a:cubicBezTo>
                    <a:pt x="58" y="28"/>
                    <a:pt x="58" y="28"/>
                    <a:pt x="58" y="28"/>
                  </a:cubicBezTo>
                  <a:cubicBezTo>
                    <a:pt x="59" y="28"/>
                    <a:pt x="59" y="28"/>
                    <a:pt x="59" y="28"/>
                  </a:cubicBezTo>
                  <a:cubicBezTo>
                    <a:pt x="59" y="27"/>
                    <a:pt x="59" y="27"/>
                    <a:pt x="59" y="27"/>
                  </a:cubicBezTo>
                  <a:cubicBezTo>
                    <a:pt x="59" y="27"/>
                    <a:pt x="59" y="27"/>
                    <a:pt x="60" y="27"/>
                  </a:cubicBezTo>
                  <a:cubicBezTo>
                    <a:pt x="74" y="1"/>
                    <a:pt x="74" y="1"/>
                    <a:pt x="74" y="1"/>
                  </a:cubicBezTo>
                  <a:cubicBezTo>
                    <a:pt x="73" y="1"/>
                    <a:pt x="73" y="1"/>
                    <a:pt x="7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 name="îṡḷíḑe">
              <a:extLst>
                <a:ext uri="{FF2B5EF4-FFF2-40B4-BE49-F238E27FC236}">
                  <a16:creationId xmlns:a16="http://schemas.microsoft.com/office/drawing/2014/main" id="{48A77278-B85B-4A11-B5AC-91E09FB956B5}"/>
                </a:ext>
              </a:extLst>
            </p:cNvPr>
            <p:cNvSpPr/>
            <p:nvPr/>
          </p:nvSpPr>
          <p:spPr bwMode="auto">
            <a:xfrm>
              <a:off x="5167003" y="1618586"/>
              <a:ext cx="9130" cy="18260"/>
            </a:xfrm>
            <a:custGeom>
              <a:avLst/>
              <a:gdLst>
                <a:gd name="T0" fmla="*/ 1 w 1"/>
                <a:gd name="T1" fmla="*/ 0 h 2"/>
                <a:gd name="T2" fmla="*/ 1 w 1"/>
                <a:gd name="T3" fmla="*/ 0 h 2"/>
                <a:gd name="T4" fmla="*/ 0 w 1"/>
                <a:gd name="T5" fmla="*/ 2 h 2"/>
                <a:gd name="T6" fmla="*/ 1 w 1"/>
                <a:gd name="T7" fmla="*/ 0 h 2"/>
              </a:gdLst>
              <a:ahLst/>
              <a:cxnLst>
                <a:cxn ang="0">
                  <a:pos x="T0" y="T1"/>
                </a:cxn>
                <a:cxn ang="0">
                  <a:pos x="T2" y="T3"/>
                </a:cxn>
                <a:cxn ang="0">
                  <a:pos x="T4" y="T5"/>
                </a:cxn>
                <a:cxn ang="0">
                  <a:pos x="T6" y="T7"/>
                </a:cxn>
              </a:cxnLst>
              <a:rect l="0" t="0" r="r" b="b"/>
              <a:pathLst>
                <a:path w="1" h="2">
                  <a:moveTo>
                    <a:pt x="1" y="0"/>
                  </a:moveTo>
                  <a:cubicBezTo>
                    <a:pt x="1" y="0"/>
                    <a:pt x="1" y="0"/>
                    <a:pt x="1" y="0"/>
                  </a:cubicBezTo>
                  <a:cubicBezTo>
                    <a:pt x="0" y="1"/>
                    <a:pt x="0" y="2"/>
                    <a:pt x="0" y="2"/>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 name="î$ḻidè">
              <a:extLst>
                <a:ext uri="{FF2B5EF4-FFF2-40B4-BE49-F238E27FC236}">
                  <a16:creationId xmlns:a16="http://schemas.microsoft.com/office/drawing/2014/main" id="{467F63B7-8CCF-4D02-A4C8-17B3522B569A}"/>
                </a:ext>
              </a:extLst>
            </p:cNvPr>
            <p:cNvSpPr/>
            <p:nvPr/>
          </p:nvSpPr>
          <p:spPr bwMode="auto">
            <a:xfrm>
              <a:off x="5167003" y="1559240"/>
              <a:ext cx="45651" cy="59346"/>
            </a:xfrm>
            <a:custGeom>
              <a:avLst/>
              <a:gdLst>
                <a:gd name="T0" fmla="*/ 4 w 5"/>
                <a:gd name="T1" fmla="*/ 1 h 6"/>
                <a:gd name="T2" fmla="*/ 2 w 5"/>
                <a:gd name="T3" fmla="*/ 2 h 6"/>
                <a:gd name="T4" fmla="*/ 0 w 5"/>
                <a:gd name="T5" fmla="*/ 6 h 6"/>
                <a:gd name="T6" fmla="*/ 1 w 5"/>
                <a:gd name="T7" fmla="*/ 4 h 6"/>
                <a:gd name="T8" fmla="*/ 1 w 5"/>
                <a:gd name="T9" fmla="*/ 4 h 6"/>
                <a:gd name="T10" fmla="*/ 3 w 5"/>
                <a:gd name="T11" fmla="*/ 4 h 6"/>
                <a:gd name="T12" fmla="*/ 4 w 5"/>
                <a:gd name="T13" fmla="*/ 1 h 6"/>
                <a:gd name="T14" fmla="*/ 5 w 5"/>
                <a:gd name="T15" fmla="*/ 0 h 6"/>
                <a:gd name="T16" fmla="*/ 4 w 5"/>
                <a:gd name="T17" fmla="*/ 0 h 6"/>
                <a:gd name="T18" fmla="*/ 4 w 5"/>
                <a:gd name="T19" fmla="*/ 1 h 6"/>
                <a:gd name="T20" fmla="*/ 3 w 5"/>
                <a:gd name="T21" fmla="*/ 1 h 6"/>
                <a:gd name="T22" fmla="*/ 3 w 5"/>
                <a:gd name="T23" fmla="*/ 1 h 6"/>
                <a:gd name="T24" fmla="*/ 2 w 5"/>
                <a:gd name="T25" fmla="*/ 2 h 6"/>
                <a:gd name="T26" fmla="*/ 4 w 5"/>
                <a:gd name="T27" fmla="*/ 1 h 6"/>
                <a:gd name="T28" fmla="*/ 5 w 5"/>
                <a:gd name="T2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6">
                  <a:moveTo>
                    <a:pt x="4" y="1"/>
                  </a:moveTo>
                  <a:cubicBezTo>
                    <a:pt x="3" y="2"/>
                    <a:pt x="3" y="2"/>
                    <a:pt x="2" y="2"/>
                  </a:cubicBezTo>
                  <a:cubicBezTo>
                    <a:pt x="0" y="6"/>
                    <a:pt x="0" y="6"/>
                    <a:pt x="0" y="6"/>
                  </a:cubicBezTo>
                  <a:cubicBezTo>
                    <a:pt x="1" y="5"/>
                    <a:pt x="1" y="5"/>
                    <a:pt x="1" y="4"/>
                  </a:cubicBezTo>
                  <a:cubicBezTo>
                    <a:pt x="1" y="4"/>
                    <a:pt x="1" y="4"/>
                    <a:pt x="1" y="4"/>
                  </a:cubicBezTo>
                  <a:cubicBezTo>
                    <a:pt x="2" y="4"/>
                    <a:pt x="2" y="4"/>
                    <a:pt x="3" y="4"/>
                  </a:cubicBezTo>
                  <a:cubicBezTo>
                    <a:pt x="4" y="1"/>
                    <a:pt x="4" y="1"/>
                    <a:pt x="4" y="1"/>
                  </a:cubicBezTo>
                  <a:moveTo>
                    <a:pt x="5" y="0"/>
                  </a:moveTo>
                  <a:cubicBezTo>
                    <a:pt x="4" y="0"/>
                    <a:pt x="4" y="0"/>
                    <a:pt x="4" y="0"/>
                  </a:cubicBezTo>
                  <a:cubicBezTo>
                    <a:pt x="4" y="1"/>
                    <a:pt x="4" y="1"/>
                    <a:pt x="4" y="1"/>
                  </a:cubicBezTo>
                  <a:cubicBezTo>
                    <a:pt x="4" y="1"/>
                    <a:pt x="4" y="1"/>
                    <a:pt x="3" y="1"/>
                  </a:cubicBezTo>
                  <a:cubicBezTo>
                    <a:pt x="3" y="1"/>
                    <a:pt x="3" y="1"/>
                    <a:pt x="3" y="1"/>
                  </a:cubicBezTo>
                  <a:cubicBezTo>
                    <a:pt x="2" y="2"/>
                    <a:pt x="2" y="2"/>
                    <a:pt x="2" y="2"/>
                  </a:cubicBezTo>
                  <a:cubicBezTo>
                    <a:pt x="3" y="2"/>
                    <a:pt x="4" y="1"/>
                    <a:pt x="4" y="1"/>
                  </a:cubicBezTo>
                  <a:cubicBezTo>
                    <a:pt x="5" y="0"/>
                    <a:pt x="5"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4" name="îṡľîḍè">
              <a:extLst>
                <a:ext uri="{FF2B5EF4-FFF2-40B4-BE49-F238E27FC236}">
                  <a16:creationId xmlns:a16="http://schemas.microsoft.com/office/drawing/2014/main" id="{5BCB349F-36F4-4F44-8BBD-BE2CE89E9A88}"/>
                </a:ext>
              </a:extLst>
            </p:cNvPr>
            <p:cNvSpPr/>
            <p:nvPr/>
          </p:nvSpPr>
          <p:spPr bwMode="auto">
            <a:xfrm>
              <a:off x="4897663" y="1824016"/>
              <a:ext cx="164343" cy="278471"/>
            </a:xfrm>
            <a:custGeom>
              <a:avLst/>
              <a:gdLst>
                <a:gd name="T0" fmla="*/ 4 w 17"/>
                <a:gd name="T1" fmla="*/ 25 h 29"/>
                <a:gd name="T2" fmla="*/ 2 w 17"/>
                <a:gd name="T3" fmla="*/ 26 h 29"/>
                <a:gd name="T4" fmla="*/ 0 w 17"/>
                <a:gd name="T5" fmla="*/ 29 h 29"/>
                <a:gd name="T6" fmla="*/ 2 w 17"/>
                <a:gd name="T7" fmla="*/ 29 h 29"/>
                <a:gd name="T8" fmla="*/ 2 w 17"/>
                <a:gd name="T9" fmla="*/ 29 h 29"/>
                <a:gd name="T10" fmla="*/ 4 w 17"/>
                <a:gd name="T11" fmla="*/ 25 h 29"/>
                <a:gd name="T12" fmla="*/ 16 w 17"/>
                <a:gd name="T13" fmla="*/ 0 h 29"/>
                <a:gd name="T14" fmla="*/ 16 w 17"/>
                <a:gd name="T15" fmla="*/ 0 h 29"/>
                <a:gd name="T16" fmla="*/ 16 w 17"/>
                <a:gd name="T17" fmla="*/ 0 h 29"/>
                <a:gd name="T18" fmla="*/ 8 w 17"/>
                <a:gd name="T19" fmla="*/ 14 h 29"/>
                <a:gd name="T20" fmla="*/ 10 w 17"/>
                <a:gd name="T21" fmla="*/ 15 h 29"/>
                <a:gd name="T22" fmla="*/ 17 w 17"/>
                <a:gd name="T23" fmla="*/ 0 h 29"/>
                <a:gd name="T24" fmla="*/ 17 w 17"/>
                <a:gd name="T25" fmla="*/ 0 h 29"/>
                <a:gd name="T26" fmla="*/ 16 w 17"/>
                <a:gd name="T2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29">
                  <a:moveTo>
                    <a:pt x="4" y="25"/>
                  </a:moveTo>
                  <a:cubicBezTo>
                    <a:pt x="4" y="25"/>
                    <a:pt x="3" y="25"/>
                    <a:pt x="2" y="26"/>
                  </a:cubicBezTo>
                  <a:cubicBezTo>
                    <a:pt x="0" y="29"/>
                    <a:pt x="0" y="29"/>
                    <a:pt x="0" y="29"/>
                  </a:cubicBezTo>
                  <a:cubicBezTo>
                    <a:pt x="1" y="29"/>
                    <a:pt x="1" y="29"/>
                    <a:pt x="2" y="29"/>
                  </a:cubicBezTo>
                  <a:cubicBezTo>
                    <a:pt x="2" y="29"/>
                    <a:pt x="2" y="29"/>
                    <a:pt x="2" y="29"/>
                  </a:cubicBezTo>
                  <a:cubicBezTo>
                    <a:pt x="4" y="25"/>
                    <a:pt x="4" y="25"/>
                    <a:pt x="4" y="25"/>
                  </a:cubicBezTo>
                  <a:moveTo>
                    <a:pt x="16" y="0"/>
                  </a:moveTo>
                  <a:cubicBezTo>
                    <a:pt x="16" y="0"/>
                    <a:pt x="16" y="0"/>
                    <a:pt x="16" y="0"/>
                  </a:cubicBezTo>
                  <a:cubicBezTo>
                    <a:pt x="16" y="0"/>
                    <a:pt x="16" y="0"/>
                    <a:pt x="16" y="0"/>
                  </a:cubicBezTo>
                  <a:cubicBezTo>
                    <a:pt x="8" y="14"/>
                    <a:pt x="8" y="14"/>
                    <a:pt x="8" y="14"/>
                  </a:cubicBezTo>
                  <a:cubicBezTo>
                    <a:pt x="9" y="14"/>
                    <a:pt x="9" y="15"/>
                    <a:pt x="10" y="15"/>
                  </a:cubicBezTo>
                  <a:cubicBezTo>
                    <a:pt x="17" y="0"/>
                    <a:pt x="17" y="0"/>
                    <a:pt x="17" y="0"/>
                  </a:cubicBezTo>
                  <a:cubicBezTo>
                    <a:pt x="17" y="0"/>
                    <a:pt x="17" y="0"/>
                    <a:pt x="17" y="0"/>
                  </a:cubicBezTo>
                  <a:cubicBezTo>
                    <a:pt x="17" y="0"/>
                    <a:pt x="17" y="0"/>
                    <a:pt x="1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5" name="íṧliďe">
              <a:extLst>
                <a:ext uri="{FF2B5EF4-FFF2-40B4-BE49-F238E27FC236}">
                  <a16:creationId xmlns:a16="http://schemas.microsoft.com/office/drawing/2014/main" id="{EFE25A94-258D-47E7-B1C3-367C099F0A0E}"/>
                </a:ext>
              </a:extLst>
            </p:cNvPr>
            <p:cNvSpPr/>
            <p:nvPr/>
          </p:nvSpPr>
          <p:spPr bwMode="auto">
            <a:xfrm>
              <a:off x="4272245" y="2180094"/>
              <a:ext cx="607158" cy="1123015"/>
            </a:xfrm>
            <a:custGeom>
              <a:avLst/>
              <a:gdLst>
                <a:gd name="T0" fmla="*/ 39 w 64"/>
                <a:gd name="T1" fmla="*/ 44 h 118"/>
                <a:gd name="T2" fmla="*/ 0 w 64"/>
                <a:gd name="T3" fmla="*/ 118 h 118"/>
                <a:gd name="T4" fmla="*/ 0 w 64"/>
                <a:gd name="T5" fmla="*/ 118 h 118"/>
                <a:gd name="T6" fmla="*/ 40 w 64"/>
                <a:gd name="T7" fmla="*/ 44 h 118"/>
                <a:gd name="T8" fmla="*/ 39 w 64"/>
                <a:gd name="T9" fmla="*/ 44 h 118"/>
                <a:gd name="T10" fmla="*/ 48 w 64"/>
                <a:gd name="T11" fmla="*/ 29 h 118"/>
                <a:gd name="T12" fmla="*/ 46 w 64"/>
                <a:gd name="T13" fmla="*/ 31 h 118"/>
                <a:gd name="T14" fmla="*/ 45 w 64"/>
                <a:gd name="T15" fmla="*/ 32 h 118"/>
                <a:gd name="T16" fmla="*/ 45 w 64"/>
                <a:gd name="T17" fmla="*/ 32 h 118"/>
                <a:gd name="T18" fmla="*/ 45 w 64"/>
                <a:gd name="T19" fmla="*/ 35 h 118"/>
                <a:gd name="T20" fmla="*/ 48 w 64"/>
                <a:gd name="T21" fmla="*/ 29 h 118"/>
                <a:gd name="T22" fmla="*/ 64 w 64"/>
                <a:gd name="T23" fmla="*/ 0 h 118"/>
                <a:gd name="T24" fmla="*/ 62 w 64"/>
                <a:gd name="T25" fmla="*/ 0 h 118"/>
                <a:gd name="T26" fmla="*/ 61 w 64"/>
                <a:gd name="T27" fmla="*/ 2 h 118"/>
                <a:gd name="T28" fmla="*/ 53 w 64"/>
                <a:gd name="T29" fmla="*/ 17 h 118"/>
                <a:gd name="T30" fmla="*/ 54 w 64"/>
                <a:gd name="T31" fmla="*/ 19 h 118"/>
                <a:gd name="T32" fmla="*/ 64 w 64"/>
                <a:gd name="T33"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 h="118">
                  <a:moveTo>
                    <a:pt x="39" y="44"/>
                  </a:moveTo>
                  <a:cubicBezTo>
                    <a:pt x="0" y="118"/>
                    <a:pt x="0" y="118"/>
                    <a:pt x="0" y="118"/>
                  </a:cubicBezTo>
                  <a:cubicBezTo>
                    <a:pt x="0" y="118"/>
                    <a:pt x="0" y="118"/>
                    <a:pt x="0" y="118"/>
                  </a:cubicBezTo>
                  <a:cubicBezTo>
                    <a:pt x="40" y="44"/>
                    <a:pt x="40" y="44"/>
                    <a:pt x="40" y="44"/>
                  </a:cubicBezTo>
                  <a:cubicBezTo>
                    <a:pt x="40" y="44"/>
                    <a:pt x="39" y="44"/>
                    <a:pt x="39" y="44"/>
                  </a:cubicBezTo>
                  <a:moveTo>
                    <a:pt x="48" y="29"/>
                  </a:moveTo>
                  <a:cubicBezTo>
                    <a:pt x="47" y="29"/>
                    <a:pt x="46" y="30"/>
                    <a:pt x="46" y="31"/>
                  </a:cubicBezTo>
                  <a:cubicBezTo>
                    <a:pt x="46" y="31"/>
                    <a:pt x="46" y="31"/>
                    <a:pt x="45" y="32"/>
                  </a:cubicBezTo>
                  <a:cubicBezTo>
                    <a:pt x="45" y="32"/>
                    <a:pt x="45" y="32"/>
                    <a:pt x="45" y="32"/>
                  </a:cubicBezTo>
                  <a:cubicBezTo>
                    <a:pt x="45" y="33"/>
                    <a:pt x="45" y="34"/>
                    <a:pt x="45" y="35"/>
                  </a:cubicBezTo>
                  <a:cubicBezTo>
                    <a:pt x="48" y="29"/>
                    <a:pt x="48" y="29"/>
                    <a:pt x="48" y="29"/>
                  </a:cubicBezTo>
                  <a:moveTo>
                    <a:pt x="64" y="0"/>
                  </a:moveTo>
                  <a:cubicBezTo>
                    <a:pt x="63" y="0"/>
                    <a:pt x="63" y="0"/>
                    <a:pt x="62" y="0"/>
                  </a:cubicBezTo>
                  <a:cubicBezTo>
                    <a:pt x="61" y="2"/>
                    <a:pt x="61" y="2"/>
                    <a:pt x="61" y="2"/>
                  </a:cubicBezTo>
                  <a:cubicBezTo>
                    <a:pt x="53" y="17"/>
                    <a:pt x="53" y="17"/>
                    <a:pt x="53" y="17"/>
                  </a:cubicBezTo>
                  <a:cubicBezTo>
                    <a:pt x="53" y="18"/>
                    <a:pt x="53" y="18"/>
                    <a:pt x="54" y="19"/>
                  </a:cubicBezTo>
                  <a:cubicBezTo>
                    <a:pt x="64" y="0"/>
                    <a:pt x="64" y="0"/>
                    <a:pt x="6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6" name="iṣlïḑé">
              <a:extLst>
                <a:ext uri="{FF2B5EF4-FFF2-40B4-BE49-F238E27FC236}">
                  <a16:creationId xmlns:a16="http://schemas.microsoft.com/office/drawing/2014/main" id="{D19E83E7-A50F-4BC8-B734-72B20D5AD998}"/>
                </a:ext>
              </a:extLst>
            </p:cNvPr>
            <p:cNvSpPr/>
            <p:nvPr/>
          </p:nvSpPr>
          <p:spPr bwMode="auto">
            <a:xfrm>
              <a:off x="4272245" y="3303109"/>
              <a:ext cx="4565" cy="456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7" name="ísliďe">
              <a:extLst>
                <a:ext uri="{FF2B5EF4-FFF2-40B4-BE49-F238E27FC236}">
                  <a16:creationId xmlns:a16="http://schemas.microsoft.com/office/drawing/2014/main" id="{E736B96C-13AA-417D-91CB-C9DCE4349A96}"/>
                </a:ext>
              </a:extLst>
            </p:cNvPr>
            <p:cNvSpPr/>
            <p:nvPr/>
          </p:nvSpPr>
          <p:spPr bwMode="auto">
            <a:xfrm>
              <a:off x="5367867" y="1312724"/>
              <a:ext cx="607158" cy="826283"/>
            </a:xfrm>
            <a:custGeom>
              <a:avLst/>
              <a:gdLst>
                <a:gd name="T0" fmla="*/ 50 w 64"/>
                <a:gd name="T1" fmla="*/ 67 h 87"/>
                <a:gd name="T2" fmla="*/ 50 w 64"/>
                <a:gd name="T3" fmla="*/ 67 h 87"/>
                <a:gd name="T4" fmla="*/ 64 w 64"/>
                <a:gd name="T5" fmla="*/ 87 h 87"/>
                <a:gd name="T6" fmla="*/ 64 w 64"/>
                <a:gd name="T7" fmla="*/ 87 h 87"/>
                <a:gd name="T8" fmla="*/ 50 w 64"/>
                <a:gd name="T9" fmla="*/ 67 h 87"/>
                <a:gd name="T10" fmla="*/ 16 w 64"/>
                <a:gd name="T11" fmla="*/ 22 h 87"/>
                <a:gd name="T12" fmla="*/ 16 w 64"/>
                <a:gd name="T13" fmla="*/ 22 h 87"/>
                <a:gd name="T14" fmla="*/ 16 w 64"/>
                <a:gd name="T15" fmla="*/ 22 h 87"/>
                <a:gd name="T16" fmla="*/ 16 w 64"/>
                <a:gd name="T17" fmla="*/ 22 h 87"/>
                <a:gd name="T18" fmla="*/ 0 w 64"/>
                <a:gd name="T19" fmla="*/ 0 h 87"/>
                <a:gd name="T20" fmla="*/ 0 w 64"/>
                <a:gd name="T21" fmla="*/ 0 h 87"/>
                <a:gd name="T22" fmla="*/ 0 w 64"/>
                <a:gd name="T23" fmla="*/ 0 h 87"/>
                <a:gd name="T24" fmla="*/ 15 w 64"/>
                <a:gd name="T25" fmla="*/ 21 h 87"/>
                <a:gd name="T26" fmla="*/ 17 w 64"/>
                <a:gd name="T27" fmla="*/ 21 h 87"/>
                <a:gd name="T28" fmla="*/ 3 w 64"/>
                <a:gd name="T29" fmla="*/ 3 h 87"/>
                <a:gd name="T30" fmla="*/ 0 w 64"/>
                <a:gd name="T31"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 h="87">
                  <a:moveTo>
                    <a:pt x="50" y="67"/>
                  </a:moveTo>
                  <a:cubicBezTo>
                    <a:pt x="50" y="67"/>
                    <a:pt x="50" y="67"/>
                    <a:pt x="50" y="67"/>
                  </a:cubicBezTo>
                  <a:cubicBezTo>
                    <a:pt x="64" y="87"/>
                    <a:pt x="64" y="87"/>
                    <a:pt x="64" y="87"/>
                  </a:cubicBezTo>
                  <a:cubicBezTo>
                    <a:pt x="64" y="87"/>
                    <a:pt x="64" y="87"/>
                    <a:pt x="64" y="87"/>
                  </a:cubicBezTo>
                  <a:cubicBezTo>
                    <a:pt x="50" y="67"/>
                    <a:pt x="50" y="67"/>
                    <a:pt x="50" y="67"/>
                  </a:cubicBezTo>
                  <a:moveTo>
                    <a:pt x="16" y="22"/>
                  </a:moveTo>
                  <a:cubicBezTo>
                    <a:pt x="16" y="22"/>
                    <a:pt x="16" y="22"/>
                    <a:pt x="16" y="22"/>
                  </a:cubicBezTo>
                  <a:cubicBezTo>
                    <a:pt x="16" y="22"/>
                    <a:pt x="16" y="22"/>
                    <a:pt x="16" y="22"/>
                  </a:cubicBezTo>
                  <a:cubicBezTo>
                    <a:pt x="16" y="22"/>
                    <a:pt x="16" y="22"/>
                    <a:pt x="16" y="22"/>
                  </a:cubicBezTo>
                  <a:moveTo>
                    <a:pt x="0" y="0"/>
                  </a:moveTo>
                  <a:cubicBezTo>
                    <a:pt x="0" y="0"/>
                    <a:pt x="0" y="0"/>
                    <a:pt x="0" y="0"/>
                  </a:cubicBezTo>
                  <a:cubicBezTo>
                    <a:pt x="0" y="0"/>
                    <a:pt x="0" y="0"/>
                    <a:pt x="0" y="0"/>
                  </a:cubicBezTo>
                  <a:cubicBezTo>
                    <a:pt x="15" y="21"/>
                    <a:pt x="15" y="21"/>
                    <a:pt x="15" y="21"/>
                  </a:cubicBezTo>
                  <a:cubicBezTo>
                    <a:pt x="16" y="21"/>
                    <a:pt x="16" y="21"/>
                    <a:pt x="17" y="21"/>
                  </a:cubicBezTo>
                  <a:cubicBezTo>
                    <a:pt x="3" y="3"/>
                    <a:pt x="3" y="3"/>
                    <a:pt x="3" y="3"/>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8" name="ïṡ1iḓê">
              <a:extLst>
                <a:ext uri="{FF2B5EF4-FFF2-40B4-BE49-F238E27FC236}">
                  <a16:creationId xmlns:a16="http://schemas.microsoft.com/office/drawing/2014/main" id="{6209F813-9F34-4C0E-802E-1FF08CD79F5F}"/>
                </a:ext>
              </a:extLst>
            </p:cNvPr>
            <p:cNvSpPr/>
            <p:nvPr/>
          </p:nvSpPr>
          <p:spPr bwMode="auto">
            <a:xfrm>
              <a:off x="5509385" y="1513589"/>
              <a:ext cx="333252" cy="438250"/>
            </a:xfrm>
            <a:custGeom>
              <a:avLst/>
              <a:gdLst>
                <a:gd name="T0" fmla="*/ 2 w 35"/>
                <a:gd name="T1" fmla="*/ 0 h 46"/>
                <a:gd name="T2" fmla="*/ 0 w 35"/>
                <a:gd name="T3" fmla="*/ 0 h 46"/>
                <a:gd name="T4" fmla="*/ 1 w 35"/>
                <a:gd name="T5" fmla="*/ 1 h 46"/>
                <a:gd name="T6" fmla="*/ 1 w 35"/>
                <a:gd name="T7" fmla="*/ 1 h 46"/>
                <a:gd name="T8" fmla="*/ 1 w 35"/>
                <a:gd name="T9" fmla="*/ 1 h 46"/>
                <a:gd name="T10" fmla="*/ 35 w 35"/>
                <a:gd name="T11" fmla="*/ 46 h 46"/>
                <a:gd name="T12" fmla="*/ 35 w 35"/>
                <a:gd name="T13" fmla="*/ 46 h 46"/>
                <a:gd name="T14" fmla="*/ 5 w 35"/>
                <a:gd name="T15" fmla="*/ 5 h 46"/>
                <a:gd name="T16" fmla="*/ 2 w 35"/>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46">
                  <a:moveTo>
                    <a:pt x="2" y="0"/>
                  </a:moveTo>
                  <a:cubicBezTo>
                    <a:pt x="1" y="0"/>
                    <a:pt x="1" y="0"/>
                    <a:pt x="0" y="0"/>
                  </a:cubicBezTo>
                  <a:cubicBezTo>
                    <a:pt x="1" y="1"/>
                    <a:pt x="1" y="1"/>
                    <a:pt x="1" y="1"/>
                  </a:cubicBezTo>
                  <a:cubicBezTo>
                    <a:pt x="1" y="1"/>
                    <a:pt x="1" y="1"/>
                    <a:pt x="1" y="1"/>
                  </a:cubicBezTo>
                  <a:cubicBezTo>
                    <a:pt x="1" y="1"/>
                    <a:pt x="1" y="1"/>
                    <a:pt x="1" y="1"/>
                  </a:cubicBezTo>
                  <a:cubicBezTo>
                    <a:pt x="35" y="46"/>
                    <a:pt x="35" y="46"/>
                    <a:pt x="35" y="46"/>
                  </a:cubicBezTo>
                  <a:cubicBezTo>
                    <a:pt x="35" y="46"/>
                    <a:pt x="35" y="46"/>
                    <a:pt x="35" y="46"/>
                  </a:cubicBezTo>
                  <a:cubicBezTo>
                    <a:pt x="5" y="5"/>
                    <a:pt x="5" y="5"/>
                    <a:pt x="5" y="5"/>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9" name="ïšḷîďé">
              <a:extLst>
                <a:ext uri="{FF2B5EF4-FFF2-40B4-BE49-F238E27FC236}">
                  <a16:creationId xmlns:a16="http://schemas.microsoft.com/office/drawing/2014/main" id="{F0EBD58E-F1C2-48B5-A5AF-6B0779DAEDEC}"/>
                </a:ext>
              </a:extLst>
            </p:cNvPr>
            <p:cNvSpPr/>
            <p:nvPr/>
          </p:nvSpPr>
          <p:spPr bwMode="auto">
            <a:xfrm>
              <a:off x="5376998" y="1303594"/>
              <a:ext cx="734980" cy="703026"/>
            </a:xfrm>
            <a:custGeom>
              <a:avLst/>
              <a:gdLst>
                <a:gd name="T0" fmla="*/ 62 w 77"/>
                <a:gd name="T1" fmla="*/ 59 h 74"/>
                <a:gd name="T2" fmla="*/ 60 w 77"/>
                <a:gd name="T3" fmla="*/ 59 h 74"/>
                <a:gd name="T4" fmla="*/ 76 w 77"/>
                <a:gd name="T5" fmla="*/ 74 h 74"/>
                <a:gd name="T6" fmla="*/ 77 w 77"/>
                <a:gd name="T7" fmla="*/ 73 h 74"/>
                <a:gd name="T8" fmla="*/ 62 w 77"/>
                <a:gd name="T9" fmla="*/ 59 h 74"/>
                <a:gd name="T10" fmla="*/ 5 w 77"/>
                <a:gd name="T11" fmla="*/ 5 h 74"/>
                <a:gd name="T12" fmla="*/ 9 w 77"/>
                <a:gd name="T13" fmla="*/ 10 h 74"/>
                <a:gd name="T14" fmla="*/ 21 w 77"/>
                <a:gd name="T15" fmla="*/ 22 h 74"/>
                <a:gd name="T16" fmla="*/ 23 w 77"/>
                <a:gd name="T17" fmla="*/ 22 h 74"/>
                <a:gd name="T18" fmla="*/ 5 w 77"/>
                <a:gd name="T19" fmla="*/ 5 h 74"/>
                <a:gd name="T20" fmla="*/ 0 w 77"/>
                <a:gd name="T21" fmla="*/ 0 h 74"/>
                <a:gd name="T22" fmla="*/ 0 w 77"/>
                <a:gd name="T23" fmla="*/ 0 h 74"/>
                <a:gd name="T24" fmla="*/ 2 w 77"/>
                <a:gd name="T25" fmla="*/ 4 h 74"/>
                <a:gd name="T26" fmla="*/ 4 w 77"/>
                <a:gd name="T27" fmla="*/ 6 h 74"/>
                <a:gd name="T28" fmla="*/ 0 w 77"/>
                <a:gd name="T29" fmla="*/ 0 h 74"/>
                <a:gd name="T30" fmla="*/ 0 w 77"/>
                <a:gd name="T31"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7" h="74">
                  <a:moveTo>
                    <a:pt x="62" y="59"/>
                  </a:moveTo>
                  <a:cubicBezTo>
                    <a:pt x="61" y="59"/>
                    <a:pt x="61" y="59"/>
                    <a:pt x="60" y="59"/>
                  </a:cubicBezTo>
                  <a:cubicBezTo>
                    <a:pt x="76" y="74"/>
                    <a:pt x="76" y="74"/>
                    <a:pt x="76" y="74"/>
                  </a:cubicBezTo>
                  <a:cubicBezTo>
                    <a:pt x="77" y="73"/>
                    <a:pt x="77" y="73"/>
                    <a:pt x="77" y="73"/>
                  </a:cubicBezTo>
                  <a:cubicBezTo>
                    <a:pt x="62" y="59"/>
                    <a:pt x="62" y="59"/>
                    <a:pt x="62" y="59"/>
                  </a:cubicBezTo>
                  <a:moveTo>
                    <a:pt x="5" y="5"/>
                  </a:moveTo>
                  <a:cubicBezTo>
                    <a:pt x="9" y="10"/>
                    <a:pt x="9" y="10"/>
                    <a:pt x="9" y="10"/>
                  </a:cubicBezTo>
                  <a:cubicBezTo>
                    <a:pt x="21" y="22"/>
                    <a:pt x="21" y="22"/>
                    <a:pt x="21" y="22"/>
                  </a:cubicBezTo>
                  <a:cubicBezTo>
                    <a:pt x="21" y="22"/>
                    <a:pt x="22" y="22"/>
                    <a:pt x="23" y="22"/>
                  </a:cubicBezTo>
                  <a:cubicBezTo>
                    <a:pt x="5" y="5"/>
                    <a:pt x="5" y="5"/>
                    <a:pt x="5" y="5"/>
                  </a:cubicBezTo>
                  <a:moveTo>
                    <a:pt x="0" y="0"/>
                  </a:moveTo>
                  <a:cubicBezTo>
                    <a:pt x="0" y="0"/>
                    <a:pt x="0" y="0"/>
                    <a:pt x="0" y="0"/>
                  </a:cubicBezTo>
                  <a:cubicBezTo>
                    <a:pt x="2" y="4"/>
                    <a:pt x="2" y="4"/>
                    <a:pt x="2" y="4"/>
                  </a:cubicBezTo>
                  <a:cubicBezTo>
                    <a:pt x="4" y="6"/>
                    <a:pt x="4" y="6"/>
                    <a:pt x="4" y="6"/>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0" name="ïsḷîḓé">
              <a:extLst>
                <a:ext uri="{FF2B5EF4-FFF2-40B4-BE49-F238E27FC236}">
                  <a16:creationId xmlns:a16="http://schemas.microsoft.com/office/drawing/2014/main" id="{58DDCBD5-715B-4BD6-89AA-AA3F41F52A65}"/>
                </a:ext>
              </a:extLst>
            </p:cNvPr>
            <p:cNvSpPr/>
            <p:nvPr/>
          </p:nvSpPr>
          <p:spPr bwMode="auto">
            <a:xfrm>
              <a:off x="5577862" y="1513589"/>
              <a:ext cx="388033" cy="351513"/>
            </a:xfrm>
            <a:custGeom>
              <a:avLst/>
              <a:gdLst>
                <a:gd name="T0" fmla="*/ 2 w 41"/>
                <a:gd name="T1" fmla="*/ 0 h 37"/>
                <a:gd name="T2" fmla="*/ 0 w 41"/>
                <a:gd name="T3" fmla="*/ 0 h 37"/>
                <a:gd name="T4" fmla="*/ 39 w 41"/>
                <a:gd name="T5" fmla="*/ 37 h 37"/>
                <a:gd name="T6" fmla="*/ 41 w 41"/>
                <a:gd name="T7" fmla="*/ 37 h 37"/>
                <a:gd name="T8" fmla="*/ 2 w 41"/>
                <a:gd name="T9" fmla="*/ 0 h 37"/>
              </a:gdLst>
              <a:ahLst/>
              <a:cxnLst>
                <a:cxn ang="0">
                  <a:pos x="T0" y="T1"/>
                </a:cxn>
                <a:cxn ang="0">
                  <a:pos x="T2" y="T3"/>
                </a:cxn>
                <a:cxn ang="0">
                  <a:pos x="T4" y="T5"/>
                </a:cxn>
                <a:cxn ang="0">
                  <a:pos x="T6" y="T7"/>
                </a:cxn>
                <a:cxn ang="0">
                  <a:pos x="T8" y="T9"/>
                </a:cxn>
              </a:cxnLst>
              <a:rect l="0" t="0" r="r" b="b"/>
              <a:pathLst>
                <a:path w="41" h="37">
                  <a:moveTo>
                    <a:pt x="2" y="0"/>
                  </a:moveTo>
                  <a:cubicBezTo>
                    <a:pt x="1" y="0"/>
                    <a:pt x="0" y="0"/>
                    <a:pt x="0" y="0"/>
                  </a:cubicBezTo>
                  <a:cubicBezTo>
                    <a:pt x="39" y="37"/>
                    <a:pt x="39" y="37"/>
                    <a:pt x="39" y="37"/>
                  </a:cubicBezTo>
                  <a:cubicBezTo>
                    <a:pt x="40" y="37"/>
                    <a:pt x="40" y="37"/>
                    <a:pt x="41" y="37"/>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1" name="îṡľïḍe">
              <a:extLst>
                <a:ext uri="{FF2B5EF4-FFF2-40B4-BE49-F238E27FC236}">
                  <a16:creationId xmlns:a16="http://schemas.microsoft.com/office/drawing/2014/main" id="{3FECCF13-81D3-4A72-AF20-2EE75712F175}"/>
                </a:ext>
              </a:extLst>
            </p:cNvPr>
            <p:cNvSpPr/>
            <p:nvPr/>
          </p:nvSpPr>
          <p:spPr bwMode="auto">
            <a:xfrm>
              <a:off x="6111978" y="2006620"/>
              <a:ext cx="876498" cy="839979"/>
            </a:xfrm>
            <a:custGeom>
              <a:avLst/>
              <a:gdLst>
                <a:gd name="T0" fmla="*/ 35 w 192"/>
                <a:gd name="T1" fmla="*/ 36 h 184"/>
                <a:gd name="T2" fmla="*/ 189 w 192"/>
                <a:gd name="T3" fmla="*/ 184 h 184"/>
                <a:gd name="T4" fmla="*/ 192 w 192"/>
                <a:gd name="T5" fmla="*/ 184 h 184"/>
                <a:gd name="T6" fmla="*/ 37 w 192"/>
                <a:gd name="T7" fmla="*/ 36 h 184"/>
                <a:gd name="T8" fmla="*/ 35 w 192"/>
                <a:gd name="T9" fmla="*/ 36 h 184"/>
                <a:gd name="T10" fmla="*/ 2 w 192"/>
                <a:gd name="T11" fmla="*/ 0 h 184"/>
                <a:gd name="T12" fmla="*/ 0 w 192"/>
                <a:gd name="T13" fmla="*/ 2 h 184"/>
                <a:gd name="T14" fmla="*/ 31 w 192"/>
                <a:gd name="T15" fmla="*/ 31 h 184"/>
                <a:gd name="T16" fmla="*/ 35 w 192"/>
                <a:gd name="T17" fmla="*/ 33 h 184"/>
                <a:gd name="T18" fmla="*/ 14 w 192"/>
                <a:gd name="T19" fmla="*/ 13 h 184"/>
                <a:gd name="T20" fmla="*/ 2 w 192"/>
                <a:gd name="T21"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84">
                  <a:moveTo>
                    <a:pt x="35" y="36"/>
                  </a:moveTo>
                  <a:lnTo>
                    <a:pt x="189" y="184"/>
                  </a:lnTo>
                  <a:lnTo>
                    <a:pt x="192" y="184"/>
                  </a:lnTo>
                  <a:lnTo>
                    <a:pt x="37" y="36"/>
                  </a:lnTo>
                  <a:lnTo>
                    <a:pt x="35" y="36"/>
                  </a:lnTo>
                  <a:close/>
                  <a:moveTo>
                    <a:pt x="2" y="0"/>
                  </a:moveTo>
                  <a:lnTo>
                    <a:pt x="0" y="2"/>
                  </a:lnTo>
                  <a:lnTo>
                    <a:pt x="31" y="31"/>
                  </a:lnTo>
                  <a:lnTo>
                    <a:pt x="35" y="33"/>
                  </a:lnTo>
                  <a:lnTo>
                    <a:pt x="14" y="13"/>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2" name="ïŝḷiďe">
              <a:extLst>
                <a:ext uri="{FF2B5EF4-FFF2-40B4-BE49-F238E27FC236}">
                  <a16:creationId xmlns:a16="http://schemas.microsoft.com/office/drawing/2014/main" id="{35736A52-66E6-4E01-A7F2-BEC81EE3F4F7}"/>
                </a:ext>
              </a:extLst>
            </p:cNvPr>
            <p:cNvSpPr/>
            <p:nvPr/>
          </p:nvSpPr>
          <p:spPr bwMode="auto">
            <a:xfrm>
              <a:off x="6111978" y="2006620"/>
              <a:ext cx="876498" cy="839979"/>
            </a:xfrm>
            <a:custGeom>
              <a:avLst/>
              <a:gdLst>
                <a:gd name="T0" fmla="*/ 35 w 192"/>
                <a:gd name="T1" fmla="*/ 36 h 184"/>
                <a:gd name="T2" fmla="*/ 189 w 192"/>
                <a:gd name="T3" fmla="*/ 184 h 184"/>
                <a:gd name="T4" fmla="*/ 192 w 192"/>
                <a:gd name="T5" fmla="*/ 184 h 184"/>
                <a:gd name="T6" fmla="*/ 37 w 192"/>
                <a:gd name="T7" fmla="*/ 36 h 184"/>
                <a:gd name="T8" fmla="*/ 35 w 192"/>
                <a:gd name="T9" fmla="*/ 36 h 184"/>
                <a:gd name="T10" fmla="*/ 2 w 192"/>
                <a:gd name="T11" fmla="*/ 0 h 184"/>
                <a:gd name="T12" fmla="*/ 0 w 192"/>
                <a:gd name="T13" fmla="*/ 2 h 184"/>
                <a:gd name="T14" fmla="*/ 31 w 192"/>
                <a:gd name="T15" fmla="*/ 31 h 184"/>
                <a:gd name="T16" fmla="*/ 35 w 192"/>
                <a:gd name="T17" fmla="*/ 33 h 184"/>
                <a:gd name="T18" fmla="*/ 14 w 192"/>
                <a:gd name="T19" fmla="*/ 13 h 184"/>
                <a:gd name="T20" fmla="*/ 2 w 192"/>
                <a:gd name="T21"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84">
                  <a:moveTo>
                    <a:pt x="35" y="36"/>
                  </a:moveTo>
                  <a:lnTo>
                    <a:pt x="189" y="184"/>
                  </a:lnTo>
                  <a:lnTo>
                    <a:pt x="192" y="184"/>
                  </a:lnTo>
                  <a:lnTo>
                    <a:pt x="37" y="36"/>
                  </a:lnTo>
                  <a:lnTo>
                    <a:pt x="35" y="36"/>
                  </a:lnTo>
                  <a:moveTo>
                    <a:pt x="2" y="0"/>
                  </a:moveTo>
                  <a:lnTo>
                    <a:pt x="0" y="2"/>
                  </a:lnTo>
                  <a:lnTo>
                    <a:pt x="31" y="31"/>
                  </a:lnTo>
                  <a:lnTo>
                    <a:pt x="35" y="33"/>
                  </a:lnTo>
                  <a:lnTo>
                    <a:pt x="14" y="13"/>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 name="iṩľíḓê">
              <a:extLst>
                <a:ext uri="{FF2B5EF4-FFF2-40B4-BE49-F238E27FC236}">
                  <a16:creationId xmlns:a16="http://schemas.microsoft.com/office/drawing/2014/main" id="{ABDA2937-47C4-4468-8016-5FF20AE0A18E}"/>
                </a:ext>
              </a:extLst>
            </p:cNvPr>
            <p:cNvSpPr/>
            <p:nvPr/>
          </p:nvSpPr>
          <p:spPr bwMode="auto">
            <a:xfrm>
              <a:off x="6974781" y="2846598"/>
              <a:ext cx="22825" cy="18260"/>
            </a:xfrm>
            <a:custGeom>
              <a:avLst/>
              <a:gdLst>
                <a:gd name="T0" fmla="*/ 0 w 2"/>
                <a:gd name="T1" fmla="*/ 0 h 2"/>
                <a:gd name="T2" fmla="*/ 2 w 2"/>
                <a:gd name="T3" fmla="*/ 2 h 2"/>
                <a:gd name="T4" fmla="*/ 2 w 2"/>
                <a:gd name="T5" fmla="*/ 2 h 2"/>
                <a:gd name="T6" fmla="*/ 1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cubicBezTo>
                    <a:pt x="2" y="2"/>
                    <a:pt x="2" y="2"/>
                    <a:pt x="2" y="2"/>
                  </a:cubicBezTo>
                  <a:cubicBezTo>
                    <a:pt x="2" y="2"/>
                    <a:pt x="2" y="2"/>
                    <a:pt x="2" y="2"/>
                  </a:cubicBezTo>
                  <a:cubicBezTo>
                    <a:pt x="1" y="0"/>
                    <a:pt x="1" y="0"/>
                    <a:pt x="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 name="íṡ1íde">
              <a:extLst>
                <a:ext uri="{FF2B5EF4-FFF2-40B4-BE49-F238E27FC236}">
                  <a16:creationId xmlns:a16="http://schemas.microsoft.com/office/drawing/2014/main" id="{6280640B-D6BE-444D-84A5-F86D5022C7F7}"/>
                </a:ext>
              </a:extLst>
            </p:cNvPr>
            <p:cNvSpPr/>
            <p:nvPr/>
          </p:nvSpPr>
          <p:spPr bwMode="auto">
            <a:xfrm>
              <a:off x="6997606" y="2864859"/>
              <a:ext cx="18260" cy="18260"/>
            </a:xfrm>
            <a:custGeom>
              <a:avLst/>
              <a:gdLst>
                <a:gd name="T0" fmla="*/ 0 w 2"/>
                <a:gd name="T1" fmla="*/ 0 h 2"/>
                <a:gd name="T2" fmla="*/ 2 w 2"/>
                <a:gd name="T3" fmla="*/ 2 h 2"/>
                <a:gd name="T4" fmla="*/ 2 w 2"/>
                <a:gd name="T5" fmla="*/ 2 h 2"/>
                <a:gd name="T6" fmla="*/ 0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cubicBezTo>
                    <a:pt x="2" y="2"/>
                    <a:pt x="2" y="2"/>
                    <a:pt x="2" y="2"/>
                  </a:cubicBezTo>
                  <a:cubicBezTo>
                    <a:pt x="2" y="2"/>
                    <a:pt x="2" y="2"/>
                    <a:pt x="2" y="2"/>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 name="íṡļîdè">
              <a:extLst>
                <a:ext uri="{FF2B5EF4-FFF2-40B4-BE49-F238E27FC236}">
                  <a16:creationId xmlns:a16="http://schemas.microsoft.com/office/drawing/2014/main" id="{C5E2D551-144A-447F-9E59-4462539DB3B0}"/>
                </a:ext>
              </a:extLst>
            </p:cNvPr>
            <p:cNvSpPr/>
            <p:nvPr/>
          </p:nvSpPr>
          <p:spPr bwMode="auto">
            <a:xfrm>
              <a:off x="6253496" y="2148138"/>
              <a:ext cx="27391" cy="22826"/>
            </a:xfrm>
            <a:custGeom>
              <a:avLst/>
              <a:gdLst>
                <a:gd name="T0" fmla="*/ 0 w 6"/>
                <a:gd name="T1" fmla="*/ 0 h 5"/>
                <a:gd name="T2" fmla="*/ 4 w 6"/>
                <a:gd name="T3" fmla="*/ 5 h 5"/>
                <a:gd name="T4" fmla="*/ 6 w 6"/>
                <a:gd name="T5" fmla="*/ 5 h 5"/>
                <a:gd name="T6" fmla="*/ 4 w 6"/>
                <a:gd name="T7" fmla="*/ 2 h 5"/>
                <a:gd name="T8" fmla="*/ 0 w 6"/>
                <a:gd name="T9" fmla="*/ 0 h 5"/>
              </a:gdLst>
              <a:ahLst/>
              <a:cxnLst>
                <a:cxn ang="0">
                  <a:pos x="T0" y="T1"/>
                </a:cxn>
                <a:cxn ang="0">
                  <a:pos x="T2" y="T3"/>
                </a:cxn>
                <a:cxn ang="0">
                  <a:pos x="T4" y="T5"/>
                </a:cxn>
                <a:cxn ang="0">
                  <a:pos x="T6" y="T7"/>
                </a:cxn>
                <a:cxn ang="0">
                  <a:pos x="T8" y="T9"/>
                </a:cxn>
              </a:cxnLst>
              <a:rect l="0" t="0" r="r" b="b"/>
              <a:pathLst>
                <a:path w="6" h="5">
                  <a:moveTo>
                    <a:pt x="0" y="0"/>
                  </a:moveTo>
                  <a:lnTo>
                    <a:pt x="4" y="5"/>
                  </a:lnTo>
                  <a:lnTo>
                    <a:pt x="6" y="5"/>
                  </a:lnTo>
                  <a:lnTo>
                    <a:pt x="4"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 name="ïṣľîḓé">
              <a:extLst>
                <a:ext uri="{FF2B5EF4-FFF2-40B4-BE49-F238E27FC236}">
                  <a16:creationId xmlns:a16="http://schemas.microsoft.com/office/drawing/2014/main" id="{822DF4D8-81F1-4755-B2A1-2DAC23433F33}"/>
                </a:ext>
              </a:extLst>
            </p:cNvPr>
            <p:cNvSpPr/>
            <p:nvPr/>
          </p:nvSpPr>
          <p:spPr bwMode="auto">
            <a:xfrm>
              <a:off x="6253496" y="2148138"/>
              <a:ext cx="27391" cy="22826"/>
            </a:xfrm>
            <a:custGeom>
              <a:avLst/>
              <a:gdLst>
                <a:gd name="T0" fmla="*/ 0 w 6"/>
                <a:gd name="T1" fmla="*/ 0 h 5"/>
                <a:gd name="T2" fmla="*/ 4 w 6"/>
                <a:gd name="T3" fmla="*/ 5 h 5"/>
                <a:gd name="T4" fmla="*/ 6 w 6"/>
                <a:gd name="T5" fmla="*/ 5 h 5"/>
                <a:gd name="T6" fmla="*/ 4 w 6"/>
                <a:gd name="T7" fmla="*/ 2 h 5"/>
                <a:gd name="T8" fmla="*/ 0 w 6"/>
                <a:gd name="T9" fmla="*/ 0 h 5"/>
              </a:gdLst>
              <a:ahLst/>
              <a:cxnLst>
                <a:cxn ang="0">
                  <a:pos x="T0" y="T1"/>
                </a:cxn>
                <a:cxn ang="0">
                  <a:pos x="T2" y="T3"/>
                </a:cxn>
                <a:cxn ang="0">
                  <a:pos x="T4" y="T5"/>
                </a:cxn>
                <a:cxn ang="0">
                  <a:pos x="T6" y="T7"/>
                </a:cxn>
                <a:cxn ang="0">
                  <a:pos x="T8" y="T9"/>
                </a:cxn>
              </a:cxnLst>
              <a:rect l="0" t="0" r="r" b="b"/>
              <a:pathLst>
                <a:path w="6" h="5">
                  <a:moveTo>
                    <a:pt x="0" y="0"/>
                  </a:moveTo>
                  <a:lnTo>
                    <a:pt x="4" y="5"/>
                  </a:lnTo>
                  <a:lnTo>
                    <a:pt x="6" y="5"/>
                  </a:lnTo>
                  <a:lnTo>
                    <a:pt x="4" y="2"/>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 name="îş1iḋê">
              <a:extLst>
                <a:ext uri="{FF2B5EF4-FFF2-40B4-BE49-F238E27FC236}">
                  <a16:creationId xmlns:a16="http://schemas.microsoft.com/office/drawing/2014/main" id="{33D729EA-1CAC-4C5F-A72E-65FE5454F77F}"/>
                </a:ext>
              </a:extLst>
            </p:cNvPr>
            <p:cNvSpPr/>
            <p:nvPr/>
          </p:nvSpPr>
          <p:spPr bwMode="auto">
            <a:xfrm>
              <a:off x="6098283" y="1997489"/>
              <a:ext cx="22825" cy="18260"/>
            </a:xfrm>
            <a:custGeom>
              <a:avLst/>
              <a:gdLst>
                <a:gd name="T0" fmla="*/ 3 w 5"/>
                <a:gd name="T1" fmla="*/ 0 h 4"/>
                <a:gd name="T2" fmla="*/ 0 w 5"/>
                <a:gd name="T3" fmla="*/ 2 h 4"/>
                <a:gd name="T4" fmla="*/ 3 w 5"/>
                <a:gd name="T5" fmla="*/ 4 h 4"/>
                <a:gd name="T6" fmla="*/ 5 w 5"/>
                <a:gd name="T7" fmla="*/ 2 h 4"/>
                <a:gd name="T8" fmla="*/ 3 w 5"/>
                <a:gd name="T9" fmla="*/ 0 h 4"/>
              </a:gdLst>
              <a:ahLst/>
              <a:cxnLst>
                <a:cxn ang="0">
                  <a:pos x="T0" y="T1"/>
                </a:cxn>
                <a:cxn ang="0">
                  <a:pos x="T2" y="T3"/>
                </a:cxn>
                <a:cxn ang="0">
                  <a:pos x="T4" y="T5"/>
                </a:cxn>
                <a:cxn ang="0">
                  <a:pos x="T6" y="T7"/>
                </a:cxn>
                <a:cxn ang="0">
                  <a:pos x="T8" y="T9"/>
                </a:cxn>
              </a:cxnLst>
              <a:rect l="0" t="0" r="r" b="b"/>
              <a:pathLst>
                <a:path w="5" h="4">
                  <a:moveTo>
                    <a:pt x="3" y="0"/>
                  </a:moveTo>
                  <a:lnTo>
                    <a:pt x="0" y="2"/>
                  </a:lnTo>
                  <a:lnTo>
                    <a:pt x="3" y="4"/>
                  </a:lnTo>
                  <a:lnTo>
                    <a:pt x="5"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 name="íŝḻîḑé">
              <a:extLst>
                <a:ext uri="{FF2B5EF4-FFF2-40B4-BE49-F238E27FC236}">
                  <a16:creationId xmlns:a16="http://schemas.microsoft.com/office/drawing/2014/main" id="{8C06BD38-8591-47D8-9361-818EA9787C82}"/>
                </a:ext>
              </a:extLst>
            </p:cNvPr>
            <p:cNvSpPr/>
            <p:nvPr/>
          </p:nvSpPr>
          <p:spPr bwMode="auto">
            <a:xfrm>
              <a:off x="6098283" y="1997489"/>
              <a:ext cx="22825" cy="18260"/>
            </a:xfrm>
            <a:custGeom>
              <a:avLst/>
              <a:gdLst>
                <a:gd name="T0" fmla="*/ 3 w 5"/>
                <a:gd name="T1" fmla="*/ 0 h 4"/>
                <a:gd name="T2" fmla="*/ 0 w 5"/>
                <a:gd name="T3" fmla="*/ 2 h 4"/>
                <a:gd name="T4" fmla="*/ 3 w 5"/>
                <a:gd name="T5" fmla="*/ 4 h 4"/>
                <a:gd name="T6" fmla="*/ 5 w 5"/>
                <a:gd name="T7" fmla="*/ 2 h 4"/>
                <a:gd name="T8" fmla="*/ 3 w 5"/>
                <a:gd name="T9" fmla="*/ 0 h 4"/>
              </a:gdLst>
              <a:ahLst/>
              <a:cxnLst>
                <a:cxn ang="0">
                  <a:pos x="T0" y="T1"/>
                </a:cxn>
                <a:cxn ang="0">
                  <a:pos x="T2" y="T3"/>
                </a:cxn>
                <a:cxn ang="0">
                  <a:pos x="T4" y="T5"/>
                </a:cxn>
                <a:cxn ang="0">
                  <a:pos x="T6" y="T7"/>
                </a:cxn>
                <a:cxn ang="0">
                  <a:pos x="T8" y="T9"/>
                </a:cxn>
              </a:cxnLst>
              <a:rect l="0" t="0" r="r" b="b"/>
              <a:pathLst>
                <a:path w="5" h="4">
                  <a:moveTo>
                    <a:pt x="3" y="0"/>
                  </a:moveTo>
                  <a:lnTo>
                    <a:pt x="0" y="2"/>
                  </a:lnTo>
                  <a:lnTo>
                    <a:pt x="3" y="4"/>
                  </a:lnTo>
                  <a:lnTo>
                    <a:pt x="5" y="2"/>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 name="iṥlïḍè">
              <a:extLst>
                <a:ext uri="{FF2B5EF4-FFF2-40B4-BE49-F238E27FC236}">
                  <a16:creationId xmlns:a16="http://schemas.microsoft.com/office/drawing/2014/main" id="{585564B4-0336-40BD-B850-54ED8BA42379}"/>
                </a:ext>
              </a:extLst>
            </p:cNvPr>
            <p:cNvSpPr/>
            <p:nvPr/>
          </p:nvSpPr>
          <p:spPr bwMode="auto">
            <a:xfrm>
              <a:off x="5367867" y="1303594"/>
              <a:ext cx="27391" cy="36521"/>
            </a:xfrm>
            <a:custGeom>
              <a:avLst/>
              <a:gdLst>
                <a:gd name="T0" fmla="*/ 1 w 3"/>
                <a:gd name="T1" fmla="*/ 0 h 4"/>
                <a:gd name="T2" fmla="*/ 0 w 3"/>
                <a:gd name="T3" fmla="*/ 1 h 4"/>
                <a:gd name="T4" fmla="*/ 3 w 3"/>
                <a:gd name="T5" fmla="*/ 4 h 4"/>
                <a:gd name="T6" fmla="*/ 1 w 3"/>
                <a:gd name="T7" fmla="*/ 0 h 4"/>
              </a:gdLst>
              <a:ahLst/>
              <a:cxnLst>
                <a:cxn ang="0">
                  <a:pos x="T0" y="T1"/>
                </a:cxn>
                <a:cxn ang="0">
                  <a:pos x="T2" y="T3"/>
                </a:cxn>
                <a:cxn ang="0">
                  <a:pos x="T4" y="T5"/>
                </a:cxn>
                <a:cxn ang="0">
                  <a:pos x="T6" y="T7"/>
                </a:cxn>
              </a:cxnLst>
              <a:rect l="0" t="0" r="r" b="b"/>
              <a:pathLst>
                <a:path w="3" h="4">
                  <a:moveTo>
                    <a:pt x="1" y="0"/>
                  </a:moveTo>
                  <a:cubicBezTo>
                    <a:pt x="0" y="1"/>
                    <a:pt x="0" y="1"/>
                    <a:pt x="0" y="1"/>
                  </a:cubicBezTo>
                  <a:cubicBezTo>
                    <a:pt x="3" y="4"/>
                    <a:pt x="3" y="4"/>
                    <a:pt x="3" y="4"/>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0" name="î$líḍe">
              <a:extLst>
                <a:ext uri="{FF2B5EF4-FFF2-40B4-BE49-F238E27FC236}">
                  <a16:creationId xmlns:a16="http://schemas.microsoft.com/office/drawing/2014/main" id="{8EB80409-F6FB-447E-BE53-07B45CE4819D}"/>
                </a:ext>
              </a:extLst>
            </p:cNvPr>
            <p:cNvSpPr/>
            <p:nvPr/>
          </p:nvSpPr>
          <p:spPr bwMode="auto">
            <a:xfrm>
              <a:off x="5395258" y="1285334"/>
              <a:ext cx="1154969" cy="132388"/>
            </a:xfrm>
            <a:custGeom>
              <a:avLst/>
              <a:gdLst>
                <a:gd name="T0" fmla="*/ 0 w 121"/>
                <a:gd name="T1" fmla="*/ 0 h 14"/>
                <a:gd name="T2" fmla="*/ 1 w 121"/>
                <a:gd name="T3" fmla="*/ 2 h 14"/>
                <a:gd name="T4" fmla="*/ 121 w 121"/>
                <a:gd name="T5" fmla="*/ 14 h 14"/>
                <a:gd name="T6" fmla="*/ 121 w 121"/>
                <a:gd name="T7" fmla="*/ 14 h 14"/>
                <a:gd name="T8" fmla="*/ 80 w 121"/>
                <a:gd name="T9" fmla="*/ 8 h 14"/>
                <a:gd name="T10" fmla="*/ 0 w 121"/>
                <a:gd name="T11" fmla="*/ 0 h 14"/>
              </a:gdLst>
              <a:ahLst/>
              <a:cxnLst>
                <a:cxn ang="0">
                  <a:pos x="T0" y="T1"/>
                </a:cxn>
                <a:cxn ang="0">
                  <a:pos x="T2" y="T3"/>
                </a:cxn>
                <a:cxn ang="0">
                  <a:pos x="T4" y="T5"/>
                </a:cxn>
                <a:cxn ang="0">
                  <a:pos x="T6" y="T7"/>
                </a:cxn>
                <a:cxn ang="0">
                  <a:pos x="T8" y="T9"/>
                </a:cxn>
                <a:cxn ang="0">
                  <a:pos x="T10" y="T11"/>
                </a:cxn>
              </a:cxnLst>
              <a:rect l="0" t="0" r="r" b="b"/>
              <a:pathLst>
                <a:path w="121" h="14">
                  <a:moveTo>
                    <a:pt x="0" y="0"/>
                  </a:moveTo>
                  <a:cubicBezTo>
                    <a:pt x="1" y="2"/>
                    <a:pt x="1" y="2"/>
                    <a:pt x="1" y="2"/>
                  </a:cubicBezTo>
                  <a:cubicBezTo>
                    <a:pt x="121" y="14"/>
                    <a:pt x="121" y="14"/>
                    <a:pt x="121" y="14"/>
                  </a:cubicBezTo>
                  <a:cubicBezTo>
                    <a:pt x="121" y="14"/>
                    <a:pt x="121" y="14"/>
                    <a:pt x="121" y="14"/>
                  </a:cubicBezTo>
                  <a:cubicBezTo>
                    <a:pt x="80" y="8"/>
                    <a:pt x="80" y="8"/>
                    <a:pt x="80" y="8"/>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1" name="í$ļíḋè">
              <a:extLst>
                <a:ext uri="{FF2B5EF4-FFF2-40B4-BE49-F238E27FC236}">
                  <a16:creationId xmlns:a16="http://schemas.microsoft.com/office/drawing/2014/main" id="{0FF08E6B-4BC1-4C6E-828F-B71DB0C46578}"/>
                </a:ext>
              </a:extLst>
            </p:cNvPr>
            <p:cNvSpPr/>
            <p:nvPr/>
          </p:nvSpPr>
          <p:spPr bwMode="auto">
            <a:xfrm>
              <a:off x="4632887" y="1262508"/>
              <a:ext cx="693894" cy="1323880"/>
            </a:xfrm>
            <a:custGeom>
              <a:avLst/>
              <a:gdLst>
                <a:gd name="T0" fmla="*/ 14 w 73"/>
                <a:gd name="T1" fmla="*/ 112 h 139"/>
                <a:gd name="T2" fmla="*/ 0 w 73"/>
                <a:gd name="T3" fmla="*/ 139 h 139"/>
                <a:gd name="T4" fmla="*/ 1 w 73"/>
                <a:gd name="T5" fmla="*/ 139 h 139"/>
                <a:gd name="T6" fmla="*/ 15 w 73"/>
                <a:gd name="T7" fmla="*/ 113 h 139"/>
                <a:gd name="T8" fmla="*/ 14 w 73"/>
                <a:gd name="T9" fmla="*/ 112 h 139"/>
                <a:gd name="T10" fmla="*/ 28 w 73"/>
                <a:gd name="T11" fmla="*/ 88 h 139"/>
                <a:gd name="T12" fmla="*/ 27 w 73"/>
                <a:gd name="T13" fmla="*/ 89 h 139"/>
                <a:gd name="T14" fmla="*/ 26 w 73"/>
                <a:gd name="T15" fmla="*/ 89 h 139"/>
                <a:gd name="T16" fmla="*/ 22 w 73"/>
                <a:gd name="T17" fmla="*/ 96 h 139"/>
                <a:gd name="T18" fmla="*/ 24 w 73"/>
                <a:gd name="T19" fmla="*/ 96 h 139"/>
                <a:gd name="T20" fmla="*/ 28 w 73"/>
                <a:gd name="T21" fmla="*/ 88 h 139"/>
                <a:gd name="T22" fmla="*/ 35 w 73"/>
                <a:gd name="T23" fmla="*/ 72 h 139"/>
                <a:gd name="T24" fmla="*/ 28 w 73"/>
                <a:gd name="T25" fmla="*/ 85 h 139"/>
                <a:gd name="T26" fmla="*/ 29 w 73"/>
                <a:gd name="T27" fmla="*/ 85 h 139"/>
                <a:gd name="T28" fmla="*/ 30 w 73"/>
                <a:gd name="T29" fmla="*/ 85 h 139"/>
                <a:gd name="T30" fmla="*/ 36 w 73"/>
                <a:gd name="T31" fmla="*/ 73 h 139"/>
                <a:gd name="T32" fmla="*/ 35 w 73"/>
                <a:gd name="T33" fmla="*/ 72 h 139"/>
                <a:gd name="T34" fmla="*/ 55 w 73"/>
                <a:gd name="T35" fmla="*/ 37 h 139"/>
                <a:gd name="T36" fmla="*/ 53 w 73"/>
                <a:gd name="T37" fmla="*/ 38 h 139"/>
                <a:gd name="T38" fmla="*/ 42 w 73"/>
                <a:gd name="T39" fmla="*/ 59 h 139"/>
                <a:gd name="T40" fmla="*/ 43 w 73"/>
                <a:gd name="T41" fmla="*/ 59 h 139"/>
                <a:gd name="T42" fmla="*/ 55 w 73"/>
                <a:gd name="T43" fmla="*/ 37 h 139"/>
                <a:gd name="T44" fmla="*/ 57 w 73"/>
                <a:gd name="T45" fmla="*/ 33 h 139"/>
                <a:gd name="T46" fmla="*/ 55 w 73"/>
                <a:gd name="T47" fmla="*/ 34 h 139"/>
                <a:gd name="T48" fmla="*/ 55 w 73"/>
                <a:gd name="T49" fmla="*/ 34 h 139"/>
                <a:gd name="T50" fmla="*/ 57 w 73"/>
                <a:gd name="T51" fmla="*/ 33 h 139"/>
                <a:gd name="T52" fmla="*/ 57 w 73"/>
                <a:gd name="T53" fmla="*/ 33 h 139"/>
                <a:gd name="T54" fmla="*/ 73 w 73"/>
                <a:gd name="T55" fmla="*/ 0 h 139"/>
                <a:gd name="T56" fmla="*/ 56 w 73"/>
                <a:gd name="T57" fmla="*/ 32 h 139"/>
                <a:gd name="T58" fmla="*/ 58 w 73"/>
                <a:gd name="T59" fmla="*/ 32 h 139"/>
                <a:gd name="T60" fmla="*/ 73 w 73"/>
                <a:gd name="T61" fmla="*/ 3 h 139"/>
                <a:gd name="T62" fmla="*/ 73 w 73"/>
                <a:gd name="T63" fmla="*/ 2 h 139"/>
                <a:gd name="T64" fmla="*/ 73 w 73"/>
                <a:gd name="T65" fmla="*/ 2 h 139"/>
                <a:gd name="T66" fmla="*/ 73 w 73"/>
                <a:gd name="T67" fmla="*/ 2 h 139"/>
                <a:gd name="T68" fmla="*/ 73 w 73"/>
                <a:gd name="T69" fmla="*/ 2 h 139"/>
                <a:gd name="T70" fmla="*/ 73 w 73"/>
                <a:gd name="T71" fmla="*/ 2 h 139"/>
                <a:gd name="T72" fmla="*/ 73 w 73"/>
                <a:gd name="T73" fmla="*/ 2 h 139"/>
                <a:gd name="T74" fmla="*/ 73 w 73"/>
                <a:gd name="T75" fmla="*/ 2 h 139"/>
                <a:gd name="T76" fmla="*/ 73 w 73"/>
                <a:gd name="T77" fmla="*/ 2 h 139"/>
                <a:gd name="T78" fmla="*/ 73 w 73"/>
                <a:gd name="T79" fmla="*/ 2 h 139"/>
                <a:gd name="T80" fmla="*/ 73 w 73"/>
                <a:gd name="T81" fmla="*/ 2 h 139"/>
                <a:gd name="T82" fmla="*/ 73 w 73"/>
                <a:gd name="T83" fmla="*/ 2 h 139"/>
                <a:gd name="T84" fmla="*/ 73 w 73"/>
                <a:gd name="T85" fmla="*/ 0 h 139"/>
                <a:gd name="T86" fmla="*/ 73 w 73"/>
                <a:gd name="T8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 h="139">
                  <a:moveTo>
                    <a:pt x="14" y="112"/>
                  </a:moveTo>
                  <a:cubicBezTo>
                    <a:pt x="0" y="139"/>
                    <a:pt x="0" y="139"/>
                    <a:pt x="0" y="139"/>
                  </a:cubicBezTo>
                  <a:cubicBezTo>
                    <a:pt x="0" y="139"/>
                    <a:pt x="0" y="139"/>
                    <a:pt x="1" y="139"/>
                  </a:cubicBezTo>
                  <a:cubicBezTo>
                    <a:pt x="15" y="113"/>
                    <a:pt x="15" y="113"/>
                    <a:pt x="15" y="113"/>
                  </a:cubicBezTo>
                  <a:cubicBezTo>
                    <a:pt x="15" y="113"/>
                    <a:pt x="14" y="112"/>
                    <a:pt x="14" y="112"/>
                  </a:cubicBezTo>
                  <a:moveTo>
                    <a:pt x="28" y="88"/>
                  </a:moveTo>
                  <a:cubicBezTo>
                    <a:pt x="28" y="89"/>
                    <a:pt x="27" y="89"/>
                    <a:pt x="27" y="89"/>
                  </a:cubicBezTo>
                  <a:cubicBezTo>
                    <a:pt x="26" y="89"/>
                    <a:pt x="26" y="89"/>
                    <a:pt x="26" y="89"/>
                  </a:cubicBezTo>
                  <a:cubicBezTo>
                    <a:pt x="22" y="96"/>
                    <a:pt x="22" y="96"/>
                    <a:pt x="22" y="96"/>
                  </a:cubicBezTo>
                  <a:cubicBezTo>
                    <a:pt x="23" y="96"/>
                    <a:pt x="23" y="96"/>
                    <a:pt x="24" y="96"/>
                  </a:cubicBezTo>
                  <a:cubicBezTo>
                    <a:pt x="28" y="88"/>
                    <a:pt x="28" y="88"/>
                    <a:pt x="28" y="88"/>
                  </a:cubicBezTo>
                  <a:moveTo>
                    <a:pt x="35" y="72"/>
                  </a:moveTo>
                  <a:cubicBezTo>
                    <a:pt x="28" y="85"/>
                    <a:pt x="28" y="85"/>
                    <a:pt x="28" y="85"/>
                  </a:cubicBezTo>
                  <a:cubicBezTo>
                    <a:pt x="28" y="85"/>
                    <a:pt x="29" y="85"/>
                    <a:pt x="29" y="85"/>
                  </a:cubicBezTo>
                  <a:cubicBezTo>
                    <a:pt x="29" y="85"/>
                    <a:pt x="30" y="85"/>
                    <a:pt x="30" y="85"/>
                  </a:cubicBezTo>
                  <a:cubicBezTo>
                    <a:pt x="36" y="73"/>
                    <a:pt x="36" y="73"/>
                    <a:pt x="36" y="73"/>
                  </a:cubicBezTo>
                  <a:cubicBezTo>
                    <a:pt x="36" y="73"/>
                    <a:pt x="35" y="73"/>
                    <a:pt x="35" y="72"/>
                  </a:cubicBezTo>
                  <a:moveTo>
                    <a:pt x="55" y="37"/>
                  </a:moveTo>
                  <a:cubicBezTo>
                    <a:pt x="54" y="38"/>
                    <a:pt x="54" y="38"/>
                    <a:pt x="53" y="38"/>
                  </a:cubicBezTo>
                  <a:cubicBezTo>
                    <a:pt x="42" y="59"/>
                    <a:pt x="42" y="59"/>
                    <a:pt x="42" y="59"/>
                  </a:cubicBezTo>
                  <a:cubicBezTo>
                    <a:pt x="42" y="59"/>
                    <a:pt x="43" y="59"/>
                    <a:pt x="43" y="59"/>
                  </a:cubicBezTo>
                  <a:cubicBezTo>
                    <a:pt x="55" y="37"/>
                    <a:pt x="55" y="37"/>
                    <a:pt x="55" y="37"/>
                  </a:cubicBezTo>
                  <a:moveTo>
                    <a:pt x="57" y="33"/>
                  </a:moveTo>
                  <a:cubicBezTo>
                    <a:pt x="57" y="33"/>
                    <a:pt x="56" y="33"/>
                    <a:pt x="55" y="34"/>
                  </a:cubicBezTo>
                  <a:cubicBezTo>
                    <a:pt x="55" y="34"/>
                    <a:pt x="55" y="34"/>
                    <a:pt x="55" y="34"/>
                  </a:cubicBezTo>
                  <a:cubicBezTo>
                    <a:pt x="56" y="34"/>
                    <a:pt x="56" y="34"/>
                    <a:pt x="57" y="33"/>
                  </a:cubicBezTo>
                  <a:cubicBezTo>
                    <a:pt x="57" y="33"/>
                    <a:pt x="57" y="33"/>
                    <a:pt x="57" y="33"/>
                  </a:cubicBezTo>
                  <a:moveTo>
                    <a:pt x="73" y="0"/>
                  </a:moveTo>
                  <a:cubicBezTo>
                    <a:pt x="56" y="32"/>
                    <a:pt x="56" y="32"/>
                    <a:pt x="56" y="32"/>
                  </a:cubicBezTo>
                  <a:cubicBezTo>
                    <a:pt x="57" y="32"/>
                    <a:pt x="57" y="32"/>
                    <a:pt x="58" y="32"/>
                  </a:cubicBezTo>
                  <a:cubicBezTo>
                    <a:pt x="73" y="3"/>
                    <a:pt x="73" y="3"/>
                    <a:pt x="73" y="3"/>
                  </a:cubicBezTo>
                  <a:cubicBezTo>
                    <a:pt x="73" y="3"/>
                    <a:pt x="73" y="2"/>
                    <a:pt x="73" y="2"/>
                  </a:cubicBezTo>
                  <a:cubicBezTo>
                    <a:pt x="73" y="2"/>
                    <a:pt x="73" y="2"/>
                    <a:pt x="73" y="2"/>
                  </a:cubicBezTo>
                  <a:cubicBezTo>
                    <a:pt x="73" y="2"/>
                    <a:pt x="73" y="2"/>
                    <a:pt x="73" y="2"/>
                  </a:cubicBezTo>
                  <a:cubicBezTo>
                    <a:pt x="73" y="2"/>
                    <a:pt x="73" y="2"/>
                    <a:pt x="73" y="2"/>
                  </a:cubicBezTo>
                  <a:cubicBezTo>
                    <a:pt x="73" y="2"/>
                    <a:pt x="73" y="2"/>
                    <a:pt x="73" y="2"/>
                  </a:cubicBezTo>
                  <a:cubicBezTo>
                    <a:pt x="73" y="2"/>
                    <a:pt x="73" y="2"/>
                    <a:pt x="73" y="2"/>
                  </a:cubicBezTo>
                  <a:cubicBezTo>
                    <a:pt x="73" y="2"/>
                    <a:pt x="73" y="2"/>
                    <a:pt x="73" y="2"/>
                  </a:cubicBezTo>
                  <a:cubicBezTo>
                    <a:pt x="73" y="2"/>
                    <a:pt x="73" y="2"/>
                    <a:pt x="73" y="2"/>
                  </a:cubicBezTo>
                  <a:cubicBezTo>
                    <a:pt x="73" y="2"/>
                    <a:pt x="73" y="2"/>
                    <a:pt x="73" y="2"/>
                  </a:cubicBezTo>
                  <a:cubicBezTo>
                    <a:pt x="73" y="2"/>
                    <a:pt x="73" y="2"/>
                    <a:pt x="73" y="2"/>
                  </a:cubicBezTo>
                  <a:cubicBezTo>
                    <a:pt x="73" y="2"/>
                    <a:pt x="73" y="2"/>
                    <a:pt x="73" y="2"/>
                  </a:cubicBezTo>
                  <a:cubicBezTo>
                    <a:pt x="73" y="1"/>
                    <a:pt x="73" y="1"/>
                    <a:pt x="73" y="0"/>
                  </a:cubicBezTo>
                  <a:cubicBezTo>
                    <a:pt x="73" y="0"/>
                    <a:pt x="73" y="0"/>
                    <a:pt x="7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2" name="îṡḷïḑê">
              <a:extLst>
                <a:ext uri="{FF2B5EF4-FFF2-40B4-BE49-F238E27FC236}">
                  <a16:creationId xmlns:a16="http://schemas.microsoft.com/office/drawing/2014/main" id="{8D40F41D-DFF2-4B3C-BC55-262954756734}"/>
                </a:ext>
              </a:extLst>
            </p:cNvPr>
            <p:cNvSpPr/>
            <p:nvPr/>
          </p:nvSpPr>
          <p:spPr bwMode="auto">
            <a:xfrm>
              <a:off x="5139613" y="1568370"/>
              <a:ext cx="45651" cy="59346"/>
            </a:xfrm>
            <a:custGeom>
              <a:avLst/>
              <a:gdLst>
                <a:gd name="T0" fmla="*/ 4 w 5"/>
                <a:gd name="T1" fmla="*/ 1 h 6"/>
                <a:gd name="T2" fmla="*/ 2 w 5"/>
                <a:gd name="T3" fmla="*/ 2 h 6"/>
                <a:gd name="T4" fmla="*/ 0 w 5"/>
                <a:gd name="T5" fmla="*/ 6 h 6"/>
                <a:gd name="T6" fmla="*/ 2 w 5"/>
                <a:gd name="T7" fmla="*/ 5 h 6"/>
                <a:gd name="T8" fmla="*/ 4 w 5"/>
                <a:gd name="T9" fmla="*/ 1 h 6"/>
                <a:gd name="T10" fmla="*/ 5 w 5"/>
                <a:gd name="T11" fmla="*/ 0 h 6"/>
                <a:gd name="T12" fmla="*/ 3 w 5"/>
                <a:gd name="T13" fmla="*/ 0 h 6"/>
                <a:gd name="T14" fmla="*/ 2 w 5"/>
                <a:gd name="T15" fmla="*/ 2 h 6"/>
                <a:gd name="T16" fmla="*/ 4 w 5"/>
                <a:gd name="T17" fmla="*/ 1 h 6"/>
                <a:gd name="T18" fmla="*/ 5 w 5"/>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6">
                  <a:moveTo>
                    <a:pt x="4" y="1"/>
                  </a:moveTo>
                  <a:cubicBezTo>
                    <a:pt x="3" y="2"/>
                    <a:pt x="3" y="2"/>
                    <a:pt x="2" y="2"/>
                  </a:cubicBezTo>
                  <a:cubicBezTo>
                    <a:pt x="0" y="6"/>
                    <a:pt x="0" y="6"/>
                    <a:pt x="0" y="6"/>
                  </a:cubicBezTo>
                  <a:cubicBezTo>
                    <a:pt x="1" y="6"/>
                    <a:pt x="1" y="6"/>
                    <a:pt x="2" y="5"/>
                  </a:cubicBezTo>
                  <a:cubicBezTo>
                    <a:pt x="4" y="1"/>
                    <a:pt x="4" y="1"/>
                    <a:pt x="4" y="1"/>
                  </a:cubicBezTo>
                  <a:moveTo>
                    <a:pt x="5" y="0"/>
                  </a:moveTo>
                  <a:cubicBezTo>
                    <a:pt x="4" y="0"/>
                    <a:pt x="4" y="0"/>
                    <a:pt x="3" y="0"/>
                  </a:cubicBezTo>
                  <a:cubicBezTo>
                    <a:pt x="2" y="2"/>
                    <a:pt x="2" y="2"/>
                    <a:pt x="2" y="2"/>
                  </a:cubicBezTo>
                  <a:cubicBezTo>
                    <a:pt x="3" y="1"/>
                    <a:pt x="4" y="1"/>
                    <a:pt x="4" y="1"/>
                  </a:cubicBezTo>
                  <a:cubicBezTo>
                    <a:pt x="5" y="0"/>
                    <a:pt x="5"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3" name="ïśliďè">
              <a:extLst>
                <a:ext uri="{FF2B5EF4-FFF2-40B4-BE49-F238E27FC236}">
                  <a16:creationId xmlns:a16="http://schemas.microsoft.com/office/drawing/2014/main" id="{1248C16E-70A9-4FA6-8B9A-D352EE8F4B3B}"/>
                </a:ext>
              </a:extLst>
            </p:cNvPr>
            <p:cNvSpPr/>
            <p:nvPr/>
          </p:nvSpPr>
          <p:spPr bwMode="auto">
            <a:xfrm>
              <a:off x="4879402" y="1824016"/>
              <a:ext cx="164343" cy="287601"/>
            </a:xfrm>
            <a:custGeom>
              <a:avLst/>
              <a:gdLst>
                <a:gd name="T0" fmla="*/ 4 w 17"/>
                <a:gd name="T1" fmla="*/ 26 h 30"/>
                <a:gd name="T2" fmla="*/ 3 w 17"/>
                <a:gd name="T3" fmla="*/ 26 h 30"/>
                <a:gd name="T4" fmla="*/ 2 w 17"/>
                <a:gd name="T5" fmla="*/ 26 h 30"/>
                <a:gd name="T6" fmla="*/ 0 w 17"/>
                <a:gd name="T7" fmla="*/ 30 h 30"/>
                <a:gd name="T8" fmla="*/ 1 w 17"/>
                <a:gd name="T9" fmla="*/ 30 h 30"/>
                <a:gd name="T10" fmla="*/ 2 w 17"/>
                <a:gd name="T11" fmla="*/ 29 h 30"/>
                <a:gd name="T12" fmla="*/ 4 w 17"/>
                <a:gd name="T13" fmla="*/ 26 h 30"/>
                <a:gd name="T14" fmla="*/ 16 w 17"/>
                <a:gd name="T15" fmla="*/ 0 h 30"/>
                <a:gd name="T16" fmla="*/ 9 w 17"/>
                <a:gd name="T17" fmla="*/ 13 h 30"/>
                <a:gd name="T18" fmla="*/ 10 w 17"/>
                <a:gd name="T19" fmla="*/ 14 h 30"/>
                <a:gd name="T20" fmla="*/ 17 w 17"/>
                <a:gd name="T21" fmla="*/ 0 h 30"/>
                <a:gd name="T22" fmla="*/ 16 w 17"/>
                <a:gd name="T2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30">
                  <a:moveTo>
                    <a:pt x="4" y="26"/>
                  </a:moveTo>
                  <a:cubicBezTo>
                    <a:pt x="4" y="26"/>
                    <a:pt x="3" y="26"/>
                    <a:pt x="3" y="26"/>
                  </a:cubicBezTo>
                  <a:cubicBezTo>
                    <a:pt x="3" y="26"/>
                    <a:pt x="2" y="26"/>
                    <a:pt x="2" y="26"/>
                  </a:cubicBezTo>
                  <a:cubicBezTo>
                    <a:pt x="0" y="30"/>
                    <a:pt x="0" y="30"/>
                    <a:pt x="0" y="30"/>
                  </a:cubicBezTo>
                  <a:cubicBezTo>
                    <a:pt x="0" y="30"/>
                    <a:pt x="0" y="30"/>
                    <a:pt x="1" y="30"/>
                  </a:cubicBezTo>
                  <a:cubicBezTo>
                    <a:pt x="1" y="30"/>
                    <a:pt x="2" y="30"/>
                    <a:pt x="2" y="29"/>
                  </a:cubicBezTo>
                  <a:cubicBezTo>
                    <a:pt x="4" y="26"/>
                    <a:pt x="4" y="26"/>
                    <a:pt x="4" y="26"/>
                  </a:cubicBezTo>
                  <a:moveTo>
                    <a:pt x="16" y="0"/>
                  </a:moveTo>
                  <a:cubicBezTo>
                    <a:pt x="9" y="13"/>
                    <a:pt x="9" y="13"/>
                    <a:pt x="9" y="13"/>
                  </a:cubicBezTo>
                  <a:cubicBezTo>
                    <a:pt x="9" y="14"/>
                    <a:pt x="10" y="14"/>
                    <a:pt x="10" y="14"/>
                  </a:cubicBezTo>
                  <a:cubicBezTo>
                    <a:pt x="17" y="0"/>
                    <a:pt x="17" y="0"/>
                    <a:pt x="17" y="0"/>
                  </a:cubicBezTo>
                  <a:cubicBezTo>
                    <a:pt x="17" y="0"/>
                    <a:pt x="16" y="0"/>
                    <a:pt x="1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4" name="iṣḷiḑé">
              <a:extLst>
                <a:ext uri="{FF2B5EF4-FFF2-40B4-BE49-F238E27FC236}">
                  <a16:creationId xmlns:a16="http://schemas.microsoft.com/office/drawing/2014/main" id="{DE811949-9866-4D95-980A-64CF4DEAECAD}"/>
                </a:ext>
              </a:extLst>
            </p:cNvPr>
            <p:cNvSpPr/>
            <p:nvPr/>
          </p:nvSpPr>
          <p:spPr bwMode="auto">
            <a:xfrm>
              <a:off x="4263114" y="2180094"/>
              <a:ext cx="598027" cy="1109320"/>
            </a:xfrm>
            <a:custGeom>
              <a:avLst/>
              <a:gdLst>
                <a:gd name="T0" fmla="*/ 39 w 63"/>
                <a:gd name="T1" fmla="*/ 43 h 117"/>
                <a:gd name="T2" fmla="*/ 0 w 63"/>
                <a:gd name="T3" fmla="*/ 117 h 117"/>
                <a:gd name="T4" fmla="*/ 0 w 63"/>
                <a:gd name="T5" fmla="*/ 117 h 117"/>
                <a:gd name="T6" fmla="*/ 40 w 63"/>
                <a:gd name="T7" fmla="*/ 43 h 117"/>
                <a:gd name="T8" fmla="*/ 39 w 63"/>
                <a:gd name="T9" fmla="*/ 43 h 117"/>
                <a:gd name="T10" fmla="*/ 63 w 63"/>
                <a:gd name="T11" fmla="*/ 0 h 117"/>
                <a:gd name="T12" fmla="*/ 61 w 63"/>
                <a:gd name="T13" fmla="*/ 0 h 117"/>
                <a:gd name="T14" fmla="*/ 53 w 63"/>
                <a:gd name="T15" fmla="*/ 16 h 117"/>
                <a:gd name="T16" fmla="*/ 54 w 63"/>
                <a:gd name="T17" fmla="*/ 17 h 117"/>
                <a:gd name="T18" fmla="*/ 62 w 63"/>
                <a:gd name="T19" fmla="*/ 2 h 117"/>
                <a:gd name="T20" fmla="*/ 63 w 63"/>
                <a:gd name="T2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117">
                  <a:moveTo>
                    <a:pt x="39" y="43"/>
                  </a:moveTo>
                  <a:cubicBezTo>
                    <a:pt x="0" y="117"/>
                    <a:pt x="0" y="117"/>
                    <a:pt x="0" y="117"/>
                  </a:cubicBezTo>
                  <a:cubicBezTo>
                    <a:pt x="0" y="117"/>
                    <a:pt x="0" y="117"/>
                    <a:pt x="0" y="117"/>
                  </a:cubicBezTo>
                  <a:cubicBezTo>
                    <a:pt x="40" y="43"/>
                    <a:pt x="40" y="43"/>
                    <a:pt x="40" y="43"/>
                  </a:cubicBezTo>
                  <a:cubicBezTo>
                    <a:pt x="39" y="43"/>
                    <a:pt x="39" y="43"/>
                    <a:pt x="39" y="43"/>
                  </a:cubicBezTo>
                  <a:moveTo>
                    <a:pt x="63" y="0"/>
                  </a:moveTo>
                  <a:cubicBezTo>
                    <a:pt x="62" y="0"/>
                    <a:pt x="62" y="0"/>
                    <a:pt x="61" y="0"/>
                  </a:cubicBezTo>
                  <a:cubicBezTo>
                    <a:pt x="53" y="16"/>
                    <a:pt x="53" y="16"/>
                    <a:pt x="53" y="16"/>
                  </a:cubicBezTo>
                  <a:cubicBezTo>
                    <a:pt x="53" y="16"/>
                    <a:pt x="54" y="17"/>
                    <a:pt x="54" y="17"/>
                  </a:cubicBezTo>
                  <a:cubicBezTo>
                    <a:pt x="62" y="2"/>
                    <a:pt x="62" y="2"/>
                    <a:pt x="62" y="2"/>
                  </a:cubicBezTo>
                  <a:cubicBezTo>
                    <a:pt x="63" y="0"/>
                    <a:pt x="63" y="0"/>
                    <a:pt x="6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 name="islïdè">
              <a:extLst>
                <a:ext uri="{FF2B5EF4-FFF2-40B4-BE49-F238E27FC236}">
                  <a16:creationId xmlns:a16="http://schemas.microsoft.com/office/drawing/2014/main" id="{F37906B8-C460-468D-B4D4-F05DCDC5E3EF}"/>
                </a:ext>
              </a:extLst>
            </p:cNvPr>
            <p:cNvSpPr/>
            <p:nvPr/>
          </p:nvSpPr>
          <p:spPr bwMode="auto">
            <a:xfrm>
              <a:off x="4642017" y="2339872"/>
              <a:ext cx="132388" cy="255646"/>
            </a:xfrm>
            <a:custGeom>
              <a:avLst/>
              <a:gdLst>
                <a:gd name="T0" fmla="*/ 14 w 14"/>
                <a:gd name="T1" fmla="*/ 0 h 27"/>
                <a:gd name="T2" fmla="*/ 0 w 14"/>
                <a:gd name="T3" fmla="*/ 26 h 27"/>
                <a:gd name="T4" fmla="*/ 0 w 14"/>
                <a:gd name="T5" fmla="*/ 27 h 27"/>
                <a:gd name="T6" fmla="*/ 6 w 14"/>
                <a:gd name="T7" fmla="*/ 15 h 27"/>
                <a:gd name="T8" fmla="*/ 6 w 14"/>
                <a:gd name="T9" fmla="*/ 15 h 27"/>
                <a:gd name="T10" fmla="*/ 6 w 14"/>
                <a:gd name="T11" fmla="*/ 15 h 27"/>
                <a:gd name="T12" fmla="*/ 14 w 14"/>
                <a:gd name="T13" fmla="*/ 0 h 27"/>
                <a:gd name="T14" fmla="*/ 14 w 14"/>
                <a:gd name="T15" fmla="*/ 0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27">
                  <a:moveTo>
                    <a:pt x="14" y="0"/>
                  </a:moveTo>
                  <a:cubicBezTo>
                    <a:pt x="0" y="26"/>
                    <a:pt x="0" y="26"/>
                    <a:pt x="0" y="26"/>
                  </a:cubicBezTo>
                  <a:cubicBezTo>
                    <a:pt x="0" y="27"/>
                    <a:pt x="0" y="27"/>
                    <a:pt x="0" y="27"/>
                  </a:cubicBezTo>
                  <a:cubicBezTo>
                    <a:pt x="6" y="15"/>
                    <a:pt x="6" y="15"/>
                    <a:pt x="6" y="15"/>
                  </a:cubicBezTo>
                  <a:cubicBezTo>
                    <a:pt x="6" y="15"/>
                    <a:pt x="6" y="15"/>
                    <a:pt x="6" y="15"/>
                  </a:cubicBezTo>
                  <a:cubicBezTo>
                    <a:pt x="6" y="15"/>
                    <a:pt x="6" y="15"/>
                    <a:pt x="6" y="15"/>
                  </a:cubicBezTo>
                  <a:cubicBezTo>
                    <a:pt x="14" y="0"/>
                    <a:pt x="14" y="0"/>
                    <a:pt x="14" y="0"/>
                  </a:cubicBezTo>
                  <a:cubicBezTo>
                    <a:pt x="14" y="0"/>
                    <a:pt x="14" y="0"/>
                    <a:pt x="1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6" name="í$ļiḑê">
              <a:extLst>
                <a:ext uri="{FF2B5EF4-FFF2-40B4-BE49-F238E27FC236}">
                  <a16:creationId xmlns:a16="http://schemas.microsoft.com/office/drawing/2014/main" id="{68DF369F-365D-4E7E-9D6E-0D3CEA11E42A}"/>
                </a:ext>
              </a:extLst>
            </p:cNvPr>
            <p:cNvSpPr/>
            <p:nvPr/>
          </p:nvSpPr>
          <p:spPr bwMode="auto">
            <a:xfrm>
              <a:off x="4263114" y="2198354"/>
              <a:ext cx="588897" cy="1104755"/>
            </a:xfrm>
            <a:custGeom>
              <a:avLst/>
              <a:gdLst>
                <a:gd name="T0" fmla="*/ 40 w 62"/>
                <a:gd name="T1" fmla="*/ 41 h 116"/>
                <a:gd name="T2" fmla="*/ 0 w 62"/>
                <a:gd name="T3" fmla="*/ 115 h 116"/>
                <a:gd name="T4" fmla="*/ 1 w 62"/>
                <a:gd name="T5" fmla="*/ 116 h 116"/>
                <a:gd name="T6" fmla="*/ 1 w 62"/>
                <a:gd name="T7" fmla="*/ 116 h 116"/>
                <a:gd name="T8" fmla="*/ 40 w 62"/>
                <a:gd name="T9" fmla="*/ 42 h 116"/>
                <a:gd name="T10" fmla="*/ 40 w 62"/>
                <a:gd name="T11" fmla="*/ 41 h 116"/>
                <a:gd name="T12" fmla="*/ 46 w 62"/>
                <a:gd name="T13" fmla="*/ 30 h 116"/>
                <a:gd name="T14" fmla="*/ 46 w 62"/>
                <a:gd name="T15" fmla="*/ 30 h 116"/>
                <a:gd name="T16" fmla="*/ 46 w 62"/>
                <a:gd name="T17" fmla="*/ 30 h 116"/>
                <a:gd name="T18" fmla="*/ 46 w 62"/>
                <a:gd name="T19" fmla="*/ 30 h 116"/>
                <a:gd name="T20" fmla="*/ 62 w 62"/>
                <a:gd name="T21" fmla="*/ 0 h 116"/>
                <a:gd name="T22" fmla="*/ 54 w 62"/>
                <a:gd name="T23" fmla="*/ 15 h 116"/>
                <a:gd name="T24" fmla="*/ 54 w 62"/>
                <a:gd name="T25" fmla="*/ 15 h 116"/>
                <a:gd name="T26" fmla="*/ 62 w 62"/>
                <a:gd name="T2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 h="116">
                  <a:moveTo>
                    <a:pt x="40" y="41"/>
                  </a:moveTo>
                  <a:cubicBezTo>
                    <a:pt x="0" y="115"/>
                    <a:pt x="0" y="115"/>
                    <a:pt x="0" y="115"/>
                  </a:cubicBezTo>
                  <a:cubicBezTo>
                    <a:pt x="0" y="115"/>
                    <a:pt x="1" y="116"/>
                    <a:pt x="1" y="116"/>
                  </a:cubicBezTo>
                  <a:cubicBezTo>
                    <a:pt x="1" y="116"/>
                    <a:pt x="1" y="116"/>
                    <a:pt x="1" y="116"/>
                  </a:cubicBezTo>
                  <a:cubicBezTo>
                    <a:pt x="40" y="42"/>
                    <a:pt x="40" y="42"/>
                    <a:pt x="40" y="42"/>
                  </a:cubicBezTo>
                  <a:cubicBezTo>
                    <a:pt x="40" y="42"/>
                    <a:pt x="40" y="42"/>
                    <a:pt x="40" y="41"/>
                  </a:cubicBezTo>
                  <a:moveTo>
                    <a:pt x="46" y="30"/>
                  </a:moveTo>
                  <a:cubicBezTo>
                    <a:pt x="46" y="30"/>
                    <a:pt x="46" y="30"/>
                    <a:pt x="46" y="30"/>
                  </a:cubicBezTo>
                  <a:cubicBezTo>
                    <a:pt x="46" y="30"/>
                    <a:pt x="46" y="30"/>
                    <a:pt x="46" y="30"/>
                  </a:cubicBezTo>
                  <a:cubicBezTo>
                    <a:pt x="46" y="30"/>
                    <a:pt x="46" y="30"/>
                    <a:pt x="46" y="30"/>
                  </a:cubicBezTo>
                  <a:moveTo>
                    <a:pt x="62" y="0"/>
                  </a:moveTo>
                  <a:cubicBezTo>
                    <a:pt x="54" y="15"/>
                    <a:pt x="54" y="15"/>
                    <a:pt x="54" y="15"/>
                  </a:cubicBezTo>
                  <a:cubicBezTo>
                    <a:pt x="54" y="15"/>
                    <a:pt x="54" y="15"/>
                    <a:pt x="54" y="15"/>
                  </a:cubicBezTo>
                  <a:cubicBezTo>
                    <a:pt x="62" y="0"/>
                    <a:pt x="62" y="0"/>
                    <a:pt x="6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7" name="íşľîdè">
              <a:extLst>
                <a:ext uri="{FF2B5EF4-FFF2-40B4-BE49-F238E27FC236}">
                  <a16:creationId xmlns:a16="http://schemas.microsoft.com/office/drawing/2014/main" id="{399BBFF2-7238-46CE-8120-89EE13E989C0}"/>
                </a:ext>
              </a:extLst>
            </p:cNvPr>
            <p:cNvSpPr/>
            <p:nvPr/>
          </p:nvSpPr>
          <p:spPr bwMode="auto">
            <a:xfrm>
              <a:off x="4272245" y="3303109"/>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8" name="ïsḻíďe">
              <a:extLst>
                <a:ext uri="{FF2B5EF4-FFF2-40B4-BE49-F238E27FC236}">
                  <a16:creationId xmlns:a16="http://schemas.microsoft.com/office/drawing/2014/main" id="{1287899F-9E4E-4F75-AB8A-72ED349E32E1}"/>
                </a:ext>
              </a:extLst>
            </p:cNvPr>
            <p:cNvSpPr/>
            <p:nvPr/>
          </p:nvSpPr>
          <p:spPr bwMode="auto">
            <a:xfrm>
              <a:off x="5376998" y="1294464"/>
              <a:ext cx="607158" cy="835414"/>
            </a:xfrm>
            <a:custGeom>
              <a:avLst/>
              <a:gdLst>
                <a:gd name="T0" fmla="*/ 50 w 64"/>
                <a:gd name="T1" fmla="*/ 69 h 88"/>
                <a:gd name="T2" fmla="*/ 50 w 64"/>
                <a:gd name="T3" fmla="*/ 69 h 88"/>
                <a:gd name="T4" fmla="*/ 64 w 64"/>
                <a:gd name="T5" fmla="*/ 88 h 88"/>
                <a:gd name="T6" fmla="*/ 64 w 64"/>
                <a:gd name="T7" fmla="*/ 88 h 88"/>
                <a:gd name="T8" fmla="*/ 50 w 64"/>
                <a:gd name="T9" fmla="*/ 69 h 88"/>
                <a:gd name="T10" fmla="*/ 4 w 64"/>
                <a:gd name="T11" fmla="*/ 7 h 88"/>
                <a:gd name="T12" fmla="*/ 16 w 64"/>
                <a:gd name="T13" fmla="*/ 23 h 88"/>
                <a:gd name="T14" fmla="*/ 17 w 64"/>
                <a:gd name="T15" fmla="*/ 23 h 88"/>
                <a:gd name="T16" fmla="*/ 9 w 64"/>
                <a:gd name="T17" fmla="*/ 11 h 88"/>
                <a:gd name="T18" fmla="*/ 4 w 64"/>
                <a:gd name="T19" fmla="*/ 7 h 88"/>
                <a:gd name="T20" fmla="*/ 0 w 64"/>
                <a:gd name="T21" fmla="*/ 0 h 88"/>
                <a:gd name="T22" fmla="*/ 0 w 64"/>
                <a:gd name="T23" fmla="*/ 1 h 88"/>
                <a:gd name="T24" fmla="*/ 0 w 64"/>
                <a:gd name="T25" fmla="*/ 1 h 88"/>
                <a:gd name="T26" fmla="*/ 5 w 64"/>
                <a:gd name="T27" fmla="*/ 6 h 88"/>
                <a:gd name="T28" fmla="*/ 1 w 64"/>
                <a:gd name="T29" fmla="*/ 1 h 88"/>
                <a:gd name="T30" fmla="*/ 1 w 64"/>
                <a:gd name="T31" fmla="*/ 0 h 88"/>
                <a:gd name="T32" fmla="*/ 0 w 64"/>
                <a:gd name="T33"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 h="88">
                  <a:moveTo>
                    <a:pt x="50" y="69"/>
                  </a:moveTo>
                  <a:cubicBezTo>
                    <a:pt x="50" y="69"/>
                    <a:pt x="50" y="69"/>
                    <a:pt x="50" y="69"/>
                  </a:cubicBezTo>
                  <a:cubicBezTo>
                    <a:pt x="64" y="88"/>
                    <a:pt x="64" y="88"/>
                    <a:pt x="64" y="88"/>
                  </a:cubicBezTo>
                  <a:cubicBezTo>
                    <a:pt x="64" y="88"/>
                    <a:pt x="64" y="88"/>
                    <a:pt x="64" y="88"/>
                  </a:cubicBezTo>
                  <a:cubicBezTo>
                    <a:pt x="50" y="69"/>
                    <a:pt x="50" y="69"/>
                    <a:pt x="50" y="69"/>
                  </a:cubicBezTo>
                  <a:moveTo>
                    <a:pt x="4" y="7"/>
                  </a:moveTo>
                  <a:cubicBezTo>
                    <a:pt x="16" y="23"/>
                    <a:pt x="16" y="23"/>
                    <a:pt x="16" y="23"/>
                  </a:cubicBezTo>
                  <a:cubicBezTo>
                    <a:pt x="16" y="23"/>
                    <a:pt x="17" y="23"/>
                    <a:pt x="17" y="23"/>
                  </a:cubicBezTo>
                  <a:cubicBezTo>
                    <a:pt x="9" y="11"/>
                    <a:pt x="9" y="11"/>
                    <a:pt x="9" y="11"/>
                  </a:cubicBezTo>
                  <a:cubicBezTo>
                    <a:pt x="4" y="7"/>
                    <a:pt x="4" y="7"/>
                    <a:pt x="4" y="7"/>
                  </a:cubicBezTo>
                  <a:moveTo>
                    <a:pt x="0" y="0"/>
                  </a:moveTo>
                  <a:cubicBezTo>
                    <a:pt x="0" y="0"/>
                    <a:pt x="0" y="1"/>
                    <a:pt x="0" y="1"/>
                  </a:cubicBezTo>
                  <a:cubicBezTo>
                    <a:pt x="0" y="1"/>
                    <a:pt x="0" y="1"/>
                    <a:pt x="0" y="1"/>
                  </a:cubicBezTo>
                  <a:cubicBezTo>
                    <a:pt x="5" y="6"/>
                    <a:pt x="5" y="6"/>
                    <a:pt x="5" y="6"/>
                  </a:cubicBezTo>
                  <a:cubicBezTo>
                    <a:pt x="1" y="1"/>
                    <a:pt x="1" y="1"/>
                    <a:pt x="1" y="1"/>
                  </a:cubicBezTo>
                  <a:cubicBezTo>
                    <a:pt x="1" y="0"/>
                    <a:pt x="1" y="0"/>
                    <a:pt x="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9" name="iṩlïḋê">
              <a:extLst>
                <a:ext uri="{FF2B5EF4-FFF2-40B4-BE49-F238E27FC236}">
                  <a16:creationId xmlns:a16="http://schemas.microsoft.com/office/drawing/2014/main" id="{FCE3F6F2-9E1A-47DC-A5A8-5F75CA72FCE8}"/>
                </a:ext>
              </a:extLst>
            </p:cNvPr>
            <p:cNvSpPr/>
            <p:nvPr/>
          </p:nvSpPr>
          <p:spPr bwMode="auto">
            <a:xfrm>
              <a:off x="5527646" y="1513589"/>
              <a:ext cx="324122" cy="438250"/>
            </a:xfrm>
            <a:custGeom>
              <a:avLst/>
              <a:gdLst>
                <a:gd name="T0" fmla="*/ 1 w 34"/>
                <a:gd name="T1" fmla="*/ 0 h 46"/>
                <a:gd name="T2" fmla="*/ 0 w 34"/>
                <a:gd name="T3" fmla="*/ 0 h 46"/>
                <a:gd name="T4" fmla="*/ 3 w 34"/>
                <a:gd name="T5" fmla="*/ 5 h 46"/>
                <a:gd name="T6" fmla="*/ 34 w 34"/>
                <a:gd name="T7" fmla="*/ 46 h 46"/>
                <a:gd name="T8" fmla="*/ 34 w 34"/>
                <a:gd name="T9" fmla="*/ 46 h 46"/>
                <a:gd name="T10" fmla="*/ 1 w 34"/>
                <a:gd name="T11" fmla="*/ 0 h 46"/>
              </a:gdLst>
              <a:ahLst/>
              <a:cxnLst>
                <a:cxn ang="0">
                  <a:pos x="T0" y="T1"/>
                </a:cxn>
                <a:cxn ang="0">
                  <a:pos x="T2" y="T3"/>
                </a:cxn>
                <a:cxn ang="0">
                  <a:pos x="T4" y="T5"/>
                </a:cxn>
                <a:cxn ang="0">
                  <a:pos x="T6" y="T7"/>
                </a:cxn>
                <a:cxn ang="0">
                  <a:pos x="T8" y="T9"/>
                </a:cxn>
                <a:cxn ang="0">
                  <a:pos x="T10" y="T11"/>
                </a:cxn>
              </a:cxnLst>
              <a:rect l="0" t="0" r="r" b="b"/>
              <a:pathLst>
                <a:path w="34" h="46">
                  <a:moveTo>
                    <a:pt x="1" y="0"/>
                  </a:moveTo>
                  <a:cubicBezTo>
                    <a:pt x="1" y="0"/>
                    <a:pt x="0" y="0"/>
                    <a:pt x="0" y="0"/>
                  </a:cubicBezTo>
                  <a:cubicBezTo>
                    <a:pt x="3" y="5"/>
                    <a:pt x="3" y="5"/>
                    <a:pt x="3" y="5"/>
                  </a:cubicBezTo>
                  <a:cubicBezTo>
                    <a:pt x="34" y="46"/>
                    <a:pt x="34" y="46"/>
                    <a:pt x="34" y="46"/>
                  </a:cubicBezTo>
                  <a:cubicBezTo>
                    <a:pt x="34" y="46"/>
                    <a:pt x="34" y="46"/>
                    <a:pt x="34" y="46"/>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 name="íśļiḋe">
              <a:extLst>
                <a:ext uri="{FF2B5EF4-FFF2-40B4-BE49-F238E27FC236}">
                  <a16:creationId xmlns:a16="http://schemas.microsoft.com/office/drawing/2014/main" id="{AA990069-5C05-49AA-9210-E0992850B5B9}"/>
                </a:ext>
              </a:extLst>
            </p:cNvPr>
            <p:cNvSpPr/>
            <p:nvPr/>
          </p:nvSpPr>
          <p:spPr bwMode="auto">
            <a:xfrm>
              <a:off x="5842637" y="1951838"/>
              <a:ext cx="141518" cy="187169"/>
            </a:xfrm>
            <a:custGeom>
              <a:avLst/>
              <a:gdLst>
                <a:gd name="T0" fmla="*/ 1 w 15"/>
                <a:gd name="T1" fmla="*/ 0 h 20"/>
                <a:gd name="T2" fmla="*/ 0 w 15"/>
                <a:gd name="T3" fmla="*/ 0 h 20"/>
                <a:gd name="T4" fmla="*/ 14 w 15"/>
                <a:gd name="T5" fmla="*/ 20 h 20"/>
                <a:gd name="T6" fmla="*/ 15 w 15"/>
                <a:gd name="T7" fmla="*/ 19 h 20"/>
                <a:gd name="T8" fmla="*/ 15 w 15"/>
                <a:gd name="T9" fmla="*/ 19 h 20"/>
                <a:gd name="T10" fmla="*/ 1 w 15"/>
                <a:gd name="T11" fmla="*/ 0 h 20"/>
              </a:gdLst>
              <a:ahLst/>
              <a:cxnLst>
                <a:cxn ang="0">
                  <a:pos x="T0" y="T1"/>
                </a:cxn>
                <a:cxn ang="0">
                  <a:pos x="T2" y="T3"/>
                </a:cxn>
                <a:cxn ang="0">
                  <a:pos x="T4" y="T5"/>
                </a:cxn>
                <a:cxn ang="0">
                  <a:pos x="T6" y="T7"/>
                </a:cxn>
                <a:cxn ang="0">
                  <a:pos x="T8" y="T9"/>
                </a:cxn>
                <a:cxn ang="0">
                  <a:pos x="T10" y="T11"/>
                </a:cxn>
              </a:cxnLst>
              <a:rect l="0" t="0" r="r" b="b"/>
              <a:pathLst>
                <a:path w="15" h="20">
                  <a:moveTo>
                    <a:pt x="1" y="0"/>
                  </a:moveTo>
                  <a:cubicBezTo>
                    <a:pt x="1" y="0"/>
                    <a:pt x="0" y="0"/>
                    <a:pt x="0" y="0"/>
                  </a:cubicBezTo>
                  <a:cubicBezTo>
                    <a:pt x="14" y="20"/>
                    <a:pt x="14" y="20"/>
                    <a:pt x="14" y="20"/>
                  </a:cubicBezTo>
                  <a:cubicBezTo>
                    <a:pt x="14" y="20"/>
                    <a:pt x="14" y="19"/>
                    <a:pt x="15" y="19"/>
                  </a:cubicBezTo>
                  <a:cubicBezTo>
                    <a:pt x="15" y="19"/>
                    <a:pt x="15" y="19"/>
                    <a:pt x="15" y="19"/>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1" name="ïŝlíḑè">
              <a:extLst>
                <a:ext uri="{FF2B5EF4-FFF2-40B4-BE49-F238E27FC236}">
                  <a16:creationId xmlns:a16="http://schemas.microsoft.com/office/drawing/2014/main" id="{A22863DA-537A-4EDF-9ECA-61F65EF9EA87}"/>
                </a:ext>
              </a:extLst>
            </p:cNvPr>
            <p:cNvSpPr/>
            <p:nvPr/>
          </p:nvSpPr>
          <p:spPr bwMode="auto">
            <a:xfrm>
              <a:off x="5555036" y="1559240"/>
              <a:ext cx="296731" cy="392599"/>
            </a:xfrm>
            <a:custGeom>
              <a:avLst/>
              <a:gdLst>
                <a:gd name="T0" fmla="*/ 0 w 31"/>
                <a:gd name="T1" fmla="*/ 0 h 41"/>
                <a:gd name="T2" fmla="*/ 30 w 31"/>
                <a:gd name="T3" fmla="*/ 41 h 41"/>
                <a:gd name="T4" fmla="*/ 31 w 31"/>
                <a:gd name="T5" fmla="*/ 41 h 41"/>
                <a:gd name="T6" fmla="*/ 0 w 31"/>
                <a:gd name="T7" fmla="*/ 0 h 41"/>
              </a:gdLst>
              <a:ahLst/>
              <a:cxnLst>
                <a:cxn ang="0">
                  <a:pos x="T0" y="T1"/>
                </a:cxn>
                <a:cxn ang="0">
                  <a:pos x="T2" y="T3"/>
                </a:cxn>
                <a:cxn ang="0">
                  <a:pos x="T4" y="T5"/>
                </a:cxn>
                <a:cxn ang="0">
                  <a:pos x="T6" y="T7"/>
                </a:cxn>
              </a:cxnLst>
              <a:rect l="0" t="0" r="r" b="b"/>
              <a:pathLst>
                <a:path w="31" h="41">
                  <a:moveTo>
                    <a:pt x="0" y="0"/>
                  </a:moveTo>
                  <a:cubicBezTo>
                    <a:pt x="30" y="41"/>
                    <a:pt x="30" y="41"/>
                    <a:pt x="30" y="41"/>
                  </a:cubicBezTo>
                  <a:cubicBezTo>
                    <a:pt x="30" y="41"/>
                    <a:pt x="31" y="41"/>
                    <a:pt x="31" y="41"/>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2" name="íšļiḓe">
              <a:extLst>
                <a:ext uri="{FF2B5EF4-FFF2-40B4-BE49-F238E27FC236}">
                  <a16:creationId xmlns:a16="http://schemas.microsoft.com/office/drawing/2014/main" id="{499E6603-8F6A-4E32-80A4-BE724216754C}"/>
                </a:ext>
              </a:extLst>
            </p:cNvPr>
            <p:cNvSpPr/>
            <p:nvPr/>
          </p:nvSpPr>
          <p:spPr bwMode="auto">
            <a:xfrm>
              <a:off x="5376998" y="1303594"/>
              <a:ext cx="86737" cy="95867"/>
            </a:xfrm>
            <a:custGeom>
              <a:avLst/>
              <a:gdLst>
                <a:gd name="T0" fmla="*/ 0 w 19"/>
                <a:gd name="T1" fmla="*/ 0 h 21"/>
                <a:gd name="T2" fmla="*/ 8 w 19"/>
                <a:gd name="T3" fmla="*/ 12 h 21"/>
                <a:gd name="T4" fmla="*/ 19 w 19"/>
                <a:gd name="T5" fmla="*/ 21 h 21"/>
                <a:gd name="T6" fmla="*/ 10 w 19"/>
                <a:gd name="T7" fmla="*/ 10 h 21"/>
                <a:gd name="T8" fmla="*/ 0 w 19"/>
                <a:gd name="T9" fmla="*/ 0 h 21"/>
              </a:gdLst>
              <a:ahLst/>
              <a:cxnLst>
                <a:cxn ang="0">
                  <a:pos x="T0" y="T1"/>
                </a:cxn>
                <a:cxn ang="0">
                  <a:pos x="T2" y="T3"/>
                </a:cxn>
                <a:cxn ang="0">
                  <a:pos x="T4" y="T5"/>
                </a:cxn>
                <a:cxn ang="0">
                  <a:pos x="T6" y="T7"/>
                </a:cxn>
                <a:cxn ang="0">
                  <a:pos x="T8" y="T9"/>
                </a:cxn>
              </a:cxnLst>
              <a:rect l="0" t="0" r="r" b="b"/>
              <a:pathLst>
                <a:path w="19" h="21">
                  <a:moveTo>
                    <a:pt x="0" y="0"/>
                  </a:moveTo>
                  <a:lnTo>
                    <a:pt x="8" y="12"/>
                  </a:lnTo>
                  <a:lnTo>
                    <a:pt x="19" y="21"/>
                  </a:lnTo>
                  <a:lnTo>
                    <a:pt x="10" y="1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3" name="ïṩļíḋè">
              <a:extLst>
                <a:ext uri="{FF2B5EF4-FFF2-40B4-BE49-F238E27FC236}">
                  <a16:creationId xmlns:a16="http://schemas.microsoft.com/office/drawing/2014/main" id="{ED71CEAC-2173-45CE-B790-484B7791061F}"/>
                </a:ext>
              </a:extLst>
            </p:cNvPr>
            <p:cNvSpPr/>
            <p:nvPr/>
          </p:nvSpPr>
          <p:spPr bwMode="auto">
            <a:xfrm>
              <a:off x="5376998" y="1303594"/>
              <a:ext cx="86737" cy="95867"/>
            </a:xfrm>
            <a:custGeom>
              <a:avLst/>
              <a:gdLst>
                <a:gd name="T0" fmla="*/ 0 w 19"/>
                <a:gd name="T1" fmla="*/ 0 h 21"/>
                <a:gd name="T2" fmla="*/ 8 w 19"/>
                <a:gd name="T3" fmla="*/ 12 h 21"/>
                <a:gd name="T4" fmla="*/ 19 w 19"/>
                <a:gd name="T5" fmla="*/ 21 h 21"/>
                <a:gd name="T6" fmla="*/ 10 w 19"/>
                <a:gd name="T7" fmla="*/ 10 h 21"/>
                <a:gd name="T8" fmla="*/ 0 w 19"/>
                <a:gd name="T9" fmla="*/ 0 h 21"/>
              </a:gdLst>
              <a:ahLst/>
              <a:cxnLst>
                <a:cxn ang="0">
                  <a:pos x="T0" y="T1"/>
                </a:cxn>
                <a:cxn ang="0">
                  <a:pos x="T2" y="T3"/>
                </a:cxn>
                <a:cxn ang="0">
                  <a:pos x="T4" y="T5"/>
                </a:cxn>
                <a:cxn ang="0">
                  <a:pos x="T6" y="T7"/>
                </a:cxn>
                <a:cxn ang="0">
                  <a:pos x="T8" y="T9"/>
                </a:cxn>
              </a:cxnLst>
              <a:rect l="0" t="0" r="r" b="b"/>
              <a:pathLst>
                <a:path w="19" h="21">
                  <a:moveTo>
                    <a:pt x="0" y="0"/>
                  </a:moveTo>
                  <a:lnTo>
                    <a:pt x="8" y="12"/>
                  </a:lnTo>
                  <a:lnTo>
                    <a:pt x="19" y="21"/>
                  </a:lnTo>
                  <a:lnTo>
                    <a:pt x="10" y="1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 name="îṣliḓé">
              <a:extLst>
                <a:ext uri="{FF2B5EF4-FFF2-40B4-BE49-F238E27FC236}">
                  <a16:creationId xmlns:a16="http://schemas.microsoft.com/office/drawing/2014/main" id="{AFE8EE65-4178-4C9B-A045-12AF0E6DDDE4}"/>
                </a:ext>
              </a:extLst>
            </p:cNvPr>
            <p:cNvSpPr/>
            <p:nvPr/>
          </p:nvSpPr>
          <p:spPr bwMode="auto">
            <a:xfrm>
              <a:off x="5376998" y="1285334"/>
              <a:ext cx="9130" cy="9130"/>
            </a:xfrm>
            <a:custGeom>
              <a:avLst/>
              <a:gdLst>
                <a:gd name="T0" fmla="*/ 0 w 1"/>
                <a:gd name="T1" fmla="*/ 0 h 1"/>
                <a:gd name="T2" fmla="*/ 0 w 1"/>
                <a:gd name="T3" fmla="*/ 1 h 1"/>
                <a:gd name="T4" fmla="*/ 0 w 1"/>
                <a:gd name="T5" fmla="*/ 1 h 1"/>
                <a:gd name="T6" fmla="*/ 0 w 1"/>
                <a:gd name="T7" fmla="*/ 1 h 1"/>
                <a:gd name="T8" fmla="*/ 0 w 1"/>
                <a:gd name="T9" fmla="*/ 1 h 1"/>
                <a:gd name="T10" fmla="*/ 0 w 1"/>
                <a:gd name="T11" fmla="*/ 1 h 1"/>
                <a:gd name="T12" fmla="*/ 0 w 1"/>
                <a:gd name="T13" fmla="*/ 1 h 1"/>
                <a:gd name="T14" fmla="*/ 0 w 1"/>
                <a:gd name="T15" fmla="*/ 1 h 1"/>
                <a:gd name="T16" fmla="*/ 0 w 1"/>
                <a:gd name="T17" fmla="*/ 1 h 1"/>
                <a:gd name="T18" fmla="*/ 0 w 1"/>
                <a:gd name="T19" fmla="*/ 1 h 1"/>
                <a:gd name="T20" fmla="*/ 0 w 1"/>
                <a:gd name="T21" fmla="*/ 1 h 1"/>
                <a:gd name="T22" fmla="*/ 0 w 1"/>
                <a:gd name="T23" fmla="*/ 1 h 1"/>
                <a:gd name="T24" fmla="*/ 0 w 1"/>
                <a:gd name="T25" fmla="*/ 1 h 1"/>
                <a:gd name="T26" fmla="*/ 1 w 1"/>
                <a:gd name="T27" fmla="*/ 1 h 1"/>
                <a:gd name="T28" fmla="*/ 0 w 1"/>
                <a:gd name="T29"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 h="1">
                  <a:moveTo>
                    <a:pt x="0" y="0"/>
                  </a:move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1" y="1"/>
                    <a:pt x="1" y="1"/>
                    <a:pt x="1" y="1"/>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 name="iṩḻîḓè">
              <a:extLst>
                <a:ext uri="{FF2B5EF4-FFF2-40B4-BE49-F238E27FC236}">
                  <a16:creationId xmlns:a16="http://schemas.microsoft.com/office/drawing/2014/main" id="{00E5C3C9-8093-411D-8BE8-B1EF8E808CB0}"/>
                </a:ext>
              </a:extLst>
            </p:cNvPr>
            <p:cNvSpPr/>
            <p:nvPr/>
          </p:nvSpPr>
          <p:spPr bwMode="auto">
            <a:xfrm>
              <a:off x="5367867" y="1262508"/>
              <a:ext cx="753241" cy="734981"/>
            </a:xfrm>
            <a:custGeom>
              <a:avLst/>
              <a:gdLst>
                <a:gd name="T0" fmla="*/ 64 w 79"/>
                <a:gd name="T1" fmla="*/ 62 h 77"/>
                <a:gd name="T2" fmla="*/ 63 w 79"/>
                <a:gd name="T3" fmla="*/ 63 h 77"/>
                <a:gd name="T4" fmla="*/ 78 w 79"/>
                <a:gd name="T5" fmla="*/ 77 h 77"/>
                <a:gd name="T6" fmla="*/ 79 w 79"/>
                <a:gd name="T7" fmla="*/ 76 h 77"/>
                <a:gd name="T8" fmla="*/ 77 w 79"/>
                <a:gd name="T9" fmla="*/ 74 h 77"/>
                <a:gd name="T10" fmla="*/ 76 w 79"/>
                <a:gd name="T11" fmla="*/ 74 h 77"/>
                <a:gd name="T12" fmla="*/ 75 w 79"/>
                <a:gd name="T13" fmla="*/ 74 h 77"/>
                <a:gd name="T14" fmla="*/ 76 w 79"/>
                <a:gd name="T15" fmla="*/ 73 h 77"/>
                <a:gd name="T16" fmla="*/ 64 w 79"/>
                <a:gd name="T17" fmla="*/ 62 h 77"/>
                <a:gd name="T18" fmla="*/ 2 w 79"/>
                <a:gd name="T19" fmla="*/ 3 h 77"/>
                <a:gd name="T20" fmla="*/ 2 w 79"/>
                <a:gd name="T21" fmla="*/ 4 h 77"/>
                <a:gd name="T22" fmla="*/ 25 w 79"/>
                <a:gd name="T23" fmla="*/ 25 h 77"/>
                <a:gd name="T24" fmla="*/ 27 w 79"/>
                <a:gd name="T25" fmla="*/ 25 h 77"/>
                <a:gd name="T26" fmla="*/ 4 w 79"/>
                <a:gd name="T27" fmla="*/ 4 h 77"/>
                <a:gd name="T28" fmla="*/ 2 w 79"/>
                <a:gd name="T29" fmla="*/ 3 h 77"/>
                <a:gd name="T30" fmla="*/ 0 w 79"/>
                <a:gd name="T31" fmla="*/ 0 h 77"/>
                <a:gd name="T32" fmla="*/ 0 w 79"/>
                <a:gd name="T33" fmla="*/ 0 h 77"/>
                <a:gd name="T34" fmla="*/ 1 w 79"/>
                <a:gd name="T35" fmla="*/ 1 h 77"/>
                <a:gd name="T36" fmla="*/ 1 w 79"/>
                <a:gd name="T37" fmla="*/ 2 h 77"/>
                <a:gd name="T38" fmla="*/ 1 w 79"/>
                <a:gd name="T39" fmla="*/ 2 h 77"/>
                <a:gd name="T40" fmla="*/ 3 w 79"/>
                <a:gd name="T41" fmla="*/ 2 h 77"/>
                <a:gd name="T42" fmla="*/ 0 w 79"/>
                <a:gd name="T43"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9" h="77">
                  <a:moveTo>
                    <a:pt x="64" y="62"/>
                  </a:moveTo>
                  <a:cubicBezTo>
                    <a:pt x="64" y="62"/>
                    <a:pt x="64" y="63"/>
                    <a:pt x="63" y="63"/>
                  </a:cubicBezTo>
                  <a:cubicBezTo>
                    <a:pt x="78" y="77"/>
                    <a:pt x="78" y="77"/>
                    <a:pt x="78" y="77"/>
                  </a:cubicBezTo>
                  <a:cubicBezTo>
                    <a:pt x="79" y="76"/>
                    <a:pt x="79" y="76"/>
                    <a:pt x="79" y="76"/>
                  </a:cubicBezTo>
                  <a:cubicBezTo>
                    <a:pt x="77" y="74"/>
                    <a:pt x="77" y="74"/>
                    <a:pt x="77" y="74"/>
                  </a:cubicBezTo>
                  <a:cubicBezTo>
                    <a:pt x="76" y="74"/>
                    <a:pt x="76" y="74"/>
                    <a:pt x="76" y="74"/>
                  </a:cubicBezTo>
                  <a:cubicBezTo>
                    <a:pt x="76" y="74"/>
                    <a:pt x="75" y="74"/>
                    <a:pt x="75" y="74"/>
                  </a:cubicBezTo>
                  <a:cubicBezTo>
                    <a:pt x="75" y="74"/>
                    <a:pt x="76" y="74"/>
                    <a:pt x="76" y="73"/>
                  </a:cubicBezTo>
                  <a:cubicBezTo>
                    <a:pt x="64" y="62"/>
                    <a:pt x="64" y="62"/>
                    <a:pt x="64" y="62"/>
                  </a:cubicBezTo>
                  <a:moveTo>
                    <a:pt x="2" y="3"/>
                  </a:moveTo>
                  <a:cubicBezTo>
                    <a:pt x="2" y="4"/>
                    <a:pt x="2" y="4"/>
                    <a:pt x="2" y="4"/>
                  </a:cubicBezTo>
                  <a:cubicBezTo>
                    <a:pt x="25" y="25"/>
                    <a:pt x="25" y="25"/>
                    <a:pt x="25" y="25"/>
                  </a:cubicBezTo>
                  <a:cubicBezTo>
                    <a:pt x="25" y="25"/>
                    <a:pt x="26" y="25"/>
                    <a:pt x="27" y="25"/>
                  </a:cubicBezTo>
                  <a:cubicBezTo>
                    <a:pt x="4" y="4"/>
                    <a:pt x="4" y="4"/>
                    <a:pt x="4" y="4"/>
                  </a:cubicBezTo>
                  <a:cubicBezTo>
                    <a:pt x="2" y="3"/>
                    <a:pt x="2" y="3"/>
                    <a:pt x="2" y="3"/>
                  </a:cubicBezTo>
                  <a:moveTo>
                    <a:pt x="0" y="0"/>
                  </a:moveTo>
                  <a:cubicBezTo>
                    <a:pt x="0" y="0"/>
                    <a:pt x="0" y="0"/>
                    <a:pt x="0" y="0"/>
                  </a:cubicBezTo>
                  <a:cubicBezTo>
                    <a:pt x="0" y="0"/>
                    <a:pt x="0" y="1"/>
                    <a:pt x="1" y="1"/>
                  </a:cubicBezTo>
                  <a:cubicBezTo>
                    <a:pt x="1" y="1"/>
                    <a:pt x="1" y="1"/>
                    <a:pt x="1" y="2"/>
                  </a:cubicBezTo>
                  <a:cubicBezTo>
                    <a:pt x="1" y="2"/>
                    <a:pt x="1" y="2"/>
                    <a:pt x="1" y="2"/>
                  </a:cubicBezTo>
                  <a:cubicBezTo>
                    <a:pt x="3" y="2"/>
                    <a:pt x="3" y="2"/>
                    <a:pt x="3" y="2"/>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 name="í$ḷiḓè">
              <a:extLst>
                <a:ext uri="{FF2B5EF4-FFF2-40B4-BE49-F238E27FC236}">
                  <a16:creationId xmlns:a16="http://schemas.microsoft.com/office/drawing/2014/main" id="{85ED948A-A50F-419B-ACE1-70867C6B57F8}"/>
                </a:ext>
              </a:extLst>
            </p:cNvPr>
            <p:cNvSpPr/>
            <p:nvPr/>
          </p:nvSpPr>
          <p:spPr bwMode="auto">
            <a:xfrm>
              <a:off x="5605252" y="1504458"/>
              <a:ext cx="369773" cy="360643"/>
            </a:xfrm>
            <a:custGeom>
              <a:avLst/>
              <a:gdLst>
                <a:gd name="T0" fmla="*/ 2 w 39"/>
                <a:gd name="T1" fmla="*/ 0 h 38"/>
                <a:gd name="T2" fmla="*/ 0 w 39"/>
                <a:gd name="T3" fmla="*/ 0 h 38"/>
                <a:gd name="T4" fmla="*/ 38 w 39"/>
                <a:gd name="T5" fmla="*/ 38 h 38"/>
                <a:gd name="T6" fmla="*/ 39 w 39"/>
                <a:gd name="T7" fmla="*/ 37 h 38"/>
                <a:gd name="T8" fmla="*/ 2 w 39"/>
                <a:gd name="T9" fmla="*/ 0 h 38"/>
              </a:gdLst>
              <a:ahLst/>
              <a:cxnLst>
                <a:cxn ang="0">
                  <a:pos x="T0" y="T1"/>
                </a:cxn>
                <a:cxn ang="0">
                  <a:pos x="T2" y="T3"/>
                </a:cxn>
                <a:cxn ang="0">
                  <a:pos x="T4" y="T5"/>
                </a:cxn>
                <a:cxn ang="0">
                  <a:pos x="T6" y="T7"/>
                </a:cxn>
                <a:cxn ang="0">
                  <a:pos x="T8" y="T9"/>
                </a:cxn>
              </a:cxnLst>
              <a:rect l="0" t="0" r="r" b="b"/>
              <a:pathLst>
                <a:path w="39" h="38">
                  <a:moveTo>
                    <a:pt x="2" y="0"/>
                  </a:moveTo>
                  <a:cubicBezTo>
                    <a:pt x="1" y="0"/>
                    <a:pt x="0" y="0"/>
                    <a:pt x="0" y="0"/>
                  </a:cubicBezTo>
                  <a:cubicBezTo>
                    <a:pt x="38" y="38"/>
                    <a:pt x="38" y="38"/>
                    <a:pt x="38" y="38"/>
                  </a:cubicBezTo>
                  <a:cubicBezTo>
                    <a:pt x="39" y="38"/>
                    <a:pt x="39" y="37"/>
                    <a:pt x="39" y="37"/>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iṥľídê">
              <a:extLst>
                <a:ext uri="{FF2B5EF4-FFF2-40B4-BE49-F238E27FC236}">
                  <a16:creationId xmlns:a16="http://schemas.microsoft.com/office/drawing/2014/main" id="{9DAA8D80-8DF9-4ED7-A168-961A38E35F50}"/>
                </a:ext>
              </a:extLst>
            </p:cNvPr>
            <p:cNvSpPr/>
            <p:nvPr/>
          </p:nvSpPr>
          <p:spPr bwMode="auto">
            <a:xfrm>
              <a:off x="6080022" y="1960969"/>
              <a:ext cx="18260" cy="9130"/>
            </a:xfrm>
            <a:custGeom>
              <a:avLst/>
              <a:gdLst>
                <a:gd name="T0" fmla="*/ 1 w 2"/>
                <a:gd name="T1" fmla="*/ 0 h 1"/>
                <a:gd name="T2" fmla="*/ 0 w 2"/>
                <a:gd name="T3" fmla="*/ 1 h 1"/>
                <a:gd name="T4" fmla="*/ 1 w 2"/>
                <a:gd name="T5" fmla="*/ 1 h 1"/>
                <a:gd name="T6" fmla="*/ 2 w 2"/>
                <a:gd name="T7" fmla="*/ 1 h 1"/>
                <a:gd name="T8" fmla="*/ 1 w 2"/>
                <a:gd name="T9" fmla="*/ 0 h 1"/>
              </a:gdLst>
              <a:ahLst/>
              <a:cxnLst>
                <a:cxn ang="0">
                  <a:pos x="T0" y="T1"/>
                </a:cxn>
                <a:cxn ang="0">
                  <a:pos x="T2" y="T3"/>
                </a:cxn>
                <a:cxn ang="0">
                  <a:pos x="T4" y="T5"/>
                </a:cxn>
                <a:cxn ang="0">
                  <a:pos x="T6" y="T7"/>
                </a:cxn>
                <a:cxn ang="0">
                  <a:pos x="T8" y="T9"/>
                </a:cxn>
              </a:cxnLst>
              <a:rect l="0" t="0" r="r" b="b"/>
              <a:pathLst>
                <a:path w="2" h="1">
                  <a:moveTo>
                    <a:pt x="1" y="0"/>
                  </a:moveTo>
                  <a:cubicBezTo>
                    <a:pt x="1" y="1"/>
                    <a:pt x="0" y="1"/>
                    <a:pt x="0" y="1"/>
                  </a:cubicBezTo>
                  <a:cubicBezTo>
                    <a:pt x="0" y="1"/>
                    <a:pt x="1" y="1"/>
                    <a:pt x="1" y="1"/>
                  </a:cubicBezTo>
                  <a:cubicBezTo>
                    <a:pt x="1" y="1"/>
                    <a:pt x="1" y="1"/>
                    <a:pt x="2" y="1"/>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8" name="íSḷíďê">
              <a:extLst>
                <a:ext uri="{FF2B5EF4-FFF2-40B4-BE49-F238E27FC236}">
                  <a16:creationId xmlns:a16="http://schemas.microsoft.com/office/drawing/2014/main" id="{819810E5-886D-4582-B752-EAC531214BE6}"/>
                </a:ext>
              </a:extLst>
            </p:cNvPr>
            <p:cNvSpPr/>
            <p:nvPr/>
          </p:nvSpPr>
          <p:spPr bwMode="auto">
            <a:xfrm>
              <a:off x="6121108" y="1997489"/>
              <a:ext cx="894759" cy="867369"/>
            </a:xfrm>
            <a:custGeom>
              <a:avLst/>
              <a:gdLst>
                <a:gd name="T0" fmla="*/ 17 w 94"/>
                <a:gd name="T1" fmla="*/ 18 h 91"/>
                <a:gd name="T2" fmla="*/ 94 w 94"/>
                <a:gd name="T3" fmla="*/ 91 h 91"/>
                <a:gd name="T4" fmla="*/ 94 w 94"/>
                <a:gd name="T5" fmla="*/ 91 h 91"/>
                <a:gd name="T6" fmla="*/ 19 w 94"/>
                <a:gd name="T7" fmla="*/ 18 h 91"/>
                <a:gd name="T8" fmla="*/ 17 w 94"/>
                <a:gd name="T9" fmla="*/ 18 h 91"/>
                <a:gd name="T10" fmla="*/ 1 w 94"/>
                <a:gd name="T11" fmla="*/ 0 h 91"/>
                <a:gd name="T12" fmla="*/ 0 w 94"/>
                <a:gd name="T13" fmla="*/ 1 h 91"/>
                <a:gd name="T14" fmla="*/ 6 w 94"/>
                <a:gd name="T15" fmla="*/ 7 h 91"/>
                <a:gd name="T16" fmla="*/ 16 w 94"/>
                <a:gd name="T17" fmla="*/ 17 h 91"/>
                <a:gd name="T18" fmla="*/ 18 w 94"/>
                <a:gd name="T19" fmla="*/ 17 h 91"/>
                <a:gd name="T20" fmla="*/ 1 w 94"/>
                <a:gd name="T21"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91">
                  <a:moveTo>
                    <a:pt x="17" y="18"/>
                  </a:moveTo>
                  <a:cubicBezTo>
                    <a:pt x="94" y="91"/>
                    <a:pt x="94" y="91"/>
                    <a:pt x="94" y="91"/>
                  </a:cubicBezTo>
                  <a:cubicBezTo>
                    <a:pt x="94" y="91"/>
                    <a:pt x="94" y="91"/>
                    <a:pt x="94" y="91"/>
                  </a:cubicBezTo>
                  <a:cubicBezTo>
                    <a:pt x="19" y="18"/>
                    <a:pt x="19" y="18"/>
                    <a:pt x="19" y="18"/>
                  </a:cubicBezTo>
                  <a:cubicBezTo>
                    <a:pt x="17" y="18"/>
                    <a:pt x="17" y="18"/>
                    <a:pt x="17" y="18"/>
                  </a:cubicBezTo>
                  <a:moveTo>
                    <a:pt x="1" y="0"/>
                  </a:moveTo>
                  <a:cubicBezTo>
                    <a:pt x="0" y="1"/>
                    <a:pt x="0" y="1"/>
                    <a:pt x="0" y="1"/>
                  </a:cubicBezTo>
                  <a:cubicBezTo>
                    <a:pt x="6" y="7"/>
                    <a:pt x="6" y="7"/>
                    <a:pt x="6" y="7"/>
                  </a:cubicBezTo>
                  <a:cubicBezTo>
                    <a:pt x="16" y="17"/>
                    <a:pt x="16" y="17"/>
                    <a:pt x="16" y="17"/>
                  </a:cubicBezTo>
                  <a:cubicBezTo>
                    <a:pt x="18" y="17"/>
                    <a:pt x="18" y="17"/>
                    <a:pt x="18" y="17"/>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9" name="íš1iḑé">
              <a:extLst>
                <a:ext uri="{FF2B5EF4-FFF2-40B4-BE49-F238E27FC236}">
                  <a16:creationId xmlns:a16="http://schemas.microsoft.com/office/drawing/2014/main" id="{2A870808-AB67-4ABF-A34E-33322E772FA4}"/>
                </a:ext>
              </a:extLst>
            </p:cNvPr>
            <p:cNvSpPr/>
            <p:nvPr/>
          </p:nvSpPr>
          <p:spPr bwMode="auto">
            <a:xfrm>
              <a:off x="7015867" y="2864859"/>
              <a:ext cx="9130" cy="9130"/>
            </a:xfrm>
            <a:custGeom>
              <a:avLst/>
              <a:gdLst>
                <a:gd name="T0" fmla="*/ 0 w 1"/>
                <a:gd name="T1" fmla="*/ 0 h 1"/>
                <a:gd name="T2" fmla="*/ 1 w 1"/>
                <a:gd name="T3" fmla="*/ 1 h 1"/>
                <a:gd name="T4" fmla="*/ 1 w 1"/>
                <a:gd name="T5" fmla="*/ 1 h 1"/>
                <a:gd name="T6" fmla="*/ 0 w 1"/>
                <a:gd name="T7" fmla="*/ 0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cubicBezTo>
                    <a:pt x="1" y="1"/>
                    <a:pt x="1" y="1"/>
                    <a:pt x="1" y="1"/>
                  </a:cubicBezTo>
                  <a:cubicBezTo>
                    <a:pt x="1" y="1"/>
                    <a:pt x="1" y="1"/>
                    <a:pt x="1" y="1"/>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0" name="ïŝḻîde">
              <a:extLst>
                <a:ext uri="{FF2B5EF4-FFF2-40B4-BE49-F238E27FC236}">
                  <a16:creationId xmlns:a16="http://schemas.microsoft.com/office/drawing/2014/main" id="{8F4FF3CD-A7DC-4D64-9A17-72B1F4040457}"/>
                </a:ext>
              </a:extLst>
            </p:cNvPr>
            <p:cNvSpPr/>
            <p:nvPr/>
          </p:nvSpPr>
          <p:spPr bwMode="auto">
            <a:xfrm>
              <a:off x="6271756" y="2157268"/>
              <a:ext cx="27391" cy="13695"/>
            </a:xfrm>
            <a:custGeom>
              <a:avLst/>
              <a:gdLst>
                <a:gd name="T0" fmla="*/ 0 w 6"/>
                <a:gd name="T1" fmla="*/ 0 h 3"/>
                <a:gd name="T2" fmla="*/ 2 w 6"/>
                <a:gd name="T3" fmla="*/ 3 h 3"/>
                <a:gd name="T4" fmla="*/ 6 w 6"/>
                <a:gd name="T5" fmla="*/ 3 h 3"/>
                <a:gd name="T6" fmla="*/ 4 w 6"/>
                <a:gd name="T7" fmla="*/ 0 h 3"/>
                <a:gd name="T8" fmla="*/ 0 w 6"/>
                <a:gd name="T9" fmla="*/ 0 h 3"/>
              </a:gdLst>
              <a:ahLst/>
              <a:cxnLst>
                <a:cxn ang="0">
                  <a:pos x="T0" y="T1"/>
                </a:cxn>
                <a:cxn ang="0">
                  <a:pos x="T2" y="T3"/>
                </a:cxn>
                <a:cxn ang="0">
                  <a:pos x="T4" y="T5"/>
                </a:cxn>
                <a:cxn ang="0">
                  <a:pos x="T6" y="T7"/>
                </a:cxn>
                <a:cxn ang="0">
                  <a:pos x="T8" y="T9"/>
                </a:cxn>
              </a:cxnLst>
              <a:rect l="0" t="0" r="r" b="b"/>
              <a:pathLst>
                <a:path w="6" h="3">
                  <a:moveTo>
                    <a:pt x="0" y="0"/>
                  </a:moveTo>
                  <a:lnTo>
                    <a:pt x="2" y="3"/>
                  </a:lnTo>
                  <a:lnTo>
                    <a:pt x="6" y="3"/>
                  </a:lnTo>
                  <a:lnTo>
                    <a:pt x="4"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 name="íṣliďé">
              <a:extLst>
                <a:ext uri="{FF2B5EF4-FFF2-40B4-BE49-F238E27FC236}">
                  <a16:creationId xmlns:a16="http://schemas.microsoft.com/office/drawing/2014/main" id="{592311F9-9462-4B47-8DB8-BF1070A98AEA}"/>
                </a:ext>
              </a:extLst>
            </p:cNvPr>
            <p:cNvSpPr/>
            <p:nvPr/>
          </p:nvSpPr>
          <p:spPr bwMode="auto">
            <a:xfrm>
              <a:off x="6271756" y="2157268"/>
              <a:ext cx="27391" cy="13695"/>
            </a:xfrm>
            <a:custGeom>
              <a:avLst/>
              <a:gdLst>
                <a:gd name="T0" fmla="*/ 0 w 6"/>
                <a:gd name="T1" fmla="*/ 0 h 3"/>
                <a:gd name="T2" fmla="*/ 2 w 6"/>
                <a:gd name="T3" fmla="*/ 3 h 3"/>
                <a:gd name="T4" fmla="*/ 6 w 6"/>
                <a:gd name="T5" fmla="*/ 3 h 3"/>
                <a:gd name="T6" fmla="*/ 4 w 6"/>
                <a:gd name="T7" fmla="*/ 0 h 3"/>
                <a:gd name="T8" fmla="*/ 0 w 6"/>
                <a:gd name="T9" fmla="*/ 0 h 3"/>
              </a:gdLst>
              <a:ahLst/>
              <a:cxnLst>
                <a:cxn ang="0">
                  <a:pos x="T0" y="T1"/>
                </a:cxn>
                <a:cxn ang="0">
                  <a:pos x="T2" y="T3"/>
                </a:cxn>
                <a:cxn ang="0">
                  <a:pos x="T4" y="T5"/>
                </a:cxn>
                <a:cxn ang="0">
                  <a:pos x="T6" y="T7"/>
                </a:cxn>
                <a:cxn ang="0">
                  <a:pos x="T8" y="T9"/>
                </a:cxn>
              </a:cxnLst>
              <a:rect l="0" t="0" r="r" b="b"/>
              <a:pathLst>
                <a:path w="6" h="3">
                  <a:moveTo>
                    <a:pt x="0" y="0"/>
                  </a:moveTo>
                  <a:lnTo>
                    <a:pt x="2" y="3"/>
                  </a:lnTo>
                  <a:lnTo>
                    <a:pt x="6" y="3"/>
                  </a:lnTo>
                  <a:lnTo>
                    <a:pt x="4" y="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 name="iṧḷiḋé">
              <a:extLst>
                <a:ext uri="{FF2B5EF4-FFF2-40B4-BE49-F238E27FC236}">
                  <a16:creationId xmlns:a16="http://schemas.microsoft.com/office/drawing/2014/main" id="{25832AB5-F1C2-4F16-BAF5-A3934A232B71}"/>
                </a:ext>
              </a:extLst>
            </p:cNvPr>
            <p:cNvSpPr/>
            <p:nvPr/>
          </p:nvSpPr>
          <p:spPr bwMode="auto">
            <a:xfrm>
              <a:off x="6111978" y="1988359"/>
              <a:ext cx="18260" cy="18260"/>
            </a:xfrm>
            <a:custGeom>
              <a:avLst/>
              <a:gdLst>
                <a:gd name="T0" fmla="*/ 2 w 4"/>
                <a:gd name="T1" fmla="*/ 0 h 4"/>
                <a:gd name="T2" fmla="*/ 0 w 4"/>
                <a:gd name="T3" fmla="*/ 2 h 4"/>
                <a:gd name="T4" fmla="*/ 2 w 4"/>
                <a:gd name="T5" fmla="*/ 4 h 4"/>
                <a:gd name="T6" fmla="*/ 4 w 4"/>
                <a:gd name="T7" fmla="*/ 2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lnTo>
                    <a:pt x="0" y="2"/>
                  </a:lnTo>
                  <a:lnTo>
                    <a:pt x="2" y="4"/>
                  </a:lnTo>
                  <a:lnTo>
                    <a:pt x="4"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 name="ïsľíḓé">
              <a:extLst>
                <a:ext uri="{FF2B5EF4-FFF2-40B4-BE49-F238E27FC236}">
                  <a16:creationId xmlns:a16="http://schemas.microsoft.com/office/drawing/2014/main" id="{70299644-BF22-4523-9F0C-3F04823530D0}"/>
                </a:ext>
              </a:extLst>
            </p:cNvPr>
            <p:cNvSpPr/>
            <p:nvPr/>
          </p:nvSpPr>
          <p:spPr bwMode="auto">
            <a:xfrm>
              <a:off x="6111978" y="1988359"/>
              <a:ext cx="18260" cy="18260"/>
            </a:xfrm>
            <a:custGeom>
              <a:avLst/>
              <a:gdLst>
                <a:gd name="T0" fmla="*/ 2 w 4"/>
                <a:gd name="T1" fmla="*/ 0 h 4"/>
                <a:gd name="T2" fmla="*/ 0 w 4"/>
                <a:gd name="T3" fmla="*/ 2 h 4"/>
                <a:gd name="T4" fmla="*/ 2 w 4"/>
                <a:gd name="T5" fmla="*/ 4 h 4"/>
                <a:gd name="T6" fmla="*/ 4 w 4"/>
                <a:gd name="T7" fmla="*/ 2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lnTo>
                    <a:pt x="0" y="2"/>
                  </a:lnTo>
                  <a:lnTo>
                    <a:pt x="2" y="4"/>
                  </a:lnTo>
                  <a:lnTo>
                    <a:pt x="4" y="2"/>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ïşļiḍê">
              <a:extLst>
                <a:ext uri="{FF2B5EF4-FFF2-40B4-BE49-F238E27FC236}">
                  <a16:creationId xmlns:a16="http://schemas.microsoft.com/office/drawing/2014/main" id="{A731DE1E-AD85-451C-B853-EE6B2871D50E}"/>
                </a:ext>
              </a:extLst>
            </p:cNvPr>
            <p:cNvSpPr/>
            <p:nvPr/>
          </p:nvSpPr>
          <p:spPr bwMode="auto">
            <a:xfrm>
              <a:off x="6175889" y="2065966"/>
              <a:ext cx="839977" cy="798893"/>
            </a:xfrm>
            <a:custGeom>
              <a:avLst/>
              <a:gdLst>
                <a:gd name="T0" fmla="*/ 11 w 88"/>
                <a:gd name="T1" fmla="*/ 11 h 84"/>
                <a:gd name="T2" fmla="*/ 85 w 88"/>
                <a:gd name="T3" fmla="*/ 82 h 84"/>
                <a:gd name="T4" fmla="*/ 87 w 88"/>
                <a:gd name="T5" fmla="*/ 84 h 84"/>
                <a:gd name="T6" fmla="*/ 88 w 88"/>
                <a:gd name="T7" fmla="*/ 84 h 84"/>
                <a:gd name="T8" fmla="*/ 11 w 88"/>
                <a:gd name="T9" fmla="*/ 11 h 84"/>
                <a:gd name="T10" fmla="*/ 11 w 88"/>
                <a:gd name="T11" fmla="*/ 11 h 84"/>
                <a:gd name="T12" fmla="*/ 0 w 88"/>
                <a:gd name="T13" fmla="*/ 0 h 84"/>
                <a:gd name="T14" fmla="*/ 10 w 88"/>
                <a:gd name="T15" fmla="*/ 10 h 84"/>
                <a:gd name="T16" fmla="*/ 10 w 88"/>
                <a:gd name="T17" fmla="*/ 10 h 84"/>
                <a:gd name="T18" fmla="*/ 0 w 88"/>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84">
                  <a:moveTo>
                    <a:pt x="11" y="11"/>
                  </a:moveTo>
                  <a:cubicBezTo>
                    <a:pt x="85" y="82"/>
                    <a:pt x="85" y="82"/>
                    <a:pt x="85" y="82"/>
                  </a:cubicBezTo>
                  <a:cubicBezTo>
                    <a:pt x="87" y="84"/>
                    <a:pt x="87" y="84"/>
                    <a:pt x="87" y="84"/>
                  </a:cubicBezTo>
                  <a:cubicBezTo>
                    <a:pt x="87" y="84"/>
                    <a:pt x="88" y="84"/>
                    <a:pt x="88" y="84"/>
                  </a:cubicBezTo>
                  <a:cubicBezTo>
                    <a:pt x="11" y="11"/>
                    <a:pt x="11" y="11"/>
                    <a:pt x="11" y="11"/>
                  </a:cubicBezTo>
                  <a:cubicBezTo>
                    <a:pt x="11" y="11"/>
                    <a:pt x="11" y="11"/>
                    <a:pt x="11" y="11"/>
                  </a:cubicBezTo>
                  <a:moveTo>
                    <a:pt x="0" y="0"/>
                  </a:moveTo>
                  <a:cubicBezTo>
                    <a:pt x="10" y="10"/>
                    <a:pt x="10" y="10"/>
                    <a:pt x="10" y="10"/>
                  </a:cubicBezTo>
                  <a:cubicBezTo>
                    <a:pt x="10" y="10"/>
                    <a:pt x="10" y="10"/>
                    <a:pt x="10" y="1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 name="ísļíḍê">
              <a:extLst>
                <a:ext uri="{FF2B5EF4-FFF2-40B4-BE49-F238E27FC236}">
                  <a16:creationId xmlns:a16="http://schemas.microsoft.com/office/drawing/2014/main" id="{DC7090A6-1B90-488F-8435-269AD280471C}"/>
                </a:ext>
              </a:extLst>
            </p:cNvPr>
            <p:cNvSpPr/>
            <p:nvPr/>
          </p:nvSpPr>
          <p:spPr bwMode="auto">
            <a:xfrm>
              <a:off x="7006736" y="2864859"/>
              <a:ext cx="18260" cy="9130"/>
            </a:xfrm>
            <a:custGeom>
              <a:avLst/>
              <a:gdLst>
                <a:gd name="T0" fmla="*/ 0 w 2"/>
                <a:gd name="T1" fmla="*/ 0 h 1"/>
                <a:gd name="T2" fmla="*/ 2 w 2"/>
                <a:gd name="T3" fmla="*/ 1 h 1"/>
                <a:gd name="T4" fmla="*/ 2 w 2"/>
                <a:gd name="T5" fmla="*/ 1 h 1"/>
                <a:gd name="T6" fmla="*/ 1 w 2"/>
                <a:gd name="T7" fmla="*/ 0 h 1"/>
                <a:gd name="T8" fmla="*/ 0 w 2"/>
                <a:gd name="T9" fmla="*/ 0 h 1"/>
              </a:gdLst>
              <a:ahLst/>
              <a:cxnLst>
                <a:cxn ang="0">
                  <a:pos x="T0" y="T1"/>
                </a:cxn>
                <a:cxn ang="0">
                  <a:pos x="T2" y="T3"/>
                </a:cxn>
                <a:cxn ang="0">
                  <a:pos x="T4" y="T5"/>
                </a:cxn>
                <a:cxn ang="0">
                  <a:pos x="T6" y="T7"/>
                </a:cxn>
                <a:cxn ang="0">
                  <a:pos x="T8" y="T9"/>
                </a:cxn>
              </a:cxnLst>
              <a:rect l="0" t="0" r="r" b="b"/>
              <a:pathLst>
                <a:path w="2" h="1">
                  <a:moveTo>
                    <a:pt x="0" y="0"/>
                  </a:moveTo>
                  <a:cubicBezTo>
                    <a:pt x="2" y="1"/>
                    <a:pt x="2" y="1"/>
                    <a:pt x="2" y="1"/>
                  </a:cubicBezTo>
                  <a:cubicBezTo>
                    <a:pt x="2" y="1"/>
                    <a:pt x="2" y="1"/>
                    <a:pt x="2" y="1"/>
                  </a:cubicBezTo>
                  <a:cubicBezTo>
                    <a:pt x="1" y="0"/>
                    <a:pt x="1" y="0"/>
                    <a:pt x="1" y="0"/>
                  </a:cubicBezTo>
                  <a:cubicBezTo>
                    <a:pt x="1"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 name="íṩľíďé">
              <a:extLst>
                <a:ext uri="{FF2B5EF4-FFF2-40B4-BE49-F238E27FC236}">
                  <a16:creationId xmlns:a16="http://schemas.microsoft.com/office/drawing/2014/main" id="{1D8DC2E9-B417-47CE-AE06-FE5A081290C9}"/>
                </a:ext>
              </a:extLst>
            </p:cNvPr>
            <p:cNvSpPr/>
            <p:nvPr/>
          </p:nvSpPr>
          <p:spPr bwMode="auto">
            <a:xfrm>
              <a:off x="6988476" y="2846598"/>
              <a:ext cx="18260" cy="18260"/>
            </a:xfrm>
            <a:custGeom>
              <a:avLst/>
              <a:gdLst>
                <a:gd name="T0" fmla="*/ 0 w 2"/>
                <a:gd name="T1" fmla="*/ 0 h 2"/>
                <a:gd name="T2" fmla="*/ 1 w 2"/>
                <a:gd name="T3" fmla="*/ 2 h 2"/>
                <a:gd name="T4" fmla="*/ 2 w 2"/>
                <a:gd name="T5" fmla="*/ 2 h 2"/>
                <a:gd name="T6" fmla="*/ 0 w 2"/>
                <a:gd name="T7" fmla="*/ 0 h 2"/>
              </a:gdLst>
              <a:ahLst/>
              <a:cxnLst>
                <a:cxn ang="0">
                  <a:pos x="T0" y="T1"/>
                </a:cxn>
                <a:cxn ang="0">
                  <a:pos x="T2" y="T3"/>
                </a:cxn>
                <a:cxn ang="0">
                  <a:pos x="T4" y="T5"/>
                </a:cxn>
                <a:cxn ang="0">
                  <a:pos x="T6" y="T7"/>
                </a:cxn>
              </a:cxnLst>
              <a:rect l="0" t="0" r="r" b="b"/>
              <a:pathLst>
                <a:path w="2" h="2">
                  <a:moveTo>
                    <a:pt x="0" y="0"/>
                  </a:moveTo>
                  <a:cubicBezTo>
                    <a:pt x="1" y="2"/>
                    <a:pt x="1" y="2"/>
                    <a:pt x="1" y="2"/>
                  </a:cubicBezTo>
                  <a:cubicBezTo>
                    <a:pt x="1" y="2"/>
                    <a:pt x="2" y="2"/>
                    <a:pt x="2" y="2"/>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7" name="îś1ide">
              <a:extLst>
                <a:ext uri="{FF2B5EF4-FFF2-40B4-BE49-F238E27FC236}">
                  <a16:creationId xmlns:a16="http://schemas.microsoft.com/office/drawing/2014/main" id="{851A03A9-13E1-4B61-A085-199D8A49095C}"/>
                </a:ext>
              </a:extLst>
            </p:cNvPr>
            <p:cNvSpPr/>
            <p:nvPr/>
          </p:nvSpPr>
          <p:spPr bwMode="auto">
            <a:xfrm>
              <a:off x="6997606" y="2864859"/>
              <a:ext cx="27391" cy="18260"/>
            </a:xfrm>
            <a:custGeom>
              <a:avLst/>
              <a:gdLst>
                <a:gd name="T0" fmla="*/ 0 w 3"/>
                <a:gd name="T1" fmla="*/ 0 h 2"/>
                <a:gd name="T2" fmla="*/ 2 w 3"/>
                <a:gd name="T3" fmla="*/ 2 h 2"/>
                <a:gd name="T4" fmla="*/ 3 w 3"/>
                <a:gd name="T5" fmla="*/ 1 h 2"/>
                <a:gd name="T6" fmla="*/ 1 w 3"/>
                <a:gd name="T7" fmla="*/ 0 h 2"/>
                <a:gd name="T8" fmla="*/ 0 w 3"/>
                <a:gd name="T9" fmla="*/ 0 h 2"/>
              </a:gdLst>
              <a:ahLst/>
              <a:cxnLst>
                <a:cxn ang="0">
                  <a:pos x="T0" y="T1"/>
                </a:cxn>
                <a:cxn ang="0">
                  <a:pos x="T2" y="T3"/>
                </a:cxn>
                <a:cxn ang="0">
                  <a:pos x="T4" y="T5"/>
                </a:cxn>
                <a:cxn ang="0">
                  <a:pos x="T6" y="T7"/>
                </a:cxn>
                <a:cxn ang="0">
                  <a:pos x="T8" y="T9"/>
                </a:cxn>
              </a:cxnLst>
              <a:rect l="0" t="0" r="r" b="b"/>
              <a:pathLst>
                <a:path w="3" h="2">
                  <a:moveTo>
                    <a:pt x="0" y="0"/>
                  </a:moveTo>
                  <a:cubicBezTo>
                    <a:pt x="2" y="2"/>
                    <a:pt x="2" y="2"/>
                    <a:pt x="2" y="2"/>
                  </a:cubicBezTo>
                  <a:cubicBezTo>
                    <a:pt x="3" y="2"/>
                    <a:pt x="3" y="2"/>
                    <a:pt x="3" y="1"/>
                  </a:cubicBezTo>
                  <a:cubicBezTo>
                    <a:pt x="1" y="0"/>
                    <a:pt x="1" y="0"/>
                    <a:pt x="1" y="0"/>
                  </a:cubicBezTo>
                  <a:cubicBezTo>
                    <a:pt x="1"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8" name="iSļíḋè">
              <a:extLst>
                <a:ext uri="{FF2B5EF4-FFF2-40B4-BE49-F238E27FC236}">
                  <a16:creationId xmlns:a16="http://schemas.microsoft.com/office/drawing/2014/main" id="{C5DC52E0-8395-4192-BF90-26F37DE73CB2}"/>
                </a:ext>
              </a:extLst>
            </p:cNvPr>
            <p:cNvSpPr/>
            <p:nvPr/>
          </p:nvSpPr>
          <p:spPr bwMode="auto">
            <a:xfrm>
              <a:off x="6271756" y="2157268"/>
              <a:ext cx="9130" cy="13695"/>
            </a:xfrm>
            <a:custGeom>
              <a:avLst/>
              <a:gdLst>
                <a:gd name="T0" fmla="*/ 0 w 2"/>
                <a:gd name="T1" fmla="*/ 0 h 3"/>
                <a:gd name="T2" fmla="*/ 2 w 2"/>
                <a:gd name="T3" fmla="*/ 3 h 3"/>
                <a:gd name="T4" fmla="*/ 2 w 2"/>
                <a:gd name="T5" fmla="*/ 3 h 3"/>
                <a:gd name="T6" fmla="*/ 0 w 2"/>
                <a:gd name="T7" fmla="*/ 0 h 3"/>
                <a:gd name="T8" fmla="*/ 0 w 2"/>
                <a:gd name="T9" fmla="*/ 0 h 3"/>
              </a:gdLst>
              <a:ahLst/>
              <a:cxnLst>
                <a:cxn ang="0">
                  <a:pos x="T0" y="T1"/>
                </a:cxn>
                <a:cxn ang="0">
                  <a:pos x="T2" y="T3"/>
                </a:cxn>
                <a:cxn ang="0">
                  <a:pos x="T4" y="T5"/>
                </a:cxn>
                <a:cxn ang="0">
                  <a:pos x="T6" y="T7"/>
                </a:cxn>
                <a:cxn ang="0">
                  <a:pos x="T8" y="T9"/>
                </a:cxn>
              </a:cxnLst>
              <a:rect l="0" t="0" r="r" b="b"/>
              <a:pathLst>
                <a:path w="2" h="3">
                  <a:moveTo>
                    <a:pt x="0" y="0"/>
                  </a:moveTo>
                  <a:lnTo>
                    <a:pt x="2" y="3"/>
                  </a:lnTo>
                  <a:lnTo>
                    <a:pt x="2" y="3"/>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9" name="iṥḻiḓe">
              <a:extLst>
                <a:ext uri="{FF2B5EF4-FFF2-40B4-BE49-F238E27FC236}">
                  <a16:creationId xmlns:a16="http://schemas.microsoft.com/office/drawing/2014/main" id="{A5A19C9D-6398-41EA-B515-69FEB58DE026}"/>
                </a:ext>
              </a:extLst>
            </p:cNvPr>
            <p:cNvSpPr/>
            <p:nvPr/>
          </p:nvSpPr>
          <p:spPr bwMode="auto">
            <a:xfrm>
              <a:off x="6271756" y="2157268"/>
              <a:ext cx="9130" cy="13695"/>
            </a:xfrm>
            <a:custGeom>
              <a:avLst/>
              <a:gdLst>
                <a:gd name="T0" fmla="*/ 0 w 2"/>
                <a:gd name="T1" fmla="*/ 0 h 3"/>
                <a:gd name="T2" fmla="*/ 2 w 2"/>
                <a:gd name="T3" fmla="*/ 3 h 3"/>
                <a:gd name="T4" fmla="*/ 2 w 2"/>
                <a:gd name="T5" fmla="*/ 3 h 3"/>
                <a:gd name="T6" fmla="*/ 0 w 2"/>
                <a:gd name="T7" fmla="*/ 0 h 3"/>
                <a:gd name="T8" fmla="*/ 0 w 2"/>
                <a:gd name="T9" fmla="*/ 0 h 3"/>
              </a:gdLst>
              <a:ahLst/>
              <a:cxnLst>
                <a:cxn ang="0">
                  <a:pos x="T0" y="T1"/>
                </a:cxn>
                <a:cxn ang="0">
                  <a:pos x="T2" y="T3"/>
                </a:cxn>
                <a:cxn ang="0">
                  <a:pos x="T4" y="T5"/>
                </a:cxn>
                <a:cxn ang="0">
                  <a:pos x="T6" y="T7"/>
                </a:cxn>
                <a:cxn ang="0">
                  <a:pos x="T8" y="T9"/>
                </a:cxn>
              </a:cxnLst>
              <a:rect l="0" t="0" r="r" b="b"/>
              <a:pathLst>
                <a:path w="2" h="3">
                  <a:moveTo>
                    <a:pt x="0" y="0"/>
                  </a:moveTo>
                  <a:lnTo>
                    <a:pt x="2" y="3"/>
                  </a:lnTo>
                  <a:lnTo>
                    <a:pt x="2" y="3"/>
                  </a:lnTo>
                  <a:lnTo>
                    <a:pt x="0" y="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0" name="îṡlíďê">
              <a:extLst>
                <a:ext uri="{FF2B5EF4-FFF2-40B4-BE49-F238E27FC236}">
                  <a16:creationId xmlns:a16="http://schemas.microsoft.com/office/drawing/2014/main" id="{AB9A51B1-2E3C-4705-B464-B8D8AA0F99F4}"/>
                </a:ext>
              </a:extLst>
            </p:cNvPr>
            <p:cNvSpPr/>
            <p:nvPr/>
          </p:nvSpPr>
          <p:spPr bwMode="auto">
            <a:xfrm>
              <a:off x="5376998" y="1285334"/>
              <a:ext cx="27391" cy="18260"/>
            </a:xfrm>
            <a:custGeom>
              <a:avLst/>
              <a:gdLst>
                <a:gd name="T0" fmla="*/ 0 w 6"/>
                <a:gd name="T1" fmla="*/ 0 h 4"/>
                <a:gd name="T2" fmla="*/ 2 w 6"/>
                <a:gd name="T3" fmla="*/ 2 h 4"/>
                <a:gd name="T4" fmla="*/ 6 w 6"/>
                <a:gd name="T5" fmla="*/ 4 h 4"/>
                <a:gd name="T6" fmla="*/ 4 w 6"/>
                <a:gd name="T7" fmla="*/ 0 h 4"/>
                <a:gd name="T8" fmla="*/ 0 w 6"/>
                <a:gd name="T9" fmla="*/ 0 h 4"/>
              </a:gdLst>
              <a:ahLst/>
              <a:cxnLst>
                <a:cxn ang="0">
                  <a:pos x="T0" y="T1"/>
                </a:cxn>
                <a:cxn ang="0">
                  <a:pos x="T2" y="T3"/>
                </a:cxn>
                <a:cxn ang="0">
                  <a:pos x="T4" y="T5"/>
                </a:cxn>
                <a:cxn ang="0">
                  <a:pos x="T6" y="T7"/>
                </a:cxn>
                <a:cxn ang="0">
                  <a:pos x="T8" y="T9"/>
                </a:cxn>
              </a:cxnLst>
              <a:rect l="0" t="0" r="r" b="b"/>
              <a:pathLst>
                <a:path w="6" h="4">
                  <a:moveTo>
                    <a:pt x="0" y="0"/>
                  </a:moveTo>
                  <a:lnTo>
                    <a:pt x="2" y="2"/>
                  </a:lnTo>
                  <a:lnTo>
                    <a:pt x="6" y="4"/>
                  </a:lnTo>
                  <a:lnTo>
                    <a:pt x="4"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1" name="ïşľïḓê">
              <a:extLst>
                <a:ext uri="{FF2B5EF4-FFF2-40B4-BE49-F238E27FC236}">
                  <a16:creationId xmlns:a16="http://schemas.microsoft.com/office/drawing/2014/main" id="{0CECAABC-6732-426C-9227-AE005C6B94FF}"/>
                </a:ext>
              </a:extLst>
            </p:cNvPr>
            <p:cNvSpPr/>
            <p:nvPr/>
          </p:nvSpPr>
          <p:spPr bwMode="auto">
            <a:xfrm>
              <a:off x="5376998" y="1285334"/>
              <a:ext cx="27391" cy="18260"/>
            </a:xfrm>
            <a:custGeom>
              <a:avLst/>
              <a:gdLst>
                <a:gd name="T0" fmla="*/ 0 w 6"/>
                <a:gd name="T1" fmla="*/ 0 h 4"/>
                <a:gd name="T2" fmla="*/ 2 w 6"/>
                <a:gd name="T3" fmla="*/ 2 h 4"/>
                <a:gd name="T4" fmla="*/ 6 w 6"/>
                <a:gd name="T5" fmla="*/ 4 h 4"/>
                <a:gd name="T6" fmla="*/ 4 w 6"/>
                <a:gd name="T7" fmla="*/ 0 h 4"/>
                <a:gd name="T8" fmla="*/ 0 w 6"/>
                <a:gd name="T9" fmla="*/ 0 h 4"/>
              </a:gdLst>
              <a:ahLst/>
              <a:cxnLst>
                <a:cxn ang="0">
                  <a:pos x="T0" y="T1"/>
                </a:cxn>
                <a:cxn ang="0">
                  <a:pos x="T2" y="T3"/>
                </a:cxn>
                <a:cxn ang="0">
                  <a:pos x="T4" y="T5"/>
                </a:cxn>
                <a:cxn ang="0">
                  <a:pos x="T6" y="T7"/>
                </a:cxn>
                <a:cxn ang="0">
                  <a:pos x="T8" y="T9"/>
                </a:cxn>
              </a:cxnLst>
              <a:rect l="0" t="0" r="r" b="b"/>
              <a:pathLst>
                <a:path w="6" h="4">
                  <a:moveTo>
                    <a:pt x="0" y="0"/>
                  </a:moveTo>
                  <a:lnTo>
                    <a:pt x="2" y="2"/>
                  </a:lnTo>
                  <a:lnTo>
                    <a:pt x="6" y="4"/>
                  </a:lnTo>
                  <a:lnTo>
                    <a:pt x="4" y="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2" name="iṣ1ïḑé">
              <a:extLst>
                <a:ext uri="{FF2B5EF4-FFF2-40B4-BE49-F238E27FC236}">
                  <a16:creationId xmlns:a16="http://schemas.microsoft.com/office/drawing/2014/main" id="{3D2DF02D-6600-4DCF-B166-D50CFFECD372}"/>
                </a:ext>
              </a:extLst>
            </p:cNvPr>
            <p:cNvSpPr/>
            <p:nvPr/>
          </p:nvSpPr>
          <p:spPr bwMode="auto">
            <a:xfrm>
              <a:off x="5376998" y="1285334"/>
              <a:ext cx="9130" cy="18260"/>
            </a:xfrm>
            <a:custGeom>
              <a:avLst/>
              <a:gdLst>
                <a:gd name="T0" fmla="*/ 1 w 1"/>
                <a:gd name="T1" fmla="*/ 1 h 2"/>
                <a:gd name="T2" fmla="*/ 1 w 1"/>
                <a:gd name="T3" fmla="*/ 2 h 2"/>
                <a:gd name="T4" fmla="*/ 1 w 1"/>
                <a:gd name="T5" fmla="*/ 1 h 2"/>
                <a:gd name="T6" fmla="*/ 1 w 1"/>
                <a:gd name="T7" fmla="*/ 1 h 2"/>
                <a:gd name="T8" fmla="*/ 0 w 1"/>
                <a:gd name="T9" fmla="*/ 0 h 2"/>
                <a:gd name="T10" fmla="*/ 0 w 1"/>
                <a:gd name="T11" fmla="*/ 0 h 2"/>
                <a:gd name="T12" fmla="*/ 0 w 1"/>
                <a:gd name="T13" fmla="*/ 0 h 2"/>
                <a:gd name="T14" fmla="*/ 0 w 1"/>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2">
                  <a:moveTo>
                    <a:pt x="1" y="1"/>
                  </a:moveTo>
                  <a:cubicBezTo>
                    <a:pt x="1" y="2"/>
                    <a:pt x="1" y="2"/>
                    <a:pt x="1" y="2"/>
                  </a:cubicBezTo>
                  <a:cubicBezTo>
                    <a:pt x="1" y="1"/>
                    <a:pt x="1" y="1"/>
                    <a:pt x="1" y="1"/>
                  </a:cubicBezTo>
                  <a:cubicBezTo>
                    <a:pt x="1" y="1"/>
                    <a:pt x="1" y="1"/>
                    <a:pt x="1" y="1"/>
                  </a:cubicBezTo>
                  <a:moveTo>
                    <a:pt x="0" y="0"/>
                  </a:moveTo>
                  <a:cubicBezTo>
                    <a:pt x="0" y="0"/>
                    <a:pt x="0" y="0"/>
                    <a:pt x="0" y="0"/>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3" name="îṧḻîdè">
              <a:extLst>
                <a:ext uri="{FF2B5EF4-FFF2-40B4-BE49-F238E27FC236}">
                  <a16:creationId xmlns:a16="http://schemas.microsoft.com/office/drawing/2014/main" id="{A5A04A40-96D9-4861-92BC-1D432A858A25}"/>
                </a:ext>
              </a:extLst>
            </p:cNvPr>
            <p:cNvSpPr/>
            <p:nvPr/>
          </p:nvSpPr>
          <p:spPr bwMode="auto">
            <a:xfrm>
              <a:off x="5376998" y="1285334"/>
              <a:ext cx="9130" cy="9130"/>
            </a:xfrm>
            <a:custGeom>
              <a:avLst/>
              <a:gdLst>
                <a:gd name="T0" fmla="*/ 0 w 1"/>
                <a:gd name="T1" fmla="*/ 0 h 1"/>
                <a:gd name="T2" fmla="*/ 0 w 1"/>
                <a:gd name="T3" fmla="*/ 0 h 1"/>
                <a:gd name="T4" fmla="*/ 1 w 1"/>
                <a:gd name="T5" fmla="*/ 1 h 1"/>
                <a:gd name="T6" fmla="*/ 1 w 1"/>
                <a:gd name="T7" fmla="*/ 1 h 1"/>
                <a:gd name="T8" fmla="*/ 0 w 1"/>
                <a:gd name="T9" fmla="*/ 0 h 1"/>
                <a:gd name="T10" fmla="*/ 0 w 1"/>
                <a:gd name="T11" fmla="*/ 0 h 1"/>
              </a:gdLst>
              <a:ahLst/>
              <a:cxnLst>
                <a:cxn ang="0">
                  <a:pos x="T0" y="T1"/>
                </a:cxn>
                <a:cxn ang="0">
                  <a:pos x="T2" y="T3"/>
                </a:cxn>
                <a:cxn ang="0">
                  <a:pos x="T4" y="T5"/>
                </a:cxn>
                <a:cxn ang="0">
                  <a:pos x="T6" y="T7"/>
                </a:cxn>
                <a:cxn ang="0">
                  <a:pos x="T8" y="T9"/>
                </a:cxn>
                <a:cxn ang="0">
                  <a:pos x="T10" y="T11"/>
                </a:cxn>
              </a:cxnLst>
              <a:rect l="0" t="0" r="r" b="b"/>
              <a:pathLst>
                <a:path w="1" h="1">
                  <a:moveTo>
                    <a:pt x="0" y="0"/>
                  </a:moveTo>
                  <a:cubicBezTo>
                    <a:pt x="0" y="0"/>
                    <a:pt x="0" y="0"/>
                    <a:pt x="0" y="0"/>
                  </a:cubicBezTo>
                  <a:cubicBezTo>
                    <a:pt x="1" y="1"/>
                    <a:pt x="1" y="1"/>
                    <a:pt x="1" y="1"/>
                  </a:cubicBezTo>
                  <a:cubicBezTo>
                    <a:pt x="1" y="1"/>
                    <a:pt x="1" y="1"/>
                    <a:pt x="1" y="1"/>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4" name="iSḻiḋê">
              <a:extLst>
                <a:ext uri="{FF2B5EF4-FFF2-40B4-BE49-F238E27FC236}">
                  <a16:creationId xmlns:a16="http://schemas.microsoft.com/office/drawing/2014/main" id="{D8788B67-60DB-4B46-9D6E-0BE939A9E6F0}"/>
                </a:ext>
              </a:extLst>
            </p:cNvPr>
            <p:cNvSpPr/>
            <p:nvPr/>
          </p:nvSpPr>
          <p:spPr bwMode="auto">
            <a:xfrm>
              <a:off x="5367867" y="1244248"/>
              <a:ext cx="1182360" cy="155213"/>
            </a:xfrm>
            <a:custGeom>
              <a:avLst/>
              <a:gdLst>
                <a:gd name="T0" fmla="*/ 0 w 124"/>
                <a:gd name="T1" fmla="*/ 0 h 16"/>
                <a:gd name="T2" fmla="*/ 0 w 124"/>
                <a:gd name="T3" fmla="*/ 1 h 16"/>
                <a:gd name="T4" fmla="*/ 0 w 124"/>
                <a:gd name="T5" fmla="*/ 1 h 16"/>
                <a:gd name="T6" fmla="*/ 0 w 124"/>
                <a:gd name="T7" fmla="*/ 1 h 16"/>
                <a:gd name="T8" fmla="*/ 0 w 124"/>
                <a:gd name="T9" fmla="*/ 1 h 16"/>
                <a:gd name="T10" fmla="*/ 0 w 124"/>
                <a:gd name="T11" fmla="*/ 1 h 16"/>
                <a:gd name="T12" fmla="*/ 0 w 124"/>
                <a:gd name="T13" fmla="*/ 1 h 16"/>
                <a:gd name="T14" fmla="*/ 0 w 124"/>
                <a:gd name="T15" fmla="*/ 1 h 16"/>
                <a:gd name="T16" fmla="*/ 83 w 124"/>
                <a:gd name="T17" fmla="*/ 12 h 16"/>
                <a:gd name="T18" fmla="*/ 124 w 124"/>
                <a:gd name="T19" fmla="*/ 16 h 16"/>
                <a:gd name="T20" fmla="*/ 124 w 124"/>
                <a:gd name="T21" fmla="*/ 16 h 16"/>
                <a:gd name="T22" fmla="*/ 0 w 124"/>
                <a:gd name="T2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4" h="16">
                  <a:moveTo>
                    <a:pt x="0" y="0"/>
                  </a:moveTo>
                  <a:cubicBezTo>
                    <a:pt x="0" y="0"/>
                    <a:pt x="0" y="0"/>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83" y="12"/>
                    <a:pt x="83" y="12"/>
                    <a:pt x="83" y="12"/>
                  </a:cubicBezTo>
                  <a:cubicBezTo>
                    <a:pt x="124" y="16"/>
                    <a:pt x="124" y="16"/>
                    <a:pt x="124" y="16"/>
                  </a:cubicBezTo>
                  <a:cubicBezTo>
                    <a:pt x="124" y="16"/>
                    <a:pt x="124" y="16"/>
                    <a:pt x="124" y="16"/>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5" name="i$ḷíḓé">
              <a:extLst>
                <a:ext uri="{FF2B5EF4-FFF2-40B4-BE49-F238E27FC236}">
                  <a16:creationId xmlns:a16="http://schemas.microsoft.com/office/drawing/2014/main" id="{80254A6B-4911-4C72-84F4-E34863AEC1E8}"/>
                </a:ext>
              </a:extLst>
            </p:cNvPr>
            <p:cNvSpPr/>
            <p:nvPr/>
          </p:nvSpPr>
          <p:spPr bwMode="auto">
            <a:xfrm>
              <a:off x="6157629" y="1358375"/>
              <a:ext cx="392598" cy="59346"/>
            </a:xfrm>
            <a:custGeom>
              <a:avLst/>
              <a:gdLst>
                <a:gd name="T0" fmla="*/ 0 w 41"/>
                <a:gd name="T1" fmla="*/ 0 h 6"/>
                <a:gd name="T2" fmla="*/ 41 w 41"/>
                <a:gd name="T3" fmla="*/ 6 h 6"/>
                <a:gd name="T4" fmla="*/ 40 w 41"/>
                <a:gd name="T5" fmla="*/ 5 h 6"/>
                <a:gd name="T6" fmla="*/ 40 w 41"/>
                <a:gd name="T7" fmla="*/ 5 h 6"/>
                <a:gd name="T8" fmla="*/ 40 w 41"/>
                <a:gd name="T9" fmla="*/ 5 h 6"/>
                <a:gd name="T10" fmla="*/ 40 w 41"/>
                <a:gd name="T11" fmla="*/ 5 h 6"/>
                <a:gd name="T12" fmla="*/ 40 w 41"/>
                <a:gd name="T13" fmla="*/ 5 h 6"/>
                <a:gd name="T14" fmla="*/ 40 w 41"/>
                <a:gd name="T15" fmla="*/ 5 h 6"/>
                <a:gd name="T16" fmla="*/ 40 w 41"/>
                <a:gd name="T17" fmla="*/ 5 h 6"/>
                <a:gd name="T18" fmla="*/ 40 w 41"/>
                <a:gd name="T19" fmla="*/ 5 h 6"/>
                <a:gd name="T20" fmla="*/ 40 w 41"/>
                <a:gd name="T21" fmla="*/ 5 h 6"/>
                <a:gd name="T22" fmla="*/ 40 w 41"/>
                <a:gd name="T23" fmla="*/ 5 h 6"/>
                <a:gd name="T24" fmla="*/ 40 w 41"/>
                <a:gd name="T25" fmla="*/ 5 h 6"/>
                <a:gd name="T26" fmla="*/ 40 w 41"/>
                <a:gd name="T27" fmla="*/ 5 h 6"/>
                <a:gd name="T28" fmla="*/ 40 w 41"/>
                <a:gd name="T29" fmla="*/ 5 h 6"/>
                <a:gd name="T30" fmla="*/ 41 w 41"/>
                <a:gd name="T31" fmla="*/ 4 h 6"/>
                <a:gd name="T32" fmla="*/ 0 w 41"/>
                <a:gd name="T3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6">
                  <a:moveTo>
                    <a:pt x="0" y="0"/>
                  </a:moveTo>
                  <a:cubicBezTo>
                    <a:pt x="41" y="6"/>
                    <a:pt x="41" y="6"/>
                    <a:pt x="41" y="6"/>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1" y="4"/>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6" name="íśľíde">
              <a:extLst>
                <a:ext uri="{FF2B5EF4-FFF2-40B4-BE49-F238E27FC236}">
                  <a16:creationId xmlns:a16="http://schemas.microsoft.com/office/drawing/2014/main" id="{3FEC9DAE-88D0-4450-B89E-87C0814836A4}"/>
                </a:ext>
              </a:extLst>
            </p:cNvPr>
            <p:cNvSpPr/>
            <p:nvPr/>
          </p:nvSpPr>
          <p:spPr bwMode="auto">
            <a:xfrm>
              <a:off x="4317895" y="3549624"/>
              <a:ext cx="570637" cy="1693653"/>
            </a:xfrm>
            <a:custGeom>
              <a:avLst/>
              <a:gdLst>
                <a:gd name="T0" fmla="*/ 22 w 60"/>
                <a:gd name="T1" fmla="*/ 67 h 178"/>
                <a:gd name="T2" fmla="*/ 59 w 60"/>
                <a:gd name="T3" fmla="*/ 178 h 178"/>
                <a:gd name="T4" fmla="*/ 60 w 60"/>
                <a:gd name="T5" fmla="*/ 178 h 178"/>
                <a:gd name="T6" fmla="*/ 60 w 60"/>
                <a:gd name="T7" fmla="*/ 178 h 178"/>
                <a:gd name="T8" fmla="*/ 24 w 60"/>
                <a:gd name="T9" fmla="*/ 69 h 178"/>
                <a:gd name="T10" fmla="*/ 22 w 60"/>
                <a:gd name="T11" fmla="*/ 67 h 178"/>
                <a:gd name="T12" fmla="*/ 13 w 60"/>
                <a:gd name="T13" fmla="*/ 33 h 178"/>
                <a:gd name="T14" fmla="*/ 12 w 60"/>
                <a:gd name="T15" fmla="*/ 36 h 178"/>
                <a:gd name="T16" fmla="*/ 17 w 60"/>
                <a:gd name="T17" fmla="*/ 50 h 178"/>
                <a:gd name="T18" fmla="*/ 18 w 60"/>
                <a:gd name="T19" fmla="*/ 50 h 178"/>
                <a:gd name="T20" fmla="*/ 13 w 60"/>
                <a:gd name="T21" fmla="*/ 33 h 178"/>
                <a:gd name="T22" fmla="*/ 3 w 60"/>
                <a:gd name="T23" fmla="*/ 3 h 178"/>
                <a:gd name="T24" fmla="*/ 2 w 60"/>
                <a:gd name="T25" fmla="*/ 4 h 178"/>
                <a:gd name="T26" fmla="*/ 2 w 60"/>
                <a:gd name="T27" fmla="*/ 4 h 178"/>
                <a:gd name="T28" fmla="*/ 10 w 60"/>
                <a:gd name="T29" fmla="*/ 30 h 178"/>
                <a:gd name="T30" fmla="*/ 12 w 60"/>
                <a:gd name="T31" fmla="*/ 31 h 178"/>
                <a:gd name="T32" fmla="*/ 3 w 60"/>
                <a:gd name="T33" fmla="*/ 3 h 178"/>
                <a:gd name="T34" fmla="*/ 2 w 60"/>
                <a:gd name="T35" fmla="*/ 0 h 178"/>
                <a:gd name="T36" fmla="*/ 0 w 60"/>
                <a:gd name="T37" fmla="*/ 0 h 178"/>
                <a:gd name="T38" fmla="*/ 0 w 60"/>
                <a:gd name="T39" fmla="*/ 0 h 178"/>
                <a:gd name="T40" fmla="*/ 1 w 60"/>
                <a:gd name="T41" fmla="*/ 2 h 178"/>
                <a:gd name="T42" fmla="*/ 3 w 60"/>
                <a:gd name="T43" fmla="*/ 3 h 178"/>
                <a:gd name="T44" fmla="*/ 2 w 60"/>
                <a:gd name="T45"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178">
                  <a:moveTo>
                    <a:pt x="22" y="67"/>
                  </a:moveTo>
                  <a:cubicBezTo>
                    <a:pt x="59" y="178"/>
                    <a:pt x="59" y="178"/>
                    <a:pt x="59" y="178"/>
                  </a:cubicBezTo>
                  <a:cubicBezTo>
                    <a:pt x="59" y="178"/>
                    <a:pt x="60" y="178"/>
                    <a:pt x="60" y="178"/>
                  </a:cubicBezTo>
                  <a:cubicBezTo>
                    <a:pt x="60" y="178"/>
                    <a:pt x="60" y="178"/>
                    <a:pt x="60" y="178"/>
                  </a:cubicBezTo>
                  <a:cubicBezTo>
                    <a:pt x="24" y="69"/>
                    <a:pt x="24" y="69"/>
                    <a:pt x="24" y="69"/>
                  </a:cubicBezTo>
                  <a:cubicBezTo>
                    <a:pt x="24" y="68"/>
                    <a:pt x="23" y="68"/>
                    <a:pt x="22" y="67"/>
                  </a:cubicBezTo>
                  <a:moveTo>
                    <a:pt x="13" y="33"/>
                  </a:moveTo>
                  <a:cubicBezTo>
                    <a:pt x="12" y="34"/>
                    <a:pt x="12" y="35"/>
                    <a:pt x="12" y="36"/>
                  </a:cubicBezTo>
                  <a:cubicBezTo>
                    <a:pt x="17" y="50"/>
                    <a:pt x="17" y="50"/>
                    <a:pt x="17" y="50"/>
                  </a:cubicBezTo>
                  <a:cubicBezTo>
                    <a:pt x="17" y="50"/>
                    <a:pt x="18" y="50"/>
                    <a:pt x="18" y="50"/>
                  </a:cubicBezTo>
                  <a:cubicBezTo>
                    <a:pt x="13" y="33"/>
                    <a:pt x="13" y="33"/>
                    <a:pt x="13" y="33"/>
                  </a:cubicBezTo>
                  <a:moveTo>
                    <a:pt x="3" y="3"/>
                  </a:moveTo>
                  <a:cubicBezTo>
                    <a:pt x="2" y="4"/>
                    <a:pt x="2" y="4"/>
                    <a:pt x="2" y="4"/>
                  </a:cubicBezTo>
                  <a:cubicBezTo>
                    <a:pt x="2" y="4"/>
                    <a:pt x="2" y="4"/>
                    <a:pt x="2" y="4"/>
                  </a:cubicBezTo>
                  <a:cubicBezTo>
                    <a:pt x="10" y="30"/>
                    <a:pt x="10" y="30"/>
                    <a:pt x="10" y="30"/>
                  </a:cubicBezTo>
                  <a:cubicBezTo>
                    <a:pt x="11" y="31"/>
                    <a:pt x="12" y="31"/>
                    <a:pt x="12" y="31"/>
                  </a:cubicBezTo>
                  <a:cubicBezTo>
                    <a:pt x="3" y="3"/>
                    <a:pt x="3" y="3"/>
                    <a:pt x="3" y="3"/>
                  </a:cubicBezTo>
                  <a:moveTo>
                    <a:pt x="2" y="0"/>
                  </a:moveTo>
                  <a:cubicBezTo>
                    <a:pt x="1" y="0"/>
                    <a:pt x="1" y="0"/>
                    <a:pt x="0" y="0"/>
                  </a:cubicBezTo>
                  <a:cubicBezTo>
                    <a:pt x="0" y="0"/>
                    <a:pt x="0" y="0"/>
                    <a:pt x="0" y="0"/>
                  </a:cubicBezTo>
                  <a:cubicBezTo>
                    <a:pt x="1" y="2"/>
                    <a:pt x="1" y="2"/>
                    <a:pt x="1" y="2"/>
                  </a:cubicBezTo>
                  <a:cubicBezTo>
                    <a:pt x="2" y="2"/>
                    <a:pt x="2" y="2"/>
                    <a:pt x="3" y="3"/>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7" name="î$lîdé">
              <a:extLst>
                <a:ext uri="{FF2B5EF4-FFF2-40B4-BE49-F238E27FC236}">
                  <a16:creationId xmlns:a16="http://schemas.microsoft.com/office/drawing/2014/main" id="{E7F1BFD2-65A8-4816-85CD-970B204AE1E2}"/>
                </a:ext>
              </a:extLst>
            </p:cNvPr>
            <p:cNvSpPr/>
            <p:nvPr/>
          </p:nvSpPr>
          <p:spPr bwMode="auto">
            <a:xfrm>
              <a:off x="4263114" y="3348760"/>
              <a:ext cx="283036" cy="858239"/>
            </a:xfrm>
            <a:custGeom>
              <a:avLst/>
              <a:gdLst>
                <a:gd name="T0" fmla="*/ 24 w 30"/>
                <a:gd name="T1" fmla="*/ 71 h 90"/>
                <a:gd name="T2" fmla="*/ 23 w 30"/>
                <a:gd name="T3" fmla="*/ 71 h 90"/>
                <a:gd name="T4" fmla="*/ 28 w 30"/>
                <a:gd name="T5" fmla="*/ 88 h 90"/>
                <a:gd name="T6" fmla="*/ 30 w 30"/>
                <a:gd name="T7" fmla="*/ 90 h 90"/>
                <a:gd name="T8" fmla="*/ 24 w 30"/>
                <a:gd name="T9" fmla="*/ 71 h 90"/>
                <a:gd name="T10" fmla="*/ 16 w 30"/>
                <a:gd name="T11" fmla="*/ 51 h 90"/>
                <a:gd name="T12" fmla="*/ 18 w 30"/>
                <a:gd name="T13" fmla="*/ 57 h 90"/>
                <a:gd name="T14" fmla="*/ 19 w 30"/>
                <a:gd name="T15" fmla="*/ 54 h 90"/>
                <a:gd name="T16" fmla="*/ 18 w 30"/>
                <a:gd name="T17" fmla="*/ 52 h 90"/>
                <a:gd name="T18" fmla="*/ 16 w 30"/>
                <a:gd name="T19" fmla="*/ 51 h 90"/>
                <a:gd name="T20" fmla="*/ 7 w 30"/>
                <a:gd name="T21" fmla="*/ 23 h 90"/>
                <a:gd name="T22" fmla="*/ 8 w 30"/>
                <a:gd name="T23" fmla="*/ 25 h 90"/>
                <a:gd name="T24" fmla="*/ 8 w 30"/>
                <a:gd name="T25" fmla="*/ 25 h 90"/>
                <a:gd name="T26" fmla="*/ 9 w 30"/>
                <a:gd name="T27" fmla="*/ 24 h 90"/>
                <a:gd name="T28" fmla="*/ 9 w 30"/>
                <a:gd name="T29" fmla="*/ 24 h 90"/>
                <a:gd name="T30" fmla="*/ 7 w 30"/>
                <a:gd name="T31" fmla="*/ 23 h 90"/>
                <a:gd name="T32" fmla="*/ 1 w 30"/>
                <a:gd name="T33" fmla="*/ 0 h 90"/>
                <a:gd name="T34" fmla="*/ 0 w 30"/>
                <a:gd name="T35" fmla="*/ 0 h 90"/>
                <a:gd name="T36" fmla="*/ 0 w 30"/>
                <a:gd name="T37" fmla="*/ 0 h 90"/>
                <a:gd name="T38" fmla="*/ 6 w 30"/>
                <a:gd name="T39" fmla="*/ 21 h 90"/>
                <a:gd name="T40" fmla="*/ 6 w 30"/>
                <a:gd name="T41" fmla="*/ 21 h 90"/>
                <a:gd name="T42" fmla="*/ 8 w 30"/>
                <a:gd name="T43" fmla="*/ 21 h 90"/>
                <a:gd name="T44" fmla="*/ 1 w 30"/>
                <a:gd name="T45" fmla="*/ 0 h 90"/>
                <a:gd name="T46" fmla="*/ 1 w 30"/>
                <a:gd name="T4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 h="90">
                  <a:moveTo>
                    <a:pt x="24" y="71"/>
                  </a:moveTo>
                  <a:cubicBezTo>
                    <a:pt x="24" y="71"/>
                    <a:pt x="23" y="71"/>
                    <a:pt x="23" y="71"/>
                  </a:cubicBezTo>
                  <a:cubicBezTo>
                    <a:pt x="28" y="88"/>
                    <a:pt x="28" y="88"/>
                    <a:pt x="28" y="88"/>
                  </a:cubicBezTo>
                  <a:cubicBezTo>
                    <a:pt x="29" y="89"/>
                    <a:pt x="30" y="89"/>
                    <a:pt x="30" y="90"/>
                  </a:cubicBezTo>
                  <a:cubicBezTo>
                    <a:pt x="24" y="71"/>
                    <a:pt x="24" y="71"/>
                    <a:pt x="24" y="71"/>
                  </a:cubicBezTo>
                  <a:moveTo>
                    <a:pt x="16" y="51"/>
                  </a:moveTo>
                  <a:cubicBezTo>
                    <a:pt x="18" y="57"/>
                    <a:pt x="18" y="57"/>
                    <a:pt x="18" y="57"/>
                  </a:cubicBezTo>
                  <a:cubicBezTo>
                    <a:pt x="18" y="56"/>
                    <a:pt x="18" y="55"/>
                    <a:pt x="19" y="54"/>
                  </a:cubicBezTo>
                  <a:cubicBezTo>
                    <a:pt x="18" y="52"/>
                    <a:pt x="18" y="52"/>
                    <a:pt x="18" y="52"/>
                  </a:cubicBezTo>
                  <a:cubicBezTo>
                    <a:pt x="18" y="52"/>
                    <a:pt x="17" y="52"/>
                    <a:pt x="16" y="51"/>
                  </a:cubicBezTo>
                  <a:moveTo>
                    <a:pt x="7" y="23"/>
                  </a:moveTo>
                  <a:cubicBezTo>
                    <a:pt x="8" y="25"/>
                    <a:pt x="8" y="25"/>
                    <a:pt x="8" y="25"/>
                  </a:cubicBezTo>
                  <a:cubicBezTo>
                    <a:pt x="8" y="25"/>
                    <a:pt x="8" y="25"/>
                    <a:pt x="8" y="25"/>
                  </a:cubicBezTo>
                  <a:cubicBezTo>
                    <a:pt x="9" y="24"/>
                    <a:pt x="9" y="24"/>
                    <a:pt x="9" y="24"/>
                  </a:cubicBezTo>
                  <a:cubicBezTo>
                    <a:pt x="9" y="24"/>
                    <a:pt x="9" y="24"/>
                    <a:pt x="9" y="24"/>
                  </a:cubicBezTo>
                  <a:cubicBezTo>
                    <a:pt x="8" y="23"/>
                    <a:pt x="8" y="23"/>
                    <a:pt x="7" y="23"/>
                  </a:cubicBezTo>
                  <a:moveTo>
                    <a:pt x="1" y="0"/>
                  </a:moveTo>
                  <a:cubicBezTo>
                    <a:pt x="0" y="0"/>
                    <a:pt x="0" y="0"/>
                    <a:pt x="0" y="0"/>
                  </a:cubicBezTo>
                  <a:cubicBezTo>
                    <a:pt x="0" y="0"/>
                    <a:pt x="0" y="0"/>
                    <a:pt x="0" y="0"/>
                  </a:cubicBezTo>
                  <a:cubicBezTo>
                    <a:pt x="6" y="21"/>
                    <a:pt x="6" y="21"/>
                    <a:pt x="6" y="21"/>
                  </a:cubicBezTo>
                  <a:cubicBezTo>
                    <a:pt x="6" y="21"/>
                    <a:pt x="6" y="21"/>
                    <a:pt x="6" y="21"/>
                  </a:cubicBezTo>
                  <a:cubicBezTo>
                    <a:pt x="7" y="21"/>
                    <a:pt x="7" y="21"/>
                    <a:pt x="8" y="21"/>
                  </a:cubicBezTo>
                  <a:cubicBezTo>
                    <a:pt x="1" y="0"/>
                    <a:pt x="1" y="0"/>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8" name="ísḻíḑê">
              <a:extLst>
                <a:ext uri="{FF2B5EF4-FFF2-40B4-BE49-F238E27FC236}">
                  <a16:creationId xmlns:a16="http://schemas.microsoft.com/office/drawing/2014/main" id="{2FDBD5CA-B784-42D0-A51C-498EBC227690}"/>
                </a:ext>
              </a:extLst>
            </p:cNvPr>
            <p:cNvSpPr/>
            <p:nvPr/>
          </p:nvSpPr>
          <p:spPr bwMode="auto">
            <a:xfrm>
              <a:off x="4272245" y="3348760"/>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9" name="íSlïḋê">
              <a:extLst>
                <a:ext uri="{FF2B5EF4-FFF2-40B4-BE49-F238E27FC236}">
                  <a16:creationId xmlns:a16="http://schemas.microsoft.com/office/drawing/2014/main" id="{846A9448-14D7-4788-9F0C-999F50E5D4D7}"/>
                </a:ext>
              </a:extLst>
            </p:cNvPr>
            <p:cNvSpPr/>
            <p:nvPr/>
          </p:nvSpPr>
          <p:spPr bwMode="auto">
            <a:xfrm>
              <a:off x="5746770" y="4444384"/>
              <a:ext cx="1182360" cy="483901"/>
            </a:xfrm>
            <a:custGeom>
              <a:avLst/>
              <a:gdLst>
                <a:gd name="T0" fmla="*/ 0 w 124"/>
                <a:gd name="T1" fmla="*/ 50 h 51"/>
                <a:gd name="T2" fmla="*/ 0 w 124"/>
                <a:gd name="T3" fmla="*/ 50 h 51"/>
                <a:gd name="T4" fmla="*/ 0 w 124"/>
                <a:gd name="T5" fmla="*/ 51 h 51"/>
                <a:gd name="T6" fmla="*/ 0 w 124"/>
                <a:gd name="T7" fmla="*/ 51 h 51"/>
                <a:gd name="T8" fmla="*/ 0 w 124"/>
                <a:gd name="T9" fmla="*/ 50 h 51"/>
                <a:gd name="T10" fmla="*/ 124 w 124"/>
                <a:gd name="T11" fmla="*/ 0 h 51"/>
                <a:gd name="T12" fmla="*/ 21 w 124"/>
                <a:gd name="T13" fmla="*/ 42 h 51"/>
                <a:gd name="T14" fmla="*/ 21 w 124"/>
                <a:gd name="T15" fmla="*/ 42 h 51"/>
                <a:gd name="T16" fmla="*/ 124 w 124"/>
                <a:gd name="T17" fmla="*/ 0 h 51"/>
                <a:gd name="T18" fmla="*/ 124 w 124"/>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51">
                  <a:moveTo>
                    <a:pt x="0" y="50"/>
                  </a:moveTo>
                  <a:cubicBezTo>
                    <a:pt x="0" y="50"/>
                    <a:pt x="0" y="50"/>
                    <a:pt x="0" y="50"/>
                  </a:cubicBezTo>
                  <a:cubicBezTo>
                    <a:pt x="0" y="50"/>
                    <a:pt x="0" y="51"/>
                    <a:pt x="0" y="51"/>
                  </a:cubicBezTo>
                  <a:cubicBezTo>
                    <a:pt x="0" y="51"/>
                    <a:pt x="0" y="51"/>
                    <a:pt x="0" y="51"/>
                  </a:cubicBezTo>
                  <a:cubicBezTo>
                    <a:pt x="0" y="51"/>
                    <a:pt x="0" y="50"/>
                    <a:pt x="0" y="50"/>
                  </a:cubicBezTo>
                  <a:moveTo>
                    <a:pt x="124" y="0"/>
                  </a:moveTo>
                  <a:cubicBezTo>
                    <a:pt x="21" y="42"/>
                    <a:pt x="21" y="42"/>
                    <a:pt x="21" y="42"/>
                  </a:cubicBezTo>
                  <a:cubicBezTo>
                    <a:pt x="21" y="42"/>
                    <a:pt x="21" y="42"/>
                    <a:pt x="21" y="42"/>
                  </a:cubicBezTo>
                  <a:cubicBezTo>
                    <a:pt x="124" y="0"/>
                    <a:pt x="124" y="0"/>
                    <a:pt x="124" y="0"/>
                  </a:cubicBezTo>
                  <a:cubicBezTo>
                    <a:pt x="124" y="0"/>
                    <a:pt x="124" y="0"/>
                    <a:pt x="12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0" name="ïṧḷîḓé">
              <a:extLst>
                <a:ext uri="{FF2B5EF4-FFF2-40B4-BE49-F238E27FC236}">
                  <a16:creationId xmlns:a16="http://schemas.microsoft.com/office/drawing/2014/main" id="{BAD55DFE-B976-41EC-A757-D5F183023FDF}"/>
                </a:ext>
              </a:extLst>
            </p:cNvPr>
            <p:cNvSpPr/>
            <p:nvPr/>
          </p:nvSpPr>
          <p:spPr bwMode="auto">
            <a:xfrm>
              <a:off x="5682859" y="4841548"/>
              <a:ext cx="264776" cy="114128"/>
            </a:xfrm>
            <a:custGeom>
              <a:avLst/>
              <a:gdLst>
                <a:gd name="T0" fmla="*/ 0 w 28"/>
                <a:gd name="T1" fmla="*/ 12 h 12"/>
                <a:gd name="T2" fmla="*/ 0 w 28"/>
                <a:gd name="T3" fmla="*/ 12 h 12"/>
                <a:gd name="T4" fmla="*/ 0 w 28"/>
                <a:gd name="T5" fmla="*/ 12 h 12"/>
                <a:gd name="T6" fmla="*/ 0 w 28"/>
                <a:gd name="T7" fmla="*/ 12 h 12"/>
                <a:gd name="T8" fmla="*/ 7 w 28"/>
                <a:gd name="T9" fmla="*/ 8 h 12"/>
                <a:gd name="T10" fmla="*/ 1 w 28"/>
                <a:gd name="T11" fmla="*/ 11 h 12"/>
                <a:gd name="T12" fmla="*/ 3 w 28"/>
                <a:gd name="T13" fmla="*/ 10 h 12"/>
                <a:gd name="T14" fmla="*/ 7 w 28"/>
                <a:gd name="T15" fmla="*/ 9 h 12"/>
                <a:gd name="T16" fmla="*/ 7 w 28"/>
                <a:gd name="T17" fmla="*/ 8 h 12"/>
                <a:gd name="T18" fmla="*/ 28 w 28"/>
                <a:gd name="T19" fmla="*/ 0 h 12"/>
                <a:gd name="T20" fmla="*/ 7 w 28"/>
                <a:gd name="T21" fmla="*/ 8 h 12"/>
                <a:gd name="T22" fmla="*/ 7 w 28"/>
                <a:gd name="T23" fmla="*/ 9 h 12"/>
                <a:gd name="T24" fmla="*/ 28 w 28"/>
                <a:gd name="T25" fmla="*/ 0 h 12"/>
                <a:gd name="T26" fmla="*/ 28 w 28"/>
                <a:gd name="T2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12">
                  <a:moveTo>
                    <a:pt x="0" y="12"/>
                  </a:moveTo>
                  <a:cubicBezTo>
                    <a:pt x="0" y="12"/>
                    <a:pt x="0" y="12"/>
                    <a:pt x="0" y="12"/>
                  </a:cubicBezTo>
                  <a:cubicBezTo>
                    <a:pt x="0" y="12"/>
                    <a:pt x="0" y="12"/>
                    <a:pt x="0" y="12"/>
                  </a:cubicBezTo>
                  <a:cubicBezTo>
                    <a:pt x="0" y="12"/>
                    <a:pt x="0" y="12"/>
                    <a:pt x="0" y="12"/>
                  </a:cubicBezTo>
                  <a:moveTo>
                    <a:pt x="7" y="8"/>
                  </a:moveTo>
                  <a:cubicBezTo>
                    <a:pt x="1" y="11"/>
                    <a:pt x="1" y="11"/>
                    <a:pt x="1" y="11"/>
                  </a:cubicBezTo>
                  <a:cubicBezTo>
                    <a:pt x="3" y="10"/>
                    <a:pt x="3" y="10"/>
                    <a:pt x="3" y="10"/>
                  </a:cubicBezTo>
                  <a:cubicBezTo>
                    <a:pt x="7" y="9"/>
                    <a:pt x="7" y="9"/>
                    <a:pt x="7" y="9"/>
                  </a:cubicBezTo>
                  <a:cubicBezTo>
                    <a:pt x="7" y="9"/>
                    <a:pt x="7" y="8"/>
                    <a:pt x="7" y="8"/>
                  </a:cubicBezTo>
                  <a:moveTo>
                    <a:pt x="28" y="0"/>
                  </a:moveTo>
                  <a:cubicBezTo>
                    <a:pt x="7" y="8"/>
                    <a:pt x="7" y="8"/>
                    <a:pt x="7" y="8"/>
                  </a:cubicBezTo>
                  <a:cubicBezTo>
                    <a:pt x="7" y="8"/>
                    <a:pt x="7" y="9"/>
                    <a:pt x="7" y="9"/>
                  </a:cubicBezTo>
                  <a:cubicBezTo>
                    <a:pt x="28" y="0"/>
                    <a:pt x="28" y="0"/>
                    <a:pt x="28" y="0"/>
                  </a:cubicBezTo>
                  <a:cubicBezTo>
                    <a:pt x="28" y="0"/>
                    <a:pt x="28" y="0"/>
                    <a:pt x="2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1" name="išḻîḑè">
              <a:extLst>
                <a:ext uri="{FF2B5EF4-FFF2-40B4-BE49-F238E27FC236}">
                  <a16:creationId xmlns:a16="http://schemas.microsoft.com/office/drawing/2014/main" id="{C4C2F95A-143D-4659-B31E-C734A6D825A3}"/>
                </a:ext>
              </a:extLst>
            </p:cNvPr>
            <p:cNvSpPr/>
            <p:nvPr/>
          </p:nvSpPr>
          <p:spPr bwMode="auto">
            <a:xfrm>
              <a:off x="5682859" y="4937415"/>
              <a:ext cx="27391" cy="18260"/>
            </a:xfrm>
            <a:custGeom>
              <a:avLst/>
              <a:gdLst>
                <a:gd name="T0" fmla="*/ 3 w 3"/>
                <a:gd name="T1" fmla="*/ 0 h 2"/>
                <a:gd name="T2" fmla="*/ 1 w 3"/>
                <a:gd name="T3" fmla="*/ 1 h 2"/>
                <a:gd name="T4" fmla="*/ 0 w 3"/>
                <a:gd name="T5" fmla="*/ 1 h 2"/>
                <a:gd name="T6" fmla="*/ 0 w 3"/>
                <a:gd name="T7" fmla="*/ 2 h 2"/>
                <a:gd name="T8" fmla="*/ 0 w 3"/>
                <a:gd name="T9" fmla="*/ 2 h 2"/>
                <a:gd name="T10" fmla="*/ 0 w 3"/>
                <a:gd name="T11" fmla="*/ 2 h 2"/>
                <a:gd name="T12" fmla="*/ 0 w 3"/>
                <a:gd name="T13" fmla="*/ 2 h 2"/>
                <a:gd name="T14" fmla="*/ 0 w 3"/>
                <a:gd name="T15" fmla="*/ 2 h 2"/>
                <a:gd name="T16" fmla="*/ 0 w 3"/>
                <a:gd name="T17" fmla="*/ 2 h 2"/>
                <a:gd name="T18" fmla="*/ 0 w 3"/>
                <a:gd name="T19" fmla="*/ 2 h 2"/>
                <a:gd name="T20" fmla="*/ 0 w 3"/>
                <a:gd name="T21" fmla="*/ 2 h 2"/>
                <a:gd name="T22" fmla="*/ 3 w 3"/>
                <a:gd name="T23"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 h="2">
                  <a:moveTo>
                    <a:pt x="3" y="0"/>
                  </a:moveTo>
                  <a:cubicBezTo>
                    <a:pt x="1" y="1"/>
                    <a:pt x="1" y="1"/>
                    <a:pt x="1" y="1"/>
                  </a:cubicBezTo>
                  <a:cubicBezTo>
                    <a:pt x="0" y="1"/>
                    <a:pt x="0" y="1"/>
                    <a:pt x="0" y="1"/>
                  </a:cubicBezTo>
                  <a:cubicBezTo>
                    <a:pt x="0" y="1"/>
                    <a:pt x="0" y="1"/>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 name="i$ḷïďê">
              <a:extLst>
                <a:ext uri="{FF2B5EF4-FFF2-40B4-BE49-F238E27FC236}">
                  <a16:creationId xmlns:a16="http://schemas.microsoft.com/office/drawing/2014/main" id="{1AD5895C-E3C4-4CE2-9D9A-072FE87D2005}"/>
                </a:ext>
              </a:extLst>
            </p:cNvPr>
            <p:cNvSpPr/>
            <p:nvPr/>
          </p:nvSpPr>
          <p:spPr bwMode="auto">
            <a:xfrm>
              <a:off x="5746770" y="4435254"/>
              <a:ext cx="1182360" cy="483901"/>
            </a:xfrm>
            <a:custGeom>
              <a:avLst/>
              <a:gdLst>
                <a:gd name="T0" fmla="*/ 0 w 124"/>
                <a:gd name="T1" fmla="*/ 51 h 51"/>
                <a:gd name="T2" fmla="*/ 0 w 124"/>
                <a:gd name="T3" fmla="*/ 51 h 51"/>
                <a:gd name="T4" fmla="*/ 0 w 124"/>
                <a:gd name="T5" fmla="*/ 51 h 51"/>
                <a:gd name="T6" fmla="*/ 0 w 124"/>
                <a:gd name="T7" fmla="*/ 51 h 51"/>
                <a:gd name="T8" fmla="*/ 0 w 124"/>
                <a:gd name="T9" fmla="*/ 51 h 51"/>
                <a:gd name="T10" fmla="*/ 123 w 124"/>
                <a:gd name="T11" fmla="*/ 0 h 51"/>
                <a:gd name="T12" fmla="*/ 21 w 124"/>
                <a:gd name="T13" fmla="*/ 42 h 51"/>
                <a:gd name="T14" fmla="*/ 21 w 124"/>
                <a:gd name="T15" fmla="*/ 43 h 51"/>
                <a:gd name="T16" fmla="*/ 124 w 124"/>
                <a:gd name="T17" fmla="*/ 1 h 51"/>
                <a:gd name="T18" fmla="*/ 124 w 124"/>
                <a:gd name="T19" fmla="*/ 1 h 51"/>
                <a:gd name="T20" fmla="*/ 123 w 124"/>
                <a:gd name="T2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4" h="51">
                  <a:moveTo>
                    <a:pt x="0" y="51"/>
                  </a:moveTo>
                  <a:cubicBezTo>
                    <a:pt x="0" y="51"/>
                    <a:pt x="0" y="51"/>
                    <a:pt x="0" y="51"/>
                  </a:cubicBezTo>
                  <a:cubicBezTo>
                    <a:pt x="0" y="51"/>
                    <a:pt x="0" y="51"/>
                    <a:pt x="0" y="51"/>
                  </a:cubicBezTo>
                  <a:cubicBezTo>
                    <a:pt x="0" y="51"/>
                    <a:pt x="0" y="51"/>
                    <a:pt x="0" y="51"/>
                  </a:cubicBezTo>
                  <a:cubicBezTo>
                    <a:pt x="0" y="51"/>
                    <a:pt x="0" y="51"/>
                    <a:pt x="0" y="51"/>
                  </a:cubicBezTo>
                  <a:moveTo>
                    <a:pt x="123" y="0"/>
                  </a:moveTo>
                  <a:cubicBezTo>
                    <a:pt x="21" y="42"/>
                    <a:pt x="21" y="42"/>
                    <a:pt x="21" y="42"/>
                  </a:cubicBezTo>
                  <a:cubicBezTo>
                    <a:pt x="21" y="42"/>
                    <a:pt x="21" y="42"/>
                    <a:pt x="21" y="43"/>
                  </a:cubicBezTo>
                  <a:cubicBezTo>
                    <a:pt x="124" y="1"/>
                    <a:pt x="124" y="1"/>
                    <a:pt x="124" y="1"/>
                  </a:cubicBezTo>
                  <a:cubicBezTo>
                    <a:pt x="124" y="1"/>
                    <a:pt x="124" y="1"/>
                    <a:pt x="124" y="1"/>
                  </a:cubicBezTo>
                  <a:cubicBezTo>
                    <a:pt x="124" y="1"/>
                    <a:pt x="123" y="0"/>
                    <a:pt x="12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 name="iṩ1íďe">
              <a:extLst>
                <a:ext uri="{FF2B5EF4-FFF2-40B4-BE49-F238E27FC236}">
                  <a16:creationId xmlns:a16="http://schemas.microsoft.com/office/drawing/2014/main" id="{DBB17344-920E-47C8-A466-DDBB1414822B}"/>
                </a:ext>
              </a:extLst>
            </p:cNvPr>
            <p:cNvSpPr/>
            <p:nvPr/>
          </p:nvSpPr>
          <p:spPr bwMode="auto">
            <a:xfrm>
              <a:off x="5673729" y="4832418"/>
              <a:ext cx="273906" cy="114128"/>
            </a:xfrm>
            <a:custGeom>
              <a:avLst/>
              <a:gdLst>
                <a:gd name="T0" fmla="*/ 8 w 29"/>
                <a:gd name="T1" fmla="*/ 9 h 12"/>
                <a:gd name="T2" fmla="*/ 0 w 29"/>
                <a:gd name="T3" fmla="*/ 12 h 12"/>
                <a:gd name="T4" fmla="*/ 0 w 29"/>
                <a:gd name="T5" fmla="*/ 12 h 12"/>
                <a:gd name="T6" fmla="*/ 2 w 29"/>
                <a:gd name="T7" fmla="*/ 12 h 12"/>
                <a:gd name="T8" fmla="*/ 8 w 29"/>
                <a:gd name="T9" fmla="*/ 9 h 12"/>
                <a:gd name="T10" fmla="*/ 8 w 29"/>
                <a:gd name="T11" fmla="*/ 9 h 12"/>
                <a:gd name="T12" fmla="*/ 29 w 29"/>
                <a:gd name="T13" fmla="*/ 0 h 12"/>
                <a:gd name="T14" fmla="*/ 8 w 29"/>
                <a:gd name="T15" fmla="*/ 9 h 12"/>
                <a:gd name="T16" fmla="*/ 8 w 29"/>
                <a:gd name="T17" fmla="*/ 9 h 12"/>
                <a:gd name="T18" fmla="*/ 29 w 29"/>
                <a:gd name="T19" fmla="*/ 1 h 12"/>
                <a:gd name="T20" fmla="*/ 29 w 29"/>
                <a:gd name="T2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12">
                  <a:moveTo>
                    <a:pt x="8" y="9"/>
                  </a:moveTo>
                  <a:cubicBezTo>
                    <a:pt x="0" y="12"/>
                    <a:pt x="0" y="12"/>
                    <a:pt x="0" y="12"/>
                  </a:cubicBezTo>
                  <a:cubicBezTo>
                    <a:pt x="0" y="12"/>
                    <a:pt x="0" y="12"/>
                    <a:pt x="0" y="12"/>
                  </a:cubicBezTo>
                  <a:cubicBezTo>
                    <a:pt x="2" y="12"/>
                    <a:pt x="2" y="12"/>
                    <a:pt x="2" y="12"/>
                  </a:cubicBezTo>
                  <a:cubicBezTo>
                    <a:pt x="8" y="9"/>
                    <a:pt x="8" y="9"/>
                    <a:pt x="8" y="9"/>
                  </a:cubicBezTo>
                  <a:cubicBezTo>
                    <a:pt x="8" y="9"/>
                    <a:pt x="8" y="9"/>
                    <a:pt x="8" y="9"/>
                  </a:cubicBezTo>
                  <a:moveTo>
                    <a:pt x="29" y="0"/>
                  </a:moveTo>
                  <a:cubicBezTo>
                    <a:pt x="8" y="9"/>
                    <a:pt x="8" y="9"/>
                    <a:pt x="8" y="9"/>
                  </a:cubicBezTo>
                  <a:cubicBezTo>
                    <a:pt x="8" y="9"/>
                    <a:pt x="8" y="9"/>
                    <a:pt x="8" y="9"/>
                  </a:cubicBezTo>
                  <a:cubicBezTo>
                    <a:pt x="29" y="1"/>
                    <a:pt x="29" y="1"/>
                    <a:pt x="29" y="1"/>
                  </a:cubicBezTo>
                  <a:cubicBezTo>
                    <a:pt x="29" y="0"/>
                    <a:pt x="29" y="0"/>
                    <a:pt x="2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 name="ïṣļïdé">
              <a:extLst>
                <a:ext uri="{FF2B5EF4-FFF2-40B4-BE49-F238E27FC236}">
                  <a16:creationId xmlns:a16="http://schemas.microsoft.com/office/drawing/2014/main" id="{B223D045-EDFF-4072-B11F-C29BC841151C}"/>
                </a:ext>
              </a:extLst>
            </p:cNvPr>
            <p:cNvSpPr/>
            <p:nvPr/>
          </p:nvSpPr>
          <p:spPr bwMode="auto">
            <a:xfrm>
              <a:off x="5673729" y="4946545"/>
              <a:ext cx="18260" cy="0"/>
            </a:xfrm>
            <a:custGeom>
              <a:avLst/>
              <a:gdLst>
                <a:gd name="T0" fmla="*/ 2 w 2"/>
                <a:gd name="T1" fmla="*/ 0 w 2"/>
                <a:gd name="T2" fmla="*/ 1 w 2"/>
                <a:gd name="T3" fmla="*/ 2 w 2"/>
              </a:gdLst>
              <a:ahLst/>
              <a:cxnLst>
                <a:cxn ang="0">
                  <a:pos x="T0" y="0"/>
                </a:cxn>
                <a:cxn ang="0">
                  <a:pos x="T1" y="0"/>
                </a:cxn>
                <a:cxn ang="0">
                  <a:pos x="T2" y="0"/>
                </a:cxn>
                <a:cxn ang="0">
                  <a:pos x="T3" y="0"/>
                </a:cxn>
              </a:cxnLst>
              <a:rect l="0" t="0" r="r" b="b"/>
              <a:pathLst>
                <a:path w="2">
                  <a:moveTo>
                    <a:pt x="2" y="0"/>
                  </a:moveTo>
                  <a:cubicBezTo>
                    <a:pt x="0" y="0"/>
                    <a:pt x="0" y="0"/>
                    <a:pt x="0" y="0"/>
                  </a:cubicBezTo>
                  <a:cubicBezTo>
                    <a:pt x="0" y="0"/>
                    <a:pt x="1" y="0"/>
                    <a:pt x="1" y="0"/>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 name="íṡ1îḍè">
              <a:extLst>
                <a:ext uri="{FF2B5EF4-FFF2-40B4-BE49-F238E27FC236}">
                  <a16:creationId xmlns:a16="http://schemas.microsoft.com/office/drawing/2014/main" id="{90FC54D3-F050-4138-9E22-4B6AC9BB0E77}"/>
                </a:ext>
              </a:extLst>
            </p:cNvPr>
            <p:cNvSpPr/>
            <p:nvPr/>
          </p:nvSpPr>
          <p:spPr bwMode="auto">
            <a:xfrm>
              <a:off x="5596122" y="4964806"/>
              <a:ext cx="36521" cy="22826"/>
            </a:xfrm>
            <a:custGeom>
              <a:avLst/>
              <a:gdLst>
                <a:gd name="T0" fmla="*/ 4 w 4"/>
                <a:gd name="T1" fmla="*/ 0 h 2"/>
                <a:gd name="T2" fmla="*/ 0 w 4"/>
                <a:gd name="T3" fmla="*/ 1 h 2"/>
                <a:gd name="T4" fmla="*/ 0 w 4"/>
                <a:gd name="T5" fmla="*/ 2 h 2"/>
                <a:gd name="T6" fmla="*/ 4 w 4"/>
                <a:gd name="T7" fmla="*/ 1 h 2"/>
                <a:gd name="T8" fmla="*/ 4 w 4"/>
                <a:gd name="T9" fmla="*/ 0 h 2"/>
              </a:gdLst>
              <a:ahLst/>
              <a:cxnLst>
                <a:cxn ang="0">
                  <a:pos x="T0" y="T1"/>
                </a:cxn>
                <a:cxn ang="0">
                  <a:pos x="T2" y="T3"/>
                </a:cxn>
                <a:cxn ang="0">
                  <a:pos x="T4" y="T5"/>
                </a:cxn>
                <a:cxn ang="0">
                  <a:pos x="T6" y="T7"/>
                </a:cxn>
                <a:cxn ang="0">
                  <a:pos x="T8" y="T9"/>
                </a:cxn>
              </a:cxnLst>
              <a:rect l="0" t="0" r="r" b="b"/>
              <a:pathLst>
                <a:path w="4" h="2">
                  <a:moveTo>
                    <a:pt x="4" y="0"/>
                  </a:moveTo>
                  <a:cubicBezTo>
                    <a:pt x="0" y="1"/>
                    <a:pt x="0" y="1"/>
                    <a:pt x="0" y="1"/>
                  </a:cubicBezTo>
                  <a:cubicBezTo>
                    <a:pt x="0" y="2"/>
                    <a:pt x="0" y="2"/>
                    <a:pt x="0" y="2"/>
                  </a:cubicBezTo>
                  <a:cubicBezTo>
                    <a:pt x="4" y="1"/>
                    <a:pt x="4" y="1"/>
                    <a:pt x="4" y="1"/>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6" name="íSľîḑe">
              <a:extLst>
                <a:ext uri="{FF2B5EF4-FFF2-40B4-BE49-F238E27FC236}">
                  <a16:creationId xmlns:a16="http://schemas.microsoft.com/office/drawing/2014/main" id="{3204AA56-B323-48FF-9893-DA2B8139A586}"/>
                </a:ext>
              </a:extLst>
            </p:cNvPr>
            <p:cNvSpPr/>
            <p:nvPr/>
          </p:nvSpPr>
          <p:spPr bwMode="auto">
            <a:xfrm>
              <a:off x="4920488" y="5129149"/>
              <a:ext cx="324122" cy="132388"/>
            </a:xfrm>
            <a:custGeom>
              <a:avLst/>
              <a:gdLst>
                <a:gd name="T0" fmla="*/ 34 w 34"/>
                <a:gd name="T1" fmla="*/ 0 h 14"/>
                <a:gd name="T2" fmla="*/ 0 w 34"/>
                <a:gd name="T3" fmla="*/ 14 h 14"/>
                <a:gd name="T4" fmla="*/ 0 w 34"/>
                <a:gd name="T5" fmla="*/ 14 h 14"/>
                <a:gd name="T6" fmla="*/ 34 w 34"/>
                <a:gd name="T7" fmla="*/ 0 h 14"/>
                <a:gd name="T8" fmla="*/ 34 w 34"/>
                <a:gd name="T9" fmla="*/ 0 h 14"/>
              </a:gdLst>
              <a:ahLst/>
              <a:cxnLst>
                <a:cxn ang="0">
                  <a:pos x="T0" y="T1"/>
                </a:cxn>
                <a:cxn ang="0">
                  <a:pos x="T2" y="T3"/>
                </a:cxn>
                <a:cxn ang="0">
                  <a:pos x="T4" y="T5"/>
                </a:cxn>
                <a:cxn ang="0">
                  <a:pos x="T6" y="T7"/>
                </a:cxn>
                <a:cxn ang="0">
                  <a:pos x="T8" y="T9"/>
                </a:cxn>
              </a:cxnLst>
              <a:rect l="0" t="0" r="r" b="b"/>
              <a:pathLst>
                <a:path w="34" h="14">
                  <a:moveTo>
                    <a:pt x="34" y="0"/>
                  </a:moveTo>
                  <a:cubicBezTo>
                    <a:pt x="0" y="14"/>
                    <a:pt x="0" y="14"/>
                    <a:pt x="0" y="14"/>
                  </a:cubicBezTo>
                  <a:cubicBezTo>
                    <a:pt x="0" y="14"/>
                    <a:pt x="0" y="14"/>
                    <a:pt x="0" y="14"/>
                  </a:cubicBezTo>
                  <a:cubicBezTo>
                    <a:pt x="34" y="0"/>
                    <a:pt x="34" y="0"/>
                    <a:pt x="34" y="0"/>
                  </a:cubicBezTo>
                  <a:cubicBezTo>
                    <a:pt x="34" y="0"/>
                    <a:pt x="34" y="0"/>
                    <a:pt x="3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7" name="îṧļíḋè">
              <a:extLst>
                <a:ext uri="{FF2B5EF4-FFF2-40B4-BE49-F238E27FC236}">
                  <a16:creationId xmlns:a16="http://schemas.microsoft.com/office/drawing/2014/main" id="{FB0F598A-B690-4E82-99F0-83DD7B6E8D9E}"/>
                </a:ext>
              </a:extLst>
            </p:cNvPr>
            <p:cNvSpPr/>
            <p:nvPr/>
          </p:nvSpPr>
          <p:spPr bwMode="auto">
            <a:xfrm>
              <a:off x="5244610" y="4987631"/>
              <a:ext cx="342382" cy="141518"/>
            </a:xfrm>
            <a:custGeom>
              <a:avLst/>
              <a:gdLst>
                <a:gd name="T0" fmla="*/ 36 w 36"/>
                <a:gd name="T1" fmla="*/ 0 h 15"/>
                <a:gd name="T2" fmla="*/ 0 w 36"/>
                <a:gd name="T3" fmla="*/ 15 h 15"/>
                <a:gd name="T4" fmla="*/ 0 w 36"/>
                <a:gd name="T5" fmla="*/ 15 h 15"/>
                <a:gd name="T6" fmla="*/ 36 w 36"/>
                <a:gd name="T7" fmla="*/ 1 h 15"/>
                <a:gd name="T8" fmla="*/ 36 w 36"/>
                <a:gd name="T9" fmla="*/ 0 h 15"/>
              </a:gdLst>
              <a:ahLst/>
              <a:cxnLst>
                <a:cxn ang="0">
                  <a:pos x="T0" y="T1"/>
                </a:cxn>
                <a:cxn ang="0">
                  <a:pos x="T2" y="T3"/>
                </a:cxn>
                <a:cxn ang="0">
                  <a:pos x="T4" y="T5"/>
                </a:cxn>
                <a:cxn ang="0">
                  <a:pos x="T6" y="T7"/>
                </a:cxn>
                <a:cxn ang="0">
                  <a:pos x="T8" y="T9"/>
                </a:cxn>
              </a:cxnLst>
              <a:rect l="0" t="0" r="r" b="b"/>
              <a:pathLst>
                <a:path w="36" h="15">
                  <a:moveTo>
                    <a:pt x="36" y="0"/>
                  </a:moveTo>
                  <a:cubicBezTo>
                    <a:pt x="0" y="15"/>
                    <a:pt x="0" y="15"/>
                    <a:pt x="0" y="15"/>
                  </a:cubicBezTo>
                  <a:cubicBezTo>
                    <a:pt x="0" y="15"/>
                    <a:pt x="0" y="15"/>
                    <a:pt x="0" y="15"/>
                  </a:cubicBezTo>
                  <a:cubicBezTo>
                    <a:pt x="36" y="1"/>
                    <a:pt x="36" y="1"/>
                    <a:pt x="36" y="1"/>
                  </a:cubicBezTo>
                  <a:cubicBezTo>
                    <a:pt x="36" y="0"/>
                    <a:pt x="36" y="0"/>
                    <a:pt x="3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8" name="iṥ1íďê">
              <a:extLst>
                <a:ext uri="{FF2B5EF4-FFF2-40B4-BE49-F238E27FC236}">
                  <a16:creationId xmlns:a16="http://schemas.microsoft.com/office/drawing/2014/main" id="{0F8A61FF-E59A-40C4-AC38-474534E75B6A}"/>
                </a:ext>
              </a:extLst>
            </p:cNvPr>
            <p:cNvSpPr/>
            <p:nvPr/>
          </p:nvSpPr>
          <p:spPr bwMode="auto">
            <a:xfrm>
              <a:off x="5586992" y="4973936"/>
              <a:ext cx="9130" cy="22826"/>
            </a:xfrm>
            <a:custGeom>
              <a:avLst/>
              <a:gdLst>
                <a:gd name="T0" fmla="*/ 2 w 2"/>
                <a:gd name="T1" fmla="*/ 0 h 5"/>
                <a:gd name="T2" fmla="*/ 0 w 2"/>
                <a:gd name="T3" fmla="*/ 3 h 5"/>
                <a:gd name="T4" fmla="*/ 0 w 2"/>
                <a:gd name="T5" fmla="*/ 5 h 5"/>
                <a:gd name="T6" fmla="*/ 2 w 2"/>
                <a:gd name="T7" fmla="*/ 3 h 5"/>
                <a:gd name="T8" fmla="*/ 2 w 2"/>
                <a:gd name="T9" fmla="*/ 0 h 5"/>
              </a:gdLst>
              <a:ahLst/>
              <a:cxnLst>
                <a:cxn ang="0">
                  <a:pos x="T0" y="T1"/>
                </a:cxn>
                <a:cxn ang="0">
                  <a:pos x="T2" y="T3"/>
                </a:cxn>
                <a:cxn ang="0">
                  <a:pos x="T4" y="T5"/>
                </a:cxn>
                <a:cxn ang="0">
                  <a:pos x="T6" y="T7"/>
                </a:cxn>
                <a:cxn ang="0">
                  <a:pos x="T8" y="T9"/>
                </a:cxn>
              </a:cxnLst>
              <a:rect l="0" t="0" r="r" b="b"/>
              <a:pathLst>
                <a:path w="2" h="5">
                  <a:moveTo>
                    <a:pt x="2" y="0"/>
                  </a:moveTo>
                  <a:lnTo>
                    <a:pt x="0" y="3"/>
                  </a:lnTo>
                  <a:lnTo>
                    <a:pt x="0" y="5"/>
                  </a:lnTo>
                  <a:lnTo>
                    <a:pt x="2" y="3"/>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9" name="ïṣḻîḑe">
              <a:extLst>
                <a:ext uri="{FF2B5EF4-FFF2-40B4-BE49-F238E27FC236}">
                  <a16:creationId xmlns:a16="http://schemas.microsoft.com/office/drawing/2014/main" id="{A5E94C4E-30DA-4E7B-BDB3-5C6A7374B8E4}"/>
                </a:ext>
              </a:extLst>
            </p:cNvPr>
            <p:cNvSpPr/>
            <p:nvPr/>
          </p:nvSpPr>
          <p:spPr bwMode="auto">
            <a:xfrm>
              <a:off x="5586992" y="4973936"/>
              <a:ext cx="9130" cy="22826"/>
            </a:xfrm>
            <a:custGeom>
              <a:avLst/>
              <a:gdLst>
                <a:gd name="T0" fmla="*/ 2 w 2"/>
                <a:gd name="T1" fmla="*/ 0 h 5"/>
                <a:gd name="T2" fmla="*/ 0 w 2"/>
                <a:gd name="T3" fmla="*/ 3 h 5"/>
                <a:gd name="T4" fmla="*/ 0 w 2"/>
                <a:gd name="T5" fmla="*/ 5 h 5"/>
                <a:gd name="T6" fmla="*/ 2 w 2"/>
                <a:gd name="T7" fmla="*/ 3 h 5"/>
                <a:gd name="T8" fmla="*/ 2 w 2"/>
                <a:gd name="T9" fmla="*/ 0 h 5"/>
              </a:gdLst>
              <a:ahLst/>
              <a:cxnLst>
                <a:cxn ang="0">
                  <a:pos x="T0" y="T1"/>
                </a:cxn>
                <a:cxn ang="0">
                  <a:pos x="T2" y="T3"/>
                </a:cxn>
                <a:cxn ang="0">
                  <a:pos x="T4" y="T5"/>
                </a:cxn>
                <a:cxn ang="0">
                  <a:pos x="T6" y="T7"/>
                </a:cxn>
                <a:cxn ang="0">
                  <a:pos x="T8" y="T9"/>
                </a:cxn>
              </a:cxnLst>
              <a:rect l="0" t="0" r="r" b="b"/>
              <a:pathLst>
                <a:path w="2" h="5">
                  <a:moveTo>
                    <a:pt x="2" y="0"/>
                  </a:moveTo>
                  <a:lnTo>
                    <a:pt x="0" y="3"/>
                  </a:lnTo>
                  <a:lnTo>
                    <a:pt x="0" y="5"/>
                  </a:lnTo>
                  <a:lnTo>
                    <a:pt x="2" y="3"/>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0" name="i$ḷide">
              <a:extLst>
                <a:ext uri="{FF2B5EF4-FFF2-40B4-BE49-F238E27FC236}">
                  <a16:creationId xmlns:a16="http://schemas.microsoft.com/office/drawing/2014/main" id="{A056DEA1-12EE-4317-B099-38BC4090980C}"/>
                </a:ext>
              </a:extLst>
            </p:cNvPr>
            <p:cNvSpPr/>
            <p:nvPr/>
          </p:nvSpPr>
          <p:spPr bwMode="auto">
            <a:xfrm>
              <a:off x="5586992" y="4955676"/>
              <a:ext cx="36521" cy="18260"/>
            </a:xfrm>
            <a:custGeom>
              <a:avLst/>
              <a:gdLst>
                <a:gd name="T0" fmla="*/ 4 w 4"/>
                <a:gd name="T1" fmla="*/ 0 h 2"/>
                <a:gd name="T2" fmla="*/ 0 w 4"/>
                <a:gd name="T3" fmla="*/ 1 h 2"/>
                <a:gd name="T4" fmla="*/ 1 w 4"/>
                <a:gd name="T5" fmla="*/ 2 h 2"/>
                <a:gd name="T6" fmla="*/ 4 w 4"/>
                <a:gd name="T7" fmla="*/ 1 h 2"/>
                <a:gd name="T8" fmla="*/ 4 w 4"/>
                <a:gd name="T9" fmla="*/ 0 h 2"/>
              </a:gdLst>
              <a:ahLst/>
              <a:cxnLst>
                <a:cxn ang="0">
                  <a:pos x="T0" y="T1"/>
                </a:cxn>
                <a:cxn ang="0">
                  <a:pos x="T2" y="T3"/>
                </a:cxn>
                <a:cxn ang="0">
                  <a:pos x="T4" y="T5"/>
                </a:cxn>
                <a:cxn ang="0">
                  <a:pos x="T6" y="T7"/>
                </a:cxn>
                <a:cxn ang="0">
                  <a:pos x="T8" y="T9"/>
                </a:cxn>
              </a:cxnLst>
              <a:rect l="0" t="0" r="r" b="b"/>
              <a:pathLst>
                <a:path w="4" h="2">
                  <a:moveTo>
                    <a:pt x="4" y="0"/>
                  </a:moveTo>
                  <a:cubicBezTo>
                    <a:pt x="0" y="1"/>
                    <a:pt x="0" y="1"/>
                    <a:pt x="0" y="1"/>
                  </a:cubicBezTo>
                  <a:cubicBezTo>
                    <a:pt x="1" y="2"/>
                    <a:pt x="1" y="2"/>
                    <a:pt x="1" y="2"/>
                  </a:cubicBezTo>
                  <a:cubicBezTo>
                    <a:pt x="4" y="1"/>
                    <a:pt x="4" y="1"/>
                    <a:pt x="4" y="1"/>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1" name="íṩḷíḍê">
              <a:extLst>
                <a:ext uri="{FF2B5EF4-FFF2-40B4-BE49-F238E27FC236}">
                  <a16:creationId xmlns:a16="http://schemas.microsoft.com/office/drawing/2014/main" id="{BE9B7FB7-4D1E-4E97-892E-0A8530873047}"/>
                </a:ext>
              </a:extLst>
            </p:cNvPr>
            <p:cNvSpPr/>
            <p:nvPr/>
          </p:nvSpPr>
          <p:spPr bwMode="auto">
            <a:xfrm>
              <a:off x="4920488" y="5120019"/>
              <a:ext cx="324122" cy="132388"/>
            </a:xfrm>
            <a:custGeom>
              <a:avLst/>
              <a:gdLst>
                <a:gd name="T0" fmla="*/ 34 w 34"/>
                <a:gd name="T1" fmla="*/ 0 h 14"/>
                <a:gd name="T2" fmla="*/ 0 w 34"/>
                <a:gd name="T3" fmla="*/ 14 h 14"/>
                <a:gd name="T4" fmla="*/ 0 w 34"/>
                <a:gd name="T5" fmla="*/ 14 h 14"/>
                <a:gd name="T6" fmla="*/ 34 w 34"/>
                <a:gd name="T7" fmla="*/ 0 h 14"/>
                <a:gd name="T8" fmla="*/ 34 w 34"/>
                <a:gd name="T9" fmla="*/ 0 h 14"/>
              </a:gdLst>
              <a:ahLst/>
              <a:cxnLst>
                <a:cxn ang="0">
                  <a:pos x="T0" y="T1"/>
                </a:cxn>
                <a:cxn ang="0">
                  <a:pos x="T2" y="T3"/>
                </a:cxn>
                <a:cxn ang="0">
                  <a:pos x="T4" y="T5"/>
                </a:cxn>
                <a:cxn ang="0">
                  <a:pos x="T6" y="T7"/>
                </a:cxn>
                <a:cxn ang="0">
                  <a:pos x="T8" y="T9"/>
                </a:cxn>
              </a:cxnLst>
              <a:rect l="0" t="0" r="r" b="b"/>
              <a:pathLst>
                <a:path w="34" h="14">
                  <a:moveTo>
                    <a:pt x="34" y="0"/>
                  </a:moveTo>
                  <a:cubicBezTo>
                    <a:pt x="0" y="14"/>
                    <a:pt x="0" y="14"/>
                    <a:pt x="0" y="14"/>
                  </a:cubicBezTo>
                  <a:cubicBezTo>
                    <a:pt x="0" y="14"/>
                    <a:pt x="0" y="14"/>
                    <a:pt x="0" y="14"/>
                  </a:cubicBezTo>
                  <a:cubicBezTo>
                    <a:pt x="34" y="0"/>
                    <a:pt x="34" y="0"/>
                    <a:pt x="34" y="0"/>
                  </a:cubicBezTo>
                  <a:cubicBezTo>
                    <a:pt x="34" y="0"/>
                    <a:pt x="34" y="0"/>
                    <a:pt x="3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2" name="îṡḻïḑe">
              <a:extLst>
                <a:ext uri="{FF2B5EF4-FFF2-40B4-BE49-F238E27FC236}">
                  <a16:creationId xmlns:a16="http://schemas.microsoft.com/office/drawing/2014/main" id="{89EB318B-B824-44A7-BE69-33A05B0C03CE}"/>
                </a:ext>
              </a:extLst>
            </p:cNvPr>
            <p:cNvSpPr/>
            <p:nvPr/>
          </p:nvSpPr>
          <p:spPr bwMode="auto">
            <a:xfrm>
              <a:off x="5244610" y="4973936"/>
              <a:ext cx="342382" cy="146083"/>
            </a:xfrm>
            <a:custGeom>
              <a:avLst/>
              <a:gdLst>
                <a:gd name="T0" fmla="*/ 35 w 36"/>
                <a:gd name="T1" fmla="*/ 0 h 15"/>
                <a:gd name="T2" fmla="*/ 0 w 36"/>
                <a:gd name="T3" fmla="*/ 15 h 15"/>
                <a:gd name="T4" fmla="*/ 0 w 36"/>
                <a:gd name="T5" fmla="*/ 15 h 15"/>
                <a:gd name="T6" fmla="*/ 36 w 36"/>
                <a:gd name="T7" fmla="*/ 1 h 15"/>
                <a:gd name="T8" fmla="*/ 35 w 36"/>
                <a:gd name="T9" fmla="*/ 0 h 15"/>
              </a:gdLst>
              <a:ahLst/>
              <a:cxnLst>
                <a:cxn ang="0">
                  <a:pos x="T0" y="T1"/>
                </a:cxn>
                <a:cxn ang="0">
                  <a:pos x="T2" y="T3"/>
                </a:cxn>
                <a:cxn ang="0">
                  <a:pos x="T4" y="T5"/>
                </a:cxn>
                <a:cxn ang="0">
                  <a:pos x="T6" y="T7"/>
                </a:cxn>
                <a:cxn ang="0">
                  <a:pos x="T8" y="T9"/>
                </a:cxn>
              </a:cxnLst>
              <a:rect l="0" t="0" r="r" b="b"/>
              <a:pathLst>
                <a:path w="36" h="15">
                  <a:moveTo>
                    <a:pt x="35" y="0"/>
                  </a:moveTo>
                  <a:cubicBezTo>
                    <a:pt x="0" y="15"/>
                    <a:pt x="0" y="15"/>
                    <a:pt x="0" y="15"/>
                  </a:cubicBezTo>
                  <a:cubicBezTo>
                    <a:pt x="0" y="15"/>
                    <a:pt x="0" y="15"/>
                    <a:pt x="0" y="15"/>
                  </a:cubicBezTo>
                  <a:cubicBezTo>
                    <a:pt x="36" y="1"/>
                    <a:pt x="36" y="1"/>
                    <a:pt x="36" y="1"/>
                  </a:cubicBezTo>
                  <a:cubicBezTo>
                    <a:pt x="35" y="0"/>
                    <a:pt x="35" y="0"/>
                    <a:pt x="3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3" name="îṩliḓé">
              <a:extLst>
                <a:ext uri="{FF2B5EF4-FFF2-40B4-BE49-F238E27FC236}">
                  <a16:creationId xmlns:a16="http://schemas.microsoft.com/office/drawing/2014/main" id="{76C96E89-DF28-4D1F-8C35-50737A5C7B08}"/>
                </a:ext>
              </a:extLst>
            </p:cNvPr>
            <p:cNvSpPr/>
            <p:nvPr/>
          </p:nvSpPr>
          <p:spPr bwMode="auto">
            <a:xfrm>
              <a:off x="5577862" y="4964806"/>
              <a:ext cx="18260" cy="22826"/>
            </a:xfrm>
            <a:custGeom>
              <a:avLst/>
              <a:gdLst>
                <a:gd name="T0" fmla="*/ 2 w 4"/>
                <a:gd name="T1" fmla="*/ 0 h 5"/>
                <a:gd name="T2" fmla="*/ 0 w 4"/>
                <a:gd name="T3" fmla="*/ 2 h 5"/>
                <a:gd name="T4" fmla="*/ 2 w 4"/>
                <a:gd name="T5" fmla="*/ 5 h 5"/>
                <a:gd name="T6" fmla="*/ 4 w 4"/>
                <a:gd name="T7" fmla="*/ 2 h 5"/>
                <a:gd name="T8" fmla="*/ 2 w 4"/>
                <a:gd name="T9" fmla="*/ 0 h 5"/>
              </a:gdLst>
              <a:ahLst/>
              <a:cxnLst>
                <a:cxn ang="0">
                  <a:pos x="T0" y="T1"/>
                </a:cxn>
                <a:cxn ang="0">
                  <a:pos x="T2" y="T3"/>
                </a:cxn>
                <a:cxn ang="0">
                  <a:pos x="T4" y="T5"/>
                </a:cxn>
                <a:cxn ang="0">
                  <a:pos x="T6" y="T7"/>
                </a:cxn>
                <a:cxn ang="0">
                  <a:pos x="T8" y="T9"/>
                </a:cxn>
              </a:cxnLst>
              <a:rect l="0" t="0" r="r" b="b"/>
              <a:pathLst>
                <a:path w="4" h="5">
                  <a:moveTo>
                    <a:pt x="2" y="0"/>
                  </a:moveTo>
                  <a:lnTo>
                    <a:pt x="0" y="2"/>
                  </a:lnTo>
                  <a:lnTo>
                    <a:pt x="2" y="5"/>
                  </a:lnTo>
                  <a:lnTo>
                    <a:pt x="4"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4" name="îsļiďê">
              <a:extLst>
                <a:ext uri="{FF2B5EF4-FFF2-40B4-BE49-F238E27FC236}">
                  <a16:creationId xmlns:a16="http://schemas.microsoft.com/office/drawing/2014/main" id="{F325198F-7198-4600-9F9C-22D9E1B77066}"/>
                </a:ext>
              </a:extLst>
            </p:cNvPr>
            <p:cNvSpPr/>
            <p:nvPr/>
          </p:nvSpPr>
          <p:spPr bwMode="auto">
            <a:xfrm>
              <a:off x="5577862" y="4964806"/>
              <a:ext cx="18260" cy="22826"/>
            </a:xfrm>
            <a:custGeom>
              <a:avLst/>
              <a:gdLst>
                <a:gd name="T0" fmla="*/ 2 w 4"/>
                <a:gd name="T1" fmla="*/ 0 h 5"/>
                <a:gd name="T2" fmla="*/ 0 w 4"/>
                <a:gd name="T3" fmla="*/ 2 h 5"/>
                <a:gd name="T4" fmla="*/ 2 w 4"/>
                <a:gd name="T5" fmla="*/ 5 h 5"/>
                <a:gd name="T6" fmla="*/ 4 w 4"/>
                <a:gd name="T7" fmla="*/ 2 h 5"/>
                <a:gd name="T8" fmla="*/ 2 w 4"/>
                <a:gd name="T9" fmla="*/ 0 h 5"/>
              </a:gdLst>
              <a:ahLst/>
              <a:cxnLst>
                <a:cxn ang="0">
                  <a:pos x="T0" y="T1"/>
                </a:cxn>
                <a:cxn ang="0">
                  <a:pos x="T2" y="T3"/>
                </a:cxn>
                <a:cxn ang="0">
                  <a:pos x="T4" y="T5"/>
                </a:cxn>
                <a:cxn ang="0">
                  <a:pos x="T6" y="T7"/>
                </a:cxn>
                <a:cxn ang="0">
                  <a:pos x="T8" y="T9"/>
                </a:cxn>
              </a:cxnLst>
              <a:rect l="0" t="0" r="r" b="b"/>
              <a:pathLst>
                <a:path w="4" h="5">
                  <a:moveTo>
                    <a:pt x="2" y="0"/>
                  </a:moveTo>
                  <a:lnTo>
                    <a:pt x="0" y="2"/>
                  </a:lnTo>
                  <a:lnTo>
                    <a:pt x="2" y="5"/>
                  </a:lnTo>
                  <a:lnTo>
                    <a:pt x="4" y="2"/>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5" name="íṣľiḑè">
              <a:extLst>
                <a:ext uri="{FF2B5EF4-FFF2-40B4-BE49-F238E27FC236}">
                  <a16:creationId xmlns:a16="http://schemas.microsoft.com/office/drawing/2014/main" id="{AC43E149-A929-4E89-BE1C-2D2944399CAE}"/>
                </a:ext>
              </a:extLst>
            </p:cNvPr>
            <p:cNvSpPr/>
            <p:nvPr/>
          </p:nvSpPr>
          <p:spPr bwMode="auto">
            <a:xfrm>
              <a:off x="5596122" y="4964806"/>
              <a:ext cx="36521" cy="9130"/>
            </a:xfrm>
            <a:custGeom>
              <a:avLst/>
              <a:gdLst>
                <a:gd name="T0" fmla="*/ 3 w 4"/>
                <a:gd name="T1" fmla="*/ 0 h 1"/>
                <a:gd name="T2" fmla="*/ 0 w 4"/>
                <a:gd name="T3" fmla="*/ 1 h 1"/>
                <a:gd name="T4" fmla="*/ 0 w 4"/>
                <a:gd name="T5" fmla="*/ 1 h 1"/>
                <a:gd name="T6" fmla="*/ 4 w 4"/>
                <a:gd name="T7" fmla="*/ 0 h 1"/>
                <a:gd name="T8" fmla="*/ 4 w 4"/>
                <a:gd name="T9" fmla="*/ 0 h 1"/>
                <a:gd name="T10" fmla="*/ 3 w 4"/>
                <a:gd name="T11" fmla="*/ 0 h 1"/>
              </a:gdLst>
              <a:ahLst/>
              <a:cxnLst>
                <a:cxn ang="0">
                  <a:pos x="T0" y="T1"/>
                </a:cxn>
                <a:cxn ang="0">
                  <a:pos x="T2" y="T3"/>
                </a:cxn>
                <a:cxn ang="0">
                  <a:pos x="T4" y="T5"/>
                </a:cxn>
                <a:cxn ang="0">
                  <a:pos x="T6" y="T7"/>
                </a:cxn>
                <a:cxn ang="0">
                  <a:pos x="T8" y="T9"/>
                </a:cxn>
                <a:cxn ang="0">
                  <a:pos x="T10" y="T11"/>
                </a:cxn>
              </a:cxnLst>
              <a:rect l="0" t="0" r="r" b="b"/>
              <a:pathLst>
                <a:path w="4" h="1">
                  <a:moveTo>
                    <a:pt x="3" y="0"/>
                  </a:moveTo>
                  <a:cubicBezTo>
                    <a:pt x="0" y="1"/>
                    <a:pt x="0" y="1"/>
                    <a:pt x="0" y="1"/>
                  </a:cubicBezTo>
                  <a:cubicBezTo>
                    <a:pt x="0" y="1"/>
                    <a:pt x="0" y="1"/>
                    <a:pt x="0" y="1"/>
                  </a:cubicBezTo>
                  <a:cubicBezTo>
                    <a:pt x="4" y="0"/>
                    <a:pt x="4" y="0"/>
                    <a:pt x="4" y="0"/>
                  </a:cubicBezTo>
                  <a:cubicBezTo>
                    <a:pt x="4" y="0"/>
                    <a:pt x="4" y="0"/>
                    <a:pt x="4" y="0"/>
                  </a:cubicBezTo>
                  <a:cubicBezTo>
                    <a:pt x="4"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6" name="íṥḷídê">
              <a:extLst>
                <a:ext uri="{FF2B5EF4-FFF2-40B4-BE49-F238E27FC236}">
                  <a16:creationId xmlns:a16="http://schemas.microsoft.com/office/drawing/2014/main" id="{F4957031-D555-4272-A909-66B242504D27}"/>
                </a:ext>
              </a:extLst>
            </p:cNvPr>
            <p:cNvSpPr/>
            <p:nvPr/>
          </p:nvSpPr>
          <p:spPr bwMode="auto">
            <a:xfrm>
              <a:off x="4920488" y="5120019"/>
              <a:ext cx="324122" cy="141518"/>
            </a:xfrm>
            <a:custGeom>
              <a:avLst/>
              <a:gdLst>
                <a:gd name="T0" fmla="*/ 34 w 34"/>
                <a:gd name="T1" fmla="*/ 0 h 15"/>
                <a:gd name="T2" fmla="*/ 0 w 34"/>
                <a:gd name="T3" fmla="*/ 14 h 15"/>
                <a:gd name="T4" fmla="*/ 0 w 34"/>
                <a:gd name="T5" fmla="*/ 14 h 15"/>
                <a:gd name="T6" fmla="*/ 0 w 34"/>
                <a:gd name="T7" fmla="*/ 15 h 15"/>
                <a:gd name="T8" fmla="*/ 34 w 34"/>
                <a:gd name="T9" fmla="*/ 1 h 15"/>
                <a:gd name="T10" fmla="*/ 34 w 34"/>
                <a:gd name="T11" fmla="*/ 0 h 15"/>
              </a:gdLst>
              <a:ahLst/>
              <a:cxnLst>
                <a:cxn ang="0">
                  <a:pos x="T0" y="T1"/>
                </a:cxn>
                <a:cxn ang="0">
                  <a:pos x="T2" y="T3"/>
                </a:cxn>
                <a:cxn ang="0">
                  <a:pos x="T4" y="T5"/>
                </a:cxn>
                <a:cxn ang="0">
                  <a:pos x="T6" y="T7"/>
                </a:cxn>
                <a:cxn ang="0">
                  <a:pos x="T8" y="T9"/>
                </a:cxn>
                <a:cxn ang="0">
                  <a:pos x="T10" y="T11"/>
                </a:cxn>
              </a:cxnLst>
              <a:rect l="0" t="0" r="r" b="b"/>
              <a:pathLst>
                <a:path w="34" h="15">
                  <a:moveTo>
                    <a:pt x="34" y="0"/>
                  </a:moveTo>
                  <a:cubicBezTo>
                    <a:pt x="0" y="14"/>
                    <a:pt x="0" y="14"/>
                    <a:pt x="0" y="14"/>
                  </a:cubicBezTo>
                  <a:cubicBezTo>
                    <a:pt x="0" y="14"/>
                    <a:pt x="0" y="14"/>
                    <a:pt x="0" y="14"/>
                  </a:cubicBezTo>
                  <a:cubicBezTo>
                    <a:pt x="0" y="15"/>
                    <a:pt x="0" y="15"/>
                    <a:pt x="0" y="15"/>
                  </a:cubicBezTo>
                  <a:cubicBezTo>
                    <a:pt x="34" y="1"/>
                    <a:pt x="34" y="1"/>
                    <a:pt x="34" y="1"/>
                  </a:cubicBezTo>
                  <a:cubicBezTo>
                    <a:pt x="34" y="1"/>
                    <a:pt x="34" y="0"/>
                    <a:pt x="3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7" name="îŝ1iḓé">
              <a:extLst>
                <a:ext uri="{FF2B5EF4-FFF2-40B4-BE49-F238E27FC236}">
                  <a16:creationId xmlns:a16="http://schemas.microsoft.com/office/drawing/2014/main" id="{24AA7B2F-B6A2-4DF9-A03D-9CBB98181078}"/>
                </a:ext>
              </a:extLst>
            </p:cNvPr>
            <p:cNvSpPr/>
            <p:nvPr/>
          </p:nvSpPr>
          <p:spPr bwMode="auto">
            <a:xfrm>
              <a:off x="5244610" y="4987631"/>
              <a:ext cx="342382" cy="141518"/>
            </a:xfrm>
            <a:custGeom>
              <a:avLst/>
              <a:gdLst>
                <a:gd name="T0" fmla="*/ 36 w 36"/>
                <a:gd name="T1" fmla="*/ 0 h 15"/>
                <a:gd name="T2" fmla="*/ 0 w 36"/>
                <a:gd name="T3" fmla="*/ 14 h 15"/>
                <a:gd name="T4" fmla="*/ 0 w 36"/>
                <a:gd name="T5" fmla="*/ 15 h 15"/>
                <a:gd name="T6" fmla="*/ 36 w 36"/>
                <a:gd name="T7" fmla="*/ 0 h 15"/>
                <a:gd name="T8" fmla="*/ 36 w 36"/>
                <a:gd name="T9" fmla="*/ 0 h 15"/>
              </a:gdLst>
              <a:ahLst/>
              <a:cxnLst>
                <a:cxn ang="0">
                  <a:pos x="T0" y="T1"/>
                </a:cxn>
                <a:cxn ang="0">
                  <a:pos x="T2" y="T3"/>
                </a:cxn>
                <a:cxn ang="0">
                  <a:pos x="T4" y="T5"/>
                </a:cxn>
                <a:cxn ang="0">
                  <a:pos x="T6" y="T7"/>
                </a:cxn>
                <a:cxn ang="0">
                  <a:pos x="T8" y="T9"/>
                </a:cxn>
              </a:cxnLst>
              <a:rect l="0" t="0" r="r" b="b"/>
              <a:pathLst>
                <a:path w="36" h="15">
                  <a:moveTo>
                    <a:pt x="36" y="0"/>
                  </a:moveTo>
                  <a:cubicBezTo>
                    <a:pt x="0" y="14"/>
                    <a:pt x="0" y="14"/>
                    <a:pt x="0" y="14"/>
                  </a:cubicBezTo>
                  <a:cubicBezTo>
                    <a:pt x="0" y="14"/>
                    <a:pt x="0" y="15"/>
                    <a:pt x="0" y="15"/>
                  </a:cubicBezTo>
                  <a:cubicBezTo>
                    <a:pt x="36" y="0"/>
                    <a:pt x="36" y="0"/>
                    <a:pt x="36" y="0"/>
                  </a:cubicBezTo>
                  <a:cubicBezTo>
                    <a:pt x="36" y="0"/>
                    <a:pt x="36" y="0"/>
                    <a:pt x="3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8" name="ïš1ïḋe">
              <a:extLst>
                <a:ext uri="{FF2B5EF4-FFF2-40B4-BE49-F238E27FC236}">
                  <a16:creationId xmlns:a16="http://schemas.microsoft.com/office/drawing/2014/main" id="{624E2140-3493-4A30-ACDD-086D169D8873}"/>
                </a:ext>
              </a:extLst>
            </p:cNvPr>
            <p:cNvSpPr/>
            <p:nvPr/>
          </p:nvSpPr>
          <p:spPr bwMode="auto">
            <a:xfrm>
              <a:off x="5586992" y="4973936"/>
              <a:ext cx="9130" cy="13695"/>
            </a:xfrm>
            <a:custGeom>
              <a:avLst/>
              <a:gdLst>
                <a:gd name="T0" fmla="*/ 2 w 2"/>
                <a:gd name="T1" fmla="*/ 0 h 3"/>
                <a:gd name="T2" fmla="*/ 0 w 2"/>
                <a:gd name="T3" fmla="*/ 3 h 3"/>
                <a:gd name="T4" fmla="*/ 0 w 2"/>
                <a:gd name="T5" fmla="*/ 3 h 3"/>
                <a:gd name="T6" fmla="*/ 2 w 2"/>
                <a:gd name="T7" fmla="*/ 0 h 3"/>
                <a:gd name="T8" fmla="*/ 2 w 2"/>
                <a:gd name="T9" fmla="*/ 0 h 3"/>
              </a:gdLst>
              <a:ahLst/>
              <a:cxnLst>
                <a:cxn ang="0">
                  <a:pos x="T0" y="T1"/>
                </a:cxn>
                <a:cxn ang="0">
                  <a:pos x="T2" y="T3"/>
                </a:cxn>
                <a:cxn ang="0">
                  <a:pos x="T4" y="T5"/>
                </a:cxn>
                <a:cxn ang="0">
                  <a:pos x="T6" y="T7"/>
                </a:cxn>
                <a:cxn ang="0">
                  <a:pos x="T8" y="T9"/>
                </a:cxn>
              </a:cxnLst>
              <a:rect l="0" t="0" r="r" b="b"/>
              <a:pathLst>
                <a:path w="2" h="3">
                  <a:moveTo>
                    <a:pt x="2" y="0"/>
                  </a:moveTo>
                  <a:lnTo>
                    <a:pt x="0" y="3"/>
                  </a:lnTo>
                  <a:lnTo>
                    <a:pt x="0" y="3"/>
                  </a:lnTo>
                  <a:lnTo>
                    <a:pt x="2"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9" name="ïšļíḑe">
              <a:extLst>
                <a:ext uri="{FF2B5EF4-FFF2-40B4-BE49-F238E27FC236}">
                  <a16:creationId xmlns:a16="http://schemas.microsoft.com/office/drawing/2014/main" id="{228771DD-312D-4148-AFFF-BF14E15E22B8}"/>
                </a:ext>
              </a:extLst>
            </p:cNvPr>
            <p:cNvSpPr/>
            <p:nvPr/>
          </p:nvSpPr>
          <p:spPr bwMode="auto">
            <a:xfrm>
              <a:off x="5586992" y="4973936"/>
              <a:ext cx="9130" cy="13695"/>
            </a:xfrm>
            <a:custGeom>
              <a:avLst/>
              <a:gdLst>
                <a:gd name="T0" fmla="*/ 2 w 2"/>
                <a:gd name="T1" fmla="*/ 0 h 3"/>
                <a:gd name="T2" fmla="*/ 0 w 2"/>
                <a:gd name="T3" fmla="*/ 3 h 3"/>
                <a:gd name="T4" fmla="*/ 0 w 2"/>
                <a:gd name="T5" fmla="*/ 3 h 3"/>
                <a:gd name="T6" fmla="*/ 2 w 2"/>
                <a:gd name="T7" fmla="*/ 0 h 3"/>
                <a:gd name="T8" fmla="*/ 2 w 2"/>
                <a:gd name="T9" fmla="*/ 0 h 3"/>
              </a:gdLst>
              <a:ahLst/>
              <a:cxnLst>
                <a:cxn ang="0">
                  <a:pos x="T0" y="T1"/>
                </a:cxn>
                <a:cxn ang="0">
                  <a:pos x="T2" y="T3"/>
                </a:cxn>
                <a:cxn ang="0">
                  <a:pos x="T4" y="T5"/>
                </a:cxn>
                <a:cxn ang="0">
                  <a:pos x="T6" y="T7"/>
                </a:cxn>
                <a:cxn ang="0">
                  <a:pos x="T8" y="T9"/>
                </a:cxn>
              </a:cxnLst>
              <a:rect l="0" t="0" r="r" b="b"/>
              <a:pathLst>
                <a:path w="2" h="3">
                  <a:moveTo>
                    <a:pt x="2" y="0"/>
                  </a:moveTo>
                  <a:lnTo>
                    <a:pt x="0" y="3"/>
                  </a:lnTo>
                  <a:lnTo>
                    <a:pt x="0" y="3"/>
                  </a:lnTo>
                  <a:lnTo>
                    <a:pt x="2" y="0"/>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0" name="îsļïdê">
              <a:extLst>
                <a:ext uri="{FF2B5EF4-FFF2-40B4-BE49-F238E27FC236}">
                  <a16:creationId xmlns:a16="http://schemas.microsoft.com/office/drawing/2014/main" id="{CDF34CFF-859D-4B03-B973-D120F4EA9C0E}"/>
                </a:ext>
              </a:extLst>
            </p:cNvPr>
            <p:cNvSpPr/>
            <p:nvPr/>
          </p:nvSpPr>
          <p:spPr bwMode="auto">
            <a:xfrm>
              <a:off x="4920488" y="5279798"/>
              <a:ext cx="1237141" cy="744112"/>
            </a:xfrm>
            <a:custGeom>
              <a:avLst/>
              <a:gdLst>
                <a:gd name="T0" fmla="*/ 72 w 130"/>
                <a:gd name="T1" fmla="*/ 42 h 78"/>
                <a:gd name="T2" fmla="*/ 72 w 130"/>
                <a:gd name="T3" fmla="*/ 43 h 78"/>
                <a:gd name="T4" fmla="*/ 130 w 130"/>
                <a:gd name="T5" fmla="*/ 78 h 78"/>
                <a:gd name="T6" fmla="*/ 130 w 130"/>
                <a:gd name="T7" fmla="*/ 76 h 78"/>
                <a:gd name="T8" fmla="*/ 72 w 130"/>
                <a:gd name="T9" fmla="*/ 42 h 78"/>
                <a:gd name="T10" fmla="*/ 0 w 130"/>
                <a:gd name="T11" fmla="*/ 0 h 78"/>
                <a:gd name="T12" fmla="*/ 0 w 130"/>
                <a:gd name="T13" fmla="*/ 1 h 78"/>
                <a:gd name="T14" fmla="*/ 54 w 130"/>
                <a:gd name="T15" fmla="*/ 33 h 78"/>
                <a:gd name="T16" fmla="*/ 54 w 130"/>
                <a:gd name="T17" fmla="*/ 33 h 78"/>
                <a:gd name="T18" fmla="*/ 52 w 130"/>
                <a:gd name="T19" fmla="*/ 30 h 78"/>
                <a:gd name="T20" fmla="*/ 0 w 130"/>
                <a:gd name="T21"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0" h="78">
                  <a:moveTo>
                    <a:pt x="72" y="42"/>
                  </a:moveTo>
                  <a:cubicBezTo>
                    <a:pt x="72" y="43"/>
                    <a:pt x="72" y="43"/>
                    <a:pt x="72" y="43"/>
                  </a:cubicBezTo>
                  <a:cubicBezTo>
                    <a:pt x="130" y="78"/>
                    <a:pt x="130" y="78"/>
                    <a:pt x="130" y="78"/>
                  </a:cubicBezTo>
                  <a:cubicBezTo>
                    <a:pt x="130" y="77"/>
                    <a:pt x="130" y="77"/>
                    <a:pt x="130" y="76"/>
                  </a:cubicBezTo>
                  <a:cubicBezTo>
                    <a:pt x="72" y="42"/>
                    <a:pt x="72" y="42"/>
                    <a:pt x="72" y="42"/>
                  </a:cubicBezTo>
                  <a:moveTo>
                    <a:pt x="0" y="0"/>
                  </a:moveTo>
                  <a:cubicBezTo>
                    <a:pt x="0" y="0"/>
                    <a:pt x="0" y="0"/>
                    <a:pt x="0" y="1"/>
                  </a:cubicBezTo>
                  <a:cubicBezTo>
                    <a:pt x="54" y="33"/>
                    <a:pt x="54" y="33"/>
                    <a:pt x="54" y="33"/>
                  </a:cubicBezTo>
                  <a:cubicBezTo>
                    <a:pt x="54" y="33"/>
                    <a:pt x="54" y="33"/>
                    <a:pt x="54" y="33"/>
                  </a:cubicBezTo>
                  <a:cubicBezTo>
                    <a:pt x="53" y="32"/>
                    <a:pt x="53" y="31"/>
                    <a:pt x="52" y="3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1" name="íṡḷîḑê">
              <a:extLst>
                <a:ext uri="{FF2B5EF4-FFF2-40B4-BE49-F238E27FC236}">
                  <a16:creationId xmlns:a16="http://schemas.microsoft.com/office/drawing/2014/main" id="{C5E3E0D6-3BB3-452B-8485-367C7CC3A6DD}"/>
                </a:ext>
              </a:extLst>
            </p:cNvPr>
            <p:cNvSpPr/>
            <p:nvPr/>
          </p:nvSpPr>
          <p:spPr bwMode="auto">
            <a:xfrm>
              <a:off x="5413518" y="5567399"/>
              <a:ext cx="191734" cy="123258"/>
            </a:xfrm>
            <a:custGeom>
              <a:avLst/>
              <a:gdLst>
                <a:gd name="T0" fmla="*/ 0 w 20"/>
                <a:gd name="T1" fmla="*/ 0 h 13"/>
                <a:gd name="T2" fmla="*/ 2 w 20"/>
                <a:gd name="T3" fmla="*/ 3 h 13"/>
                <a:gd name="T4" fmla="*/ 2 w 20"/>
                <a:gd name="T5" fmla="*/ 3 h 13"/>
                <a:gd name="T6" fmla="*/ 20 w 20"/>
                <a:gd name="T7" fmla="*/ 13 h 13"/>
                <a:gd name="T8" fmla="*/ 20 w 20"/>
                <a:gd name="T9" fmla="*/ 12 h 13"/>
                <a:gd name="T10" fmla="*/ 0 w 20"/>
                <a:gd name="T11" fmla="*/ 0 h 13"/>
              </a:gdLst>
              <a:ahLst/>
              <a:cxnLst>
                <a:cxn ang="0">
                  <a:pos x="T0" y="T1"/>
                </a:cxn>
                <a:cxn ang="0">
                  <a:pos x="T2" y="T3"/>
                </a:cxn>
                <a:cxn ang="0">
                  <a:pos x="T4" y="T5"/>
                </a:cxn>
                <a:cxn ang="0">
                  <a:pos x="T6" y="T7"/>
                </a:cxn>
                <a:cxn ang="0">
                  <a:pos x="T8" y="T9"/>
                </a:cxn>
                <a:cxn ang="0">
                  <a:pos x="T10" y="T11"/>
                </a:cxn>
              </a:cxnLst>
              <a:rect l="0" t="0" r="r" b="b"/>
              <a:pathLst>
                <a:path w="20" h="13">
                  <a:moveTo>
                    <a:pt x="0" y="0"/>
                  </a:moveTo>
                  <a:cubicBezTo>
                    <a:pt x="1" y="1"/>
                    <a:pt x="1" y="2"/>
                    <a:pt x="2" y="3"/>
                  </a:cubicBezTo>
                  <a:cubicBezTo>
                    <a:pt x="2" y="3"/>
                    <a:pt x="2" y="3"/>
                    <a:pt x="2" y="3"/>
                  </a:cubicBezTo>
                  <a:cubicBezTo>
                    <a:pt x="20" y="13"/>
                    <a:pt x="20" y="13"/>
                    <a:pt x="20" y="13"/>
                  </a:cubicBezTo>
                  <a:cubicBezTo>
                    <a:pt x="20" y="13"/>
                    <a:pt x="20" y="13"/>
                    <a:pt x="20" y="12"/>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2" name="í$ľîḑê">
              <a:extLst>
                <a:ext uri="{FF2B5EF4-FFF2-40B4-BE49-F238E27FC236}">
                  <a16:creationId xmlns:a16="http://schemas.microsoft.com/office/drawing/2014/main" id="{A7622912-E7E6-4468-982C-24E573B5B261}"/>
                </a:ext>
              </a:extLst>
            </p:cNvPr>
            <p:cNvSpPr/>
            <p:nvPr/>
          </p:nvSpPr>
          <p:spPr bwMode="auto">
            <a:xfrm>
              <a:off x="5043746" y="4070046"/>
              <a:ext cx="18260" cy="31956"/>
            </a:xfrm>
            <a:custGeom>
              <a:avLst/>
              <a:gdLst>
                <a:gd name="T0" fmla="*/ 0 w 2"/>
                <a:gd name="T1" fmla="*/ 0 h 3"/>
                <a:gd name="T2" fmla="*/ 0 w 2"/>
                <a:gd name="T3" fmla="*/ 2 h 3"/>
                <a:gd name="T4" fmla="*/ 1 w 2"/>
                <a:gd name="T5" fmla="*/ 3 h 3"/>
                <a:gd name="T6" fmla="*/ 2 w 2"/>
                <a:gd name="T7" fmla="*/ 0 h 3"/>
                <a:gd name="T8" fmla="*/ 0 w 2"/>
                <a:gd name="T9" fmla="*/ 0 h 3"/>
              </a:gdLst>
              <a:ahLst/>
              <a:cxnLst>
                <a:cxn ang="0">
                  <a:pos x="T0" y="T1"/>
                </a:cxn>
                <a:cxn ang="0">
                  <a:pos x="T2" y="T3"/>
                </a:cxn>
                <a:cxn ang="0">
                  <a:pos x="T4" y="T5"/>
                </a:cxn>
                <a:cxn ang="0">
                  <a:pos x="T6" y="T7"/>
                </a:cxn>
                <a:cxn ang="0">
                  <a:pos x="T8" y="T9"/>
                </a:cxn>
              </a:cxnLst>
              <a:rect l="0" t="0" r="r" b="b"/>
              <a:pathLst>
                <a:path w="2" h="3">
                  <a:moveTo>
                    <a:pt x="0" y="0"/>
                  </a:moveTo>
                  <a:cubicBezTo>
                    <a:pt x="0" y="2"/>
                    <a:pt x="0" y="2"/>
                    <a:pt x="0" y="2"/>
                  </a:cubicBezTo>
                  <a:cubicBezTo>
                    <a:pt x="1" y="3"/>
                    <a:pt x="1" y="3"/>
                    <a:pt x="1" y="3"/>
                  </a:cubicBezTo>
                  <a:cubicBezTo>
                    <a:pt x="2" y="0"/>
                    <a:pt x="2" y="0"/>
                    <a:pt x="2" y="0"/>
                  </a:cubicBezTo>
                  <a:cubicBezTo>
                    <a:pt x="1" y="0"/>
                    <a:pt x="1"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3" name="íṡľiḍê">
              <a:extLst>
                <a:ext uri="{FF2B5EF4-FFF2-40B4-BE49-F238E27FC236}">
                  <a16:creationId xmlns:a16="http://schemas.microsoft.com/office/drawing/2014/main" id="{DD33BCD6-CC7D-458D-B22C-1BFCB8861BC9}"/>
                </a:ext>
              </a:extLst>
            </p:cNvPr>
            <p:cNvSpPr/>
            <p:nvPr/>
          </p:nvSpPr>
          <p:spPr bwMode="auto">
            <a:xfrm>
              <a:off x="5025485" y="4092871"/>
              <a:ext cx="27391" cy="132388"/>
            </a:xfrm>
            <a:custGeom>
              <a:avLst/>
              <a:gdLst>
                <a:gd name="T0" fmla="*/ 2 w 3"/>
                <a:gd name="T1" fmla="*/ 0 h 14"/>
                <a:gd name="T2" fmla="*/ 0 w 3"/>
                <a:gd name="T3" fmla="*/ 13 h 14"/>
                <a:gd name="T4" fmla="*/ 2 w 3"/>
                <a:gd name="T5" fmla="*/ 14 h 14"/>
                <a:gd name="T6" fmla="*/ 3 w 3"/>
                <a:gd name="T7" fmla="*/ 1 h 14"/>
                <a:gd name="T8" fmla="*/ 2 w 3"/>
                <a:gd name="T9" fmla="*/ 0 h 14"/>
              </a:gdLst>
              <a:ahLst/>
              <a:cxnLst>
                <a:cxn ang="0">
                  <a:pos x="T0" y="T1"/>
                </a:cxn>
                <a:cxn ang="0">
                  <a:pos x="T2" y="T3"/>
                </a:cxn>
                <a:cxn ang="0">
                  <a:pos x="T4" y="T5"/>
                </a:cxn>
                <a:cxn ang="0">
                  <a:pos x="T6" y="T7"/>
                </a:cxn>
                <a:cxn ang="0">
                  <a:pos x="T8" y="T9"/>
                </a:cxn>
              </a:cxnLst>
              <a:rect l="0" t="0" r="r" b="b"/>
              <a:pathLst>
                <a:path w="3" h="14">
                  <a:moveTo>
                    <a:pt x="2" y="0"/>
                  </a:moveTo>
                  <a:cubicBezTo>
                    <a:pt x="0" y="13"/>
                    <a:pt x="0" y="13"/>
                    <a:pt x="0" y="13"/>
                  </a:cubicBezTo>
                  <a:cubicBezTo>
                    <a:pt x="2" y="14"/>
                    <a:pt x="2" y="14"/>
                    <a:pt x="2" y="14"/>
                  </a:cubicBezTo>
                  <a:cubicBezTo>
                    <a:pt x="3" y="1"/>
                    <a:pt x="3" y="1"/>
                    <a:pt x="3" y="1"/>
                  </a:cubicBezTo>
                  <a:cubicBezTo>
                    <a:pt x="3" y="1"/>
                    <a:pt x="3" y="1"/>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4" name="ïṥľiḍê">
              <a:extLst>
                <a:ext uri="{FF2B5EF4-FFF2-40B4-BE49-F238E27FC236}">
                  <a16:creationId xmlns:a16="http://schemas.microsoft.com/office/drawing/2014/main" id="{C00DCDBC-F36D-4331-9B5B-A3A126EC0541}"/>
                </a:ext>
              </a:extLst>
            </p:cNvPr>
            <p:cNvSpPr/>
            <p:nvPr/>
          </p:nvSpPr>
          <p:spPr bwMode="auto">
            <a:xfrm>
              <a:off x="4888532" y="4814157"/>
              <a:ext cx="68476" cy="429120"/>
            </a:xfrm>
            <a:custGeom>
              <a:avLst/>
              <a:gdLst>
                <a:gd name="T0" fmla="*/ 6 w 7"/>
                <a:gd name="T1" fmla="*/ 0 h 45"/>
                <a:gd name="T2" fmla="*/ 0 w 7"/>
                <a:gd name="T3" fmla="*/ 45 h 45"/>
                <a:gd name="T4" fmla="*/ 2 w 7"/>
                <a:gd name="T5" fmla="*/ 45 h 45"/>
                <a:gd name="T6" fmla="*/ 7 w 7"/>
                <a:gd name="T7" fmla="*/ 1 h 45"/>
                <a:gd name="T8" fmla="*/ 6 w 7"/>
                <a:gd name="T9" fmla="*/ 0 h 45"/>
              </a:gdLst>
              <a:ahLst/>
              <a:cxnLst>
                <a:cxn ang="0">
                  <a:pos x="T0" y="T1"/>
                </a:cxn>
                <a:cxn ang="0">
                  <a:pos x="T2" y="T3"/>
                </a:cxn>
                <a:cxn ang="0">
                  <a:pos x="T4" y="T5"/>
                </a:cxn>
                <a:cxn ang="0">
                  <a:pos x="T6" y="T7"/>
                </a:cxn>
                <a:cxn ang="0">
                  <a:pos x="T8" y="T9"/>
                </a:cxn>
              </a:cxnLst>
              <a:rect l="0" t="0" r="r" b="b"/>
              <a:pathLst>
                <a:path w="7" h="45">
                  <a:moveTo>
                    <a:pt x="6" y="0"/>
                  </a:moveTo>
                  <a:cubicBezTo>
                    <a:pt x="0" y="45"/>
                    <a:pt x="0" y="45"/>
                    <a:pt x="0" y="45"/>
                  </a:cubicBezTo>
                  <a:cubicBezTo>
                    <a:pt x="1" y="45"/>
                    <a:pt x="1" y="45"/>
                    <a:pt x="2" y="45"/>
                  </a:cubicBezTo>
                  <a:cubicBezTo>
                    <a:pt x="7" y="1"/>
                    <a:pt x="7" y="1"/>
                    <a:pt x="7" y="1"/>
                  </a:cubicBezTo>
                  <a:cubicBezTo>
                    <a:pt x="7" y="1"/>
                    <a:pt x="7"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5" name="ïS1îḑê">
              <a:extLst>
                <a:ext uri="{FF2B5EF4-FFF2-40B4-BE49-F238E27FC236}">
                  <a16:creationId xmlns:a16="http://schemas.microsoft.com/office/drawing/2014/main" id="{360733B9-D247-488E-8787-979AC843E804}"/>
                </a:ext>
              </a:extLst>
            </p:cNvPr>
            <p:cNvSpPr/>
            <p:nvPr/>
          </p:nvSpPr>
          <p:spPr bwMode="auto">
            <a:xfrm>
              <a:off x="4947879" y="4234389"/>
              <a:ext cx="86737" cy="588898"/>
            </a:xfrm>
            <a:custGeom>
              <a:avLst/>
              <a:gdLst>
                <a:gd name="T0" fmla="*/ 8 w 9"/>
                <a:gd name="T1" fmla="*/ 0 h 62"/>
                <a:gd name="T2" fmla="*/ 0 w 9"/>
                <a:gd name="T3" fmla="*/ 61 h 62"/>
                <a:gd name="T4" fmla="*/ 1 w 9"/>
                <a:gd name="T5" fmla="*/ 62 h 62"/>
                <a:gd name="T6" fmla="*/ 9 w 9"/>
                <a:gd name="T7" fmla="*/ 1 h 62"/>
                <a:gd name="T8" fmla="*/ 8 w 9"/>
                <a:gd name="T9" fmla="*/ 0 h 62"/>
              </a:gdLst>
              <a:ahLst/>
              <a:cxnLst>
                <a:cxn ang="0">
                  <a:pos x="T0" y="T1"/>
                </a:cxn>
                <a:cxn ang="0">
                  <a:pos x="T2" y="T3"/>
                </a:cxn>
                <a:cxn ang="0">
                  <a:pos x="T4" y="T5"/>
                </a:cxn>
                <a:cxn ang="0">
                  <a:pos x="T6" y="T7"/>
                </a:cxn>
                <a:cxn ang="0">
                  <a:pos x="T8" y="T9"/>
                </a:cxn>
              </a:cxnLst>
              <a:rect l="0" t="0" r="r" b="b"/>
              <a:pathLst>
                <a:path w="9" h="62">
                  <a:moveTo>
                    <a:pt x="8" y="0"/>
                  </a:moveTo>
                  <a:cubicBezTo>
                    <a:pt x="0" y="61"/>
                    <a:pt x="0" y="61"/>
                    <a:pt x="0" y="61"/>
                  </a:cubicBezTo>
                  <a:cubicBezTo>
                    <a:pt x="1" y="61"/>
                    <a:pt x="1" y="62"/>
                    <a:pt x="1" y="62"/>
                  </a:cubicBezTo>
                  <a:cubicBezTo>
                    <a:pt x="9" y="1"/>
                    <a:pt x="9" y="1"/>
                    <a:pt x="9" y="1"/>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 name="iṧḷíḓè">
              <a:extLst>
                <a:ext uri="{FF2B5EF4-FFF2-40B4-BE49-F238E27FC236}">
                  <a16:creationId xmlns:a16="http://schemas.microsoft.com/office/drawing/2014/main" id="{1D3615AC-7FF1-4A3A-846D-D9120B1E147A}"/>
                </a:ext>
              </a:extLst>
            </p:cNvPr>
            <p:cNvSpPr/>
            <p:nvPr/>
          </p:nvSpPr>
          <p:spPr bwMode="auto">
            <a:xfrm>
              <a:off x="5025485" y="4216129"/>
              <a:ext cx="18260" cy="27391"/>
            </a:xfrm>
            <a:custGeom>
              <a:avLst/>
              <a:gdLst>
                <a:gd name="T0" fmla="*/ 0 w 4"/>
                <a:gd name="T1" fmla="*/ 0 h 6"/>
                <a:gd name="T2" fmla="*/ 0 w 4"/>
                <a:gd name="T3" fmla="*/ 4 h 6"/>
                <a:gd name="T4" fmla="*/ 2 w 4"/>
                <a:gd name="T5" fmla="*/ 6 h 6"/>
                <a:gd name="T6" fmla="*/ 4 w 4"/>
                <a:gd name="T7" fmla="*/ 2 h 6"/>
                <a:gd name="T8" fmla="*/ 0 w 4"/>
                <a:gd name="T9" fmla="*/ 0 h 6"/>
              </a:gdLst>
              <a:ahLst/>
              <a:cxnLst>
                <a:cxn ang="0">
                  <a:pos x="T0" y="T1"/>
                </a:cxn>
                <a:cxn ang="0">
                  <a:pos x="T2" y="T3"/>
                </a:cxn>
                <a:cxn ang="0">
                  <a:pos x="T4" y="T5"/>
                </a:cxn>
                <a:cxn ang="0">
                  <a:pos x="T6" y="T7"/>
                </a:cxn>
                <a:cxn ang="0">
                  <a:pos x="T8" y="T9"/>
                </a:cxn>
              </a:cxnLst>
              <a:rect l="0" t="0" r="r" b="b"/>
              <a:pathLst>
                <a:path w="4" h="6">
                  <a:moveTo>
                    <a:pt x="0" y="0"/>
                  </a:moveTo>
                  <a:lnTo>
                    <a:pt x="0" y="4"/>
                  </a:lnTo>
                  <a:lnTo>
                    <a:pt x="2" y="6"/>
                  </a:lnTo>
                  <a:lnTo>
                    <a:pt x="4"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7" name="ïśliḍê">
              <a:extLst>
                <a:ext uri="{FF2B5EF4-FFF2-40B4-BE49-F238E27FC236}">
                  <a16:creationId xmlns:a16="http://schemas.microsoft.com/office/drawing/2014/main" id="{DCFF195D-8BFE-4E14-BB84-996E5E48456E}"/>
                </a:ext>
              </a:extLst>
            </p:cNvPr>
            <p:cNvSpPr/>
            <p:nvPr/>
          </p:nvSpPr>
          <p:spPr bwMode="auto">
            <a:xfrm>
              <a:off x="5025485" y="4216129"/>
              <a:ext cx="18260" cy="27391"/>
            </a:xfrm>
            <a:custGeom>
              <a:avLst/>
              <a:gdLst>
                <a:gd name="T0" fmla="*/ 0 w 4"/>
                <a:gd name="T1" fmla="*/ 0 h 6"/>
                <a:gd name="T2" fmla="*/ 0 w 4"/>
                <a:gd name="T3" fmla="*/ 4 h 6"/>
                <a:gd name="T4" fmla="*/ 2 w 4"/>
                <a:gd name="T5" fmla="*/ 6 h 6"/>
                <a:gd name="T6" fmla="*/ 4 w 4"/>
                <a:gd name="T7" fmla="*/ 2 h 6"/>
                <a:gd name="T8" fmla="*/ 0 w 4"/>
                <a:gd name="T9" fmla="*/ 0 h 6"/>
              </a:gdLst>
              <a:ahLst/>
              <a:cxnLst>
                <a:cxn ang="0">
                  <a:pos x="T0" y="T1"/>
                </a:cxn>
                <a:cxn ang="0">
                  <a:pos x="T2" y="T3"/>
                </a:cxn>
                <a:cxn ang="0">
                  <a:pos x="T4" y="T5"/>
                </a:cxn>
                <a:cxn ang="0">
                  <a:pos x="T6" y="T7"/>
                </a:cxn>
                <a:cxn ang="0">
                  <a:pos x="T8" y="T9"/>
                </a:cxn>
              </a:cxnLst>
              <a:rect l="0" t="0" r="r" b="b"/>
              <a:pathLst>
                <a:path w="4" h="6">
                  <a:moveTo>
                    <a:pt x="0" y="0"/>
                  </a:moveTo>
                  <a:lnTo>
                    <a:pt x="0" y="4"/>
                  </a:lnTo>
                  <a:lnTo>
                    <a:pt x="2" y="6"/>
                  </a:lnTo>
                  <a:lnTo>
                    <a:pt x="4" y="2"/>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8" name="ïṡľîḓe">
              <a:extLst>
                <a:ext uri="{FF2B5EF4-FFF2-40B4-BE49-F238E27FC236}">
                  <a16:creationId xmlns:a16="http://schemas.microsoft.com/office/drawing/2014/main" id="{EBE26E1B-58DF-4574-9C19-8532ADBD5994}"/>
                </a:ext>
              </a:extLst>
            </p:cNvPr>
            <p:cNvSpPr/>
            <p:nvPr/>
          </p:nvSpPr>
          <p:spPr bwMode="auto">
            <a:xfrm>
              <a:off x="7444986" y="3558754"/>
              <a:ext cx="54781" cy="54781"/>
            </a:xfrm>
            <a:custGeom>
              <a:avLst/>
              <a:gdLst>
                <a:gd name="T0" fmla="*/ 3 w 6"/>
                <a:gd name="T1" fmla="*/ 0 h 6"/>
                <a:gd name="T2" fmla="*/ 3 w 6"/>
                <a:gd name="T3" fmla="*/ 0 h 6"/>
                <a:gd name="T4" fmla="*/ 3 w 6"/>
                <a:gd name="T5" fmla="*/ 0 h 6"/>
                <a:gd name="T6" fmla="*/ 2 w 6"/>
                <a:gd name="T7" fmla="*/ 0 h 6"/>
                <a:gd name="T8" fmla="*/ 1 w 6"/>
                <a:gd name="T9" fmla="*/ 0 h 6"/>
                <a:gd name="T10" fmla="*/ 1 w 6"/>
                <a:gd name="T11" fmla="*/ 0 h 6"/>
                <a:gd name="T12" fmla="*/ 1 w 6"/>
                <a:gd name="T13" fmla="*/ 0 h 6"/>
                <a:gd name="T14" fmla="*/ 1 w 6"/>
                <a:gd name="T15" fmla="*/ 0 h 6"/>
                <a:gd name="T16" fmla="*/ 1 w 6"/>
                <a:gd name="T17" fmla="*/ 0 h 6"/>
                <a:gd name="T18" fmla="*/ 1 w 6"/>
                <a:gd name="T19" fmla="*/ 1 h 6"/>
                <a:gd name="T20" fmla="*/ 0 w 6"/>
                <a:gd name="T21" fmla="*/ 2 h 6"/>
                <a:gd name="T22" fmla="*/ 1 w 6"/>
                <a:gd name="T23" fmla="*/ 4 h 6"/>
                <a:gd name="T24" fmla="*/ 3 w 6"/>
                <a:gd name="T25" fmla="*/ 6 h 6"/>
                <a:gd name="T26" fmla="*/ 5 w 6"/>
                <a:gd name="T27" fmla="*/ 5 h 6"/>
                <a:gd name="T28" fmla="*/ 6 w 6"/>
                <a:gd name="T29" fmla="*/ 3 h 6"/>
                <a:gd name="T30" fmla="*/ 5 w 6"/>
                <a:gd name="T31" fmla="*/ 1 h 6"/>
                <a:gd name="T32" fmla="*/ 5 w 6"/>
                <a:gd name="T33" fmla="*/ 1 h 6"/>
                <a:gd name="T34" fmla="*/ 4 w 6"/>
                <a:gd name="T35" fmla="*/ 0 h 6"/>
                <a:gd name="T36" fmla="*/ 3 w 6"/>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 h="6">
                  <a:moveTo>
                    <a:pt x="3" y="0"/>
                  </a:moveTo>
                  <a:cubicBezTo>
                    <a:pt x="3" y="0"/>
                    <a:pt x="3" y="0"/>
                    <a:pt x="3" y="0"/>
                  </a:cubicBezTo>
                  <a:cubicBezTo>
                    <a:pt x="3" y="0"/>
                    <a:pt x="3" y="0"/>
                    <a:pt x="3" y="0"/>
                  </a:cubicBezTo>
                  <a:cubicBezTo>
                    <a:pt x="2" y="0"/>
                    <a:pt x="2" y="0"/>
                    <a:pt x="2" y="0"/>
                  </a:cubicBezTo>
                  <a:cubicBezTo>
                    <a:pt x="2" y="0"/>
                    <a:pt x="2" y="0"/>
                    <a:pt x="1" y="0"/>
                  </a:cubicBezTo>
                  <a:cubicBezTo>
                    <a:pt x="1" y="0"/>
                    <a:pt x="1" y="0"/>
                    <a:pt x="1" y="0"/>
                  </a:cubicBezTo>
                  <a:cubicBezTo>
                    <a:pt x="1" y="0"/>
                    <a:pt x="1" y="0"/>
                    <a:pt x="1" y="0"/>
                  </a:cubicBezTo>
                  <a:cubicBezTo>
                    <a:pt x="1" y="0"/>
                    <a:pt x="1" y="0"/>
                    <a:pt x="1" y="0"/>
                  </a:cubicBezTo>
                  <a:cubicBezTo>
                    <a:pt x="1" y="0"/>
                    <a:pt x="1" y="0"/>
                    <a:pt x="1" y="0"/>
                  </a:cubicBezTo>
                  <a:cubicBezTo>
                    <a:pt x="1" y="1"/>
                    <a:pt x="1" y="1"/>
                    <a:pt x="1" y="1"/>
                  </a:cubicBezTo>
                  <a:cubicBezTo>
                    <a:pt x="0" y="1"/>
                    <a:pt x="0" y="2"/>
                    <a:pt x="0" y="2"/>
                  </a:cubicBezTo>
                  <a:cubicBezTo>
                    <a:pt x="0" y="3"/>
                    <a:pt x="0" y="3"/>
                    <a:pt x="1" y="4"/>
                  </a:cubicBezTo>
                  <a:cubicBezTo>
                    <a:pt x="1" y="5"/>
                    <a:pt x="2" y="6"/>
                    <a:pt x="3" y="6"/>
                  </a:cubicBezTo>
                  <a:cubicBezTo>
                    <a:pt x="4" y="6"/>
                    <a:pt x="4" y="5"/>
                    <a:pt x="5" y="5"/>
                  </a:cubicBezTo>
                  <a:cubicBezTo>
                    <a:pt x="5" y="5"/>
                    <a:pt x="6" y="4"/>
                    <a:pt x="6" y="3"/>
                  </a:cubicBezTo>
                  <a:cubicBezTo>
                    <a:pt x="6" y="2"/>
                    <a:pt x="6" y="2"/>
                    <a:pt x="5" y="1"/>
                  </a:cubicBezTo>
                  <a:cubicBezTo>
                    <a:pt x="5" y="1"/>
                    <a:pt x="5" y="1"/>
                    <a:pt x="5" y="1"/>
                  </a:cubicBezTo>
                  <a:cubicBezTo>
                    <a:pt x="5" y="0"/>
                    <a:pt x="4" y="0"/>
                    <a:pt x="4" y="0"/>
                  </a:cubicBezTo>
                  <a:cubicBezTo>
                    <a:pt x="4"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9" name="îṣḷîdé">
              <a:extLst>
                <a:ext uri="{FF2B5EF4-FFF2-40B4-BE49-F238E27FC236}">
                  <a16:creationId xmlns:a16="http://schemas.microsoft.com/office/drawing/2014/main" id="{C6F3A598-4840-4FE9-A558-28929DA8247A}"/>
                </a:ext>
              </a:extLst>
            </p:cNvPr>
            <p:cNvSpPr/>
            <p:nvPr/>
          </p:nvSpPr>
          <p:spPr bwMode="auto">
            <a:xfrm>
              <a:off x="8330614" y="2170963"/>
              <a:ext cx="54781" cy="54781"/>
            </a:xfrm>
            <a:custGeom>
              <a:avLst/>
              <a:gdLst>
                <a:gd name="T0" fmla="*/ 2 w 6"/>
                <a:gd name="T1" fmla="*/ 0 h 6"/>
                <a:gd name="T2" fmla="*/ 1 w 6"/>
                <a:gd name="T3" fmla="*/ 0 h 6"/>
                <a:gd name="T4" fmla="*/ 0 w 6"/>
                <a:gd name="T5" fmla="*/ 1 h 6"/>
                <a:gd name="T6" fmla="*/ 0 w 6"/>
                <a:gd name="T7" fmla="*/ 2 h 6"/>
                <a:gd name="T8" fmla="*/ 0 w 6"/>
                <a:gd name="T9" fmla="*/ 2 h 6"/>
                <a:gd name="T10" fmla="*/ 0 w 6"/>
                <a:gd name="T11" fmla="*/ 2 h 6"/>
                <a:gd name="T12" fmla="*/ 0 w 6"/>
                <a:gd name="T13" fmla="*/ 2 h 6"/>
                <a:gd name="T14" fmla="*/ 0 w 6"/>
                <a:gd name="T15" fmla="*/ 4 h 6"/>
                <a:gd name="T16" fmla="*/ 3 w 6"/>
                <a:gd name="T17" fmla="*/ 6 h 6"/>
                <a:gd name="T18" fmla="*/ 4 w 6"/>
                <a:gd name="T19" fmla="*/ 5 h 6"/>
                <a:gd name="T20" fmla="*/ 5 w 6"/>
                <a:gd name="T21" fmla="*/ 1 h 6"/>
                <a:gd name="T22" fmla="*/ 2 w 6"/>
                <a:gd name="T2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6">
                  <a:moveTo>
                    <a:pt x="2" y="0"/>
                  </a:moveTo>
                  <a:cubicBezTo>
                    <a:pt x="2" y="0"/>
                    <a:pt x="1" y="0"/>
                    <a:pt x="1" y="0"/>
                  </a:cubicBezTo>
                  <a:cubicBezTo>
                    <a:pt x="1" y="0"/>
                    <a:pt x="1" y="1"/>
                    <a:pt x="0" y="1"/>
                  </a:cubicBezTo>
                  <a:cubicBezTo>
                    <a:pt x="0" y="1"/>
                    <a:pt x="0" y="1"/>
                    <a:pt x="0" y="2"/>
                  </a:cubicBezTo>
                  <a:cubicBezTo>
                    <a:pt x="0" y="2"/>
                    <a:pt x="0" y="2"/>
                    <a:pt x="0" y="2"/>
                  </a:cubicBezTo>
                  <a:cubicBezTo>
                    <a:pt x="0" y="2"/>
                    <a:pt x="0" y="2"/>
                    <a:pt x="0" y="2"/>
                  </a:cubicBezTo>
                  <a:cubicBezTo>
                    <a:pt x="0" y="2"/>
                    <a:pt x="0" y="2"/>
                    <a:pt x="0" y="2"/>
                  </a:cubicBezTo>
                  <a:cubicBezTo>
                    <a:pt x="0" y="3"/>
                    <a:pt x="0" y="4"/>
                    <a:pt x="0" y="4"/>
                  </a:cubicBezTo>
                  <a:cubicBezTo>
                    <a:pt x="1" y="5"/>
                    <a:pt x="2" y="6"/>
                    <a:pt x="3" y="6"/>
                  </a:cubicBezTo>
                  <a:cubicBezTo>
                    <a:pt x="4" y="6"/>
                    <a:pt x="4" y="5"/>
                    <a:pt x="4" y="5"/>
                  </a:cubicBezTo>
                  <a:cubicBezTo>
                    <a:pt x="6" y="4"/>
                    <a:pt x="6" y="3"/>
                    <a:pt x="5" y="1"/>
                  </a:cubicBezTo>
                  <a:cubicBezTo>
                    <a:pt x="4" y="0"/>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0" name="íś1ïḓé">
              <a:extLst>
                <a:ext uri="{FF2B5EF4-FFF2-40B4-BE49-F238E27FC236}">
                  <a16:creationId xmlns:a16="http://schemas.microsoft.com/office/drawing/2014/main" id="{E472F696-F747-483F-9A33-7B29F0E15ABA}"/>
                </a:ext>
              </a:extLst>
            </p:cNvPr>
            <p:cNvSpPr/>
            <p:nvPr/>
          </p:nvSpPr>
          <p:spPr bwMode="auto">
            <a:xfrm>
              <a:off x="8129750" y="4891764"/>
              <a:ext cx="59346" cy="45651"/>
            </a:xfrm>
            <a:custGeom>
              <a:avLst/>
              <a:gdLst>
                <a:gd name="T0" fmla="*/ 2 w 6"/>
                <a:gd name="T1" fmla="*/ 0 h 5"/>
                <a:gd name="T2" fmla="*/ 2 w 6"/>
                <a:gd name="T3" fmla="*/ 0 h 5"/>
                <a:gd name="T4" fmla="*/ 2 w 6"/>
                <a:gd name="T5" fmla="*/ 0 h 5"/>
                <a:gd name="T6" fmla="*/ 1 w 6"/>
                <a:gd name="T7" fmla="*/ 0 h 5"/>
                <a:gd name="T8" fmla="*/ 1 w 6"/>
                <a:gd name="T9" fmla="*/ 0 h 5"/>
                <a:gd name="T10" fmla="*/ 0 w 6"/>
                <a:gd name="T11" fmla="*/ 0 h 5"/>
                <a:gd name="T12" fmla="*/ 0 w 6"/>
                <a:gd name="T13" fmla="*/ 1 h 5"/>
                <a:gd name="T14" fmla="*/ 0 w 6"/>
                <a:gd name="T15" fmla="*/ 2 h 5"/>
                <a:gd name="T16" fmla="*/ 0 w 6"/>
                <a:gd name="T17" fmla="*/ 2 h 5"/>
                <a:gd name="T18" fmla="*/ 0 w 6"/>
                <a:gd name="T19" fmla="*/ 2 h 5"/>
                <a:gd name="T20" fmla="*/ 0 w 6"/>
                <a:gd name="T21" fmla="*/ 4 h 5"/>
                <a:gd name="T22" fmla="*/ 3 w 6"/>
                <a:gd name="T23" fmla="*/ 5 h 5"/>
                <a:gd name="T24" fmla="*/ 4 w 6"/>
                <a:gd name="T25" fmla="*/ 5 h 5"/>
                <a:gd name="T26" fmla="*/ 5 w 6"/>
                <a:gd name="T27" fmla="*/ 1 h 5"/>
                <a:gd name="T28" fmla="*/ 4 w 6"/>
                <a:gd name="T29" fmla="*/ 0 h 5"/>
                <a:gd name="T30" fmla="*/ 3 w 6"/>
                <a:gd name="T31" fmla="*/ 0 h 5"/>
                <a:gd name="T32" fmla="*/ 2 w 6"/>
                <a:gd name="T33"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 h="5">
                  <a:moveTo>
                    <a:pt x="2" y="0"/>
                  </a:moveTo>
                  <a:cubicBezTo>
                    <a:pt x="2" y="0"/>
                    <a:pt x="2" y="0"/>
                    <a:pt x="2" y="0"/>
                  </a:cubicBezTo>
                  <a:cubicBezTo>
                    <a:pt x="2" y="0"/>
                    <a:pt x="2" y="0"/>
                    <a:pt x="2" y="0"/>
                  </a:cubicBezTo>
                  <a:cubicBezTo>
                    <a:pt x="1" y="0"/>
                    <a:pt x="1" y="0"/>
                    <a:pt x="1" y="0"/>
                  </a:cubicBezTo>
                  <a:cubicBezTo>
                    <a:pt x="1" y="0"/>
                    <a:pt x="1" y="0"/>
                    <a:pt x="1" y="0"/>
                  </a:cubicBezTo>
                  <a:cubicBezTo>
                    <a:pt x="1" y="0"/>
                    <a:pt x="1" y="0"/>
                    <a:pt x="0" y="0"/>
                  </a:cubicBezTo>
                  <a:cubicBezTo>
                    <a:pt x="0" y="0"/>
                    <a:pt x="0" y="1"/>
                    <a:pt x="0" y="1"/>
                  </a:cubicBezTo>
                  <a:cubicBezTo>
                    <a:pt x="0" y="1"/>
                    <a:pt x="0" y="1"/>
                    <a:pt x="0" y="2"/>
                  </a:cubicBezTo>
                  <a:cubicBezTo>
                    <a:pt x="0" y="2"/>
                    <a:pt x="0" y="2"/>
                    <a:pt x="0" y="2"/>
                  </a:cubicBezTo>
                  <a:cubicBezTo>
                    <a:pt x="0" y="2"/>
                    <a:pt x="0" y="2"/>
                    <a:pt x="0" y="2"/>
                  </a:cubicBezTo>
                  <a:cubicBezTo>
                    <a:pt x="0" y="3"/>
                    <a:pt x="0" y="3"/>
                    <a:pt x="0" y="4"/>
                  </a:cubicBezTo>
                  <a:cubicBezTo>
                    <a:pt x="1" y="5"/>
                    <a:pt x="2" y="5"/>
                    <a:pt x="3" y="5"/>
                  </a:cubicBezTo>
                  <a:cubicBezTo>
                    <a:pt x="3" y="5"/>
                    <a:pt x="4" y="5"/>
                    <a:pt x="4" y="5"/>
                  </a:cubicBezTo>
                  <a:cubicBezTo>
                    <a:pt x="5" y="4"/>
                    <a:pt x="6" y="2"/>
                    <a:pt x="5" y="1"/>
                  </a:cubicBezTo>
                  <a:cubicBezTo>
                    <a:pt x="5" y="1"/>
                    <a:pt x="4" y="1"/>
                    <a:pt x="4" y="0"/>
                  </a:cubicBezTo>
                  <a:cubicBezTo>
                    <a:pt x="4" y="0"/>
                    <a:pt x="3" y="0"/>
                    <a:pt x="3" y="0"/>
                  </a:cubicBezTo>
                  <a:cubicBezTo>
                    <a:pt x="3"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1" name="ïṧļíḍé">
              <a:extLst>
                <a:ext uri="{FF2B5EF4-FFF2-40B4-BE49-F238E27FC236}">
                  <a16:creationId xmlns:a16="http://schemas.microsoft.com/office/drawing/2014/main" id="{99FF663D-9383-4B89-8C28-CF07EC0C091E}"/>
                </a:ext>
              </a:extLst>
            </p:cNvPr>
            <p:cNvSpPr/>
            <p:nvPr/>
          </p:nvSpPr>
          <p:spPr bwMode="auto">
            <a:xfrm>
              <a:off x="8513218" y="3997004"/>
              <a:ext cx="54781" cy="54781"/>
            </a:xfrm>
            <a:custGeom>
              <a:avLst/>
              <a:gdLst>
                <a:gd name="T0" fmla="*/ 2 w 6"/>
                <a:gd name="T1" fmla="*/ 0 h 6"/>
                <a:gd name="T2" fmla="*/ 2 w 6"/>
                <a:gd name="T3" fmla="*/ 0 h 6"/>
                <a:gd name="T4" fmla="*/ 1 w 6"/>
                <a:gd name="T5" fmla="*/ 1 h 6"/>
                <a:gd name="T6" fmla="*/ 1 w 6"/>
                <a:gd name="T7" fmla="*/ 1 h 6"/>
                <a:gd name="T8" fmla="*/ 0 w 6"/>
                <a:gd name="T9" fmla="*/ 2 h 6"/>
                <a:gd name="T10" fmla="*/ 0 w 6"/>
                <a:gd name="T11" fmla="*/ 2 h 6"/>
                <a:gd name="T12" fmla="*/ 0 w 6"/>
                <a:gd name="T13" fmla="*/ 3 h 6"/>
                <a:gd name="T14" fmla="*/ 0 w 6"/>
                <a:gd name="T15" fmla="*/ 5 h 6"/>
                <a:gd name="T16" fmla="*/ 3 w 6"/>
                <a:gd name="T17" fmla="*/ 6 h 6"/>
                <a:gd name="T18" fmla="*/ 4 w 6"/>
                <a:gd name="T19" fmla="*/ 6 h 6"/>
                <a:gd name="T20" fmla="*/ 5 w 6"/>
                <a:gd name="T21" fmla="*/ 2 h 6"/>
                <a:gd name="T22" fmla="*/ 3 w 6"/>
                <a:gd name="T23" fmla="*/ 0 h 6"/>
                <a:gd name="T24" fmla="*/ 2 w 6"/>
                <a:gd name="T25"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 h="6">
                  <a:moveTo>
                    <a:pt x="2" y="0"/>
                  </a:moveTo>
                  <a:cubicBezTo>
                    <a:pt x="2" y="0"/>
                    <a:pt x="2" y="0"/>
                    <a:pt x="2" y="0"/>
                  </a:cubicBezTo>
                  <a:cubicBezTo>
                    <a:pt x="1" y="0"/>
                    <a:pt x="1" y="1"/>
                    <a:pt x="1" y="1"/>
                  </a:cubicBezTo>
                  <a:cubicBezTo>
                    <a:pt x="1" y="1"/>
                    <a:pt x="1" y="1"/>
                    <a:pt x="1" y="1"/>
                  </a:cubicBezTo>
                  <a:cubicBezTo>
                    <a:pt x="0" y="1"/>
                    <a:pt x="0" y="1"/>
                    <a:pt x="0" y="2"/>
                  </a:cubicBezTo>
                  <a:cubicBezTo>
                    <a:pt x="0" y="2"/>
                    <a:pt x="0" y="2"/>
                    <a:pt x="0" y="2"/>
                  </a:cubicBezTo>
                  <a:cubicBezTo>
                    <a:pt x="0" y="2"/>
                    <a:pt x="0" y="3"/>
                    <a:pt x="0" y="3"/>
                  </a:cubicBezTo>
                  <a:cubicBezTo>
                    <a:pt x="0" y="3"/>
                    <a:pt x="0" y="4"/>
                    <a:pt x="0" y="5"/>
                  </a:cubicBezTo>
                  <a:cubicBezTo>
                    <a:pt x="1" y="6"/>
                    <a:pt x="2" y="6"/>
                    <a:pt x="3" y="6"/>
                  </a:cubicBezTo>
                  <a:cubicBezTo>
                    <a:pt x="3" y="6"/>
                    <a:pt x="4" y="6"/>
                    <a:pt x="4" y="6"/>
                  </a:cubicBezTo>
                  <a:cubicBezTo>
                    <a:pt x="6" y="5"/>
                    <a:pt x="6" y="3"/>
                    <a:pt x="5" y="2"/>
                  </a:cubicBezTo>
                  <a:cubicBezTo>
                    <a:pt x="4" y="1"/>
                    <a:pt x="4" y="1"/>
                    <a:pt x="3" y="0"/>
                  </a:cubicBezTo>
                  <a:cubicBezTo>
                    <a:pt x="3" y="0"/>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2" name="íSļïḋe">
              <a:extLst>
                <a:ext uri="{FF2B5EF4-FFF2-40B4-BE49-F238E27FC236}">
                  <a16:creationId xmlns:a16="http://schemas.microsoft.com/office/drawing/2014/main" id="{4C53A3F9-8D2D-4967-8CCB-07C802DA59A7}"/>
                </a:ext>
              </a:extLst>
            </p:cNvPr>
            <p:cNvSpPr/>
            <p:nvPr/>
          </p:nvSpPr>
          <p:spPr bwMode="auto">
            <a:xfrm>
              <a:off x="5326781" y="1262508"/>
              <a:ext cx="50216" cy="50216"/>
            </a:xfrm>
            <a:custGeom>
              <a:avLst/>
              <a:gdLst>
                <a:gd name="T0" fmla="*/ 4 w 5"/>
                <a:gd name="T1" fmla="*/ 0 h 5"/>
                <a:gd name="T2" fmla="*/ 3 w 5"/>
                <a:gd name="T3" fmla="*/ 1 h 5"/>
                <a:gd name="T4" fmla="*/ 2 w 5"/>
                <a:gd name="T5" fmla="*/ 1 h 5"/>
                <a:gd name="T6" fmla="*/ 0 w 5"/>
                <a:gd name="T7" fmla="*/ 0 h 5"/>
                <a:gd name="T8" fmla="*/ 0 w 5"/>
                <a:gd name="T9" fmla="*/ 0 h 5"/>
                <a:gd name="T10" fmla="*/ 0 w 5"/>
                <a:gd name="T11" fmla="*/ 2 h 5"/>
                <a:gd name="T12" fmla="*/ 0 w 5"/>
                <a:gd name="T13" fmla="*/ 4 h 5"/>
                <a:gd name="T14" fmla="*/ 3 w 5"/>
                <a:gd name="T15" fmla="*/ 5 h 5"/>
                <a:gd name="T16" fmla="*/ 4 w 5"/>
                <a:gd name="T17" fmla="*/ 5 h 5"/>
                <a:gd name="T18" fmla="*/ 5 w 5"/>
                <a:gd name="T19" fmla="*/ 3 h 5"/>
                <a:gd name="T20" fmla="*/ 5 w 5"/>
                <a:gd name="T21" fmla="*/ 2 h 5"/>
                <a:gd name="T22" fmla="*/ 5 w 5"/>
                <a:gd name="T23" fmla="*/ 2 h 5"/>
                <a:gd name="T24" fmla="*/ 5 w 5"/>
                <a:gd name="T25" fmla="*/ 2 h 5"/>
                <a:gd name="T26" fmla="*/ 5 w 5"/>
                <a:gd name="T27" fmla="*/ 2 h 5"/>
                <a:gd name="T28" fmla="*/ 5 w 5"/>
                <a:gd name="T29" fmla="*/ 1 h 5"/>
                <a:gd name="T30" fmla="*/ 4 w 5"/>
                <a:gd name="T31" fmla="*/ 0 h 5"/>
                <a:gd name="T32" fmla="*/ 4 w 5"/>
                <a:gd name="T33"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5">
                  <a:moveTo>
                    <a:pt x="4" y="0"/>
                  </a:moveTo>
                  <a:cubicBezTo>
                    <a:pt x="4" y="0"/>
                    <a:pt x="4" y="1"/>
                    <a:pt x="3" y="1"/>
                  </a:cubicBezTo>
                  <a:cubicBezTo>
                    <a:pt x="3" y="1"/>
                    <a:pt x="2" y="1"/>
                    <a:pt x="2" y="1"/>
                  </a:cubicBezTo>
                  <a:cubicBezTo>
                    <a:pt x="1" y="1"/>
                    <a:pt x="1" y="1"/>
                    <a:pt x="0" y="0"/>
                  </a:cubicBezTo>
                  <a:cubicBezTo>
                    <a:pt x="0" y="0"/>
                    <a:pt x="0" y="0"/>
                    <a:pt x="0" y="0"/>
                  </a:cubicBezTo>
                  <a:cubicBezTo>
                    <a:pt x="0" y="1"/>
                    <a:pt x="0" y="1"/>
                    <a:pt x="0" y="2"/>
                  </a:cubicBezTo>
                  <a:cubicBezTo>
                    <a:pt x="0" y="3"/>
                    <a:pt x="0" y="3"/>
                    <a:pt x="0" y="4"/>
                  </a:cubicBezTo>
                  <a:cubicBezTo>
                    <a:pt x="1" y="5"/>
                    <a:pt x="2" y="5"/>
                    <a:pt x="3" y="5"/>
                  </a:cubicBezTo>
                  <a:cubicBezTo>
                    <a:pt x="3" y="5"/>
                    <a:pt x="4" y="5"/>
                    <a:pt x="4" y="5"/>
                  </a:cubicBezTo>
                  <a:cubicBezTo>
                    <a:pt x="5" y="4"/>
                    <a:pt x="5" y="4"/>
                    <a:pt x="5" y="3"/>
                  </a:cubicBezTo>
                  <a:cubicBezTo>
                    <a:pt x="5" y="3"/>
                    <a:pt x="5" y="3"/>
                    <a:pt x="5" y="2"/>
                  </a:cubicBezTo>
                  <a:cubicBezTo>
                    <a:pt x="5" y="2"/>
                    <a:pt x="5" y="2"/>
                    <a:pt x="5" y="2"/>
                  </a:cubicBezTo>
                  <a:cubicBezTo>
                    <a:pt x="5" y="2"/>
                    <a:pt x="5" y="2"/>
                    <a:pt x="5" y="2"/>
                  </a:cubicBezTo>
                  <a:cubicBezTo>
                    <a:pt x="5" y="2"/>
                    <a:pt x="5" y="2"/>
                    <a:pt x="5" y="2"/>
                  </a:cubicBezTo>
                  <a:cubicBezTo>
                    <a:pt x="5" y="1"/>
                    <a:pt x="5" y="1"/>
                    <a:pt x="5" y="1"/>
                  </a:cubicBezTo>
                  <a:cubicBezTo>
                    <a:pt x="4" y="1"/>
                    <a:pt x="4" y="0"/>
                    <a:pt x="4" y="0"/>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3" name="îṧ1íḋe">
              <a:extLst>
                <a:ext uri="{FF2B5EF4-FFF2-40B4-BE49-F238E27FC236}">
                  <a16:creationId xmlns:a16="http://schemas.microsoft.com/office/drawing/2014/main" id="{DD35AC27-C102-4150-881E-A0A285A138D8}"/>
                </a:ext>
              </a:extLst>
            </p:cNvPr>
            <p:cNvSpPr/>
            <p:nvPr/>
          </p:nvSpPr>
          <p:spPr bwMode="auto">
            <a:xfrm>
              <a:off x="5965895" y="2129877"/>
              <a:ext cx="59346" cy="59346"/>
            </a:xfrm>
            <a:custGeom>
              <a:avLst/>
              <a:gdLst>
                <a:gd name="T0" fmla="*/ 3 w 6"/>
                <a:gd name="T1" fmla="*/ 0 h 6"/>
                <a:gd name="T2" fmla="*/ 2 w 6"/>
                <a:gd name="T3" fmla="*/ 0 h 6"/>
                <a:gd name="T4" fmla="*/ 2 w 6"/>
                <a:gd name="T5" fmla="*/ 0 h 6"/>
                <a:gd name="T6" fmla="*/ 2 w 6"/>
                <a:gd name="T7" fmla="*/ 0 h 6"/>
                <a:gd name="T8" fmla="*/ 2 w 6"/>
                <a:gd name="T9" fmla="*/ 0 h 6"/>
                <a:gd name="T10" fmla="*/ 1 w 6"/>
                <a:gd name="T11" fmla="*/ 1 h 6"/>
                <a:gd name="T12" fmla="*/ 1 w 6"/>
                <a:gd name="T13" fmla="*/ 1 h 6"/>
                <a:gd name="T14" fmla="*/ 1 w 6"/>
                <a:gd name="T15" fmla="*/ 4 h 6"/>
                <a:gd name="T16" fmla="*/ 4 w 6"/>
                <a:gd name="T17" fmla="*/ 6 h 6"/>
                <a:gd name="T18" fmla="*/ 5 w 6"/>
                <a:gd name="T19" fmla="*/ 5 h 6"/>
                <a:gd name="T20" fmla="*/ 6 w 6"/>
                <a:gd name="T21" fmla="*/ 3 h 6"/>
                <a:gd name="T22" fmla="*/ 6 w 6"/>
                <a:gd name="T23" fmla="*/ 2 h 6"/>
                <a:gd name="T24" fmla="*/ 6 w 6"/>
                <a:gd name="T25" fmla="*/ 1 h 6"/>
                <a:gd name="T26" fmla="*/ 5 w 6"/>
                <a:gd name="T27" fmla="*/ 1 h 6"/>
                <a:gd name="T28" fmla="*/ 4 w 6"/>
                <a:gd name="T29" fmla="*/ 0 h 6"/>
                <a:gd name="T30" fmla="*/ 3 w 6"/>
                <a:gd name="T3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 h="6">
                  <a:moveTo>
                    <a:pt x="3" y="0"/>
                  </a:moveTo>
                  <a:cubicBezTo>
                    <a:pt x="3" y="0"/>
                    <a:pt x="2" y="0"/>
                    <a:pt x="2" y="0"/>
                  </a:cubicBezTo>
                  <a:cubicBezTo>
                    <a:pt x="2" y="0"/>
                    <a:pt x="2" y="0"/>
                    <a:pt x="2" y="0"/>
                  </a:cubicBezTo>
                  <a:cubicBezTo>
                    <a:pt x="2" y="0"/>
                    <a:pt x="2" y="0"/>
                    <a:pt x="2" y="0"/>
                  </a:cubicBezTo>
                  <a:cubicBezTo>
                    <a:pt x="2" y="0"/>
                    <a:pt x="2" y="0"/>
                    <a:pt x="2" y="0"/>
                  </a:cubicBezTo>
                  <a:cubicBezTo>
                    <a:pt x="1" y="0"/>
                    <a:pt x="1" y="1"/>
                    <a:pt x="1" y="1"/>
                  </a:cubicBezTo>
                  <a:cubicBezTo>
                    <a:pt x="1" y="1"/>
                    <a:pt x="1" y="1"/>
                    <a:pt x="1" y="1"/>
                  </a:cubicBezTo>
                  <a:cubicBezTo>
                    <a:pt x="0" y="2"/>
                    <a:pt x="0" y="3"/>
                    <a:pt x="1" y="4"/>
                  </a:cubicBezTo>
                  <a:cubicBezTo>
                    <a:pt x="2" y="5"/>
                    <a:pt x="3" y="6"/>
                    <a:pt x="4" y="6"/>
                  </a:cubicBezTo>
                  <a:cubicBezTo>
                    <a:pt x="4" y="6"/>
                    <a:pt x="5" y="6"/>
                    <a:pt x="5" y="5"/>
                  </a:cubicBezTo>
                  <a:cubicBezTo>
                    <a:pt x="6" y="5"/>
                    <a:pt x="6" y="4"/>
                    <a:pt x="6" y="3"/>
                  </a:cubicBezTo>
                  <a:cubicBezTo>
                    <a:pt x="6" y="3"/>
                    <a:pt x="6" y="2"/>
                    <a:pt x="6" y="2"/>
                  </a:cubicBezTo>
                  <a:cubicBezTo>
                    <a:pt x="6" y="2"/>
                    <a:pt x="6" y="2"/>
                    <a:pt x="6" y="1"/>
                  </a:cubicBezTo>
                  <a:cubicBezTo>
                    <a:pt x="6" y="1"/>
                    <a:pt x="5" y="1"/>
                    <a:pt x="5" y="1"/>
                  </a:cubicBezTo>
                  <a:cubicBezTo>
                    <a:pt x="5" y="1"/>
                    <a:pt x="5" y="0"/>
                    <a:pt x="4" y="0"/>
                  </a:cubicBezTo>
                  <a:cubicBezTo>
                    <a:pt x="4"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4" name="íṡlïďe">
              <a:extLst>
                <a:ext uri="{FF2B5EF4-FFF2-40B4-BE49-F238E27FC236}">
                  <a16:creationId xmlns:a16="http://schemas.microsoft.com/office/drawing/2014/main" id="{A7719FEA-45F5-4C12-94D8-520EA6240EA6}"/>
                </a:ext>
              </a:extLst>
            </p:cNvPr>
            <p:cNvSpPr/>
            <p:nvPr/>
          </p:nvSpPr>
          <p:spPr bwMode="auto">
            <a:xfrm>
              <a:off x="7015867" y="2873989"/>
              <a:ext cx="54781" cy="54781"/>
            </a:xfrm>
            <a:custGeom>
              <a:avLst/>
              <a:gdLst>
                <a:gd name="T0" fmla="*/ 3 w 6"/>
                <a:gd name="T1" fmla="*/ 0 h 6"/>
                <a:gd name="T2" fmla="*/ 2 w 6"/>
                <a:gd name="T3" fmla="*/ 0 h 6"/>
                <a:gd name="T4" fmla="*/ 2 w 6"/>
                <a:gd name="T5" fmla="*/ 0 h 6"/>
                <a:gd name="T6" fmla="*/ 1 w 6"/>
                <a:gd name="T7" fmla="*/ 0 h 6"/>
                <a:gd name="T8" fmla="*/ 1 w 6"/>
                <a:gd name="T9" fmla="*/ 0 h 6"/>
                <a:gd name="T10" fmla="*/ 1 w 6"/>
                <a:gd name="T11" fmla="*/ 0 h 6"/>
                <a:gd name="T12" fmla="*/ 1 w 6"/>
                <a:gd name="T13" fmla="*/ 0 h 6"/>
                <a:gd name="T14" fmla="*/ 1 w 6"/>
                <a:gd name="T15" fmla="*/ 0 h 6"/>
                <a:gd name="T16" fmla="*/ 0 w 6"/>
                <a:gd name="T17" fmla="*/ 1 h 6"/>
                <a:gd name="T18" fmla="*/ 0 w 6"/>
                <a:gd name="T19" fmla="*/ 1 h 6"/>
                <a:gd name="T20" fmla="*/ 0 w 6"/>
                <a:gd name="T21" fmla="*/ 1 h 6"/>
                <a:gd name="T22" fmla="*/ 0 w 6"/>
                <a:gd name="T23" fmla="*/ 2 h 6"/>
                <a:gd name="T24" fmla="*/ 0 w 6"/>
                <a:gd name="T25" fmla="*/ 2 h 6"/>
                <a:gd name="T26" fmla="*/ 1 w 6"/>
                <a:gd name="T27" fmla="*/ 4 h 6"/>
                <a:gd name="T28" fmla="*/ 3 w 6"/>
                <a:gd name="T29" fmla="*/ 6 h 6"/>
                <a:gd name="T30" fmla="*/ 5 w 6"/>
                <a:gd name="T31" fmla="*/ 5 h 6"/>
                <a:gd name="T32" fmla="*/ 6 w 6"/>
                <a:gd name="T33" fmla="*/ 3 h 6"/>
                <a:gd name="T34" fmla="*/ 6 w 6"/>
                <a:gd name="T35" fmla="*/ 2 h 6"/>
                <a:gd name="T36" fmla="*/ 5 w 6"/>
                <a:gd name="T37" fmla="*/ 1 h 6"/>
                <a:gd name="T38" fmla="*/ 5 w 6"/>
                <a:gd name="T39" fmla="*/ 1 h 6"/>
                <a:gd name="T40" fmla="*/ 3 w 6"/>
                <a:gd name="T41" fmla="*/ 0 h 6"/>
                <a:gd name="T42" fmla="*/ 3 w 6"/>
                <a:gd name="T43" fmla="*/ 0 h 6"/>
                <a:gd name="T44" fmla="*/ 3 w 6"/>
                <a:gd name="T45"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 h="6">
                  <a:moveTo>
                    <a:pt x="3" y="0"/>
                  </a:moveTo>
                  <a:cubicBezTo>
                    <a:pt x="2" y="0"/>
                    <a:pt x="2" y="0"/>
                    <a:pt x="2" y="0"/>
                  </a:cubicBezTo>
                  <a:cubicBezTo>
                    <a:pt x="2" y="0"/>
                    <a:pt x="2" y="0"/>
                    <a:pt x="2"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1"/>
                    <a:pt x="1" y="1"/>
                    <a:pt x="0" y="1"/>
                  </a:cubicBezTo>
                  <a:cubicBezTo>
                    <a:pt x="0" y="1"/>
                    <a:pt x="0" y="1"/>
                    <a:pt x="0" y="1"/>
                  </a:cubicBezTo>
                  <a:cubicBezTo>
                    <a:pt x="0" y="1"/>
                    <a:pt x="0" y="1"/>
                    <a:pt x="0" y="1"/>
                  </a:cubicBezTo>
                  <a:cubicBezTo>
                    <a:pt x="0" y="1"/>
                    <a:pt x="0" y="1"/>
                    <a:pt x="0" y="2"/>
                  </a:cubicBezTo>
                  <a:cubicBezTo>
                    <a:pt x="0" y="2"/>
                    <a:pt x="0" y="2"/>
                    <a:pt x="0" y="2"/>
                  </a:cubicBezTo>
                  <a:cubicBezTo>
                    <a:pt x="0" y="3"/>
                    <a:pt x="0" y="4"/>
                    <a:pt x="1" y="4"/>
                  </a:cubicBezTo>
                  <a:cubicBezTo>
                    <a:pt x="1" y="5"/>
                    <a:pt x="2" y="6"/>
                    <a:pt x="3" y="6"/>
                  </a:cubicBezTo>
                  <a:cubicBezTo>
                    <a:pt x="4" y="6"/>
                    <a:pt x="4" y="6"/>
                    <a:pt x="5" y="5"/>
                  </a:cubicBezTo>
                  <a:cubicBezTo>
                    <a:pt x="5" y="5"/>
                    <a:pt x="6" y="4"/>
                    <a:pt x="6" y="3"/>
                  </a:cubicBezTo>
                  <a:cubicBezTo>
                    <a:pt x="6" y="3"/>
                    <a:pt x="6" y="2"/>
                    <a:pt x="6" y="2"/>
                  </a:cubicBezTo>
                  <a:cubicBezTo>
                    <a:pt x="6" y="2"/>
                    <a:pt x="5" y="1"/>
                    <a:pt x="5" y="1"/>
                  </a:cubicBezTo>
                  <a:cubicBezTo>
                    <a:pt x="5" y="1"/>
                    <a:pt x="5" y="1"/>
                    <a:pt x="5" y="1"/>
                  </a:cubicBezTo>
                  <a:cubicBezTo>
                    <a:pt x="4" y="0"/>
                    <a:pt x="4" y="0"/>
                    <a:pt x="3" y="0"/>
                  </a:cubicBezTo>
                  <a:cubicBezTo>
                    <a:pt x="3" y="0"/>
                    <a:pt x="3" y="0"/>
                    <a:pt x="3" y="0"/>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5" name="iṥḷidè">
              <a:extLst>
                <a:ext uri="{FF2B5EF4-FFF2-40B4-BE49-F238E27FC236}">
                  <a16:creationId xmlns:a16="http://schemas.microsoft.com/office/drawing/2014/main" id="{CD335968-5B5C-4F8D-A4B6-610D91A7D94C}"/>
                </a:ext>
              </a:extLst>
            </p:cNvPr>
            <p:cNvSpPr/>
            <p:nvPr/>
          </p:nvSpPr>
          <p:spPr bwMode="auto">
            <a:xfrm>
              <a:off x="6536532" y="1381201"/>
              <a:ext cx="59346" cy="54781"/>
            </a:xfrm>
            <a:custGeom>
              <a:avLst/>
              <a:gdLst>
                <a:gd name="T0" fmla="*/ 3 w 6"/>
                <a:gd name="T1" fmla="*/ 0 h 6"/>
                <a:gd name="T2" fmla="*/ 2 w 6"/>
                <a:gd name="T3" fmla="*/ 1 h 6"/>
                <a:gd name="T4" fmla="*/ 1 w 6"/>
                <a:gd name="T5" fmla="*/ 2 h 6"/>
                <a:gd name="T6" fmla="*/ 1 w 6"/>
                <a:gd name="T7" fmla="*/ 2 h 6"/>
                <a:gd name="T8" fmla="*/ 1 w 6"/>
                <a:gd name="T9" fmla="*/ 2 h 6"/>
                <a:gd name="T10" fmla="*/ 0 w 6"/>
                <a:gd name="T11" fmla="*/ 3 h 6"/>
                <a:gd name="T12" fmla="*/ 1 w 6"/>
                <a:gd name="T13" fmla="*/ 5 h 6"/>
                <a:gd name="T14" fmla="*/ 4 w 6"/>
                <a:gd name="T15" fmla="*/ 6 h 6"/>
                <a:gd name="T16" fmla="*/ 5 w 6"/>
                <a:gd name="T17" fmla="*/ 6 h 6"/>
                <a:gd name="T18" fmla="*/ 6 w 6"/>
                <a:gd name="T19" fmla="*/ 2 h 6"/>
                <a:gd name="T20" fmla="*/ 3 w 6"/>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3" y="0"/>
                  </a:moveTo>
                  <a:cubicBezTo>
                    <a:pt x="2" y="0"/>
                    <a:pt x="2" y="1"/>
                    <a:pt x="2" y="1"/>
                  </a:cubicBezTo>
                  <a:cubicBezTo>
                    <a:pt x="1" y="1"/>
                    <a:pt x="1" y="2"/>
                    <a:pt x="1" y="2"/>
                  </a:cubicBezTo>
                  <a:cubicBezTo>
                    <a:pt x="1" y="2"/>
                    <a:pt x="1" y="2"/>
                    <a:pt x="1" y="2"/>
                  </a:cubicBezTo>
                  <a:cubicBezTo>
                    <a:pt x="1" y="2"/>
                    <a:pt x="1" y="2"/>
                    <a:pt x="1" y="2"/>
                  </a:cubicBezTo>
                  <a:cubicBezTo>
                    <a:pt x="0" y="3"/>
                    <a:pt x="0" y="3"/>
                    <a:pt x="0" y="3"/>
                  </a:cubicBezTo>
                  <a:cubicBezTo>
                    <a:pt x="0" y="4"/>
                    <a:pt x="1" y="4"/>
                    <a:pt x="1" y="5"/>
                  </a:cubicBezTo>
                  <a:cubicBezTo>
                    <a:pt x="2" y="6"/>
                    <a:pt x="3" y="6"/>
                    <a:pt x="4" y="6"/>
                  </a:cubicBezTo>
                  <a:cubicBezTo>
                    <a:pt x="4" y="6"/>
                    <a:pt x="5" y="6"/>
                    <a:pt x="5" y="6"/>
                  </a:cubicBezTo>
                  <a:cubicBezTo>
                    <a:pt x="6" y="5"/>
                    <a:pt x="6" y="3"/>
                    <a:pt x="6" y="2"/>
                  </a:cubicBezTo>
                  <a:cubicBezTo>
                    <a:pt x="5" y="1"/>
                    <a:pt x="4"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6" name="íšļïdé">
              <a:extLst>
                <a:ext uri="{FF2B5EF4-FFF2-40B4-BE49-F238E27FC236}">
                  <a16:creationId xmlns:a16="http://schemas.microsoft.com/office/drawing/2014/main" id="{005CA720-80D3-46AB-9A59-3334BE1292B6}"/>
                </a:ext>
              </a:extLst>
            </p:cNvPr>
            <p:cNvSpPr/>
            <p:nvPr/>
          </p:nvSpPr>
          <p:spPr bwMode="auto">
            <a:xfrm>
              <a:off x="5308521" y="1216857"/>
              <a:ext cx="59346" cy="59346"/>
            </a:xfrm>
            <a:custGeom>
              <a:avLst/>
              <a:gdLst>
                <a:gd name="T0" fmla="*/ 3 w 6"/>
                <a:gd name="T1" fmla="*/ 0 h 6"/>
                <a:gd name="T2" fmla="*/ 2 w 6"/>
                <a:gd name="T3" fmla="*/ 1 h 6"/>
                <a:gd name="T4" fmla="*/ 1 w 6"/>
                <a:gd name="T5" fmla="*/ 5 h 6"/>
                <a:gd name="T6" fmla="*/ 4 w 6"/>
                <a:gd name="T7" fmla="*/ 6 h 6"/>
                <a:gd name="T8" fmla="*/ 5 w 6"/>
                <a:gd name="T9" fmla="*/ 6 h 6"/>
                <a:gd name="T10" fmla="*/ 6 w 6"/>
                <a:gd name="T11" fmla="*/ 4 h 6"/>
                <a:gd name="T12" fmla="*/ 6 w 6"/>
                <a:gd name="T13" fmla="*/ 3 h 6"/>
                <a:gd name="T14" fmla="*/ 6 w 6"/>
                <a:gd name="T15" fmla="*/ 2 h 6"/>
                <a:gd name="T16" fmla="*/ 3 w 6"/>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
                  <a:moveTo>
                    <a:pt x="3" y="0"/>
                  </a:moveTo>
                  <a:cubicBezTo>
                    <a:pt x="3" y="0"/>
                    <a:pt x="2" y="0"/>
                    <a:pt x="2" y="1"/>
                  </a:cubicBezTo>
                  <a:cubicBezTo>
                    <a:pt x="1" y="1"/>
                    <a:pt x="0" y="3"/>
                    <a:pt x="1" y="5"/>
                  </a:cubicBezTo>
                  <a:cubicBezTo>
                    <a:pt x="2" y="6"/>
                    <a:pt x="3" y="6"/>
                    <a:pt x="4" y="6"/>
                  </a:cubicBezTo>
                  <a:cubicBezTo>
                    <a:pt x="4" y="6"/>
                    <a:pt x="5" y="6"/>
                    <a:pt x="5" y="6"/>
                  </a:cubicBezTo>
                  <a:cubicBezTo>
                    <a:pt x="6" y="5"/>
                    <a:pt x="6" y="4"/>
                    <a:pt x="6" y="4"/>
                  </a:cubicBezTo>
                  <a:cubicBezTo>
                    <a:pt x="6" y="3"/>
                    <a:pt x="6" y="3"/>
                    <a:pt x="6" y="3"/>
                  </a:cubicBezTo>
                  <a:cubicBezTo>
                    <a:pt x="6" y="2"/>
                    <a:pt x="6" y="2"/>
                    <a:pt x="6" y="2"/>
                  </a:cubicBezTo>
                  <a:cubicBezTo>
                    <a:pt x="5" y="1"/>
                    <a:pt x="4"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7" name="íṩḻîḋê">
              <a:extLst>
                <a:ext uri="{FF2B5EF4-FFF2-40B4-BE49-F238E27FC236}">
                  <a16:creationId xmlns:a16="http://schemas.microsoft.com/office/drawing/2014/main" id="{3BFB3865-A208-48B0-BCAA-D45924BD44DB}"/>
                </a:ext>
              </a:extLst>
            </p:cNvPr>
            <p:cNvSpPr/>
            <p:nvPr/>
          </p:nvSpPr>
          <p:spPr bwMode="auto">
            <a:xfrm>
              <a:off x="4222028" y="3289413"/>
              <a:ext cx="59346" cy="59346"/>
            </a:xfrm>
            <a:custGeom>
              <a:avLst/>
              <a:gdLst>
                <a:gd name="T0" fmla="*/ 3 w 6"/>
                <a:gd name="T1" fmla="*/ 0 h 6"/>
                <a:gd name="T2" fmla="*/ 2 w 6"/>
                <a:gd name="T3" fmla="*/ 0 h 6"/>
                <a:gd name="T4" fmla="*/ 0 w 6"/>
                <a:gd name="T5" fmla="*/ 3 h 6"/>
                <a:gd name="T6" fmla="*/ 1 w 6"/>
                <a:gd name="T7" fmla="*/ 4 h 6"/>
                <a:gd name="T8" fmla="*/ 4 w 6"/>
                <a:gd name="T9" fmla="*/ 6 h 6"/>
                <a:gd name="T10" fmla="*/ 5 w 6"/>
                <a:gd name="T11" fmla="*/ 6 h 6"/>
                <a:gd name="T12" fmla="*/ 6 w 6"/>
                <a:gd name="T13" fmla="*/ 3 h 6"/>
                <a:gd name="T14" fmla="*/ 6 w 6"/>
                <a:gd name="T15" fmla="*/ 2 h 6"/>
                <a:gd name="T16" fmla="*/ 5 w 6"/>
                <a:gd name="T17" fmla="*/ 2 h 6"/>
                <a:gd name="T18" fmla="*/ 5 w 6"/>
                <a:gd name="T19" fmla="*/ 1 h 6"/>
                <a:gd name="T20" fmla="*/ 5 w 6"/>
                <a:gd name="T21" fmla="*/ 1 h 6"/>
                <a:gd name="T22" fmla="*/ 5 w 6"/>
                <a:gd name="T23" fmla="*/ 1 h 6"/>
                <a:gd name="T24" fmla="*/ 5 w 6"/>
                <a:gd name="T25" fmla="*/ 1 h 6"/>
                <a:gd name="T26" fmla="*/ 4 w 6"/>
                <a:gd name="T27" fmla="*/ 0 h 6"/>
                <a:gd name="T28" fmla="*/ 4 w 6"/>
                <a:gd name="T29" fmla="*/ 0 h 6"/>
                <a:gd name="T30" fmla="*/ 4 w 6"/>
                <a:gd name="T31" fmla="*/ 0 h 6"/>
                <a:gd name="T32" fmla="*/ 3 w 6"/>
                <a:gd name="T3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 h="6">
                  <a:moveTo>
                    <a:pt x="3" y="0"/>
                  </a:moveTo>
                  <a:cubicBezTo>
                    <a:pt x="2" y="0"/>
                    <a:pt x="2" y="0"/>
                    <a:pt x="2" y="0"/>
                  </a:cubicBezTo>
                  <a:cubicBezTo>
                    <a:pt x="1" y="1"/>
                    <a:pt x="0" y="2"/>
                    <a:pt x="0" y="3"/>
                  </a:cubicBezTo>
                  <a:cubicBezTo>
                    <a:pt x="0" y="3"/>
                    <a:pt x="1" y="4"/>
                    <a:pt x="1" y="4"/>
                  </a:cubicBezTo>
                  <a:cubicBezTo>
                    <a:pt x="2" y="5"/>
                    <a:pt x="3" y="6"/>
                    <a:pt x="4" y="6"/>
                  </a:cubicBezTo>
                  <a:cubicBezTo>
                    <a:pt x="4" y="6"/>
                    <a:pt x="4" y="6"/>
                    <a:pt x="5" y="6"/>
                  </a:cubicBezTo>
                  <a:cubicBezTo>
                    <a:pt x="6" y="5"/>
                    <a:pt x="6" y="4"/>
                    <a:pt x="6" y="3"/>
                  </a:cubicBezTo>
                  <a:cubicBezTo>
                    <a:pt x="6" y="3"/>
                    <a:pt x="6" y="3"/>
                    <a:pt x="6" y="2"/>
                  </a:cubicBezTo>
                  <a:cubicBezTo>
                    <a:pt x="6" y="2"/>
                    <a:pt x="6" y="2"/>
                    <a:pt x="5" y="2"/>
                  </a:cubicBezTo>
                  <a:cubicBezTo>
                    <a:pt x="5" y="1"/>
                    <a:pt x="5" y="1"/>
                    <a:pt x="5" y="1"/>
                  </a:cubicBezTo>
                  <a:cubicBezTo>
                    <a:pt x="5" y="1"/>
                    <a:pt x="5" y="1"/>
                    <a:pt x="5" y="1"/>
                  </a:cubicBezTo>
                  <a:cubicBezTo>
                    <a:pt x="5" y="1"/>
                    <a:pt x="5" y="1"/>
                    <a:pt x="5" y="1"/>
                  </a:cubicBezTo>
                  <a:cubicBezTo>
                    <a:pt x="5" y="1"/>
                    <a:pt x="5" y="1"/>
                    <a:pt x="5" y="1"/>
                  </a:cubicBezTo>
                  <a:cubicBezTo>
                    <a:pt x="5" y="1"/>
                    <a:pt x="4" y="0"/>
                    <a:pt x="4" y="0"/>
                  </a:cubicBezTo>
                  <a:cubicBezTo>
                    <a:pt x="4" y="0"/>
                    <a:pt x="4" y="0"/>
                    <a:pt x="4" y="0"/>
                  </a:cubicBezTo>
                  <a:cubicBezTo>
                    <a:pt x="4" y="0"/>
                    <a:pt x="4" y="0"/>
                    <a:pt x="4" y="0"/>
                  </a:cubicBezTo>
                  <a:cubicBezTo>
                    <a:pt x="4"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8" name="íŝľïdè">
              <a:extLst>
                <a:ext uri="{FF2B5EF4-FFF2-40B4-BE49-F238E27FC236}">
                  <a16:creationId xmlns:a16="http://schemas.microsoft.com/office/drawing/2014/main" id="{84137593-2285-4A1F-84F3-9D0E0A56AA9F}"/>
                </a:ext>
              </a:extLst>
            </p:cNvPr>
            <p:cNvSpPr/>
            <p:nvPr/>
          </p:nvSpPr>
          <p:spPr bwMode="auto">
            <a:xfrm>
              <a:off x="6920000" y="4403298"/>
              <a:ext cx="54781" cy="59346"/>
            </a:xfrm>
            <a:custGeom>
              <a:avLst/>
              <a:gdLst>
                <a:gd name="T0" fmla="*/ 3 w 6"/>
                <a:gd name="T1" fmla="*/ 0 h 6"/>
                <a:gd name="T2" fmla="*/ 3 w 6"/>
                <a:gd name="T3" fmla="*/ 0 h 6"/>
                <a:gd name="T4" fmla="*/ 3 w 6"/>
                <a:gd name="T5" fmla="*/ 0 h 6"/>
                <a:gd name="T6" fmla="*/ 1 w 6"/>
                <a:gd name="T7" fmla="*/ 0 h 6"/>
                <a:gd name="T8" fmla="*/ 1 w 6"/>
                <a:gd name="T9" fmla="*/ 0 h 6"/>
                <a:gd name="T10" fmla="*/ 0 w 6"/>
                <a:gd name="T11" fmla="*/ 1 h 6"/>
                <a:gd name="T12" fmla="*/ 0 w 6"/>
                <a:gd name="T13" fmla="*/ 2 h 6"/>
                <a:gd name="T14" fmla="*/ 1 w 6"/>
                <a:gd name="T15" fmla="*/ 4 h 6"/>
                <a:gd name="T16" fmla="*/ 3 w 6"/>
                <a:gd name="T17" fmla="*/ 6 h 6"/>
                <a:gd name="T18" fmla="*/ 5 w 6"/>
                <a:gd name="T19" fmla="*/ 5 h 6"/>
                <a:gd name="T20" fmla="*/ 6 w 6"/>
                <a:gd name="T21" fmla="*/ 3 h 6"/>
                <a:gd name="T22" fmla="*/ 5 w 6"/>
                <a:gd name="T23" fmla="*/ 1 h 6"/>
                <a:gd name="T24" fmla="*/ 5 w 6"/>
                <a:gd name="T25" fmla="*/ 1 h 6"/>
                <a:gd name="T26" fmla="*/ 5 w 6"/>
                <a:gd name="T27" fmla="*/ 1 h 6"/>
                <a:gd name="T28" fmla="*/ 4 w 6"/>
                <a:gd name="T29" fmla="*/ 0 h 6"/>
                <a:gd name="T30" fmla="*/ 4 w 6"/>
                <a:gd name="T31" fmla="*/ 0 h 6"/>
                <a:gd name="T32" fmla="*/ 3 w 6"/>
                <a:gd name="T3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 h="6">
                  <a:moveTo>
                    <a:pt x="3" y="0"/>
                  </a:moveTo>
                  <a:cubicBezTo>
                    <a:pt x="3" y="0"/>
                    <a:pt x="3" y="0"/>
                    <a:pt x="3" y="0"/>
                  </a:cubicBezTo>
                  <a:cubicBezTo>
                    <a:pt x="3" y="0"/>
                    <a:pt x="3" y="0"/>
                    <a:pt x="3" y="0"/>
                  </a:cubicBezTo>
                  <a:cubicBezTo>
                    <a:pt x="2" y="0"/>
                    <a:pt x="2" y="0"/>
                    <a:pt x="1" y="0"/>
                  </a:cubicBezTo>
                  <a:cubicBezTo>
                    <a:pt x="1" y="0"/>
                    <a:pt x="1" y="0"/>
                    <a:pt x="1" y="0"/>
                  </a:cubicBezTo>
                  <a:cubicBezTo>
                    <a:pt x="1" y="0"/>
                    <a:pt x="1" y="1"/>
                    <a:pt x="0" y="1"/>
                  </a:cubicBezTo>
                  <a:cubicBezTo>
                    <a:pt x="0" y="2"/>
                    <a:pt x="0" y="2"/>
                    <a:pt x="0" y="2"/>
                  </a:cubicBezTo>
                  <a:cubicBezTo>
                    <a:pt x="0" y="3"/>
                    <a:pt x="0" y="4"/>
                    <a:pt x="1" y="4"/>
                  </a:cubicBezTo>
                  <a:cubicBezTo>
                    <a:pt x="1" y="5"/>
                    <a:pt x="2" y="6"/>
                    <a:pt x="3" y="6"/>
                  </a:cubicBezTo>
                  <a:cubicBezTo>
                    <a:pt x="4" y="6"/>
                    <a:pt x="4" y="5"/>
                    <a:pt x="5" y="5"/>
                  </a:cubicBezTo>
                  <a:cubicBezTo>
                    <a:pt x="6" y="5"/>
                    <a:pt x="6" y="4"/>
                    <a:pt x="6" y="3"/>
                  </a:cubicBezTo>
                  <a:cubicBezTo>
                    <a:pt x="6" y="2"/>
                    <a:pt x="6" y="2"/>
                    <a:pt x="5" y="1"/>
                  </a:cubicBezTo>
                  <a:cubicBezTo>
                    <a:pt x="5" y="1"/>
                    <a:pt x="5" y="1"/>
                    <a:pt x="5" y="1"/>
                  </a:cubicBezTo>
                  <a:cubicBezTo>
                    <a:pt x="5" y="1"/>
                    <a:pt x="5" y="1"/>
                    <a:pt x="5" y="1"/>
                  </a:cubicBezTo>
                  <a:cubicBezTo>
                    <a:pt x="5" y="0"/>
                    <a:pt x="4" y="0"/>
                    <a:pt x="4" y="0"/>
                  </a:cubicBezTo>
                  <a:cubicBezTo>
                    <a:pt x="4" y="0"/>
                    <a:pt x="4" y="0"/>
                    <a:pt x="4" y="0"/>
                  </a:cubicBezTo>
                  <a:cubicBezTo>
                    <a:pt x="4"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9" name="íṧḻiḑè">
              <a:extLst>
                <a:ext uri="{FF2B5EF4-FFF2-40B4-BE49-F238E27FC236}">
                  <a16:creationId xmlns:a16="http://schemas.microsoft.com/office/drawing/2014/main" id="{B5FF17A4-8E08-46AB-886B-C551CA29A25A}"/>
                </a:ext>
              </a:extLst>
            </p:cNvPr>
            <p:cNvSpPr/>
            <p:nvPr/>
          </p:nvSpPr>
          <p:spPr bwMode="auto">
            <a:xfrm>
              <a:off x="5623513" y="4919155"/>
              <a:ext cx="59346" cy="54781"/>
            </a:xfrm>
            <a:custGeom>
              <a:avLst/>
              <a:gdLst>
                <a:gd name="T0" fmla="*/ 2 w 6"/>
                <a:gd name="T1" fmla="*/ 0 h 6"/>
                <a:gd name="T2" fmla="*/ 2 w 6"/>
                <a:gd name="T3" fmla="*/ 0 h 6"/>
                <a:gd name="T4" fmla="*/ 1 w 6"/>
                <a:gd name="T5" fmla="*/ 1 h 6"/>
                <a:gd name="T6" fmla="*/ 1 w 6"/>
                <a:gd name="T7" fmla="*/ 1 h 6"/>
                <a:gd name="T8" fmla="*/ 1 w 6"/>
                <a:gd name="T9" fmla="*/ 1 h 6"/>
                <a:gd name="T10" fmla="*/ 0 w 6"/>
                <a:gd name="T11" fmla="*/ 1 h 6"/>
                <a:gd name="T12" fmla="*/ 0 w 6"/>
                <a:gd name="T13" fmla="*/ 3 h 6"/>
                <a:gd name="T14" fmla="*/ 1 w 6"/>
                <a:gd name="T15" fmla="*/ 5 h 6"/>
                <a:gd name="T16" fmla="*/ 3 w 6"/>
                <a:gd name="T17" fmla="*/ 6 h 6"/>
                <a:gd name="T18" fmla="*/ 4 w 6"/>
                <a:gd name="T19" fmla="*/ 6 h 6"/>
                <a:gd name="T20" fmla="*/ 6 w 6"/>
                <a:gd name="T21" fmla="*/ 4 h 6"/>
                <a:gd name="T22" fmla="*/ 6 w 6"/>
                <a:gd name="T23" fmla="*/ 3 h 6"/>
                <a:gd name="T24" fmla="*/ 5 w 6"/>
                <a:gd name="T25" fmla="*/ 3 h 6"/>
                <a:gd name="T26" fmla="*/ 5 w 6"/>
                <a:gd name="T27" fmla="*/ 3 h 6"/>
                <a:gd name="T28" fmla="*/ 5 w 6"/>
                <a:gd name="T29" fmla="*/ 2 h 6"/>
                <a:gd name="T30" fmla="*/ 5 w 6"/>
                <a:gd name="T31" fmla="*/ 2 h 6"/>
                <a:gd name="T32" fmla="*/ 5 w 6"/>
                <a:gd name="T33" fmla="*/ 2 h 6"/>
                <a:gd name="T34" fmla="*/ 4 w 6"/>
                <a:gd name="T35" fmla="*/ 1 h 6"/>
                <a:gd name="T36" fmla="*/ 2 w 6"/>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 h="6">
                  <a:moveTo>
                    <a:pt x="2" y="0"/>
                  </a:moveTo>
                  <a:cubicBezTo>
                    <a:pt x="2" y="0"/>
                    <a:pt x="2" y="0"/>
                    <a:pt x="2" y="0"/>
                  </a:cubicBezTo>
                  <a:cubicBezTo>
                    <a:pt x="2" y="0"/>
                    <a:pt x="1" y="1"/>
                    <a:pt x="1" y="1"/>
                  </a:cubicBezTo>
                  <a:cubicBezTo>
                    <a:pt x="1" y="1"/>
                    <a:pt x="1" y="1"/>
                    <a:pt x="1" y="1"/>
                  </a:cubicBezTo>
                  <a:cubicBezTo>
                    <a:pt x="1" y="1"/>
                    <a:pt x="1" y="1"/>
                    <a:pt x="1" y="1"/>
                  </a:cubicBezTo>
                  <a:cubicBezTo>
                    <a:pt x="1" y="1"/>
                    <a:pt x="0" y="1"/>
                    <a:pt x="0" y="1"/>
                  </a:cubicBezTo>
                  <a:cubicBezTo>
                    <a:pt x="0" y="2"/>
                    <a:pt x="0" y="2"/>
                    <a:pt x="0" y="3"/>
                  </a:cubicBezTo>
                  <a:cubicBezTo>
                    <a:pt x="0" y="4"/>
                    <a:pt x="0" y="4"/>
                    <a:pt x="1" y="5"/>
                  </a:cubicBezTo>
                  <a:cubicBezTo>
                    <a:pt x="1" y="6"/>
                    <a:pt x="2" y="6"/>
                    <a:pt x="3" y="6"/>
                  </a:cubicBezTo>
                  <a:cubicBezTo>
                    <a:pt x="4" y="6"/>
                    <a:pt x="4" y="6"/>
                    <a:pt x="4" y="6"/>
                  </a:cubicBezTo>
                  <a:cubicBezTo>
                    <a:pt x="5" y="5"/>
                    <a:pt x="6" y="5"/>
                    <a:pt x="6" y="4"/>
                  </a:cubicBezTo>
                  <a:cubicBezTo>
                    <a:pt x="6" y="3"/>
                    <a:pt x="6" y="3"/>
                    <a:pt x="6" y="3"/>
                  </a:cubicBezTo>
                  <a:cubicBezTo>
                    <a:pt x="6" y="3"/>
                    <a:pt x="5" y="3"/>
                    <a:pt x="5" y="3"/>
                  </a:cubicBezTo>
                  <a:cubicBezTo>
                    <a:pt x="5" y="3"/>
                    <a:pt x="5" y="3"/>
                    <a:pt x="5" y="3"/>
                  </a:cubicBezTo>
                  <a:cubicBezTo>
                    <a:pt x="5" y="2"/>
                    <a:pt x="5" y="2"/>
                    <a:pt x="5" y="2"/>
                  </a:cubicBezTo>
                  <a:cubicBezTo>
                    <a:pt x="5" y="2"/>
                    <a:pt x="5" y="2"/>
                    <a:pt x="5" y="2"/>
                  </a:cubicBezTo>
                  <a:cubicBezTo>
                    <a:pt x="5" y="2"/>
                    <a:pt x="5" y="2"/>
                    <a:pt x="5" y="2"/>
                  </a:cubicBezTo>
                  <a:cubicBezTo>
                    <a:pt x="5" y="1"/>
                    <a:pt x="5" y="1"/>
                    <a:pt x="4" y="1"/>
                  </a:cubicBezTo>
                  <a:cubicBezTo>
                    <a:pt x="4" y="1"/>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0" name="íSḷîḋê">
              <a:extLst>
                <a:ext uri="{FF2B5EF4-FFF2-40B4-BE49-F238E27FC236}">
                  <a16:creationId xmlns:a16="http://schemas.microsoft.com/office/drawing/2014/main" id="{24844095-8015-442E-A3F4-35E8D7230E86}"/>
                </a:ext>
              </a:extLst>
            </p:cNvPr>
            <p:cNvSpPr/>
            <p:nvPr/>
          </p:nvSpPr>
          <p:spPr bwMode="auto">
            <a:xfrm>
              <a:off x="6157629" y="5996519"/>
              <a:ext cx="54781" cy="54781"/>
            </a:xfrm>
            <a:custGeom>
              <a:avLst/>
              <a:gdLst>
                <a:gd name="T0" fmla="*/ 2 w 6"/>
                <a:gd name="T1" fmla="*/ 0 h 6"/>
                <a:gd name="T2" fmla="*/ 2 w 6"/>
                <a:gd name="T3" fmla="*/ 1 h 6"/>
                <a:gd name="T4" fmla="*/ 2 w 6"/>
                <a:gd name="T5" fmla="*/ 1 h 6"/>
                <a:gd name="T6" fmla="*/ 1 w 6"/>
                <a:gd name="T7" fmla="*/ 1 h 6"/>
                <a:gd name="T8" fmla="*/ 1 w 6"/>
                <a:gd name="T9" fmla="*/ 1 h 6"/>
                <a:gd name="T10" fmla="*/ 1 w 6"/>
                <a:gd name="T11" fmla="*/ 1 h 6"/>
                <a:gd name="T12" fmla="*/ 0 w 6"/>
                <a:gd name="T13" fmla="*/ 1 h 6"/>
                <a:gd name="T14" fmla="*/ 0 w 6"/>
                <a:gd name="T15" fmla="*/ 3 h 6"/>
                <a:gd name="T16" fmla="*/ 0 w 6"/>
                <a:gd name="T17" fmla="*/ 5 h 6"/>
                <a:gd name="T18" fmla="*/ 3 w 6"/>
                <a:gd name="T19" fmla="*/ 6 h 6"/>
                <a:gd name="T20" fmla="*/ 4 w 6"/>
                <a:gd name="T21" fmla="*/ 6 h 6"/>
                <a:gd name="T22" fmla="*/ 5 w 6"/>
                <a:gd name="T23" fmla="*/ 3 h 6"/>
                <a:gd name="T24" fmla="*/ 5 w 6"/>
                <a:gd name="T25" fmla="*/ 2 h 6"/>
                <a:gd name="T26" fmla="*/ 5 w 6"/>
                <a:gd name="T27" fmla="*/ 2 h 6"/>
                <a:gd name="T28" fmla="*/ 4 w 6"/>
                <a:gd name="T29" fmla="*/ 1 h 6"/>
                <a:gd name="T30" fmla="*/ 3 w 6"/>
                <a:gd name="T31" fmla="*/ 1 h 6"/>
                <a:gd name="T32" fmla="*/ 2 w 6"/>
                <a:gd name="T3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 h="6">
                  <a:moveTo>
                    <a:pt x="2" y="0"/>
                  </a:moveTo>
                  <a:cubicBezTo>
                    <a:pt x="2" y="0"/>
                    <a:pt x="2" y="1"/>
                    <a:pt x="2" y="1"/>
                  </a:cubicBezTo>
                  <a:cubicBezTo>
                    <a:pt x="2" y="1"/>
                    <a:pt x="2" y="1"/>
                    <a:pt x="2" y="1"/>
                  </a:cubicBezTo>
                  <a:cubicBezTo>
                    <a:pt x="2" y="1"/>
                    <a:pt x="1" y="1"/>
                    <a:pt x="1" y="1"/>
                  </a:cubicBezTo>
                  <a:cubicBezTo>
                    <a:pt x="1" y="1"/>
                    <a:pt x="1" y="1"/>
                    <a:pt x="1" y="1"/>
                  </a:cubicBezTo>
                  <a:cubicBezTo>
                    <a:pt x="1" y="1"/>
                    <a:pt x="1" y="1"/>
                    <a:pt x="1" y="1"/>
                  </a:cubicBezTo>
                  <a:cubicBezTo>
                    <a:pt x="1" y="1"/>
                    <a:pt x="1" y="1"/>
                    <a:pt x="0" y="1"/>
                  </a:cubicBezTo>
                  <a:cubicBezTo>
                    <a:pt x="0" y="2"/>
                    <a:pt x="0" y="2"/>
                    <a:pt x="0" y="3"/>
                  </a:cubicBezTo>
                  <a:cubicBezTo>
                    <a:pt x="0" y="3"/>
                    <a:pt x="0" y="4"/>
                    <a:pt x="0" y="5"/>
                  </a:cubicBezTo>
                  <a:cubicBezTo>
                    <a:pt x="1" y="6"/>
                    <a:pt x="2" y="6"/>
                    <a:pt x="3" y="6"/>
                  </a:cubicBezTo>
                  <a:cubicBezTo>
                    <a:pt x="4" y="6"/>
                    <a:pt x="4" y="6"/>
                    <a:pt x="4" y="6"/>
                  </a:cubicBezTo>
                  <a:cubicBezTo>
                    <a:pt x="5" y="5"/>
                    <a:pt x="6" y="4"/>
                    <a:pt x="5" y="3"/>
                  </a:cubicBezTo>
                  <a:cubicBezTo>
                    <a:pt x="5" y="3"/>
                    <a:pt x="5" y="2"/>
                    <a:pt x="5" y="2"/>
                  </a:cubicBezTo>
                  <a:cubicBezTo>
                    <a:pt x="5" y="2"/>
                    <a:pt x="5" y="2"/>
                    <a:pt x="5" y="2"/>
                  </a:cubicBezTo>
                  <a:cubicBezTo>
                    <a:pt x="5" y="1"/>
                    <a:pt x="5" y="1"/>
                    <a:pt x="4" y="1"/>
                  </a:cubicBezTo>
                  <a:cubicBezTo>
                    <a:pt x="4" y="1"/>
                    <a:pt x="4" y="1"/>
                    <a:pt x="3" y="1"/>
                  </a:cubicBezTo>
                  <a:cubicBezTo>
                    <a:pt x="3" y="1"/>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1" name="ïs1iḑè">
              <a:extLst>
                <a:ext uri="{FF2B5EF4-FFF2-40B4-BE49-F238E27FC236}">
                  <a16:creationId xmlns:a16="http://schemas.microsoft.com/office/drawing/2014/main" id="{0604B067-56AD-4307-A602-EF4370D0C63D}"/>
                </a:ext>
              </a:extLst>
            </p:cNvPr>
            <p:cNvSpPr/>
            <p:nvPr/>
          </p:nvSpPr>
          <p:spPr bwMode="auto">
            <a:xfrm>
              <a:off x="5034615" y="4015265"/>
              <a:ext cx="45651" cy="54781"/>
            </a:xfrm>
            <a:custGeom>
              <a:avLst/>
              <a:gdLst>
                <a:gd name="T0" fmla="*/ 2 w 5"/>
                <a:gd name="T1" fmla="*/ 0 h 6"/>
                <a:gd name="T2" fmla="*/ 1 w 5"/>
                <a:gd name="T3" fmla="*/ 0 h 6"/>
                <a:gd name="T4" fmla="*/ 2 w 5"/>
                <a:gd name="T5" fmla="*/ 1 h 6"/>
                <a:gd name="T6" fmla="*/ 0 w 5"/>
                <a:gd name="T7" fmla="*/ 1 h 6"/>
                <a:gd name="T8" fmla="*/ 0 w 5"/>
                <a:gd name="T9" fmla="*/ 2 h 6"/>
                <a:gd name="T10" fmla="*/ 0 w 5"/>
                <a:gd name="T11" fmla="*/ 5 h 6"/>
                <a:gd name="T12" fmla="*/ 3 w 5"/>
                <a:gd name="T13" fmla="*/ 6 h 6"/>
                <a:gd name="T14" fmla="*/ 4 w 5"/>
                <a:gd name="T15" fmla="*/ 6 h 6"/>
                <a:gd name="T16" fmla="*/ 5 w 5"/>
                <a:gd name="T17" fmla="*/ 3 h 6"/>
                <a:gd name="T18" fmla="*/ 5 w 5"/>
                <a:gd name="T19" fmla="*/ 3 h 6"/>
                <a:gd name="T20" fmla="*/ 5 w 5"/>
                <a:gd name="T21" fmla="*/ 3 h 6"/>
                <a:gd name="T22" fmla="*/ 5 w 5"/>
                <a:gd name="T23" fmla="*/ 2 h 6"/>
                <a:gd name="T24" fmla="*/ 5 w 5"/>
                <a:gd name="T25" fmla="*/ 2 h 6"/>
                <a:gd name="T26" fmla="*/ 5 w 5"/>
                <a:gd name="T27" fmla="*/ 2 h 6"/>
                <a:gd name="T28" fmla="*/ 4 w 5"/>
                <a:gd name="T29" fmla="*/ 1 h 6"/>
                <a:gd name="T30" fmla="*/ 4 w 5"/>
                <a:gd name="T31" fmla="*/ 1 h 6"/>
                <a:gd name="T32" fmla="*/ 3 w 5"/>
                <a:gd name="T33" fmla="*/ 0 h 6"/>
                <a:gd name="T34" fmla="*/ 2 w 5"/>
                <a:gd name="T35"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6">
                  <a:moveTo>
                    <a:pt x="2" y="0"/>
                  </a:moveTo>
                  <a:cubicBezTo>
                    <a:pt x="2" y="0"/>
                    <a:pt x="2" y="0"/>
                    <a:pt x="1" y="0"/>
                  </a:cubicBezTo>
                  <a:cubicBezTo>
                    <a:pt x="2" y="1"/>
                    <a:pt x="2" y="1"/>
                    <a:pt x="2" y="1"/>
                  </a:cubicBezTo>
                  <a:cubicBezTo>
                    <a:pt x="2" y="1"/>
                    <a:pt x="1" y="1"/>
                    <a:pt x="0" y="1"/>
                  </a:cubicBezTo>
                  <a:cubicBezTo>
                    <a:pt x="0" y="1"/>
                    <a:pt x="0" y="2"/>
                    <a:pt x="0" y="2"/>
                  </a:cubicBezTo>
                  <a:cubicBezTo>
                    <a:pt x="0" y="3"/>
                    <a:pt x="0" y="4"/>
                    <a:pt x="0" y="5"/>
                  </a:cubicBezTo>
                  <a:cubicBezTo>
                    <a:pt x="1" y="6"/>
                    <a:pt x="2" y="6"/>
                    <a:pt x="3" y="6"/>
                  </a:cubicBezTo>
                  <a:cubicBezTo>
                    <a:pt x="3" y="6"/>
                    <a:pt x="4" y="6"/>
                    <a:pt x="4" y="6"/>
                  </a:cubicBezTo>
                  <a:cubicBezTo>
                    <a:pt x="5" y="5"/>
                    <a:pt x="5" y="4"/>
                    <a:pt x="5" y="3"/>
                  </a:cubicBezTo>
                  <a:cubicBezTo>
                    <a:pt x="5" y="3"/>
                    <a:pt x="5" y="3"/>
                    <a:pt x="5" y="3"/>
                  </a:cubicBezTo>
                  <a:cubicBezTo>
                    <a:pt x="5" y="3"/>
                    <a:pt x="5" y="3"/>
                    <a:pt x="5" y="3"/>
                  </a:cubicBezTo>
                  <a:cubicBezTo>
                    <a:pt x="5" y="3"/>
                    <a:pt x="5" y="3"/>
                    <a:pt x="5" y="2"/>
                  </a:cubicBezTo>
                  <a:cubicBezTo>
                    <a:pt x="5" y="2"/>
                    <a:pt x="5" y="2"/>
                    <a:pt x="5" y="2"/>
                  </a:cubicBezTo>
                  <a:cubicBezTo>
                    <a:pt x="5" y="2"/>
                    <a:pt x="5" y="2"/>
                    <a:pt x="5" y="2"/>
                  </a:cubicBezTo>
                  <a:cubicBezTo>
                    <a:pt x="5" y="2"/>
                    <a:pt x="5" y="1"/>
                    <a:pt x="4" y="1"/>
                  </a:cubicBezTo>
                  <a:cubicBezTo>
                    <a:pt x="4" y="1"/>
                    <a:pt x="4" y="1"/>
                    <a:pt x="4" y="1"/>
                  </a:cubicBezTo>
                  <a:cubicBezTo>
                    <a:pt x="4" y="1"/>
                    <a:pt x="4" y="1"/>
                    <a:pt x="3" y="0"/>
                  </a:cubicBezTo>
                  <a:cubicBezTo>
                    <a:pt x="3"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2" name="íṧļídê">
              <a:extLst>
                <a:ext uri="{FF2B5EF4-FFF2-40B4-BE49-F238E27FC236}">
                  <a16:creationId xmlns:a16="http://schemas.microsoft.com/office/drawing/2014/main" id="{EC686780-59DE-466F-9C50-DAEE74B01EA2}"/>
                </a:ext>
              </a:extLst>
            </p:cNvPr>
            <p:cNvSpPr/>
            <p:nvPr/>
          </p:nvSpPr>
          <p:spPr bwMode="auto">
            <a:xfrm>
              <a:off x="5034615" y="4015265"/>
              <a:ext cx="18260" cy="9130"/>
            </a:xfrm>
            <a:custGeom>
              <a:avLst/>
              <a:gdLst>
                <a:gd name="T0" fmla="*/ 1 w 2"/>
                <a:gd name="T1" fmla="*/ 0 h 1"/>
                <a:gd name="T2" fmla="*/ 1 w 2"/>
                <a:gd name="T3" fmla="*/ 1 h 1"/>
                <a:gd name="T4" fmla="*/ 1 w 2"/>
                <a:gd name="T5" fmla="*/ 1 h 1"/>
                <a:gd name="T6" fmla="*/ 0 w 2"/>
                <a:gd name="T7" fmla="*/ 1 h 1"/>
                <a:gd name="T8" fmla="*/ 2 w 2"/>
                <a:gd name="T9" fmla="*/ 1 h 1"/>
                <a:gd name="T10" fmla="*/ 1 w 2"/>
                <a:gd name="T11" fmla="*/ 0 h 1"/>
              </a:gdLst>
              <a:ahLst/>
              <a:cxnLst>
                <a:cxn ang="0">
                  <a:pos x="T0" y="T1"/>
                </a:cxn>
                <a:cxn ang="0">
                  <a:pos x="T2" y="T3"/>
                </a:cxn>
                <a:cxn ang="0">
                  <a:pos x="T4" y="T5"/>
                </a:cxn>
                <a:cxn ang="0">
                  <a:pos x="T6" y="T7"/>
                </a:cxn>
                <a:cxn ang="0">
                  <a:pos x="T8" y="T9"/>
                </a:cxn>
                <a:cxn ang="0">
                  <a:pos x="T10" y="T11"/>
                </a:cxn>
              </a:cxnLst>
              <a:rect l="0" t="0" r="r" b="b"/>
              <a:pathLst>
                <a:path w="2" h="1">
                  <a:moveTo>
                    <a:pt x="1" y="0"/>
                  </a:moveTo>
                  <a:cubicBezTo>
                    <a:pt x="1" y="0"/>
                    <a:pt x="1" y="0"/>
                    <a:pt x="1" y="1"/>
                  </a:cubicBezTo>
                  <a:cubicBezTo>
                    <a:pt x="1" y="1"/>
                    <a:pt x="1" y="1"/>
                    <a:pt x="1" y="1"/>
                  </a:cubicBezTo>
                  <a:cubicBezTo>
                    <a:pt x="0" y="1"/>
                    <a:pt x="0" y="1"/>
                    <a:pt x="0" y="1"/>
                  </a:cubicBezTo>
                  <a:cubicBezTo>
                    <a:pt x="1" y="1"/>
                    <a:pt x="2" y="1"/>
                    <a:pt x="2" y="1"/>
                  </a:cubicBezTo>
                  <a:cubicBezTo>
                    <a:pt x="2" y="1"/>
                    <a:pt x="2" y="1"/>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3" name="iṧ1íḍè">
              <a:extLst>
                <a:ext uri="{FF2B5EF4-FFF2-40B4-BE49-F238E27FC236}">
                  <a16:creationId xmlns:a16="http://schemas.microsoft.com/office/drawing/2014/main" id="{9840B979-03DE-4B86-B047-F3CF670FB835}"/>
                </a:ext>
              </a:extLst>
            </p:cNvPr>
            <p:cNvSpPr/>
            <p:nvPr/>
          </p:nvSpPr>
          <p:spPr bwMode="auto">
            <a:xfrm>
              <a:off x="4861142" y="5243277"/>
              <a:ext cx="68476" cy="54781"/>
            </a:xfrm>
            <a:custGeom>
              <a:avLst/>
              <a:gdLst>
                <a:gd name="T0" fmla="*/ 3 w 7"/>
                <a:gd name="T1" fmla="*/ 0 h 6"/>
                <a:gd name="T2" fmla="*/ 2 w 7"/>
                <a:gd name="T3" fmla="*/ 0 h 6"/>
                <a:gd name="T4" fmla="*/ 2 w 7"/>
                <a:gd name="T5" fmla="*/ 0 h 6"/>
                <a:gd name="T6" fmla="*/ 1 w 7"/>
                <a:gd name="T7" fmla="*/ 4 h 6"/>
                <a:gd name="T8" fmla="*/ 4 w 7"/>
                <a:gd name="T9" fmla="*/ 6 h 6"/>
                <a:gd name="T10" fmla="*/ 5 w 7"/>
                <a:gd name="T11" fmla="*/ 5 h 6"/>
                <a:gd name="T12" fmla="*/ 6 w 7"/>
                <a:gd name="T13" fmla="*/ 2 h 6"/>
                <a:gd name="T14" fmla="*/ 6 w 7"/>
                <a:gd name="T15" fmla="*/ 2 h 6"/>
                <a:gd name="T16" fmla="*/ 6 w 7"/>
                <a:gd name="T17" fmla="*/ 1 h 6"/>
                <a:gd name="T18" fmla="*/ 6 w 7"/>
                <a:gd name="T19" fmla="*/ 1 h 6"/>
                <a:gd name="T20" fmla="*/ 6 w 7"/>
                <a:gd name="T21" fmla="*/ 1 h 6"/>
                <a:gd name="T22" fmla="*/ 5 w 7"/>
                <a:gd name="T23" fmla="*/ 0 h 6"/>
                <a:gd name="T24" fmla="*/ 3 w 7"/>
                <a:gd name="T25" fmla="*/ 0 h 6"/>
                <a:gd name="T26" fmla="*/ 3 w 7"/>
                <a:gd name="T27" fmla="*/ 0 h 6"/>
                <a:gd name="T28" fmla="*/ 3 w 7"/>
                <a:gd name="T2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 h="6">
                  <a:moveTo>
                    <a:pt x="3" y="0"/>
                  </a:moveTo>
                  <a:cubicBezTo>
                    <a:pt x="3" y="0"/>
                    <a:pt x="2" y="0"/>
                    <a:pt x="2" y="0"/>
                  </a:cubicBezTo>
                  <a:cubicBezTo>
                    <a:pt x="2" y="0"/>
                    <a:pt x="2" y="0"/>
                    <a:pt x="2" y="0"/>
                  </a:cubicBezTo>
                  <a:cubicBezTo>
                    <a:pt x="1" y="1"/>
                    <a:pt x="0" y="3"/>
                    <a:pt x="1" y="4"/>
                  </a:cubicBezTo>
                  <a:cubicBezTo>
                    <a:pt x="2" y="5"/>
                    <a:pt x="3" y="6"/>
                    <a:pt x="4" y="6"/>
                  </a:cubicBezTo>
                  <a:cubicBezTo>
                    <a:pt x="4" y="6"/>
                    <a:pt x="5" y="6"/>
                    <a:pt x="5" y="5"/>
                  </a:cubicBezTo>
                  <a:cubicBezTo>
                    <a:pt x="6" y="5"/>
                    <a:pt x="7" y="4"/>
                    <a:pt x="6" y="2"/>
                  </a:cubicBezTo>
                  <a:cubicBezTo>
                    <a:pt x="6" y="2"/>
                    <a:pt x="6" y="2"/>
                    <a:pt x="6" y="2"/>
                  </a:cubicBezTo>
                  <a:cubicBezTo>
                    <a:pt x="6" y="2"/>
                    <a:pt x="6" y="2"/>
                    <a:pt x="6" y="1"/>
                  </a:cubicBezTo>
                  <a:cubicBezTo>
                    <a:pt x="6" y="1"/>
                    <a:pt x="6" y="1"/>
                    <a:pt x="6" y="1"/>
                  </a:cubicBezTo>
                  <a:cubicBezTo>
                    <a:pt x="6" y="1"/>
                    <a:pt x="6" y="1"/>
                    <a:pt x="6" y="1"/>
                  </a:cubicBezTo>
                  <a:cubicBezTo>
                    <a:pt x="5" y="1"/>
                    <a:pt x="5" y="0"/>
                    <a:pt x="5" y="0"/>
                  </a:cubicBezTo>
                  <a:cubicBezTo>
                    <a:pt x="4" y="0"/>
                    <a:pt x="4" y="0"/>
                    <a:pt x="3" y="0"/>
                  </a:cubicBezTo>
                  <a:cubicBezTo>
                    <a:pt x="3" y="0"/>
                    <a:pt x="3" y="0"/>
                    <a:pt x="3" y="0"/>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356" name="灯片编号占位符 7">
            <a:extLst>
              <a:ext uri="{FF2B5EF4-FFF2-40B4-BE49-F238E27FC236}">
                <a16:creationId xmlns:a16="http://schemas.microsoft.com/office/drawing/2014/main" id="{58EADC94-4B53-4C37-8B4C-66DEFA81F616}"/>
              </a:ext>
            </a:extLst>
          </p:cNvPr>
          <p:cNvSpPr txBox="1"/>
          <p:nvPr/>
        </p:nvSpPr>
        <p:spPr>
          <a:xfrm>
            <a:off x="8843095" y="6506963"/>
            <a:ext cx="1600200"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BCDE635-3FC4-4B83-A3D1-632FFA341E9A}" type="slidenum">
              <a:rPr lang="zh-CN" altLang="en-US" smtClean="0"/>
              <a:t>8</a:t>
            </a:fld>
            <a:endParaRPr lang="zh-CN" altLang="en-US" dirty="0"/>
          </a:p>
        </p:txBody>
      </p:sp>
    </p:spTree>
    <p:extLst>
      <p:ext uri="{BB962C8B-B14F-4D97-AF65-F5344CB8AC3E}">
        <p14:creationId xmlns:p14="http://schemas.microsoft.com/office/powerpoint/2010/main" val="1741845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44DE574-F10C-461D-BC0F-C40F0698398A}"/>
              </a:ext>
            </a:extLst>
          </p:cNvPr>
          <p:cNvSpPr/>
          <p:nvPr/>
        </p:nvSpPr>
        <p:spPr>
          <a:xfrm>
            <a:off x="876300" y="162790"/>
            <a:ext cx="8191084" cy="540000"/>
          </a:xfrm>
          <a:prstGeom prst="rect">
            <a:avLst/>
          </a:prstGeom>
          <a:gradFill flip="none" rotWithShape="1">
            <a:gsLst>
              <a:gs pos="100000">
                <a:schemeClr val="bg1"/>
              </a:gs>
              <a:gs pos="0">
                <a:srgbClr val="005CA1"/>
              </a:gs>
              <a:gs pos="64000">
                <a:srgbClr val="4E93D2">
                  <a:lumMod val="56000"/>
                  <a:lumOff val="44000"/>
                  <a:alpha val="94000"/>
                </a:srgb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Mutation</a:t>
            </a:r>
            <a:endParaRPr lang="zh-CN" altLang="en-US" sz="2800" b="1" dirty="0">
              <a:latin typeface="SimHei" panose="02010609060101010101" pitchFamily="49" charset="-122"/>
              <a:ea typeface="SimHei" panose="02010609060101010101" pitchFamily="49" charset="-122"/>
            </a:endParaRPr>
          </a:p>
        </p:txBody>
      </p:sp>
      <p:grpSp>
        <p:nvGrpSpPr>
          <p:cNvPr id="3" name="组合 21">
            <a:extLst>
              <a:ext uri="{FF2B5EF4-FFF2-40B4-BE49-F238E27FC236}">
                <a16:creationId xmlns:a16="http://schemas.microsoft.com/office/drawing/2014/main" id="{E62C7B43-7F6D-4A59-8633-C7AA73C5D3A7}"/>
              </a:ext>
            </a:extLst>
          </p:cNvPr>
          <p:cNvGrpSpPr/>
          <p:nvPr/>
        </p:nvGrpSpPr>
        <p:grpSpPr>
          <a:xfrm>
            <a:off x="6719121" y="158101"/>
            <a:ext cx="2348263" cy="549379"/>
            <a:chOff x="113015" y="4869773"/>
            <a:chExt cx="2348263" cy="549379"/>
          </a:xfrm>
        </p:grpSpPr>
        <p:sp>
          <p:nvSpPr>
            <p:cNvPr id="4" name="文本框 3">
              <a:extLst>
                <a:ext uri="{FF2B5EF4-FFF2-40B4-BE49-F238E27FC236}">
                  <a16:creationId xmlns:a16="http://schemas.microsoft.com/office/drawing/2014/main" id="{1368F9BE-34E8-472B-B7F1-DF837F140E2C}"/>
                </a:ext>
              </a:extLst>
            </p:cNvPr>
            <p:cNvSpPr txBox="1"/>
            <p:nvPr/>
          </p:nvSpPr>
          <p:spPr>
            <a:xfrm>
              <a:off x="113015" y="4869773"/>
              <a:ext cx="1810360" cy="549379"/>
            </a:xfrm>
            <a:prstGeom prst="rect">
              <a:avLst/>
            </a:prstGeom>
            <a:noFill/>
          </p:spPr>
          <p:txBody>
            <a:bodyPr wrap="square" lIns="91438" tIns="45719" rIns="91438" bIns="45719" rtlCol="0" anchor="ctr">
              <a:spAutoFit/>
            </a:bodyPr>
            <a:lstStyle/>
            <a:p>
              <a:pPr algn="r">
                <a:lnSpc>
                  <a:spcPct val="110000"/>
                </a:lnSpc>
              </a:pPr>
              <a:r>
                <a:rPr lang="zh-CN" altLang="en-US" sz="1400" b="1" dirty="0">
                  <a:solidFill>
                    <a:srgbClr val="0C63AA"/>
                  </a:solidFill>
                  <a:latin typeface="Times New Roman" panose="02020603050405020304" pitchFamily="18" charset="0"/>
                  <a:ea typeface="SimHei" panose="02010609060101010101" pitchFamily="49" charset="-122"/>
                  <a:cs typeface="Times New Roman" panose="02020603050405020304" pitchFamily="18" charset="0"/>
                </a:rPr>
                <a:t>电子科技大学</a:t>
              </a:r>
              <a:endParaRPr lang="en-US" altLang="zh-CN" sz="1400" b="1" dirty="0">
                <a:solidFill>
                  <a:srgbClr val="0C63AA"/>
                </a:solidFill>
                <a:latin typeface="Times New Roman" panose="02020603050405020304" pitchFamily="18" charset="0"/>
                <a:ea typeface="SimHei" panose="02010609060101010101" pitchFamily="49" charset="-122"/>
                <a:cs typeface="Times New Roman" panose="02020603050405020304" pitchFamily="18" charset="0"/>
              </a:endParaRPr>
            </a:p>
            <a:p>
              <a:pPr algn="r">
                <a:lnSpc>
                  <a:spcPct val="110000"/>
                </a:lnSpc>
              </a:pPr>
              <a:r>
                <a:rPr lang="zh-CN" altLang="en-US" sz="1400" b="1" dirty="0">
                  <a:solidFill>
                    <a:srgbClr val="0C63AA"/>
                  </a:solidFill>
                  <a:latin typeface="Times New Roman" panose="02020603050405020304" pitchFamily="18" charset="0"/>
                  <a:ea typeface="SimHei" panose="02010609060101010101" pitchFamily="49" charset="-122"/>
                  <a:cs typeface="Times New Roman" panose="02020603050405020304" pitchFamily="18" charset="0"/>
                </a:rPr>
                <a:t>信息与通信工程学院</a:t>
              </a:r>
            </a:p>
          </p:txBody>
        </p:sp>
        <p:sp>
          <p:nvSpPr>
            <p:cNvPr id="5" name="椭圆 4">
              <a:extLst>
                <a:ext uri="{FF2B5EF4-FFF2-40B4-BE49-F238E27FC236}">
                  <a16:creationId xmlns:a16="http://schemas.microsoft.com/office/drawing/2014/main" id="{BEAD920D-AF68-4495-9A13-B798490CCBE2}"/>
                </a:ext>
              </a:extLst>
            </p:cNvPr>
            <p:cNvSpPr/>
            <p:nvPr/>
          </p:nvSpPr>
          <p:spPr>
            <a:xfrm>
              <a:off x="1921278" y="4874462"/>
              <a:ext cx="540000" cy="540000"/>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a:solidFill>
                <a:srgbClr val="0C63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SimHei" panose="02010609060101010101" pitchFamily="49" charset="-122"/>
                <a:cs typeface="Times New Roman" panose="02020603050405020304" pitchFamily="18" charset="0"/>
              </a:endParaRPr>
            </a:p>
          </p:txBody>
        </p:sp>
      </p:grpSp>
      <p:sp>
        <p:nvSpPr>
          <p:cNvPr id="6" name="圆角矩形 43">
            <a:extLst>
              <a:ext uri="{FF2B5EF4-FFF2-40B4-BE49-F238E27FC236}">
                <a16:creationId xmlns:a16="http://schemas.microsoft.com/office/drawing/2014/main" id="{C5266626-FB21-43E9-9375-101B0E451B73}"/>
              </a:ext>
            </a:extLst>
          </p:cNvPr>
          <p:cNvSpPr/>
          <p:nvPr/>
        </p:nvSpPr>
        <p:spPr>
          <a:xfrm rot="10800000" flipV="1">
            <a:off x="194796" y="162790"/>
            <a:ext cx="540000" cy="540000"/>
          </a:xfrm>
          <a:prstGeom prst="roundRect">
            <a:avLst>
              <a:gd name="adj" fmla="val 5039"/>
            </a:avLst>
          </a:prstGeom>
          <a:solidFill>
            <a:srgbClr val="005CA1"/>
          </a:solidFill>
          <a:ln>
            <a:noFill/>
          </a:ln>
        </p:spPr>
        <p:style>
          <a:lnRef idx="0">
            <a:scrgbClr r="0" g="0" b="0"/>
          </a:lnRef>
          <a:fillRef idx="0">
            <a:scrgbClr r="0" g="0" b="0"/>
          </a:fillRef>
          <a:effectRef idx="0">
            <a:scrgbClr r="0" g="0" b="0"/>
          </a:effectRef>
          <a:fontRef idx="minor">
            <a:schemeClr val="lt1"/>
          </a:fontRef>
        </p:style>
        <p:txBody>
          <a:bodyPr lIns="91436" tIns="45719" rIns="91436" bIns="45719" rtlCol="0" anchor="ctr"/>
          <a:lstStyle/>
          <a:p>
            <a:pPr algn="ctr"/>
            <a:r>
              <a:rPr lang="en-US" altLang="zh-CN" sz="3600" b="1" dirty="0">
                <a:solidFill>
                  <a:schemeClr val="bg1"/>
                </a:solidFill>
                <a:latin typeface="Times New Roman" panose="02020603050405020304" pitchFamily="18" charset="0"/>
                <a:ea typeface="SimHei" panose="02010609060101010101" pitchFamily="49" charset="-122"/>
                <a:cs typeface="Times New Roman" panose="02020603050405020304" pitchFamily="18" charset="0"/>
              </a:rPr>
              <a:t>2</a:t>
            </a:r>
            <a:endParaRPr lang="zh-CN" altLang="en-US" sz="3600" b="1" dirty="0">
              <a:solidFill>
                <a:schemeClr val="bg1"/>
              </a:solidFill>
              <a:latin typeface="Times New Roman" panose="02020603050405020304" pitchFamily="18" charset="0"/>
              <a:ea typeface="SimHei" panose="02010609060101010101" pitchFamily="49" charset="-122"/>
              <a:cs typeface="Times New Roman" panose="02020603050405020304" pitchFamily="18" charset="0"/>
            </a:endParaRPr>
          </a:p>
        </p:txBody>
      </p:sp>
      <p:sp>
        <p:nvSpPr>
          <p:cNvPr id="7"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Times New Roman" panose="02020603050405020304" pitchFamily="18" charset="0"/>
              <a:ea typeface="SimHei" panose="02010609060101010101" pitchFamily="49" charset="-122"/>
              <a:cs typeface="Times New Roman" panose="02020603050405020304" pitchFamily="18" charset="0"/>
            </a:endParaRPr>
          </a:p>
        </p:txBody>
      </p:sp>
      <p:sp>
        <p:nvSpPr>
          <p:cNvPr id="37" name="箭头: 五边形 36">
            <a:extLst>
              <a:ext uri="{FF2B5EF4-FFF2-40B4-BE49-F238E27FC236}">
                <a16:creationId xmlns:a16="http://schemas.microsoft.com/office/drawing/2014/main" id="{BDFEE250-05AD-443B-8257-5D47F7A167E7}"/>
              </a:ext>
            </a:extLst>
          </p:cNvPr>
          <p:cNvSpPr/>
          <p:nvPr/>
        </p:nvSpPr>
        <p:spPr>
          <a:xfrm>
            <a:off x="0" y="1181100"/>
            <a:ext cx="2183642" cy="369332"/>
          </a:xfrm>
          <a:prstGeom prst="homePlat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Background</a:t>
            </a:r>
            <a:endPar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4" name="灯片编号占位符 7">
            <a:extLst>
              <a:ext uri="{FF2B5EF4-FFF2-40B4-BE49-F238E27FC236}">
                <a16:creationId xmlns:a16="http://schemas.microsoft.com/office/drawing/2014/main" id="{A1D1CBD2-057E-422E-9D7B-0DC15177B775}"/>
              </a:ext>
            </a:extLst>
          </p:cNvPr>
          <p:cNvSpPr txBox="1"/>
          <p:nvPr/>
        </p:nvSpPr>
        <p:spPr>
          <a:xfrm>
            <a:off x="8754959" y="6506963"/>
            <a:ext cx="1600200"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BCDE635-3FC4-4B83-A3D1-632FFA341E9A}" type="slidenum">
              <a:rPr lang="zh-CN" altLang="en-US" smtClean="0"/>
              <a:t>9</a:t>
            </a:fld>
            <a:endParaRPr lang="zh-CN" altLang="en-US" dirty="0"/>
          </a:p>
        </p:txBody>
      </p:sp>
      <p:sp>
        <p:nvSpPr>
          <p:cNvPr id="8" name="文本框 7">
            <a:extLst>
              <a:ext uri="{FF2B5EF4-FFF2-40B4-BE49-F238E27FC236}">
                <a16:creationId xmlns:a16="http://schemas.microsoft.com/office/drawing/2014/main" id="{DCC30C5B-197F-6A49-9151-E0A812FCBF6C}"/>
              </a:ext>
            </a:extLst>
          </p:cNvPr>
          <p:cNvSpPr txBox="1"/>
          <p:nvPr/>
        </p:nvSpPr>
        <p:spPr>
          <a:xfrm>
            <a:off x="464795" y="2040202"/>
            <a:ext cx="8191084" cy="3939540"/>
          </a:xfrm>
          <a:prstGeom prst="rect">
            <a:avLst/>
          </a:prstGeom>
          <a:noFill/>
        </p:spPr>
        <p:txBody>
          <a:bodyPr wrap="square" rtlCol="0">
            <a:spAutoFit/>
          </a:bodyPr>
          <a:lstStyle/>
          <a:p>
            <a:pPr marL="285750" indent="-285750">
              <a:spcAft>
                <a:spcPts val="2000"/>
              </a:spcAft>
              <a:buFont typeface="Wingdings" pitchFamily="2" charset="2"/>
              <a:buChar char="Ø"/>
            </a:pPr>
            <a:r>
              <a:rPr kumimoji="1" lang="en-US" altLang="zh-CN" sz="2000" dirty="0">
                <a:ea typeface="Heiti SC Medium" pitchFamily="2" charset="-128"/>
              </a:rPr>
              <a:t>The existing mutation-based fuzziness tends to be the input of random mutating prog;</a:t>
            </a:r>
          </a:p>
          <a:p>
            <a:pPr marL="285750" indent="-285750">
              <a:spcAft>
                <a:spcPts val="2000"/>
              </a:spcAft>
              <a:buFont typeface="Wingdings" pitchFamily="2" charset="2"/>
              <a:buChar char="Ø"/>
            </a:pPr>
            <a:r>
              <a:rPr kumimoji="1" lang="en-US" altLang="zh-CN" sz="2000" dirty="0">
                <a:ea typeface="Heiti SC Medium" pitchFamily="2" charset="-128"/>
              </a:rPr>
              <a:t>The traditional mutation strategy becomes increasingly inadequate when modern software presents large input space and complex input-execution relationship;</a:t>
            </a:r>
          </a:p>
          <a:p>
            <a:pPr marL="285750" indent="-285750">
              <a:spcAft>
                <a:spcPts val="2000"/>
              </a:spcAft>
              <a:buFont typeface="Wingdings" pitchFamily="2" charset="2"/>
              <a:buChar char="Ø"/>
            </a:pPr>
            <a:r>
              <a:rPr kumimoji="1" lang="en-US" altLang="zh-CN" sz="2000" dirty="0">
                <a:ea typeface="Heiti SC Medium" pitchFamily="2" charset="-128"/>
              </a:rPr>
              <a:t>Most popular </a:t>
            </a:r>
            <a:r>
              <a:rPr kumimoji="1" lang="en-US" altLang="zh-CN" sz="2000" dirty="0" err="1">
                <a:ea typeface="Heiti SC Medium" pitchFamily="2" charset="-128"/>
              </a:rPr>
              <a:t>fuzzers</a:t>
            </a:r>
            <a:r>
              <a:rPr kumimoji="1" lang="en-US" altLang="zh-CN" sz="2000" dirty="0">
                <a:ea typeface="Heiti SC Medium" pitchFamily="2" charset="-128"/>
              </a:rPr>
              <a:t> use evolutionary guidance to generate input that can trigger different bugs;</a:t>
            </a:r>
          </a:p>
          <a:p>
            <a:pPr marL="285750" indent="-285750">
              <a:spcAft>
                <a:spcPts val="2000"/>
              </a:spcAft>
              <a:buFont typeface="Wingdings" pitchFamily="2" charset="2"/>
              <a:buChar char="Ø"/>
            </a:pPr>
            <a:r>
              <a:rPr kumimoji="1" lang="en-US" altLang="zh-CN" sz="2000" dirty="0">
                <a:ea typeface="Heiti SC Medium" pitchFamily="2" charset="-128"/>
              </a:rPr>
              <a:t>While the goal of the </a:t>
            </a:r>
            <a:r>
              <a:rPr kumimoji="1" lang="en-US" altLang="zh-CN" sz="2000" dirty="0" err="1">
                <a:ea typeface="Heiti SC Medium" pitchFamily="2" charset="-128"/>
              </a:rPr>
              <a:t>fuzzer</a:t>
            </a:r>
            <a:r>
              <a:rPr kumimoji="1" lang="en-US" altLang="zh-CN" sz="2000" dirty="0">
                <a:ea typeface="Heiti SC Medium" pitchFamily="2" charset="-128"/>
              </a:rPr>
              <a:t> is to find errors, most existing </a:t>
            </a:r>
            <a:r>
              <a:rPr kumimoji="1" lang="en-US" altLang="zh-CN" sz="2000" dirty="0" err="1">
                <a:ea typeface="Heiti SC Medium" pitchFamily="2" charset="-128"/>
              </a:rPr>
              <a:t>fuzzers</a:t>
            </a:r>
            <a:r>
              <a:rPr kumimoji="1" lang="en-US" altLang="zh-CN" sz="2000" dirty="0">
                <a:ea typeface="Heiti SC Medium" pitchFamily="2" charset="-128"/>
              </a:rPr>
              <a:t> only approximate this goal by implementing their mutation strategies aimed at maximizing code coverage;</a:t>
            </a:r>
          </a:p>
        </p:txBody>
      </p:sp>
    </p:spTree>
    <p:extLst>
      <p:ext uri="{BB962C8B-B14F-4D97-AF65-F5344CB8AC3E}">
        <p14:creationId xmlns:p14="http://schemas.microsoft.com/office/powerpoint/2010/main" val="18351030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VECTOR" val="6ab7538e-d095-411b-99df-2df28218f2a0"/>
</p:tagLst>
</file>

<file path=ppt/tags/tag2.xml><?xml version="1.0" encoding="utf-8"?>
<p:tagLst xmlns:a="http://schemas.openxmlformats.org/drawingml/2006/main" xmlns:r="http://schemas.openxmlformats.org/officeDocument/2006/relationships" xmlns:p="http://schemas.openxmlformats.org/presentationml/2006/main">
  <p:tag name="ISLIDE.VECTOR" val="6ab7538e-d095-411b-99df-2df28218f2a0"/>
</p:tagLst>
</file>

<file path=ppt/tags/tag3.xml><?xml version="1.0" encoding="utf-8"?>
<p:tagLst xmlns:a="http://schemas.openxmlformats.org/drawingml/2006/main" xmlns:r="http://schemas.openxmlformats.org/officeDocument/2006/relationships" xmlns:p="http://schemas.openxmlformats.org/presentationml/2006/main">
  <p:tag name="ISLIDE.VECTOR" val="6ab7538e-d095-411b-99df-2df28218f2a0"/>
</p:tagLst>
</file>

<file path=ppt/tags/tag4.xml><?xml version="1.0" encoding="utf-8"?>
<p:tagLst xmlns:a="http://schemas.openxmlformats.org/drawingml/2006/main" xmlns:r="http://schemas.openxmlformats.org/officeDocument/2006/relationships" xmlns:p="http://schemas.openxmlformats.org/presentationml/2006/main">
  <p:tag name="ISLIDE.VECTOR" val="6ab7538e-d095-411b-99df-2df28218f2a0"/>
</p:tagLst>
</file>

<file path=ppt/tags/tag5.xml><?xml version="1.0" encoding="utf-8"?>
<p:tagLst xmlns:a="http://schemas.openxmlformats.org/drawingml/2006/main" xmlns:r="http://schemas.openxmlformats.org/officeDocument/2006/relationships" xmlns:p="http://schemas.openxmlformats.org/presentationml/2006/main">
  <p:tag name="ISLIDE.VECTOR" val="6ab7538e-d095-411b-99df-2df28218f2a0"/>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00000">
              <a:schemeClr val="bg1"/>
            </a:gs>
            <a:gs pos="0">
              <a:srgbClr val="005CA1"/>
            </a:gs>
            <a:gs pos="64000">
              <a:srgbClr val="4E93D2">
                <a:lumMod val="56000"/>
                <a:lumOff val="44000"/>
                <a:alpha val="94000"/>
              </a:srgbClr>
            </a:gs>
          </a:gsLst>
          <a:lin ang="0" scaled="1"/>
          <a:tileRect/>
        </a:gradFill>
        <a:ln>
          <a:noFill/>
        </a:ln>
        <a:effectLst/>
      </a:spPr>
      <a:bodyPr lIns="91436" tIns="45719" rIns="91436" bIns="45719" rtlCol="0" anchor="ctr"/>
      <a:lstStyle>
        <a:defPPr>
          <a:defRPr sz="2400" b="1" dirty="0">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47208</TotalTime>
  <Words>4605</Words>
  <Application>Microsoft Office PowerPoint</Application>
  <PresentationFormat>全屏显示(4:3)</PresentationFormat>
  <Paragraphs>433</Paragraphs>
  <Slides>30</Slides>
  <Notes>30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30</vt:i4>
      </vt:variant>
    </vt:vector>
  </HeadingPairs>
  <TitlesOfParts>
    <vt:vector size="43" baseType="lpstr">
      <vt:lpstr>Heiti SC Medium</vt:lpstr>
      <vt:lpstr>SimHei</vt:lpstr>
      <vt:lpstr>SimHei</vt:lpstr>
      <vt:lpstr>宋体</vt:lpstr>
      <vt:lpstr>微软雅黑</vt:lpstr>
      <vt:lpstr>Arial</vt:lpstr>
      <vt:lpstr>Calibri</vt:lpstr>
      <vt:lpstr>Calibri Light</vt:lpstr>
      <vt:lpstr>Segoe UI Semilight</vt:lpstr>
      <vt:lpstr>Times</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第一PPT模板网-WWW.1PPT.COM</dc:subject>
  <dc:creator>第一PPT模板网-WWW.1PPT.COM</dc:creator>
  <cp:keywords/>
  <dc:description>第一PPT模板网-WWW.1PPT.COM</dc:description>
  <cp:lastModifiedBy>Wu Jiawei</cp:lastModifiedBy>
  <cp:revision>2816</cp:revision>
  <dcterms:created xsi:type="dcterms:W3CDTF">2015-04-07T16:28:23Z</dcterms:created>
  <dcterms:modified xsi:type="dcterms:W3CDTF">2021-07-23T01:22:15Z</dcterms:modified>
  <cp:category>第一PPT模板网-WWW.1PPT.COM</cp:category>
</cp:coreProperties>
</file>