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71" r:id="rId2"/>
    <p:sldId id="258" r:id="rId3"/>
    <p:sldId id="467" r:id="rId4"/>
    <p:sldId id="259" r:id="rId5"/>
    <p:sldId id="470" r:id="rId6"/>
    <p:sldId id="468" r:id="rId7"/>
    <p:sldId id="454" r:id="rId8"/>
    <p:sldId id="482" r:id="rId9"/>
    <p:sldId id="485" r:id="rId10"/>
    <p:sldId id="483" r:id="rId11"/>
    <p:sldId id="484" r:id="rId12"/>
    <p:sldId id="472" r:id="rId13"/>
    <p:sldId id="476" r:id="rId14"/>
    <p:sldId id="481" r:id="rId15"/>
    <p:sldId id="480" r:id="rId16"/>
    <p:sldId id="473" r:id="rId17"/>
    <p:sldId id="477" r:id="rId18"/>
    <p:sldId id="486" r:id="rId19"/>
    <p:sldId id="474" r:id="rId20"/>
    <p:sldId id="487" r:id="rId21"/>
    <p:sldId id="478" r:id="rId22"/>
    <p:sldId id="475" r:id="rId23"/>
    <p:sldId id="479" r:id="rId24"/>
    <p:sldId id="30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96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orient="horz" pos="2659" userDrawn="1">
          <p15:clr>
            <a:srgbClr val="A4A3A4"/>
          </p15:clr>
        </p15:guide>
        <p15:guide id="6" pos="317" userDrawn="1">
          <p15:clr>
            <a:srgbClr val="A4A3A4"/>
          </p15:clr>
        </p15:guide>
        <p15:guide id="7" pos="158" userDrawn="1">
          <p15:clr>
            <a:srgbClr val="A4A3A4"/>
          </p15:clr>
        </p15:guide>
        <p15:guide id="8" pos="2592" userDrawn="1">
          <p15:clr>
            <a:srgbClr val="A4A3A4"/>
          </p15:clr>
        </p15:guide>
        <p15:guide id="9" orient="horz" pos="981" userDrawn="1">
          <p15:clr>
            <a:srgbClr val="A4A3A4"/>
          </p15:clr>
        </p15:guide>
        <p15:guide id="10" pos="5376" userDrawn="1">
          <p15:clr>
            <a:srgbClr val="A4A3A4"/>
          </p15:clr>
        </p15:guide>
        <p15:guide id="11" orient="horz" pos="2273" userDrawn="1">
          <p15:clr>
            <a:srgbClr val="A4A3A4"/>
          </p15:clr>
        </p15:guide>
        <p15:guide id="12" orient="horz" pos="1752" userDrawn="1">
          <p15:clr>
            <a:srgbClr val="A4A3A4"/>
          </p15:clr>
        </p15:guide>
        <p15:guide id="13" orient="horz" pos="2341" userDrawn="1">
          <p15:clr>
            <a:srgbClr val="A4A3A4"/>
          </p15:clr>
        </p15:guide>
        <p15:guide id="14" pos="453" userDrawn="1">
          <p15:clr>
            <a:srgbClr val="A4A3A4"/>
          </p15:clr>
        </p15:guide>
        <p15:guide id="15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FFF2CC"/>
    <a:srgbClr val="C55A11"/>
    <a:srgbClr val="0CB7E2"/>
    <a:srgbClr val="25E8A6"/>
    <a:srgbClr val="4472C4"/>
    <a:srgbClr val="0FC0D4"/>
    <a:srgbClr val="CC0000"/>
    <a:srgbClr val="FFE38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 autoAdjust="0"/>
    <p:restoredTop sz="72079" autoAdjust="0"/>
  </p:normalViewPr>
  <p:slideViewPr>
    <p:cSldViewPr snapToGrid="0">
      <p:cViewPr varScale="1">
        <p:scale>
          <a:sx n="58" d="100"/>
          <a:sy n="58" d="100"/>
        </p:scale>
        <p:origin x="1618" y="62"/>
      </p:cViewPr>
      <p:guideLst>
        <p:guide pos="2496"/>
        <p:guide orient="horz" pos="3385"/>
        <p:guide orient="horz" pos="2659"/>
        <p:guide pos="317"/>
        <p:guide pos="158"/>
        <p:guide pos="2592"/>
        <p:guide orient="horz" pos="981"/>
        <p:guide pos="5376"/>
        <p:guide orient="horz" pos="2273"/>
        <p:guide orient="horz" pos="1752"/>
        <p:guide orient="horz" pos="2341"/>
        <p:guide pos="453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400" d="100"/>
        <a:sy n="400" d="100"/>
      </p:scale>
      <p:origin x="0" y="-55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737E270-0F8A-4C99-8EA0-F1C41442EE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85CC10-5798-4E2E-8974-15EAA8D952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DD30E-C4A9-4447-849E-CABB531F85D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78122-E6BA-47C1-B0E4-A3CC64F6B3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FBA6E2-9E70-4EC0-AC58-9249EE1612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1912B-FB14-4E64-8E4A-AA73AAC4F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24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pPr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962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14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2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36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73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916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4758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07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核心技术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通过将网络设备的控制面与数据面分离开来，从而实现了网络流量的灵活控制，使网络作为管道变得更加智能，为核心网络及应用的创新提供了良好的平台。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88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78" lvl="1" indent="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456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94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019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95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7257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60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工具研发：</a:t>
            </a:r>
            <a:r>
              <a:rPr lang="en-US" altLang="zh-CN" dirty="0"/>
              <a:t>JAVA</a:t>
            </a:r>
            <a:r>
              <a:rPr lang="zh-CN" altLang="en-US" dirty="0"/>
              <a:t>的模糊测试工具</a:t>
            </a: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定位和修复：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以及跨语言软件的脆弱性定位和修复技术</a:t>
            </a: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网络协议模糊测试新需求</a:t>
            </a:r>
            <a:r>
              <a:rPr lang="zh-CN" altLang="en-US"/>
              <a:t>： 硬件感知、高带宽等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104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76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网络的安全关系到未来网络及网络应用的发展，其涉及多个领域，例如安全策略、移动代码、指令保护、密码学、操作系统、软件工程、网络安全管理等。</a:t>
            </a: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安全组目前已有工作，主要集中于操作系统和软件工程问题。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83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“熊猫烧香” 是一款拥有自动传播、自动感染硬盘能力和强大的破坏能力的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病毒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，它不但能感染系统中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等文件，还能终止大量的反病毒软件进程并且会删除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的文件，使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的系统备份文件丢失。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心脏出血是一个出现在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程序库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安全漏洞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，该程序库广泛用于实现互联网的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传输层安全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）协议。该程序错误属于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缓冲区过读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，即可以读取的数据比应该允许读取的还多。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震网病毒已经感染了全球超过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个网络是有史以来最高端的“蠕虫”病毒。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勒索病毒，是一种新型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电脑病毒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，主要以邮件、程序木马、网页挂马的形式进行传播。这种病毒利用各种加密算法对文件进行加密，被感染者一般无法解密，必须拿到解密的私钥才有可能破解。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0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完整性：信息在存储和传输过程中保持不被修改、不被破坏和丢失的特性。</a:t>
            </a: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可控性：只允许想要传播的内容在网络中传播，即信息在用户的有效掌控之中。</a:t>
            </a: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保密性：网络中的信息不被非授权实体获取与使用。</a:t>
            </a: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不可否认性：信息交换的过程中，所有参与者都不能否认曾经发送和接收过的信息。</a:t>
            </a: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可用性：保证信息在需要时能够被授权者使用。</a:t>
            </a:r>
            <a:endParaRPr lang="en-US" altLang="zh-CN" dirty="0"/>
          </a:p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4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marR="0" lvl="1" indent="-17145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网络的物理安全是整个网络系统安全的前提。常见的物理安全有雷击、火灾、电磁干扰等。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28" marR="0" lvl="1" indent="-17145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网络拓扑结构设计也直接影响到网络系统的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。例如在外部和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络进行通信时，内部网络的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安全就会受到威胁，同时也影响在同一网络上的许多其他系统。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28" marR="0" lvl="1" indent="-17145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系统的安全是指整个网络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和网络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是否可靠且值得信任。没有绝对安全的系统，不同的用户应从不同的方面对其网络作详尽的分析，选择安全性尽可能高的操作系统。因此不但要选用尽可能可靠的操作系统和硬件平台，并对操作系统进行安全配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28" marR="0" lvl="1" indent="-17145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系统的安全跟具体的应用有关，它的安全是动态的、不断变化的。应用会不断地迭代更新、也会不断产生新的安全问题，同一个网络协议可以有超过十种应用实现。应用系统的安全性直射涉及到用户的信息与数据的安全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28" marR="0" lvl="1" indent="-17145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管理是网络中安全最最重要的部分。责权不明，安全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管理制度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不健全及缺乏可操作性等都可能引起管理安全的风险。例如，当网络出现攻击行为或网络受到其他一些安全威胁时（如内部人员的违规操作等），无法进行实时的检测、监控、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与预警。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28" marR="0" lvl="1" indent="-17145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278" marR="0" lvl="1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对应的，就有相应的保护措施，例如（照着读）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196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8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03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8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8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0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C6BDA-1C79-4EF5-AAF2-C3D8D7F2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536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8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610601" y="6519446"/>
            <a:ext cx="53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EA384BB-2220-4428-AF5C-AF5DA0E4B6F1}" type="slidenum"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4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73" r:id="rId4"/>
    <p:sldLayoutId id="214748367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7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if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1.tiff"/><Relationship Id="rId5" Type="http://schemas.openxmlformats.org/officeDocument/2006/relationships/image" Target="../media/image20.tiff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6.png"/><Relationship Id="rId12" Type="http://schemas.openxmlformats.org/officeDocument/2006/relationships/image" Target="../media/image31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11" Type="http://schemas.openxmlformats.org/officeDocument/2006/relationships/image" Target="../media/image30.tiff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3.jpe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E7C72EA-958A-4D65-89F6-E6463F87BC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4119" y="431063"/>
            <a:ext cx="914544" cy="936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3F80AE-0643-4E17-9207-F3A372762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055" y="639890"/>
            <a:ext cx="2705820" cy="51834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069BAF6-E190-4776-9AC4-550C1EE6605E}"/>
              </a:ext>
            </a:extLst>
          </p:cNvPr>
          <p:cNvSpPr/>
          <p:nvPr/>
        </p:nvSpPr>
        <p:spPr>
          <a:xfrm>
            <a:off x="0" y="1810639"/>
            <a:ext cx="9144000" cy="2500971"/>
          </a:xfrm>
          <a:prstGeom prst="rect">
            <a:avLst/>
          </a:prstGeom>
          <a:solidFill>
            <a:srgbClr val="005CA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0" y="2315641"/>
            <a:ext cx="9144000" cy="7694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4400" b="1" dirty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网络安全与模糊测试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38000" y="3668400"/>
            <a:ext cx="766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&amp; Fuzzing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3907575-27A6-4501-B8FF-099507AEF911}"/>
              </a:ext>
            </a:extLst>
          </p:cNvPr>
          <p:cNvGrpSpPr/>
          <p:nvPr/>
        </p:nvGrpSpPr>
        <p:grpSpPr>
          <a:xfrm>
            <a:off x="1376033" y="5237350"/>
            <a:ext cx="5836862" cy="400110"/>
            <a:chOff x="1720737" y="4996419"/>
            <a:chExt cx="5836862" cy="40011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D9F48FC-AB85-446E-9091-DE9496F81B72}"/>
                </a:ext>
              </a:extLst>
            </p:cNvPr>
            <p:cNvGrpSpPr/>
            <p:nvPr/>
          </p:nvGrpSpPr>
          <p:grpSpPr>
            <a:xfrm>
              <a:off x="1720737" y="4996419"/>
              <a:ext cx="2552897" cy="400110"/>
              <a:chOff x="1662014" y="4904140"/>
              <a:chExt cx="2552897" cy="400110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2054650" y="4904140"/>
                <a:ext cx="16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5CA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报告人：</a:t>
                </a:r>
                <a:endParaRPr lang="en-US" altLang="zh-CN" sz="2000" dirty="0">
                  <a:solidFill>
                    <a:srgbClr val="005C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voice-message-microphone_63764">
                <a:extLst>
                  <a:ext uri="{FF2B5EF4-FFF2-40B4-BE49-F238E27FC236}">
                    <a16:creationId xmlns:a16="http://schemas.microsoft.com/office/drawing/2014/main" id="{4E1AA3DC-9E79-4086-8DDA-EBEC9DFC56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62014" y="4915434"/>
                <a:ext cx="396000" cy="377523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rgbClr val="005CA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8ED0D7B-6D82-464B-AD6F-DCFA8571ED0A}"/>
                  </a:ext>
                </a:extLst>
              </p:cNvPr>
              <p:cNvSpPr/>
              <p:nvPr/>
            </p:nvSpPr>
            <p:spPr>
              <a:xfrm>
                <a:off x="3260804" y="4904140"/>
                <a:ext cx="954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李森驿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58153B1-E299-4E57-992C-3E3703CDB96C}"/>
                </a:ext>
              </a:extLst>
            </p:cNvPr>
            <p:cNvGrpSpPr/>
            <p:nvPr/>
          </p:nvGrpSpPr>
          <p:grpSpPr>
            <a:xfrm>
              <a:off x="4987813" y="4996419"/>
              <a:ext cx="2569786" cy="400110"/>
              <a:chOff x="4929090" y="4904140"/>
              <a:chExt cx="2569786" cy="40011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325090" y="4904140"/>
                <a:ext cx="162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5CA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报告团队：</a:t>
                </a:r>
                <a:endParaRPr lang="en-US" altLang="zh-CN" sz="2000" dirty="0">
                  <a:solidFill>
                    <a:srgbClr val="005C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teacher_268081">
                <a:extLst>
                  <a:ext uri="{FF2B5EF4-FFF2-40B4-BE49-F238E27FC236}">
                    <a16:creationId xmlns:a16="http://schemas.microsoft.com/office/drawing/2014/main" id="{EBD3FCC9-984F-465A-A053-171D5E010B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29090" y="4906205"/>
                <a:ext cx="396000" cy="395981"/>
              </a:xfrm>
              <a:custGeom>
                <a:avLst/>
                <a:gdLst>
                  <a:gd name="connsiteX0" fmla="*/ 52908 w 606775"/>
                  <a:gd name="connsiteY0" fmla="*/ 341560 h 606745"/>
                  <a:gd name="connsiteX1" fmla="*/ 115358 w 606775"/>
                  <a:gd name="connsiteY1" fmla="*/ 370976 h 606745"/>
                  <a:gd name="connsiteX2" fmla="*/ 105394 w 606775"/>
                  <a:gd name="connsiteY2" fmla="*/ 370976 h 606745"/>
                  <a:gd name="connsiteX3" fmla="*/ 105394 w 606775"/>
                  <a:gd name="connsiteY3" fmla="*/ 580529 h 606745"/>
                  <a:gd name="connsiteX4" fmla="*/ 79151 w 606775"/>
                  <a:gd name="connsiteY4" fmla="*/ 606745 h 606745"/>
                  <a:gd name="connsiteX5" fmla="*/ 52908 w 606775"/>
                  <a:gd name="connsiteY5" fmla="*/ 580529 h 606745"/>
                  <a:gd name="connsiteX6" fmla="*/ 168755 w 606775"/>
                  <a:gd name="connsiteY6" fmla="*/ 314181 h 606745"/>
                  <a:gd name="connsiteX7" fmla="*/ 169200 w 606775"/>
                  <a:gd name="connsiteY7" fmla="*/ 580528 h 606745"/>
                  <a:gd name="connsiteX8" fmla="*/ 142950 w 606775"/>
                  <a:gd name="connsiteY8" fmla="*/ 606745 h 606745"/>
                  <a:gd name="connsiteX9" fmla="*/ 116699 w 606775"/>
                  <a:gd name="connsiteY9" fmla="*/ 580528 h 606745"/>
                  <a:gd name="connsiteX10" fmla="*/ 116699 w 606775"/>
                  <a:gd name="connsiteY10" fmla="*/ 371414 h 606745"/>
                  <a:gd name="connsiteX11" fmla="*/ 149445 w 606775"/>
                  <a:gd name="connsiteY11" fmla="*/ 356039 h 606745"/>
                  <a:gd name="connsiteX12" fmla="*/ 112784 w 606775"/>
                  <a:gd name="connsiteY12" fmla="*/ 235448 h 606745"/>
                  <a:gd name="connsiteX13" fmla="*/ 163488 w 606775"/>
                  <a:gd name="connsiteY13" fmla="*/ 258727 h 606745"/>
                  <a:gd name="connsiteX14" fmla="*/ 168825 w 606775"/>
                  <a:gd name="connsiteY14" fmla="*/ 273033 h 606745"/>
                  <a:gd name="connsiteX15" fmla="*/ 133955 w 606775"/>
                  <a:gd name="connsiteY15" fmla="*/ 348913 h 606745"/>
                  <a:gd name="connsiteX16" fmla="*/ 119544 w 606775"/>
                  <a:gd name="connsiteY16" fmla="*/ 354244 h 606745"/>
                  <a:gd name="connsiteX17" fmla="*/ 114118 w 606775"/>
                  <a:gd name="connsiteY17" fmla="*/ 351756 h 606745"/>
                  <a:gd name="connsiteX18" fmla="*/ 127284 w 606775"/>
                  <a:gd name="connsiteY18" fmla="*/ 337717 h 606745"/>
                  <a:gd name="connsiteX19" fmla="*/ 111983 w 606775"/>
                  <a:gd name="connsiteY19" fmla="*/ 284139 h 606745"/>
                  <a:gd name="connsiteX20" fmla="*/ 85297 w 606775"/>
                  <a:gd name="connsiteY20" fmla="*/ 269301 h 606745"/>
                  <a:gd name="connsiteX21" fmla="*/ 98373 w 606775"/>
                  <a:gd name="connsiteY21" fmla="*/ 240779 h 606745"/>
                  <a:gd name="connsiteX22" fmla="*/ 112784 w 606775"/>
                  <a:gd name="connsiteY22" fmla="*/ 235448 h 606745"/>
                  <a:gd name="connsiteX23" fmla="*/ 100409 w 606775"/>
                  <a:gd name="connsiteY23" fmla="*/ 161971 h 606745"/>
                  <a:gd name="connsiteX24" fmla="*/ 122122 w 606775"/>
                  <a:gd name="connsiteY24" fmla="*/ 161971 h 606745"/>
                  <a:gd name="connsiteX25" fmla="*/ 124881 w 606775"/>
                  <a:gd name="connsiteY25" fmla="*/ 166680 h 606745"/>
                  <a:gd name="connsiteX26" fmla="*/ 117050 w 606775"/>
                  <a:gd name="connsiteY26" fmla="*/ 180983 h 606745"/>
                  <a:gd name="connsiteX27" fmla="*/ 125860 w 606775"/>
                  <a:gd name="connsiteY27" fmla="*/ 197152 h 606745"/>
                  <a:gd name="connsiteX28" fmla="*/ 126839 w 606775"/>
                  <a:gd name="connsiteY28" fmla="*/ 203460 h 606745"/>
                  <a:gd name="connsiteX29" fmla="*/ 123012 w 606775"/>
                  <a:gd name="connsiteY29" fmla="*/ 221317 h 606745"/>
                  <a:gd name="connsiteX30" fmla="*/ 98718 w 606775"/>
                  <a:gd name="connsiteY30" fmla="*/ 219096 h 606745"/>
                  <a:gd name="connsiteX31" fmla="*/ 95603 w 606775"/>
                  <a:gd name="connsiteY31" fmla="*/ 203371 h 606745"/>
                  <a:gd name="connsiteX32" fmla="*/ 96582 w 606775"/>
                  <a:gd name="connsiteY32" fmla="*/ 197241 h 606745"/>
                  <a:gd name="connsiteX33" fmla="*/ 105481 w 606775"/>
                  <a:gd name="connsiteY33" fmla="*/ 181072 h 606745"/>
                  <a:gd name="connsiteX34" fmla="*/ 97561 w 606775"/>
                  <a:gd name="connsiteY34" fmla="*/ 166680 h 606745"/>
                  <a:gd name="connsiteX35" fmla="*/ 100409 w 606775"/>
                  <a:gd name="connsiteY35" fmla="*/ 161971 h 606745"/>
                  <a:gd name="connsiteX36" fmla="*/ 148367 w 606775"/>
                  <a:gd name="connsiteY36" fmla="*/ 161618 h 606745"/>
                  <a:gd name="connsiteX37" fmla="*/ 169821 w 606775"/>
                  <a:gd name="connsiteY37" fmla="*/ 161618 h 606745"/>
                  <a:gd name="connsiteX38" fmla="*/ 221631 w 606775"/>
                  <a:gd name="connsiteY38" fmla="*/ 213079 h 606745"/>
                  <a:gd name="connsiteX39" fmla="*/ 221809 w 606775"/>
                  <a:gd name="connsiteY39" fmla="*/ 253964 h 606745"/>
                  <a:gd name="connsiteX40" fmla="*/ 266141 w 606775"/>
                  <a:gd name="connsiteY40" fmla="*/ 226500 h 606745"/>
                  <a:gd name="connsiteX41" fmla="*/ 296319 w 606775"/>
                  <a:gd name="connsiteY41" fmla="*/ 233522 h 606745"/>
                  <a:gd name="connsiteX42" fmla="*/ 289286 w 606775"/>
                  <a:gd name="connsiteY42" fmla="*/ 263563 h 606745"/>
                  <a:gd name="connsiteX43" fmla="*/ 211750 w 606775"/>
                  <a:gd name="connsiteY43" fmla="*/ 311647 h 606745"/>
                  <a:gd name="connsiteX44" fmla="*/ 178367 w 606775"/>
                  <a:gd name="connsiteY44" fmla="*/ 294937 h 606745"/>
                  <a:gd name="connsiteX45" fmla="*/ 177922 w 606775"/>
                  <a:gd name="connsiteY45" fmla="*/ 213346 h 606745"/>
                  <a:gd name="connsiteX46" fmla="*/ 177922 w 606775"/>
                  <a:gd name="connsiteY46" fmla="*/ 213257 h 606745"/>
                  <a:gd name="connsiteX47" fmla="*/ 173293 w 606775"/>
                  <a:gd name="connsiteY47" fmla="*/ 208724 h 606745"/>
                  <a:gd name="connsiteX48" fmla="*/ 168753 w 606775"/>
                  <a:gd name="connsiteY48" fmla="*/ 213257 h 606745"/>
                  <a:gd name="connsiteX49" fmla="*/ 168753 w 606775"/>
                  <a:gd name="connsiteY49" fmla="*/ 242321 h 606745"/>
                  <a:gd name="connsiteX50" fmla="*/ 124955 w 606775"/>
                  <a:gd name="connsiteY50" fmla="*/ 222234 h 606745"/>
                  <a:gd name="connsiteX51" fmla="*/ 148367 w 606775"/>
                  <a:gd name="connsiteY51" fmla="*/ 161618 h 606745"/>
                  <a:gd name="connsiteX52" fmla="*/ 52160 w 606775"/>
                  <a:gd name="connsiteY52" fmla="*/ 161618 h 606745"/>
                  <a:gd name="connsiteX53" fmla="*/ 74144 w 606775"/>
                  <a:gd name="connsiteY53" fmla="*/ 161618 h 606745"/>
                  <a:gd name="connsiteX54" fmla="*/ 96663 w 606775"/>
                  <a:gd name="connsiteY54" fmla="*/ 219911 h 606745"/>
                  <a:gd name="connsiteX55" fmla="*/ 82778 w 606775"/>
                  <a:gd name="connsiteY55" fmla="*/ 233685 h 606745"/>
                  <a:gd name="connsiteX56" fmla="*/ 70228 w 606775"/>
                  <a:gd name="connsiteY56" fmla="*/ 260965 h 606745"/>
                  <a:gd name="connsiteX57" fmla="*/ 52872 w 606775"/>
                  <a:gd name="connsiteY57" fmla="*/ 251368 h 606745"/>
                  <a:gd name="connsiteX58" fmla="*/ 52872 w 606775"/>
                  <a:gd name="connsiteY58" fmla="*/ 213335 h 606745"/>
                  <a:gd name="connsiteX59" fmla="*/ 48510 w 606775"/>
                  <a:gd name="connsiteY59" fmla="*/ 208981 h 606745"/>
                  <a:gd name="connsiteX60" fmla="*/ 44149 w 606775"/>
                  <a:gd name="connsiteY60" fmla="*/ 213335 h 606745"/>
                  <a:gd name="connsiteX61" fmla="*/ 43793 w 606775"/>
                  <a:gd name="connsiteY61" fmla="*/ 266474 h 606745"/>
                  <a:gd name="connsiteX62" fmla="*/ 103427 w 606775"/>
                  <a:gd name="connsiteY62" fmla="*/ 299531 h 606745"/>
                  <a:gd name="connsiteX63" fmla="*/ 111883 w 606775"/>
                  <a:gd name="connsiteY63" fmla="*/ 329210 h 606745"/>
                  <a:gd name="connsiteX64" fmla="*/ 82155 w 606775"/>
                  <a:gd name="connsiteY64" fmla="*/ 337741 h 606745"/>
                  <a:gd name="connsiteX65" fmla="*/ 11217 w 606775"/>
                  <a:gd name="connsiteY65" fmla="*/ 298376 h 606745"/>
                  <a:gd name="connsiteX66" fmla="*/ 2 w 606775"/>
                  <a:gd name="connsiteY66" fmla="*/ 279182 h 606745"/>
                  <a:gd name="connsiteX67" fmla="*/ 447 w 606775"/>
                  <a:gd name="connsiteY67" fmla="*/ 213069 h 606745"/>
                  <a:gd name="connsiteX68" fmla="*/ 52160 w 606775"/>
                  <a:gd name="connsiteY68" fmla="*/ 161618 h 606745"/>
                  <a:gd name="connsiteX69" fmla="*/ 111018 w 606775"/>
                  <a:gd name="connsiteY69" fmla="*/ 56617 h 606745"/>
                  <a:gd name="connsiteX70" fmla="*/ 156356 w 606775"/>
                  <a:gd name="connsiteY70" fmla="*/ 101920 h 606745"/>
                  <a:gd name="connsiteX71" fmla="*/ 111018 w 606775"/>
                  <a:gd name="connsiteY71" fmla="*/ 147223 h 606745"/>
                  <a:gd name="connsiteX72" fmla="*/ 65680 w 606775"/>
                  <a:gd name="connsiteY72" fmla="*/ 101920 h 606745"/>
                  <a:gd name="connsiteX73" fmla="*/ 111018 w 606775"/>
                  <a:gd name="connsiteY73" fmla="*/ 56617 h 606745"/>
                  <a:gd name="connsiteX74" fmla="*/ 422167 w 606775"/>
                  <a:gd name="connsiteY74" fmla="*/ 39638 h 606745"/>
                  <a:gd name="connsiteX75" fmla="*/ 373122 w 606775"/>
                  <a:gd name="connsiteY75" fmla="*/ 88696 h 606745"/>
                  <a:gd name="connsiteX76" fmla="*/ 471212 w 606775"/>
                  <a:gd name="connsiteY76" fmla="*/ 88696 h 606745"/>
                  <a:gd name="connsiteX77" fmla="*/ 422200 w 606775"/>
                  <a:gd name="connsiteY77" fmla="*/ 0 h 606745"/>
                  <a:gd name="connsiteX78" fmla="*/ 433827 w 606775"/>
                  <a:gd name="connsiteY78" fmla="*/ 4799 h 606745"/>
                  <a:gd name="connsiteX79" fmla="*/ 517764 w 606775"/>
                  <a:gd name="connsiteY79" fmla="*/ 88696 h 606745"/>
                  <a:gd name="connsiteX80" fmla="*/ 591465 w 606775"/>
                  <a:gd name="connsiteY80" fmla="*/ 88696 h 606745"/>
                  <a:gd name="connsiteX81" fmla="*/ 606775 w 606775"/>
                  <a:gd name="connsiteY81" fmla="*/ 103894 h 606745"/>
                  <a:gd name="connsiteX82" fmla="*/ 606775 w 606775"/>
                  <a:gd name="connsiteY82" fmla="*/ 354430 h 606745"/>
                  <a:gd name="connsiteX83" fmla="*/ 591465 w 606775"/>
                  <a:gd name="connsiteY83" fmla="*/ 369716 h 606745"/>
                  <a:gd name="connsiteX84" fmla="*/ 252869 w 606775"/>
                  <a:gd name="connsiteY84" fmla="*/ 369716 h 606745"/>
                  <a:gd name="connsiteX85" fmla="*/ 237648 w 606775"/>
                  <a:gd name="connsiteY85" fmla="*/ 354430 h 606745"/>
                  <a:gd name="connsiteX86" fmla="*/ 237648 w 606775"/>
                  <a:gd name="connsiteY86" fmla="*/ 321280 h 606745"/>
                  <a:gd name="connsiteX87" fmla="*/ 268179 w 606775"/>
                  <a:gd name="connsiteY87" fmla="*/ 302261 h 606745"/>
                  <a:gd name="connsiteX88" fmla="*/ 300757 w 606775"/>
                  <a:gd name="connsiteY88" fmla="*/ 282086 h 606745"/>
                  <a:gd name="connsiteX89" fmla="*/ 320161 w 606775"/>
                  <a:gd name="connsiteY89" fmla="*/ 234361 h 606745"/>
                  <a:gd name="connsiteX90" fmla="*/ 375703 w 606775"/>
                  <a:gd name="connsiteY90" fmla="*/ 190724 h 606745"/>
                  <a:gd name="connsiteX91" fmla="*/ 378908 w 606775"/>
                  <a:gd name="connsiteY91" fmla="*/ 162995 h 606745"/>
                  <a:gd name="connsiteX92" fmla="*/ 351226 w 606775"/>
                  <a:gd name="connsiteY92" fmla="*/ 159706 h 606745"/>
                  <a:gd name="connsiteX93" fmla="*/ 294259 w 606775"/>
                  <a:gd name="connsiteY93" fmla="*/ 204499 h 606745"/>
                  <a:gd name="connsiteX94" fmla="*/ 254649 w 606775"/>
                  <a:gd name="connsiteY94" fmla="*/ 207876 h 606745"/>
                  <a:gd name="connsiteX95" fmla="*/ 237648 w 606775"/>
                  <a:gd name="connsiteY95" fmla="*/ 218363 h 606745"/>
                  <a:gd name="connsiteX96" fmla="*/ 237648 w 606775"/>
                  <a:gd name="connsiteY96" fmla="*/ 103894 h 606745"/>
                  <a:gd name="connsiteX97" fmla="*/ 252869 w 606775"/>
                  <a:gd name="connsiteY97" fmla="*/ 88696 h 606745"/>
                  <a:gd name="connsiteX98" fmla="*/ 326570 w 606775"/>
                  <a:gd name="connsiteY98" fmla="*/ 88696 h 606745"/>
                  <a:gd name="connsiteX99" fmla="*/ 410507 w 606775"/>
                  <a:gd name="connsiteY99" fmla="*/ 4799 h 606745"/>
                  <a:gd name="connsiteX100" fmla="*/ 422200 w 606775"/>
                  <a:gd name="connsiteY100" fmla="*/ 0 h 60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606775" h="606745">
                    <a:moveTo>
                      <a:pt x="52908" y="341560"/>
                    </a:moveTo>
                    <a:cubicBezTo>
                      <a:pt x="52908" y="341560"/>
                      <a:pt x="113223" y="370265"/>
                      <a:pt x="115358" y="370976"/>
                    </a:cubicBezTo>
                    <a:lnTo>
                      <a:pt x="105394" y="370976"/>
                    </a:lnTo>
                    <a:lnTo>
                      <a:pt x="105394" y="580529"/>
                    </a:lnTo>
                    <a:cubicBezTo>
                      <a:pt x="105394" y="595014"/>
                      <a:pt x="93652" y="606745"/>
                      <a:pt x="79151" y="606745"/>
                    </a:cubicBezTo>
                    <a:cubicBezTo>
                      <a:pt x="64651" y="606745"/>
                      <a:pt x="52908" y="595014"/>
                      <a:pt x="52908" y="580529"/>
                    </a:cubicBezTo>
                    <a:close/>
                    <a:moveTo>
                      <a:pt x="168755" y="314181"/>
                    </a:moveTo>
                    <a:cubicBezTo>
                      <a:pt x="168755" y="328756"/>
                      <a:pt x="169200" y="567286"/>
                      <a:pt x="169200" y="580528"/>
                    </a:cubicBezTo>
                    <a:cubicBezTo>
                      <a:pt x="169200" y="595014"/>
                      <a:pt x="157454" y="606745"/>
                      <a:pt x="142950" y="606745"/>
                    </a:cubicBezTo>
                    <a:cubicBezTo>
                      <a:pt x="128445" y="606745"/>
                      <a:pt x="116699" y="595014"/>
                      <a:pt x="116699" y="580528"/>
                    </a:cubicBezTo>
                    <a:lnTo>
                      <a:pt x="116699" y="371414"/>
                    </a:lnTo>
                    <a:cubicBezTo>
                      <a:pt x="129869" y="374969"/>
                      <a:pt x="143839" y="368392"/>
                      <a:pt x="149445" y="356039"/>
                    </a:cubicBezTo>
                    <a:close/>
                    <a:moveTo>
                      <a:pt x="112784" y="235448"/>
                    </a:moveTo>
                    <a:lnTo>
                      <a:pt x="163488" y="258727"/>
                    </a:lnTo>
                    <a:cubicBezTo>
                      <a:pt x="168914" y="261215"/>
                      <a:pt x="171316" y="267613"/>
                      <a:pt x="168825" y="273033"/>
                    </a:cubicBezTo>
                    <a:lnTo>
                      <a:pt x="133955" y="348913"/>
                    </a:lnTo>
                    <a:cubicBezTo>
                      <a:pt x="131464" y="354333"/>
                      <a:pt x="124971" y="356732"/>
                      <a:pt x="119544" y="354244"/>
                    </a:cubicBezTo>
                    <a:lnTo>
                      <a:pt x="114118" y="351756"/>
                    </a:lnTo>
                    <a:cubicBezTo>
                      <a:pt x="119456" y="348380"/>
                      <a:pt x="123992" y="343671"/>
                      <a:pt x="127284" y="337717"/>
                    </a:cubicBezTo>
                    <a:cubicBezTo>
                      <a:pt x="137869" y="318703"/>
                      <a:pt x="131020" y="294713"/>
                      <a:pt x="111983" y="284139"/>
                    </a:cubicBezTo>
                    <a:lnTo>
                      <a:pt x="85297" y="269301"/>
                    </a:lnTo>
                    <a:lnTo>
                      <a:pt x="98373" y="240779"/>
                    </a:lnTo>
                    <a:cubicBezTo>
                      <a:pt x="100864" y="235359"/>
                      <a:pt x="107358" y="232960"/>
                      <a:pt x="112784" y="235448"/>
                    </a:cubicBezTo>
                    <a:close/>
                    <a:moveTo>
                      <a:pt x="100409" y="161971"/>
                    </a:moveTo>
                    <a:lnTo>
                      <a:pt x="122122" y="161971"/>
                    </a:lnTo>
                    <a:cubicBezTo>
                      <a:pt x="124525" y="161971"/>
                      <a:pt x="126038" y="164547"/>
                      <a:pt x="124881" y="166680"/>
                    </a:cubicBezTo>
                    <a:lnTo>
                      <a:pt x="117050" y="180983"/>
                    </a:lnTo>
                    <a:lnTo>
                      <a:pt x="125860" y="197152"/>
                    </a:lnTo>
                    <a:cubicBezTo>
                      <a:pt x="126928" y="199107"/>
                      <a:pt x="127284" y="201328"/>
                      <a:pt x="126839" y="203460"/>
                    </a:cubicBezTo>
                    <a:lnTo>
                      <a:pt x="123012" y="221317"/>
                    </a:lnTo>
                    <a:cubicBezTo>
                      <a:pt x="115092" y="217763"/>
                      <a:pt x="108062" y="215720"/>
                      <a:pt x="98718" y="219096"/>
                    </a:cubicBezTo>
                    <a:lnTo>
                      <a:pt x="95603" y="203371"/>
                    </a:lnTo>
                    <a:cubicBezTo>
                      <a:pt x="95247" y="201328"/>
                      <a:pt x="95514" y="199107"/>
                      <a:pt x="96582" y="197241"/>
                    </a:cubicBezTo>
                    <a:lnTo>
                      <a:pt x="105481" y="181072"/>
                    </a:lnTo>
                    <a:lnTo>
                      <a:pt x="97561" y="166680"/>
                    </a:lnTo>
                    <a:cubicBezTo>
                      <a:pt x="96404" y="164547"/>
                      <a:pt x="98006" y="161971"/>
                      <a:pt x="100409" y="161971"/>
                    </a:cubicBezTo>
                    <a:close/>
                    <a:moveTo>
                      <a:pt x="148367" y="161618"/>
                    </a:moveTo>
                    <a:lnTo>
                      <a:pt x="169821" y="161618"/>
                    </a:lnTo>
                    <a:cubicBezTo>
                      <a:pt x="198308" y="161618"/>
                      <a:pt x="221542" y="184727"/>
                      <a:pt x="221631" y="213079"/>
                    </a:cubicBezTo>
                    <a:cubicBezTo>
                      <a:pt x="221720" y="236721"/>
                      <a:pt x="221631" y="217257"/>
                      <a:pt x="221809" y="253964"/>
                    </a:cubicBezTo>
                    <a:lnTo>
                      <a:pt x="266141" y="226500"/>
                    </a:lnTo>
                    <a:cubicBezTo>
                      <a:pt x="276467" y="220101"/>
                      <a:pt x="289909" y="223211"/>
                      <a:pt x="296319" y="233522"/>
                    </a:cubicBezTo>
                    <a:cubicBezTo>
                      <a:pt x="302639" y="243743"/>
                      <a:pt x="299523" y="257252"/>
                      <a:pt x="289286" y="263563"/>
                    </a:cubicBezTo>
                    <a:lnTo>
                      <a:pt x="211750" y="311647"/>
                    </a:lnTo>
                    <a:cubicBezTo>
                      <a:pt x="197951" y="320179"/>
                      <a:pt x="179702" y="311291"/>
                      <a:pt x="178367" y="294937"/>
                    </a:cubicBezTo>
                    <a:lnTo>
                      <a:pt x="177922" y="213346"/>
                    </a:lnTo>
                    <a:lnTo>
                      <a:pt x="177922" y="213257"/>
                    </a:lnTo>
                    <a:cubicBezTo>
                      <a:pt x="177922" y="210768"/>
                      <a:pt x="175874" y="208724"/>
                      <a:pt x="173293" y="208724"/>
                    </a:cubicBezTo>
                    <a:cubicBezTo>
                      <a:pt x="170800" y="208724"/>
                      <a:pt x="168753" y="210768"/>
                      <a:pt x="168753" y="213257"/>
                    </a:cubicBezTo>
                    <a:lnTo>
                      <a:pt x="168753" y="242321"/>
                    </a:lnTo>
                    <a:lnTo>
                      <a:pt x="124955" y="222234"/>
                    </a:lnTo>
                    <a:cubicBezTo>
                      <a:pt x="129050" y="211568"/>
                      <a:pt x="142848" y="175839"/>
                      <a:pt x="148367" y="161618"/>
                    </a:cubicBezTo>
                    <a:close/>
                    <a:moveTo>
                      <a:pt x="52160" y="161618"/>
                    </a:moveTo>
                    <a:lnTo>
                      <a:pt x="74144" y="161618"/>
                    </a:lnTo>
                    <a:cubicBezTo>
                      <a:pt x="76636" y="168016"/>
                      <a:pt x="94170" y="213602"/>
                      <a:pt x="96663" y="219911"/>
                    </a:cubicBezTo>
                    <a:cubicBezTo>
                      <a:pt x="90610" y="222666"/>
                      <a:pt x="85626" y="227464"/>
                      <a:pt x="82778" y="233685"/>
                    </a:cubicBezTo>
                    <a:lnTo>
                      <a:pt x="70228" y="260965"/>
                    </a:lnTo>
                    <a:lnTo>
                      <a:pt x="52872" y="251368"/>
                    </a:lnTo>
                    <a:lnTo>
                      <a:pt x="52872" y="213335"/>
                    </a:lnTo>
                    <a:cubicBezTo>
                      <a:pt x="52872" y="210936"/>
                      <a:pt x="50913" y="208981"/>
                      <a:pt x="48510" y="208981"/>
                    </a:cubicBezTo>
                    <a:cubicBezTo>
                      <a:pt x="46107" y="208981"/>
                      <a:pt x="44149" y="210936"/>
                      <a:pt x="44149" y="213335"/>
                    </a:cubicBezTo>
                    <a:cubicBezTo>
                      <a:pt x="44060" y="231996"/>
                      <a:pt x="43971" y="246569"/>
                      <a:pt x="43793" y="266474"/>
                    </a:cubicBezTo>
                    <a:lnTo>
                      <a:pt x="103427" y="299531"/>
                    </a:lnTo>
                    <a:cubicBezTo>
                      <a:pt x="113930" y="305396"/>
                      <a:pt x="117757" y="318636"/>
                      <a:pt x="111883" y="329210"/>
                    </a:cubicBezTo>
                    <a:cubicBezTo>
                      <a:pt x="106008" y="339785"/>
                      <a:pt x="92746" y="343606"/>
                      <a:pt x="82155" y="337741"/>
                    </a:cubicBezTo>
                    <a:lnTo>
                      <a:pt x="11217" y="298376"/>
                    </a:lnTo>
                    <a:cubicBezTo>
                      <a:pt x="4274" y="294466"/>
                      <a:pt x="-87" y="287090"/>
                      <a:pt x="2" y="279182"/>
                    </a:cubicBezTo>
                    <a:cubicBezTo>
                      <a:pt x="91" y="269585"/>
                      <a:pt x="358" y="222577"/>
                      <a:pt x="447" y="213069"/>
                    </a:cubicBezTo>
                    <a:cubicBezTo>
                      <a:pt x="536" y="184722"/>
                      <a:pt x="23767" y="161618"/>
                      <a:pt x="52160" y="161618"/>
                    </a:cubicBezTo>
                    <a:close/>
                    <a:moveTo>
                      <a:pt x="111018" y="56617"/>
                    </a:moveTo>
                    <a:cubicBezTo>
                      <a:pt x="136057" y="56617"/>
                      <a:pt x="156356" y="76900"/>
                      <a:pt x="156356" y="101920"/>
                    </a:cubicBezTo>
                    <a:cubicBezTo>
                      <a:pt x="156356" y="126940"/>
                      <a:pt x="136057" y="147223"/>
                      <a:pt x="111018" y="147223"/>
                    </a:cubicBezTo>
                    <a:cubicBezTo>
                      <a:pt x="85979" y="147223"/>
                      <a:pt x="65680" y="126940"/>
                      <a:pt x="65680" y="101920"/>
                    </a:cubicBezTo>
                    <a:cubicBezTo>
                      <a:pt x="65680" y="76900"/>
                      <a:pt x="85979" y="56617"/>
                      <a:pt x="111018" y="56617"/>
                    </a:cubicBezTo>
                    <a:close/>
                    <a:moveTo>
                      <a:pt x="422167" y="39638"/>
                    </a:moveTo>
                    <a:lnTo>
                      <a:pt x="373122" y="88696"/>
                    </a:lnTo>
                    <a:lnTo>
                      <a:pt x="471212" y="88696"/>
                    </a:lnTo>
                    <a:close/>
                    <a:moveTo>
                      <a:pt x="422200" y="0"/>
                    </a:moveTo>
                    <a:cubicBezTo>
                      <a:pt x="426417" y="0"/>
                      <a:pt x="430623" y="1600"/>
                      <a:pt x="433827" y="4799"/>
                    </a:cubicBezTo>
                    <a:lnTo>
                      <a:pt x="517764" y="88696"/>
                    </a:lnTo>
                    <a:lnTo>
                      <a:pt x="591465" y="88696"/>
                    </a:lnTo>
                    <a:cubicBezTo>
                      <a:pt x="599921" y="88696"/>
                      <a:pt x="606775" y="95451"/>
                      <a:pt x="606775" y="103894"/>
                    </a:cubicBezTo>
                    <a:lnTo>
                      <a:pt x="606775" y="354430"/>
                    </a:lnTo>
                    <a:cubicBezTo>
                      <a:pt x="606775" y="362873"/>
                      <a:pt x="599921" y="369716"/>
                      <a:pt x="591465" y="369716"/>
                    </a:cubicBezTo>
                    <a:lnTo>
                      <a:pt x="252869" y="369716"/>
                    </a:lnTo>
                    <a:cubicBezTo>
                      <a:pt x="244502" y="369716"/>
                      <a:pt x="237648" y="362873"/>
                      <a:pt x="237648" y="354430"/>
                    </a:cubicBezTo>
                    <a:lnTo>
                      <a:pt x="237648" y="321280"/>
                    </a:lnTo>
                    <a:lnTo>
                      <a:pt x="268179" y="302261"/>
                    </a:lnTo>
                    <a:lnTo>
                      <a:pt x="300757" y="282086"/>
                    </a:lnTo>
                    <a:cubicBezTo>
                      <a:pt x="317312" y="271866"/>
                      <a:pt x="324611" y="252313"/>
                      <a:pt x="320161" y="234361"/>
                    </a:cubicBezTo>
                    <a:lnTo>
                      <a:pt x="375703" y="190724"/>
                    </a:lnTo>
                    <a:cubicBezTo>
                      <a:pt x="384248" y="183969"/>
                      <a:pt x="385673" y="171527"/>
                      <a:pt x="378908" y="162995"/>
                    </a:cubicBezTo>
                    <a:cubicBezTo>
                      <a:pt x="372232" y="154463"/>
                      <a:pt x="359771" y="152952"/>
                      <a:pt x="351226" y="159706"/>
                    </a:cubicBezTo>
                    <a:lnTo>
                      <a:pt x="294259" y="204499"/>
                    </a:lnTo>
                    <a:cubicBezTo>
                      <a:pt x="281530" y="199344"/>
                      <a:pt x="266754" y="200322"/>
                      <a:pt x="254649" y="207876"/>
                    </a:cubicBezTo>
                    <a:lnTo>
                      <a:pt x="237648" y="218363"/>
                    </a:lnTo>
                    <a:lnTo>
                      <a:pt x="237648" y="103894"/>
                    </a:lnTo>
                    <a:cubicBezTo>
                      <a:pt x="237648" y="95451"/>
                      <a:pt x="244413" y="88696"/>
                      <a:pt x="252869" y="88696"/>
                    </a:cubicBezTo>
                    <a:lnTo>
                      <a:pt x="326570" y="88696"/>
                    </a:lnTo>
                    <a:lnTo>
                      <a:pt x="410507" y="4799"/>
                    </a:lnTo>
                    <a:cubicBezTo>
                      <a:pt x="413755" y="1600"/>
                      <a:pt x="417984" y="0"/>
                      <a:pt x="422200" y="0"/>
                    </a:cubicBezTo>
                    <a:close/>
                  </a:path>
                </a:pathLst>
              </a:custGeom>
              <a:solidFill>
                <a:srgbClr val="005CA1"/>
              </a:solidFill>
              <a:ln>
                <a:noFill/>
              </a:ln>
            </p:spPr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27135FD-49F7-4BD7-9CAD-0EE52E55F5B4}"/>
                  </a:ext>
                </a:extLst>
              </p:cNvPr>
              <p:cNvSpPr/>
              <p:nvPr/>
            </p:nvSpPr>
            <p:spPr>
              <a:xfrm>
                <a:off x="6544769" y="4904140"/>
                <a:ext cx="954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安全组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5866D79-039B-4E6D-A638-41A4838F8390}"/>
              </a:ext>
            </a:extLst>
          </p:cNvPr>
          <p:cNvSpPr/>
          <p:nvPr/>
        </p:nvSpPr>
        <p:spPr>
          <a:xfrm>
            <a:off x="8288869" y="6164425"/>
            <a:ext cx="855133" cy="693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217"/>
    </mc:Choice>
    <mc:Fallback xmlns="">
      <p:transition advTm="82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7"/>
          <p:cNvSpPr txBox="1"/>
          <p:nvPr/>
        </p:nvSpPr>
        <p:spPr>
          <a:xfrm>
            <a:off x="8843095" y="6506963"/>
            <a:ext cx="16002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639CDE-A947-4F85-8E2F-651B2DB7E985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模糊测试简述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E0B3D8C-86BF-4094-87D8-9F24B86DA43E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7474802-CFC7-481E-A60C-9023DA6E033C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2B095DE-A5DF-4CFC-96C6-9BC423929F8E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43">
            <a:extLst>
              <a:ext uri="{FF2B5EF4-FFF2-40B4-BE49-F238E27FC236}">
                <a16:creationId xmlns:a16="http://schemas.microsoft.com/office/drawing/2014/main" id="{85586474-FA95-48EA-8471-4405F6D03656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46A68EB-51B3-492E-B817-993EA37D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3AC943-9989-487A-9099-EEFDB150F0E5}"/>
              </a:ext>
            </a:extLst>
          </p:cNvPr>
          <p:cNvSpPr txBox="1"/>
          <p:nvPr/>
        </p:nvSpPr>
        <p:spPr>
          <a:xfrm>
            <a:off x="184731" y="1635464"/>
            <a:ext cx="218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例子：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305B658-1248-407F-8FCD-D55C1EBCE8E5}"/>
              </a:ext>
            </a:extLst>
          </p:cNvPr>
          <p:cNvSpPr/>
          <p:nvPr/>
        </p:nvSpPr>
        <p:spPr>
          <a:xfrm>
            <a:off x="1225840" y="2216017"/>
            <a:ext cx="6072095" cy="30776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F785304-0D69-4AAC-A76C-7E198CE92AB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437" y="2348256"/>
            <a:ext cx="5791498" cy="2813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4DECCCD-1F79-4A6C-BBD1-279A5B7D6C2E}"/>
                  </a:ext>
                </a:extLst>
              </p:cNvPr>
              <p:cNvSpPr txBox="1"/>
              <p:nvPr/>
            </p:nvSpPr>
            <p:spPr>
              <a:xfrm>
                <a:off x="4484461" y="5765574"/>
                <a:ext cx="3139840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4DECCCD-1F79-4A6C-BBD1-279A5B7D6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61" y="5765574"/>
                <a:ext cx="3139840" cy="521681"/>
              </a:xfrm>
              <a:prstGeom prst="rect">
                <a:avLst/>
              </a:prstGeom>
              <a:blipFill>
                <a:blip r:embed="rId5"/>
                <a:stretch>
                  <a:fillRect l="-6019"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0A83B989-1601-44B6-8C8E-DB1F43A5913D}"/>
              </a:ext>
            </a:extLst>
          </p:cNvPr>
          <p:cNvSpPr txBox="1"/>
          <p:nvPr/>
        </p:nvSpPr>
        <p:spPr>
          <a:xfrm>
            <a:off x="1334987" y="5833028"/>
            <a:ext cx="18732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= “oops”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A551524B-C54B-4E07-972D-0306463152A9}"/>
              </a:ext>
            </a:extLst>
          </p:cNvPr>
          <p:cNvSpPr/>
          <p:nvPr/>
        </p:nvSpPr>
        <p:spPr>
          <a:xfrm>
            <a:off x="3455860" y="5802778"/>
            <a:ext cx="642387" cy="43479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8A8EB552-CA59-4979-A207-748353FD15D3}"/>
              </a:ext>
            </a:extLst>
          </p:cNvPr>
          <p:cNvSpPr/>
          <p:nvPr/>
        </p:nvSpPr>
        <p:spPr>
          <a:xfrm>
            <a:off x="3" y="1006741"/>
            <a:ext cx="2548464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的缺陷</a:t>
            </a:r>
          </a:p>
        </p:txBody>
      </p:sp>
    </p:spTree>
    <p:extLst>
      <p:ext uri="{BB962C8B-B14F-4D97-AF65-F5344CB8AC3E}">
        <p14:creationId xmlns:p14="http://schemas.microsoft.com/office/powerpoint/2010/main" val="184661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639CDE-A947-4F85-8E2F-651B2DB7E985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模糊测试简述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E0B3D8C-86BF-4094-87D8-9F24B86DA43E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7474802-CFC7-481E-A60C-9023DA6E033C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2B095DE-A5DF-4CFC-96C6-9BC423929F8E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43">
            <a:extLst>
              <a:ext uri="{FF2B5EF4-FFF2-40B4-BE49-F238E27FC236}">
                <a16:creationId xmlns:a16="http://schemas.microsoft.com/office/drawing/2014/main" id="{85586474-FA95-48EA-8471-4405F6D03656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46A68EB-51B3-492E-B817-993EA37D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C39141-0472-4936-9925-C0BF0B79F66D}"/>
              </a:ext>
            </a:extLst>
          </p:cNvPr>
          <p:cNvSpPr txBox="1"/>
          <p:nvPr/>
        </p:nvSpPr>
        <p:spPr>
          <a:xfrm>
            <a:off x="184731" y="1539097"/>
            <a:ext cx="87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覆盖率（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Coverage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）统计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遗传算法（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Genetic Algorithm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A61B01E-2151-44DB-AB67-AB73BEA9A9E8}"/>
              </a:ext>
            </a:extLst>
          </p:cNvPr>
          <p:cNvSpPr txBox="1"/>
          <p:nvPr/>
        </p:nvSpPr>
        <p:spPr>
          <a:xfrm>
            <a:off x="184731" y="2436652"/>
            <a:ext cx="87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F71DEB2-FFBE-4F8A-8351-223468A16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2" y="3190642"/>
            <a:ext cx="8934095" cy="2519065"/>
          </a:xfrm>
          <a:prstGeom prst="rect">
            <a:avLst/>
          </a:prstGeom>
        </p:spPr>
      </p:pic>
      <p:sp>
        <p:nvSpPr>
          <p:cNvPr id="40" name="圆角矩形 26">
            <a:extLst>
              <a:ext uri="{FF2B5EF4-FFF2-40B4-BE49-F238E27FC236}">
                <a16:creationId xmlns:a16="http://schemas.microsoft.com/office/drawing/2014/main" id="{6FBC2CB3-C286-4FA6-B185-01A00F66A13C}"/>
              </a:ext>
            </a:extLst>
          </p:cNvPr>
          <p:cNvSpPr/>
          <p:nvPr/>
        </p:nvSpPr>
        <p:spPr>
          <a:xfrm>
            <a:off x="2330036" y="5846758"/>
            <a:ext cx="4810992" cy="848452"/>
          </a:xfrm>
          <a:prstGeom prst="roundRect">
            <a:avLst>
              <a:gd name="adj" fmla="val 825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灰盒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</a:p>
          <a:p>
            <a:pPr algn="ctr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AFL(American Fuzzy Lop)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45A5ADC2-365E-4351-95A0-55D4761A093B}"/>
              </a:ext>
            </a:extLst>
          </p:cNvPr>
          <p:cNvSpPr/>
          <p:nvPr/>
        </p:nvSpPr>
        <p:spPr>
          <a:xfrm>
            <a:off x="3" y="1006741"/>
            <a:ext cx="1777997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灰盒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56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43AEEC-BF2C-4D2A-9BDD-C814D77E0875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45" name="文本框 44"/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F344FDB-ABC5-4783-9DC7-082CF37D03A2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AutoShape 5"/>
          <p:cNvSpPr>
            <a:spLocks noChangeArrowheads="1"/>
          </p:cNvSpPr>
          <p:nvPr/>
        </p:nvSpPr>
        <p:spPr bwMode="auto">
          <a:xfrm>
            <a:off x="1982216" y="1386296"/>
            <a:ext cx="5525074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网络安全与模糊测试简述</a:t>
            </a:r>
          </a:p>
        </p:txBody>
      </p:sp>
      <p:sp>
        <p:nvSpPr>
          <p:cNvPr id="167" name="AutoShape 8"/>
          <p:cNvSpPr>
            <a:spLocks noChangeArrowheads="1"/>
          </p:cNvSpPr>
          <p:nvPr/>
        </p:nvSpPr>
        <p:spPr bwMode="auto">
          <a:xfrm>
            <a:off x="1680591" y="1237071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" name="Text Box 10"/>
          <p:cNvSpPr txBox="1">
            <a:spLocks noChangeArrowheads="1"/>
          </p:cNvSpPr>
          <p:nvPr/>
        </p:nvSpPr>
        <p:spPr bwMode="auto">
          <a:xfrm>
            <a:off x="1834579" y="1335496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" name="AutoShape 15"/>
          <p:cNvSpPr>
            <a:spLocks noChangeArrowheads="1"/>
          </p:cNvSpPr>
          <p:nvPr/>
        </p:nvSpPr>
        <p:spPr bwMode="auto">
          <a:xfrm>
            <a:off x="1938335" y="236427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安全组介绍</a:t>
            </a:r>
          </a:p>
        </p:txBody>
      </p:sp>
      <p:sp>
        <p:nvSpPr>
          <p:cNvPr id="179" name="AutoShape 12"/>
          <p:cNvSpPr>
            <a:spLocks noChangeArrowheads="1"/>
          </p:cNvSpPr>
          <p:nvPr/>
        </p:nvSpPr>
        <p:spPr bwMode="auto">
          <a:xfrm>
            <a:off x="1636708" y="224362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" name="Text Box 14"/>
          <p:cNvSpPr txBox="1">
            <a:spLocks noChangeArrowheads="1"/>
          </p:cNvSpPr>
          <p:nvPr/>
        </p:nvSpPr>
        <p:spPr bwMode="auto">
          <a:xfrm>
            <a:off x="1789608" y="234204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AutoShape 15"/>
          <p:cNvSpPr>
            <a:spLocks noChangeArrowheads="1"/>
          </p:cNvSpPr>
          <p:nvPr/>
        </p:nvSpPr>
        <p:spPr bwMode="auto">
          <a:xfrm>
            <a:off x="1938335" y="338614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安全组已有工作</a:t>
            </a:r>
            <a:r>
              <a:rPr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2" name="AutoShape 12"/>
          <p:cNvSpPr>
            <a:spLocks noChangeArrowheads="1"/>
          </p:cNvSpPr>
          <p:nvPr/>
        </p:nvSpPr>
        <p:spPr bwMode="auto">
          <a:xfrm>
            <a:off x="1636708" y="326549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" name="Text Box 14"/>
          <p:cNvSpPr txBox="1">
            <a:spLocks noChangeArrowheads="1"/>
          </p:cNvSpPr>
          <p:nvPr/>
        </p:nvSpPr>
        <p:spPr bwMode="auto">
          <a:xfrm>
            <a:off x="1789608" y="336391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AutoShape 15"/>
          <p:cNvSpPr>
            <a:spLocks noChangeArrowheads="1"/>
          </p:cNvSpPr>
          <p:nvPr/>
        </p:nvSpPr>
        <p:spPr bwMode="auto">
          <a:xfrm>
            <a:off x="1982214" y="440940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安全组目前工作</a:t>
            </a:r>
            <a:r>
              <a:rPr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5" name="AutoShape 12"/>
          <p:cNvSpPr>
            <a:spLocks noChangeArrowheads="1"/>
          </p:cNvSpPr>
          <p:nvPr/>
        </p:nvSpPr>
        <p:spPr bwMode="auto">
          <a:xfrm>
            <a:off x="1680589" y="428875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" name="Text Box 14"/>
          <p:cNvSpPr txBox="1">
            <a:spLocks noChangeArrowheads="1"/>
          </p:cNvSpPr>
          <p:nvPr/>
        </p:nvSpPr>
        <p:spPr bwMode="auto">
          <a:xfrm>
            <a:off x="1833489" y="438717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D3351087-BD87-4D74-946C-EC9F7C18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214" y="543266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安全组未来方向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EDA6C277-CBD9-4081-B194-38505EFB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589" y="531201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B6ACC243-B0CF-47D6-8B0B-692B83723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489" y="541043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5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28"/>
    </mc:Choice>
    <mc:Fallback xmlns="">
      <p:transition advTm="18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安全组介绍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imSun" panose="02010600030101010101" pitchFamily="2" charset="-122"/>
                <a:ea typeface="SimSun" panose="02010600030101010101" pitchFamily="2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C771288-0A2B-4E78-8F97-C05BF3F5DA0C}"/>
              </a:ext>
            </a:extLst>
          </p:cNvPr>
          <p:cNvSpPr/>
          <p:nvPr/>
        </p:nvSpPr>
        <p:spPr>
          <a:xfrm>
            <a:off x="2" y="1006741"/>
            <a:ext cx="2616198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安全组的诞生与发展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EA1B5-4A9E-4194-90EC-1A5D82331AE0}"/>
              </a:ext>
            </a:extLst>
          </p:cNvPr>
          <p:cNvSpPr txBox="1"/>
          <p:nvPr/>
        </p:nvSpPr>
        <p:spPr>
          <a:xfrm>
            <a:off x="2429499" y="1726403"/>
            <a:ext cx="58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SDN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网元安全分析技术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项目的启动，是安全组的雏形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833B7D-7A1E-4B9D-B18B-1D6D95AC2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499" y="2133762"/>
            <a:ext cx="1609524" cy="12952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BC50D1-7D46-4968-BD49-D2D0CB76F2DF}"/>
              </a:ext>
            </a:extLst>
          </p:cNvPr>
          <p:cNvSpPr txBox="1"/>
          <p:nvPr/>
        </p:nvSpPr>
        <p:spPr>
          <a:xfrm>
            <a:off x="1042587" y="172640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BDC18C5-456E-4B54-AD47-BC3AFF6C4261}"/>
              </a:ext>
            </a:extLst>
          </p:cNvPr>
          <p:cNvSpPr/>
          <p:nvPr/>
        </p:nvSpPr>
        <p:spPr>
          <a:xfrm>
            <a:off x="2031993" y="1726402"/>
            <a:ext cx="287867" cy="47639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7F0827-F565-4DA9-8CA5-D88C482E71E0}"/>
              </a:ext>
            </a:extLst>
          </p:cNvPr>
          <p:cNvSpPr txBox="1"/>
          <p:nvPr/>
        </p:nvSpPr>
        <p:spPr>
          <a:xfrm>
            <a:off x="4133132" y="2133762"/>
            <a:ext cx="4342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项目负责人：李建武（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级，现已毕业）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单人完成大型复杂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项目：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SDNST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BAE3AB-0BE9-4B18-9F49-93034BE9E68B}"/>
              </a:ext>
            </a:extLst>
          </p:cNvPr>
          <p:cNvSpPr txBox="1"/>
          <p:nvPr/>
        </p:nvSpPr>
        <p:spPr>
          <a:xfrm>
            <a:off x="1038779" y="36049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2019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12A900-B57E-444B-8EA8-1A7C9733D5E1}"/>
              </a:ext>
            </a:extLst>
          </p:cNvPr>
          <p:cNvSpPr txBox="1"/>
          <p:nvPr/>
        </p:nvSpPr>
        <p:spPr>
          <a:xfrm>
            <a:off x="2319860" y="3604971"/>
            <a:ext cx="592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自主可控网络设备与协议安全性分析技术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项目启动时，安全组正式形成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E4A1CC-F809-48F0-898D-78A76A846B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4" t="4210" b="26219"/>
          <a:stretch/>
        </p:blipFill>
        <p:spPr>
          <a:xfrm>
            <a:off x="2425691" y="4279502"/>
            <a:ext cx="1613332" cy="19773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EA9C173-7439-4822-9014-6C1753482D44}"/>
              </a:ext>
            </a:extLst>
          </p:cNvPr>
          <p:cNvSpPr txBox="1"/>
          <p:nvPr/>
        </p:nvSpPr>
        <p:spPr>
          <a:xfrm>
            <a:off x="4133131" y="4279502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项目负责人：李俊强（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级，现博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核心组员：郑轲、申香中、王晓楠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新星组员：符劲轩、薛明武、张洁怡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9E60AB-AFBE-4030-836A-EF31A7FE3F8C}"/>
              </a:ext>
            </a:extLst>
          </p:cNvPr>
          <p:cNvSpPr txBox="1"/>
          <p:nvPr/>
        </p:nvSpPr>
        <p:spPr>
          <a:xfrm>
            <a:off x="1088224" y="603290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2020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138A9DE-2179-46D5-A0B1-97265F9B80C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62"/>
          <a:stretch/>
        </p:blipFill>
        <p:spPr>
          <a:xfrm>
            <a:off x="4216088" y="5202832"/>
            <a:ext cx="3302308" cy="12477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51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安全组介绍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imSun" panose="02010600030101010101" pitchFamily="2" charset="-122"/>
                <a:ea typeface="SimSun" panose="02010600030101010101" pitchFamily="2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C771288-0A2B-4E78-8F97-C05BF3F5DA0C}"/>
              </a:ext>
            </a:extLst>
          </p:cNvPr>
          <p:cNvSpPr/>
          <p:nvPr/>
        </p:nvSpPr>
        <p:spPr>
          <a:xfrm>
            <a:off x="2" y="1006741"/>
            <a:ext cx="2616198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安全组的诞生与发展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EA1B5-4A9E-4194-90EC-1A5D82331AE0}"/>
              </a:ext>
            </a:extLst>
          </p:cNvPr>
          <p:cNvSpPr txBox="1"/>
          <p:nvPr/>
        </p:nvSpPr>
        <p:spPr>
          <a:xfrm>
            <a:off x="2429499" y="1726403"/>
            <a:ext cx="581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智能计算框架的安全性分析技术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项目与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网络化复杂软件系统的配置安全分析技术项目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先后启动，安全组已经成为一个成熟的网络安全研究团队。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BC50D1-7D46-4968-BD49-D2D0CB76F2DF}"/>
              </a:ext>
            </a:extLst>
          </p:cNvPr>
          <p:cNvSpPr txBox="1"/>
          <p:nvPr/>
        </p:nvSpPr>
        <p:spPr>
          <a:xfrm>
            <a:off x="1042587" y="1726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2020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BDC18C5-456E-4B54-AD47-BC3AFF6C4261}"/>
              </a:ext>
            </a:extLst>
          </p:cNvPr>
          <p:cNvSpPr/>
          <p:nvPr/>
        </p:nvSpPr>
        <p:spPr>
          <a:xfrm>
            <a:off x="2031993" y="1726402"/>
            <a:ext cx="287867" cy="47639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BAE3AB-0BE9-4B18-9F49-93034BE9E68B}"/>
              </a:ext>
            </a:extLst>
          </p:cNvPr>
          <p:cNvSpPr txBox="1"/>
          <p:nvPr/>
        </p:nvSpPr>
        <p:spPr>
          <a:xfrm>
            <a:off x="1042586" y="2712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2021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9E60AB-AFBE-4030-836A-EF31A7FE3F8C}"/>
              </a:ext>
            </a:extLst>
          </p:cNvPr>
          <p:cNvSpPr txBox="1"/>
          <p:nvPr/>
        </p:nvSpPr>
        <p:spPr>
          <a:xfrm>
            <a:off x="1088224" y="6032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未来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4E31FD-59BC-473A-941D-3F53E092CF45}"/>
              </a:ext>
            </a:extLst>
          </p:cNvPr>
          <p:cNvSpPr txBox="1"/>
          <p:nvPr/>
        </p:nvSpPr>
        <p:spPr>
          <a:xfrm>
            <a:off x="2429498" y="2712938"/>
            <a:ext cx="581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21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级新鲜血液逐渐涌入，安全组新老（部分）成员在橘子洲头完成会师。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5A5AA2A-AA05-49BE-913F-531FC886D5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13560"/>
          <a:stretch/>
        </p:blipFill>
        <p:spPr>
          <a:xfrm>
            <a:off x="4715659" y="3301276"/>
            <a:ext cx="3340117" cy="31496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F379C59-8757-4752-A1DF-9F8BB54173A3}"/>
              </a:ext>
            </a:extLst>
          </p:cNvPr>
          <p:cNvSpPr txBox="1"/>
          <p:nvPr/>
        </p:nvSpPr>
        <p:spPr>
          <a:xfrm>
            <a:off x="2429498" y="3351024"/>
            <a:ext cx="2095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至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年以来，安全组上下齐心，刻苦钻研，所有人都取得了全方面的进步。其中，符劲轩同志以其在安全方面的渊博学识和在学术交流中的优异表现，得到了合作方的高度赞扬，人称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轩博。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7ECB25D-6DCE-49B5-BC41-CEC754DAF36F}"/>
              </a:ext>
            </a:extLst>
          </p:cNvPr>
          <p:cNvSpPr/>
          <p:nvPr/>
        </p:nvSpPr>
        <p:spPr>
          <a:xfrm>
            <a:off x="6355556" y="4767262"/>
            <a:ext cx="277842" cy="356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21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C771288-0A2B-4E78-8F97-C05BF3F5DA0C}"/>
              </a:ext>
            </a:extLst>
          </p:cNvPr>
          <p:cNvSpPr/>
          <p:nvPr/>
        </p:nvSpPr>
        <p:spPr>
          <a:xfrm>
            <a:off x="2" y="1006741"/>
            <a:ext cx="2353731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安全组的现有成员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8695079-4281-4CF5-9D66-44F189B16BF5}"/>
              </a:ext>
            </a:extLst>
          </p:cNvPr>
          <p:cNvSpPr/>
          <p:nvPr/>
        </p:nvSpPr>
        <p:spPr>
          <a:xfrm>
            <a:off x="2463806" y="1489024"/>
            <a:ext cx="5173132" cy="458464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FF00"/>
              </a:gs>
              <a:gs pos="8300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BDFEF0-5E10-442C-813C-96CFB1A414E0}"/>
              </a:ext>
            </a:extLst>
          </p:cNvPr>
          <p:cNvSpPr/>
          <p:nvPr/>
        </p:nvSpPr>
        <p:spPr>
          <a:xfrm>
            <a:off x="3690504" y="480618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吴佳伟、李珂瑶、李森驿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529C6B-3134-405A-8010-6AC41988BC3D}"/>
              </a:ext>
            </a:extLst>
          </p:cNvPr>
          <p:cNvSpPr/>
          <p:nvPr/>
        </p:nvSpPr>
        <p:spPr>
          <a:xfrm>
            <a:off x="3690504" y="391897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符劲轩、薛明武、张洁怡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F06359-E338-4DDB-A0FB-2CF53A24BBA3}"/>
              </a:ext>
            </a:extLst>
          </p:cNvPr>
          <p:cNvSpPr/>
          <p:nvPr/>
        </p:nvSpPr>
        <p:spPr>
          <a:xfrm>
            <a:off x="4150125" y="30317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申香中、王晓楠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A1F8CD-20F0-4BFB-B809-C15BC42C2EC1}"/>
              </a:ext>
            </a:extLst>
          </p:cNvPr>
          <p:cNvSpPr/>
          <p:nvPr/>
        </p:nvSpPr>
        <p:spPr>
          <a:xfrm>
            <a:off x="4611789" y="21445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李俊强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FCF71F-7571-4D58-A432-91B7230F420E}"/>
              </a:ext>
            </a:extLst>
          </p:cNvPr>
          <p:cNvSpPr/>
          <p:nvPr/>
        </p:nvSpPr>
        <p:spPr>
          <a:xfrm>
            <a:off x="4496372" y="56522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罗发林等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CCC387C-A6A8-4F4E-8864-CECD046C7429}"/>
              </a:ext>
            </a:extLst>
          </p:cNvPr>
          <p:cNvCxnSpPr>
            <a:cxnSpLocks/>
          </p:cNvCxnSpPr>
          <p:nvPr/>
        </p:nvCxnSpPr>
        <p:spPr>
          <a:xfrm>
            <a:off x="4334937" y="2760135"/>
            <a:ext cx="14308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8FCF075-12AD-4B45-811D-1F57432C6FAA}"/>
              </a:ext>
            </a:extLst>
          </p:cNvPr>
          <p:cNvCxnSpPr>
            <a:cxnSpLocks/>
          </p:cNvCxnSpPr>
          <p:nvPr/>
        </p:nvCxnSpPr>
        <p:spPr>
          <a:xfrm>
            <a:off x="3862712" y="3615269"/>
            <a:ext cx="23772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CCEFE4-FCF2-402E-9C0C-F50EBC27D683}"/>
              </a:ext>
            </a:extLst>
          </p:cNvPr>
          <p:cNvCxnSpPr>
            <a:cxnSpLocks/>
          </p:cNvCxnSpPr>
          <p:nvPr/>
        </p:nvCxnSpPr>
        <p:spPr>
          <a:xfrm>
            <a:off x="3352803" y="4512735"/>
            <a:ext cx="3412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3E2FBC-003B-44D0-BB42-953EB5141B24}"/>
              </a:ext>
            </a:extLst>
          </p:cNvPr>
          <p:cNvCxnSpPr>
            <a:cxnSpLocks/>
          </p:cNvCxnSpPr>
          <p:nvPr/>
        </p:nvCxnSpPr>
        <p:spPr>
          <a:xfrm>
            <a:off x="2827869" y="5444068"/>
            <a:ext cx="44492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43C297C-C6D3-4003-8D02-04AC997347A5}"/>
              </a:ext>
            </a:extLst>
          </p:cNvPr>
          <p:cNvSpPr/>
          <p:nvPr/>
        </p:nvSpPr>
        <p:spPr>
          <a:xfrm>
            <a:off x="3226155" y="21432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博士生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577413-7228-4C47-9099-97A95C73A4DD}"/>
              </a:ext>
            </a:extLst>
          </p:cNvPr>
          <p:cNvSpPr/>
          <p:nvPr/>
        </p:nvSpPr>
        <p:spPr>
          <a:xfrm>
            <a:off x="2523884" y="30317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硕士三年级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67820A-A919-4FB5-89AF-1B3AED6ECE8F}"/>
              </a:ext>
            </a:extLst>
          </p:cNvPr>
          <p:cNvSpPr/>
          <p:nvPr/>
        </p:nvSpPr>
        <p:spPr>
          <a:xfrm>
            <a:off x="2013975" y="391938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硕士二年级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831892-D6C6-45A0-B4CC-8ECE25B39E1E}"/>
              </a:ext>
            </a:extLst>
          </p:cNvPr>
          <p:cNvSpPr/>
          <p:nvPr/>
        </p:nvSpPr>
        <p:spPr>
          <a:xfrm>
            <a:off x="1474828" y="48061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硕士一年级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AD3DF7F-A882-4569-BF8B-1B3A49A32CD9}"/>
              </a:ext>
            </a:extLst>
          </p:cNvPr>
          <p:cNvSpPr/>
          <p:nvPr/>
        </p:nvSpPr>
        <p:spPr>
          <a:xfrm>
            <a:off x="1125201" y="56522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本科生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4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43AEEC-BF2C-4D2A-9BDD-C814D77E0875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45" name="文本框 44"/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F344FDB-ABC5-4783-9DC7-082CF37D03A2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AutoShape 5"/>
          <p:cNvSpPr>
            <a:spLocks noChangeArrowheads="1"/>
          </p:cNvSpPr>
          <p:nvPr/>
        </p:nvSpPr>
        <p:spPr bwMode="auto">
          <a:xfrm>
            <a:off x="1982216" y="1386296"/>
            <a:ext cx="5525074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网络安全与模糊测试简述</a:t>
            </a:r>
          </a:p>
        </p:txBody>
      </p:sp>
      <p:sp>
        <p:nvSpPr>
          <p:cNvPr id="167" name="AutoShape 8"/>
          <p:cNvSpPr>
            <a:spLocks noChangeArrowheads="1"/>
          </p:cNvSpPr>
          <p:nvPr/>
        </p:nvSpPr>
        <p:spPr bwMode="auto">
          <a:xfrm>
            <a:off x="1680591" y="1237071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" name="Text Box 10"/>
          <p:cNvSpPr txBox="1">
            <a:spLocks noChangeArrowheads="1"/>
          </p:cNvSpPr>
          <p:nvPr/>
        </p:nvSpPr>
        <p:spPr bwMode="auto">
          <a:xfrm>
            <a:off x="1834579" y="1335496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" name="AutoShape 15"/>
          <p:cNvSpPr>
            <a:spLocks noChangeArrowheads="1"/>
          </p:cNvSpPr>
          <p:nvPr/>
        </p:nvSpPr>
        <p:spPr bwMode="auto">
          <a:xfrm>
            <a:off x="1938335" y="236427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安全组介绍</a:t>
            </a:r>
          </a:p>
        </p:txBody>
      </p:sp>
      <p:sp>
        <p:nvSpPr>
          <p:cNvPr id="179" name="AutoShape 12"/>
          <p:cNvSpPr>
            <a:spLocks noChangeArrowheads="1"/>
          </p:cNvSpPr>
          <p:nvPr/>
        </p:nvSpPr>
        <p:spPr bwMode="auto">
          <a:xfrm>
            <a:off x="1636708" y="224362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" name="Text Box 14"/>
          <p:cNvSpPr txBox="1">
            <a:spLocks noChangeArrowheads="1"/>
          </p:cNvSpPr>
          <p:nvPr/>
        </p:nvSpPr>
        <p:spPr bwMode="auto">
          <a:xfrm>
            <a:off x="1789608" y="234204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AutoShape 15"/>
          <p:cNvSpPr>
            <a:spLocks noChangeArrowheads="1"/>
          </p:cNvSpPr>
          <p:nvPr/>
        </p:nvSpPr>
        <p:spPr bwMode="auto">
          <a:xfrm>
            <a:off x="1938335" y="338614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安全组已有工作</a:t>
            </a:r>
            <a:r>
              <a:rPr lang="en-US" altLang="zh-CN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2" name="AutoShape 12"/>
          <p:cNvSpPr>
            <a:spLocks noChangeArrowheads="1"/>
          </p:cNvSpPr>
          <p:nvPr/>
        </p:nvSpPr>
        <p:spPr bwMode="auto">
          <a:xfrm>
            <a:off x="1636708" y="326549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" name="Text Box 14"/>
          <p:cNvSpPr txBox="1">
            <a:spLocks noChangeArrowheads="1"/>
          </p:cNvSpPr>
          <p:nvPr/>
        </p:nvSpPr>
        <p:spPr bwMode="auto">
          <a:xfrm>
            <a:off x="1789608" y="336391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AutoShape 15"/>
          <p:cNvSpPr>
            <a:spLocks noChangeArrowheads="1"/>
          </p:cNvSpPr>
          <p:nvPr/>
        </p:nvSpPr>
        <p:spPr bwMode="auto">
          <a:xfrm>
            <a:off x="1982214" y="440940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安全组目前工作</a:t>
            </a:r>
            <a:r>
              <a:rPr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5" name="AutoShape 12"/>
          <p:cNvSpPr>
            <a:spLocks noChangeArrowheads="1"/>
          </p:cNvSpPr>
          <p:nvPr/>
        </p:nvSpPr>
        <p:spPr bwMode="auto">
          <a:xfrm>
            <a:off x="1680589" y="428875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" name="Text Box 14"/>
          <p:cNvSpPr txBox="1">
            <a:spLocks noChangeArrowheads="1"/>
          </p:cNvSpPr>
          <p:nvPr/>
        </p:nvSpPr>
        <p:spPr bwMode="auto">
          <a:xfrm>
            <a:off x="1833489" y="438717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D3351087-BD87-4D74-946C-EC9F7C18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214" y="543266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安全组未来方向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EDA6C277-CBD9-4081-B194-38505EFB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589" y="531201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B6ACC243-B0CF-47D6-8B0B-692B83723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489" y="541043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9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28"/>
    </mc:Choice>
    <mc:Fallback xmlns="">
      <p:transition advTm="18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安全组已有工作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45160E3-D562-4D44-AF8F-2DCE1157590E}"/>
              </a:ext>
            </a:extLst>
          </p:cNvPr>
          <p:cNvSpPr/>
          <p:nvPr/>
        </p:nvSpPr>
        <p:spPr>
          <a:xfrm>
            <a:off x="2" y="1006741"/>
            <a:ext cx="3225798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SDN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网元安全分析技术项目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EA4AF-DAA8-4C2A-9BE1-38B2055503B6}"/>
              </a:ext>
            </a:extLst>
          </p:cNvPr>
          <p:cNvSpPr txBox="1"/>
          <p:nvPr/>
        </p:nvSpPr>
        <p:spPr>
          <a:xfrm>
            <a:off x="734796" y="1955800"/>
            <a:ext cx="34976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研究对象：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交换机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研究目标：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形成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网元安全性测试技术，验证已知脆弱性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安全已知脆弱性验证测试系统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安全未知脆弱性发现测试系统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安全性评估与脆弱性分析技术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82619C0-4241-47BF-9D30-75794CC1638F}"/>
              </a:ext>
            </a:extLst>
          </p:cNvPr>
          <p:cNvSpPr/>
          <p:nvPr/>
        </p:nvSpPr>
        <p:spPr>
          <a:xfrm>
            <a:off x="5460997" y="2176807"/>
            <a:ext cx="2609537" cy="430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SDN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网络应用</a:t>
            </a:r>
            <a:endParaRPr 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54CF59A-0577-4839-B5BB-05DDD2286BB9}"/>
              </a:ext>
            </a:extLst>
          </p:cNvPr>
          <p:cNvSpPr/>
          <p:nvPr/>
        </p:nvSpPr>
        <p:spPr>
          <a:xfrm>
            <a:off x="5460997" y="3235706"/>
            <a:ext cx="2609537" cy="4309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SDN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控制器</a:t>
            </a:r>
            <a:endParaRPr 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6ADBE1-7915-4133-9DF0-6215E56026FF}"/>
              </a:ext>
            </a:extLst>
          </p:cNvPr>
          <p:cNvGrpSpPr/>
          <p:nvPr/>
        </p:nvGrpSpPr>
        <p:grpSpPr>
          <a:xfrm>
            <a:off x="5029716" y="4219943"/>
            <a:ext cx="3429000" cy="1614681"/>
            <a:chOff x="5638384" y="3843302"/>
            <a:chExt cx="3429000" cy="1614681"/>
          </a:xfrm>
        </p:grpSpPr>
        <p:sp>
          <p:nvSpPr>
            <p:cNvPr id="10" name="云形 9">
              <a:extLst>
                <a:ext uri="{FF2B5EF4-FFF2-40B4-BE49-F238E27FC236}">
                  <a16:creationId xmlns:a16="http://schemas.microsoft.com/office/drawing/2014/main" id="{1B3B227F-3CCA-4C14-87B8-D592A83BF675}"/>
                </a:ext>
              </a:extLst>
            </p:cNvPr>
            <p:cNvSpPr/>
            <p:nvPr/>
          </p:nvSpPr>
          <p:spPr>
            <a:xfrm>
              <a:off x="5638384" y="3843302"/>
              <a:ext cx="3429000" cy="161468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2E4C4E4-FA73-4B5B-B2BB-FCC786E7C2D1}"/>
                </a:ext>
              </a:extLst>
            </p:cNvPr>
            <p:cNvSpPr/>
            <p:nvPr/>
          </p:nvSpPr>
          <p:spPr>
            <a:xfrm>
              <a:off x="6070185" y="4279061"/>
              <a:ext cx="923281" cy="2421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网络设备</a:t>
              </a:r>
              <a:endPara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37928F3-F849-4A5A-B75A-7F430F76261E}"/>
                </a:ext>
              </a:extLst>
            </p:cNvPr>
            <p:cNvSpPr/>
            <p:nvPr/>
          </p:nvSpPr>
          <p:spPr>
            <a:xfrm>
              <a:off x="6257482" y="4700329"/>
              <a:ext cx="923281" cy="2421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网络设备</a:t>
              </a:r>
              <a:endPara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510AF08-D3A8-4363-935B-6162BC000AB4}"/>
                </a:ext>
              </a:extLst>
            </p:cNvPr>
            <p:cNvSpPr/>
            <p:nvPr/>
          </p:nvSpPr>
          <p:spPr>
            <a:xfrm>
              <a:off x="7335950" y="4857799"/>
              <a:ext cx="923281" cy="2421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网络设备</a:t>
              </a:r>
              <a:endPara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0B9AB3-233C-41BD-8346-51744CEAC090}"/>
                </a:ext>
              </a:extLst>
            </p:cNvPr>
            <p:cNvSpPr/>
            <p:nvPr/>
          </p:nvSpPr>
          <p:spPr>
            <a:xfrm>
              <a:off x="7335950" y="4471729"/>
              <a:ext cx="923281" cy="2421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网络设备</a:t>
              </a:r>
              <a:endPara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9829908-695C-4917-9D01-FD4E9C508675}"/>
                </a:ext>
              </a:extLst>
            </p:cNvPr>
            <p:cNvSpPr txBox="1"/>
            <p:nvPr/>
          </p:nvSpPr>
          <p:spPr>
            <a:xfrm>
              <a:off x="7104435" y="4030799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SDN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数据平面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5ACD78E7-193D-44EF-ABC2-274372959090}"/>
              </a:ext>
            </a:extLst>
          </p:cNvPr>
          <p:cNvSpPr/>
          <p:nvPr/>
        </p:nvSpPr>
        <p:spPr>
          <a:xfrm>
            <a:off x="6654796" y="2607742"/>
            <a:ext cx="187297" cy="627964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0A8C56E9-27F8-46BD-B37F-9707B8823C43}"/>
              </a:ext>
            </a:extLst>
          </p:cNvPr>
          <p:cNvSpPr/>
          <p:nvPr/>
        </p:nvSpPr>
        <p:spPr>
          <a:xfrm>
            <a:off x="6654796" y="3665748"/>
            <a:ext cx="187297" cy="627964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3D90C6-DAE2-44BD-9985-AD7CA039BD94}"/>
              </a:ext>
            </a:extLst>
          </p:cNvPr>
          <p:cNvSpPr txBox="1"/>
          <p:nvPr/>
        </p:nvSpPr>
        <p:spPr>
          <a:xfrm>
            <a:off x="6862772" y="27656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北向接口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27CF92-A616-480C-8D78-963963082185}"/>
              </a:ext>
            </a:extLst>
          </p:cNvPr>
          <p:cNvSpPr txBox="1"/>
          <p:nvPr/>
        </p:nvSpPr>
        <p:spPr>
          <a:xfrm>
            <a:off x="6862772" y="38105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南向接口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9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安全组已有工作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45160E3-D562-4D44-AF8F-2DCE1157590E}"/>
              </a:ext>
            </a:extLst>
          </p:cNvPr>
          <p:cNvSpPr/>
          <p:nvPr/>
        </p:nvSpPr>
        <p:spPr>
          <a:xfrm>
            <a:off x="2" y="1006741"/>
            <a:ext cx="5393266" cy="361076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自主可控网络设备与协议安全性分析技术项目</a:t>
            </a:r>
            <a:endParaRPr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EA4AF-DAA8-4C2A-9BE1-38B2055503B6}"/>
              </a:ext>
            </a:extLst>
          </p:cNvPr>
          <p:cNvSpPr txBox="1"/>
          <p:nvPr/>
        </p:nvSpPr>
        <p:spPr>
          <a:xfrm>
            <a:off x="387662" y="1727738"/>
            <a:ext cx="303287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研究对象：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自主可控网络协议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自主可控网络设备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研究目标：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形成对自主可控网络设备和协议的全面安全性分析技术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协议形式化建模与安全性分析技术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设备渗透测试报文自动生成技术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专利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论文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篇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21D7C0B-2544-45AF-B61D-DF6425FE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7265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3724CBE9-CC5E-4B1F-BF20-2106FE8C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117" y="4909709"/>
            <a:ext cx="4989034" cy="126329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608C2DA-82DF-423B-91B4-23FFCAC0F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118" y="2338597"/>
            <a:ext cx="4929457" cy="1891002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DEFB81C9-22FE-4EF0-A813-19322B01DD62}"/>
              </a:ext>
            </a:extLst>
          </p:cNvPr>
          <p:cNvSpPr/>
          <p:nvPr/>
        </p:nvSpPr>
        <p:spPr>
          <a:xfrm>
            <a:off x="3754118" y="1795879"/>
            <a:ext cx="3467949" cy="326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网络协议形式化建模与安全性分析技术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98C27A-8FE3-4B5E-92E0-DD4E2FF14E10}"/>
              </a:ext>
            </a:extLst>
          </p:cNvPr>
          <p:cNvSpPr/>
          <p:nvPr/>
        </p:nvSpPr>
        <p:spPr>
          <a:xfrm>
            <a:off x="3754117" y="4405183"/>
            <a:ext cx="3467949" cy="326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设备渗透测试报文自动生成技术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3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43AEEC-BF2C-4D2A-9BDD-C814D77E0875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45" name="文本框 44"/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F344FDB-ABC5-4783-9DC7-082CF37D03A2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AutoShape 5"/>
          <p:cNvSpPr>
            <a:spLocks noChangeArrowheads="1"/>
          </p:cNvSpPr>
          <p:nvPr/>
        </p:nvSpPr>
        <p:spPr bwMode="auto">
          <a:xfrm>
            <a:off x="1982216" y="1386296"/>
            <a:ext cx="5525074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网络安全与模糊测试简述</a:t>
            </a:r>
          </a:p>
        </p:txBody>
      </p:sp>
      <p:sp>
        <p:nvSpPr>
          <p:cNvPr id="167" name="AutoShape 8"/>
          <p:cNvSpPr>
            <a:spLocks noChangeArrowheads="1"/>
          </p:cNvSpPr>
          <p:nvPr/>
        </p:nvSpPr>
        <p:spPr bwMode="auto">
          <a:xfrm>
            <a:off x="1680591" y="1237071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" name="Text Box 10"/>
          <p:cNvSpPr txBox="1">
            <a:spLocks noChangeArrowheads="1"/>
          </p:cNvSpPr>
          <p:nvPr/>
        </p:nvSpPr>
        <p:spPr bwMode="auto">
          <a:xfrm>
            <a:off x="1834579" y="1335496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" name="AutoShape 15"/>
          <p:cNvSpPr>
            <a:spLocks noChangeArrowheads="1"/>
          </p:cNvSpPr>
          <p:nvPr/>
        </p:nvSpPr>
        <p:spPr bwMode="auto">
          <a:xfrm>
            <a:off x="1938335" y="236427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安全组介绍</a:t>
            </a:r>
          </a:p>
        </p:txBody>
      </p:sp>
      <p:sp>
        <p:nvSpPr>
          <p:cNvPr id="179" name="AutoShape 12"/>
          <p:cNvSpPr>
            <a:spLocks noChangeArrowheads="1"/>
          </p:cNvSpPr>
          <p:nvPr/>
        </p:nvSpPr>
        <p:spPr bwMode="auto">
          <a:xfrm>
            <a:off x="1636708" y="224362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" name="Text Box 14"/>
          <p:cNvSpPr txBox="1">
            <a:spLocks noChangeArrowheads="1"/>
          </p:cNvSpPr>
          <p:nvPr/>
        </p:nvSpPr>
        <p:spPr bwMode="auto">
          <a:xfrm>
            <a:off x="1789608" y="234204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AutoShape 15"/>
          <p:cNvSpPr>
            <a:spLocks noChangeArrowheads="1"/>
          </p:cNvSpPr>
          <p:nvPr/>
        </p:nvSpPr>
        <p:spPr bwMode="auto">
          <a:xfrm>
            <a:off x="1938335" y="338614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安全组已有工作</a:t>
            </a:r>
            <a:r>
              <a:rPr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2" name="AutoShape 12"/>
          <p:cNvSpPr>
            <a:spLocks noChangeArrowheads="1"/>
          </p:cNvSpPr>
          <p:nvPr/>
        </p:nvSpPr>
        <p:spPr bwMode="auto">
          <a:xfrm>
            <a:off x="1636708" y="326549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" name="Text Box 14"/>
          <p:cNvSpPr txBox="1">
            <a:spLocks noChangeArrowheads="1"/>
          </p:cNvSpPr>
          <p:nvPr/>
        </p:nvSpPr>
        <p:spPr bwMode="auto">
          <a:xfrm>
            <a:off x="1789608" y="336391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AutoShape 15"/>
          <p:cNvSpPr>
            <a:spLocks noChangeArrowheads="1"/>
          </p:cNvSpPr>
          <p:nvPr/>
        </p:nvSpPr>
        <p:spPr bwMode="auto">
          <a:xfrm>
            <a:off x="1982214" y="440940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安全组目前工作</a:t>
            </a:r>
            <a:r>
              <a:rPr lang="en-US" altLang="zh-CN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5" name="AutoShape 12"/>
          <p:cNvSpPr>
            <a:spLocks noChangeArrowheads="1"/>
          </p:cNvSpPr>
          <p:nvPr/>
        </p:nvSpPr>
        <p:spPr bwMode="auto">
          <a:xfrm>
            <a:off x="1680589" y="428875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" name="Text Box 14"/>
          <p:cNvSpPr txBox="1">
            <a:spLocks noChangeArrowheads="1"/>
          </p:cNvSpPr>
          <p:nvPr/>
        </p:nvSpPr>
        <p:spPr bwMode="auto">
          <a:xfrm>
            <a:off x="1833489" y="438717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D3351087-BD87-4D74-946C-EC9F7C18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214" y="543266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安全组未来方向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EDA6C277-CBD9-4081-B194-38505EFB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589" y="531201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B6ACC243-B0CF-47D6-8B0B-692B83723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489" y="541043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7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28"/>
    </mc:Choice>
    <mc:Fallback xmlns="">
      <p:transition advTm="18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43AEEC-BF2C-4D2A-9BDD-C814D77E0875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45" name="文本框 44"/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F344FDB-ABC5-4783-9DC7-082CF37D03A2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AutoShape 5"/>
          <p:cNvSpPr>
            <a:spLocks noChangeArrowheads="1"/>
          </p:cNvSpPr>
          <p:nvPr/>
        </p:nvSpPr>
        <p:spPr bwMode="auto">
          <a:xfrm>
            <a:off x="1982216" y="1386296"/>
            <a:ext cx="5525074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网络安全与模糊测试简述</a:t>
            </a:r>
          </a:p>
        </p:txBody>
      </p:sp>
      <p:sp>
        <p:nvSpPr>
          <p:cNvPr id="167" name="AutoShape 8"/>
          <p:cNvSpPr>
            <a:spLocks noChangeArrowheads="1"/>
          </p:cNvSpPr>
          <p:nvPr/>
        </p:nvSpPr>
        <p:spPr bwMode="auto">
          <a:xfrm>
            <a:off x="1680591" y="1237071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" name="Text Box 10"/>
          <p:cNvSpPr txBox="1">
            <a:spLocks noChangeArrowheads="1"/>
          </p:cNvSpPr>
          <p:nvPr/>
        </p:nvSpPr>
        <p:spPr bwMode="auto">
          <a:xfrm>
            <a:off x="1834579" y="1335496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" name="AutoShape 15"/>
          <p:cNvSpPr>
            <a:spLocks noChangeArrowheads="1"/>
          </p:cNvSpPr>
          <p:nvPr/>
        </p:nvSpPr>
        <p:spPr bwMode="auto">
          <a:xfrm>
            <a:off x="1938335" y="236427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安全组介绍</a:t>
            </a:r>
          </a:p>
        </p:txBody>
      </p:sp>
      <p:sp>
        <p:nvSpPr>
          <p:cNvPr id="179" name="AutoShape 12"/>
          <p:cNvSpPr>
            <a:spLocks noChangeArrowheads="1"/>
          </p:cNvSpPr>
          <p:nvPr/>
        </p:nvSpPr>
        <p:spPr bwMode="auto">
          <a:xfrm>
            <a:off x="1636708" y="224362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" name="Text Box 14"/>
          <p:cNvSpPr txBox="1">
            <a:spLocks noChangeArrowheads="1"/>
          </p:cNvSpPr>
          <p:nvPr/>
        </p:nvSpPr>
        <p:spPr bwMode="auto">
          <a:xfrm>
            <a:off x="1789608" y="234204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AutoShape 15"/>
          <p:cNvSpPr>
            <a:spLocks noChangeArrowheads="1"/>
          </p:cNvSpPr>
          <p:nvPr/>
        </p:nvSpPr>
        <p:spPr bwMode="auto">
          <a:xfrm>
            <a:off x="1938335" y="338614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安全组已有工作</a:t>
            </a:r>
            <a:r>
              <a:rPr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2" name="AutoShape 12"/>
          <p:cNvSpPr>
            <a:spLocks noChangeArrowheads="1"/>
          </p:cNvSpPr>
          <p:nvPr/>
        </p:nvSpPr>
        <p:spPr bwMode="auto">
          <a:xfrm>
            <a:off x="1636708" y="326549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" name="Text Box 14"/>
          <p:cNvSpPr txBox="1">
            <a:spLocks noChangeArrowheads="1"/>
          </p:cNvSpPr>
          <p:nvPr/>
        </p:nvSpPr>
        <p:spPr bwMode="auto">
          <a:xfrm>
            <a:off x="1789608" y="336391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AutoShape 15"/>
          <p:cNvSpPr>
            <a:spLocks noChangeArrowheads="1"/>
          </p:cNvSpPr>
          <p:nvPr/>
        </p:nvSpPr>
        <p:spPr bwMode="auto">
          <a:xfrm>
            <a:off x="1982214" y="440940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安全组目前工作</a:t>
            </a:r>
            <a:r>
              <a:rPr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5" name="AutoShape 12"/>
          <p:cNvSpPr>
            <a:spLocks noChangeArrowheads="1"/>
          </p:cNvSpPr>
          <p:nvPr/>
        </p:nvSpPr>
        <p:spPr bwMode="auto">
          <a:xfrm>
            <a:off x="1680589" y="428875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" name="Text Box 14"/>
          <p:cNvSpPr txBox="1">
            <a:spLocks noChangeArrowheads="1"/>
          </p:cNvSpPr>
          <p:nvPr/>
        </p:nvSpPr>
        <p:spPr bwMode="auto">
          <a:xfrm>
            <a:off x="1833489" y="438717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D3351087-BD87-4D74-946C-EC9F7C18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214" y="543266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安全组未来方向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EDA6C277-CBD9-4081-B194-38505EFB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589" y="531201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B6ACC243-B0CF-47D6-8B0B-692B83723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489" y="541043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28"/>
    </mc:Choice>
    <mc:Fallback xmlns="">
      <p:transition advTm="182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安全组目前工作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45160E3-D562-4D44-AF8F-2DCE1157590E}"/>
              </a:ext>
            </a:extLst>
          </p:cNvPr>
          <p:cNvSpPr/>
          <p:nvPr/>
        </p:nvSpPr>
        <p:spPr>
          <a:xfrm>
            <a:off x="0" y="1006741"/>
            <a:ext cx="4368799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智能计算框架的安全性分析技术项目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D8584B8-0D0E-4AE7-BA12-9028FEFF6C11}"/>
              </a:ext>
            </a:extLst>
          </p:cNvPr>
          <p:cNvSpPr/>
          <p:nvPr/>
        </p:nvSpPr>
        <p:spPr>
          <a:xfrm>
            <a:off x="2498505" y="2207393"/>
            <a:ext cx="4535630" cy="427128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830A05-8B7C-4614-81E2-48D86BBF6BF5}"/>
              </a:ext>
            </a:extLst>
          </p:cNvPr>
          <p:cNvSpPr/>
          <p:nvPr/>
        </p:nvSpPr>
        <p:spPr>
          <a:xfrm>
            <a:off x="440711" y="2207393"/>
            <a:ext cx="1697405" cy="4271284"/>
          </a:xfrm>
          <a:prstGeom prst="rect">
            <a:avLst/>
          </a:prstGeom>
          <a:solidFill>
            <a:schemeClr val="bg1"/>
          </a:solidFill>
          <a:ln w="28575">
            <a:solidFill>
              <a:srgbClr val="0432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CB7CB66-77A8-43A6-AC55-A900212F10FB}"/>
              </a:ext>
            </a:extLst>
          </p:cNvPr>
          <p:cNvSpPr/>
          <p:nvPr/>
        </p:nvSpPr>
        <p:spPr>
          <a:xfrm>
            <a:off x="4940116" y="1337330"/>
            <a:ext cx="1614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b="1" kern="1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研究重点</a:t>
            </a:r>
            <a:endParaRPr lang="en-US" altLang="zh-CN" sz="2400" b="1" kern="100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AD0519-D107-47A9-A141-91F16904CBBA}"/>
              </a:ext>
            </a:extLst>
          </p:cNvPr>
          <p:cNvSpPr/>
          <p:nvPr/>
        </p:nvSpPr>
        <p:spPr>
          <a:xfrm>
            <a:off x="7493805" y="2202562"/>
            <a:ext cx="1271875" cy="427128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kern="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脆弱性验证及利用</a:t>
            </a:r>
            <a:endParaRPr lang="en-US" altLang="zh-CN" sz="32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769153D-B1FD-48A6-9BDE-435A713A8F91}"/>
              </a:ext>
            </a:extLst>
          </p:cNvPr>
          <p:cNvSpPr/>
          <p:nvPr/>
        </p:nvSpPr>
        <p:spPr>
          <a:xfrm>
            <a:off x="4900361" y="2732186"/>
            <a:ext cx="2019790" cy="3603914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A5ED572-BEB2-41DB-B184-9FA6964B7040}"/>
              </a:ext>
            </a:extLst>
          </p:cNvPr>
          <p:cNvSpPr/>
          <p:nvPr/>
        </p:nvSpPr>
        <p:spPr>
          <a:xfrm>
            <a:off x="5014990" y="4439112"/>
            <a:ext cx="1799985" cy="74078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差异测试技术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66C7BA3-49E0-4067-8191-F702AEE5D160}"/>
              </a:ext>
            </a:extLst>
          </p:cNvPr>
          <p:cNvSpPr/>
          <p:nvPr/>
        </p:nvSpPr>
        <p:spPr>
          <a:xfrm>
            <a:off x="5013435" y="3078618"/>
            <a:ext cx="1799985" cy="91165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智能混合模糊测试技术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C2C79FD-CCBC-439A-9AEE-6D36C97FE997}"/>
              </a:ext>
            </a:extLst>
          </p:cNvPr>
          <p:cNvSpPr/>
          <p:nvPr/>
        </p:nvSpPr>
        <p:spPr>
          <a:xfrm>
            <a:off x="2889061" y="3078617"/>
            <a:ext cx="1708037" cy="1135982"/>
          </a:xfrm>
          <a:prstGeom prst="rect">
            <a:avLst/>
          </a:prstGeom>
          <a:solidFill>
            <a:srgbClr val="FF9300"/>
          </a:solidFill>
          <a:ln>
            <a:solidFill>
              <a:schemeClr val="accent2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输入数据安全性处理缺陷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模型超参、测试数据、</a:t>
            </a:r>
            <a:r>
              <a:rPr lang="en-US" altLang="zh-CN" sz="1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调用序列）</a:t>
            </a:r>
            <a:endParaRPr lang="en-US" altLang="zh-CN" sz="1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445AB8-18E4-4A96-A36F-6470E09CCC9A}"/>
              </a:ext>
            </a:extLst>
          </p:cNvPr>
          <p:cNvSpPr/>
          <p:nvPr/>
        </p:nvSpPr>
        <p:spPr>
          <a:xfrm>
            <a:off x="2889062" y="4400977"/>
            <a:ext cx="1708036" cy="818675"/>
          </a:xfrm>
          <a:prstGeom prst="rect">
            <a:avLst/>
          </a:prstGeom>
          <a:solidFill>
            <a:srgbClr val="FF9300"/>
          </a:solidFill>
          <a:ln>
            <a:solidFill>
              <a:schemeClr val="accent2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计算逻辑问题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27065D7-7B72-4200-9F95-64D8AE854FCE}"/>
              </a:ext>
            </a:extLst>
          </p:cNvPr>
          <p:cNvSpPr/>
          <p:nvPr/>
        </p:nvSpPr>
        <p:spPr>
          <a:xfrm>
            <a:off x="2889062" y="5395790"/>
            <a:ext cx="1708036" cy="756699"/>
          </a:xfrm>
          <a:prstGeom prst="rect">
            <a:avLst/>
          </a:prstGeom>
          <a:solidFill>
            <a:srgbClr val="FF9300"/>
          </a:solidFill>
          <a:ln>
            <a:solidFill>
              <a:schemeClr val="accent2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算法设计缺陷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DCC9A1-78D9-4AB1-B874-AECDF0991E5A}"/>
              </a:ext>
            </a:extLst>
          </p:cNvPr>
          <p:cNvSpPr/>
          <p:nvPr/>
        </p:nvSpPr>
        <p:spPr>
          <a:xfrm>
            <a:off x="4992433" y="5439581"/>
            <a:ext cx="1841083" cy="70930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调研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4CE86D6-4707-41C7-8B90-31537145615C}"/>
              </a:ext>
            </a:extLst>
          </p:cNvPr>
          <p:cNvSpPr/>
          <p:nvPr/>
        </p:nvSpPr>
        <p:spPr>
          <a:xfrm>
            <a:off x="2686753" y="2738530"/>
            <a:ext cx="2049537" cy="3597569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2C831D0-9AB4-41B2-89D8-207BE2DDBB09}"/>
              </a:ext>
            </a:extLst>
          </p:cNvPr>
          <p:cNvSpPr/>
          <p:nvPr/>
        </p:nvSpPr>
        <p:spPr>
          <a:xfrm>
            <a:off x="6891916" y="5116751"/>
            <a:ext cx="744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kern="100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en-US" altLang="zh-CN" sz="1600" kern="100" dirty="0">
              <a:solidFill>
                <a:srgbClr val="00B050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0191F3-D011-4578-B346-8BAAB967F3CB}"/>
              </a:ext>
            </a:extLst>
          </p:cNvPr>
          <p:cNvSpPr/>
          <p:nvPr/>
        </p:nvSpPr>
        <p:spPr>
          <a:xfrm>
            <a:off x="491442" y="163430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b="1" kern="1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研究对象</a:t>
            </a:r>
            <a:endParaRPr lang="en-US" altLang="zh-CN" sz="2800" b="1" kern="100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9E19D31-40FE-43C6-83B9-E52CCE5074FE}"/>
              </a:ext>
            </a:extLst>
          </p:cNvPr>
          <p:cNvSpPr/>
          <p:nvPr/>
        </p:nvSpPr>
        <p:spPr>
          <a:xfrm>
            <a:off x="453049" y="2228209"/>
            <a:ext cx="1563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400" b="1" kern="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智能计算框架</a:t>
            </a:r>
            <a:endParaRPr lang="en-US" altLang="zh-CN" sz="2400" b="1" kern="0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77DBF3B-0E1F-40E0-B14D-21DEB21EBA00}"/>
              </a:ext>
            </a:extLst>
          </p:cNvPr>
          <p:cNvSpPr/>
          <p:nvPr/>
        </p:nvSpPr>
        <p:spPr>
          <a:xfrm>
            <a:off x="4006168" y="2208300"/>
            <a:ext cx="173156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脆弱性测试</a:t>
            </a:r>
            <a:endParaRPr lang="en-US" altLang="zh-CN" sz="32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BA8ACE3-E78A-4D4F-BB77-AA573A50ED3A}"/>
              </a:ext>
            </a:extLst>
          </p:cNvPr>
          <p:cNvSpPr/>
          <p:nvPr/>
        </p:nvSpPr>
        <p:spPr>
          <a:xfrm>
            <a:off x="937706" y="6073736"/>
            <a:ext cx="462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000" b="1" kern="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C237813-ADD7-4E20-943A-14A2AE884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1" y="4080031"/>
            <a:ext cx="1247891" cy="807987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B826E20C-BFD3-4781-A68C-3C80D92A7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70" y="4979464"/>
            <a:ext cx="965200" cy="1066800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75CF72C8-3E4C-4D82-9A29-396FB220E88E}"/>
              </a:ext>
            </a:extLst>
          </p:cNvPr>
          <p:cNvGrpSpPr/>
          <p:nvPr/>
        </p:nvGrpSpPr>
        <p:grpSpPr>
          <a:xfrm>
            <a:off x="735935" y="3067222"/>
            <a:ext cx="1150281" cy="748374"/>
            <a:chOff x="723746" y="2489615"/>
            <a:chExt cx="1150281" cy="748374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AA0ABA11-E946-4666-9BCA-1F98936F9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667" t="4646"/>
            <a:stretch/>
          </p:blipFill>
          <p:spPr>
            <a:xfrm>
              <a:off x="723746" y="2980863"/>
              <a:ext cx="1150281" cy="257126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D84CCA68-E3B1-475D-9767-6F72CCD3C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0810" y="2489615"/>
              <a:ext cx="491248" cy="491248"/>
            </a:xfrm>
            <a:prstGeom prst="rect">
              <a:avLst/>
            </a:prstGeom>
          </p:spPr>
        </p:pic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FE755EA8-5A5B-4CA8-AAB7-33C6A6CC6728}"/>
              </a:ext>
            </a:extLst>
          </p:cNvPr>
          <p:cNvSpPr/>
          <p:nvPr/>
        </p:nvSpPr>
        <p:spPr>
          <a:xfrm>
            <a:off x="4906947" y="3961999"/>
            <a:ext cx="1083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400" kern="100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提供模型</a:t>
            </a:r>
            <a:r>
              <a:rPr lang="en-US" altLang="zh-CN" sz="1400" kern="100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1400" kern="100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验证集数据</a:t>
            </a:r>
            <a:endParaRPr lang="en-US" altLang="zh-CN" sz="1400" kern="100" dirty="0">
              <a:solidFill>
                <a:srgbClr val="00B050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箭头: 右 33">
            <a:extLst>
              <a:ext uri="{FF2B5EF4-FFF2-40B4-BE49-F238E27FC236}">
                <a16:creationId xmlns:a16="http://schemas.microsoft.com/office/drawing/2014/main" id="{3165F08F-3BB2-468E-9223-6F3328A613D0}"/>
              </a:ext>
            </a:extLst>
          </p:cNvPr>
          <p:cNvSpPr/>
          <p:nvPr/>
        </p:nvSpPr>
        <p:spPr>
          <a:xfrm>
            <a:off x="2151498" y="4091911"/>
            <a:ext cx="326200" cy="52052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8" name="箭头: 右 33">
            <a:extLst>
              <a:ext uri="{FF2B5EF4-FFF2-40B4-BE49-F238E27FC236}">
                <a16:creationId xmlns:a16="http://schemas.microsoft.com/office/drawing/2014/main" id="{B92757FE-18F3-4E39-A0C2-66DCACC1E9B9}"/>
              </a:ext>
            </a:extLst>
          </p:cNvPr>
          <p:cNvSpPr/>
          <p:nvPr/>
        </p:nvSpPr>
        <p:spPr>
          <a:xfrm>
            <a:off x="4616070" y="5592460"/>
            <a:ext cx="367357" cy="37625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9" name="箭头: 右 33">
            <a:extLst>
              <a:ext uri="{FF2B5EF4-FFF2-40B4-BE49-F238E27FC236}">
                <a16:creationId xmlns:a16="http://schemas.microsoft.com/office/drawing/2014/main" id="{B1276959-655C-4EBF-9731-6FBF15D44E13}"/>
              </a:ext>
            </a:extLst>
          </p:cNvPr>
          <p:cNvSpPr/>
          <p:nvPr/>
        </p:nvSpPr>
        <p:spPr>
          <a:xfrm>
            <a:off x="4626826" y="4623254"/>
            <a:ext cx="367357" cy="37625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D097400-FDA9-4608-A296-763123187CF4}"/>
              </a:ext>
            </a:extLst>
          </p:cNvPr>
          <p:cNvSpPr/>
          <p:nvPr/>
        </p:nvSpPr>
        <p:spPr>
          <a:xfrm>
            <a:off x="2805124" y="273218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脆弱性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91" name="箭头: 右 33">
            <a:extLst>
              <a:ext uri="{FF2B5EF4-FFF2-40B4-BE49-F238E27FC236}">
                <a16:creationId xmlns:a16="http://schemas.microsoft.com/office/drawing/2014/main" id="{44C6C9D3-9A21-4CDE-AB5C-6A3D5B9AB673}"/>
              </a:ext>
            </a:extLst>
          </p:cNvPr>
          <p:cNvSpPr/>
          <p:nvPr/>
        </p:nvSpPr>
        <p:spPr>
          <a:xfrm>
            <a:off x="4626826" y="3422634"/>
            <a:ext cx="367357" cy="37625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6E5E9A2-A44F-4784-9D0B-89F058E67557}"/>
              </a:ext>
            </a:extLst>
          </p:cNvPr>
          <p:cNvGrpSpPr/>
          <p:nvPr/>
        </p:nvGrpSpPr>
        <p:grpSpPr>
          <a:xfrm>
            <a:off x="6833945" y="3347391"/>
            <a:ext cx="650432" cy="2722845"/>
            <a:chOff x="6997147" y="2907124"/>
            <a:chExt cx="529295" cy="2722845"/>
          </a:xfrm>
        </p:grpSpPr>
        <p:sp>
          <p:nvSpPr>
            <p:cNvPr id="93" name="箭头: 右 33">
              <a:extLst>
                <a:ext uri="{FF2B5EF4-FFF2-40B4-BE49-F238E27FC236}">
                  <a16:creationId xmlns:a16="http://schemas.microsoft.com/office/drawing/2014/main" id="{7ED280DC-9305-4B3F-831C-4D6E027CA6CE}"/>
                </a:ext>
              </a:extLst>
            </p:cNvPr>
            <p:cNvSpPr/>
            <p:nvPr/>
          </p:nvSpPr>
          <p:spPr>
            <a:xfrm>
              <a:off x="6997147" y="2907124"/>
              <a:ext cx="529295" cy="37625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0432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4" name="箭头: 右 33">
              <a:extLst>
                <a:ext uri="{FF2B5EF4-FFF2-40B4-BE49-F238E27FC236}">
                  <a16:creationId xmlns:a16="http://schemas.microsoft.com/office/drawing/2014/main" id="{660AF2BF-D851-4D24-B935-A96B6C61AA78}"/>
                </a:ext>
              </a:extLst>
            </p:cNvPr>
            <p:cNvSpPr/>
            <p:nvPr/>
          </p:nvSpPr>
          <p:spPr>
            <a:xfrm>
              <a:off x="7004820" y="4235249"/>
              <a:ext cx="512354" cy="37625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0432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5" name="箭头: 右 33">
              <a:extLst>
                <a:ext uri="{FF2B5EF4-FFF2-40B4-BE49-F238E27FC236}">
                  <a16:creationId xmlns:a16="http://schemas.microsoft.com/office/drawing/2014/main" id="{EEA50846-74CB-4442-9CDE-157EA7D68354}"/>
                </a:ext>
              </a:extLst>
            </p:cNvPr>
            <p:cNvSpPr/>
            <p:nvPr/>
          </p:nvSpPr>
          <p:spPr>
            <a:xfrm>
              <a:off x="7016780" y="5253715"/>
              <a:ext cx="509364" cy="37625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0432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F589A5CD-F6FE-4EB3-B793-D345EA2BE469}"/>
              </a:ext>
            </a:extLst>
          </p:cNvPr>
          <p:cNvSpPr/>
          <p:nvPr/>
        </p:nvSpPr>
        <p:spPr>
          <a:xfrm>
            <a:off x="4974047" y="27081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432FF"/>
                </a:solidFill>
              </a:rPr>
              <a:t>手段</a:t>
            </a:r>
          </a:p>
        </p:txBody>
      </p:sp>
      <p:sp>
        <p:nvSpPr>
          <p:cNvPr id="97" name="左大括号 96">
            <a:extLst>
              <a:ext uri="{FF2B5EF4-FFF2-40B4-BE49-F238E27FC236}">
                <a16:creationId xmlns:a16="http://schemas.microsoft.com/office/drawing/2014/main" id="{8DE31CF4-1B05-4D28-9E4A-9DC85256A159}"/>
              </a:ext>
            </a:extLst>
          </p:cNvPr>
          <p:cNvSpPr/>
          <p:nvPr/>
        </p:nvSpPr>
        <p:spPr>
          <a:xfrm rot="5400000">
            <a:off x="5482021" y="-1144588"/>
            <a:ext cx="301236" cy="6243622"/>
          </a:xfrm>
          <a:prstGeom prst="leftBrace">
            <a:avLst>
              <a:gd name="adj1" fmla="val 127897"/>
              <a:gd name="adj2" fmla="val 4973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D2A6BCB-94D7-4C1E-92F1-34B900BDBEF1}"/>
              </a:ext>
            </a:extLst>
          </p:cNvPr>
          <p:cNvSpPr/>
          <p:nvPr/>
        </p:nvSpPr>
        <p:spPr>
          <a:xfrm>
            <a:off x="6901878" y="2790857"/>
            <a:ext cx="744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kern="100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崩溃输入</a:t>
            </a:r>
            <a:endParaRPr lang="en-US" altLang="zh-CN" sz="1600" kern="100" dirty="0">
              <a:solidFill>
                <a:srgbClr val="00B050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77F50A3-86E2-43B9-83FC-84CBFB50D94F}"/>
              </a:ext>
            </a:extLst>
          </p:cNvPr>
          <p:cNvSpPr/>
          <p:nvPr/>
        </p:nvSpPr>
        <p:spPr>
          <a:xfrm>
            <a:off x="6902591" y="4031188"/>
            <a:ext cx="744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kern="100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异常输入</a:t>
            </a:r>
            <a:endParaRPr lang="en-US" altLang="zh-CN" sz="1600" kern="100" dirty="0">
              <a:solidFill>
                <a:srgbClr val="00B050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箭头: 右 33">
            <a:extLst>
              <a:ext uri="{FF2B5EF4-FFF2-40B4-BE49-F238E27FC236}">
                <a16:creationId xmlns:a16="http://schemas.microsoft.com/office/drawing/2014/main" id="{B076EFB7-A9D8-4952-BBCA-7EE36AB751BC}"/>
              </a:ext>
            </a:extLst>
          </p:cNvPr>
          <p:cNvSpPr/>
          <p:nvPr/>
        </p:nvSpPr>
        <p:spPr>
          <a:xfrm rot="5400000">
            <a:off x="5821931" y="4111130"/>
            <a:ext cx="384982" cy="1947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安全组目前工作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98691876-D044-4552-8305-DDC80B0A124E}"/>
              </a:ext>
            </a:extLst>
          </p:cNvPr>
          <p:cNvSpPr/>
          <p:nvPr/>
        </p:nvSpPr>
        <p:spPr>
          <a:xfrm>
            <a:off x="0" y="1006741"/>
            <a:ext cx="4876800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网络化复杂软件系统的配置安全分析技术</a:t>
            </a:r>
            <a:endParaRPr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0E5174-8A4F-4BDB-84E1-41FD8CA1BA42}"/>
              </a:ext>
            </a:extLst>
          </p:cNvPr>
          <p:cNvGrpSpPr/>
          <p:nvPr/>
        </p:nvGrpSpPr>
        <p:grpSpPr>
          <a:xfrm>
            <a:off x="5051041" y="1412245"/>
            <a:ext cx="3246786" cy="2497721"/>
            <a:chOff x="546903" y="1037705"/>
            <a:chExt cx="3246786" cy="2497721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19D3C870-A808-42E2-A442-F0BA539AFB18}"/>
                </a:ext>
              </a:extLst>
            </p:cNvPr>
            <p:cNvGrpSpPr/>
            <p:nvPr/>
          </p:nvGrpSpPr>
          <p:grpSpPr>
            <a:xfrm>
              <a:off x="2351604" y="1037705"/>
              <a:ext cx="1442085" cy="984885"/>
              <a:chOff x="119348" y="2348880"/>
              <a:chExt cx="2362200" cy="1511300"/>
            </a:xfrm>
          </p:grpSpPr>
          <p:pic>
            <p:nvPicPr>
              <p:cNvPr id="11" name="Picture 9">
                <a:extLst>
                  <a:ext uri="{FF2B5EF4-FFF2-40B4-BE49-F238E27FC236}">
                    <a16:creationId xmlns:a16="http://schemas.microsoft.com/office/drawing/2014/main" id="{5FC47444-6F5A-4273-9972-A8C27C656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48" y="2348880"/>
                <a:ext cx="2362200" cy="1511300"/>
              </a:xfrm>
              <a:prstGeom prst="rect">
                <a:avLst/>
              </a:prstGeom>
            </p:spPr>
          </p:pic>
          <p:pic>
            <p:nvPicPr>
              <p:cNvPr id="12" name="Picture 14">
                <a:extLst>
                  <a:ext uri="{FF2B5EF4-FFF2-40B4-BE49-F238E27FC236}">
                    <a16:creationId xmlns:a16="http://schemas.microsoft.com/office/drawing/2014/main" id="{C10B1DEE-A2BB-4E63-9570-E7384DB05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291" y="2561456"/>
                <a:ext cx="854399" cy="867544"/>
              </a:xfrm>
              <a:prstGeom prst="rect">
                <a:avLst/>
              </a:prstGeom>
            </p:spPr>
          </p:pic>
        </p:grpSp>
        <p:pic>
          <p:nvPicPr>
            <p:cNvPr id="13" name="Picture 32">
              <a:extLst>
                <a:ext uri="{FF2B5EF4-FFF2-40B4-BE49-F238E27FC236}">
                  <a16:creationId xmlns:a16="http://schemas.microsoft.com/office/drawing/2014/main" id="{9754D68F-AF1B-4C00-B2FD-31564A4A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948" y="1507184"/>
              <a:ext cx="901753" cy="15105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34">
              <a:extLst>
                <a:ext uri="{FF2B5EF4-FFF2-40B4-BE49-F238E27FC236}">
                  <a16:creationId xmlns:a16="http://schemas.microsoft.com/office/drawing/2014/main" id="{774143E3-8647-4999-AFC3-ED81F39DD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21"/>
            <a:stretch/>
          </p:blipFill>
          <p:spPr>
            <a:xfrm>
              <a:off x="1028965" y="1642582"/>
              <a:ext cx="811111" cy="16349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36">
              <a:extLst>
                <a:ext uri="{FF2B5EF4-FFF2-40B4-BE49-F238E27FC236}">
                  <a16:creationId xmlns:a16="http://schemas.microsoft.com/office/drawing/2014/main" id="{0AF76A95-EC5D-4823-903B-A0A75D67F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54" y="1764043"/>
              <a:ext cx="946143" cy="1559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38">
              <a:extLst>
                <a:ext uri="{FF2B5EF4-FFF2-40B4-BE49-F238E27FC236}">
                  <a16:creationId xmlns:a16="http://schemas.microsoft.com/office/drawing/2014/main" id="{99C9FC0A-07E7-4319-8AE9-2941EF6ED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03" y="1929577"/>
              <a:ext cx="938466" cy="15818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44">
              <a:extLst>
                <a:ext uri="{FF2B5EF4-FFF2-40B4-BE49-F238E27FC236}">
                  <a16:creationId xmlns:a16="http://schemas.microsoft.com/office/drawing/2014/main" id="{2EF651F6-5423-48D4-A33B-A3564611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49288" y="2110030"/>
              <a:ext cx="1396456" cy="9644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3">
              <a:extLst>
                <a:ext uri="{FF2B5EF4-FFF2-40B4-BE49-F238E27FC236}">
                  <a16:creationId xmlns:a16="http://schemas.microsoft.com/office/drawing/2014/main" id="{2A1D3A74-9424-4DF2-A436-F55A2D83D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2077"/>
            <a:stretch>
              <a:fillRect/>
            </a:stretch>
          </p:blipFill>
          <p:spPr>
            <a:xfrm>
              <a:off x="2021855" y="2302389"/>
              <a:ext cx="1434447" cy="906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ïś1îďê">
              <a:extLst>
                <a:ext uri="{FF2B5EF4-FFF2-40B4-BE49-F238E27FC236}">
                  <a16:creationId xmlns:a16="http://schemas.microsoft.com/office/drawing/2014/main" id="{95DDD0FB-A288-47B9-85A3-53EEB19B6511}"/>
                </a:ext>
              </a:extLst>
            </p:cNvPr>
            <p:cNvSpPr/>
            <p:nvPr/>
          </p:nvSpPr>
          <p:spPr>
            <a:xfrm>
              <a:off x="1439035" y="3209139"/>
              <a:ext cx="1048232" cy="326287"/>
            </a:xfrm>
            <a:prstGeom prst="round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/>
                <a:t>Configuration</a:t>
              </a:r>
              <a:endParaRPr lang="zh-CN" altLang="en-US" sz="1200" b="1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AC840D-BC71-4017-8308-53A077EDC1AB}"/>
              </a:ext>
            </a:extLst>
          </p:cNvPr>
          <p:cNvCxnSpPr>
            <a:cxnSpLocks/>
          </p:cNvCxnSpPr>
          <p:nvPr/>
        </p:nvCxnSpPr>
        <p:spPr>
          <a:xfrm>
            <a:off x="7775293" y="4948163"/>
            <a:ext cx="395337" cy="0"/>
          </a:xfrm>
          <a:prstGeom prst="straightConnector1">
            <a:avLst/>
          </a:prstGeom>
          <a:ln>
            <a:solidFill>
              <a:srgbClr val="E4ECF5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2" name="Picture 2" descr="You Cannot Fix What You Cannot Find! --- An Investigation of Fault Lo…">
            <a:extLst>
              <a:ext uri="{FF2B5EF4-FFF2-40B4-BE49-F238E27FC236}">
                <a16:creationId xmlns:a16="http://schemas.microsoft.com/office/drawing/2014/main" id="{744B4A09-6238-4742-834D-FE0E47FE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891" y="4441624"/>
            <a:ext cx="3186337" cy="17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îŝliďè">
            <a:extLst>
              <a:ext uri="{FF2B5EF4-FFF2-40B4-BE49-F238E27FC236}">
                <a16:creationId xmlns:a16="http://schemas.microsoft.com/office/drawing/2014/main" id="{69C007E2-649A-4FF7-9862-4002299A3275}"/>
              </a:ext>
            </a:extLst>
          </p:cNvPr>
          <p:cNvSpPr/>
          <p:nvPr/>
        </p:nvSpPr>
        <p:spPr>
          <a:xfrm>
            <a:off x="4999656" y="4374141"/>
            <a:ext cx="3363907" cy="5023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600" b="1" dirty="0"/>
              <a:t>Automatic Program Repair</a:t>
            </a:r>
            <a:endParaRPr lang="zh-CN" altLang="en-US" sz="1600" b="1" dirty="0"/>
          </a:p>
        </p:txBody>
      </p:sp>
      <p:sp>
        <p:nvSpPr>
          <p:cNvPr id="24" name="ïSḷîḓé">
            <a:extLst>
              <a:ext uri="{FF2B5EF4-FFF2-40B4-BE49-F238E27FC236}">
                <a16:creationId xmlns:a16="http://schemas.microsoft.com/office/drawing/2014/main" id="{9D3B651B-7322-4ECA-80F3-D432856790C1}"/>
              </a:ext>
            </a:extLst>
          </p:cNvPr>
          <p:cNvSpPr txBox="1"/>
          <p:nvPr/>
        </p:nvSpPr>
        <p:spPr>
          <a:xfrm>
            <a:off x="5012267" y="3980687"/>
            <a:ext cx="3313214" cy="295454"/>
          </a:xfrm>
          <a:prstGeom prst="rect">
            <a:avLst/>
          </a:prstGeom>
        </p:spPr>
        <p:txBody>
          <a:bodyPr vert="horz" wrap="none" lIns="0" tIns="0" rIns="0" bIns="0" anchor="ctr" anchorCtr="0">
            <a:noAutofit/>
          </a:bodyPr>
          <a:lstStyle/>
          <a:p>
            <a:pPr algn="ctr"/>
            <a:r>
              <a:rPr lang="zh-CN" altLang="en-US" sz="1600" b="1" kern="9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复杂软件配置模糊测试</a:t>
            </a:r>
          </a:p>
        </p:txBody>
      </p:sp>
      <p:sp>
        <p:nvSpPr>
          <p:cNvPr id="25" name="ïSḷîḓé">
            <a:extLst>
              <a:ext uri="{FF2B5EF4-FFF2-40B4-BE49-F238E27FC236}">
                <a16:creationId xmlns:a16="http://schemas.microsoft.com/office/drawing/2014/main" id="{85A29306-D84C-4F51-A41C-3E26EF23CE7D}"/>
              </a:ext>
            </a:extLst>
          </p:cNvPr>
          <p:cNvSpPr txBox="1"/>
          <p:nvPr/>
        </p:nvSpPr>
        <p:spPr>
          <a:xfrm>
            <a:off x="5079891" y="6248160"/>
            <a:ext cx="3313215" cy="295454"/>
          </a:xfrm>
          <a:prstGeom prst="rect">
            <a:avLst/>
          </a:prstGeom>
        </p:spPr>
        <p:txBody>
          <a:bodyPr vert="horz" wrap="none" lIns="0" tIns="0" rIns="0" bIns="0" anchor="ctr" anchorCtr="0">
            <a:noAutofit/>
          </a:bodyPr>
          <a:lstStyle/>
          <a:p>
            <a:pPr algn="ctr"/>
            <a:r>
              <a:rPr lang="zh-CN" altLang="en-US" sz="1600" b="1" kern="9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复杂软件配置缺陷定位与修复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4A6D7E-52D0-45C1-A6BE-B0ECC8656B51}"/>
              </a:ext>
            </a:extLst>
          </p:cNvPr>
          <p:cNvSpPr txBox="1"/>
          <p:nvPr/>
        </p:nvSpPr>
        <p:spPr>
          <a:xfrm>
            <a:off x="387662" y="1727738"/>
            <a:ext cx="4176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研究对象：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网络化复杂软件系统的配置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网络化复杂软件系统的输入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网络化复杂软件系统的漏洞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研究重点：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基于覆盖率的配置安全测试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配置安全缺陷定位和修复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7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43AEEC-BF2C-4D2A-9BDD-C814D77E0875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45" name="文本框 44"/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F344FDB-ABC5-4783-9DC7-082CF37D03A2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AutoShape 5"/>
          <p:cNvSpPr>
            <a:spLocks noChangeArrowheads="1"/>
          </p:cNvSpPr>
          <p:nvPr/>
        </p:nvSpPr>
        <p:spPr bwMode="auto">
          <a:xfrm>
            <a:off x="1982216" y="1386296"/>
            <a:ext cx="5525074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网络安全与模糊测试简述</a:t>
            </a:r>
          </a:p>
        </p:txBody>
      </p:sp>
      <p:sp>
        <p:nvSpPr>
          <p:cNvPr id="167" name="AutoShape 8"/>
          <p:cNvSpPr>
            <a:spLocks noChangeArrowheads="1"/>
          </p:cNvSpPr>
          <p:nvPr/>
        </p:nvSpPr>
        <p:spPr bwMode="auto">
          <a:xfrm>
            <a:off x="1680591" y="1237071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" name="Text Box 10"/>
          <p:cNvSpPr txBox="1">
            <a:spLocks noChangeArrowheads="1"/>
          </p:cNvSpPr>
          <p:nvPr/>
        </p:nvSpPr>
        <p:spPr bwMode="auto">
          <a:xfrm>
            <a:off x="1834579" y="1335496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8" name="AutoShape 15"/>
          <p:cNvSpPr>
            <a:spLocks noChangeArrowheads="1"/>
          </p:cNvSpPr>
          <p:nvPr/>
        </p:nvSpPr>
        <p:spPr bwMode="auto">
          <a:xfrm>
            <a:off x="1938335" y="236427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安全组介绍</a:t>
            </a:r>
          </a:p>
        </p:txBody>
      </p:sp>
      <p:sp>
        <p:nvSpPr>
          <p:cNvPr id="179" name="AutoShape 12"/>
          <p:cNvSpPr>
            <a:spLocks noChangeArrowheads="1"/>
          </p:cNvSpPr>
          <p:nvPr/>
        </p:nvSpPr>
        <p:spPr bwMode="auto">
          <a:xfrm>
            <a:off x="1636708" y="224362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" name="Text Box 14"/>
          <p:cNvSpPr txBox="1">
            <a:spLocks noChangeArrowheads="1"/>
          </p:cNvSpPr>
          <p:nvPr/>
        </p:nvSpPr>
        <p:spPr bwMode="auto">
          <a:xfrm>
            <a:off x="1789608" y="234204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AutoShape 15"/>
          <p:cNvSpPr>
            <a:spLocks noChangeArrowheads="1"/>
          </p:cNvSpPr>
          <p:nvPr/>
        </p:nvSpPr>
        <p:spPr bwMode="auto">
          <a:xfrm>
            <a:off x="1938335" y="3386142"/>
            <a:ext cx="556895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安全组已有工作</a:t>
            </a:r>
            <a:r>
              <a:rPr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2" name="AutoShape 12"/>
          <p:cNvSpPr>
            <a:spLocks noChangeArrowheads="1"/>
          </p:cNvSpPr>
          <p:nvPr/>
        </p:nvSpPr>
        <p:spPr bwMode="auto">
          <a:xfrm>
            <a:off x="1636708" y="326549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" name="Text Box 14"/>
          <p:cNvSpPr txBox="1">
            <a:spLocks noChangeArrowheads="1"/>
          </p:cNvSpPr>
          <p:nvPr/>
        </p:nvSpPr>
        <p:spPr bwMode="auto">
          <a:xfrm>
            <a:off x="1789608" y="336391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AutoShape 15"/>
          <p:cNvSpPr>
            <a:spLocks noChangeArrowheads="1"/>
          </p:cNvSpPr>
          <p:nvPr/>
        </p:nvSpPr>
        <p:spPr bwMode="auto">
          <a:xfrm>
            <a:off x="1982214" y="440940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安全组目前工作</a:t>
            </a:r>
            <a:r>
              <a:rPr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</a:t>
            </a:r>
          </a:p>
        </p:txBody>
      </p:sp>
      <p:sp>
        <p:nvSpPr>
          <p:cNvPr id="185" name="AutoShape 12"/>
          <p:cNvSpPr>
            <a:spLocks noChangeArrowheads="1"/>
          </p:cNvSpPr>
          <p:nvPr/>
        </p:nvSpPr>
        <p:spPr bwMode="auto">
          <a:xfrm>
            <a:off x="1680589" y="428875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" name="Text Box 14"/>
          <p:cNvSpPr txBox="1">
            <a:spLocks noChangeArrowheads="1"/>
          </p:cNvSpPr>
          <p:nvPr/>
        </p:nvSpPr>
        <p:spPr bwMode="auto">
          <a:xfrm>
            <a:off x="1833489" y="438717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D3351087-BD87-4D74-946C-EC9F7C18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214" y="5432662"/>
            <a:ext cx="5525074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D4E9FF"/>
              </a:gs>
              <a:gs pos="100000">
                <a:srgbClr val="3399FF"/>
              </a:gs>
            </a:gsLst>
            <a:lin ang="5400000" scaled="1"/>
          </a:gradFill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安全组未来方向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EDA6C277-CBD9-4081-B194-38505EFB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589" y="5312012"/>
            <a:ext cx="685800" cy="685800"/>
          </a:xfrm>
          <a:prstGeom prst="diamond">
            <a:avLst/>
          </a:prstGeom>
          <a:solidFill>
            <a:srgbClr val="3399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  <a:defRPr/>
            </a:pPr>
            <a:endParaRPr lang="zh-CN" altLang="zh-CN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B6ACC243-B0CF-47D6-8B0B-692B83723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489" y="541043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spcBef>
                <a:spcPct val="0"/>
              </a:spcBef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6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28"/>
    </mc:Choice>
    <mc:Fallback xmlns="">
      <p:transition advTm="182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安全组未来方向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1B4C01-1D1A-4069-8DC2-6990567F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96" y="871067"/>
            <a:ext cx="7792590" cy="128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模糊测试工具研发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脆弱性自动定位和修复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网络协议模糊测试的新需求解决方案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6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4D6CBB-8D86-4DBB-8760-A9DD7B355676}"/>
              </a:ext>
            </a:extLst>
          </p:cNvPr>
          <p:cNvGrpSpPr>
            <a:grpSpLocks noChangeAspect="1"/>
          </p:cNvGrpSpPr>
          <p:nvPr/>
        </p:nvGrpSpPr>
        <p:grpSpPr>
          <a:xfrm>
            <a:off x="6638857" y="4461647"/>
            <a:ext cx="2208901" cy="2160000"/>
            <a:chOff x="3624107" y="1216857"/>
            <a:chExt cx="4943892" cy="4834443"/>
          </a:xfrm>
          <a:solidFill>
            <a:srgbClr val="005CA1"/>
          </a:solidFill>
        </p:grpSpPr>
        <p:grpSp>
          <p:nvGrpSpPr>
            <p:cNvPr id="3" name="íṧḷïḋê">
              <a:extLst>
                <a:ext uri="{FF2B5EF4-FFF2-40B4-BE49-F238E27FC236}">
                  <a16:creationId xmlns:a16="http://schemas.microsoft.com/office/drawing/2014/main" id="{D2F6004A-564D-4133-8D66-22FAD76A2F4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624107" y="1417621"/>
              <a:ext cx="4724962" cy="4606085"/>
              <a:chOff x="1233" y="982"/>
              <a:chExt cx="1035" cy="1009"/>
            </a:xfrm>
            <a:grpFill/>
          </p:grpSpPr>
          <p:sp>
            <p:nvSpPr>
              <p:cNvPr id="148" name="îSlïḑe">
                <a:extLst>
                  <a:ext uri="{FF2B5EF4-FFF2-40B4-BE49-F238E27FC236}">
                    <a16:creationId xmlns:a16="http://schemas.microsoft.com/office/drawing/2014/main" id="{58572B2C-2AB3-47AC-B45D-FC3280242713}"/>
                  </a:ext>
                </a:extLst>
              </p:cNvPr>
              <p:cNvSpPr/>
              <p:nvPr userDrawn="1"/>
            </p:nvSpPr>
            <p:spPr bwMode="auto">
              <a:xfrm>
                <a:off x="1471" y="1055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1 w 3"/>
                  <a:gd name="T5" fmla="*/ 1 h 2"/>
                  <a:gd name="T6" fmla="*/ 0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  <a:gd name="T12" fmla="*/ 2 w 3"/>
                  <a:gd name="T13" fmla="*/ 1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49" name="ïṣ1iḍê">
                <a:extLst>
                  <a:ext uri="{FF2B5EF4-FFF2-40B4-BE49-F238E27FC236}">
                    <a16:creationId xmlns:a16="http://schemas.microsoft.com/office/drawing/2014/main" id="{C8B5510A-04F6-4428-8912-47E0A8104491}"/>
                  </a:ext>
                </a:extLst>
              </p:cNvPr>
              <p:cNvSpPr/>
              <p:nvPr userDrawn="1"/>
            </p:nvSpPr>
            <p:spPr bwMode="auto">
              <a:xfrm>
                <a:off x="1467" y="1053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2 h 2"/>
                  <a:gd name="T8" fmla="*/ 2 w 4"/>
                  <a:gd name="T9" fmla="*/ 2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0" name="íṡľîḋé">
                <a:extLst>
                  <a:ext uri="{FF2B5EF4-FFF2-40B4-BE49-F238E27FC236}">
                    <a16:creationId xmlns:a16="http://schemas.microsoft.com/office/drawing/2014/main" id="{E7C2FEF6-BE89-438E-BBD6-219E3E752FA8}"/>
                  </a:ext>
                </a:extLst>
              </p:cNvPr>
              <p:cNvSpPr/>
              <p:nvPr userDrawn="1"/>
            </p:nvSpPr>
            <p:spPr bwMode="auto">
              <a:xfrm>
                <a:off x="1467" y="1053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2 h 2"/>
                  <a:gd name="T8" fmla="*/ 2 w 4"/>
                  <a:gd name="T9" fmla="*/ 2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1" name="îšḷíḍê">
                <a:extLst>
                  <a:ext uri="{FF2B5EF4-FFF2-40B4-BE49-F238E27FC236}">
                    <a16:creationId xmlns:a16="http://schemas.microsoft.com/office/drawing/2014/main" id="{A1E388AB-A918-47DB-A0B9-55CC22C1C501}"/>
                  </a:ext>
                </a:extLst>
              </p:cNvPr>
              <p:cNvSpPr/>
              <p:nvPr userDrawn="1"/>
            </p:nvSpPr>
            <p:spPr bwMode="auto">
              <a:xfrm>
                <a:off x="1475" y="1044"/>
                <a:ext cx="14" cy="7"/>
              </a:xfrm>
              <a:custGeom>
                <a:avLst/>
                <a:gdLst>
                  <a:gd name="T0" fmla="*/ 7 w 7"/>
                  <a:gd name="T1" fmla="*/ 0 h 3"/>
                  <a:gd name="T2" fmla="*/ 7 w 7"/>
                  <a:gd name="T3" fmla="*/ 0 h 3"/>
                  <a:gd name="T4" fmla="*/ 0 w 7"/>
                  <a:gd name="T5" fmla="*/ 3 h 3"/>
                  <a:gd name="T6" fmla="*/ 2 w 7"/>
                  <a:gd name="T7" fmla="*/ 2 h 3"/>
                  <a:gd name="T8" fmla="*/ 4 w 7"/>
                  <a:gd name="T9" fmla="*/ 2 h 3"/>
                  <a:gd name="T10" fmla="*/ 5 w 7"/>
                  <a:gd name="T11" fmla="*/ 1 h 3"/>
                  <a:gd name="T12" fmla="*/ 6 w 7"/>
                  <a:gd name="T13" fmla="*/ 1 h 3"/>
                  <a:gd name="T14" fmla="*/ 7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3" y="1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2" name="ïṡ1íḓê">
                <a:extLst>
                  <a:ext uri="{FF2B5EF4-FFF2-40B4-BE49-F238E27FC236}">
                    <a16:creationId xmlns:a16="http://schemas.microsoft.com/office/drawing/2014/main" id="{B179F8CE-ABCE-40C7-954C-9EADB4A61103}"/>
                  </a:ext>
                </a:extLst>
              </p:cNvPr>
              <p:cNvSpPr/>
              <p:nvPr userDrawn="1"/>
            </p:nvSpPr>
            <p:spPr bwMode="auto">
              <a:xfrm>
                <a:off x="1464" y="1049"/>
                <a:ext cx="17" cy="8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0 w 8"/>
                  <a:gd name="T5" fmla="*/ 4 h 4"/>
                  <a:gd name="T6" fmla="*/ 5 w 8"/>
                  <a:gd name="T7" fmla="*/ 2 h 4"/>
                  <a:gd name="T8" fmla="*/ 5 w 8"/>
                  <a:gd name="T9" fmla="*/ 2 h 4"/>
                  <a:gd name="T10" fmla="*/ 5 w 8"/>
                  <a:gd name="T11" fmla="*/ 2 h 4"/>
                  <a:gd name="T12" fmla="*/ 6 w 8"/>
                  <a:gd name="T13" fmla="*/ 1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7" y="1"/>
                      <a:pt x="7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3" name="ïśḻîďé">
                <a:extLst>
                  <a:ext uri="{FF2B5EF4-FFF2-40B4-BE49-F238E27FC236}">
                    <a16:creationId xmlns:a16="http://schemas.microsoft.com/office/drawing/2014/main" id="{A74EC1CE-BA60-45E6-9476-C9C315980024}"/>
                  </a:ext>
                </a:extLst>
              </p:cNvPr>
              <p:cNvSpPr/>
              <p:nvPr userDrawn="1"/>
            </p:nvSpPr>
            <p:spPr bwMode="auto">
              <a:xfrm>
                <a:off x="1481" y="1049"/>
                <a:ext cx="4" cy="4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1 w 2"/>
                  <a:gd name="T15" fmla="*/ 1 h 2"/>
                  <a:gd name="T16" fmla="*/ 2 w 2"/>
                  <a:gd name="T17" fmla="*/ 0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4" name="i$ľïḑè">
                <a:extLst>
                  <a:ext uri="{FF2B5EF4-FFF2-40B4-BE49-F238E27FC236}">
                    <a16:creationId xmlns:a16="http://schemas.microsoft.com/office/drawing/2014/main" id="{1243E31D-866C-4652-985E-1F08C55CC425}"/>
                  </a:ext>
                </a:extLst>
              </p:cNvPr>
              <p:cNvSpPr/>
              <p:nvPr userDrawn="1"/>
            </p:nvSpPr>
            <p:spPr bwMode="auto">
              <a:xfrm>
                <a:off x="1458" y="1065"/>
                <a:ext cx="4" cy="4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5" name="îsľîḍé">
                <a:extLst>
                  <a:ext uri="{FF2B5EF4-FFF2-40B4-BE49-F238E27FC236}">
                    <a16:creationId xmlns:a16="http://schemas.microsoft.com/office/drawing/2014/main" id="{FE24CB9D-26D7-450C-AB51-0C13E8C70CF9}"/>
                  </a:ext>
                </a:extLst>
              </p:cNvPr>
              <p:cNvSpPr/>
              <p:nvPr userDrawn="1"/>
            </p:nvSpPr>
            <p:spPr bwMode="auto">
              <a:xfrm>
                <a:off x="1441" y="1074"/>
                <a:ext cx="26" cy="18"/>
              </a:xfrm>
              <a:custGeom>
                <a:avLst/>
                <a:gdLst>
                  <a:gd name="T0" fmla="*/ 12 w 12"/>
                  <a:gd name="T1" fmla="*/ 0 h 9"/>
                  <a:gd name="T2" fmla="*/ 11 w 12"/>
                  <a:gd name="T3" fmla="*/ 0 h 9"/>
                  <a:gd name="T4" fmla="*/ 11 w 12"/>
                  <a:gd name="T5" fmla="*/ 0 h 9"/>
                  <a:gd name="T6" fmla="*/ 9 w 12"/>
                  <a:gd name="T7" fmla="*/ 0 h 9"/>
                  <a:gd name="T8" fmla="*/ 4 w 12"/>
                  <a:gd name="T9" fmla="*/ 3 h 9"/>
                  <a:gd name="T10" fmla="*/ 4 w 12"/>
                  <a:gd name="T11" fmla="*/ 3 h 9"/>
                  <a:gd name="T12" fmla="*/ 5 w 12"/>
                  <a:gd name="T13" fmla="*/ 3 h 9"/>
                  <a:gd name="T14" fmla="*/ 5 w 12"/>
                  <a:gd name="T15" fmla="*/ 4 h 9"/>
                  <a:gd name="T16" fmla="*/ 2 w 12"/>
                  <a:gd name="T17" fmla="*/ 6 h 9"/>
                  <a:gd name="T18" fmla="*/ 2 w 12"/>
                  <a:gd name="T19" fmla="*/ 6 h 9"/>
                  <a:gd name="T20" fmla="*/ 2 w 12"/>
                  <a:gd name="T21" fmla="*/ 4 h 9"/>
                  <a:gd name="T22" fmla="*/ 0 w 12"/>
                  <a:gd name="T23" fmla="*/ 6 h 9"/>
                  <a:gd name="T24" fmla="*/ 0 w 12"/>
                  <a:gd name="T25" fmla="*/ 6 h 9"/>
                  <a:gd name="T26" fmla="*/ 0 w 12"/>
                  <a:gd name="T27" fmla="*/ 8 h 9"/>
                  <a:gd name="T28" fmla="*/ 0 w 12"/>
                  <a:gd name="T29" fmla="*/ 8 h 9"/>
                  <a:gd name="T30" fmla="*/ 0 w 12"/>
                  <a:gd name="T31" fmla="*/ 9 h 9"/>
                  <a:gd name="T32" fmla="*/ 0 w 12"/>
                  <a:gd name="T33" fmla="*/ 9 h 9"/>
                  <a:gd name="T34" fmla="*/ 1 w 12"/>
                  <a:gd name="T35" fmla="*/ 9 h 9"/>
                  <a:gd name="T36" fmla="*/ 8 w 12"/>
                  <a:gd name="T37" fmla="*/ 5 h 9"/>
                  <a:gd name="T38" fmla="*/ 8 w 12"/>
                  <a:gd name="T39" fmla="*/ 3 h 9"/>
                  <a:gd name="T40" fmla="*/ 8 w 12"/>
                  <a:gd name="T41" fmla="*/ 3 h 9"/>
                  <a:gd name="T42" fmla="*/ 7 w 12"/>
                  <a:gd name="T43" fmla="*/ 4 h 9"/>
                  <a:gd name="T44" fmla="*/ 10 w 12"/>
                  <a:gd name="T45" fmla="*/ 1 h 9"/>
                  <a:gd name="T46" fmla="*/ 12 w 12"/>
                  <a:gd name="T47" fmla="*/ 0 h 9"/>
                  <a:gd name="T48" fmla="*/ 12 w 12"/>
                  <a:gd name="T4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" h="9">
                    <a:moveTo>
                      <a:pt x="12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8" y="1"/>
                      <a:pt x="5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3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2" y="9"/>
                      <a:pt x="6" y="7"/>
                      <a:pt x="8" y="5"/>
                    </a:cubicBezTo>
                    <a:cubicBezTo>
                      <a:pt x="8" y="5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4"/>
                      <a:pt x="7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6" name="îşḷïďe">
                <a:extLst>
                  <a:ext uri="{FF2B5EF4-FFF2-40B4-BE49-F238E27FC236}">
                    <a16:creationId xmlns:a16="http://schemas.microsoft.com/office/drawing/2014/main" id="{37430AC3-FCA4-407A-B711-2C461CE024AC}"/>
                  </a:ext>
                </a:extLst>
              </p:cNvPr>
              <p:cNvSpPr/>
              <p:nvPr userDrawn="1"/>
            </p:nvSpPr>
            <p:spPr bwMode="auto">
              <a:xfrm>
                <a:off x="1429" y="1059"/>
                <a:ext cx="31" cy="17"/>
              </a:xfrm>
              <a:custGeom>
                <a:avLst/>
                <a:gdLst>
                  <a:gd name="T0" fmla="*/ 15 w 15"/>
                  <a:gd name="T1" fmla="*/ 0 h 8"/>
                  <a:gd name="T2" fmla="*/ 15 w 15"/>
                  <a:gd name="T3" fmla="*/ 0 h 8"/>
                  <a:gd name="T4" fmla="*/ 0 w 15"/>
                  <a:gd name="T5" fmla="*/ 8 h 8"/>
                  <a:gd name="T6" fmla="*/ 3 w 15"/>
                  <a:gd name="T7" fmla="*/ 7 h 8"/>
                  <a:gd name="T8" fmla="*/ 3 w 15"/>
                  <a:gd name="T9" fmla="*/ 7 h 8"/>
                  <a:gd name="T10" fmla="*/ 9 w 15"/>
                  <a:gd name="T11" fmla="*/ 3 h 8"/>
                  <a:gd name="T12" fmla="*/ 7 w 15"/>
                  <a:gd name="T13" fmla="*/ 5 h 8"/>
                  <a:gd name="T14" fmla="*/ 15 w 15"/>
                  <a:gd name="T15" fmla="*/ 0 h 8"/>
                  <a:gd name="T16" fmla="*/ 15 w 1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8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2" y="6"/>
                      <a:pt x="0" y="8"/>
                    </a:cubicBezTo>
                    <a:cubicBezTo>
                      <a:pt x="1" y="8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5" y="6"/>
                      <a:pt x="7" y="4"/>
                      <a:pt x="9" y="3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7" name="íśļídè">
                <a:extLst>
                  <a:ext uri="{FF2B5EF4-FFF2-40B4-BE49-F238E27FC236}">
                    <a16:creationId xmlns:a16="http://schemas.microsoft.com/office/drawing/2014/main" id="{8EE52EC9-2A21-4EDC-BEE2-B9448D8440A6}"/>
                  </a:ext>
                </a:extLst>
              </p:cNvPr>
              <p:cNvSpPr/>
              <p:nvPr userDrawn="1"/>
            </p:nvSpPr>
            <p:spPr bwMode="auto">
              <a:xfrm>
                <a:off x="1423" y="1107"/>
                <a:ext cx="16" cy="12"/>
              </a:xfrm>
              <a:custGeom>
                <a:avLst/>
                <a:gdLst>
                  <a:gd name="T0" fmla="*/ 6 w 8"/>
                  <a:gd name="T1" fmla="*/ 0 h 6"/>
                  <a:gd name="T2" fmla="*/ 6 w 8"/>
                  <a:gd name="T3" fmla="*/ 0 h 6"/>
                  <a:gd name="T4" fmla="*/ 5 w 8"/>
                  <a:gd name="T5" fmla="*/ 1 h 6"/>
                  <a:gd name="T6" fmla="*/ 2 w 8"/>
                  <a:gd name="T7" fmla="*/ 3 h 6"/>
                  <a:gd name="T8" fmla="*/ 0 w 8"/>
                  <a:gd name="T9" fmla="*/ 5 h 6"/>
                  <a:gd name="T10" fmla="*/ 0 w 8"/>
                  <a:gd name="T11" fmla="*/ 5 h 6"/>
                  <a:gd name="T12" fmla="*/ 0 w 8"/>
                  <a:gd name="T13" fmla="*/ 5 h 6"/>
                  <a:gd name="T14" fmla="*/ 0 w 8"/>
                  <a:gd name="T15" fmla="*/ 5 h 6"/>
                  <a:gd name="T16" fmla="*/ 1 w 8"/>
                  <a:gd name="T17" fmla="*/ 5 h 6"/>
                  <a:gd name="T18" fmla="*/ 1 w 8"/>
                  <a:gd name="T19" fmla="*/ 5 h 6"/>
                  <a:gd name="T20" fmla="*/ 2 w 8"/>
                  <a:gd name="T21" fmla="*/ 5 h 6"/>
                  <a:gd name="T22" fmla="*/ 2 w 8"/>
                  <a:gd name="T23" fmla="*/ 6 h 6"/>
                  <a:gd name="T24" fmla="*/ 3 w 8"/>
                  <a:gd name="T25" fmla="*/ 5 h 6"/>
                  <a:gd name="T26" fmla="*/ 7 w 8"/>
                  <a:gd name="T27" fmla="*/ 3 h 6"/>
                  <a:gd name="T28" fmla="*/ 7 w 8"/>
                  <a:gd name="T29" fmla="*/ 1 h 6"/>
                  <a:gd name="T30" fmla="*/ 6 w 8"/>
                  <a:gd name="T3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3"/>
                      <a:pt x="2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6" y="5"/>
                      <a:pt x="7" y="3"/>
                      <a:pt x="7" y="3"/>
                    </a:cubicBezTo>
                    <a:cubicBezTo>
                      <a:pt x="8" y="3"/>
                      <a:pt x="7" y="1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8" name="ïṣḻiḋe">
                <a:extLst>
                  <a:ext uri="{FF2B5EF4-FFF2-40B4-BE49-F238E27FC236}">
                    <a16:creationId xmlns:a16="http://schemas.microsoft.com/office/drawing/2014/main" id="{286CE1FC-B653-4458-A6C8-92F1B3E7F24E}"/>
                  </a:ext>
                </a:extLst>
              </p:cNvPr>
              <p:cNvSpPr/>
              <p:nvPr userDrawn="1"/>
            </p:nvSpPr>
            <p:spPr bwMode="auto">
              <a:xfrm>
                <a:off x="1437" y="1080"/>
                <a:ext cx="7" cy="6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2 h 3"/>
                  <a:gd name="T6" fmla="*/ 0 w 3"/>
                  <a:gd name="T7" fmla="*/ 2 h 3"/>
                  <a:gd name="T8" fmla="*/ 0 w 3"/>
                  <a:gd name="T9" fmla="*/ 2 h 3"/>
                  <a:gd name="T10" fmla="*/ 0 w 3"/>
                  <a:gd name="T11" fmla="*/ 2 h 3"/>
                  <a:gd name="T12" fmla="*/ 0 w 3"/>
                  <a:gd name="T13" fmla="*/ 3 h 3"/>
                  <a:gd name="T14" fmla="*/ 2 w 3"/>
                  <a:gd name="T15" fmla="*/ 1 h 3"/>
                  <a:gd name="T16" fmla="*/ 3 w 3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59" name="iṧľïḑe">
                <a:extLst>
                  <a:ext uri="{FF2B5EF4-FFF2-40B4-BE49-F238E27FC236}">
                    <a16:creationId xmlns:a16="http://schemas.microsoft.com/office/drawing/2014/main" id="{8F8BC549-36CE-40B3-B22C-8C41A07EF45F}"/>
                  </a:ext>
                </a:extLst>
              </p:cNvPr>
              <p:cNvSpPr/>
              <p:nvPr userDrawn="1"/>
            </p:nvSpPr>
            <p:spPr bwMode="auto">
              <a:xfrm>
                <a:off x="1571" y="1001"/>
                <a:ext cx="204" cy="148"/>
              </a:xfrm>
              <a:custGeom>
                <a:avLst/>
                <a:gdLst>
                  <a:gd name="T0" fmla="*/ 31 w 98"/>
                  <a:gd name="T1" fmla="*/ 2 h 71"/>
                  <a:gd name="T2" fmla="*/ 15 w 98"/>
                  <a:gd name="T3" fmla="*/ 7 h 71"/>
                  <a:gd name="T4" fmla="*/ 9 w 98"/>
                  <a:gd name="T5" fmla="*/ 10 h 71"/>
                  <a:gd name="T6" fmla="*/ 0 w 98"/>
                  <a:gd name="T7" fmla="*/ 14 h 71"/>
                  <a:gd name="T8" fmla="*/ 4 w 98"/>
                  <a:gd name="T9" fmla="*/ 16 h 71"/>
                  <a:gd name="T10" fmla="*/ 19 w 98"/>
                  <a:gd name="T11" fmla="*/ 16 h 71"/>
                  <a:gd name="T12" fmla="*/ 23 w 98"/>
                  <a:gd name="T13" fmla="*/ 29 h 71"/>
                  <a:gd name="T14" fmla="*/ 25 w 98"/>
                  <a:gd name="T15" fmla="*/ 34 h 71"/>
                  <a:gd name="T16" fmla="*/ 31 w 98"/>
                  <a:gd name="T17" fmla="*/ 33 h 71"/>
                  <a:gd name="T18" fmla="*/ 27 w 98"/>
                  <a:gd name="T19" fmla="*/ 42 h 71"/>
                  <a:gd name="T20" fmla="*/ 42 w 98"/>
                  <a:gd name="T21" fmla="*/ 69 h 71"/>
                  <a:gd name="T22" fmla="*/ 42 w 98"/>
                  <a:gd name="T23" fmla="*/ 69 h 71"/>
                  <a:gd name="T24" fmla="*/ 57 w 98"/>
                  <a:gd name="T25" fmla="*/ 70 h 71"/>
                  <a:gd name="T26" fmla="*/ 61 w 98"/>
                  <a:gd name="T27" fmla="*/ 51 h 71"/>
                  <a:gd name="T28" fmla="*/ 71 w 98"/>
                  <a:gd name="T29" fmla="*/ 47 h 71"/>
                  <a:gd name="T30" fmla="*/ 37 w 98"/>
                  <a:gd name="T31" fmla="*/ 2 h 71"/>
                  <a:gd name="T32" fmla="*/ 33 w 98"/>
                  <a:gd name="T33" fmla="*/ 2 h 71"/>
                  <a:gd name="T34" fmla="*/ 34 w 98"/>
                  <a:gd name="T35" fmla="*/ 2 h 71"/>
                  <a:gd name="T36" fmla="*/ 34 w 98"/>
                  <a:gd name="T37" fmla="*/ 2 h 71"/>
                  <a:gd name="T38" fmla="*/ 34 w 98"/>
                  <a:gd name="T39" fmla="*/ 2 h 71"/>
                  <a:gd name="T40" fmla="*/ 36 w 98"/>
                  <a:gd name="T41" fmla="*/ 1 h 71"/>
                  <a:gd name="T42" fmla="*/ 38 w 98"/>
                  <a:gd name="T43" fmla="*/ 1 h 71"/>
                  <a:gd name="T44" fmla="*/ 38 w 98"/>
                  <a:gd name="T45" fmla="*/ 1 h 71"/>
                  <a:gd name="T46" fmla="*/ 41 w 98"/>
                  <a:gd name="T47" fmla="*/ 1 h 71"/>
                  <a:gd name="T48" fmla="*/ 39 w 98"/>
                  <a:gd name="T49" fmla="*/ 1 h 71"/>
                  <a:gd name="T50" fmla="*/ 75 w 98"/>
                  <a:gd name="T51" fmla="*/ 44 h 71"/>
                  <a:gd name="T52" fmla="*/ 82 w 98"/>
                  <a:gd name="T53" fmla="*/ 38 h 71"/>
                  <a:gd name="T54" fmla="*/ 46 w 98"/>
                  <a:gd name="T55" fmla="*/ 0 h 71"/>
                  <a:gd name="T56" fmla="*/ 45 w 98"/>
                  <a:gd name="T57" fmla="*/ 1 h 71"/>
                  <a:gd name="T58" fmla="*/ 84 w 98"/>
                  <a:gd name="T59" fmla="*/ 38 h 71"/>
                  <a:gd name="T60" fmla="*/ 50 w 98"/>
                  <a:gd name="T61" fmla="*/ 0 h 71"/>
                  <a:gd name="T62" fmla="*/ 85 w 98"/>
                  <a:gd name="T63" fmla="*/ 37 h 71"/>
                  <a:gd name="T64" fmla="*/ 97 w 98"/>
                  <a:gd name="T65" fmla="*/ 32 h 71"/>
                  <a:gd name="T66" fmla="*/ 92 w 98"/>
                  <a:gd name="T67" fmla="*/ 25 h 71"/>
                  <a:gd name="T68" fmla="*/ 90 w 98"/>
                  <a:gd name="T69" fmla="*/ 18 h 71"/>
                  <a:gd name="T70" fmla="*/ 79 w 98"/>
                  <a:gd name="T71" fmla="*/ 8 h 71"/>
                  <a:gd name="T72" fmla="*/ 80 w 98"/>
                  <a:gd name="T73" fmla="*/ 8 h 71"/>
                  <a:gd name="T74" fmla="*/ 70 w 98"/>
                  <a:gd name="T75" fmla="*/ 2 h 71"/>
                  <a:gd name="T76" fmla="*/ 70 w 98"/>
                  <a:gd name="T77" fmla="*/ 1 h 71"/>
                  <a:gd name="T78" fmla="*/ 65 w 98"/>
                  <a:gd name="T79" fmla="*/ 1 h 71"/>
                  <a:gd name="T80" fmla="*/ 60 w 98"/>
                  <a:gd name="T81" fmla="*/ 2 h 71"/>
                  <a:gd name="T82" fmla="*/ 50 w 98"/>
                  <a:gd name="T8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8" h="71">
                    <a:moveTo>
                      <a:pt x="33" y="2"/>
                    </a:moveTo>
                    <a:cubicBezTo>
                      <a:pt x="33" y="2"/>
                      <a:pt x="32" y="2"/>
                      <a:pt x="31" y="2"/>
                    </a:cubicBezTo>
                    <a:cubicBezTo>
                      <a:pt x="21" y="3"/>
                      <a:pt x="13" y="7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1" y="9"/>
                      <a:pt x="9" y="10"/>
                    </a:cubicBezTo>
                    <a:cubicBezTo>
                      <a:pt x="9" y="10"/>
                      <a:pt x="3" y="11"/>
                      <a:pt x="1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1" y="16"/>
                      <a:pt x="15" y="16"/>
                      <a:pt x="17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26" y="24"/>
                      <a:pt x="24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30"/>
                      <a:pt x="24" y="30"/>
                      <a:pt x="25" y="31"/>
                    </a:cubicBezTo>
                    <a:cubicBezTo>
                      <a:pt x="25" y="32"/>
                      <a:pt x="25" y="33"/>
                      <a:pt x="25" y="34"/>
                    </a:cubicBezTo>
                    <a:cubicBezTo>
                      <a:pt x="27" y="34"/>
                      <a:pt x="28" y="33"/>
                      <a:pt x="29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4" y="35"/>
                      <a:pt x="33" y="38"/>
                      <a:pt x="33" y="38"/>
                    </a:cubicBezTo>
                    <a:cubicBezTo>
                      <a:pt x="31" y="40"/>
                      <a:pt x="28" y="40"/>
                      <a:pt x="27" y="42"/>
                    </a:cubicBezTo>
                    <a:cubicBezTo>
                      <a:pt x="26" y="43"/>
                      <a:pt x="25" y="46"/>
                      <a:pt x="26" y="48"/>
                    </a:cubicBezTo>
                    <a:cubicBezTo>
                      <a:pt x="26" y="48"/>
                      <a:pt x="37" y="67"/>
                      <a:pt x="42" y="69"/>
                    </a:cubicBezTo>
                    <a:cubicBezTo>
                      <a:pt x="40" y="30"/>
                      <a:pt x="38" y="13"/>
                      <a:pt x="35" y="5"/>
                    </a:cubicBezTo>
                    <a:cubicBezTo>
                      <a:pt x="38" y="12"/>
                      <a:pt x="39" y="26"/>
                      <a:pt x="42" y="69"/>
                    </a:cubicBezTo>
                    <a:cubicBezTo>
                      <a:pt x="50" y="70"/>
                      <a:pt x="53" y="71"/>
                      <a:pt x="55" y="71"/>
                    </a:cubicBezTo>
                    <a:cubicBezTo>
                      <a:pt x="56" y="71"/>
                      <a:pt x="56" y="70"/>
                      <a:pt x="57" y="70"/>
                    </a:cubicBezTo>
                    <a:cubicBezTo>
                      <a:pt x="58" y="68"/>
                      <a:pt x="60" y="56"/>
                      <a:pt x="60" y="56"/>
                    </a:cubicBezTo>
                    <a:cubicBezTo>
                      <a:pt x="61" y="55"/>
                      <a:pt x="60" y="53"/>
                      <a:pt x="61" y="51"/>
                    </a:cubicBezTo>
                    <a:cubicBezTo>
                      <a:pt x="61" y="50"/>
                      <a:pt x="61" y="50"/>
                      <a:pt x="65" y="49"/>
                    </a:cubicBezTo>
                    <a:cubicBezTo>
                      <a:pt x="67" y="48"/>
                      <a:pt x="69" y="48"/>
                      <a:pt x="71" y="4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6" y="2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moveTo>
                      <a:pt x="36" y="1"/>
                    </a:moveTo>
                    <a:cubicBezTo>
                      <a:pt x="36" y="1"/>
                      <a:pt x="35" y="1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2"/>
                      <a:pt x="36" y="2"/>
                      <a:pt x="37" y="2"/>
                    </a:cubicBezTo>
                    <a:cubicBezTo>
                      <a:pt x="36" y="1"/>
                      <a:pt x="36" y="1"/>
                      <a:pt x="36" y="1"/>
                    </a:cubicBezTo>
                    <a:moveTo>
                      <a:pt x="38" y="1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8" y="1"/>
                      <a:pt x="38" y="1"/>
                      <a:pt x="38" y="1"/>
                    </a:cubicBezTo>
                    <a:moveTo>
                      <a:pt x="43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5" y="46"/>
                      <a:pt x="75" y="45"/>
                      <a:pt x="75" y="44"/>
                    </a:cubicBezTo>
                    <a:cubicBezTo>
                      <a:pt x="75" y="42"/>
                      <a:pt x="76" y="41"/>
                      <a:pt x="77" y="40"/>
                    </a:cubicBezTo>
                    <a:cubicBezTo>
                      <a:pt x="79" y="39"/>
                      <a:pt x="81" y="39"/>
                      <a:pt x="82" y="38"/>
                    </a:cubicBezTo>
                    <a:cubicBezTo>
                      <a:pt x="43" y="1"/>
                      <a:pt x="43" y="1"/>
                      <a:pt x="43" y="1"/>
                    </a:cubicBezTo>
                    <a:moveTo>
                      <a:pt x="46" y="0"/>
                    </a:moveTo>
                    <a:cubicBezTo>
                      <a:pt x="45" y="0"/>
                      <a:pt x="45" y="0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46" y="0"/>
                      <a:pt x="46" y="0"/>
                      <a:pt x="46" y="0"/>
                    </a:cubicBezTo>
                    <a:moveTo>
                      <a:pt x="50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8" y="37"/>
                      <a:pt x="90" y="36"/>
                      <a:pt x="91" y="35"/>
                    </a:cubicBezTo>
                    <a:cubicBezTo>
                      <a:pt x="93" y="34"/>
                      <a:pt x="95" y="34"/>
                      <a:pt x="97" y="32"/>
                    </a:cubicBezTo>
                    <a:cubicBezTo>
                      <a:pt x="97" y="32"/>
                      <a:pt x="98" y="32"/>
                      <a:pt x="97" y="30"/>
                    </a:cubicBezTo>
                    <a:cubicBezTo>
                      <a:pt x="95" y="28"/>
                      <a:pt x="93" y="27"/>
                      <a:pt x="92" y="25"/>
                    </a:cubicBezTo>
                    <a:cubicBezTo>
                      <a:pt x="91" y="24"/>
                      <a:pt x="91" y="22"/>
                      <a:pt x="90" y="21"/>
                    </a:cubicBezTo>
                    <a:cubicBezTo>
                      <a:pt x="89" y="19"/>
                      <a:pt x="90" y="19"/>
                      <a:pt x="90" y="18"/>
                    </a:cubicBezTo>
                    <a:cubicBezTo>
                      <a:pt x="92" y="17"/>
                      <a:pt x="91" y="16"/>
                      <a:pt x="88" y="15"/>
                    </a:cubicBezTo>
                    <a:cubicBezTo>
                      <a:pt x="80" y="9"/>
                      <a:pt x="80" y="9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7" y="5"/>
                      <a:pt x="72" y="7"/>
                      <a:pt x="71" y="3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5" y="1"/>
                    </a:cubicBezTo>
                    <a:cubicBezTo>
                      <a:pt x="63" y="1"/>
                      <a:pt x="61" y="1"/>
                      <a:pt x="61" y="1"/>
                    </a:cubicBezTo>
                    <a:cubicBezTo>
                      <a:pt x="60" y="1"/>
                      <a:pt x="60" y="2"/>
                      <a:pt x="60" y="2"/>
                    </a:cubicBezTo>
                    <a:cubicBezTo>
                      <a:pt x="58" y="2"/>
                      <a:pt x="57" y="1"/>
                      <a:pt x="55" y="0"/>
                    </a:cubicBezTo>
                    <a:cubicBezTo>
                      <a:pt x="54" y="0"/>
                      <a:pt x="52" y="0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0" name="iṧlíḑè">
                <a:extLst>
                  <a:ext uri="{FF2B5EF4-FFF2-40B4-BE49-F238E27FC236}">
                    <a16:creationId xmlns:a16="http://schemas.microsoft.com/office/drawing/2014/main" id="{61DDCE1D-B927-4B33-89EF-1576B5467A98}"/>
                  </a:ext>
                </a:extLst>
              </p:cNvPr>
              <p:cNvSpPr/>
              <p:nvPr userDrawn="1"/>
            </p:nvSpPr>
            <p:spPr bwMode="auto">
              <a:xfrm>
                <a:off x="1510" y="1103"/>
                <a:ext cx="11" cy="10"/>
              </a:xfrm>
              <a:custGeom>
                <a:avLst/>
                <a:gdLst>
                  <a:gd name="T0" fmla="*/ 4 w 5"/>
                  <a:gd name="T1" fmla="*/ 0 h 5"/>
                  <a:gd name="T2" fmla="*/ 4 w 5"/>
                  <a:gd name="T3" fmla="*/ 0 h 5"/>
                  <a:gd name="T4" fmla="*/ 0 w 5"/>
                  <a:gd name="T5" fmla="*/ 2 h 5"/>
                  <a:gd name="T6" fmla="*/ 2 w 5"/>
                  <a:gd name="T7" fmla="*/ 5 h 5"/>
                  <a:gd name="T8" fmla="*/ 2 w 5"/>
                  <a:gd name="T9" fmla="*/ 5 h 5"/>
                  <a:gd name="T10" fmla="*/ 5 w 5"/>
                  <a:gd name="T11" fmla="*/ 2 h 5"/>
                  <a:gd name="T12" fmla="*/ 4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1" y="1"/>
                      <a:pt x="0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5" y="2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1" name="íSḻîḑê">
                <a:extLst>
                  <a:ext uri="{FF2B5EF4-FFF2-40B4-BE49-F238E27FC236}">
                    <a16:creationId xmlns:a16="http://schemas.microsoft.com/office/drawing/2014/main" id="{473BE2C0-8B9B-42DE-B095-ED83FE016637}"/>
                  </a:ext>
                </a:extLst>
              </p:cNvPr>
              <p:cNvSpPr/>
              <p:nvPr userDrawn="1"/>
            </p:nvSpPr>
            <p:spPr bwMode="auto">
              <a:xfrm>
                <a:off x="1517" y="1007"/>
                <a:ext cx="100" cy="39"/>
              </a:xfrm>
              <a:custGeom>
                <a:avLst/>
                <a:gdLst>
                  <a:gd name="T0" fmla="*/ 25 w 48"/>
                  <a:gd name="T1" fmla="*/ 6 h 19"/>
                  <a:gd name="T2" fmla="*/ 19 w 48"/>
                  <a:gd name="T3" fmla="*/ 8 h 19"/>
                  <a:gd name="T4" fmla="*/ 17 w 48"/>
                  <a:gd name="T5" fmla="*/ 8 h 19"/>
                  <a:gd name="T6" fmla="*/ 16 w 48"/>
                  <a:gd name="T7" fmla="*/ 10 h 19"/>
                  <a:gd name="T8" fmla="*/ 16 w 48"/>
                  <a:gd name="T9" fmla="*/ 10 h 19"/>
                  <a:gd name="T10" fmla="*/ 9 w 48"/>
                  <a:gd name="T11" fmla="*/ 13 h 19"/>
                  <a:gd name="T12" fmla="*/ 10 w 48"/>
                  <a:gd name="T13" fmla="*/ 13 h 19"/>
                  <a:gd name="T14" fmla="*/ 10 w 48"/>
                  <a:gd name="T15" fmla="*/ 14 h 19"/>
                  <a:gd name="T16" fmla="*/ 13 w 48"/>
                  <a:gd name="T17" fmla="*/ 13 h 19"/>
                  <a:gd name="T18" fmla="*/ 9 w 48"/>
                  <a:gd name="T19" fmla="*/ 14 h 19"/>
                  <a:gd name="T20" fmla="*/ 9 w 48"/>
                  <a:gd name="T21" fmla="*/ 14 h 19"/>
                  <a:gd name="T22" fmla="*/ 5 w 48"/>
                  <a:gd name="T23" fmla="*/ 16 h 19"/>
                  <a:gd name="T24" fmla="*/ 0 w 48"/>
                  <a:gd name="T25" fmla="*/ 18 h 19"/>
                  <a:gd name="T26" fmla="*/ 0 w 48"/>
                  <a:gd name="T27" fmla="*/ 19 h 19"/>
                  <a:gd name="T28" fmla="*/ 0 w 48"/>
                  <a:gd name="T29" fmla="*/ 19 h 19"/>
                  <a:gd name="T30" fmla="*/ 4 w 48"/>
                  <a:gd name="T31" fmla="*/ 18 h 19"/>
                  <a:gd name="T32" fmla="*/ 10 w 48"/>
                  <a:gd name="T33" fmla="*/ 17 h 19"/>
                  <a:gd name="T34" fmla="*/ 11 w 48"/>
                  <a:gd name="T35" fmla="*/ 17 h 19"/>
                  <a:gd name="T36" fmla="*/ 10 w 48"/>
                  <a:gd name="T37" fmla="*/ 17 h 19"/>
                  <a:gd name="T38" fmla="*/ 11 w 48"/>
                  <a:gd name="T39" fmla="*/ 17 h 19"/>
                  <a:gd name="T40" fmla="*/ 17 w 48"/>
                  <a:gd name="T41" fmla="*/ 14 h 19"/>
                  <a:gd name="T42" fmla="*/ 16 w 48"/>
                  <a:gd name="T43" fmla="*/ 14 h 19"/>
                  <a:gd name="T44" fmla="*/ 21 w 48"/>
                  <a:gd name="T45" fmla="*/ 11 h 19"/>
                  <a:gd name="T46" fmla="*/ 23 w 48"/>
                  <a:gd name="T47" fmla="*/ 10 h 19"/>
                  <a:gd name="T48" fmla="*/ 25 w 48"/>
                  <a:gd name="T49" fmla="*/ 6 h 19"/>
                  <a:gd name="T50" fmla="*/ 28 w 48"/>
                  <a:gd name="T51" fmla="*/ 5 h 19"/>
                  <a:gd name="T52" fmla="*/ 27 w 48"/>
                  <a:gd name="T53" fmla="*/ 5 h 19"/>
                  <a:gd name="T54" fmla="*/ 25 w 48"/>
                  <a:gd name="T55" fmla="*/ 9 h 19"/>
                  <a:gd name="T56" fmla="*/ 26 w 48"/>
                  <a:gd name="T57" fmla="*/ 9 h 19"/>
                  <a:gd name="T58" fmla="*/ 28 w 48"/>
                  <a:gd name="T59" fmla="*/ 5 h 19"/>
                  <a:gd name="T60" fmla="*/ 26 w 48"/>
                  <a:gd name="T61" fmla="*/ 4 h 19"/>
                  <a:gd name="T62" fmla="*/ 19 w 48"/>
                  <a:gd name="T63" fmla="*/ 7 h 19"/>
                  <a:gd name="T64" fmla="*/ 19 w 48"/>
                  <a:gd name="T65" fmla="*/ 7 h 19"/>
                  <a:gd name="T66" fmla="*/ 23 w 48"/>
                  <a:gd name="T67" fmla="*/ 6 h 19"/>
                  <a:gd name="T68" fmla="*/ 21 w 48"/>
                  <a:gd name="T69" fmla="*/ 7 h 19"/>
                  <a:gd name="T70" fmla="*/ 25 w 48"/>
                  <a:gd name="T71" fmla="*/ 6 h 19"/>
                  <a:gd name="T72" fmla="*/ 26 w 48"/>
                  <a:gd name="T73" fmla="*/ 4 h 19"/>
                  <a:gd name="T74" fmla="*/ 29 w 48"/>
                  <a:gd name="T75" fmla="*/ 4 h 19"/>
                  <a:gd name="T76" fmla="*/ 28 w 48"/>
                  <a:gd name="T77" fmla="*/ 4 h 19"/>
                  <a:gd name="T78" fmla="*/ 27 w 48"/>
                  <a:gd name="T79" fmla="*/ 5 h 19"/>
                  <a:gd name="T80" fmla="*/ 28 w 48"/>
                  <a:gd name="T81" fmla="*/ 5 h 19"/>
                  <a:gd name="T82" fmla="*/ 29 w 48"/>
                  <a:gd name="T83" fmla="*/ 4 h 19"/>
                  <a:gd name="T84" fmla="*/ 29 w 48"/>
                  <a:gd name="T85" fmla="*/ 4 h 19"/>
                  <a:gd name="T86" fmla="*/ 29 w 48"/>
                  <a:gd name="T87" fmla="*/ 4 h 19"/>
                  <a:gd name="T88" fmla="*/ 48 w 48"/>
                  <a:gd name="T89" fmla="*/ 0 h 19"/>
                  <a:gd name="T90" fmla="*/ 42 w 48"/>
                  <a:gd name="T91" fmla="*/ 1 h 19"/>
                  <a:gd name="T92" fmla="*/ 31 w 48"/>
                  <a:gd name="T93" fmla="*/ 3 h 19"/>
                  <a:gd name="T94" fmla="*/ 30 w 48"/>
                  <a:gd name="T95" fmla="*/ 4 h 19"/>
                  <a:gd name="T96" fmla="*/ 31 w 48"/>
                  <a:gd name="T97" fmla="*/ 4 h 19"/>
                  <a:gd name="T98" fmla="*/ 30 w 48"/>
                  <a:gd name="T99" fmla="*/ 4 h 19"/>
                  <a:gd name="T100" fmla="*/ 29 w 48"/>
                  <a:gd name="T101" fmla="*/ 7 h 19"/>
                  <a:gd name="T102" fmla="*/ 35 w 48"/>
                  <a:gd name="T103" fmla="*/ 5 h 19"/>
                  <a:gd name="T104" fmla="*/ 35 w 48"/>
                  <a:gd name="T105" fmla="*/ 5 h 19"/>
                  <a:gd name="T106" fmla="*/ 34 w 48"/>
                  <a:gd name="T107" fmla="*/ 5 h 19"/>
                  <a:gd name="T108" fmla="*/ 44 w 48"/>
                  <a:gd name="T109" fmla="*/ 1 h 19"/>
                  <a:gd name="T110" fmla="*/ 41 w 48"/>
                  <a:gd name="T111" fmla="*/ 2 h 19"/>
                  <a:gd name="T112" fmla="*/ 48 w 48"/>
                  <a:gd name="T1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" h="19">
                    <a:moveTo>
                      <a:pt x="25" y="6"/>
                    </a:moveTo>
                    <a:cubicBezTo>
                      <a:pt x="23" y="7"/>
                      <a:pt x="21" y="7"/>
                      <a:pt x="19" y="8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7" y="8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10"/>
                      <a:pt x="9" y="13"/>
                      <a:pt x="9" y="13"/>
                    </a:cubicBezTo>
                    <a:cubicBezTo>
                      <a:pt x="9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3" y="13"/>
                    </a:cubicBezTo>
                    <a:cubicBezTo>
                      <a:pt x="11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4" y="17"/>
                      <a:pt x="1" y="17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2" y="19"/>
                      <a:pt x="4" y="18"/>
                    </a:cubicBezTo>
                    <a:cubicBezTo>
                      <a:pt x="6" y="18"/>
                      <a:pt x="8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2" y="17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3"/>
                      <a:pt x="20" y="11"/>
                      <a:pt x="21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5" y="6"/>
                      <a:pt x="25" y="6"/>
                      <a:pt x="25" y="6"/>
                    </a:cubicBezTo>
                    <a:moveTo>
                      <a:pt x="28" y="5"/>
                    </a:moveTo>
                    <a:cubicBezTo>
                      <a:pt x="28" y="5"/>
                      <a:pt x="27" y="5"/>
                      <a:pt x="27" y="5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6" y="9"/>
                      <a:pt x="26" y="9"/>
                    </a:cubicBezTo>
                    <a:cubicBezTo>
                      <a:pt x="28" y="5"/>
                      <a:pt x="28" y="5"/>
                      <a:pt x="28" y="5"/>
                    </a:cubicBezTo>
                    <a:moveTo>
                      <a:pt x="26" y="4"/>
                    </a:moveTo>
                    <a:cubicBezTo>
                      <a:pt x="23" y="5"/>
                      <a:pt x="19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1" y="7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2" y="6"/>
                      <a:pt x="23" y="6"/>
                      <a:pt x="25" y="6"/>
                    </a:cubicBezTo>
                    <a:cubicBezTo>
                      <a:pt x="26" y="4"/>
                      <a:pt x="26" y="4"/>
                      <a:pt x="26" y="4"/>
                    </a:cubicBezTo>
                    <a:moveTo>
                      <a:pt x="29" y="4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8" y="5"/>
                      <a:pt x="28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48" y="0"/>
                    </a:moveTo>
                    <a:cubicBezTo>
                      <a:pt x="46" y="0"/>
                      <a:pt x="42" y="1"/>
                      <a:pt x="42" y="1"/>
                    </a:cubicBezTo>
                    <a:cubicBezTo>
                      <a:pt x="42" y="1"/>
                      <a:pt x="34" y="2"/>
                      <a:pt x="31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32" y="6"/>
                      <a:pt x="34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44" y="2"/>
                      <a:pt x="44" y="1"/>
                    </a:cubicBezTo>
                    <a:cubicBezTo>
                      <a:pt x="42" y="2"/>
                      <a:pt x="42" y="2"/>
                      <a:pt x="41" y="2"/>
                    </a:cubicBezTo>
                    <a:cubicBezTo>
                      <a:pt x="43" y="1"/>
                      <a:pt x="46" y="1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2" name="isľîḋé">
                <a:extLst>
                  <a:ext uri="{FF2B5EF4-FFF2-40B4-BE49-F238E27FC236}">
                    <a16:creationId xmlns:a16="http://schemas.microsoft.com/office/drawing/2014/main" id="{C3994CEB-EC13-4A1A-AB21-72C9B912CE5D}"/>
                  </a:ext>
                </a:extLst>
              </p:cNvPr>
              <p:cNvSpPr/>
              <p:nvPr userDrawn="1"/>
            </p:nvSpPr>
            <p:spPr bwMode="auto">
              <a:xfrm>
                <a:off x="1471" y="1051"/>
                <a:ext cx="21" cy="14"/>
              </a:xfrm>
              <a:custGeom>
                <a:avLst/>
                <a:gdLst>
                  <a:gd name="T0" fmla="*/ 10 w 10"/>
                  <a:gd name="T1" fmla="*/ 0 h 7"/>
                  <a:gd name="T2" fmla="*/ 10 w 10"/>
                  <a:gd name="T3" fmla="*/ 0 h 7"/>
                  <a:gd name="T4" fmla="*/ 6 w 10"/>
                  <a:gd name="T5" fmla="*/ 2 h 7"/>
                  <a:gd name="T6" fmla="*/ 6 w 10"/>
                  <a:gd name="T7" fmla="*/ 2 h 7"/>
                  <a:gd name="T8" fmla="*/ 6 w 10"/>
                  <a:gd name="T9" fmla="*/ 2 h 7"/>
                  <a:gd name="T10" fmla="*/ 4 w 10"/>
                  <a:gd name="T11" fmla="*/ 4 h 7"/>
                  <a:gd name="T12" fmla="*/ 5 w 10"/>
                  <a:gd name="T13" fmla="*/ 3 h 7"/>
                  <a:gd name="T14" fmla="*/ 5 w 10"/>
                  <a:gd name="T15" fmla="*/ 2 h 7"/>
                  <a:gd name="T16" fmla="*/ 5 w 10"/>
                  <a:gd name="T17" fmla="*/ 2 h 7"/>
                  <a:gd name="T18" fmla="*/ 3 w 10"/>
                  <a:gd name="T19" fmla="*/ 3 h 7"/>
                  <a:gd name="T20" fmla="*/ 3 w 10"/>
                  <a:gd name="T21" fmla="*/ 3 h 7"/>
                  <a:gd name="T22" fmla="*/ 3 w 10"/>
                  <a:gd name="T23" fmla="*/ 3 h 7"/>
                  <a:gd name="T24" fmla="*/ 0 w 10"/>
                  <a:gd name="T25" fmla="*/ 5 h 7"/>
                  <a:gd name="T26" fmla="*/ 0 w 10"/>
                  <a:gd name="T27" fmla="*/ 5 h 7"/>
                  <a:gd name="T28" fmla="*/ 0 w 10"/>
                  <a:gd name="T29" fmla="*/ 5 h 7"/>
                  <a:gd name="T30" fmla="*/ 0 w 10"/>
                  <a:gd name="T31" fmla="*/ 5 h 7"/>
                  <a:gd name="T32" fmla="*/ 4 w 10"/>
                  <a:gd name="T33" fmla="*/ 4 h 7"/>
                  <a:gd name="T34" fmla="*/ 0 w 10"/>
                  <a:gd name="T35" fmla="*/ 7 h 7"/>
                  <a:gd name="T36" fmla="*/ 0 w 10"/>
                  <a:gd name="T37" fmla="*/ 7 h 7"/>
                  <a:gd name="T38" fmla="*/ 0 w 10"/>
                  <a:gd name="T39" fmla="*/ 7 h 7"/>
                  <a:gd name="T40" fmla="*/ 4 w 10"/>
                  <a:gd name="T41" fmla="*/ 6 h 7"/>
                  <a:gd name="T42" fmla="*/ 6 w 10"/>
                  <a:gd name="T43" fmla="*/ 4 h 7"/>
                  <a:gd name="T44" fmla="*/ 6 w 10"/>
                  <a:gd name="T45" fmla="*/ 4 h 7"/>
                  <a:gd name="T46" fmla="*/ 6 w 10"/>
                  <a:gd name="T47" fmla="*/ 4 h 7"/>
                  <a:gd name="T48" fmla="*/ 9 w 10"/>
                  <a:gd name="T49" fmla="*/ 1 h 7"/>
                  <a:gd name="T50" fmla="*/ 10 w 10"/>
                  <a:gd name="T5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7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4" y="4"/>
                    </a:cubicBezTo>
                    <a:cubicBezTo>
                      <a:pt x="2" y="5"/>
                      <a:pt x="0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3" y="6"/>
                      <a:pt x="4" y="6"/>
                    </a:cubicBezTo>
                    <a:cubicBezTo>
                      <a:pt x="4" y="5"/>
                      <a:pt x="4" y="5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9" y="1"/>
                    </a:cubicBezTo>
                    <a:cubicBezTo>
                      <a:pt x="10" y="1"/>
                      <a:pt x="10" y="1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3" name="iṧ1iďê">
                <a:extLst>
                  <a:ext uri="{FF2B5EF4-FFF2-40B4-BE49-F238E27FC236}">
                    <a16:creationId xmlns:a16="http://schemas.microsoft.com/office/drawing/2014/main" id="{B0F650DA-C241-4862-B15A-E49BB26C190D}"/>
                  </a:ext>
                </a:extLst>
              </p:cNvPr>
              <p:cNvSpPr/>
              <p:nvPr userDrawn="1"/>
            </p:nvSpPr>
            <p:spPr bwMode="auto">
              <a:xfrm>
                <a:off x="1467" y="1063"/>
                <a:ext cx="114" cy="84"/>
              </a:xfrm>
              <a:custGeom>
                <a:avLst/>
                <a:gdLst>
                  <a:gd name="T0" fmla="*/ 22 w 55"/>
                  <a:gd name="T1" fmla="*/ 30 h 40"/>
                  <a:gd name="T2" fmla="*/ 15 w 55"/>
                  <a:gd name="T3" fmla="*/ 32 h 40"/>
                  <a:gd name="T4" fmla="*/ 14 w 55"/>
                  <a:gd name="T5" fmla="*/ 35 h 40"/>
                  <a:gd name="T6" fmla="*/ 15 w 55"/>
                  <a:gd name="T7" fmla="*/ 35 h 40"/>
                  <a:gd name="T8" fmla="*/ 20 w 55"/>
                  <a:gd name="T9" fmla="*/ 34 h 40"/>
                  <a:gd name="T10" fmla="*/ 22 w 55"/>
                  <a:gd name="T11" fmla="*/ 30 h 40"/>
                  <a:gd name="T12" fmla="*/ 24 w 55"/>
                  <a:gd name="T13" fmla="*/ 30 h 40"/>
                  <a:gd name="T14" fmla="*/ 24 w 55"/>
                  <a:gd name="T15" fmla="*/ 30 h 40"/>
                  <a:gd name="T16" fmla="*/ 22 w 55"/>
                  <a:gd name="T17" fmla="*/ 33 h 40"/>
                  <a:gd name="T18" fmla="*/ 22 w 55"/>
                  <a:gd name="T19" fmla="*/ 33 h 40"/>
                  <a:gd name="T20" fmla="*/ 24 w 55"/>
                  <a:gd name="T21" fmla="*/ 30 h 40"/>
                  <a:gd name="T22" fmla="*/ 39 w 55"/>
                  <a:gd name="T23" fmla="*/ 4 h 40"/>
                  <a:gd name="T24" fmla="*/ 32 w 55"/>
                  <a:gd name="T25" fmla="*/ 19 h 40"/>
                  <a:gd name="T26" fmla="*/ 32 w 55"/>
                  <a:gd name="T27" fmla="*/ 21 h 40"/>
                  <a:gd name="T28" fmla="*/ 26 w 55"/>
                  <a:gd name="T29" fmla="*/ 29 h 40"/>
                  <a:gd name="T30" fmla="*/ 24 w 55"/>
                  <a:gd name="T31" fmla="*/ 33 h 40"/>
                  <a:gd name="T32" fmla="*/ 31 w 55"/>
                  <a:gd name="T33" fmla="*/ 36 h 40"/>
                  <a:gd name="T34" fmla="*/ 27 w 55"/>
                  <a:gd name="T35" fmla="*/ 37 h 40"/>
                  <a:gd name="T36" fmla="*/ 40 w 55"/>
                  <a:gd name="T37" fmla="*/ 40 h 40"/>
                  <a:gd name="T38" fmla="*/ 42 w 55"/>
                  <a:gd name="T39" fmla="*/ 39 h 40"/>
                  <a:gd name="T40" fmla="*/ 41 w 55"/>
                  <a:gd name="T41" fmla="*/ 39 h 40"/>
                  <a:gd name="T42" fmla="*/ 36 w 55"/>
                  <a:gd name="T43" fmla="*/ 34 h 40"/>
                  <a:gd name="T44" fmla="*/ 43 w 55"/>
                  <a:gd name="T45" fmla="*/ 36 h 40"/>
                  <a:gd name="T46" fmla="*/ 44 w 55"/>
                  <a:gd name="T47" fmla="*/ 37 h 40"/>
                  <a:gd name="T48" fmla="*/ 44 w 55"/>
                  <a:gd name="T49" fmla="*/ 37 h 40"/>
                  <a:gd name="T50" fmla="*/ 46 w 55"/>
                  <a:gd name="T51" fmla="*/ 31 h 40"/>
                  <a:gd name="T52" fmla="*/ 39 w 55"/>
                  <a:gd name="T53" fmla="*/ 26 h 40"/>
                  <a:gd name="T54" fmla="*/ 43 w 55"/>
                  <a:gd name="T55" fmla="*/ 21 h 40"/>
                  <a:gd name="T56" fmla="*/ 43 w 55"/>
                  <a:gd name="T57" fmla="*/ 21 h 40"/>
                  <a:gd name="T58" fmla="*/ 48 w 55"/>
                  <a:gd name="T59" fmla="*/ 25 h 40"/>
                  <a:gd name="T60" fmla="*/ 50 w 55"/>
                  <a:gd name="T61" fmla="*/ 27 h 40"/>
                  <a:gd name="T62" fmla="*/ 50 w 55"/>
                  <a:gd name="T63" fmla="*/ 27 h 40"/>
                  <a:gd name="T64" fmla="*/ 55 w 55"/>
                  <a:gd name="T65" fmla="*/ 19 h 40"/>
                  <a:gd name="T66" fmla="*/ 55 w 55"/>
                  <a:gd name="T67" fmla="*/ 18 h 40"/>
                  <a:gd name="T68" fmla="*/ 40 w 55"/>
                  <a:gd name="T69" fmla="*/ 15 h 40"/>
                  <a:gd name="T70" fmla="*/ 45 w 55"/>
                  <a:gd name="T71" fmla="*/ 12 h 40"/>
                  <a:gd name="T72" fmla="*/ 47 w 55"/>
                  <a:gd name="T73" fmla="*/ 11 h 40"/>
                  <a:gd name="T74" fmla="*/ 39 w 55"/>
                  <a:gd name="T75" fmla="*/ 4 h 40"/>
                  <a:gd name="T76" fmla="*/ 37 w 55"/>
                  <a:gd name="T77" fmla="*/ 4 h 40"/>
                  <a:gd name="T78" fmla="*/ 30 w 55"/>
                  <a:gd name="T79" fmla="*/ 18 h 40"/>
                  <a:gd name="T80" fmla="*/ 30 w 55"/>
                  <a:gd name="T81" fmla="*/ 18 h 40"/>
                  <a:gd name="T82" fmla="*/ 38 w 55"/>
                  <a:gd name="T83" fmla="*/ 4 h 40"/>
                  <a:gd name="T84" fmla="*/ 38 w 55"/>
                  <a:gd name="T85" fmla="*/ 4 h 40"/>
                  <a:gd name="T86" fmla="*/ 37 w 55"/>
                  <a:gd name="T87" fmla="*/ 4 h 40"/>
                  <a:gd name="T88" fmla="*/ 22 w 55"/>
                  <a:gd name="T89" fmla="*/ 0 h 40"/>
                  <a:gd name="T90" fmla="*/ 18 w 55"/>
                  <a:gd name="T91" fmla="*/ 0 h 40"/>
                  <a:gd name="T92" fmla="*/ 3 w 55"/>
                  <a:gd name="T93" fmla="*/ 14 h 40"/>
                  <a:gd name="T94" fmla="*/ 7 w 55"/>
                  <a:gd name="T95" fmla="*/ 15 h 40"/>
                  <a:gd name="T96" fmla="*/ 15 w 55"/>
                  <a:gd name="T97" fmla="*/ 14 h 40"/>
                  <a:gd name="T98" fmla="*/ 19 w 55"/>
                  <a:gd name="T99" fmla="*/ 12 h 40"/>
                  <a:gd name="T100" fmla="*/ 23 w 55"/>
                  <a:gd name="T101" fmla="*/ 11 h 40"/>
                  <a:gd name="T102" fmla="*/ 25 w 55"/>
                  <a:gd name="T103" fmla="*/ 13 h 40"/>
                  <a:gd name="T104" fmla="*/ 28 w 55"/>
                  <a:gd name="T105" fmla="*/ 17 h 40"/>
                  <a:gd name="T106" fmla="*/ 29 w 55"/>
                  <a:gd name="T107" fmla="*/ 17 h 40"/>
                  <a:gd name="T108" fmla="*/ 36 w 55"/>
                  <a:gd name="T109" fmla="*/ 4 h 40"/>
                  <a:gd name="T110" fmla="*/ 36 w 55"/>
                  <a:gd name="T111" fmla="*/ 4 h 40"/>
                  <a:gd name="T112" fmla="*/ 33 w 55"/>
                  <a:gd name="T113" fmla="*/ 1 h 40"/>
                  <a:gd name="T114" fmla="*/ 33 w 55"/>
                  <a:gd name="T115" fmla="*/ 1 h 40"/>
                  <a:gd name="T116" fmla="*/ 26 w 55"/>
                  <a:gd name="T117" fmla="*/ 3 h 40"/>
                  <a:gd name="T118" fmla="*/ 24 w 55"/>
                  <a:gd name="T119" fmla="*/ 4 h 40"/>
                  <a:gd name="T120" fmla="*/ 24 w 55"/>
                  <a:gd name="T121" fmla="*/ 4 h 40"/>
                  <a:gd name="T122" fmla="*/ 23 w 55"/>
                  <a:gd name="T123" fmla="*/ 0 h 40"/>
                  <a:gd name="T124" fmla="*/ 22 w 55"/>
                  <a:gd name="T1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" h="40">
                    <a:moveTo>
                      <a:pt x="22" y="30"/>
                    </a:moveTo>
                    <a:cubicBezTo>
                      <a:pt x="20" y="31"/>
                      <a:pt x="17" y="31"/>
                      <a:pt x="15" y="32"/>
                    </a:cubicBezTo>
                    <a:cubicBezTo>
                      <a:pt x="14" y="33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6" y="35"/>
                      <a:pt x="18" y="35"/>
                      <a:pt x="20" y="34"/>
                    </a:cubicBezTo>
                    <a:cubicBezTo>
                      <a:pt x="22" y="30"/>
                      <a:pt x="22" y="30"/>
                      <a:pt x="22" y="30"/>
                    </a:cubicBezTo>
                    <a:moveTo>
                      <a:pt x="24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0"/>
                      <a:pt x="24" y="30"/>
                      <a:pt x="24" y="30"/>
                    </a:cubicBezTo>
                    <a:moveTo>
                      <a:pt x="39" y="4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2" y="20"/>
                      <a:pt x="32" y="21"/>
                    </a:cubicBezTo>
                    <a:cubicBezTo>
                      <a:pt x="32" y="21"/>
                      <a:pt x="32" y="26"/>
                      <a:pt x="26" y="29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3"/>
                      <a:pt x="27" y="34"/>
                      <a:pt x="31" y="36"/>
                    </a:cubicBezTo>
                    <a:cubicBezTo>
                      <a:pt x="30" y="36"/>
                      <a:pt x="30" y="36"/>
                      <a:pt x="27" y="37"/>
                    </a:cubicBezTo>
                    <a:cubicBezTo>
                      <a:pt x="29" y="38"/>
                      <a:pt x="36" y="40"/>
                      <a:pt x="40" y="40"/>
                    </a:cubicBezTo>
                    <a:cubicBezTo>
                      <a:pt x="41" y="40"/>
                      <a:pt x="41" y="40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1" y="39"/>
                      <a:pt x="41" y="39"/>
                      <a:pt x="36" y="34"/>
                    </a:cubicBezTo>
                    <a:cubicBezTo>
                      <a:pt x="40" y="34"/>
                      <a:pt x="41" y="35"/>
                      <a:pt x="43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6"/>
                      <a:pt x="47" y="32"/>
                      <a:pt x="46" y="31"/>
                    </a:cubicBezTo>
                    <a:cubicBezTo>
                      <a:pt x="44" y="29"/>
                      <a:pt x="40" y="29"/>
                      <a:pt x="39" y="26"/>
                    </a:cubicBezTo>
                    <a:cubicBezTo>
                      <a:pt x="38" y="23"/>
                      <a:pt x="43" y="21"/>
                      <a:pt x="43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5" y="21"/>
                      <a:pt x="48" y="25"/>
                      <a:pt x="48" y="25"/>
                    </a:cubicBezTo>
                    <a:cubicBezTo>
                      <a:pt x="49" y="26"/>
                      <a:pt x="49" y="27"/>
                      <a:pt x="50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2" y="27"/>
                      <a:pt x="55" y="19"/>
                      <a:pt x="55" y="19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1" y="14"/>
                      <a:pt x="41" y="14"/>
                      <a:pt x="45" y="12"/>
                    </a:cubicBezTo>
                    <a:cubicBezTo>
                      <a:pt x="46" y="12"/>
                      <a:pt x="47" y="11"/>
                      <a:pt x="47" y="11"/>
                    </a:cubicBezTo>
                    <a:cubicBezTo>
                      <a:pt x="47" y="10"/>
                      <a:pt x="42" y="5"/>
                      <a:pt x="39" y="4"/>
                    </a:cubicBezTo>
                    <a:moveTo>
                      <a:pt x="37" y="4"/>
                    </a:move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moveTo>
                      <a:pt x="22" y="0"/>
                    </a:moveTo>
                    <a:cubicBezTo>
                      <a:pt x="21" y="0"/>
                      <a:pt x="19" y="0"/>
                      <a:pt x="18" y="0"/>
                    </a:cubicBezTo>
                    <a:cubicBezTo>
                      <a:pt x="14" y="1"/>
                      <a:pt x="0" y="13"/>
                      <a:pt x="3" y="14"/>
                    </a:cubicBezTo>
                    <a:cubicBezTo>
                      <a:pt x="4" y="15"/>
                      <a:pt x="5" y="15"/>
                      <a:pt x="7" y="15"/>
                    </a:cubicBezTo>
                    <a:cubicBezTo>
                      <a:pt x="10" y="15"/>
                      <a:pt x="14" y="14"/>
                      <a:pt x="15" y="14"/>
                    </a:cubicBezTo>
                    <a:cubicBezTo>
                      <a:pt x="15" y="13"/>
                      <a:pt x="15" y="13"/>
                      <a:pt x="19" y="12"/>
                    </a:cubicBezTo>
                    <a:cubicBezTo>
                      <a:pt x="22" y="12"/>
                      <a:pt x="22" y="11"/>
                      <a:pt x="23" y="11"/>
                    </a:cubicBezTo>
                    <a:cubicBezTo>
                      <a:pt x="23" y="11"/>
                      <a:pt x="25" y="13"/>
                      <a:pt x="25" y="13"/>
                    </a:cubicBezTo>
                    <a:cubicBezTo>
                      <a:pt x="27" y="14"/>
                      <a:pt x="27" y="16"/>
                      <a:pt x="28" y="17"/>
                    </a:cubicBezTo>
                    <a:cubicBezTo>
                      <a:pt x="28" y="17"/>
                      <a:pt x="29" y="17"/>
                      <a:pt x="29" y="17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4"/>
                      <a:pt x="35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1" y="1"/>
                      <a:pt x="28" y="3"/>
                      <a:pt x="26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4" name="îṩḷíḓé">
                <a:extLst>
                  <a:ext uri="{FF2B5EF4-FFF2-40B4-BE49-F238E27FC236}">
                    <a16:creationId xmlns:a16="http://schemas.microsoft.com/office/drawing/2014/main" id="{6D4B4377-6BDA-4EB5-90D9-601F71CD9667}"/>
                  </a:ext>
                </a:extLst>
              </p:cNvPr>
              <p:cNvSpPr/>
              <p:nvPr userDrawn="1"/>
            </p:nvSpPr>
            <p:spPr bwMode="auto">
              <a:xfrm>
                <a:off x="1454" y="106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0 h 1"/>
                  <a:gd name="T10" fmla="*/ 2 w 2"/>
                  <a:gd name="T11" fmla="*/ 0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5" name="iṧlîḑe">
                <a:extLst>
                  <a:ext uri="{FF2B5EF4-FFF2-40B4-BE49-F238E27FC236}">
                    <a16:creationId xmlns:a16="http://schemas.microsoft.com/office/drawing/2014/main" id="{68CE7CF8-994D-4D04-944E-E036E14F3C30}"/>
                  </a:ext>
                </a:extLst>
              </p:cNvPr>
              <p:cNvSpPr/>
              <p:nvPr userDrawn="1"/>
            </p:nvSpPr>
            <p:spPr bwMode="auto">
              <a:xfrm>
                <a:off x="1621" y="1074"/>
                <a:ext cx="13" cy="6"/>
              </a:xfrm>
              <a:custGeom>
                <a:avLst/>
                <a:gdLst>
                  <a:gd name="T0" fmla="*/ 4 w 6"/>
                  <a:gd name="T1" fmla="*/ 0 h 3"/>
                  <a:gd name="T2" fmla="*/ 4 w 6"/>
                  <a:gd name="T3" fmla="*/ 0 h 3"/>
                  <a:gd name="T4" fmla="*/ 1 w 6"/>
                  <a:gd name="T5" fmla="*/ 3 h 3"/>
                  <a:gd name="T6" fmla="*/ 3 w 6"/>
                  <a:gd name="T7" fmla="*/ 3 h 3"/>
                  <a:gd name="T8" fmla="*/ 3 w 6"/>
                  <a:gd name="T9" fmla="*/ 3 h 3"/>
                  <a:gd name="T10" fmla="*/ 5 w 6"/>
                  <a:gd name="T11" fmla="*/ 3 h 3"/>
                  <a:gd name="T12" fmla="*/ 6 w 6"/>
                  <a:gd name="T13" fmla="*/ 2 h 3"/>
                  <a:gd name="T14" fmla="*/ 6 w 6"/>
                  <a:gd name="T15" fmla="*/ 2 h 3"/>
                  <a:gd name="T16" fmla="*/ 5 w 6"/>
                  <a:gd name="T17" fmla="*/ 1 h 3"/>
                  <a:gd name="T18" fmla="*/ 5 w 6"/>
                  <a:gd name="T19" fmla="*/ 0 h 3"/>
                  <a:gd name="T20" fmla="*/ 5 w 6"/>
                  <a:gd name="T21" fmla="*/ 0 h 3"/>
                  <a:gd name="T22" fmla="*/ 4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6" name="ïşḷiďê">
                <a:extLst>
                  <a:ext uri="{FF2B5EF4-FFF2-40B4-BE49-F238E27FC236}">
                    <a16:creationId xmlns:a16="http://schemas.microsoft.com/office/drawing/2014/main" id="{284EBADA-0E64-411B-9D4D-7303834A5605}"/>
                  </a:ext>
                </a:extLst>
              </p:cNvPr>
              <p:cNvSpPr/>
              <p:nvPr userDrawn="1"/>
            </p:nvSpPr>
            <p:spPr bwMode="auto">
              <a:xfrm>
                <a:off x="1517" y="1061"/>
                <a:ext cx="16" cy="6"/>
              </a:xfrm>
              <a:custGeom>
                <a:avLst/>
                <a:gdLst>
                  <a:gd name="T0" fmla="*/ 4 w 8"/>
                  <a:gd name="T1" fmla="*/ 0 h 3"/>
                  <a:gd name="T2" fmla="*/ 2 w 8"/>
                  <a:gd name="T3" fmla="*/ 0 h 3"/>
                  <a:gd name="T4" fmla="*/ 1 w 8"/>
                  <a:gd name="T5" fmla="*/ 2 h 3"/>
                  <a:gd name="T6" fmla="*/ 3 w 8"/>
                  <a:gd name="T7" fmla="*/ 3 h 3"/>
                  <a:gd name="T8" fmla="*/ 8 w 8"/>
                  <a:gd name="T9" fmla="*/ 1 h 3"/>
                  <a:gd name="T10" fmla="*/ 8 w 8"/>
                  <a:gd name="T11" fmla="*/ 1 h 3"/>
                  <a:gd name="T12" fmla="*/ 4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5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7" name="íṡ1ide">
                <a:extLst>
                  <a:ext uri="{FF2B5EF4-FFF2-40B4-BE49-F238E27FC236}">
                    <a16:creationId xmlns:a16="http://schemas.microsoft.com/office/drawing/2014/main" id="{B965D5D9-BAA7-4795-9466-51BE15BFE1C3}"/>
                  </a:ext>
                </a:extLst>
              </p:cNvPr>
              <p:cNvSpPr/>
              <p:nvPr userDrawn="1"/>
            </p:nvSpPr>
            <p:spPr bwMode="auto">
              <a:xfrm>
                <a:off x="1496" y="1036"/>
                <a:ext cx="14" cy="8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2 h 4"/>
                  <a:gd name="T6" fmla="*/ 2 w 7"/>
                  <a:gd name="T7" fmla="*/ 2 h 4"/>
                  <a:gd name="T8" fmla="*/ 3 w 7"/>
                  <a:gd name="T9" fmla="*/ 2 h 4"/>
                  <a:gd name="T10" fmla="*/ 3 w 7"/>
                  <a:gd name="T11" fmla="*/ 2 h 4"/>
                  <a:gd name="T12" fmla="*/ 3 w 7"/>
                  <a:gd name="T13" fmla="*/ 2 h 4"/>
                  <a:gd name="T14" fmla="*/ 2 w 7"/>
                  <a:gd name="T15" fmla="*/ 3 h 4"/>
                  <a:gd name="T16" fmla="*/ 0 w 7"/>
                  <a:gd name="T17" fmla="*/ 3 h 4"/>
                  <a:gd name="T18" fmla="*/ 0 w 7"/>
                  <a:gd name="T19" fmla="*/ 3 h 4"/>
                  <a:gd name="T20" fmla="*/ 2 w 7"/>
                  <a:gd name="T21" fmla="*/ 3 h 4"/>
                  <a:gd name="T22" fmla="*/ 2 w 7"/>
                  <a:gd name="T23" fmla="*/ 3 h 4"/>
                  <a:gd name="T24" fmla="*/ 2 w 7"/>
                  <a:gd name="T25" fmla="*/ 4 h 4"/>
                  <a:gd name="T26" fmla="*/ 4 w 7"/>
                  <a:gd name="T27" fmla="*/ 3 h 4"/>
                  <a:gd name="T28" fmla="*/ 6 w 7"/>
                  <a:gd name="T29" fmla="*/ 1 h 4"/>
                  <a:gd name="T30" fmla="*/ 6 w 7"/>
                  <a:gd name="T31" fmla="*/ 1 h 4"/>
                  <a:gd name="T32" fmla="*/ 7 w 7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3"/>
                      <a:pt x="2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8" name="îśļîḓê">
                <a:extLst>
                  <a:ext uri="{FF2B5EF4-FFF2-40B4-BE49-F238E27FC236}">
                    <a16:creationId xmlns:a16="http://schemas.microsoft.com/office/drawing/2014/main" id="{D0E9E8BA-9AD6-46A8-9BAF-3445D25E3EA4}"/>
                  </a:ext>
                </a:extLst>
              </p:cNvPr>
              <p:cNvSpPr/>
              <p:nvPr userDrawn="1"/>
            </p:nvSpPr>
            <p:spPr bwMode="auto">
              <a:xfrm>
                <a:off x="1481" y="1057"/>
                <a:ext cx="13" cy="6"/>
              </a:xfrm>
              <a:custGeom>
                <a:avLst/>
                <a:gdLst>
                  <a:gd name="T0" fmla="*/ 5 w 6"/>
                  <a:gd name="T1" fmla="*/ 0 h 3"/>
                  <a:gd name="T2" fmla="*/ 5 w 6"/>
                  <a:gd name="T3" fmla="*/ 0 h 3"/>
                  <a:gd name="T4" fmla="*/ 0 w 6"/>
                  <a:gd name="T5" fmla="*/ 2 h 3"/>
                  <a:gd name="T6" fmla="*/ 0 w 6"/>
                  <a:gd name="T7" fmla="*/ 3 h 3"/>
                  <a:gd name="T8" fmla="*/ 1 w 6"/>
                  <a:gd name="T9" fmla="*/ 3 h 3"/>
                  <a:gd name="T10" fmla="*/ 4 w 6"/>
                  <a:gd name="T11" fmla="*/ 2 h 3"/>
                  <a:gd name="T12" fmla="*/ 5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4" y="1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69" name="ïsḻíḓe">
                <a:extLst>
                  <a:ext uri="{FF2B5EF4-FFF2-40B4-BE49-F238E27FC236}">
                    <a16:creationId xmlns:a16="http://schemas.microsoft.com/office/drawing/2014/main" id="{2FF45259-320D-4C91-AEAE-F6BCBB91E804}"/>
                  </a:ext>
                </a:extLst>
              </p:cNvPr>
              <p:cNvSpPr/>
              <p:nvPr userDrawn="1"/>
            </p:nvSpPr>
            <p:spPr bwMode="auto">
              <a:xfrm>
                <a:off x="1506" y="1038"/>
                <a:ext cx="17" cy="6"/>
              </a:xfrm>
              <a:custGeom>
                <a:avLst/>
                <a:gdLst>
                  <a:gd name="T0" fmla="*/ 8 w 8"/>
                  <a:gd name="T1" fmla="*/ 0 h 3"/>
                  <a:gd name="T2" fmla="*/ 8 w 8"/>
                  <a:gd name="T3" fmla="*/ 0 h 3"/>
                  <a:gd name="T4" fmla="*/ 8 w 8"/>
                  <a:gd name="T5" fmla="*/ 0 h 3"/>
                  <a:gd name="T6" fmla="*/ 5 w 8"/>
                  <a:gd name="T7" fmla="*/ 1 h 3"/>
                  <a:gd name="T8" fmla="*/ 2 w 8"/>
                  <a:gd name="T9" fmla="*/ 2 h 3"/>
                  <a:gd name="T10" fmla="*/ 0 w 8"/>
                  <a:gd name="T11" fmla="*/ 3 h 3"/>
                  <a:gd name="T12" fmla="*/ 0 w 8"/>
                  <a:gd name="T13" fmla="*/ 3 h 3"/>
                  <a:gd name="T14" fmla="*/ 5 w 8"/>
                  <a:gd name="T15" fmla="*/ 2 h 3"/>
                  <a:gd name="T16" fmla="*/ 8 w 8"/>
                  <a:gd name="T17" fmla="*/ 1 h 3"/>
                  <a:gd name="T18" fmla="*/ 8 w 8"/>
                  <a:gd name="T19" fmla="*/ 0 h 3"/>
                  <a:gd name="T20" fmla="*/ 8 w 8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4" y="2"/>
                      <a:pt x="5" y="2"/>
                    </a:cubicBezTo>
                    <a:cubicBezTo>
                      <a:pt x="6" y="2"/>
                      <a:pt x="7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0" name="îSlíḍê">
                <a:extLst>
                  <a:ext uri="{FF2B5EF4-FFF2-40B4-BE49-F238E27FC236}">
                    <a16:creationId xmlns:a16="http://schemas.microsoft.com/office/drawing/2014/main" id="{83B86D36-342C-44B3-B338-668135425993}"/>
                  </a:ext>
                </a:extLst>
              </p:cNvPr>
              <p:cNvSpPr/>
              <p:nvPr userDrawn="1"/>
            </p:nvSpPr>
            <p:spPr bwMode="auto">
              <a:xfrm>
                <a:off x="1506" y="1036"/>
                <a:ext cx="11" cy="6"/>
              </a:xfrm>
              <a:custGeom>
                <a:avLst/>
                <a:gdLst>
                  <a:gd name="T0" fmla="*/ 5 w 5"/>
                  <a:gd name="T1" fmla="*/ 0 h 3"/>
                  <a:gd name="T2" fmla="*/ 4 w 5"/>
                  <a:gd name="T3" fmla="*/ 0 h 3"/>
                  <a:gd name="T4" fmla="*/ 4 w 5"/>
                  <a:gd name="T5" fmla="*/ 0 h 3"/>
                  <a:gd name="T6" fmla="*/ 2 w 5"/>
                  <a:gd name="T7" fmla="*/ 2 h 3"/>
                  <a:gd name="T8" fmla="*/ 0 w 5"/>
                  <a:gd name="T9" fmla="*/ 3 h 3"/>
                  <a:gd name="T10" fmla="*/ 0 w 5"/>
                  <a:gd name="T11" fmla="*/ 3 h 3"/>
                  <a:gd name="T12" fmla="*/ 5 w 5"/>
                  <a:gd name="T13" fmla="*/ 1 h 3"/>
                  <a:gd name="T14" fmla="*/ 5 w 5"/>
                  <a:gd name="T15" fmla="*/ 1 h 3"/>
                  <a:gd name="T16" fmla="*/ 5 w 5"/>
                  <a:gd name="T17" fmla="*/ 1 h 3"/>
                  <a:gd name="T18" fmla="*/ 5 w 5"/>
                  <a:gd name="T19" fmla="*/ 0 h 3"/>
                  <a:gd name="T20" fmla="*/ 5 w 5"/>
                  <a:gd name="T21" fmla="*/ 0 h 3"/>
                  <a:gd name="T22" fmla="*/ 5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1" name="íṥļíďè">
                <a:extLst>
                  <a:ext uri="{FF2B5EF4-FFF2-40B4-BE49-F238E27FC236}">
                    <a16:creationId xmlns:a16="http://schemas.microsoft.com/office/drawing/2014/main" id="{53E1934D-5CBE-4C28-BAC1-5D189E5062E5}"/>
                  </a:ext>
                </a:extLst>
              </p:cNvPr>
              <p:cNvSpPr/>
              <p:nvPr userDrawn="1"/>
            </p:nvSpPr>
            <p:spPr bwMode="auto">
              <a:xfrm>
                <a:off x="1519" y="1030"/>
                <a:ext cx="8" cy="4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1 w 4"/>
                  <a:gd name="T5" fmla="*/ 1 h 2"/>
                  <a:gd name="T6" fmla="*/ 0 w 4"/>
                  <a:gd name="T7" fmla="*/ 2 h 2"/>
                  <a:gd name="T8" fmla="*/ 0 w 4"/>
                  <a:gd name="T9" fmla="*/ 2 h 2"/>
                  <a:gd name="T10" fmla="*/ 2 w 4"/>
                  <a:gd name="T11" fmla="*/ 1 h 2"/>
                  <a:gd name="T12" fmla="*/ 4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2" name="ïşḻiḓè">
                <a:extLst>
                  <a:ext uri="{FF2B5EF4-FFF2-40B4-BE49-F238E27FC236}">
                    <a16:creationId xmlns:a16="http://schemas.microsoft.com/office/drawing/2014/main" id="{25E2D7BD-D6EF-4987-8E60-4948B76D1DFD}"/>
                  </a:ext>
                </a:extLst>
              </p:cNvPr>
              <p:cNvSpPr/>
              <p:nvPr userDrawn="1"/>
            </p:nvSpPr>
            <p:spPr bwMode="auto">
              <a:xfrm>
                <a:off x="1523" y="1021"/>
                <a:ext cx="31" cy="15"/>
              </a:xfrm>
              <a:custGeom>
                <a:avLst/>
                <a:gdLst>
                  <a:gd name="T0" fmla="*/ 15 w 15"/>
                  <a:gd name="T1" fmla="*/ 0 h 7"/>
                  <a:gd name="T2" fmla="*/ 14 w 15"/>
                  <a:gd name="T3" fmla="*/ 0 h 7"/>
                  <a:gd name="T4" fmla="*/ 6 w 15"/>
                  <a:gd name="T5" fmla="*/ 3 h 7"/>
                  <a:gd name="T6" fmla="*/ 7 w 15"/>
                  <a:gd name="T7" fmla="*/ 3 h 7"/>
                  <a:gd name="T8" fmla="*/ 5 w 15"/>
                  <a:gd name="T9" fmla="*/ 3 h 7"/>
                  <a:gd name="T10" fmla="*/ 2 w 15"/>
                  <a:gd name="T11" fmla="*/ 5 h 7"/>
                  <a:gd name="T12" fmla="*/ 5 w 15"/>
                  <a:gd name="T13" fmla="*/ 4 h 7"/>
                  <a:gd name="T14" fmla="*/ 6 w 15"/>
                  <a:gd name="T15" fmla="*/ 4 h 7"/>
                  <a:gd name="T16" fmla="*/ 6 w 15"/>
                  <a:gd name="T17" fmla="*/ 4 h 7"/>
                  <a:gd name="T18" fmla="*/ 6 w 15"/>
                  <a:gd name="T19" fmla="*/ 4 h 7"/>
                  <a:gd name="T20" fmla="*/ 5 w 15"/>
                  <a:gd name="T21" fmla="*/ 5 h 7"/>
                  <a:gd name="T22" fmla="*/ 1 w 15"/>
                  <a:gd name="T23" fmla="*/ 6 h 7"/>
                  <a:gd name="T24" fmla="*/ 1 w 15"/>
                  <a:gd name="T25" fmla="*/ 7 h 7"/>
                  <a:gd name="T26" fmla="*/ 1 w 15"/>
                  <a:gd name="T27" fmla="*/ 7 h 7"/>
                  <a:gd name="T28" fmla="*/ 2 w 15"/>
                  <a:gd name="T29" fmla="*/ 7 h 7"/>
                  <a:gd name="T30" fmla="*/ 5 w 15"/>
                  <a:gd name="T31" fmla="*/ 6 h 7"/>
                  <a:gd name="T32" fmla="*/ 9 w 15"/>
                  <a:gd name="T33" fmla="*/ 4 h 7"/>
                  <a:gd name="T34" fmla="*/ 12 w 15"/>
                  <a:gd name="T35" fmla="*/ 3 h 7"/>
                  <a:gd name="T36" fmla="*/ 12 w 15"/>
                  <a:gd name="T37" fmla="*/ 3 h 7"/>
                  <a:gd name="T38" fmla="*/ 11 w 15"/>
                  <a:gd name="T39" fmla="*/ 3 h 7"/>
                  <a:gd name="T40" fmla="*/ 11 w 15"/>
                  <a:gd name="T41" fmla="*/ 3 h 7"/>
                  <a:gd name="T42" fmla="*/ 12 w 15"/>
                  <a:gd name="T43" fmla="*/ 2 h 7"/>
                  <a:gd name="T44" fmla="*/ 13 w 15"/>
                  <a:gd name="T45" fmla="*/ 1 h 7"/>
                  <a:gd name="T46" fmla="*/ 13 w 15"/>
                  <a:gd name="T47" fmla="*/ 1 h 7"/>
                  <a:gd name="T48" fmla="*/ 13 w 15"/>
                  <a:gd name="T49" fmla="*/ 0 h 7"/>
                  <a:gd name="T50" fmla="*/ 15 w 15"/>
                  <a:gd name="T5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" h="7">
                    <a:moveTo>
                      <a:pt x="15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7" y="2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5" y="3"/>
                      <a:pt x="5" y="3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6"/>
                      <a:pt x="4" y="7"/>
                      <a:pt x="5" y="6"/>
                    </a:cubicBezTo>
                    <a:cubicBezTo>
                      <a:pt x="6" y="6"/>
                      <a:pt x="8" y="5"/>
                      <a:pt x="9" y="4"/>
                    </a:cubicBezTo>
                    <a:cubicBezTo>
                      <a:pt x="10" y="4"/>
                      <a:pt x="11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1"/>
                      <a:pt x="13" y="0"/>
                    </a:cubicBezTo>
                    <a:cubicBezTo>
                      <a:pt x="14" y="0"/>
                      <a:pt x="14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3" name="ïṡľîḓè">
                <a:extLst>
                  <a:ext uri="{FF2B5EF4-FFF2-40B4-BE49-F238E27FC236}">
                    <a16:creationId xmlns:a16="http://schemas.microsoft.com/office/drawing/2014/main" id="{EF114ED6-4A47-475A-B2C8-FA7B29F688EF}"/>
                  </a:ext>
                </a:extLst>
              </p:cNvPr>
              <p:cNvSpPr/>
              <p:nvPr userDrawn="1"/>
            </p:nvSpPr>
            <p:spPr bwMode="auto">
              <a:xfrm>
                <a:off x="1492" y="1046"/>
                <a:ext cx="48" cy="15"/>
              </a:xfrm>
              <a:custGeom>
                <a:avLst/>
                <a:gdLst>
                  <a:gd name="T0" fmla="*/ 20 w 23"/>
                  <a:gd name="T1" fmla="*/ 0 h 7"/>
                  <a:gd name="T2" fmla="*/ 10 w 23"/>
                  <a:gd name="T3" fmla="*/ 3 h 7"/>
                  <a:gd name="T4" fmla="*/ 9 w 23"/>
                  <a:gd name="T5" fmla="*/ 3 h 7"/>
                  <a:gd name="T6" fmla="*/ 8 w 23"/>
                  <a:gd name="T7" fmla="*/ 2 h 7"/>
                  <a:gd name="T8" fmla="*/ 8 w 23"/>
                  <a:gd name="T9" fmla="*/ 2 h 7"/>
                  <a:gd name="T10" fmla="*/ 9 w 23"/>
                  <a:gd name="T11" fmla="*/ 0 h 7"/>
                  <a:gd name="T12" fmla="*/ 9 w 23"/>
                  <a:gd name="T13" fmla="*/ 0 h 7"/>
                  <a:gd name="T14" fmla="*/ 7 w 23"/>
                  <a:gd name="T15" fmla="*/ 1 h 7"/>
                  <a:gd name="T16" fmla="*/ 7 w 23"/>
                  <a:gd name="T17" fmla="*/ 1 h 7"/>
                  <a:gd name="T18" fmla="*/ 6 w 23"/>
                  <a:gd name="T19" fmla="*/ 0 h 7"/>
                  <a:gd name="T20" fmla="*/ 5 w 23"/>
                  <a:gd name="T21" fmla="*/ 0 h 7"/>
                  <a:gd name="T22" fmla="*/ 5 w 23"/>
                  <a:gd name="T23" fmla="*/ 0 h 7"/>
                  <a:gd name="T24" fmla="*/ 4 w 23"/>
                  <a:gd name="T25" fmla="*/ 1 h 7"/>
                  <a:gd name="T26" fmla="*/ 2 w 23"/>
                  <a:gd name="T27" fmla="*/ 2 h 7"/>
                  <a:gd name="T28" fmla="*/ 3 w 23"/>
                  <a:gd name="T29" fmla="*/ 2 h 7"/>
                  <a:gd name="T30" fmla="*/ 5 w 23"/>
                  <a:gd name="T31" fmla="*/ 2 h 7"/>
                  <a:gd name="T32" fmla="*/ 5 w 23"/>
                  <a:gd name="T33" fmla="*/ 2 h 7"/>
                  <a:gd name="T34" fmla="*/ 4 w 23"/>
                  <a:gd name="T35" fmla="*/ 4 h 7"/>
                  <a:gd name="T36" fmla="*/ 1 w 23"/>
                  <a:gd name="T37" fmla="*/ 6 h 7"/>
                  <a:gd name="T38" fmla="*/ 1 w 23"/>
                  <a:gd name="T39" fmla="*/ 7 h 7"/>
                  <a:gd name="T40" fmla="*/ 1 w 23"/>
                  <a:gd name="T41" fmla="*/ 7 h 7"/>
                  <a:gd name="T42" fmla="*/ 22 w 23"/>
                  <a:gd name="T43" fmla="*/ 1 h 7"/>
                  <a:gd name="T44" fmla="*/ 20 w 23"/>
                  <a:gd name="T45" fmla="*/ 0 h 7"/>
                  <a:gd name="T46" fmla="*/ 20 w 23"/>
                  <a:gd name="T4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7">
                    <a:moveTo>
                      <a:pt x="20" y="0"/>
                    </a:moveTo>
                    <a:cubicBezTo>
                      <a:pt x="18" y="0"/>
                      <a:pt x="11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4"/>
                      <a:pt x="4" y="4"/>
                    </a:cubicBezTo>
                    <a:cubicBezTo>
                      <a:pt x="3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7" y="6"/>
                      <a:pt x="22" y="1"/>
                    </a:cubicBezTo>
                    <a:cubicBezTo>
                      <a:pt x="23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4" name="iṥ1íḑè">
                <a:extLst>
                  <a:ext uri="{FF2B5EF4-FFF2-40B4-BE49-F238E27FC236}">
                    <a16:creationId xmlns:a16="http://schemas.microsoft.com/office/drawing/2014/main" id="{BBDBE79D-BAF3-40CE-8BD7-57F0B8AB3EC6}"/>
                  </a:ext>
                </a:extLst>
              </p:cNvPr>
              <p:cNvSpPr/>
              <p:nvPr userDrawn="1"/>
            </p:nvSpPr>
            <p:spPr bwMode="auto">
              <a:xfrm>
                <a:off x="1886" y="1076"/>
                <a:ext cx="290" cy="786"/>
              </a:xfrm>
              <a:custGeom>
                <a:avLst/>
                <a:gdLst>
                  <a:gd name="T0" fmla="*/ 48 w 139"/>
                  <a:gd name="T1" fmla="*/ 364 h 377"/>
                  <a:gd name="T2" fmla="*/ 97 w 139"/>
                  <a:gd name="T3" fmla="*/ 310 h 377"/>
                  <a:gd name="T4" fmla="*/ 67 w 139"/>
                  <a:gd name="T5" fmla="*/ 269 h 377"/>
                  <a:gd name="T6" fmla="*/ 125 w 139"/>
                  <a:gd name="T7" fmla="*/ 250 h 377"/>
                  <a:gd name="T8" fmla="*/ 129 w 139"/>
                  <a:gd name="T9" fmla="*/ 250 h 377"/>
                  <a:gd name="T10" fmla="*/ 21 w 139"/>
                  <a:gd name="T11" fmla="*/ 236 h 377"/>
                  <a:gd name="T12" fmla="*/ 5 w 139"/>
                  <a:gd name="T13" fmla="*/ 200 h 377"/>
                  <a:gd name="T14" fmla="*/ 132 w 139"/>
                  <a:gd name="T15" fmla="*/ 247 h 377"/>
                  <a:gd name="T16" fmla="*/ 138 w 139"/>
                  <a:gd name="T17" fmla="*/ 203 h 377"/>
                  <a:gd name="T18" fmla="*/ 4 w 139"/>
                  <a:gd name="T19" fmla="*/ 199 h 377"/>
                  <a:gd name="T20" fmla="*/ 49 w 139"/>
                  <a:gd name="T21" fmla="*/ 253 h 377"/>
                  <a:gd name="T22" fmla="*/ 87 w 139"/>
                  <a:gd name="T23" fmla="*/ 187 h 377"/>
                  <a:gd name="T24" fmla="*/ 89 w 139"/>
                  <a:gd name="T25" fmla="*/ 185 h 377"/>
                  <a:gd name="T26" fmla="*/ 93 w 139"/>
                  <a:gd name="T27" fmla="*/ 185 h 377"/>
                  <a:gd name="T28" fmla="*/ 40 w 139"/>
                  <a:gd name="T29" fmla="*/ 220 h 377"/>
                  <a:gd name="T30" fmla="*/ 88 w 139"/>
                  <a:gd name="T31" fmla="*/ 182 h 377"/>
                  <a:gd name="T32" fmla="*/ 88 w 139"/>
                  <a:gd name="T33" fmla="*/ 182 h 377"/>
                  <a:gd name="T34" fmla="*/ 94 w 139"/>
                  <a:gd name="T35" fmla="*/ 183 h 377"/>
                  <a:gd name="T36" fmla="*/ 94 w 139"/>
                  <a:gd name="T37" fmla="*/ 183 h 377"/>
                  <a:gd name="T38" fmla="*/ 139 w 139"/>
                  <a:gd name="T39" fmla="*/ 202 h 377"/>
                  <a:gd name="T40" fmla="*/ 42 w 139"/>
                  <a:gd name="T41" fmla="*/ 191 h 377"/>
                  <a:gd name="T42" fmla="*/ 35 w 139"/>
                  <a:gd name="T43" fmla="*/ 148 h 377"/>
                  <a:gd name="T44" fmla="*/ 42 w 139"/>
                  <a:gd name="T45" fmla="*/ 144 h 377"/>
                  <a:gd name="T46" fmla="*/ 63 w 139"/>
                  <a:gd name="T47" fmla="*/ 140 h 377"/>
                  <a:gd name="T48" fmla="*/ 92 w 139"/>
                  <a:gd name="T49" fmla="*/ 180 h 377"/>
                  <a:gd name="T50" fmla="*/ 65 w 139"/>
                  <a:gd name="T51" fmla="*/ 140 h 377"/>
                  <a:gd name="T52" fmla="*/ 111 w 139"/>
                  <a:gd name="T53" fmla="*/ 134 h 377"/>
                  <a:gd name="T54" fmla="*/ 126 w 139"/>
                  <a:gd name="T55" fmla="*/ 138 h 377"/>
                  <a:gd name="T56" fmla="*/ 127 w 139"/>
                  <a:gd name="T57" fmla="*/ 171 h 377"/>
                  <a:gd name="T58" fmla="*/ 27 w 139"/>
                  <a:gd name="T59" fmla="*/ 128 h 377"/>
                  <a:gd name="T60" fmla="*/ 27 w 139"/>
                  <a:gd name="T61" fmla="*/ 121 h 377"/>
                  <a:gd name="T62" fmla="*/ 48 w 139"/>
                  <a:gd name="T63" fmla="*/ 113 h 377"/>
                  <a:gd name="T64" fmla="*/ 44 w 139"/>
                  <a:gd name="T65" fmla="*/ 113 h 377"/>
                  <a:gd name="T66" fmla="*/ 49 w 139"/>
                  <a:gd name="T67" fmla="*/ 111 h 377"/>
                  <a:gd name="T68" fmla="*/ 49 w 139"/>
                  <a:gd name="T69" fmla="*/ 111 h 377"/>
                  <a:gd name="T70" fmla="*/ 23 w 139"/>
                  <a:gd name="T71" fmla="*/ 106 h 377"/>
                  <a:gd name="T72" fmla="*/ 43 w 139"/>
                  <a:gd name="T73" fmla="*/ 110 h 377"/>
                  <a:gd name="T74" fmla="*/ 30 w 139"/>
                  <a:gd name="T75" fmla="*/ 82 h 377"/>
                  <a:gd name="T76" fmla="*/ 59 w 139"/>
                  <a:gd name="T77" fmla="*/ 104 h 377"/>
                  <a:gd name="T78" fmla="*/ 92 w 139"/>
                  <a:gd name="T79" fmla="*/ 145 h 377"/>
                  <a:gd name="T80" fmla="*/ 78 w 139"/>
                  <a:gd name="T81" fmla="*/ 103 h 377"/>
                  <a:gd name="T82" fmla="*/ 111 w 139"/>
                  <a:gd name="T83" fmla="*/ 131 h 377"/>
                  <a:gd name="T84" fmla="*/ 115 w 139"/>
                  <a:gd name="T85" fmla="*/ 108 h 377"/>
                  <a:gd name="T86" fmla="*/ 125 w 139"/>
                  <a:gd name="T87" fmla="*/ 118 h 377"/>
                  <a:gd name="T88" fmla="*/ 43 w 139"/>
                  <a:gd name="T89" fmla="*/ 73 h 377"/>
                  <a:gd name="T90" fmla="*/ 45 w 139"/>
                  <a:gd name="T91" fmla="*/ 106 h 377"/>
                  <a:gd name="T92" fmla="*/ 75 w 139"/>
                  <a:gd name="T93" fmla="*/ 47 h 377"/>
                  <a:gd name="T94" fmla="*/ 76 w 139"/>
                  <a:gd name="T95" fmla="*/ 63 h 377"/>
                  <a:gd name="T96" fmla="*/ 65 w 139"/>
                  <a:gd name="T97" fmla="*/ 65 h 377"/>
                  <a:gd name="T98" fmla="*/ 55 w 139"/>
                  <a:gd name="T99" fmla="*/ 61 h 377"/>
                  <a:gd name="T100" fmla="*/ 46 w 139"/>
                  <a:gd name="T101" fmla="*/ 72 h 377"/>
                  <a:gd name="T102" fmla="*/ 73 w 139"/>
                  <a:gd name="T103" fmla="*/ 36 h 377"/>
                  <a:gd name="T104" fmla="*/ 45 w 139"/>
                  <a:gd name="T105" fmla="*/ 39 h 377"/>
                  <a:gd name="T106" fmla="*/ 70 w 139"/>
                  <a:gd name="T107" fmla="*/ 33 h 377"/>
                  <a:gd name="T108" fmla="*/ 26 w 139"/>
                  <a:gd name="T109" fmla="*/ 5 h 377"/>
                  <a:gd name="T110" fmla="*/ 47 w 139"/>
                  <a:gd name="T111" fmla="*/ 21 h 377"/>
                  <a:gd name="T112" fmla="*/ 46 w 139"/>
                  <a:gd name="T113" fmla="*/ 12 h 377"/>
                  <a:gd name="T114" fmla="*/ 25 w 139"/>
                  <a:gd name="T11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9" h="377">
                    <a:moveTo>
                      <a:pt x="90" y="324"/>
                    </a:moveTo>
                    <a:cubicBezTo>
                      <a:pt x="49" y="325"/>
                      <a:pt x="49" y="325"/>
                      <a:pt x="49" y="325"/>
                    </a:cubicBezTo>
                    <a:cubicBezTo>
                      <a:pt x="48" y="326"/>
                      <a:pt x="48" y="326"/>
                      <a:pt x="47" y="327"/>
                    </a:cubicBezTo>
                    <a:cubicBezTo>
                      <a:pt x="44" y="333"/>
                      <a:pt x="43" y="340"/>
                      <a:pt x="40" y="346"/>
                    </a:cubicBezTo>
                    <a:cubicBezTo>
                      <a:pt x="27" y="368"/>
                      <a:pt x="27" y="369"/>
                      <a:pt x="25" y="371"/>
                    </a:cubicBezTo>
                    <a:cubicBezTo>
                      <a:pt x="23" y="372"/>
                      <a:pt x="23" y="373"/>
                      <a:pt x="21" y="376"/>
                    </a:cubicBezTo>
                    <a:cubicBezTo>
                      <a:pt x="22" y="377"/>
                      <a:pt x="23" y="377"/>
                      <a:pt x="24" y="377"/>
                    </a:cubicBezTo>
                    <a:cubicBezTo>
                      <a:pt x="30" y="377"/>
                      <a:pt x="36" y="373"/>
                      <a:pt x="38" y="371"/>
                    </a:cubicBezTo>
                    <a:cubicBezTo>
                      <a:pt x="48" y="364"/>
                      <a:pt x="48" y="364"/>
                      <a:pt x="48" y="364"/>
                    </a:cubicBezTo>
                    <a:cubicBezTo>
                      <a:pt x="61" y="354"/>
                      <a:pt x="61" y="354"/>
                      <a:pt x="61" y="354"/>
                    </a:cubicBezTo>
                    <a:cubicBezTo>
                      <a:pt x="64" y="351"/>
                      <a:pt x="66" y="347"/>
                      <a:pt x="69" y="344"/>
                    </a:cubicBezTo>
                    <a:cubicBezTo>
                      <a:pt x="72" y="341"/>
                      <a:pt x="77" y="339"/>
                      <a:pt x="80" y="336"/>
                    </a:cubicBezTo>
                    <a:cubicBezTo>
                      <a:pt x="84" y="333"/>
                      <a:pt x="87" y="328"/>
                      <a:pt x="90" y="324"/>
                    </a:cubicBezTo>
                    <a:moveTo>
                      <a:pt x="63" y="283"/>
                    </a:moveTo>
                    <a:cubicBezTo>
                      <a:pt x="64" y="288"/>
                      <a:pt x="65" y="295"/>
                      <a:pt x="59" y="309"/>
                    </a:cubicBezTo>
                    <a:cubicBezTo>
                      <a:pt x="57" y="314"/>
                      <a:pt x="53" y="319"/>
                      <a:pt x="50" y="323"/>
                    </a:cubicBezTo>
                    <a:cubicBezTo>
                      <a:pt x="90" y="323"/>
                      <a:pt x="90" y="323"/>
                      <a:pt x="90" y="323"/>
                    </a:cubicBezTo>
                    <a:cubicBezTo>
                      <a:pt x="94" y="317"/>
                      <a:pt x="97" y="311"/>
                      <a:pt x="97" y="310"/>
                    </a:cubicBezTo>
                    <a:cubicBezTo>
                      <a:pt x="99" y="307"/>
                      <a:pt x="101" y="303"/>
                      <a:pt x="104" y="300"/>
                    </a:cubicBezTo>
                    <a:cubicBezTo>
                      <a:pt x="63" y="283"/>
                      <a:pt x="63" y="283"/>
                      <a:pt x="63" y="283"/>
                    </a:cubicBezTo>
                    <a:moveTo>
                      <a:pt x="104" y="279"/>
                    </a:moveTo>
                    <a:cubicBezTo>
                      <a:pt x="96" y="275"/>
                      <a:pt x="86" y="272"/>
                      <a:pt x="71" y="269"/>
                    </a:cubicBezTo>
                    <a:cubicBezTo>
                      <a:pt x="86" y="272"/>
                      <a:pt x="96" y="275"/>
                      <a:pt x="104" y="279"/>
                    </a:cubicBezTo>
                    <a:moveTo>
                      <a:pt x="122" y="250"/>
                    </a:moveTo>
                    <a:cubicBezTo>
                      <a:pt x="68" y="264"/>
                      <a:pt x="68" y="264"/>
                      <a:pt x="68" y="264"/>
                    </a:cubicBezTo>
                    <a:cubicBezTo>
                      <a:pt x="68" y="265"/>
                      <a:pt x="68" y="266"/>
                      <a:pt x="67" y="269"/>
                    </a:cubicBezTo>
                    <a:cubicBezTo>
                      <a:pt x="67" y="269"/>
                      <a:pt x="67" y="269"/>
                      <a:pt x="67" y="269"/>
                    </a:cubicBezTo>
                    <a:cubicBezTo>
                      <a:pt x="63" y="278"/>
                      <a:pt x="62" y="279"/>
                      <a:pt x="63" y="282"/>
                    </a:cubicBezTo>
                    <a:cubicBezTo>
                      <a:pt x="105" y="298"/>
                      <a:pt x="105" y="298"/>
                      <a:pt x="105" y="298"/>
                    </a:cubicBezTo>
                    <a:cubicBezTo>
                      <a:pt x="109" y="293"/>
                      <a:pt x="113" y="289"/>
                      <a:pt x="115" y="287"/>
                    </a:cubicBezTo>
                    <a:cubicBezTo>
                      <a:pt x="120" y="281"/>
                      <a:pt x="126" y="268"/>
                      <a:pt x="128" y="262"/>
                    </a:cubicBezTo>
                    <a:cubicBezTo>
                      <a:pt x="127" y="260"/>
                      <a:pt x="127" y="260"/>
                      <a:pt x="127" y="260"/>
                    </a:cubicBezTo>
                    <a:cubicBezTo>
                      <a:pt x="127" y="260"/>
                      <a:pt x="126" y="260"/>
                      <a:pt x="125" y="260"/>
                    </a:cubicBezTo>
                    <a:cubicBezTo>
                      <a:pt x="125" y="259"/>
                      <a:pt x="125" y="259"/>
                      <a:pt x="125" y="256"/>
                    </a:cubicBezTo>
                    <a:cubicBezTo>
                      <a:pt x="122" y="250"/>
                      <a:pt x="122" y="250"/>
                      <a:pt x="122" y="250"/>
                    </a:cubicBezTo>
                    <a:moveTo>
                      <a:pt x="125" y="250"/>
                    </a:moveTo>
                    <a:cubicBezTo>
                      <a:pt x="123" y="250"/>
                      <a:pt x="123" y="250"/>
                      <a:pt x="123" y="250"/>
                    </a:cubicBezTo>
                    <a:cubicBezTo>
                      <a:pt x="125" y="254"/>
                      <a:pt x="125" y="254"/>
                      <a:pt x="125" y="254"/>
                    </a:cubicBezTo>
                    <a:cubicBezTo>
                      <a:pt x="125" y="253"/>
                      <a:pt x="125" y="252"/>
                      <a:pt x="126" y="251"/>
                    </a:cubicBezTo>
                    <a:cubicBezTo>
                      <a:pt x="125" y="250"/>
                      <a:pt x="125" y="250"/>
                      <a:pt x="125" y="250"/>
                    </a:cubicBezTo>
                    <a:moveTo>
                      <a:pt x="131" y="248"/>
                    </a:moveTo>
                    <a:cubicBezTo>
                      <a:pt x="126" y="249"/>
                      <a:pt x="126" y="249"/>
                      <a:pt x="126" y="249"/>
                    </a:cubicBezTo>
                    <a:cubicBezTo>
                      <a:pt x="126" y="250"/>
                      <a:pt x="126" y="250"/>
                      <a:pt x="126" y="250"/>
                    </a:cubicBezTo>
                    <a:cubicBezTo>
                      <a:pt x="127" y="251"/>
                      <a:pt x="127" y="251"/>
                      <a:pt x="127" y="251"/>
                    </a:cubicBezTo>
                    <a:cubicBezTo>
                      <a:pt x="128" y="250"/>
                      <a:pt x="129" y="250"/>
                      <a:pt x="129" y="250"/>
                    </a:cubicBezTo>
                    <a:cubicBezTo>
                      <a:pt x="129" y="250"/>
                      <a:pt x="130" y="250"/>
                      <a:pt x="130" y="250"/>
                    </a:cubicBezTo>
                    <a:cubicBezTo>
                      <a:pt x="130" y="250"/>
                      <a:pt x="130" y="249"/>
                      <a:pt x="131" y="248"/>
                    </a:cubicBezTo>
                    <a:moveTo>
                      <a:pt x="21" y="236"/>
                    </a:moveTo>
                    <a:cubicBezTo>
                      <a:pt x="13" y="242"/>
                      <a:pt x="13" y="242"/>
                      <a:pt x="13" y="242"/>
                    </a:cubicBezTo>
                    <a:cubicBezTo>
                      <a:pt x="13" y="243"/>
                      <a:pt x="13" y="243"/>
                      <a:pt x="13" y="243"/>
                    </a:cubicBezTo>
                    <a:cubicBezTo>
                      <a:pt x="14" y="246"/>
                      <a:pt x="25" y="256"/>
                      <a:pt x="27" y="256"/>
                    </a:cubicBezTo>
                    <a:cubicBezTo>
                      <a:pt x="27" y="256"/>
                      <a:pt x="27" y="256"/>
                      <a:pt x="27" y="256"/>
                    </a:cubicBezTo>
                    <a:cubicBezTo>
                      <a:pt x="28" y="256"/>
                      <a:pt x="28" y="256"/>
                      <a:pt x="29" y="256"/>
                    </a:cubicBezTo>
                    <a:cubicBezTo>
                      <a:pt x="21" y="236"/>
                      <a:pt x="21" y="236"/>
                      <a:pt x="21" y="236"/>
                    </a:cubicBezTo>
                    <a:moveTo>
                      <a:pt x="38" y="223"/>
                    </a:moveTo>
                    <a:cubicBezTo>
                      <a:pt x="22" y="236"/>
                      <a:pt x="22" y="236"/>
                      <a:pt x="22" y="236"/>
                    </a:cubicBezTo>
                    <a:cubicBezTo>
                      <a:pt x="30" y="256"/>
                      <a:pt x="30" y="256"/>
                      <a:pt x="30" y="256"/>
                    </a:cubicBezTo>
                    <a:cubicBezTo>
                      <a:pt x="32" y="256"/>
                      <a:pt x="34" y="255"/>
                      <a:pt x="36" y="255"/>
                    </a:cubicBezTo>
                    <a:cubicBezTo>
                      <a:pt x="38" y="223"/>
                      <a:pt x="38" y="223"/>
                      <a:pt x="38" y="223"/>
                    </a:cubicBezTo>
                    <a:moveTo>
                      <a:pt x="139" y="216"/>
                    </a:moveTo>
                    <a:cubicBezTo>
                      <a:pt x="139" y="217"/>
                      <a:pt x="139" y="217"/>
                      <a:pt x="139" y="217"/>
                    </a:cubicBezTo>
                    <a:cubicBezTo>
                      <a:pt x="139" y="217"/>
                      <a:pt x="139" y="217"/>
                      <a:pt x="139" y="216"/>
                    </a:cubicBezTo>
                    <a:moveTo>
                      <a:pt x="5" y="200"/>
                    </a:moveTo>
                    <a:cubicBezTo>
                      <a:pt x="4" y="200"/>
                      <a:pt x="4" y="200"/>
                      <a:pt x="4" y="200"/>
                    </a:cubicBezTo>
                    <a:cubicBezTo>
                      <a:pt x="5" y="203"/>
                      <a:pt x="6" y="207"/>
                      <a:pt x="7" y="210"/>
                    </a:cubicBezTo>
                    <a:cubicBezTo>
                      <a:pt x="7" y="214"/>
                      <a:pt x="0" y="216"/>
                      <a:pt x="2" y="221"/>
                    </a:cubicBezTo>
                    <a:cubicBezTo>
                      <a:pt x="5" y="228"/>
                      <a:pt x="9" y="235"/>
                      <a:pt x="12" y="241"/>
                    </a:cubicBezTo>
                    <a:cubicBezTo>
                      <a:pt x="20" y="235"/>
                      <a:pt x="20" y="235"/>
                      <a:pt x="20" y="235"/>
                    </a:cubicBezTo>
                    <a:cubicBezTo>
                      <a:pt x="5" y="200"/>
                      <a:pt x="5" y="200"/>
                      <a:pt x="5" y="200"/>
                    </a:cubicBezTo>
                    <a:moveTo>
                      <a:pt x="128" y="199"/>
                    </a:moveTo>
                    <a:cubicBezTo>
                      <a:pt x="130" y="215"/>
                      <a:pt x="126" y="232"/>
                      <a:pt x="126" y="248"/>
                    </a:cubicBezTo>
                    <a:cubicBezTo>
                      <a:pt x="132" y="247"/>
                      <a:pt x="132" y="247"/>
                      <a:pt x="132" y="247"/>
                    </a:cubicBezTo>
                    <a:cubicBezTo>
                      <a:pt x="136" y="237"/>
                      <a:pt x="136" y="237"/>
                      <a:pt x="136" y="235"/>
                    </a:cubicBezTo>
                    <a:cubicBezTo>
                      <a:pt x="136" y="236"/>
                      <a:pt x="136" y="236"/>
                      <a:pt x="136" y="236"/>
                    </a:cubicBezTo>
                    <a:cubicBezTo>
                      <a:pt x="136" y="236"/>
                      <a:pt x="136" y="235"/>
                      <a:pt x="137" y="234"/>
                    </a:cubicBezTo>
                    <a:cubicBezTo>
                      <a:pt x="137" y="233"/>
                      <a:pt x="137" y="233"/>
                      <a:pt x="137" y="233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8" y="226"/>
                      <a:pt x="138" y="223"/>
                      <a:pt x="139" y="216"/>
                    </a:cubicBezTo>
                    <a:cubicBezTo>
                      <a:pt x="139" y="216"/>
                      <a:pt x="139" y="216"/>
                      <a:pt x="139" y="216"/>
                    </a:cubicBezTo>
                    <a:cubicBezTo>
                      <a:pt x="139" y="212"/>
                      <a:pt x="139" y="208"/>
                      <a:pt x="139" y="203"/>
                    </a:cubicBezTo>
                    <a:cubicBezTo>
                      <a:pt x="138" y="203"/>
                      <a:pt x="138" y="203"/>
                      <a:pt x="138" y="203"/>
                    </a:cubicBezTo>
                    <a:cubicBezTo>
                      <a:pt x="139" y="207"/>
                      <a:pt x="139" y="212"/>
                      <a:pt x="139" y="215"/>
                    </a:cubicBezTo>
                    <a:cubicBezTo>
                      <a:pt x="138" y="218"/>
                      <a:pt x="138" y="219"/>
                      <a:pt x="138" y="220"/>
                    </a:cubicBezTo>
                    <a:cubicBezTo>
                      <a:pt x="137" y="219"/>
                      <a:pt x="137" y="219"/>
                      <a:pt x="138" y="211"/>
                    </a:cubicBezTo>
                    <a:cubicBezTo>
                      <a:pt x="137" y="214"/>
                      <a:pt x="137" y="214"/>
                      <a:pt x="137" y="215"/>
                    </a:cubicBezTo>
                    <a:cubicBezTo>
                      <a:pt x="137" y="209"/>
                      <a:pt x="137" y="205"/>
                      <a:pt x="137" y="202"/>
                    </a:cubicBezTo>
                    <a:cubicBezTo>
                      <a:pt x="128" y="199"/>
                      <a:pt x="128" y="199"/>
                      <a:pt x="128" y="199"/>
                    </a:cubicBezTo>
                    <a:moveTo>
                      <a:pt x="3" y="195"/>
                    </a:moveTo>
                    <a:cubicBezTo>
                      <a:pt x="3" y="195"/>
                      <a:pt x="3" y="195"/>
                      <a:pt x="3" y="195"/>
                    </a:cubicBezTo>
                    <a:cubicBezTo>
                      <a:pt x="3" y="196"/>
                      <a:pt x="3" y="198"/>
                      <a:pt x="4" y="199"/>
                    </a:cubicBezTo>
                    <a:cubicBezTo>
                      <a:pt x="5" y="198"/>
                      <a:pt x="5" y="198"/>
                      <a:pt x="5" y="198"/>
                    </a:cubicBezTo>
                    <a:cubicBezTo>
                      <a:pt x="3" y="195"/>
                      <a:pt x="3" y="195"/>
                      <a:pt x="3" y="195"/>
                    </a:cubicBezTo>
                    <a:moveTo>
                      <a:pt x="40" y="193"/>
                    </a:moveTo>
                    <a:cubicBezTo>
                      <a:pt x="7" y="199"/>
                      <a:pt x="7" y="199"/>
                      <a:pt x="7" y="199"/>
                    </a:cubicBezTo>
                    <a:cubicBezTo>
                      <a:pt x="21" y="234"/>
                      <a:pt x="21" y="234"/>
                      <a:pt x="21" y="234"/>
                    </a:cubicBezTo>
                    <a:cubicBezTo>
                      <a:pt x="39" y="221"/>
                      <a:pt x="39" y="221"/>
                      <a:pt x="39" y="221"/>
                    </a:cubicBezTo>
                    <a:cubicBezTo>
                      <a:pt x="40" y="193"/>
                      <a:pt x="40" y="193"/>
                      <a:pt x="40" y="193"/>
                    </a:cubicBezTo>
                    <a:moveTo>
                      <a:pt x="88" y="189"/>
                    </a:moveTo>
                    <a:cubicBezTo>
                      <a:pt x="49" y="253"/>
                      <a:pt x="49" y="253"/>
                      <a:pt x="49" y="253"/>
                    </a:cubicBezTo>
                    <a:cubicBezTo>
                      <a:pt x="50" y="252"/>
                      <a:pt x="52" y="252"/>
                      <a:pt x="54" y="252"/>
                    </a:cubicBezTo>
                    <a:cubicBezTo>
                      <a:pt x="55" y="252"/>
                      <a:pt x="56" y="252"/>
                      <a:pt x="58" y="252"/>
                    </a:cubicBezTo>
                    <a:cubicBezTo>
                      <a:pt x="59" y="253"/>
                      <a:pt x="59" y="253"/>
                      <a:pt x="59" y="253"/>
                    </a:cubicBezTo>
                    <a:cubicBezTo>
                      <a:pt x="61" y="255"/>
                      <a:pt x="59" y="257"/>
                      <a:pt x="61" y="259"/>
                    </a:cubicBezTo>
                    <a:cubicBezTo>
                      <a:pt x="63" y="261"/>
                      <a:pt x="65" y="260"/>
                      <a:pt x="67" y="261"/>
                    </a:cubicBezTo>
                    <a:cubicBezTo>
                      <a:pt x="68" y="261"/>
                      <a:pt x="68" y="262"/>
                      <a:pt x="68" y="263"/>
                    </a:cubicBezTo>
                    <a:cubicBezTo>
                      <a:pt x="121" y="249"/>
                      <a:pt x="121" y="249"/>
                      <a:pt x="121" y="249"/>
                    </a:cubicBezTo>
                    <a:cubicBezTo>
                      <a:pt x="88" y="189"/>
                      <a:pt x="88" y="189"/>
                      <a:pt x="88" y="189"/>
                    </a:cubicBezTo>
                    <a:moveTo>
                      <a:pt x="87" y="187"/>
                    </a:moveTo>
                    <a:cubicBezTo>
                      <a:pt x="40" y="222"/>
                      <a:pt x="40" y="222"/>
                      <a:pt x="40" y="222"/>
                    </a:cubicBezTo>
                    <a:cubicBezTo>
                      <a:pt x="38" y="254"/>
                      <a:pt x="38" y="254"/>
                      <a:pt x="38" y="254"/>
                    </a:cubicBezTo>
                    <a:cubicBezTo>
                      <a:pt x="41" y="254"/>
                      <a:pt x="44" y="253"/>
                      <a:pt x="47" y="253"/>
                    </a:cubicBezTo>
                    <a:cubicBezTo>
                      <a:pt x="87" y="187"/>
                      <a:pt x="87" y="187"/>
                      <a:pt x="87" y="187"/>
                    </a:cubicBezTo>
                    <a:cubicBezTo>
                      <a:pt x="87" y="187"/>
                      <a:pt x="87" y="187"/>
                      <a:pt x="87" y="187"/>
                    </a:cubicBezTo>
                    <a:moveTo>
                      <a:pt x="89" y="185"/>
                    </a:moveTo>
                    <a:cubicBezTo>
                      <a:pt x="88" y="186"/>
                      <a:pt x="88" y="186"/>
                      <a:pt x="88" y="186"/>
                    </a:cubicBezTo>
                    <a:cubicBezTo>
                      <a:pt x="88" y="186"/>
                      <a:pt x="88" y="186"/>
                      <a:pt x="88" y="186"/>
                    </a:cubicBezTo>
                    <a:cubicBezTo>
                      <a:pt x="89" y="185"/>
                      <a:pt x="89" y="185"/>
                      <a:pt x="89" y="185"/>
                    </a:cubicBezTo>
                    <a:moveTo>
                      <a:pt x="90" y="185"/>
                    </a:moveTo>
                    <a:cubicBezTo>
                      <a:pt x="89" y="187"/>
                      <a:pt x="89" y="187"/>
                      <a:pt x="89" y="187"/>
                    </a:cubicBezTo>
                    <a:cubicBezTo>
                      <a:pt x="123" y="249"/>
                      <a:pt x="123" y="249"/>
                      <a:pt x="123" y="249"/>
                    </a:cubicBezTo>
                    <a:cubicBezTo>
                      <a:pt x="124" y="249"/>
                      <a:pt x="124" y="249"/>
                      <a:pt x="124" y="249"/>
                    </a:cubicBezTo>
                    <a:cubicBezTo>
                      <a:pt x="92" y="185"/>
                      <a:pt x="92" y="185"/>
                      <a:pt x="92" y="185"/>
                    </a:cubicBezTo>
                    <a:cubicBezTo>
                      <a:pt x="92" y="186"/>
                      <a:pt x="92" y="186"/>
                      <a:pt x="91" y="186"/>
                    </a:cubicBezTo>
                    <a:cubicBezTo>
                      <a:pt x="91" y="186"/>
                      <a:pt x="91" y="185"/>
                      <a:pt x="90" y="185"/>
                    </a:cubicBezTo>
                    <a:moveTo>
                      <a:pt x="94" y="184"/>
                    </a:moveTo>
                    <a:cubicBezTo>
                      <a:pt x="93" y="185"/>
                      <a:pt x="93" y="185"/>
                      <a:pt x="93" y="185"/>
                    </a:cubicBezTo>
                    <a:cubicBezTo>
                      <a:pt x="125" y="248"/>
                      <a:pt x="125" y="248"/>
                      <a:pt x="125" y="248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26" y="245"/>
                      <a:pt x="125" y="242"/>
                      <a:pt x="125" y="239"/>
                    </a:cubicBezTo>
                    <a:cubicBezTo>
                      <a:pt x="125" y="230"/>
                      <a:pt x="127" y="221"/>
                      <a:pt x="126" y="212"/>
                    </a:cubicBezTo>
                    <a:cubicBezTo>
                      <a:pt x="125" y="197"/>
                      <a:pt x="125" y="197"/>
                      <a:pt x="125" y="197"/>
                    </a:cubicBezTo>
                    <a:cubicBezTo>
                      <a:pt x="94" y="184"/>
                      <a:pt x="94" y="184"/>
                      <a:pt x="94" y="184"/>
                    </a:cubicBezTo>
                    <a:moveTo>
                      <a:pt x="86" y="184"/>
                    </a:moveTo>
                    <a:cubicBezTo>
                      <a:pt x="42" y="193"/>
                      <a:pt x="42" y="193"/>
                      <a:pt x="42" y="193"/>
                    </a:cubicBezTo>
                    <a:cubicBezTo>
                      <a:pt x="40" y="220"/>
                      <a:pt x="40" y="220"/>
                      <a:pt x="40" y="220"/>
                    </a:cubicBezTo>
                    <a:cubicBezTo>
                      <a:pt x="86" y="185"/>
                      <a:pt x="86" y="185"/>
                      <a:pt x="86" y="185"/>
                    </a:cubicBezTo>
                    <a:cubicBezTo>
                      <a:pt x="86" y="184"/>
                      <a:pt x="86" y="184"/>
                      <a:pt x="86" y="184"/>
                    </a:cubicBezTo>
                    <a:moveTo>
                      <a:pt x="88" y="184"/>
                    </a:moveTo>
                    <a:cubicBezTo>
                      <a:pt x="87" y="184"/>
                      <a:pt x="87" y="184"/>
                      <a:pt x="87" y="184"/>
                    </a:cubicBezTo>
                    <a:cubicBezTo>
                      <a:pt x="87" y="184"/>
                      <a:pt x="87" y="184"/>
                      <a:pt x="87" y="184"/>
                    </a:cubicBezTo>
                    <a:cubicBezTo>
                      <a:pt x="88" y="184"/>
                      <a:pt x="88" y="184"/>
                      <a:pt x="88" y="184"/>
                    </a:cubicBezTo>
                    <a:moveTo>
                      <a:pt x="82" y="175"/>
                    </a:moveTo>
                    <a:cubicBezTo>
                      <a:pt x="86" y="183"/>
                      <a:pt x="86" y="183"/>
                      <a:pt x="86" y="183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2"/>
                      <a:pt x="88" y="182"/>
                    </a:cubicBezTo>
                    <a:cubicBezTo>
                      <a:pt x="88" y="182"/>
                      <a:pt x="88" y="181"/>
                      <a:pt x="89" y="181"/>
                    </a:cubicBezTo>
                    <a:cubicBezTo>
                      <a:pt x="82" y="175"/>
                      <a:pt x="82" y="175"/>
                      <a:pt x="82" y="175"/>
                    </a:cubicBezTo>
                    <a:moveTo>
                      <a:pt x="105" y="165"/>
                    </a:moveTo>
                    <a:cubicBezTo>
                      <a:pt x="103" y="168"/>
                      <a:pt x="104" y="171"/>
                      <a:pt x="103" y="174"/>
                    </a:cubicBezTo>
                    <a:cubicBezTo>
                      <a:pt x="102" y="174"/>
                      <a:pt x="102" y="174"/>
                      <a:pt x="102" y="174"/>
                    </a:cubicBezTo>
                    <a:cubicBezTo>
                      <a:pt x="102" y="174"/>
                      <a:pt x="101" y="173"/>
                      <a:pt x="99" y="171"/>
                    </a:cubicBezTo>
                    <a:cubicBezTo>
                      <a:pt x="93" y="181"/>
                      <a:pt x="93" y="181"/>
                      <a:pt x="93" y="181"/>
                    </a:cubicBezTo>
                    <a:cubicBezTo>
                      <a:pt x="93" y="181"/>
                      <a:pt x="93" y="181"/>
                      <a:pt x="93" y="181"/>
                    </a:cubicBezTo>
                    <a:cubicBezTo>
                      <a:pt x="94" y="182"/>
                      <a:pt x="94" y="182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185"/>
                      <a:pt x="124" y="185"/>
                      <a:pt x="125" y="189"/>
                    </a:cubicBezTo>
                    <a:cubicBezTo>
                      <a:pt x="125" y="189"/>
                      <a:pt x="126" y="188"/>
                      <a:pt x="126" y="187"/>
                    </a:cubicBezTo>
                    <a:cubicBezTo>
                      <a:pt x="127" y="190"/>
                      <a:pt x="128" y="194"/>
                      <a:pt x="128" y="197"/>
                    </a:cubicBezTo>
                    <a:cubicBezTo>
                      <a:pt x="137" y="201"/>
                      <a:pt x="137" y="201"/>
                      <a:pt x="137" y="201"/>
                    </a:cubicBezTo>
                    <a:cubicBezTo>
                      <a:pt x="137" y="196"/>
                      <a:pt x="137" y="195"/>
                      <a:pt x="137" y="193"/>
                    </a:cubicBezTo>
                    <a:cubicBezTo>
                      <a:pt x="138" y="194"/>
                      <a:pt x="138" y="198"/>
                      <a:pt x="138" y="202"/>
                    </a:cubicBezTo>
                    <a:cubicBezTo>
                      <a:pt x="139" y="202"/>
                      <a:pt x="139" y="202"/>
                      <a:pt x="139" y="202"/>
                    </a:cubicBezTo>
                    <a:cubicBezTo>
                      <a:pt x="139" y="200"/>
                      <a:pt x="139" y="197"/>
                      <a:pt x="139" y="195"/>
                    </a:cubicBezTo>
                    <a:cubicBezTo>
                      <a:pt x="139" y="191"/>
                      <a:pt x="139" y="186"/>
                      <a:pt x="138" y="182"/>
                    </a:cubicBezTo>
                    <a:cubicBezTo>
                      <a:pt x="127" y="173"/>
                      <a:pt x="127" y="173"/>
                      <a:pt x="127" y="173"/>
                    </a:cubicBezTo>
                    <a:cubicBezTo>
                      <a:pt x="126" y="175"/>
                      <a:pt x="126" y="177"/>
                      <a:pt x="125" y="179"/>
                    </a:cubicBezTo>
                    <a:cubicBezTo>
                      <a:pt x="123" y="179"/>
                      <a:pt x="123" y="178"/>
                      <a:pt x="122" y="176"/>
                    </a:cubicBezTo>
                    <a:cubicBezTo>
                      <a:pt x="121" y="176"/>
                      <a:pt x="120" y="177"/>
                      <a:pt x="120" y="177"/>
                    </a:cubicBezTo>
                    <a:cubicBezTo>
                      <a:pt x="112" y="176"/>
                      <a:pt x="113" y="165"/>
                      <a:pt x="105" y="165"/>
                    </a:cubicBezTo>
                    <a:moveTo>
                      <a:pt x="45" y="143"/>
                    </a:moveTo>
                    <a:cubicBezTo>
                      <a:pt x="42" y="191"/>
                      <a:pt x="42" y="191"/>
                      <a:pt x="42" y="191"/>
                    </a:cubicBezTo>
                    <a:cubicBezTo>
                      <a:pt x="85" y="183"/>
                      <a:pt x="85" y="183"/>
                      <a:pt x="85" y="183"/>
                    </a:cubicBezTo>
                    <a:cubicBezTo>
                      <a:pt x="79" y="172"/>
                      <a:pt x="79" y="172"/>
                      <a:pt x="79" y="172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0" y="144"/>
                      <a:pt x="49" y="144"/>
                      <a:pt x="48" y="144"/>
                    </a:cubicBezTo>
                    <a:cubicBezTo>
                      <a:pt x="47" y="144"/>
                      <a:pt x="46" y="144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moveTo>
                      <a:pt x="37" y="140"/>
                    </a:moveTo>
                    <a:cubicBezTo>
                      <a:pt x="36" y="141"/>
                      <a:pt x="36" y="141"/>
                      <a:pt x="36" y="141"/>
                    </a:cubicBezTo>
                    <a:cubicBezTo>
                      <a:pt x="35" y="143"/>
                      <a:pt x="36" y="146"/>
                      <a:pt x="35" y="148"/>
                    </a:cubicBezTo>
                    <a:cubicBezTo>
                      <a:pt x="33" y="150"/>
                      <a:pt x="29" y="150"/>
                      <a:pt x="27" y="153"/>
                    </a:cubicBezTo>
                    <a:cubicBezTo>
                      <a:pt x="27" y="154"/>
                      <a:pt x="27" y="155"/>
                      <a:pt x="27" y="156"/>
                    </a:cubicBezTo>
                    <a:cubicBezTo>
                      <a:pt x="26" y="166"/>
                      <a:pt x="26" y="166"/>
                      <a:pt x="24" y="168"/>
                    </a:cubicBezTo>
                    <a:cubicBezTo>
                      <a:pt x="21" y="169"/>
                      <a:pt x="17" y="172"/>
                      <a:pt x="16" y="173"/>
                    </a:cubicBezTo>
                    <a:cubicBezTo>
                      <a:pt x="15" y="175"/>
                      <a:pt x="7" y="189"/>
                      <a:pt x="4" y="194"/>
                    </a:cubicBezTo>
                    <a:cubicBezTo>
                      <a:pt x="6" y="198"/>
                      <a:pt x="6" y="198"/>
                      <a:pt x="6" y="198"/>
                    </a:cubicBezTo>
                    <a:cubicBezTo>
                      <a:pt x="40" y="192"/>
                      <a:pt x="40" y="192"/>
                      <a:pt x="40" y="19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3" y="143"/>
                      <a:pt x="42" y="144"/>
                      <a:pt x="42" y="144"/>
                    </a:cubicBezTo>
                    <a:cubicBezTo>
                      <a:pt x="41" y="144"/>
                      <a:pt x="40" y="143"/>
                      <a:pt x="38" y="141"/>
                    </a:cubicBezTo>
                    <a:cubicBezTo>
                      <a:pt x="38" y="140"/>
                      <a:pt x="38" y="140"/>
                      <a:pt x="37" y="140"/>
                    </a:cubicBezTo>
                    <a:moveTo>
                      <a:pt x="61" y="140"/>
                    </a:moveTo>
                    <a:cubicBezTo>
                      <a:pt x="60" y="140"/>
                      <a:pt x="58" y="141"/>
                      <a:pt x="57" y="142"/>
                    </a:cubicBezTo>
                    <a:cubicBezTo>
                      <a:pt x="55" y="142"/>
                      <a:pt x="53" y="143"/>
                      <a:pt x="52" y="144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61" y="140"/>
                      <a:pt x="61" y="140"/>
                      <a:pt x="61" y="140"/>
                    </a:cubicBezTo>
                    <a:moveTo>
                      <a:pt x="63" y="140"/>
                    </a:moveTo>
                    <a:cubicBezTo>
                      <a:pt x="63" y="140"/>
                      <a:pt x="63" y="140"/>
                      <a:pt x="63" y="140"/>
                    </a:cubicBezTo>
                    <a:cubicBezTo>
                      <a:pt x="80" y="171"/>
                      <a:pt x="80" y="171"/>
                      <a:pt x="80" y="171"/>
                    </a:cubicBezTo>
                    <a:cubicBezTo>
                      <a:pt x="88" y="178"/>
                      <a:pt x="88" y="178"/>
                      <a:pt x="88" y="178"/>
                    </a:cubicBezTo>
                    <a:cubicBezTo>
                      <a:pt x="63" y="140"/>
                      <a:pt x="63" y="140"/>
                      <a:pt x="63" y="140"/>
                    </a:cubicBezTo>
                    <a:moveTo>
                      <a:pt x="79" y="139"/>
                    </a:moveTo>
                    <a:cubicBezTo>
                      <a:pt x="78" y="139"/>
                      <a:pt x="77" y="139"/>
                      <a:pt x="77" y="139"/>
                    </a:cubicBezTo>
                    <a:cubicBezTo>
                      <a:pt x="76" y="139"/>
                      <a:pt x="75" y="139"/>
                      <a:pt x="74" y="139"/>
                    </a:cubicBezTo>
                    <a:cubicBezTo>
                      <a:pt x="91" y="180"/>
                      <a:pt x="91" y="180"/>
                      <a:pt x="91" y="180"/>
                    </a:cubicBezTo>
                    <a:cubicBezTo>
                      <a:pt x="91" y="180"/>
                      <a:pt x="91" y="180"/>
                      <a:pt x="91" y="180"/>
                    </a:cubicBezTo>
                    <a:cubicBezTo>
                      <a:pt x="91" y="180"/>
                      <a:pt x="92" y="180"/>
                      <a:pt x="92" y="180"/>
                    </a:cubicBezTo>
                    <a:cubicBezTo>
                      <a:pt x="98" y="170"/>
                      <a:pt x="98" y="170"/>
                      <a:pt x="98" y="170"/>
                    </a:cubicBezTo>
                    <a:cubicBezTo>
                      <a:pt x="92" y="165"/>
                      <a:pt x="82" y="156"/>
                      <a:pt x="81" y="154"/>
                    </a:cubicBezTo>
                    <a:cubicBezTo>
                      <a:pt x="81" y="154"/>
                      <a:pt x="81" y="153"/>
                      <a:pt x="82" y="152"/>
                    </a:cubicBezTo>
                    <a:cubicBezTo>
                      <a:pt x="83" y="150"/>
                      <a:pt x="83" y="150"/>
                      <a:pt x="82" y="141"/>
                    </a:cubicBezTo>
                    <a:cubicBezTo>
                      <a:pt x="80" y="139"/>
                      <a:pt x="80" y="139"/>
                      <a:pt x="79" y="139"/>
                    </a:cubicBezTo>
                    <a:moveTo>
                      <a:pt x="70" y="138"/>
                    </a:moveTo>
                    <a:cubicBezTo>
                      <a:pt x="70" y="139"/>
                      <a:pt x="69" y="140"/>
                      <a:pt x="69" y="140"/>
                    </a:cubicBezTo>
                    <a:cubicBezTo>
                      <a:pt x="68" y="140"/>
                      <a:pt x="66" y="140"/>
                      <a:pt x="65" y="140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1" y="138"/>
                      <a:pt x="70" y="138"/>
                    </a:cubicBezTo>
                    <a:moveTo>
                      <a:pt x="118" y="130"/>
                    </a:moveTo>
                    <a:cubicBezTo>
                      <a:pt x="118" y="130"/>
                      <a:pt x="118" y="130"/>
                      <a:pt x="117" y="130"/>
                    </a:cubicBezTo>
                    <a:cubicBezTo>
                      <a:pt x="117" y="130"/>
                      <a:pt x="117" y="131"/>
                      <a:pt x="116" y="132"/>
                    </a:cubicBezTo>
                    <a:cubicBezTo>
                      <a:pt x="116" y="132"/>
                      <a:pt x="115" y="131"/>
                      <a:pt x="114" y="131"/>
                    </a:cubicBezTo>
                    <a:cubicBezTo>
                      <a:pt x="114" y="132"/>
                      <a:pt x="115" y="133"/>
                      <a:pt x="115" y="133"/>
                    </a:cubicBezTo>
                    <a:cubicBezTo>
                      <a:pt x="114" y="134"/>
                      <a:pt x="112" y="133"/>
                      <a:pt x="111" y="134"/>
                    </a:cubicBezTo>
                    <a:cubicBezTo>
                      <a:pt x="111" y="135"/>
                      <a:pt x="110" y="136"/>
                      <a:pt x="110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9"/>
                      <a:pt x="112" y="143"/>
                      <a:pt x="113" y="146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21" y="131"/>
                      <a:pt x="120" y="130"/>
                      <a:pt x="118" y="130"/>
                    </a:cubicBezTo>
                    <a:moveTo>
                      <a:pt x="127" y="127"/>
                    </a:move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7" y="132"/>
                      <a:pt x="127" y="135"/>
                      <a:pt x="127" y="138"/>
                    </a:cubicBezTo>
                    <a:cubicBezTo>
                      <a:pt x="126" y="138"/>
                      <a:pt x="126" y="138"/>
                      <a:pt x="126" y="138"/>
                    </a:cubicBezTo>
                    <a:cubicBezTo>
                      <a:pt x="125" y="137"/>
                      <a:pt x="124" y="135"/>
                      <a:pt x="123" y="134"/>
                    </a:cubicBezTo>
                    <a:cubicBezTo>
                      <a:pt x="114" y="148"/>
                      <a:pt x="114" y="148"/>
                      <a:pt x="114" y="148"/>
                    </a:cubicBezTo>
                    <a:cubicBezTo>
                      <a:pt x="115" y="150"/>
                      <a:pt x="116" y="152"/>
                      <a:pt x="118" y="154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21" y="153"/>
                      <a:pt x="122" y="156"/>
                      <a:pt x="124" y="157"/>
                    </a:cubicBezTo>
                    <a:cubicBezTo>
                      <a:pt x="124" y="156"/>
                      <a:pt x="124" y="155"/>
                      <a:pt x="124" y="155"/>
                    </a:cubicBezTo>
                    <a:cubicBezTo>
                      <a:pt x="125" y="155"/>
                      <a:pt x="125" y="156"/>
                      <a:pt x="126" y="156"/>
                    </a:cubicBezTo>
                    <a:cubicBezTo>
                      <a:pt x="126" y="163"/>
                      <a:pt x="127" y="168"/>
                      <a:pt x="127" y="171"/>
                    </a:cubicBezTo>
                    <a:cubicBezTo>
                      <a:pt x="138" y="180"/>
                      <a:pt x="138" y="180"/>
                      <a:pt x="138" y="180"/>
                    </a:cubicBezTo>
                    <a:cubicBezTo>
                      <a:pt x="138" y="178"/>
                      <a:pt x="138" y="176"/>
                      <a:pt x="138" y="174"/>
                    </a:cubicBezTo>
                    <a:cubicBezTo>
                      <a:pt x="138" y="172"/>
                      <a:pt x="137" y="170"/>
                      <a:pt x="137" y="168"/>
                    </a:cubicBezTo>
                    <a:cubicBezTo>
                      <a:pt x="136" y="163"/>
                      <a:pt x="135" y="162"/>
                      <a:pt x="132" y="144"/>
                    </a:cubicBezTo>
                    <a:cubicBezTo>
                      <a:pt x="132" y="144"/>
                      <a:pt x="132" y="144"/>
                      <a:pt x="132" y="144"/>
                    </a:cubicBezTo>
                    <a:cubicBezTo>
                      <a:pt x="130" y="136"/>
                      <a:pt x="128" y="131"/>
                      <a:pt x="127" y="127"/>
                    </a:cubicBezTo>
                    <a:moveTo>
                      <a:pt x="28" y="122"/>
                    </a:moveTo>
                    <a:cubicBezTo>
                      <a:pt x="25" y="124"/>
                      <a:pt x="25" y="124"/>
                      <a:pt x="25" y="124"/>
                    </a:cubicBezTo>
                    <a:cubicBezTo>
                      <a:pt x="25" y="126"/>
                      <a:pt x="26" y="127"/>
                      <a:pt x="27" y="128"/>
                    </a:cubicBezTo>
                    <a:cubicBezTo>
                      <a:pt x="26" y="134"/>
                      <a:pt x="26" y="134"/>
                      <a:pt x="26" y="135"/>
                    </a:cubicBezTo>
                    <a:cubicBezTo>
                      <a:pt x="29" y="134"/>
                      <a:pt x="30" y="134"/>
                      <a:pt x="32" y="134"/>
                    </a:cubicBezTo>
                    <a:cubicBezTo>
                      <a:pt x="33" y="134"/>
                      <a:pt x="34" y="134"/>
                      <a:pt x="35" y="135"/>
                    </a:cubicBezTo>
                    <a:cubicBezTo>
                      <a:pt x="36" y="138"/>
                      <a:pt x="36" y="138"/>
                      <a:pt x="36" y="138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28" y="122"/>
                      <a:pt x="28" y="122"/>
                      <a:pt x="28" y="122"/>
                    </a:cubicBezTo>
                    <a:moveTo>
                      <a:pt x="24" y="119"/>
                    </a:moveTo>
                    <a:cubicBezTo>
                      <a:pt x="24" y="120"/>
                      <a:pt x="25" y="121"/>
                      <a:pt x="25" y="122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24" y="119"/>
                      <a:pt x="24" y="119"/>
                      <a:pt x="24" y="119"/>
                    </a:cubicBezTo>
                    <a:moveTo>
                      <a:pt x="47" y="114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2" y="134"/>
                      <a:pt x="53" y="129"/>
                      <a:pt x="51" y="126"/>
                    </a:cubicBezTo>
                    <a:cubicBezTo>
                      <a:pt x="51" y="125"/>
                      <a:pt x="52" y="124"/>
                      <a:pt x="52" y="123"/>
                    </a:cubicBezTo>
                    <a:cubicBezTo>
                      <a:pt x="47" y="114"/>
                      <a:pt x="47" y="114"/>
                      <a:pt x="47" y="114"/>
                    </a:cubicBezTo>
                    <a:moveTo>
                      <a:pt x="48" y="113"/>
                    </a:moveTo>
                    <a:cubicBezTo>
                      <a:pt x="53" y="120"/>
                      <a:pt x="53" y="120"/>
                      <a:pt x="53" y="120"/>
                    </a:cubicBezTo>
                    <a:cubicBezTo>
                      <a:pt x="53" y="119"/>
                      <a:pt x="54" y="118"/>
                      <a:pt x="54" y="118"/>
                    </a:cubicBezTo>
                    <a:cubicBezTo>
                      <a:pt x="48" y="113"/>
                      <a:pt x="48" y="113"/>
                      <a:pt x="48" y="113"/>
                    </a:cubicBezTo>
                    <a:moveTo>
                      <a:pt x="44" y="113"/>
                    </a:moveTo>
                    <a:cubicBezTo>
                      <a:pt x="29" y="121"/>
                      <a:pt x="29" y="121"/>
                      <a:pt x="29" y="121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4" y="113"/>
                      <a:pt x="44" y="113"/>
                    </a:cubicBezTo>
                    <a:moveTo>
                      <a:pt x="43" y="107"/>
                    </a:move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08"/>
                      <a:pt x="44" y="108"/>
                      <a:pt x="45" y="108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4" y="107"/>
                      <a:pt x="44" y="107"/>
                      <a:pt x="43" y="107"/>
                    </a:cubicBezTo>
                    <a:moveTo>
                      <a:pt x="58" y="105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49" y="110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9" y="111"/>
                      <a:pt x="49" y="112"/>
                      <a:pt x="49" y="112"/>
                    </a:cubicBezTo>
                    <a:cubicBezTo>
                      <a:pt x="55" y="117"/>
                      <a:pt x="55" y="117"/>
                      <a:pt x="55" y="117"/>
                    </a:cubicBezTo>
                    <a:cubicBezTo>
                      <a:pt x="56" y="117"/>
                      <a:pt x="57" y="116"/>
                      <a:pt x="58" y="116"/>
                    </a:cubicBezTo>
                    <a:cubicBezTo>
                      <a:pt x="59" y="109"/>
                      <a:pt x="59" y="109"/>
                      <a:pt x="59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58" y="105"/>
                      <a:pt x="58" y="105"/>
                      <a:pt x="58" y="105"/>
                    </a:cubicBezTo>
                    <a:moveTo>
                      <a:pt x="22" y="104"/>
                    </a:moveTo>
                    <a:cubicBezTo>
                      <a:pt x="22" y="104"/>
                      <a:pt x="23" y="105"/>
                      <a:pt x="23" y="106"/>
                    </a:cubicBezTo>
                    <a:cubicBezTo>
                      <a:pt x="23" y="106"/>
                      <a:pt x="23" y="111"/>
                      <a:pt x="24" y="117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3" y="111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39" y="107"/>
                      <a:pt x="39" y="107"/>
                      <a:pt x="39" y="107"/>
                    </a:cubicBezTo>
                    <a:cubicBezTo>
                      <a:pt x="33" y="106"/>
                      <a:pt x="28" y="104"/>
                      <a:pt x="22" y="104"/>
                    </a:cubicBezTo>
                    <a:moveTo>
                      <a:pt x="30" y="82"/>
                    </a:moveTo>
                    <a:cubicBezTo>
                      <a:pt x="29" y="83"/>
                      <a:pt x="29" y="83"/>
                      <a:pt x="29" y="83"/>
                    </a:cubicBezTo>
                    <a:cubicBezTo>
                      <a:pt x="30" y="83"/>
                      <a:pt x="31" y="84"/>
                      <a:pt x="32" y="85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4" y="86"/>
                      <a:pt x="37" y="88"/>
                      <a:pt x="39" y="89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3"/>
                      <a:pt x="34" y="83"/>
                    </a:cubicBezTo>
                    <a:cubicBezTo>
                      <a:pt x="33" y="82"/>
                      <a:pt x="33" y="82"/>
                      <a:pt x="30" y="82"/>
                    </a:cubicBezTo>
                    <a:moveTo>
                      <a:pt x="105" y="80"/>
                    </a:moveTo>
                    <a:cubicBezTo>
                      <a:pt x="59" y="104"/>
                      <a:pt x="59" y="104"/>
                      <a:pt x="59" y="104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8"/>
                      <a:pt x="64" y="110"/>
                      <a:pt x="66" y="110"/>
                    </a:cubicBezTo>
                    <a:cubicBezTo>
                      <a:pt x="67" y="107"/>
                      <a:pt x="68" y="105"/>
                      <a:pt x="70" y="105"/>
                    </a:cubicBezTo>
                    <a:cubicBezTo>
                      <a:pt x="71" y="105"/>
                      <a:pt x="72" y="106"/>
                      <a:pt x="73" y="106"/>
                    </a:cubicBezTo>
                    <a:cubicBezTo>
                      <a:pt x="73" y="107"/>
                      <a:pt x="91" y="127"/>
                      <a:pt x="92" y="133"/>
                    </a:cubicBezTo>
                    <a:cubicBezTo>
                      <a:pt x="94" y="137"/>
                      <a:pt x="93" y="137"/>
                      <a:pt x="86" y="138"/>
                    </a:cubicBezTo>
                    <a:cubicBezTo>
                      <a:pt x="87" y="140"/>
                      <a:pt x="89" y="142"/>
                      <a:pt x="90" y="143"/>
                    </a:cubicBezTo>
                    <a:cubicBezTo>
                      <a:pt x="92" y="145"/>
                      <a:pt x="92" y="145"/>
                      <a:pt x="92" y="145"/>
                    </a:cubicBezTo>
                    <a:cubicBezTo>
                      <a:pt x="92" y="143"/>
                      <a:pt x="91" y="141"/>
                      <a:pt x="92" y="139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4" y="137"/>
                      <a:pt x="94" y="136"/>
                      <a:pt x="95" y="134"/>
                    </a:cubicBezTo>
                    <a:cubicBezTo>
                      <a:pt x="94" y="130"/>
                      <a:pt x="94" y="130"/>
                      <a:pt x="94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129"/>
                      <a:pt x="96" y="130"/>
                      <a:pt x="96" y="131"/>
                    </a:cubicBezTo>
                    <a:cubicBezTo>
                      <a:pt x="96" y="129"/>
                      <a:pt x="96" y="129"/>
                      <a:pt x="90" y="122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87" y="119"/>
                      <a:pt x="85" y="118"/>
                      <a:pt x="78" y="103"/>
                    </a:cubicBezTo>
                    <a:cubicBezTo>
                      <a:pt x="78" y="102"/>
                      <a:pt x="79" y="102"/>
                      <a:pt x="79" y="101"/>
                    </a:cubicBezTo>
                    <a:cubicBezTo>
                      <a:pt x="96" y="121"/>
                      <a:pt x="96" y="121"/>
                      <a:pt x="96" y="121"/>
                    </a:cubicBezTo>
                    <a:cubicBezTo>
                      <a:pt x="97" y="122"/>
                      <a:pt x="97" y="122"/>
                      <a:pt x="102" y="136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7" y="148"/>
                      <a:pt x="107" y="147"/>
                      <a:pt x="107" y="146"/>
                    </a:cubicBezTo>
                    <a:cubicBezTo>
                      <a:pt x="107" y="143"/>
                      <a:pt x="106" y="141"/>
                      <a:pt x="106" y="138"/>
                    </a:cubicBezTo>
                    <a:cubicBezTo>
                      <a:pt x="104" y="129"/>
                      <a:pt x="104" y="129"/>
                      <a:pt x="105" y="128"/>
                    </a:cubicBezTo>
                    <a:cubicBezTo>
                      <a:pt x="106" y="128"/>
                      <a:pt x="110" y="130"/>
                      <a:pt x="110" y="133"/>
                    </a:cubicBezTo>
                    <a:cubicBezTo>
                      <a:pt x="111" y="132"/>
                      <a:pt x="111" y="131"/>
                      <a:pt x="111" y="131"/>
                    </a:cubicBezTo>
                    <a:cubicBezTo>
                      <a:pt x="112" y="131"/>
                      <a:pt x="112" y="131"/>
                      <a:pt x="113" y="131"/>
                    </a:cubicBezTo>
                    <a:cubicBezTo>
                      <a:pt x="114" y="122"/>
                      <a:pt x="108" y="115"/>
                      <a:pt x="109" y="107"/>
                    </a:cubicBezTo>
                    <a:cubicBezTo>
                      <a:pt x="109" y="106"/>
                      <a:pt x="109" y="106"/>
                      <a:pt x="110" y="106"/>
                    </a:cubicBezTo>
                    <a:cubicBezTo>
                      <a:pt x="110" y="106"/>
                      <a:pt x="111" y="107"/>
                      <a:pt x="111" y="107"/>
                    </a:cubicBezTo>
                    <a:cubicBezTo>
                      <a:pt x="110" y="108"/>
                      <a:pt x="110" y="108"/>
                      <a:pt x="110" y="108"/>
                    </a:cubicBezTo>
                    <a:cubicBezTo>
                      <a:pt x="112" y="109"/>
                      <a:pt x="112" y="109"/>
                      <a:pt x="113" y="110"/>
                    </a:cubicBezTo>
                    <a:cubicBezTo>
                      <a:pt x="114" y="112"/>
                      <a:pt x="114" y="112"/>
                      <a:pt x="113" y="114"/>
                    </a:cubicBezTo>
                    <a:cubicBezTo>
                      <a:pt x="114" y="115"/>
                      <a:pt x="115" y="117"/>
                      <a:pt x="116" y="118"/>
                    </a:cubicBezTo>
                    <a:cubicBezTo>
                      <a:pt x="120" y="116"/>
                      <a:pt x="114" y="111"/>
                      <a:pt x="115" y="108"/>
                    </a:cubicBezTo>
                    <a:cubicBezTo>
                      <a:pt x="115" y="108"/>
                      <a:pt x="116" y="108"/>
                      <a:pt x="116" y="108"/>
                    </a:cubicBezTo>
                    <a:cubicBezTo>
                      <a:pt x="117" y="108"/>
                      <a:pt x="117" y="109"/>
                      <a:pt x="118" y="110"/>
                    </a:cubicBezTo>
                    <a:cubicBezTo>
                      <a:pt x="117" y="111"/>
                      <a:pt x="117" y="111"/>
                      <a:pt x="117" y="111"/>
                    </a:cubicBezTo>
                    <a:cubicBezTo>
                      <a:pt x="118" y="112"/>
                      <a:pt x="118" y="112"/>
                      <a:pt x="119" y="115"/>
                    </a:cubicBez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20" y="121"/>
                      <a:pt x="123" y="124"/>
                      <a:pt x="125" y="128"/>
                    </a:cubicBezTo>
                    <a:cubicBezTo>
                      <a:pt x="127" y="125"/>
                      <a:pt x="127" y="125"/>
                      <a:pt x="127" y="125"/>
                    </a:cubicBezTo>
                    <a:cubicBezTo>
                      <a:pt x="125" y="119"/>
                      <a:pt x="125" y="119"/>
                      <a:pt x="125" y="118"/>
                    </a:cubicBezTo>
                    <a:cubicBezTo>
                      <a:pt x="125" y="118"/>
                      <a:pt x="125" y="118"/>
                      <a:pt x="125" y="118"/>
                    </a:cubicBezTo>
                    <a:cubicBezTo>
                      <a:pt x="122" y="111"/>
                      <a:pt x="121" y="108"/>
                      <a:pt x="118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83"/>
                      <a:pt x="107" y="81"/>
                      <a:pt x="105" y="80"/>
                    </a:cubicBezTo>
                    <a:moveTo>
                      <a:pt x="106" y="79"/>
                    </a:moveTo>
                    <a:cubicBezTo>
                      <a:pt x="105" y="80"/>
                      <a:pt x="105" y="80"/>
                      <a:pt x="105" y="80"/>
                    </a:cubicBezTo>
                    <a:cubicBezTo>
                      <a:pt x="107" y="81"/>
                      <a:pt x="108" y="83"/>
                      <a:pt x="110" y="85"/>
                    </a:cubicBezTo>
                    <a:cubicBezTo>
                      <a:pt x="109" y="83"/>
                      <a:pt x="107" y="81"/>
                      <a:pt x="106" y="79"/>
                    </a:cubicBezTo>
                    <a:moveTo>
                      <a:pt x="45" y="73"/>
                    </a:moveTo>
                    <a:cubicBezTo>
                      <a:pt x="44" y="73"/>
                      <a:pt x="44" y="73"/>
                      <a:pt x="43" y="73"/>
                    </a:cubicBezTo>
                    <a:cubicBezTo>
                      <a:pt x="43" y="73"/>
                      <a:pt x="43" y="73"/>
                      <a:pt x="45" y="77"/>
                    </a:cubicBezTo>
                    <a:cubicBezTo>
                      <a:pt x="44" y="77"/>
                      <a:pt x="43" y="78"/>
                      <a:pt x="42" y="78"/>
                    </a:cubicBezTo>
                    <a:cubicBezTo>
                      <a:pt x="42" y="79"/>
                      <a:pt x="42" y="80"/>
                      <a:pt x="42" y="80"/>
                    </a:cubicBezTo>
                    <a:cubicBezTo>
                      <a:pt x="39" y="80"/>
                      <a:pt x="38" y="80"/>
                      <a:pt x="37" y="79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5" y="96"/>
                      <a:pt x="45" y="103"/>
                      <a:pt x="45" y="106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7" y="108"/>
                      <a:pt x="47" y="108"/>
                      <a:pt x="48" y="109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45" y="73"/>
                      <a:pt x="45" y="73"/>
                      <a:pt x="45" y="73"/>
                    </a:cubicBezTo>
                    <a:moveTo>
                      <a:pt x="59" y="35"/>
                    </a:moveTo>
                    <a:cubicBezTo>
                      <a:pt x="60" y="37"/>
                      <a:pt x="61" y="38"/>
                      <a:pt x="64" y="41"/>
                    </a:cubicBezTo>
                    <a:cubicBezTo>
                      <a:pt x="68" y="44"/>
                      <a:pt x="73" y="44"/>
                      <a:pt x="77" y="47"/>
                    </a:cubicBezTo>
                    <a:cubicBezTo>
                      <a:pt x="77" y="47"/>
                      <a:pt x="76" y="47"/>
                      <a:pt x="75" y="46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5" y="47"/>
                      <a:pt x="76" y="48"/>
                      <a:pt x="76" y="48"/>
                    </a:cubicBezTo>
                    <a:cubicBezTo>
                      <a:pt x="74" y="47"/>
                      <a:pt x="71" y="46"/>
                      <a:pt x="69" y="46"/>
                    </a:cubicBezTo>
                    <a:cubicBezTo>
                      <a:pt x="72" y="50"/>
                      <a:pt x="75" y="52"/>
                      <a:pt x="77" y="56"/>
                    </a:cubicBezTo>
                    <a:cubicBezTo>
                      <a:pt x="75" y="56"/>
                      <a:pt x="75" y="53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5" y="59"/>
                      <a:pt x="75" y="59"/>
                    </a:cubicBezTo>
                    <a:cubicBezTo>
                      <a:pt x="75" y="59"/>
                      <a:pt x="77" y="62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3"/>
                      <a:pt x="76" y="63"/>
                      <a:pt x="75" y="63"/>
                    </a:cubicBezTo>
                    <a:cubicBezTo>
                      <a:pt x="75" y="64"/>
                      <a:pt x="75" y="64"/>
                      <a:pt x="75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2" y="65"/>
                      <a:pt x="70" y="65"/>
                      <a:pt x="69" y="65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6" y="65"/>
                      <a:pt x="64" y="64"/>
                      <a:pt x="62" y="64"/>
                    </a:cubicBezTo>
                    <a:cubicBezTo>
                      <a:pt x="65" y="65"/>
                      <a:pt x="65" y="65"/>
                      <a:pt x="65" y="65"/>
                    </a:cubicBezTo>
                    <a:cubicBezTo>
                      <a:pt x="65" y="64"/>
                      <a:pt x="63" y="63"/>
                      <a:pt x="61" y="63"/>
                    </a:cubicBezTo>
                    <a:cubicBezTo>
                      <a:pt x="61" y="63"/>
                      <a:pt x="61" y="63"/>
                      <a:pt x="60" y="6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9" y="63"/>
                      <a:pt x="59" y="63"/>
                      <a:pt x="57" y="60"/>
                    </a:cubicBezTo>
                    <a:cubicBezTo>
                      <a:pt x="55" y="58"/>
                      <a:pt x="52" y="55"/>
                      <a:pt x="53" y="52"/>
                    </a:cubicBezTo>
                    <a:cubicBezTo>
                      <a:pt x="53" y="51"/>
                      <a:pt x="51" y="46"/>
                      <a:pt x="50" y="46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49" y="46"/>
                      <a:pt x="46" y="46"/>
                      <a:pt x="46" y="48"/>
                    </a:cubicBezTo>
                    <a:cubicBezTo>
                      <a:pt x="47" y="48"/>
                      <a:pt x="51" y="57"/>
                      <a:pt x="55" y="61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3"/>
                      <a:pt x="56" y="63"/>
                      <a:pt x="55" y="63"/>
                    </a:cubicBezTo>
                    <a:cubicBezTo>
                      <a:pt x="54" y="63"/>
                      <a:pt x="53" y="63"/>
                      <a:pt x="53" y="63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1" y="64"/>
                      <a:pt x="50" y="64"/>
                      <a:pt x="50" y="64"/>
                    </a:cubicBezTo>
                    <a:cubicBezTo>
                      <a:pt x="48" y="64"/>
                      <a:pt x="48" y="64"/>
                      <a:pt x="47" y="65"/>
                    </a:cubicBezTo>
                    <a:cubicBezTo>
                      <a:pt x="47" y="66"/>
                      <a:pt x="48" y="68"/>
                      <a:pt x="49" y="71"/>
                    </a:cubicBezTo>
                    <a:cubicBezTo>
                      <a:pt x="48" y="73"/>
                      <a:pt x="48" y="73"/>
                      <a:pt x="48" y="73"/>
                    </a:cubicBezTo>
                    <a:cubicBezTo>
                      <a:pt x="48" y="73"/>
                      <a:pt x="47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3" y="78"/>
                      <a:pt x="102" y="77"/>
                      <a:pt x="101" y="77"/>
                    </a:cubicBezTo>
                    <a:cubicBezTo>
                      <a:pt x="102" y="77"/>
                      <a:pt x="103" y="78"/>
                      <a:pt x="104" y="79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3" y="74"/>
                      <a:pt x="101" y="71"/>
                      <a:pt x="99" y="68"/>
                    </a:cubicBezTo>
                    <a:cubicBezTo>
                      <a:pt x="85" y="49"/>
                      <a:pt x="85" y="48"/>
                      <a:pt x="76" y="39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6"/>
                      <a:pt x="73" y="36"/>
                      <a:pt x="73" y="36"/>
                    </a:cubicBezTo>
                    <a:cubicBezTo>
                      <a:pt x="73" y="37"/>
                      <a:pt x="73" y="37"/>
                      <a:pt x="73" y="37"/>
                    </a:cubicBezTo>
                    <a:cubicBezTo>
                      <a:pt x="72" y="36"/>
                      <a:pt x="72" y="36"/>
                      <a:pt x="71" y="36"/>
                    </a:cubicBezTo>
                    <a:cubicBezTo>
                      <a:pt x="59" y="35"/>
                      <a:pt x="59" y="35"/>
                      <a:pt x="59" y="35"/>
                    </a:cubicBezTo>
                    <a:moveTo>
                      <a:pt x="32" y="35"/>
                    </a:moveTo>
                    <a:cubicBezTo>
                      <a:pt x="35" y="39"/>
                      <a:pt x="39" y="45"/>
                      <a:pt x="43" y="45"/>
                    </a:cubicBezTo>
                    <a:cubicBezTo>
                      <a:pt x="43" y="45"/>
                      <a:pt x="44" y="45"/>
                      <a:pt x="44" y="45"/>
                    </a:cubicBezTo>
                    <a:cubicBezTo>
                      <a:pt x="46" y="44"/>
                      <a:pt x="45" y="40"/>
                      <a:pt x="45" y="39"/>
                    </a:cubicBezTo>
                    <a:cubicBezTo>
                      <a:pt x="45" y="39"/>
                      <a:pt x="57" y="51"/>
                      <a:pt x="60" y="55"/>
                    </a:cubicBezTo>
                    <a:cubicBezTo>
                      <a:pt x="61" y="56"/>
                      <a:pt x="62" y="58"/>
                      <a:pt x="64" y="58"/>
                    </a:cubicBezTo>
                    <a:cubicBezTo>
                      <a:pt x="64" y="58"/>
                      <a:pt x="64" y="53"/>
                      <a:pt x="63" y="51"/>
                    </a:cubicBezTo>
                    <a:cubicBezTo>
                      <a:pt x="60" y="46"/>
                      <a:pt x="61" y="45"/>
                      <a:pt x="62" y="44"/>
                    </a:cubicBezTo>
                    <a:cubicBezTo>
                      <a:pt x="62" y="43"/>
                      <a:pt x="62" y="42"/>
                      <a:pt x="59" y="40"/>
                    </a:cubicBezTo>
                    <a:cubicBezTo>
                      <a:pt x="57" y="39"/>
                      <a:pt x="56" y="38"/>
                      <a:pt x="54" y="35"/>
                    </a:cubicBezTo>
                    <a:cubicBezTo>
                      <a:pt x="32" y="35"/>
                      <a:pt x="32" y="35"/>
                      <a:pt x="32" y="35"/>
                    </a:cubicBezTo>
                    <a:moveTo>
                      <a:pt x="66" y="29"/>
                    </a:moveTo>
                    <a:cubicBezTo>
                      <a:pt x="66" y="29"/>
                      <a:pt x="66" y="29"/>
                      <a:pt x="70" y="33"/>
                    </a:cubicBezTo>
                    <a:cubicBezTo>
                      <a:pt x="70" y="33"/>
                      <a:pt x="69" y="32"/>
                      <a:pt x="68" y="32"/>
                    </a:cubicBezTo>
                    <a:cubicBezTo>
                      <a:pt x="69" y="33"/>
                      <a:pt x="69" y="33"/>
                      <a:pt x="70" y="34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29"/>
                      <a:pt x="66" y="29"/>
                      <a:pt x="66" y="29"/>
                    </a:cubicBezTo>
                    <a:moveTo>
                      <a:pt x="25" y="0"/>
                    </a:moveTo>
                    <a:cubicBezTo>
                      <a:pt x="25" y="1"/>
                      <a:pt x="26" y="1"/>
                      <a:pt x="27" y="2"/>
                    </a:cubicBezTo>
                    <a:cubicBezTo>
                      <a:pt x="26" y="4"/>
                      <a:pt x="26" y="4"/>
                      <a:pt x="26" y="5"/>
                    </a:cubicBezTo>
                    <a:cubicBezTo>
                      <a:pt x="26" y="6"/>
                      <a:pt x="31" y="14"/>
                      <a:pt x="31" y="14"/>
                    </a:cubicBezTo>
                    <a:cubicBezTo>
                      <a:pt x="34" y="20"/>
                      <a:pt x="34" y="21"/>
                      <a:pt x="34" y="22"/>
                    </a:cubicBezTo>
                    <a:cubicBezTo>
                      <a:pt x="33" y="27"/>
                      <a:pt x="33" y="27"/>
                      <a:pt x="31" y="29"/>
                    </a:cubicBezTo>
                    <a:cubicBezTo>
                      <a:pt x="30" y="29"/>
                      <a:pt x="30" y="30"/>
                      <a:pt x="30" y="31"/>
                    </a:cubicBezTo>
                    <a:cubicBezTo>
                      <a:pt x="30" y="31"/>
                      <a:pt x="31" y="32"/>
                      <a:pt x="32" y="34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34"/>
                      <a:pt x="53" y="33"/>
                      <a:pt x="53" y="33"/>
                    </a:cubicBezTo>
                    <a:cubicBezTo>
                      <a:pt x="52" y="31"/>
                      <a:pt x="54" y="29"/>
                      <a:pt x="52" y="27"/>
                    </a:cubicBezTo>
                    <a:cubicBezTo>
                      <a:pt x="47" y="22"/>
                      <a:pt x="47" y="22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9" y="21"/>
                      <a:pt x="55" y="25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6" y="30"/>
                      <a:pt x="57" y="32"/>
                      <a:pt x="58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4" y="29"/>
                      <a:pt x="59" y="24"/>
                      <a:pt x="54" y="20"/>
                    </a:cubicBezTo>
                    <a:cubicBezTo>
                      <a:pt x="57" y="22"/>
                      <a:pt x="60" y="25"/>
                      <a:pt x="63" y="27"/>
                    </a:cubicBezTo>
                    <a:cubicBezTo>
                      <a:pt x="63" y="25"/>
                      <a:pt x="53" y="16"/>
                      <a:pt x="46" y="12"/>
                    </a:cubicBezTo>
                    <a:cubicBezTo>
                      <a:pt x="41" y="10"/>
                      <a:pt x="41" y="9"/>
                      <a:pt x="40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0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8" y="7"/>
                      <a:pt x="34" y="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4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3"/>
                    </a:cubicBezTo>
                    <a:cubicBezTo>
                      <a:pt x="28" y="3"/>
                      <a:pt x="27" y="1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5" name="iṣlîḍê">
                <a:extLst>
                  <a:ext uri="{FF2B5EF4-FFF2-40B4-BE49-F238E27FC236}">
                    <a16:creationId xmlns:a16="http://schemas.microsoft.com/office/drawing/2014/main" id="{EB989527-B7D5-4D51-8895-B36B2493622A}"/>
                  </a:ext>
                </a:extLst>
              </p:cNvPr>
              <p:cNvSpPr/>
              <p:nvPr userDrawn="1"/>
            </p:nvSpPr>
            <p:spPr bwMode="auto">
              <a:xfrm>
                <a:off x="2155" y="1349"/>
                <a:ext cx="15" cy="58"/>
              </a:xfrm>
              <a:custGeom>
                <a:avLst/>
                <a:gdLst>
                  <a:gd name="T0" fmla="*/ 0 w 7"/>
                  <a:gd name="T1" fmla="*/ 0 h 28"/>
                  <a:gd name="T2" fmla="*/ 4 w 7"/>
                  <a:gd name="T3" fmla="*/ 15 h 28"/>
                  <a:gd name="T4" fmla="*/ 4 w 7"/>
                  <a:gd name="T5" fmla="*/ 13 h 28"/>
                  <a:gd name="T6" fmla="*/ 4 w 7"/>
                  <a:gd name="T7" fmla="*/ 14 h 28"/>
                  <a:gd name="T8" fmla="*/ 5 w 7"/>
                  <a:gd name="T9" fmla="*/ 19 h 28"/>
                  <a:gd name="T10" fmla="*/ 5 w 7"/>
                  <a:gd name="T11" fmla="*/ 19 h 28"/>
                  <a:gd name="T12" fmla="*/ 7 w 7"/>
                  <a:gd name="T13" fmla="*/ 28 h 28"/>
                  <a:gd name="T14" fmla="*/ 2 w 7"/>
                  <a:gd name="T15" fmla="*/ 5 h 28"/>
                  <a:gd name="T16" fmla="*/ 0 w 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8">
                    <a:moveTo>
                      <a:pt x="0" y="0"/>
                    </a:moveTo>
                    <a:cubicBezTo>
                      <a:pt x="3" y="10"/>
                      <a:pt x="3" y="10"/>
                      <a:pt x="4" y="15"/>
                    </a:cubicBezTo>
                    <a:cubicBezTo>
                      <a:pt x="4" y="14"/>
                      <a:pt x="4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2"/>
                      <a:pt x="6" y="25"/>
                      <a:pt x="7" y="28"/>
                    </a:cubicBezTo>
                    <a:cubicBezTo>
                      <a:pt x="5" y="16"/>
                      <a:pt x="4" y="14"/>
                      <a:pt x="2" y="5"/>
                    </a:cubicBezTo>
                    <a:cubicBezTo>
                      <a:pt x="1" y="3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6" name="îSḻiḓé">
                <a:extLst>
                  <a:ext uri="{FF2B5EF4-FFF2-40B4-BE49-F238E27FC236}">
                    <a16:creationId xmlns:a16="http://schemas.microsoft.com/office/drawing/2014/main" id="{B525B336-51EF-4834-A6C4-3140EF295250}"/>
                  </a:ext>
                </a:extLst>
              </p:cNvPr>
              <p:cNvSpPr/>
              <p:nvPr userDrawn="1"/>
            </p:nvSpPr>
            <p:spPr bwMode="auto">
              <a:xfrm>
                <a:off x="2147" y="1322"/>
                <a:ext cx="8" cy="27"/>
              </a:xfrm>
              <a:custGeom>
                <a:avLst/>
                <a:gdLst>
                  <a:gd name="T0" fmla="*/ 3 w 4"/>
                  <a:gd name="T1" fmla="*/ 9 h 13"/>
                  <a:gd name="T2" fmla="*/ 3 w 4"/>
                  <a:gd name="T3" fmla="*/ 10 h 13"/>
                  <a:gd name="T4" fmla="*/ 3 w 4"/>
                  <a:gd name="T5" fmla="*/ 9 h 13"/>
                  <a:gd name="T6" fmla="*/ 3 w 4"/>
                  <a:gd name="T7" fmla="*/ 8 h 13"/>
                  <a:gd name="T8" fmla="*/ 3 w 4"/>
                  <a:gd name="T9" fmla="*/ 8 h 13"/>
                  <a:gd name="T10" fmla="*/ 4 w 4"/>
                  <a:gd name="T11" fmla="*/ 13 h 13"/>
                  <a:gd name="T12" fmla="*/ 4 w 4"/>
                  <a:gd name="T13" fmla="*/ 11 h 13"/>
                  <a:gd name="T14" fmla="*/ 4 w 4"/>
                  <a:gd name="T15" fmla="*/ 12 h 13"/>
                  <a:gd name="T16" fmla="*/ 3 w 4"/>
                  <a:gd name="T17" fmla="*/ 9 h 13"/>
                  <a:gd name="T18" fmla="*/ 3 w 4"/>
                  <a:gd name="T19" fmla="*/ 9 h 13"/>
                  <a:gd name="T20" fmla="*/ 3 w 4"/>
                  <a:gd name="T21" fmla="*/ 8 h 13"/>
                  <a:gd name="T22" fmla="*/ 0 w 4"/>
                  <a:gd name="T23" fmla="*/ 0 h 13"/>
                  <a:gd name="T24" fmla="*/ 2 w 4"/>
                  <a:gd name="T25" fmla="*/ 7 h 13"/>
                  <a:gd name="T26" fmla="*/ 2 w 4"/>
                  <a:gd name="T27" fmla="*/ 6 h 13"/>
                  <a:gd name="T28" fmla="*/ 0 w 4"/>
                  <a:gd name="T29" fmla="*/ 1 h 13"/>
                  <a:gd name="T30" fmla="*/ 0 w 4"/>
                  <a:gd name="T31" fmla="*/ 2 h 13"/>
                  <a:gd name="T32" fmla="*/ 0 w 4"/>
                  <a:gd name="T3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13">
                    <a:moveTo>
                      <a:pt x="3" y="9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moveTo>
                      <a:pt x="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3" y="10"/>
                      <a:pt x="4" y="12"/>
                      <a:pt x="4" y="13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3" y="8"/>
                    </a:cubicBezTo>
                    <a:moveTo>
                      <a:pt x="0" y="0"/>
                    </a:moveTo>
                    <a:cubicBezTo>
                      <a:pt x="1" y="2"/>
                      <a:pt x="1" y="4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7" name="îśľiḓê">
                <a:extLst>
                  <a:ext uri="{FF2B5EF4-FFF2-40B4-BE49-F238E27FC236}">
                    <a16:creationId xmlns:a16="http://schemas.microsoft.com/office/drawing/2014/main" id="{E52E1A61-899B-431B-BFB3-85BCE3F866EB}"/>
                  </a:ext>
                </a:extLst>
              </p:cNvPr>
              <p:cNvSpPr/>
              <p:nvPr userDrawn="1"/>
            </p:nvSpPr>
            <p:spPr bwMode="auto">
              <a:xfrm>
                <a:off x="2170" y="1407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9 h 10"/>
                  <a:gd name="T4" fmla="*/ 1 w 1"/>
                  <a:gd name="T5" fmla="*/ 10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2"/>
                      <a:pt x="1" y="6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0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8" name="ïṧlíḍè">
                <a:extLst>
                  <a:ext uri="{FF2B5EF4-FFF2-40B4-BE49-F238E27FC236}">
                    <a16:creationId xmlns:a16="http://schemas.microsoft.com/office/drawing/2014/main" id="{8F7FF4B8-5170-4539-87EA-0D5F2C1E11BF}"/>
                  </a:ext>
                </a:extLst>
              </p:cNvPr>
              <p:cNvSpPr/>
              <p:nvPr userDrawn="1"/>
            </p:nvSpPr>
            <p:spPr bwMode="auto">
              <a:xfrm>
                <a:off x="1888" y="1180"/>
                <a:ext cx="27" cy="35"/>
              </a:xfrm>
              <a:custGeom>
                <a:avLst/>
                <a:gdLst>
                  <a:gd name="T0" fmla="*/ 6 w 13"/>
                  <a:gd name="T1" fmla="*/ 0 h 17"/>
                  <a:gd name="T2" fmla="*/ 3 w 13"/>
                  <a:gd name="T3" fmla="*/ 3 h 17"/>
                  <a:gd name="T4" fmla="*/ 4 w 13"/>
                  <a:gd name="T5" fmla="*/ 3 h 17"/>
                  <a:gd name="T6" fmla="*/ 4 w 13"/>
                  <a:gd name="T7" fmla="*/ 4 h 17"/>
                  <a:gd name="T8" fmla="*/ 1 w 13"/>
                  <a:gd name="T9" fmla="*/ 6 h 17"/>
                  <a:gd name="T10" fmla="*/ 0 w 13"/>
                  <a:gd name="T11" fmla="*/ 8 h 17"/>
                  <a:gd name="T12" fmla="*/ 1 w 13"/>
                  <a:gd name="T13" fmla="*/ 9 h 17"/>
                  <a:gd name="T14" fmla="*/ 3 w 13"/>
                  <a:gd name="T15" fmla="*/ 9 h 17"/>
                  <a:gd name="T16" fmla="*/ 3 w 13"/>
                  <a:gd name="T17" fmla="*/ 9 h 17"/>
                  <a:gd name="T18" fmla="*/ 2 w 13"/>
                  <a:gd name="T19" fmla="*/ 14 h 17"/>
                  <a:gd name="T20" fmla="*/ 2 w 13"/>
                  <a:gd name="T21" fmla="*/ 17 h 17"/>
                  <a:gd name="T22" fmla="*/ 4 w 13"/>
                  <a:gd name="T23" fmla="*/ 17 h 17"/>
                  <a:gd name="T24" fmla="*/ 9 w 13"/>
                  <a:gd name="T25" fmla="*/ 16 h 17"/>
                  <a:gd name="T26" fmla="*/ 11 w 13"/>
                  <a:gd name="T27" fmla="*/ 15 h 17"/>
                  <a:gd name="T28" fmla="*/ 13 w 13"/>
                  <a:gd name="T29" fmla="*/ 14 h 17"/>
                  <a:gd name="T30" fmla="*/ 13 w 13"/>
                  <a:gd name="T31" fmla="*/ 10 h 17"/>
                  <a:gd name="T32" fmla="*/ 12 w 13"/>
                  <a:gd name="T33" fmla="*/ 8 h 17"/>
                  <a:gd name="T34" fmla="*/ 11 w 13"/>
                  <a:gd name="T35" fmla="*/ 6 h 17"/>
                  <a:gd name="T36" fmla="*/ 12 w 13"/>
                  <a:gd name="T37" fmla="*/ 4 h 17"/>
                  <a:gd name="T38" fmla="*/ 10 w 13"/>
                  <a:gd name="T39" fmla="*/ 2 h 17"/>
                  <a:gd name="T40" fmla="*/ 9 w 13"/>
                  <a:gd name="T41" fmla="*/ 2 h 17"/>
                  <a:gd name="T42" fmla="*/ 7 w 13"/>
                  <a:gd name="T43" fmla="*/ 1 h 17"/>
                  <a:gd name="T44" fmla="*/ 6 w 13"/>
                  <a:gd name="T45" fmla="*/ 0 h 17"/>
                  <a:gd name="T46" fmla="*/ 6 w 13"/>
                  <a:gd name="T4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" h="17">
                    <a:moveTo>
                      <a:pt x="6" y="0"/>
                    </a:moveTo>
                    <a:cubicBezTo>
                      <a:pt x="5" y="0"/>
                      <a:pt x="0" y="1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1"/>
                      <a:pt x="2" y="14"/>
                      <a:pt x="2" y="14"/>
                    </a:cubicBezTo>
                    <a:cubicBezTo>
                      <a:pt x="1" y="16"/>
                      <a:pt x="2" y="16"/>
                      <a:pt x="2" y="17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5" y="17"/>
                      <a:pt x="7" y="17"/>
                      <a:pt x="9" y="16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1" y="14"/>
                      <a:pt x="12" y="15"/>
                      <a:pt x="13" y="14"/>
                    </a:cubicBezTo>
                    <a:cubicBezTo>
                      <a:pt x="13" y="13"/>
                      <a:pt x="13" y="12"/>
                      <a:pt x="13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79" name="ïSlïḋê">
                <a:extLst>
                  <a:ext uri="{FF2B5EF4-FFF2-40B4-BE49-F238E27FC236}">
                    <a16:creationId xmlns:a16="http://schemas.microsoft.com/office/drawing/2014/main" id="{2E5418A9-AAA2-40D9-8546-4F4C9662C458}"/>
                  </a:ext>
                </a:extLst>
              </p:cNvPr>
              <p:cNvSpPr/>
              <p:nvPr userDrawn="1"/>
            </p:nvSpPr>
            <p:spPr bwMode="auto">
              <a:xfrm>
                <a:off x="1429" y="1071"/>
                <a:ext cx="10" cy="7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0 w 5"/>
                  <a:gd name="T5" fmla="*/ 3 h 3"/>
                  <a:gd name="T6" fmla="*/ 5 w 5"/>
                  <a:gd name="T7" fmla="*/ 0 h 3"/>
                  <a:gd name="T8" fmla="*/ 5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0" y="2"/>
                      <a:pt x="0" y="3"/>
                    </a:cubicBezTo>
                    <a:cubicBezTo>
                      <a:pt x="0" y="3"/>
                      <a:pt x="1" y="3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0" name="îşḻiḋe">
                <a:extLst>
                  <a:ext uri="{FF2B5EF4-FFF2-40B4-BE49-F238E27FC236}">
                    <a16:creationId xmlns:a16="http://schemas.microsoft.com/office/drawing/2014/main" id="{45DA216E-2BA9-4736-9935-DF657E56F9D9}"/>
                  </a:ext>
                </a:extLst>
              </p:cNvPr>
              <p:cNvSpPr/>
              <p:nvPr userDrawn="1"/>
            </p:nvSpPr>
            <p:spPr bwMode="auto">
              <a:xfrm>
                <a:off x="2114" y="1397"/>
                <a:ext cx="12" cy="8"/>
              </a:xfrm>
              <a:custGeom>
                <a:avLst/>
                <a:gdLst>
                  <a:gd name="T0" fmla="*/ 1 w 6"/>
                  <a:gd name="T1" fmla="*/ 0 h 4"/>
                  <a:gd name="T2" fmla="*/ 0 w 6"/>
                  <a:gd name="T3" fmla="*/ 2 h 4"/>
                  <a:gd name="T4" fmla="*/ 6 w 6"/>
                  <a:gd name="T5" fmla="*/ 4 h 4"/>
                  <a:gd name="T6" fmla="*/ 6 w 6"/>
                  <a:gd name="T7" fmla="*/ 4 h 4"/>
                  <a:gd name="T8" fmla="*/ 6 w 6"/>
                  <a:gd name="T9" fmla="*/ 4 h 4"/>
                  <a:gd name="T10" fmla="*/ 6 w 6"/>
                  <a:gd name="T11" fmla="*/ 4 h 4"/>
                  <a:gd name="T12" fmla="*/ 4 w 6"/>
                  <a:gd name="T13" fmla="*/ 1 h 4"/>
                  <a:gd name="T14" fmla="*/ 3 w 6"/>
                  <a:gd name="T15" fmla="*/ 1 h 4"/>
                  <a:gd name="T16" fmla="*/ 1 w 6"/>
                  <a:gd name="T17" fmla="*/ 1 h 4"/>
                  <a:gd name="T18" fmla="*/ 1 w 6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4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1" name="iṡļïḍê">
                <a:extLst>
                  <a:ext uri="{FF2B5EF4-FFF2-40B4-BE49-F238E27FC236}">
                    <a16:creationId xmlns:a16="http://schemas.microsoft.com/office/drawing/2014/main" id="{AF5B4524-DD3D-4494-B449-7F7C2476BF0F}"/>
                  </a:ext>
                </a:extLst>
              </p:cNvPr>
              <p:cNvSpPr/>
              <p:nvPr userDrawn="1"/>
            </p:nvSpPr>
            <p:spPr bwMode="auto">
              <a:xfrm>
                <a:off x="2036" y="1328"/>
                <a:ext cx="13" cy="21"/>
              </a:xfrm>
              <a:custGeom>
                <a:avLst/>
                <a:gdLst>
                  <a:gd name="T0" fmla="*/ 4 w 6"/>
                  <a:gd name="T1" fmla="*/ 0 h 10"/>
                  <a:gd name="T2" fmla="*/ 1 w 6"/>
                  <a:gd name="T3" fmla="*/ 2 h 10"/>
                  <a:gd name="T4" fmla="*/ 1 w 6"/>
                  <a:gd name="T5" fmla="*/ 6 h 10"/>
                  <a:gd name="T6" fmla="*/ 2 w 6"/>
                  <a:gd name="T7" fmla="*/ 7 h 10"/>
                  <a:gd name="T8" fmla="*/ 2 w 6"/>
                  <a:gd name="T9" fmla="*/ 9 h 10"/>
                  <a:gd name="T10" fmla="*/ 3 w 6"/>
                  <a:gd name="T11" fmla="*/ 10 h 10"/>
                  <a:gd name="T12" fmla="*/ 3 w 6"/>
                  <a:gd name="T13" fmla="*/ 10 h 10"/>
                  <a:gd name="T14" fmla="*/ 6 w 6"/>
                  <a:gd name="T15" fmla="*/ 7 h 10"/>
                  <a:gd name="T16" fmla="*/ 6 w 6"/>
                  <a:gd name="T17" fmla="*/ 6 h 10"/>
                  <a:gd name="T18" fmla="*/ 5 w 6"/>
                  <a:gd name="T19" fmla="*/ 4 h 10"/>
                  <a:gd name="T20" fmla="*/ 5 w 6"/>
                  <a:gd name="T21" fmla="*/ 1 h 10"/>
                  <a:gd name="T22" fmla="*/ 4 w 6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5" y="4"/>
                    </a:cubicBezTo>
                    <a:cubicBezTo>
                      <a:pt x="5" y="3"/>
                      <a:pt x="5" y="2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2" name="îŝļïdé">
                <a:extLst>
                  <a:ext uri="{FF2B5EF4-FFF2-40B4-BE49-F238E27FC236}">
                    <a16:creationId xmlns:a16="http://schemas.microsoft.com/office/drawing/2014/main" id="{507EE1FC-DEF1-4599-A914-6E15FFD6A7AF}"/>
                  </a:ext>
                </a:extLst>
              </p:cNvPr>
              <p:cNvSpPr/>
              <p:nvPr userDrawn="1"/>
            </p:nvSpPr>
            <p:spPr bwMode="auto">
              <a:xfrm>
                <a:off x="2005" y="1334"/>
                <a:ext cx="10" cy="6"/>
              </a:xfrm>
              <a:custGeom>
                <a:avLst/>
                <a:gdLst>
                  <a:gd name="T0" fmla="*/ 2 w 5"/>
                  <a:gd name="T1" fmla="*/ 0 h 3"/>
                  <a:gd name="T2" fmla="*/ 0 w 5"/>
                  <a:gd name="T3" fmla="*/ 2 h 3"/>
                  <a:gd name="T4" fmla="*/ 3 w 5"/>
                  <a:gd name="T5" fmla="*/ 3 h 3"/>
                  <a:gd name="T6" fmla="*/ 3 w 5"/>
                  <a:gd name="T7" fmla="*/ 3 h 3"/>
                  <a:gd name="T8" fmla="*/ 4 w 5"/>
                  <a:gd name="T9" fmla="*/ 2 h 3"/>
                  <a:gd name="T10" fmla="*/ 5 w 5"/>
                  <a:gd name="T11" fmla="*/ 1 h 3"/>
                  <a:gd name="T12" fmla="*/ 3 w 5"/>
                  <a:gd name="T13" fmla="*/ 0 h 3"/>
                  <a:gd name="T14" fmla="*/ 2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3" name="ïšḻíḑê">
                <a:extLst>
                  <a:ext uri="{FF2B5EF4-FFF2-40B4-BE49-F238E27FC236}">
                    <a16:creationId xmlns:a16="http://schemas.microsoft.com/office/drawing/2014/main" id="{AD00B6B1-4900-4E9B-A1E9-C702208F43F7}"/>
                  </a:ext>
                </a:extLst>
              </p:cNvPr>
              <p:cNvSpPr/>
              <p:nvPr userDrawn="1"/>
            </p:nvSpPr>
            <p:spPr bwMode="auto">
              <a:xfrm>
                <a:off x="2036" y="1307"/>
                <a:ext cx="7" cy="17"/>
              </a:xfrm>
              <a:custGeom>
                <a:avLst/>
                <a:gdLst>
                  <a:gd name="T0" fmla="*/ 1 w 3"/>
                  <a:gd name="T1" fmla="*/ 0 h 8"/>
                  <a:gd name="T2" fmla="*/ 1 w 3"/>
                  <a:gd name="T3" fmla="*/ 0 h 8"/>
                  <a:gd name="T4" fmla="*/ 1 w 3"/>
                  <a:gd name="T5" fmla="*/ 0 h 8"/>
                  <a:gd name="T6" fmla="*/ 1 w 3"/>
                  <a:gd name="T7" fmla="*/ 0 h 8"/>
                  <a:gd name="T8" fmla="*/ 1 w 3"/>
                  <a:gd name="T9" fmla="*/ 3 h 8"/>
                  <a:gd name="T10" fmla="*/ 1 w 3"/>
                  <a:gd name="T11" fmla="*/ 4 h 8"/>
                  <a:gd name="T12" fmla="*/ 0 w 3"/>
                  <a:gd name="T13" fmla="*/ 5 h 8"/>
                  <a:gd name="T14" fmla="*/ 1 w 3"/>
                  <a:gd name="T15" fmla="*/ 6 h 8"/>
                  <a:gd name="T16" fmla="*/ 3 w 3"/>
                  <a:gd name="T17" fmla="*/ 8 h 8"/>
                  <a:gd name="T18" fmla="*/ 2 w 3"/>
                  <a:gd name="T19" fmla="*/ 3 h 8"/>
                  <a:gd name="T20" fmla="*/ 1 w 3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5"/>
                      <a:pt x="2" y="3"/>
                    </a:cubicBez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4" name="iṧlïḓè">
                <a:extLst>
                  <a:ext uri="{FF2B5EF4-FFF2-40B4-BE49-F238E27FC236}">
                    <a16:creationId xmlns:a16="http://schemas.microsoft.com/office/drawing/2014/main" id="{87F0B2A8-96C8-457B-9D88-93BC30074AA1}"/>
                  </a:ext>
                </a:extLst>
              </p:cNvPr>
              <p:cNvSpPr/>
              <p:nvPr userDrawn="1"/>
            </p:nvSpPr>
            <p:spPr bwMode="auto">
              <a:xfrm>
                <a:off x="2139" y="1409"/>
                <a:ext cx="6" cy="9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1 h 4"/>
                  <a:gd name="T4" fmla="*/ 1 w 3"/>
                  <a:gd name="T5" fmla="*/ 4 h 4"/>
                  <a:gd name="T6" fmla="*/ 2 w 3"/>
                  <a:gd name="T7" fmla="*/ 4 h 4"/>
                  <a:gd name="T8" fmla="*/ 3 w 3"/>
                  <a:gd name="T9" fmla="*/ 4 h 4"/>
                  <a:gd name="T10" fmla="*/ 3 w 3"/>
                  <a:gd name="T11" fmla="*/ 2 h 4"/>
                  <a:gd name="T12" fmla="*/ 3 w 3"/>
                  <a:gd name="T13" fmla="*/ 1 h 4"/>
                  <a:gd name="T14" fmla="*/ 3 w 3"/>
                  <a:gd name="T15" fmla="*/ 1 h 4"/>
                  <a:gd name="T16" fmla="*/ 2 w 3"/>
                  <a:gd name="T17" fmla="*/ 1 h 4"/>
                  <a:gd name="T18" fmla="*/ 2 w 3"/>
                  <a:gd name="T19" fmla="*/ 1 h 4"/>
                  <a:gd name="T20" fmla="*/ 1 w 3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3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5" name="îṧḷiḍê">
                <a:extLst>
                  <a:ext uri="{FF2B5EF4-FFF2-40B4-BE49-F238E27FC236}">
                    <a16:creationId xmlns:a16="http://schemas.microsoft.com/office/drawing/2014/main" id="{2A06F014-BBE5-4953-B42A-735C3F971771}"/>
                  </a:ext>
                </a:extLst>
              </p:cNvPr>
              <p:cNvSpPr/>
              <p:nvPr userDrawn="1"/>
            </p:nvSpPr>
            <p:spPr bwMode="auto">
              <a:xfrm>
                <a:off x="1373" y="1088"/>
                <a:ext cx="43" cy="31"/>
              </a:xfrm>
              <a:custGeom>
                <a:avLst/>
                <a:gdLst>
                  <a:gd name="T0" fmla="*/ 21 w 21"/>
                  <a:gd name="T1" fmla="*/ 0 h 15"/>
                  <a:gd name="T2" fmla="*/ 19 w 21"/>
                  <a:gd name="T3" fmla="*/ 1 h 15"/>
                  <a:gd name="T4" fmla="*/ 20 w 21"/>
                  <a:gd name="T5" fmla="*/ 0 h 15"/>
                  <a:gd name="T6" fmla="*/ 20 w 21"/>
                  <a:gd name="T7" fmla="*/ 0 h 15"/>
                  <a:gd name="T8" fmla="*/ 19 w 21"/>
                  <a:gd name="T9" fmla="*/ 0 h 15"/>
                  <a:gd name="T10" fmla="*/ 3 w 21"/>
                  <a:gd name="T11" fmla="*/ 12 h 15"/>
                  <a:gd name="T12" fmla="*/ 0 w 21"/>
                  <a:gd name="T13" fmla="*/ 15 h 15"/>
                  <a:gd name="T14" fmla="*/ 1 w 21"/>
                  <a:gd name="T15" fmla="*/ 15 h 15"/>
                  <a:gd name="T16" fmla="*/ 9 w 21"/>
                  <a:gd name="T17" fmla="*/ 9 h 15"/>
                  <a:gd name="T18" fmla="*/ 9 w 21"/>
                  <a:gd name="T19" fmla="*/ 9 h 15"/>
                  <a:gd name="T20" fmla="*/ 9 w 21"/>
                  <a:gd name="T21" fmla="*/ 9 h 15"/>
                  <a:gd name="T22" fmla="*/ 13 w 21"/>
                  <a:gd name="T23" fmla="*/ 6 h 15"/>
                  <a:gd name="T24" fmla="*/ 20 w 21"/>
                  <a:gd name="T25" fmla="*/ 1 h 15"/>
                  <a:gd name="T26" fmla="*/ 21 w 21"/>
                  <a:gd name="T27" fmla="*/ 0 h 15"/>
                  <a:gd name="T28" fmla="*/ 21 w 21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5">
                    <a:moveTo>
                      <a:pt x="21" y="0"/>
                    </a:moveTo>
                    <a:cubicBezTo>
                      <a:pt x="20" y="0"/>
                      <a:pt x="20" y="0"/>
                      <a:pt x="19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1"/>
                      <a:pt x="16" y="1"/>
                      <a:pt x="3" y="12"/>
                    </a:cubicBezTo>
                    <a:cubicBezTo>
                      <a:pt x="2" y="13"/>
                      <a:pt x="1" y="13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8"/>
                      <a:pt x="11" y="7"/>
                      <a:pt x="13" y="6"/>
                    </a:cubicBezTo>
                    <a:cubicBezTo>
                      <a:pt x="15" y="4"/>
                      <a:pt x="18" y="3"/>
                      <a:pt x="20" y="1"/>
                    </a:cubicBezTo>
                    <a:cubicBezTo>
                      <a:pt x="21" y="1"/>
                      <a:pt x="21" y="1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6" name="îṡ1idè">
                <a:extLst>
                  <a:ext uri="{FF2B5EF4-FFF2-40B4-BE49-F238E27FC236}">
                    <a16:creationId xmlns:a16="http://schemas.microsoft.com/office/drawing/2014/main" id="{6A6ED54C-A444-48AB-B1EC-52D51C08BB08}"/>
                  </a:ext>
                </a:extLst>
              </p:cNvPr>
              <p:cNvSpPr/>
              <p:nvPr userDrawn="1"/>
            </p:nvSpPr>
            <p:spPr bwMode="auto">
              <a:xfrm>
                <a:off x="1427" y="1059"/>
                <a:ext cx="40" cy="23"/>
              </a:xfrm>
              <a:custGeom>
                <a:avLst/>
                <a:gdLst>
                  <a:gd name="T0" fmla="*/ 19 w 19"/>
                  <a:gd name="T1" fmla="*/ 0 h 11"/>
                  <a:gd name="T2" fmla="*/ 19 w 19"/>
                  <a:gd name="T3" fmla="*/ 0 h 11"/>
                  <a:gd name="T4" fmla="*/ 14 w 19"/>
                  <a:gd name="T5" fmla="*/ 3 h 11"/>
                  <a:gd name="T6" fmla="*/ 10 w 19"/>
                  <a:gd name="T7" fmla="*/ 5 h 11"/>
                  <a:gd name="T8" fmla="*/ 9 w 19"/>
                  <a:gd name="T9" fmla="*/ 5 h 11"/>
                  <a:gd name="T10" fmla="*/ 10 w 19"/>
                  <a:gd name="T11" fmla="*/ 5 h 11"/>
                  <a:gd name="T12" fmla="*/ 10 w 19"/>
                  <a:gd name="T13" fmla="*/ 5 h 11"/>
                  <a:gd name="T14" fmla="*/ 11 w 19"/>
                  <a:gd name="T15" fmla="*/ 3 h 11"/>
                  <a:gd name="T16" fmla="*/ 2 w 19"/>
                  <a:gd name="T17" fmla="*/ 9 h 11"/>
                  <a:gd name="T18" fmla="*/ 2 w 19"/>
                  <a:gd name="T19" fmla="*/ 9 h 11"/>
                  <a:gd name="T20" fmla="*/ 6 w 19"/>
                  <a:gd name="T21" fmla="*/ 7 h 11"/>
                  <a:gd name="T22" fmla="*/ 4 w 19"/>
                  <a:gd name="T23" fmla="*/ 8 h 11"/>
                  <a:gd name="T24" fmla="*/ 6 w 19"/>
                  <a:gd name="T25" fmla="*/ 8 h 11"/>
                  <a:gd name="T26" fmla="*/ 8 w 19"/>
                  <a:gd name="T27" fmla="*/ 7 h 11"/>
                  <a:gd name="T28" fmla="*/ 1 w 19"/>
                  <a:gd name="T29" fmla="*/ 10 h 11"/>
                  <a:gd name="T30" fmla="*/ 1 w 19"/>
                  <a:gd name="T31" fmla="*/ 11 h 11"/>
                  <a:gd name="T32" fmla="*/ 1 w 19"/>
                  <a:gd name="T33" fmla="*/ 11 h 11"/>
                  <a:gd name="T34" fmla="*/ 3 w 19"/>
                  <a:gd name="T35" fmla="*/ 10 h 11"/>
                  <a:gd name="T36" fmla="*/ 9 w 19"/>
                  <a:gd name="T37" fmla="*/ 7 h 11"/>
                  <a:gd name="T38" fmla="*/ 13 w 19"/>
                  <a:gd name="T39" fmla="*/ 5 h 11"/>
                  <a:gd name="T40" fmla="*/ 18 w 19"/>
                  <a:gd name="T41" fmla="*/ 2 h 11"/>
                  <a:gd name="T42" fmla="*/ 19 w 19"/>
                  <a:gd name="T43" fmla="*/ 1 h 11"/>
                  <a:gd name="T44" fmla="*/ 19 w 19"/>
                  <a:gd name="T45" fmla="*/ 1 h 11"/>
                  <a:gd name="T46" fmla="*/ 18 w 19"/>
                  <a:gd name="T47" fmla="*/ 1 h 11"/>
                  <a:gd name="T48" fmla="*/ 14 w 19"/>
                  <a:gd name="T49" fmla="*/ 4 h 11"/>
                  <a:gd name="T50" fmla="*/ 19 w 19"/>
                  <a:gd name="T5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4" y="2"/>
                      <a:pt x="14" y="3"/>
                    </a:cubicBezTo>
                    <a:cubicBezTo>
                      <a:pt x="14" y="3"/>
                      <a:pt x="13" y="4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2" y="4"/>
                      <a:pt x="11" y="3"/>
                    </a:cubicBezTo>
                    <a:cubicBezTo>
                      <a:pt x="11" y="3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6" y="7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4" y="8"/>
                      <a:pt x="4" y="8"/>
                      <a:pt x="6" y="8"/>
                    </a:cubicBezTo>
                    <a:cubicBezTo>
                      <a:pt x="6" y="7"/>
                      <a:pt x="6" y="7"/>
                      <a:pt x="8" y="7"/>
                    </a:cubicBezTo>
                    <a:cubicBezTo>
                      <a:pt x="6" y="7"/>
                      <a:pt x="3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7"/>
                      <a:pt x="9" y="7"/>
                      <a:pt x="9" y="7"/>
                    </a:cubicBezTo>
                    <a:cubicBezTo>
                      <a:pt x="11" y="6"/>
                      <a:pt x="12" y="6"/>
                      <a:pt x="13" y="5"/>
                    </a:cubicBezTo>
                    <a:cubicBezTo>
                      <a:pt x="14" y="5"/>
                      <a:pt x="18" y="2"/>
                      <a:pt x="18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6" y="3"/>
                      <a:pt x="14" y="4"/>
                    </a:cubicBezTo>
                    <a:cubicBezTo>
                      <a:pt x="16" y="2"/>
                      <a:pt x="18" y="1"/>
                      <a:pt x="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7" name="iSlîďé">
                <a:extLst>
                  <a:ext uri="{FF2B5EF4-FFF2-40B4-BE49-F238E27FC236}">
                    <a16:creationId xmlns:a16="http://schemas.microsoft.com/office/drawing/2014/main" id="{80517557-0857-485C-A8C0-ABB545B5C04A}"/>
                  </a:ext>
                </a:extLst>
              </p:cNvPr>
              <p:cNvSpPr/>
              <p:nvPr userDrawn="1"/>
            </p:nvSpPr>
            <p:spPr bwMode="auto">
              <a:xfrm>
                <a:off x="1371" y="1086"/>
                <a:ext cx="62" cy="48"/>
              </a:xfrm>
              <a:custGeom>
                <a:avLst/>
                <a:gdLst>
                  <a:gd name="T0" fmla="*/ 29 w 30"/>
                  <a:gd name="T1" fmla="*/ 0 h 23"/>
                  <a:gd name="T2" fmla="*/ 29 w 30"/>
                  <a:gd name="T3" fmla="*/ 0 h 23"/>
                  <a:gd name="T4" fmla="*/ 23 w 30"/>
                  <a:gd name="T5" fmla="*/ 6 h 23"/>
                  <a:gd name="T6" fmla="*/ 24 w 30"/>
                  <a:gd name="T7" fmla="*/ 4 h 23"/>
                  <a:gd name="T8" fmla="*/ 24 w 30"/>
                  <a:gd name="T9" fmla="*/ 4 h 23"/>
                  <a:gd name="T10" fmla="*/ 20 w 30"/>
                  <a:gd name="T11" fmla="*/ 5 h 23"/>
                  <a:gd name="T12" fmla="*/ 22 w 30"/>
                  <a:gd name="T13" fmla="*/ 4 h 23"/>
                  <a:gd name="T14" fmla="*/ 21 w 30"/>
                  <a:gd name="T15" fmla="*/ 4 h 23"/>
                  <a:gd name="T16" fmla="*/ 17 w 30"/>
                  <a:gd name="T17" fmla="*/ 6 h 23"/>
                  <a:gd name="T18" fmla="*/ 21 w 30"/>
                  <a:gd name="T19" fmla="*/ 3 h 23"/>
                  <a:gd name="T20" fmla="*/ 8 w 30"/>
                  <a:gd name="T21" fmla="*/ 12 h 23"/>
                  <a:gd name="T22" fmla="*/ 9 w 30"/>
                  <a:gd name="T23" fmla="*/ 13 h 23"/>
                  <a:gd name="T24" fmla="*/ 7 w 30"/>
                  <a:gd name="T25" fmla="*/ 14 h 23"/>
                  <a:gd name="T26" fmla="*/ 5 w 30"/>
                  <a:gd name="T27" fmla="*/ 16 h 23"/>
                  <a:gd name="T28" fmla="*/ 5 w 30"/>
                  <a:gd name="T29" fmla="*/ 16 h 23"/>
                  <a:gd name="T30" fmla="*/ 9 w 30"/>
                  <a:gd name="T31" fmla="*/ 14 h 23"/>
                  <a:gd name="T32" fmla="*/ 10 w 30"/>
                  <a:gd name="T33" fmla="*/ 14 h 23"/>
                  <a:gd name="T34" fmla="*/ 10 w 30"/>
                  <a:gd name="T35" fmla="*/ 14 h 23"/>
                  <a:gd name="T36" fmla="*/ 11 w 30"/>
                  <a:gd name="T37" fmla="*/ 14 h 23"/>
                  <a:gd name="T38" fmla="*/ 12 w 30"/>
                  <a:gd name="T39" fmla="*/ 14 h 23"/>
                  <a:gd name="T40" fmla="*/ 7 w 30"/>
                  <a:gd name="T41" fmla="*/ 17 h 23"/>
                  <a:gd name="T42" fmla="*/ 1 w 30"/>
                  <a:gd name="T43" fmla="*/ 21 h 23"/>
                  <a:gd name="T44" fmla="*/ 2 w 30"/>
                  <a:gd name="T45" fmla="*/ 21 h 23"/>
                  <a:gd name="T46" fmla="*/ 2 w 30"/>
                  <a:gd name="T47" fmla="*/ 21 h 23"/>
                  <a:gd name="T48" fmla="*/ 3 w 30"/>
                  <a:gd name="T49" fmla="*/ 21 h 23"/>
                  <a:gd name="T50" fmla="*/ 3 w 30"/>
                  <a:gd name="T51" fmla="*/ 21 h 23"/>
                  <a:gd name="T52" fmla="*/ 3 w 30"/>
                  <a:gd name="T53" fmla="*/ 21 h 23"/>
                  <a:gd name="T54" fmla="*/ 2 w 30"/>
                  <a:gd name="T55" fmla="*/ 23 h 23"/>
                  <a:gd name="T56" fmla="*/ 2 w 30"/>
                  <a:gd name="T57" fmla="*/ 23 h 23"/>
                  <a:gd name="T58" fmla="*/ 13 w 30"/>
                  <a:gd name="T59" fmla="*/ 17 h 23"/>
                  <a:gd name="T60" fmla="*/ 15 w 30"/>
                  <a:gd name="T61" fmla="*/ 16 h 23"/>
                  <a:gd name="T62" fmla="*/ 15 w 30"/>
                  <a:gd name="T63" fmla="*/ 16 h 23"/>
                  <a:gd name="T64" fmla="*/ 15 w 30"/>
                  <a:gd name="T65" fmla="*/ 17 h 23"/>
                  <a:gd name="T66" fmla="*/ 18 w 30"/>
                  <a:gd name="T67" fmla="*/ 17 h 23"/>
                  <a:gd name="T68" fmla="*/ 22 w 30"/>
                  <a:gd name="T69" fmla="*/ 14 h 23"/>
                  <a:gd name="T70" fmla="*/ 22 w 30"/>
                  <a:gd name="T71" fmla="*/ 14 h 23"/>
                  <a:gd name="T72" fmla="*/ 22 w 30"/>
                  <a:gd name="T73" fmla="*/ 14 h 23"/>
                  <a:gd name="T74" fmla="*/ 20 w 30"/>
                  <a:gd name="T75" fmla="*/ 15 h 23"/>
                  <a:gd name="T76" fmla="*/ 24 w 30"/>
                  <a:gd name="T77" fmla="*/ 13 h 23"/>
                  <a:gd name="T78" fmla="*/ 24 w 30"/>
                  <a:gd name="T79" fmla="*/ 13 h 23"/>
                  <a:gd name="T80" fmla="*/ 24 w 30"/>
                  <a:gd name="T81" fmla="*/ 13 h 23"/>
                  <a:gd name="T82" fmla="*/ 25 w 30"/>
                  <a:gd name="T83" fmla="*/ 13 h 23"/>
                  <a:gd name="T84" fmla="*/ 26 w 30"/>
                  <a:gd name="T85" fmla="*/ 11 h 23"/>
                  <a:gd name="T86" fmla="*/ 25 w 30"/>
                  <a:gd name="T87" fmla="*/ 8 h 23"/>
                  <a:gd name="T88" fmla="*/ 30 w 30"/>
                  <a:gd name="T89" fmla="*/ 1 h 23"/>
                  <a:gd name="T90" fmla="*/ 29 w 30"/>
                  <a:gd name="T91" fmla="*/ 0 h 23"/>
                  <a:gd name="T92" fmla="*/ 29 w 30"/>
                  <a:gd name="T9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" h="23">
                    <a:moveTo>
                      <a:pt x="29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7" y="2"/>
                      <a:pt x="25" y="5"/>
                      <a:pt x="23" y="6"/>
                    </a:cubicBezTo>
                    <a:cubicBezTo>
                      <a:pt x="22" y="5"/>
                      <a:pt x="23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2" y="4"/>
                      <a:pt x="22" y="5"/>
                      <a:pt x="20" y="5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4"/>
                      <a:pt x="19" y="5"/>
                      <a:pt x="17" y="6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0" y="3"/>
                      <a:pt x="8" y="11"/>
                      <a:pt x="8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7" y="14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6"/>
                      <a:pt x="8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0" y="16"/>
                      <a:pt x="8" y="16"/>
                      <a:pt x="7" y="17"/>
                    </a:cubicBezTo>
                    <a:cubicBezTo>
                      <a:pt x="1" y="18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9" y="20"/>
                      <a:pt x="13" y="17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4"/>
                      <a:pt x="22" y="14"/>
                      <a:pt x="20" y="15"/>
                    </a:cubicBezTo>
                    <a:cubicBezTo>
                      <a:pt x="20" y="14"/>
                      <a:pt x="22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5" y="13"/>
                    </a:cubicBezTo>
                    <a:cubicBezTo>
                      <a:pt x="25" y="13"/>
                      <a:pt x="26" y="12"/>
                      <a:pt x="26" y="11"/>
                    </a:cubicBezTo>
                    <a:cubicBezTo>
                      <a:pt x="24" y="10"/>
                      <a:pt x="24" y="9"/>
                      <a:pt x="25" y="8"/>
                    </a:cubicBezTo>
                    <a:cubicBezTo>
                      <a:pt x="25" y="7"/>
                      <a:pt x="30" y="1"/>
                      <a:pt x="30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8" name="ïş1ïďè">
                <a:extLst>
                  <a:ext uri="{FF2B5EF4-FFF2-40B4-BE49-F238E27FC236}">
                    <a16:creationId xmlns:a16="http://schemas.microsoft.com/office/drawing/2014/main" id="{AC49C817-ABDD-4960-83BE-5D64CCDF38E7}"/>
                  </a:ext>
                </a:extLst>
              </p:cNvPr>
              <p:cNvSpPr/>
              <p:nvPr userDrawn="1"/>
            </p:nvSpPr>
            <p:spPr bwMode="auto">
              <a:xfrm>
                <a:off x="1477" y="1153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3 w 4"/>
                  <a:gd name="T3" fmla="*/ 0 h 3"/>
                  <a:gd name="T4" fmla="*/ 1 w 4"/>
                  <a:gd name="T5" fmla="*/ 1 h 3"/>
                  <a:gd name="T6" fmla="*/ 1 w 4"/>
                  <a:gd name="T7" fmla="*/ 3 h 3"/>
                  <a:gd name="T8" fmla="*/ 1 w 4"/>
                  <a:gd name="T9" fmla="*/ 3 h 3"/>
                  <a:gd name="T10" fmla="*/ 4 w 4"/>
                  <a:gd name="T11" fmla="*/ 1 h 3"/>
                  <a:gd name="T12" fmla="*/ 4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89" name="ïṩľidè">
                <a:extLst>
                  <a:ext uri="{FF2B5EF4-FFF2-40B4-BE49-F238E27FC236}">
                    <a16:creationId xmlns:a16="http://schemas.microsoft.com/office/drawing/2014/main" id="{ABC81F38-8131-4ED1-9B68-A17D1AEC052E}"/>
                  </a:ext>
                </a:extLst>
              </p:cNvPr>
              <p:cNvSpPr/>
              <p:nvPr userDrawn="1"/>
            </p:nvSpPr>
            <p:spPr bwMode="auto">
              <a:xfrm>
                <a:off x="1452" y="1130"/>
                <a:ext cx="29" cy="23"/>
              </a:xfrm>
              <a:custGeom>
                <a:avLst/>
                <a:gdLst>
                  <a:gd name="T0" fmla="*/ 6 w 14"/>
                  <a:gd name="T1" fmla="*/ 0 h 11"/>
                  <a:gd name="T2" fmla="*/ 3 w 14"/>
                  <a:gd name="T3" fmla="*/ 4 h 11"/>
                  <a:gd name="T4" fmla="*/ 2 w 14"/>
                  <a:gd name="T5" fmla="*/ 5 h 11"/>
                  <a:gd name="T6" fmla="*/ 0 w 14"/>
                  <a:gd name="T7" fmla="*/ 9 h 11"/>
                  <a:gd name="T8" fmla="*/ 1 w 14"/>
                  <a:gd name="T9" fmla="*/ 10 h 11"/>
                  <a:gd name="T10" fmla="*/ 1 w 14"/>
                  <a:gd name="T11" fmla="*/ 11 h 11"/>
                  <a:gd name="T12" fmla="*/ 2 w 14"/>
                  <a:gd name="T13" fmla="*/ 11 h 11"/>
                  <a:gd name="T14" fmla="*/ 3 w 14"/>
                  <a:gd name="T15" fmla="*/ 10 h 11"/>
                  <a:gd name="T16" fmla="*/ 8 w 14"/>
                  <a:gd name="T17" fmla="*/ 7 h 11"/>
                  <a:gd name="T18" fmla="*/ 9 w 14"/>
                  <a:gd name="T19" fmla="*/ 7 h 11"/>
                  <a:gd name="T20" fmla="*/ 10 w 14"/>
                  <a:gd name="T21" fmla="*/ 7 h 11"/>
                  <a:gd name="T22" fmla="*/ 12 w 14"/>
                  <a:gd name="T23" fmla="*/ 7 h 11"/>
                  <a:gd name="T24" fmla="*/ 13 w 14"/>
                  <a:gd name="T25" fmla="*/ 7 h 11"/>
                  <a:gd name="T26" fmla="*/ 13 w 14"/>
                  <a:gd name="T27" fmla="*/ 7 h 11"/>
                  <a:gd name="T28" fmla="*/ 13 w 14"/>
                  <a:gd name="T29" fmla="*/ 6 h 11"/>
                  <a:gd name="T30" fmla="*/ 12 w 14"/>
                  <a:gd name="T31" fmla="*/ 5 h 11"/>
                  <a:gd name="T32" fmla="*/ 10 w 14"/>
                  <a:gd name="T33" fmla="*/ 2 h 11"/>
                  <a:gd name="T34" fmla="*/ 10 w 14"/>
                  <a:gd name="T35" fmla="*/ 2 h 11"/>
                  <a:gd name="T36" fmla="*/ 7 w 14"/>
                  <a:gd name="T37" fmla="*/ 1 h 11"/>
                  <a:gd name="T38" fmla="*/ 6 w 14"/>
                  <a:gd name="T39" fmla="*/ 0 h 11"/>
                  <a:gd name="T40" fmla="*/ 6 w 14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" h="11">
                    <a:moveTo>
                      <a:pt x="6" y="0"/>
                    </a:moveTo>
                    <a:cubicBezTo>
                      <a:pt x="5" y="0"/>
                      <a:pt x="3" y="4"/>
                      <a:pt x="3" y="4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11"/>
                      <a:pt x="2" y="11"/>
                      <a:pt x="3" y="10"/>
                    </a:cubicBezTo>
                    <a:cubicBezTo>
                      <a:pt x="4" y="9"/>
                      <a:pt x="6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2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0" name="ïṡļiḋé">
                <a:extLst>
                  <a:ext uri="{FF2B5EF4-FFF2-40B4-BE49-F238E27FC236}">
                    <a16:creationId xmlns:a16="http://schemas.microsoft.com/office/drawing/2014/main" id="{EA189CEE-D223-4F80-9C72-C54D8723BB16}"/>
                  </a:ext>
                </a:extLst>
              </p:cNvPr>
              <p:cNvSpPr/>
              <p:nvPr userDrawn="1"/>
            </p:nvSpPr>
            <p:spPr bwMode="auto">
              <a:xfrm>
                <a:off x="1460" y="1151"/>
                <a:ext cx="13" cy="8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2 h 4"/>
                  <a:gd name="T6" fmla="*/ 0 w 6"/>
                  <a:gd name="T7" fmla="*/ 4 h 4"/>
                  <a:gd name="T8" fmla="*/ 0 w 6"/>
                  <a:gd name="T9" fmla="*/ 4 h 4"/>
                  <a:gd name="T10" fmla="*/ 6 w 6"/>
                  <a:gd name="T11" fmla="*/ 1 h 4"/>
                  <a:gd name="T12" fmla="*/ 5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" y="1"/>
                      <a:pt x="0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5" y="2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1" name="iṡlïḋé">
                <a:extLst>
                  <a:ext uri="{FF2B5EF4-FFF2-40B4-BE49-F238E27FC236}">
                    <a16:creationId xmlns:a16="http://schemas.microsoft.com/office/drawing/2014/main" id="{05C7A55D-E9C5-4965-B2A0-083A80449D70}"/>
                  </a:ext>
                </a:extLst>
              </p:cNvPr>
              <p:cNvSpPr/>
              <p:nvPr userDrawn="1"/>
            </p:nvSpPr>
            <p:spPr bwMode="auto">
              <a:xfrm>
                <a:off x="1450" y="1536"/>
                <a:ext cx="10" cy="7"/>
              </a:xfrm>
              <a:custGeom>
                <a:avLst/>
                <a:gdLst>
                  <a:gd name="T0" fmla="*/ 2 w 5"/>
                  <a:gd name="T1" fmla="*/ 0 h 3"/>
                  <a:gd name="T2" fmla="*/ 1 w 5"/>
                  <a:gd name="T3" fmla="*/ 0 h 3"/>
                  <a:gd name="T4" fmla="*/ 2 w 5"/>
                  <a:gd name="T5" fmla="*/ 3 h 3"/>
                  <a:gd name="T6" fmla="*/ 4 w 5"/>
                  <a:gd name="T7" fmla="*/ 3 h 3"/>
                  <a:gd name="T8" fmla="*/ 5 w 5"/>
                  <a:gd name="T9" fmla="*/ 2 h 3"/>
                  <a:gd name="T10" fmla="*/ 2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1" y="2"/>
                      <a:pt x="2" y="3"/>
                    </a:cubicBezTo>
                    <a:cubicBezTo>
                      <a:pt x="2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2" name="íṧḻîdé">
                <a:extLst>
                  <a:ext uri="{FF2B5EF4-FFF2-40B4-BE49-F238E27FC236}">
                    <a16:creationId xmlns:a16="http://schemas.microsoft.com/office/drawing/2014/main" id="{DD99B1CC-BD48-4A15-9E50-3FAA051490A2}"/>
                  </a:ext>
                </a:extLst>
              </p:cNvPr>
              <p:cNvSpPr/>
              <p:nvPr userDrawn="1"/>
            </p:nvSpPr>
            <p:spPr bwMode="auto">
              <a:xfrm>
                <a:off x="1926" y="1197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3" name="îṣḻîďê">
                <a:extLst>
                  <a:ext uri="{FF2B5EF4-FFF2-40B4-BE49-F238E27FC236}">
                    <a16:creationId xmlns:a16="http://schemas.microsoft.com/office/drawing/2014/main" id="{05F25C25-147F-402B-A1AC-C25E55460D4F}"/>
                  </a:ext>
                </a:extLst>
              </p:cNvPr>
              <p:cNvSpPr/>
              <p:nvPr userDrawn="1"/>
            </p:nvSpPr>
            <p:spPr bwMode="auto">
              <a:xfrm>
                <a:off x="1583" y="1224"/>
                <a:ext cx="48" cy="46"/>
              </a:xfrm>
              <a:custGeom>
                <a:avLst/>
                <a:gdLst>
                  <a:gd name="T0" fmla="*/ 13 w 23"/>
                  <a:gd name="T1" fmla="*/ 9 h 22"/>
                  <a:gd name="T2" fmla="*/ 0 w 23"/>
                  <a:gd name="T3" fmla="*/ 17 h 22"/>
                  <a:gd name="T4" fmla="*/ 6 w 23"/>
                  <a:gd name="T5" fmla="*/ 17 h 22"/>
                  <a:gd name="T6" fmla="*/ 15 w 23"/>
                  <a:gd name="T7" fmla="*/ 19 h 22"/>
                  <a:gd name="T8" fmla="*/ 16 w 23"/>
                  <a:gd name="T9" fmla="*/ 19 h 22"/>
                  <a:gd name="T10" fmla="*/ 16 w 23"/>
                  <a:gd name="T11" fmla="*/ 19 h 22"/>
                  <a:gd name="T12" fmla="*/ 17 w 23"/>
                  <a:gd name="T13" fmla="*/ 19 h 22"/>
                  <a:gd name="T14" fmla="*/ 18 w 23"/>
                  <a:gd name="T15" fmla="*/ 19 h 22"/>
                  <a:gd name="T16" fmla="*/ 19 w 23"/>
                  <a:gd name="T17" fmla="*/ 19 h 22"/>
                  <a:gd name="T18" fmla="*/ 20 w 23"/>
                  <a:gd name="T19" fmla="*/ 21 h 22"/>
                  <a:gd name="T20" fmla="*/ 20 w 23"/>
                  <a:gd name="T21" fmla="*/ 22 h 22"/>
                  <a:gd name="T22" fmla="*/ 20 w 23"/>
                  <a:gd name="T23" fmla="*/ 22 h 22"/>
                  <a:gd name="T24" fmla="*/ 22 w 23"/>
                  <a:gd name="T25" fmla="*/ 18 h 22"/>
                  <a:gd name="T26" fmla="*/ 19 w 23"/>
                  <a:gd name="T27" fmla="*/ 10 h 22"/>
                  <a:gd name="T28" fmla="*/ 17 w 23"/>
                  <a:gd name="T29" fmla="*/ 9 h 22"/>
                  <a:gd name="T30" fmla="*/ 14 w 23"/>
                  <a:gd name="T31" fmla="*/ 9 h 22"/>
                  <a:gd name="T32" fmla="*/ 14 w 23"/>
                  <a:gd name="T33" fmla="*/ 9 h 22"/>
                  <a:gd name="T34" fmla="*/ 13 w 23"/>
                  <a:gd name="T35" fmla="*/ 9 h 22"/>
                  <a:gd name="T36" fmla="*/ 14 w 23"/>
                  <a:gd name="T37" fmla="*/ 0 h 22"/>
                  <a:gd name="T38" fmla="*/ 9 w 23"/>
                  <a:gd name="T39" fmla="*/ 4 h 22"/>
                  <a:gd name="T40" fmla="*/ 3 w 23"/>
                  <a:gd name="T41" fmla="*/ 12 h 22"/>
                  <a:gd name="T42" fmla="*/ 2 w 23"/>
                  <a:gd name="T43" fmla="*/ 14 h 22"/>
                  <a:gd name="T44" fmla="*/ 12 w 23"/>
                  <a:gd name="T45" fmla="*/ 7 h 22"/>
                  <a:gd name="T46" fmla="*/ 11 w 23"/>
                  <a:gd name="T47" fmla="*/ 6 h 22"/>
                  <a:gd name="T48" fmla="*/ 11 w 23"/>
                  <a:gd name="T49" fmla="*/ 5 h 22"/>
                  <a:gd name="T50" fmla="*/ 12 w 23"/>
                  <a:gd name="T51" fmla="*/ 4 h 22"/>
                  <a:gd name="T52" fmla="*/ 14 w 23"/>
                  <a:gd name="T53" fmla="*/ 0 h 22"/>
                  <a:gd name="T54" fmla="*/ 14 w 23"/>
                  <a:gd name="T5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" h="22">
                    <a:moveTo>
                      <a:pt x="13" y="9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" y="17"/>
                      <a:pt x="6" y="17"/>
                    </a:cubicBezTo>
                    <a:cubicBezTo>
                      <a:pt x="10" y="18"/>
                      <a:pt x="12" y="18"/>
                      <a:pt x="15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2" y="20"/>
                      <a:pt x="22" y="18"/>
                    </a:cubicBezTo>
                    <a:cubicBezTo>
                      <a:pt x="23" y="16"/>
                      <a:pt x="21" y="12"/>
                      <a:pt x="19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6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9"/>
                    </a:cubicBezTo>
                    <a:moveTo>
                      <a:pt x="14" y="0"/>
                    </a:moveTo>
                    <a:cubicBezTo>
                      <a:pt x="13" y="0"/>
                      <a:pt x="11" y="2"/>
                      <a:pt x="9" y="4"/>
                    </a:cubicBezTo>
                    <a:cubicBezTo>
                      <a:pt x="7" y="7"/>
                      <a:pt x="5" y="10"/>
                      <a:pt x="3" y="12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3" y="2"/>
                      <a:pt x="14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4" name="íšḻíḋe">
                <a:extLst>
                  <a:ext uri="{FF2B5EF4-FFF2-40B4-BE49-F238E27FC236}">
                    <a16:creationId xmlns:a16="http://schemas.microsoft.com/office/drawing/2014/main" id="{3D3ECD74-069B-41E2-9ED1-6025B5837BDA}"/>
                  </a:ext>
                </a:extLst>
              </p:cNvPr>
              <p:cNvSpPr/>
              <p:nvPr userDrawn="1"/>
            </p:nvSpPr>
            <p:spPr bwMode="auto">
              <a:xfrm>
                <a:off x="1901" y="1153"/>
                <a:ext cx="75" cy="79"/>
              </a:xfrm>
              <a:custGeom>
                <a:avLst/>
                <a:gdLst>
                  <a:gd name="T0" fmla="*/ 28 w 36"/>
                  <a:gd name="T1" fmla="*/ 37 h 38"/>
                  <a:gd name="T2" fmla="*/ 31 w 36"/>
                  <a:gd name="T3" fmla="*/ 37 h 38"/>
                  <a:gd name="T4" fmla="*/ 36 w 36"/>
                  <a:gd name="T5" fmla="*/ 34 h 38"/>
                  <a:gd name="T6" fmla="*/ 34 w 36"/>
                  <a:gd name="T7" fmla="*/ 34 h 38"/>
                  <a:gd name="T8" fmla="*/ 32 w 36"/>
                  <a:gd name="T9" fmla="*/ 34 h 38"/>
                  <a:gd name="T10" fmla="*/ 30 w 36"/>
                  <a:gd name="T11" fmla="*/ 26 h 38"/>
                  <a:gd name="T12" fmla="*/ 29 w 36"/>
                  <a:gd name="T13" fmla="*/ 26 h 38"/>
                  <a:gd name="T14" fmla="*/ 26 w 36"/>
                  <a:gd name="T15" fmla="*/ 23 h 38"/>
                  <a:gd name="T16" fmla="*/ 28 w 36"/>
                  <a:gd name="T17" fmla="*/ 23 h 38"/>
                  <a:gd name="T18" fmla="*/ 29 w 36"/>
                  <a:gd name="T19" fmla="*/ 23 h 38"/>
                  <a:gd name="T20" fmla="*/ 28 w 36"/>
                  <a:gd name="T21" fmla="*/ 22 h 38"/>
                  <a:gd name="T22" fmla="*/ 6 w 36"/>
                  <a:gd name="T23" fmla="*/ 0 h 38"/>
                  <a:gd name="T24" fmla="*/ 0 w 36"/>
                  <a:gd name="T25" fmla="*/ 2 h 38"/>
                  <a:gd name="T26" fmla="*/ 1 w 36"/>
                  <a:gd name="T27" fmla="*/ 10 h 38"/>
                  <a:gd name="T28" fmla="*/ 4 w 36"/>
                  <a:gd name="T29" fmla="*/ 9 h 38"/>
                  <a:gd name="T30" fmla="*/ 6 w 36"/>
                  <a:gd name="T31" fmla="*/ 8 h 38"/>
                  <a:gd name="T32" fmla="*/ 11 w 36"/>
                  <a:gd name="T33" fmla="*/ 16 h 38"/>
                  <a:gd name="T34" fmla="*/ 14 w 36"/>
                  <a:gd name="T35" fmla="*/ 19 h 38"/>
                  <a:gd name="T36" fmla="*/ 17 w 36"/>
                  <a:gd name="T37" fmla="*/ 23 h 38"/>
                  <a:gd name="T38" fmla="*/ 12 w 36"/>
                  <a:gd name="T39" fmla="*/ 22 h 38"/>
                  <a:gd name="T40" fmla="*/ 13 w 36"/>
                  <a:gd name="T41" fmla="*/ 29 h 38"/>
                  <a:gd name="T42" fmla="*/ 16 w 36"/>
                  <a:gd name="T43" fmla="*/ 31 h 38"/>
                  <a:gd name="T44" fmla="*/ 18 w 36"/>
                  <a:gd name="T45" fmla="*/ 31 h 38"/>
                  <a:gd name="T46" fmla="*/ 20 w 36"/>
                  <a:gd name="T47" fmla="*/ 32 h 38"/>
                  <a:gd name="T48" fmla="*/ 19 w 36"/>
                  <a:gd name="T49" fmla="*/ 32 h 38"/>
                  <a:gd name="T50" fmla="*/ 16 w 36"/>
                  <a:gd name="T51" fmla="*/ 35 h 38"/>
                  <a:gd name="T52" fmla="*/ 14 w 36"/>
                  <a:gd name="T53" fmla="*/ 38 h 38"/>
                  <a:gd name="T54" fmla="*/ 21 w 36"/>
                  <a:gd name="T55" fmla="*/ 37 h 38"/>
                  <a:gd name="T56" fmla="*/ 20 w 36"/>
                  <a:gd name="T57" fmla="*/ 17 h 38"/>
                  <a:gd name="T58" fmla="*/ 17 w 36"/>
                  <a:gd name="T59" fmla="*/ 13 h 38"/>
                  <a:gd name="T60" fmla="*/ 11 w 36"/>
                  <a:gd name="T61" fmla="*/ 12 h 38"/>
                  <a:gd name="T62" fmla="*/ 10 w 36"/>
                  <a:gd name="T63" fmla="*/ 4 h 38"/>
                  <a:gd name="T64" fmla="*/ 6 w 36"/>
                  <a:gd name="T65" fmla="*/ 4 h 38"/>
                  <a:gd name="T66" fmla="*/ 6 w 36"/>
                  <a:gd name="T6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38">
                    <a:moveTo>
                      <a:pt x="22" y="19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30" y="37"/>
                      <a:pt x="3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5" y="34"/>
                      <a:pt x="35" y="34"/>
                    </a:cubicBezTo>
                    <a:cubicBezTo>
                      <a:pt x="35" y="34"/>
                      <a:pt x="34" y="34"/>
                      <a:pt x="34" y="34"/>
                    </a:cubicBezTo>
                    <a:cubicBezTo>
                      <a:pt x="34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2"/>
                      <a:pt x="33" y="31"/>
                      <a:pt x="33" y="29"/>
                    </a:cubicBezTo>
                    <a:cubicBezTo>
                      <a:pt x="32" y="26"/>
                      <a:pt x="31" y="26"/>
                      <a:pt x="30" y="26"/>
                    </a:cubicBezTo>
                    <a:cubicBezTo>
                      <a:pt x="30" y="26"/>
                      <a:pt x="29" y="26"/>
                      <a:pt x="29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7" y="26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8" y="23"/>
                    </a:cubicBezTo>
                    <a:cubicBezTo>
                      <a:pt x="28" y="23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8" y="22"/>
                    </a:cubicBezTo>
                    <a:cubicBezTo>
                      <a:pt x="27" y="21"/>
                      <a:pt x="24" y="20"/>
                      <a:pt x="22" y="19"/>
                    </a:cubicBezTo>
                    <a:moveTo>
                      <a:pt x="6" y="0"/>
                    </a:move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1" y="9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3" y="10"/>
                      <a:pt x="4" y="9"/>
                    </a:cubicBezTo>
                    <a:cubicBezTo>
                      <a:pt x="5" y="9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9"/>
                      <a:pt x="6" y="11"/>
                      <a:pt x="6" y="12"/>
                    </a:cubicBezTo>
                    <a:cubicBezTo>
                      <a:pt x="7" y="15"/>
                      <a:pt x="9" y="16"/>
                      <a:pt x="11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20"/>
                      <a:pt x="16" y="21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6" y="23"/>
                      <a:pt x="15" y="23"/>
                      <a:pt x="14" y="22"/>
                    </a:cubicBezTo>
                    <a:cubicBezTo>
                      <a:pt x="14" y="22"/>
                      <a:pt x="14" y="22"/>
                      <a:pt x="12" y="22"/>
                    </a:cubicBezTo>
                    <a:cubicBezTo>
                      <a:pt x="13" y="24"/>
                      <a:pt x="15" y="25"/>
                      <a:pt x="15" y="27"/>
                    </a:cubicBezTo>
                    <a:cubicBezTo>
                      <a:pt x="16" y="28"/>
                      <a:pt x="15" y="28"/>
                      <a:pt x="13" y="29"/>
                    </a:cubicBezTo>
                    <a:cubicBezTo>
                      <a:pt x="13" y="29"/>
                      <a:pt x="12" y="29"/>
                      <a:pt x="12" y="30"/>
                    </a:cubicBezTo>
                    <a:cubicBezTo>
                      <a:pt x="13" y="30"/>
                      <a:pt x="13" y="31"/>
                      <a:pt x="16" y="31"/>
                    </a:cubicBezTo>
                    <a:cubicBezTo>
                      <a:pt x="16" y="31"/>
                      <a:pt x="16" y="31"/>
                      <a:pt x="17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1"/>
                      <a:pt x="21" y="31"/>
                      <a:pt x="21" y="31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7" y="34"/>
                      <a:pt x="17" y="35"/>
                      <a:pt x="16" y="35"/>
                    </a:cubicBezTo>
                    <a:cubicBezTo>
                      <a:pt x="15" y="36"/>
                      <a:pt x="14" y="37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8"/>
                      <a:pt x="16" y="38"/>
                      <a:pt x="21" y="37"/>
                    </a:cubicBezTo>
                    <a:cubicBezTo>
                      <a:pt x="23" y="37"/>
                      <a:pt x="25" y="37"/>
                      <a:pt x="27" y="3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6"/>
                      <a:pt x="18" y="14"/>
                      <a:pt x="17" y="13"/>
                    </a:cubicBezTo>
                    <a:cubicBezTo>
                      <a:pt x="14" y="12"/>
                      <a:pt x="12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0"/>
                      <a:pt x="14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5" name="íṣľîḋé">
                <a:extLst>
                  <a:ext uri="{FF2B5EF4-FFF2-40B4-BE49-F238E27FC236}">
                    <a16:creationId xmlns:a16="http://schemas.microsoft.com/office/drawing/2014/main" id="{48E611DC-5269-48F3-A46F-8B0696E90F8E}"/>
                  </a:ext>
                </a:extLst>
              </p:cNvPr>
              <p:cNvSpPr/>
              <p:nvPr userDrawn="1"/>
            </p:nvSpPr>
            <p:spPr bwMode="auto">
              <a:xfrm>
                <a:off x="1247" y="1280"/>
                <a:ext cx="7" cy="17"/>
              </a:xfrm>
              <a:custGeom>
                <a:avLst/>
                <a:gdLst>
                  <a:gd name="T0" fmla="*/ 3 w 3"/>
                  <a:gd name="T1" fmla="*/ 0 h 8"/>
                  <a:gd name="T2" fmla="*/ 2 w 3"/>
                  <a:gd name="T3" fmla="*/ 0 h 8"/>
                  <a:gd name="T4" fmla="*/ 2 w 3"/>
                  <a:gd name="T5" fmla="*/ 0 h 8"/>
                  <a:gd name="T6" fmla="*/ 0 w 3"/>
                  <a:gd name="T7" fmla="*/ 8 h 8"/>
                  <a:gd name="T8" fmla="*/ 0 w 3"/>
                  <a:gd name="T9" fmla="*/ 8 h 8"/>
                  <a:gd name="T10" fmla="*/ 1 w 3"/>
                  <a:gd name="T11" fmla="*/ 3 h 8"/>
                  <a:gd name="T12" fmla="*/ 3 w 3"/>
                  <a:gd name="T13" fmla="*/ 1 h 8"/>
                  <a:gd name="T14" fmla="*/ 3 w 3"/>
                  <a:gd name="T15" fmla="*/ 0 h 8"/>
                  <a:gd name="T16" fmla="*/ 3 w 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6"/>
                      <a:pt x="1" y="5"/>
                      <a:pt x="1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6" name="îsḷîḍé">
                <a:extLst>
                  <a:ext uri="{FF2B5EF4-FFF2-40B4-BE49-F238E27FC236}">
                    <a16:creationId xmlns:a16="http://schemas.microsoft.com/office/drawing/2014/main" id="{0219C618-0428-482A-A8FE-22C8B03BBD53}"/>
                  </a:ext>
                </a:extLst>
              </p:cNvPr>
              <p:cNvSpPr/>
              <p:nvPr userDrawn="1"/>
            </p:nvSpPr>
            <p:spPr bwMode="auto">
              <a:xfrm>
                <a:off x="1773" y="1092"/>
                <a:ext cx="67" cy="23"/>
              </a:xfrm>
              <a:custGeom>
                <a:avLst/>
                <a:gdLst>
                  <a:gd name="T0" fmla="*/ 1 w 32"/>
                  <a:gd name="T1" fmla="*/ 1 h 11"/>
                  <a:gd name="T2" fmla="*/ 0 w 32"/>
                  <a:gd name="T3" fmla="*/ 1 h 11"/>
                  <a:gd name="T4" fmla="*/ 2 w 32"/>
                  <a:gd name="T5" fmla="*/ 3 h 11"/>
                  <a:gd name="T6" fmla="*/ 0 w 32"/>
                  <a:gd name="T7" fmla="*/ 4 h 11"/>
                  <a:gd name="T8" fmla="*/ 1 w 32"/>
                  <a:gd name="T9" fmla="*/ 5 h 11"/>
                  <a:gd name="T10" fmla="*/ 2 w 32"/>
                  <a:gd name="T11" fmla="*/ 5 h 11"/>
                  <a:gd name="T12" fmla="*/ 2 w 32"/>
                  <a:gd name="T13" fmla="*/ 5 h 11"/>
                  <a:gd name="T14" fmla="*/ 4 w 32"/>
                  <a:gd name="T15" fmla="*/ 5 h 11"/>
                  <a:gd name="T16" fmla="*/ 6 w 32"/>
                  <a:gd name="T17" fmla="*/ 3 h 11"/>
                  <a:gd name="T18" fmla="*/ 1 w 32"/>
                  <a:gd name="T19" fmla="*/ 1 h 11"/>
                  <a:gd name="T20" fmla="*/ 22 w 32"/>
                  <a:gd name="T21" fmla="*/ 0 h 11"/>
                  <a:gd name="T22" fmla="*/ 22 w 32"/>
                  <a:gd name="T23" fmla="*/ 0 h 11"/>
                  <a:gd name="T24" fmla="*/ 18 w 32"/>
                  <a:gd name="T25" fmla="*/ 1 h 11"/>
                  <a:gd name="T26" fmla="*/ 14 w 32"/>
                  <a:gd name="T27" fmla="*/ 1 h 11"/>
                  <a:gd name="T28" fmla="*/ 13 w 32"/>
                  <a:gd name="T29" fmla="*/ 3 h 11"/>
                  <a:gd name="T30" fmla="*/ 13 w 32"/>
                  <a:gd name="T31" fmla="*/ 3 h 11"/>
                  <a:gd name="T32" fmla="*/ 12 w 32"/>
                  <a:gd name="T33" fmla="*/ 3 h 11"/>
                  <a:gd name="T34" fmla="*/ 12 w 32"/>
                  <a:gd name="T35" fmla="*/ 3 h 11"/>
                  <a:gd name="T36" fmla="*/ 11 w 32"/>
                  <a:gd name="T37" fmla="*/ 3 h 11"/>
                  <a:gd name="T38" fmla="*/ 11 w 32"/>
                  <a:gd name="T39" fmla="*/ 3 h 11"/>
                  <a:gd name="T40" fmla="*/ 11 w 32"/>
                  <a:gd name="T41" fmla="*/ 7 h 11"/>
                  <a:gd name="T42" fmla="*/ 7 w 32"/>
                  <a:gd name="T43" fmla="*/ 4 h 11"/>
                  <a:gd name="T44" fmla="*/ 5 w 32"/>
                  <a:gd name="T45" fmla="*/ 6 h 11"/>
                  <a:gd name="T46" fmla="*/ 5 w 32"/>
                  <a:gd name="T47" fmla="*/ 8 h 11"/>
                  <a:gd name="T48" fmla="*/ 7 w 32"/>
                  <a:gd name="T49" fmla="*/ 9 h 11"/>
                  <a:gd name="T50" fmla="*/ 7 w 32"/>
                  <a:gd name="T51" fmla="*/ 9 h 11"/>
                  <a:gd name="T52" fmla="*/ 8 w 32"/>
                  <a:gd name="T53" fmla="*/ 9 h 11"/>
                  <a:gd name="T54" fmla="*/ 9 w 32"/>
                  <a:gd name="T55" fmla="*/ 9 h 11"/>
                  <a:gd name="T56" fmla="*/ 10 w 32"/>
                  <a:gd name="T57" fmla="*/ 11 h 11"/>
                  <a:gd name="T58" fmla="*/ 11 w 32"/>
                  <a:gd name="T59" fmla="*/ 11 h 11"/>
                  <a:gd name="T60" fmla="*/ 13 w 32"/>
                  <a:gd name="T61" fmla="*/ 11 h 11"/>
                  <a:gd name="T62" fmla="*/ 16 w 32"/>
                  <a:gd name="T63" fmla="*/ 11 h 11"/>
                  <a:gd name="T64" fmla="*/ 16 w 32"/>
                  <a:gd name="T65" fmla="*/ 11 h 11"/>
                  <a:gd name="T66" fmla="*/ 20 w 32"/>
                  <a:gd name="T67" fmla="*/ 11 h 11"/>
                  <a:gd name="T68" fmla="*/ 20 w 32"/>
                  <a:gd name="T69" fmla="*/ 11 h 11"/>
                  <a:gd name="T70" fmla="*/ 24 w 32"/>
                  <a:gd name="T71" fmla="*/ 11 h 11"/>
                  <a:gd name="T72" fmla="*/ 32 w 32"/>
                  <a:gd name="T73" fmla="*/ 6 h 11"/>
                  <a:gd name="T74" fmla="*/ 31 w 32"/>
                  <a:gd name="T75" fmla="*/ 4 h 11"/>
                  <a:gd name="T76" fmla="*/ 31 w 32"/>
                  <a:gd name="T77" fmla="*/ 4 h 11"/>
                  <a:gd name="T78" fmla="*/ 32 w 32"/>
                  <a:gd name="T79" fmla="*/ 4 h 11"/>
                  <a:gd name="T80" fmla="*/ 32 w 32"/>
                  <a:gd name="T81" fmla="*/ 3 h 11"/>
                  <a:gd name="T82" fmla="*/ 30 w 32"/>
                  <a:gd name="T83" fmla="*/ 2 h 11"/>
                  <a:gd name="T84" fmla="*/ 29 w 32"/>
                  <a:gd name="T85" fmla="*/ 2 h 11"/>
                  <a:gd name="T86" fmla="*/ 25 w 32"/>
                  <a:gd name="T87" fmla="*/ 1 h 11"/>
                  <a:gd name="T88" fmla="*/ 22 w 32"/>
                  <a:gd name="T8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11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2" y="3"/>
                    </a:cubicBezTo>
                    <a:cubicBezTo>
                      <a:pt x="2" y="4"/>
                      <a:pt x="1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2"/>
                      <a:pt x="3" y="1"/>
                      <a:pt x="1" y="1"/>
                    </a:cubicBezTo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19" y="1"/>
                      <a:pt x="18" y="1"/>
                    </a:cubicBezTo>
                    <a:cubicBezTo>
                      <a:pt x="17" y="1"/>
                      <a:pt x="16" y="1"/>
                      <a:pt x="14" y="1"/>
                    </a:cubicBezTo>
                    <a:cubicBezTo>
                      <a:pt x="13" y="2"/>
                      <a:pt x="14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2" y="6"/>
                      <a:pt x="11" y="7"/>
                    </a:cubicBezTo>
                    <a:cubicBezTo>
                      <a:pt x="10" y="7"/>
                      <a:pt x="8" y="5"/>
                      <a:pt x="7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7"/>
                      <a:pt x="6" y="7"/>
                      <a:pt x="5" y="8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10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1"/>
                      <a:pt x="18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1"/>
                      <a:pt x="21" y="11"/>
                      <a:pt x="24" y="11"/>
                    </a:cubicBezTo>
                    <a:cubicBezTo>
                      <a:pt x="28" y="10"/>
                      <a:pt x="32" y="6"/>
                      <a:pt x="32" y="6"/>
                    </a:cubicBezTo>
                    <a:cubicBezTo>
                      <a:pt x="32" y="5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6" y="1"/>
                      <a:pt x="25" y="1"/>
                    </a:cubicBezTo>
                    <a:cubicBezTo>
                      <a:pt x="24" y="1"/>
                      <a:pt x="23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7" name="îSḷíḋe">
                <a:extLst>
                  <a:ext uri="{FF2B5EF4-FFF2-40B4-BE49-F238E27FC236}">
                    <a16:creationId xmlns:a16="http://schemas.microsoft.com/office/drawing/2014/main" id="{CCC21302-BA48-4ED0-9496-9A9A14FF161C}"/>
                  </a:ext>
                </a:extLst>
              </p:cNvPr>
              <p:cNvSpPr/>
              <p:nvPr userDrawn="1"/>
            </p:nvSpPr>
            <p:spPr bwMode="auto">
              <a:xfrm>
                <a:off x="1425" y="1497"/>
                <a:ext cx="56" cy="31"/>
              </a:xfrm>
              <a:custGeom>
                <a:avLst/>
                <a:gdLst>
                  <a:gd name="T0" fmla="*/ 10 w 27"/>
                  <a:gd name="T1" fmla="*/ 0 h 15"/>
                  <a:gd name="T2" fmla="*/ 6 w 27"/>
                  <a:gd name="T3" fmla="*/ 0 h 15"/>
                  <a:gd name="T4" fmla="*/ 0 w 27"/>
                  <a:gd name="T5" fmla="*/ 4 h 15"/>
                  <a:gd name="T6" fmla="*/ 1 w 27"/>
                  <a:gd name="T7" fmla="*/ 4 h 15"/>
                  <a:gd name="T8" fmla="*/ 5 w 27"/>
                  <a:gd name="T9" fmla="*/ 2 h 15"/>
                  <a:gd name="T10" fmla="*/ 9 w 27"/>
                  <a:gd name="T11" fmla="*/ 1 h 15"/>
                  <a:gd name="T12" fmla="*/ 11 w 27"/>
                  <a:gd name="T13" fmla="*/ 2 h 15"/>
                  <a:gd name="T14" fmla="*/ 10 w 27"/>
                  <a:gd name="T15" fmla="*/ 3 h 15"/>
                  <a:gd name="T16" fmla="*/ 9 w 27"/>
                  <a:gd name="T17" fmla="*/ 2 h 15"/>
                  <a:gd name="T18" fmla="*/ 9 w 27"/>
                  <a:gd name="T19" fmla="*/ 3 h 15"/>
                  <a:gd name="T20" fmla="*/ 13 w 27"/>
                  <a:gd name="T21" fmla="*/ 5 h 15"/>
                  <a:gd name="T22" fmla="*/ 17 w 27"/>
                  <a:gd name="T23" fmla="*/ 8 h 15"/>
                  <a:gd name="T24" fmla="*/ 18 w 27"/>
                  <a:gd name="T25" fmla="*/ 11 h 15"/>
                  <a:gd name="T26" fmla="*/ 19 w 27"/>
                  <a:gd name="T27" fmla="*/ 12 h 15"/>
                  <a:gd name="T28" fmla="*/ 18 w 27"/>
                  <a:gd name="T29" fmla="*/ 13 h 15"/>
                  <a:gd name="T30" fmla="*/ 25 w 27"/>
                  <a:gd name="T31" fmla="*/ 15 h 15"/>
                  <a:gd name="T32" fmla="*/ 27 w 27"/>
                  <a:gd name="T33" fmla="*/ 15 h 15"/>
                  <a:gd name="T34" fmla="*/ 14 w 27"/>
                  <a:gd name="T35" fmla="*/ 1 h 15"/>
                  <a:gd name="T36" fmla="*/ 10 w 27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15">
                    <a:moveTo>
                      <a:pt x="10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3" y="1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4" y="3"/>
                      <a:pt x="5" y="2"/>
                    </a:cubicBezTo>
                    <a:cubicBezTo>
                      <a:pt x="7" y="2"/>
                      <a:pt x="8" y="1"/>
                      <a:pt x="9" y="1"/>
                    </a:cubicBezTo>
                    <a:cubicBezTo>
                      <a:pt x="10" y="1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10" y="3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12" y="5"/>
                      <a:pt x="13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9" y="11"/>
                      <a:pt x="19" y="12"/>
                      <a:pt x="19" y="12"/>
                    </a:cubicBezTo>
                    <a:cubicBezTo>
                      <a:pt x="19" y="13"/>
                      <a:pt x="18" y="13"/>
                      <a:pt x="18" y="13"/>
                    </a:cubicBezTo>
                    <a:cubicBezTo>
                      <a:pt x="18" y="15"/>
                      <a:pt x="23" y="15"/>
                      <a:pt x="25" y="15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8" name="îṡľïḍè">
                <a:extLst>
                  <a:ext uri="{FF2B5EF4-FFF2-40B4-BE49-F238E27FC236}">
                    <a16:creationId xmlns:a16="http://schemas.microsoft.com/office/drawing/2014/main" id="{EFFEB24E-4556-4CE4-BDF9-497379D3C7DF}"/>
                  </a:ext>
                </a:extLst>
              </p:cNvPr>
              <p:cNvSpPr/>
              <p:nvPr userDrawn="1"/>
            </p:nvSpPr>
            <p:spPr bwMode="auto">
              <a:xfrm>
                <a:off x="1477" y="1532"/>
                <a:ext cx="46" cy="19"/>
              </a:xfrm>
              <a:custGeom>
                <a:avLst/>
                <a:gdLst>
                  <a:gd name="T0" fmla="*/ 7 w 22"/>
                  <a:gd name="T1" fmla="*/ 4 h 9"/>
                  <a:gd name="T2" fmla="*/ 6 w 22"/>
                  <a:gd name="T3" fmla="*/ 5 h 9"/>
                  <a:gd name="T4" fmla="*/ 6 w 22"/>
                  <a:gd name="T5" fmla="*/ 5 h 9"/>
                  <a:gd name="T6" fmla="*/ 3 w 22"/>
                  <a:gd name="T7" fmla="*/ 5 h 9"/>
                  <a:gd name="T8" fmla="*/ 0 w 22"/>
                  <a:gd name="T9" fmla="*/ 4 h 9"/>
                  <a:gd name="T10" fmla="*/ 0 w 22"/>
                  <a:gd name="T11" fmla="*/ 4 h 9"/>
                  <a:gd name="T12" fmla="*/ 0 w 22"/>
                  <a:gd name="T13" fmla="*/ 4 h 9"/>
                  <a:gd name="T14" fmla="*/ 6 w 22"/>
                  <a:gd name="T15" fmla="*/ 7 h 9"/>
                  <a:gd name="T16" fmla="*/ 7 w 22"/>
                  <a:gd name="T17" fmla="*/ 9 h 9"/>
                  <a:gd name="T18" fmla="*/ 7 w 22"/>
                  <a:gd name="T19" fmla="*/ 9 h 9"/>
                  <a:gd name="T20" fmla="*/ 9 w 22"/>
                  <a:gd name="T21" fmla="*/ 7 h 9"/>
                  <a:gd name="T22" fmla="*/ 7 w 22"/>
                  <a:gd name="T23" fmla="*/ 4 h 9"/>
                  <a:gd name="T24" fmla="*/ 5 w 22"/>
                  <a:gd name="T25" fmla="*/ 0 h 9"/>
                  <a:gd name="T26" fmla="*/ 5 w 22"/>
                  <a:gd name="T27" fmla="*/ 0 h 9"/>
                  <a:gd name="T28" fmla="*/ 5 w 22"/>
                  <a:gd name="T29" fmla="*/ 0 h 9"/>
                  <a:gd name="T30" fmla="*/ 5 w 22"/>
                  <a:gd name="T31" fmla="*/ 0 h 9"/>
                  <a:gd name="T32" fmla="*/ 10 w 22"/>
                  <a:gd name="T33" fmla="*/ 6 h 9"/>
                  <a:gd name="T34" fmla="*/ 11 w 22"/>
                  <a:gd name="T35" fmla="*/ 6 h 9"/>
                  <a:gd name="T36" fmla="*/ 11 w 22"/>
                  <a:gd name="T37" fmla="*/ 6 h 9"/>
                  <a:gd name="T38" fmla="*/ 12 w 22"/>
                  <a:gd name="T39" fmla="*/ 6 h 9"/>
                  <a:gd name="T40" fmla="*/ 21 w 22"/>
                  <a:gd name="T41" fmla="*/ 7 h 9"/>
                  <a:gd name="T42" fmla="*/ 21 w 22"/>
                  <a:gd name="T43" fmla="*/ 7 h 9"/>
                  <a:gd name="T44" fmla="*/ 21 w 22"/>
                  <a:gd name="T45" fmla="*/ 7 h 9"/>
                  <a:gd name="T46" fmla="*/ 21 w 22"/>
                  <a:gd name="T47" fmla="*/ 4 h 9"/>
                  <a:gd name="T48" fmla="*/ 5 w 22"/>
                  <a:gd name="T4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9">
                    <a:moveTo>
                      <a:pt x="7" y="4"/>
                    </a:moveTo>
                    <a:cubicBezTo>
                      <a:pt x="7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4" y="5"/>
                      <a:pt x="3" y="5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6"/>
                      <a:pt x="4" y="6"/>
                      <a:pt x="6" y="7"/>
                    </a:cubicBezTo>
                    <a:cubicBezTo>
                      <a:pt x="7" y="7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9" y="8"/>
                      <a:pt x="9" y="7"/>
                    </a:cubicBezTo>
                    <a:cubicBezTo>
                      <a:pt x="7" y="4"/>
                      <a:pt x="7" y="4"/>
                      <a:pt x="7" y="4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5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6"/>
                      <a:pt x="21" y="5"/>
                      <a:pt x="21" y="4"/>
                    </a:cubicBezTo>
                    <a:cubicBezTo>
                      <a:pt x="22" y="1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199" name="îṡľîḓè">
                <a:extLst>
                  <a:ext uri="{FF2B5EF4-FFF2-40B4-BE49-F238E27FC236}">
                    <a16:creationId xmlns:a16="http://schemas.microsoft.com/office/drawing/2014/main" id="{CB1096C0-6CD0-49CF-95B2-05578BB881A1}"/>
                  </a:ext>
                </a:extLst>
              </p:cNvPr>
              <p:cNvSpPr/>
              <p:nvPr userDrawn="1"/>
            </p:nvSpPr>
            <p:spPr bwMode="auto">
              <a:xfrm>
                <a:off x="1552" y="1247"/>
                <a:ext cx="19" cy="6"/>
              </a:xfrm>
              <a:custGeom>
                <a:avLst/>
                <a:gdLst>
                  <a:gd name="T0" fmla="*/ 1 w 9"/>
                  <a:gd name="T1" fmla="*/ 0 h 3"/>
                  <a:gd name="T2" fmla="*/ 1 w 9"/>
                  <a:gd name="T3" fmla="*/ 0 h 3"/>
                  <a:gd name="T4" fmla="*/ 3 w 9"/>
                  <a:gd name="T5" fmla="*/ 2 h 3"/>
                  <a:gd name="T6" fmla="*/ 6 w 9"/>
                  <a:gd name="T7" fmla="*/ 3 h 3"/>
                  <a:gd name="T8" fmla="*/ 9 w 9"/>
                  <a:gd name="T9" fmla="*/ 2 h 3"/>
                  <a:gd name="T10" fmla="*/ 1 w 9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3" y="2"/>
                      <a:pt x="3" y="2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9" y="1"/>
                      <a:pt x="4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0" name="ïṣ1iḍé">
                <a:extLst>
                  <a:ext uri="{FF2B5EF4-FFF2-40B4-BE49-F238E27FC236}">
                    <a16:creationId xmlns:a16="http://schemas.microsoft.com/office/drawing/2014/main" id="{82E493FD-5F59-41F6-8EAF-F6A33D47A74A}"/>
                  </a:ext>
                </a:extLst>
              </p:cNvPr>
              <p:cNvSpPr/>
              <p:nvPr userDrawn="1"/>
            </p:nvSpPr>
            <p:spPr bwMode="auto">
              <a:xfrm>
                <a:off x="2013" y="1761"/>
                <a:ext cx="67" cy="71"/>
              </a:xfrm>
              <a:custGeom>
                <a:avLst/>
                <a:gdLst>
                  <a:gd name="T0" fmla="*/ 32 w 32"/>
                  <a:gd name="T1" fmla="*/ 0 h 34"/>
                  <a:gd name="T2" fmla="*/ 30 w 32"/>
                  <a:gd name="T3" fmla="*/ 2 h 34"/>
                  <a:gd name="T4" fmla="*/ 23 w 32"/>
                  <a:gd name="T5" fmla="*/ 9 h 34"/>
                  <a:gd name="T6" fmla="*/ 16 w 32"/>
                  <a:gd name="T7" fmla="*/ 16 h 34"/>
                  <a:gd name="T8" fmla="*/ 12 w 32"/>
                  <a:gd name="T9" fmla="*/ 20 h 34"/>
                  <a:gd name="T10" fmla="*/ 0 w 32"/>
                  <a:gd name="T11" fmla="*/ 34 h 34"/>
                  <a:gd name="T12" fmla="*/ 0 w 32"/>
                  <a:gd name="T13" fmla="*/ 34 h 34"/>
                  <a:gd name="T14" fmla="*/ 9 w 32"/>
                  <a:gd name="T15" fmla="*/ 27 h 34"/>
                  <a:gd name="T16" fmla="*/ 26 w 32"/>
                  <a:gd name="T17" fmla="*/ 9 h 34"/>
                  <a:gd name="T18" fmla="*/ 25 w 32"/>
                  <a:gd name="T19" fmla="*/ 10 h 34"/>
                  <a:gd name="T20" fmla="*/ 26 w 32"/>
                  <a:gd name="T21" fmla="*/ 9 h 34"/>
                  <a:gd name="T22" fmla="*/ 32 w 32"/>
                  <a:gd name="T23" fmla="*/ 0 h 34"/>
                  <a:gd name="T24" fmla="*/ 32 w 32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32" y="0"/>
                    </a:moveTo>
                    <a:cubicBezTo>
                      <a:pt x="31" y="1"/>
                      <a:pt x="31" y="1"/>
                      <a:pt x="30" y="2"/>
                    </a:cubicBezTo>
                    <a:cubicBezTo>
                      <a:pt x="26" y="8"/>
                      <a:pt x="26" y="8"/>
                      <a:pt x="23" y="9"/>
                    </a:cubicBezTo>
                    <a:cubicBezTo>
                      <a:pt x="21" y="10"/>
                      <a:pt x="20" y="11"/>
                      <a:pt x="16" y="16"/>
                    </a:cubicBezTo>
                    <a:cubicBezTo>
                      <a:pt x="15" y="18"/>
                      <a:pt x="14" y="19"/>
                      <a:pt x="12" y="20"/>
                    </a:cubicBezTo>
                    <a:cubicBezTo>
                      <a:pt x="7" y="2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9" y="27"/>
                    </a:cubicBezTo>
                    <a:cubicBezTo>
                      <a:pt x="15" y="22"/>
                      <a:pt x="20" y="15"/>
                      <a:pt x="26" y="9"/>
                    </a:cubicBezTo>
                    <a:cubicBezTo>
                      <a:pt x="26" y="9"/>
                      <a:pt x="26" y="9"/>
                      <a:pt x="25" y="10"/>
                    </a:cubicBezTo>
                    <a:cubicBezTo>
                      <a:pt x="25" y="10"/>
                      <a:pt x="25" y="10"/>
                      <a:pt x="26" y="9"/>
                    </a:cubicBezTo>
                    <a:cubicBezTo>
                      <a:pt x="27" y="8"/>
                      <a:pt x="31" y="2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1" name="íṧľiďê">
                <a:extLst>
                  <a:ext uri="{FF2B5EF4-FFF2-40B4-BE49-F238E27FC236}">
                    <a16:creationId xmlns:a16="http://schemas.microsoft.com/office/drawing/2014/main" id="{1AC58B25-650C-48FF-9DF0-66FDD18EE503}"/>
                  </a:ext>
                </a:extLst>
              </p:cNvPr>
              <p:cNvSpPr/>
              <p:nvPr userDrawn="1"/>
            </p:nvSpPr>
            <p:spPr bwMode="auto">
              <a:xfrm>
                <a:off x="1233" y="1067"/>
                <a:ext cx="538" cy="872"/>
              </a:xfrm>
              <a:custGeom>
                <a:avLst/>
                <a:gdLst>
                  <a:gd name="T0" fmla="*/ 170 w 258"/>
                  <a:gd name="T1" fmla="*/ 349 h 418"/>
                  <a:gd name="T2" fmla="*/ 202 w 258"/>
                  <a:gd name="T3" fmla="*/ 385 h 418"/>
                  <a:gd name="T4" fmla="*/ 206 w 258"/>
                  <a:gd name="T5" fmla="*/ 335 h 418"/>
                  <a:gd name="T6" fmla="*/ 211 w 258"/>
                  <a:gd name="T7" fmla="*/ 333 h 418"/>
                  <a:gd name="T8" fmla="*/ 216 w 258"/>
                  <a:gd name="T9" fmla="*/ 331 h 418"/>
                  <a:gd name="T10" fmla="*/ 242 w 258"/>
                  <a:gd name="T11" fmla="*/ 332 h 418"/>
                  <a:gd name="T12" fmla="*/ 223 w 258"/>
                  <a:gd name="T13" fmla="*/ 328 h 418"/>
                  <a:gd name="T14" fmla="*/ 223 w 258"/>
                  <a:gd name="T15" fmla="*/ 329 h 418"/>
                  <a:gd name="T16" fmla="*/ 210 w 258"/>
                  <a:gd name="T17" fmla="*/ 330 h 418"/>
                  <a:gd name="T18" fmla="*/ 192 w 258"/>
                  <a:gd name="T19" fmla="*/ 307 h 418"/>
                  <a:gd name="T20" fmla="*/ 245 w 258"/>
                  <a:gd name="T21" fmla="*/ 310 h 418"/>
                  <a:gd name="T22" fmla="*/ 170 w 258"/>
                  <a:gd name="T23" fmla="*/ 348 h 418"/>
                  <a:gd name="T24" fmla="*/ 161 w 258"/>
                  <a:gd name="T25" fmla="*/ 252 h 418"/>
                  <a:gd name="T26" fmla="*/ 222 w 258"/>
                  <a:gd name="T27" fmla="*/ 322 h 418"/>
                  <a:gd name="T28" fmla="*/ 251 w 258"/>
                  <a:gd name="T29" fmla="*/ 289 h 418"/>
                  <a:gd name="T30" fmla="*/ 167 w 258"/>
                  <a:gd name="T31" fmla="*/ 243 h 418"/>
                  <a:gd name="T32" fmla="*/ 143 w 258"/>
                  <a:gd name="T33" fmla="*/ 240 h 418"/>
                  <a:gd name="T34" fmla="*/ 131 w 258"/>
                  <a:gd name="T35" fmla="*/ 276 h 418"/>
                  <a:gd name="T36" fmla="*/ 125 w 258"/>
                  <a:gd name="T37" fmla="*/ 267 h 418"/>
                  <a:gd name="T38" fmla="*/ 123 w 258"/>
                  <a:gd name="T39" fmla="*/ 255 h 418"/>
                  <a:gd name="T40" fmla="*/ 85 w 258"/>
                  <a:gd name="T41" fmla="*/ 214 h 418"/>
                  <a:gd name="T42" fmla="*/ 97 w 258"/>
                  <a:gd name="T43" fmla="*/ 188 h 418"/>
                  <a:gd name="T44" fmla="*/ 89 w 258"/>
                  <a:gd name="T45" fmla="*/ 181 h 418"/>
                  <a:gd name="T46" fmla="*/ 154 w 258"/>
                  <a:gd name="T47" fmla="*/ 98 h 418"/>
                  <a:gd name="T48" fmla="*/ 158 w 258"/>
                  <a:gd name="T49" fmla="*/ 102 h 418"/>
                  <a:gd name="T50" fmla="*/ 69 w 258"/>
                  <a:gd name="T51" fmla="*/ 158 h 418"/>
                  <a:gd name="T52" fmla="*/ 69 w 258"/>
                  <a:gd name="T53" fmla="*/ 160 h 418"/>
                  <a:gd name="T54" fmla="*/ 114 w 258"/>
                  <a:gd name="T55" fmla="*/ 157 h 418"/>
                  <a:gd name="T56" fmla="*/ 115 w 258"/>
                  <a:gd name="T57" fmla="*/ 136 h 418"/>
                  <a:gd name="T58" fmla="*/ 138 w 258"/>
                  <a:gd name="T59" fmla="*/ 112 h 418"/>
                  <a:gd name="T60" fmla="*/ 147 w 258"/>
                  <a:gd name="T61" fmla="*/ 114 h 418"/>
                  <a:gd name="T62" fmla="*/ 128 w 258"/>
                  <a:gd name="T63" fmla="*/ 39 h 418"/>
                  <a:gd name="T64" fmla="*/ 130 w 258"/>
                  <a:gd name="T65" fmla="*/ 39 h 418"/>
                  <a:gd name="T66" fmla="*/ 122 w 258"/>
                  <a:gd name="T67" fmla="*/ 58 h 418"/>
                  <a:gd name="T68" fmla="*/ 153 w 258"/>
                  <a:gd name="T69" fmla="*/ 100 h 418"/>
                  <a:gd name="T70" fmla="*/ 162 w 258"/>
                  <a:gd name="T71" fmla="*/ 83 h 418"/>
                  <a:gd name="T72" fmla="*/ 169 w 258"/>
                  <a:gd name="T73" fmla="*/ 69 h 418"/>
                  <a:gd name="T74" fmla="*/ 168 w 258"/>
                  <a:gd name="T75" fmla="*/ 62 h 418"/>
                  <a:gd name="T76" fmla="*/ 157 w 258"/>
                  <a:gd name="T77" fmla="*/ 43 h 418"/>
                  <a:gd name="T78" fmla="*/ 144 w 258"/>
                  <a:gd name="T79" fmla="*/ 42 h 418"/>
                  <a:gd name="T80" fmla="*/ 133 w 258"/>
                  <a:gd name="T81" fmla="*/ 39 h 418"/>
                  <a:gd name="T82" fmla="*/ 100 w 258"/>
                  <a:gd name="T83" fmla="*/ 19 h 418"/>
                  <a:gd name="T84" fmla="*/ 93 w 258"/>
                  <a:gd name="T85" fmla="*/ 30 h 418"/>
                  <a:gd name="T86" fmla="*/ 70 w 258"/>
                  <a:gd name="T87" fmla="*/ 38 h 418"/>
                  <a:gd name="T88" fmla="*/ 63 w 258"/>
                  <a:gd name="T89" fmla="*/ 32 h 418"/>
                  <a:gd name="T90" fmla="*/ 51 w 258"/>
                  <a:gd name="T91" fmla="*/ 39 h 418"/>
                  <a:gd name="T92" fmla="*/ 12 w 258"/>
                  <a:gd name="T93" fmla="*/ 95 h 418"/>
                  <a:gd name="T94" fmla="*/ 8 w 258"/>
                  <a:gd name="T95" fmla="*/ 114 h 418"/>
                  <a:gd name="T96" fmla="*/ 10 w 258"/>
                  <a:gd name="T97" fmla="*/ 117 h 418"/>
                  <a:gd name="T98" fmla="*/ 13 w 258"/>
                  <a:gd name="T99" fmla="*/ 202 h 418"/>
                  <a:gd name="T100" fmla="*/ 35 w 258"/>
                  <a:gd name="T101" fmla="*/ 220 h 418"/>
                  <a:gd name="T102" fmla="*/ 63 w 258"/>
                  <a:gd name="T103" fmla="*/ 235 h 418"/>
                  <a:gd name="T104" fmla="*/ 83 w 258"/>
                  <a:gd name="T105" fmla="*/ 234 h 418"/>
                  <a:gd name="T106" fmla="*/ 74 w 258"/>
                  <a:gd name="T107" fmla="*/ 227 h 418"/>
                  <a:gd name="T108" fmla="*/ 62 w 258"/>
                  <a:gd name="T109" fmla="*/ 187 h 418"/>
                  <a:gd name="T110" fmla="*/ 64 w 258"/>
                  <a:gd name="T111" fmla="*/ 160 h 418"/>
                  <a:gd name="T112" fmla="*/ 65 w 258"/>
                  <a:gd name="T113" fmla="*/ 156 h 418"/>
                  <a:gd name="T114" fmla="*/ 104 w 258"/>
                  <a:gd name="T115" fmla="*/ 72 h 418"/>
                  <a:gd name="T116" fmla="*/ 90 w 258"/>
                  <a:gd name="T117" fmla="*/ 67 h 418"/>
                  <a:gd name="T118" fmla="*/ 91 w 258"/>
                  <a:gd name="T119" fmla="*/ 42 h 418"/>
                  <a:gd name="T120" fmla="*/ 113 w 258"/>
                  <a:gd name="T121" fmla="*/ 28 h 418"/>
                  <a:gd name="T122" fmla="*/ 119 w 258"/>
                  <a:gd name="T123" fmla="*/ 17 h 418"/>
                  <a:gd name="T124" fmla="*/ 110 w 258"/>
                  <a:gd name="T125" fmla="*/ 1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8" h="418">
                    <a:moveTo>
                      <a:pt x="190" y="398"/>
                    </a:moveTo>
                    <a:cubicBezTo>
                      <a:pt x="203" y="417"/>
                      <a:pt x="216" y="418"/>
                      <a:pt x="221" y="418"/>
                    </a:cubicBezTo>
                    <a:cubicBezTo>
                      <a:pt x="222" y="418"/>
                      <a:pt x="223" y="418"/>
                      <a:pt x="223" y="418"/>
                    </a:cubicBezTo>
                    <a:cubicBezTo>
                      <a:pt x="212" y="413"/>
                      <a:pt x="209" y="411"/>
                      <a:pt x="208" y="408"/>
                    </a:cubicBezTo>
                    <a:cubicBezTo>
                      <a:pt x="190" y="398"/>
                      <a:pt x="190" y="398"/>
                      <a:pt x="190" y="398"/>
                    </a:cubicBezTo>
                    <a:moveTo>
                      <a:pt x="206" y="335"/>
                    </a:moveTo>
                    <a:cubicBezTo>
                      <a:pt x="170" y="349"/>
                      <a:pt x="170" y="349"/>
                      <a:pt x="170" y="349"/>
                    </a:cubicBezTo>
                    <a:cubicBezTo>
                      <a:pt x="173" y="358"/>
                      <a:pt x="179" y="381"/>
                      <a:pt x="188" y="395"/>
                    </a:cubicBezTo>
                    <a:cubicBezTo>
                      <a:pt x="208" y="407"/>
                      <a:pt x="208" y="407"/>
                      <a:pt x="208" y="407"/>
                    </a:cubicBezTo>
                    <a:cubicBezTo>
                      <a:pt x="208" y="406"/>
                      <a:pt x="208" y="405"/>
                      <a:pt x="209" y="404"/>
                    </a:cubicBezTo>
                    <a:cubicBezTo>
                      <a:pt x="207" y="402"/>
                      <a:pt x="207" y="402"/>
                      <a:pt x="202" y="391"/>
                    </a:cubicBezTo>
                    <a:cubicBezTo>
                      <a:pt x="203" y="390"/>
                      <a:pt x="203" y="390"/>
                      <a:pt x="204" y="390"/>
                    </a:cubicBezTo>
                    <a:cubicBezTo>
                      <a:pt x="204" y="390"/>
                      <a:pt x="205" y="390"/>
                      <a:pt x="206" y="390"/>
                    </a:cubicBezTo>
                    <a:cubicBezTo>
                      <a:pt x="206" y="390"/>
                      <a:pt x="206" y="390"/>
                      <a:pt x="202" y="385"/>
                    </a:cubicBezTo>
                    <a:cubicBezTo>
                      <a:pt x="205" y="383"/>
                      <a:pt x="205" y="383"/>
                      <a:pt x="205" y="381"/>
                    </a:cubicBezTo>
                    <a:cubicBezTo>
                      <a:pt x="206" y="381"/>
                      <a:pt x="206" y="381"/>
                      <a:pt x="206" y="381"/>
                    </a:cubicBezTo>
                    <a:cubicBezTo>
                      <a:pt x="206" y="381"/>
                      <a:pt x="207" y="381"/>
                      <a:pt x="208" y="381"/>
                    </a:cubicBezTo>
                    <a:cubicBezTo>
                      <a:pt x="211" y="381"/>
                      <a:pt x="212" y="378"/>
                      <a:pt x="211" y="376"/>
                    </a:cubicBezTo>
                    <a:cubicBezTo>
                      <a:pt x="209" y="374"/>
                      <a:pt x="209" y="374"/>
                      <a:pt x="209" y="374"/>
                    </a:cubicBezTo>
                    <a:cubicBezTo>
                      <a:pt x="215" y="374"/>
                      <a:pt x="219" y="368"/>
                      <a:pt x="221" y="361"/>
                    </a:cubicBezTo>
                    <a:cubicBezTo>
                      <a:pt x="206" y="335"/>
                      <a:pt x="206" y="335"/>
                      <a:pt x="206" y="335"/>
                    </a:cubicBezTo>
                    <a:moveTo>
                      <a:pt x="211" y="333"/>
                    </a:moveTo>
                    <a:cubicBezTo>
                      <a:pt x="207" y="334"/>
                      <a:pt x="207" y="334"/>
                      <a:pt x="207" y="334"/>
                    </a:cubicBezTo>
                    <a:cubicBezTo>
                      <a:pt x="222" y="359"/>
                      <a:pt x="222" y="359"/>
                      <a:pt x="222" y="359"/>
                    </a:cubicBezTo>
                    <a:cubicBezTo>
                      <a:pt x="222" y="357"/>
                      <a:pt x="223" y="355"/>
                      <a:pt x="224" y="353"/>
                    </a:cubicBezTo>
                    <a:cubicBezTo>
                      <a:pt x="214" y="333"/>
                      <a:pt x="214" y="333"/>
                      <a:pt x="214" y="333"/>
                    </a:cubicBezTo>
                    <a:cubicBezTo>
                      <a:pt x="213" y="333"/>
                      <a:pt x="213" y="333"/>
                      <a:pt x="213" y="333"/>
                    </a:cubicBezTo>
                    <a:cubicBezTo>
                      <a:pt x="213" y="333"/>
                      <a:pt x="212" y="333"/>
                      <a:pt x="211" y="333"/>
                    </a:cubicBezTo>
                    <a:moveTo>
                      <a:pt x="244" y="331"/>
                    </a:moveTo>
                    <a:cubicBezTo>
                      <a:pt x="223" y="331"/>
                      <a:pt x="223" y="331"/>
                      <a:pt x="223" y="331"/>
                    </a:cubicBezTo>
                    <a:cubicBezTo>
                      <a:pt x="223" y="332"/>
                      <a:pt x="223" y="333"/>
                      <a:pt x="223" y="333"/>
                    </a:cubicBezTo>
                    <a:cubicBezTo>
                      <a:pt x="223" y="333"/>
                      <a:pt x="223" y="333"/>
                      <a:pt x="223" y="333"/>
                    </a:cubicBezTo>
                    <a:cubicBezTo>
                      <a:pt x="223" y="333"/>
                      <a:pt x="223" y="332"/>
                      <a:pt x="223" y="331"/>
                    </a:cubicBezTo>
                    <a:cubicBezTo>
                      <a:pt x="216" y="331"/>
                      <a:pt x="216" y="331"/>
                      <a:pt x="216" y="331"/>
                    </a:cubicBezTo>
                    <a:cubicBezTo>
                      <a:pt x="216" y="331"/>
                      <a:pt x="216" y="331"/>
                      <a:pt x="216" y="331"/>
                    </a:cubicBezTo>
                    <a:cubicBezTo>
                      <a:pt x="216" y="332"/>
                      <a:pt x="215" y="332"/>
                      <a:pt x="215" y="333"/>
                    </a:cubicBezTo>
                    <a:cubicBezTo>
                      <a:pt x="224" y="352"/>
                      <a:pt x="224" y="352"/>
                      <a:pt x="224" y="352"/>
                    </a:cubicBezTo>
                    <a:cubicBezTo>
                      <a:pt x="225" y="349"/>
                      <a:pt x="225" y="348"/>
                      <a:pt x="225" y="348"/>
                    </a:cubicBezTo>
                    <a:cubicBezTo>
                      <a:pt x="226" y="344"/>
                      <a:pt x="231" y="342"/>
                      <a:pt x="232" y="341"/>
                    </a:cubicBezTo>
                    <a:cubicBezTo>
                      <a:pt x="236" y="340"/>
                      <a:pt x="236" y="335"/>
                      <a:pt x="239" y="333"/>
                    </a:cubicBezTo>
                    <a:cubicBezTo>
                      <a:pt x="240" y="332"/>
                      <a:pt x="241" y="332"/>
                      <a:pt x="241" y="332"/>
                    </a:cubicBezTo>
                    <a:cubicBezTo>
                      <a:pt x="242" y="332"/>
                      <a:pt x="242" y="332"/>
                      <a:pt x="242" y="332"/>
                    </a:cubicBezTo>
                    <a:cubicBezTo>
                      <a:pt x="242" y="332"/>
                      <a:pt x="243" y="332"/>
                      <a:pt x="243" y="332"/>
                    </a:cubicBezTo>
                    <a:cubicBezTo>
                      <a:pt x="244" y="332"/>
                      <a:pt x="244" y="332"/>
                      <a:pt x="244" y="331"/>
                    </a:cubicBezTo>
                    <a:cubicBezTo>
                      <a:pt x="244" y="331"/>
                      <a:pt x="244" y="331"/>
                      <a:pt x="244" y="331"/>
                    </a:cubicBezTo>
                    <a:moveTo>
                      <a:pt x="223" y="328"/>
                    </a:moveTo>
                    <a:cubicBezTo>
                      <a:pt x="219" y="329"/>
                      <a:pt x="219" y="329"/>
                      <a:pt x="219" y="329"/>
                    </a:cubicBezTo>
                    <a:cubicBezTo>
                      <a:pt x="223" y="329"/>
                      <a:pt x="223" y="329"/>
                      <a:pt x="223" y="329"/>
                    </a:cubicBezTo>
                    <a:cubicBezTo>
                      <a:pt x="223" y="329"/>
                      <a:pt x="223" y="329"/>
                      <a:pt x="223" y="328"/>
                    </a:cubicBezTo>
                    <a:moveTo>
                      <a:pt x="222" y="324"/>
                    </a:moveTo>
                    <a:cubicBezTo>
                      <a:pt x="218" y="328"/>
                      <a:pt x="218" y="328"/>
                      <a:pt x="218" y="328"/>
                    </a:cubicBezTo>
                    <a:cubicBezTo>
                      <a:pt x="223" y="326"/>
                      <a:pt x="223" y="326"/>
                      <a:pt x="223" y="326"/>
                    </a:cubicBezTo>
                    <a:cubicBezTo>
                      <a:pt x="223" y="325"/>
                      <a:pt x="222" y="325"/>
                      <a:pt x="222" y="324"/>
                    </a:cubicBezTo>
                    <a:moveTo>
                      <a:pt x="244" y="319"/>
                    </a:moveTo>
                    <a:cubicBezTo>
                      <a:pt x="223" y="328"/>
                      <a:pt x="223" y="328"/>
                      <a:pt x="223" y="328"/>
                    </a:cubicBezTo>
                    <a:cubicBezTo>
                      <a:pt x="223" y="328"/>
                      <a:pt x="223" y="329"/>
                      <a:pt x="223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6"/>
                      <a:pt x="244" y="324"/>
                      <a:pt x="244" y="321"/>
                    </a:cubicBezTo>
                    <a:cubicBezTo>
                      <a:pt x="244" y="320"/>
                      <a:pt x="244" y="320"/>
                      <a:pt x="244" y="319"/>
                    </a:cubicBezTo>
                    <a:moveTo>
                      <a:pt x="192" y="307"/>
                    </a:moveTo>
                    <a:cubicBezTo>
                      <a:pt x="206" y="332"/>
                      <a:pt x="206" y="332"/>
                      <a:pt x="206" y="332"/>
                    </a:cubicBezTo>
                    <a:cubicBezTo>
                      <a:pt x="210" y="331"/>
                      <a:pt x="210" y="331"/>
                      <a:pt x="210" y="331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29"/>
                      <a:pt x="210" y="329"/>
                      <a:pt x="210" y="328"/>
                    </a:cubicBezTo>
                    <a:cubicBezTo>
                      <a:pt x="192" y="307"/>
                      <a:pt x="192" y="307"/>
                      <a:pt x="192" y="307"/>
                    </a:cubicBezTo>
                    <a:moveTo>
                      <a:pt x="257" y="298"/>
                    </a:moveTo>
                    <a:cubicBezTo>
                      <a:pt x="222" y="324"/>
                      <a:pt x="222" y="324"/>
                      <a:pt x="222" y="324"/>
                    </a:cubicBezTo>
                    <a:cubicBezTo>
                      <a:pt x="223" y="324"/>
                      <a:pt x="223" y="325"/>
                      <a:pt x="223" y="326"/>
                    </a:cubicBezTo>
                    <a:cubicBezTo>
                      <a:pt x="244" y="317"/>
                      <a:pt x="244" y="317"/>
                      <a:pt x="244" y="317"/>
                    </a:cubicBezTo>
                    <a:cubicBezTo>
                      <a:pt x="244" y="316"/>
                      <a:pt x="244" y="316"/>
                      <a:pt x="244" y="315"/>
                    </a:cubicBezTo>
                    <a:cubicBezTo>
                      <a:pt x="246" y="313"/>
                      <a:pt x="246" y="312"/>
                      <a:pt x="245" y="311"/>
                    </a:cubicBezTo>
                    <a:cubicBezTo>
                      <a:pt x="245" y="310"/>
                      <a:pt x="245" y="310"/>
                      <a:pt x="245" y="310"/>
                    </a:cubicBezTo>
                    <a:cubicBezTo>
                      <a:pt x="252" y="307"/>
                      <a:pt x="256" y="301"/>
                      <a:pt x="257" y="298"/>
                    </a:cubicBezTo>
                    <a:moveTo>
                      <a:pt x="148" y="256"/>
                    </a:moveTo>
                    <a:cubicBezTo>
                      <a:pt x="140" y="317"/>
                      <a:pt x="140" y="317"/>
                      <a:pt x="140" y="317"/>
                    </a:cubicBezTo>
                    <a:cubicBezTo>
                      <a:pt x="143" y="320"/>
                      <a:pt x="145" y="322"/>
                      <a:pt x="145" y="322"/>
                    </a:cubicBezTo>
                    <a:cubicBezTo>
                      <a:pt x="150" y="326"/>
                      <a:pt x="156" y="327"/>
                      <a:pt x="161" y="330"/>
                    </a:cubicBezTo>
                    <a:cubicBezTo>
                      <a:pt x="165" y="333"/>
                      <a:pt x="168" y="339"/>
                      <a:pt x="169" y="346"/>
                    </a:cubicBezTo>
                    <a:cubicBezTo>
                      <a:pt x="169" y="346"/>
                      <a:pt x="170" y="346"/>
                      <a:pt x="170" y="348"/>
                    </a:cubicBezTo>
                    <a:cubicBezTo>
                      <a:pt x="205" y="333"/>
                      <a:pt x="205" y="333"/>
                      <a:pt x="205" y="333"/>
                    </a:cubicBezTo>
                    <a:cubicBezTo>
                      <a:pt x="188" y="302"/>
                      <a:pt x="188" y="302"/>
                      <a:pt x="188" y="302"/>
                    </a:cubicBezTo>
                    <a:cubicBezTo>
                      <a:pt x="148" y="256"/>
                      <a:pt x="148" y="256"/>
                      <a:pt x="148" y="256"/>
                    </a:cubicBezTo>
                    <a:moveTo>
                      <a:pt x="161" y="252"/>
                    </a:moveTo>
                    <a:cubicBezTo>
                      <a:pt x="189" y="301"/>
                      <a:pt x="189" y="301"/>
                      <a:pt x="189" y="301"/>
                    </a:cubicBezTo>
                    <a:cubicBezTo>
                      <a:pt x="207" y="322"/>
                      <a:pt x="207" y="322"/>
                      <a:pt x="207" y="322"/>
                    </a:cubicBezTo>
                    <a:cubicBezTo>
                      <a:pt x="161" y="252"/>
                      <a:pt x="161" y="252"/>
                      <a:pt x="161" y="252"/>
                    </a:cubicBezTo>
                    <a:moveTo>
                      <a:pt x="155" y="241"/>
                    </a:moveTo>
                    <a:cubicBezTo>
                      <a:pt x="212" y="327"/>
                      <a:pt x="212" y="327"/>
                      <a:pt x="212" y="327"/>
                    </a:cubicBezTo>
                    <a:cubicBezTo>
                      <a:pt x="212" y="327"/>
                      <a:pt x="212" y="327"/>
                      <a:pt x="212" y="327"/>
                    </a:cubicBezTo>
                    <a:cubicBezTo>
                      <a:pt x="213" y="327"/>
                      <a:pt x="214" y="328"/>
                      <a:pt x="214" y="328"/>
                    </a:cubicBezTo>
                    <a:cubicBezTo>
                      <a:pt x="222" y="322"/>
                      <a:pt x="222" y="322"/>
                      <a:pt x="222" y="322"/>
                    </a:cubicBezTo>
                    <a:cubicBezTo>
                      <a:pt x="222" y="321"/>
                      <a:pt x="222" y="319"/>
                      <a:pt x="222" y="317"/>
                    </a:cubicBezTo>
                    <a:cubicBezTo>
                      <a:pt x="222" y="319"/>
                      <a:pt x="222" y="320"/>
                      <a:pt x="222" y="322"/>
                    </a:cubicBezTo>
                    <a:cubicBezTo>
                      <a:pt x="257" y="296"/>
                      <a:pt x="257" y="296"/>
                      <a:pt x="257" y="296"/>
                    </a:cubicBezTo>
                    <a:cubicBezTo>
                      <a:pt x="257" y="295"/>
                      <a:pt x="256" y="294"/>
                      <a:pt x="256" y="293"/>
                    </a:cubicBezTo>
                    <a:cubicBezTo>
                      <a:pt x="256" y="292"/>
                      <a:pt x="258" y="290"/>
                      <a:pt x="256" y="289"/>
                    </a:cubicBezTo>
                    <a:cubicBezTo>
                      <a:pt x="255" y="288"/>
                      <a:pt x="255" y="288"/>
                      <a:pt x="255" y="288"/>
                    </a:cubicBezTo>
                    <a:cubicBezTo>
                      <a:pt x="254" y="288"/>
                      <a:pt x="254" y="288"/>
                      <a:pt x="253" y="288"/>
                    </a:cubicBezTo>
                    <a:cubicBezTo>
                      <a:pt x="253" y="289"/>
                      <a:pt x="252" y="289"/>
                      <a:pt x="252" y="289"/>
                    </a:cubicBezTo>
                    <a:cubicBezTo>
                      <a:pt x="252" y="289"/>
                      <a:pt x="252" y="289"/>
                      <a:pt x="251" y="289"/>
                    </a:cubicBezTo>
                    <a:cubicBezTo>
                      <a:pt x="247" y="288"/>
                      <a:pt x="244" y="283"/>
                      <a:pt x="239" y="282"/>
                    </a:cubicBezTo>
                    <a:cubicBezTo>
                      <a:pt x="232" y="280"/>
                      <a:pt x="225" y="279"/>
                      <a:pt x="219" y="277"/>
                    </a:cubicBezTo>
                    <a:cubicBezTo>
                      <a:pt x="215" y="276"/>
                      <a:pt x="214" y="271"/>
                      <a:pt x="212" y="268"/>
                    </a:cubicBezTo>
                    <a:cubicBezTo>
                      <a:pt x="208" y="266"/>
                      <a:pt x="204" y="261"/>
                      <a:pt x="200" y="259"/>
                    </a:cubicBezTo>
                    <a:cubicBezTo>
                      <a:pt x="194" y="255"/>
                      <a:pt x="187" y="257"/>
                      <a:pt x="182" y="253"/>
                    </a:cubicBezTo>
                    <a:cubicBezTo>
                      <a:pt x="177" y="250"/>
                      <a:pt x="174" y="246"/>
                      <a:pt x="169" y="244"/>
                    </a:cubicBezTo>
                    <a:cubicBezTo>
                      <a:pt x="169" y="243"/>
                      <a:pt x="168" y="243"/>
                      <a:pt x="167" y="243"/>
                    </a:cubicBezTo>
                    <a:cubicBezTo>
                      <a:pt x="163" y="242"/>
                      <a:pt x="159" y="242"/>
                      <a:pt x="155" y="241"/>
                    </a:cubicBezTo>
                    <a:moveTo>
                      <a:pt x="150" y="241"/>
                    </a:moveTo>
                    <a:cubicBezTo>
                      <a:pt x="149" y="254"/>
                      <a:pt x="149" y="254"/>
                      <a:pt x="149" y="254"/>
                    </a:cubicBezTo>
                    <a:cubicBezTo>
                      <a:pt x="184" y="296"/>
                      <a:pt x="184" y="296"/>
                      <a:pt x="184" y="296"/>
                    </a:cubicBezTo>
                    <a:cubicBezTo>
                      <a:pt x="153" y="241"/>
                      <a:pt x="153" y="241"/>
                      <a:pt x="153" y="241"/>
                    </a:cubicBezTo>
                    <a:cubicBezTo>
                      <a:pt x="152" y="241"/>
                      <a:pt x="151" y="241"/>
                      <a:pt x="150" y="241"/>
                    </a:cubicBezTo>
                    <a:moveTo>
                      <a:pt x="143" y="240"/>
                    </a:moveTo>
                    <a:cubicBezTo>
                      <a:pt x="141" y="240"/>
                      <a:pt x="139" y="240"/>
                      <a:pt x="137" y="241"/>
                    </a:cubicBezTo>
                    <a:cubicBezTo>
                      <a:pt x="147" y="253"/>
                      <a:pt x="147" y="253"/>
                      <a:pt x="147" y="253"/>
                    </a:cubicBez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7" y="240"/>
                      <a:pt x="145" y="240"/>
                      <a:pt x="143" y="240"/>
                    </a:cubicBezTo>
                    <a:moveTo>
                      <a:pt x="131" y="276"/>
                    </a:moveTo>
                    <a:cubicBezTo>
                      <a:pt x="136" y="275"/>
                      <a:pt x="140" y="275"/>
                      <a:pt x="144" y="274"/>
                    </a:cubicBezTo>
                    <a:cubicBezTo>
                      <a:pt x="140" y="275"/>
                      <a:pt x="136" y="275"/>
                      <a:pt x="131" y="276"/>
                    </a:cubicBezTo>
                    <a:moveTo>
                      <a:pt x="93" y="233"/>
                    </a:moveTo>
                    <a:cubicBezTo>
                      <a:pt x="92" y="233"/>
                      <a:pt x="92" y="233"/>
                      <a:pt x="91" y="233"/>
                    </a:cubicBezTo>
                    <a:cubicBezTo>
                      <a:pt x="97" y="252"/>
                      <a:pt x="97" y="252"/>
                      <a:pt x="97" y="252"/>
                    </a:cubicBezTo>
                    <a:cubicBezTo>
                      <a:pt x="102" y="255"/>
                      <a:pt x="106" y="259"/>
                      <a:pt x="113" y="259"/>
                    </a:cubicBezTo>
                    <a:cubicBezTo>
                      <a:pt x="113" y="259"/>
                      <a:pt x="113" y="259"/>
                      <a:pt x="113" y="259"/>
                    </a:cubicBezTo>
                    <a:cubicBezTo>
                      <a:pt x="115" y="256"/>
                      <a:pt x="117" y="255"/>
                      <a:pt x="118" y="255"/>
                    </a:cubicBezTo>
                    <a:cubicBezTo>
                      <a:pt x="122" y="255"/>
                      <a:pt x="124" y="263"/>
                      <a:pt x="125" y="267"/>
                    </a:cubicBezTo>
                    <a:cubicBezTo>
                      <a:pt x="126" y="269"/>
                      <a:pt x="126" y="269"/>
                      <a:pt x="122" y="277"/>
                    </a:cubicBezTo>
                    <a:cubicBezTo>
                      <a:pt x="122" y="277"/>
                      <a:pt x="118" y="291"/>
                      <a:pt x="120" y="294"/>
                    </a:cubicBezTo>
                    <a:cubicBezTo>
                      <a:pt x="120" y="294"/>
                      <a:pt x="121" y="295"/>
                      <a:pt x="121" y="295"/>
                    </a:cubicBezTo>
                    <a:cubicBezTo>
                      <a:pt x="124" y="300"/>
                      <a:pt x="133" y="309"/>
                      <a:pt x="139" y="316"/>
                    </a:cubicBezTo>
                    <a:cubicBezTo>
                      <a:pt x="147" y="255"/>
                      <a:pt x="147" y="255"/>
                      <a:pt x="147" y="255"/>
                    </a:cubicBezTo>
                    <a:cubicBezTo>
                      <a:pt x="136" y="241"/>
                      <a:pt x="136" y="241"/>
                      <a:pt x="136" y="241"/>
                    </a:cubicBezTo>
                    <a:cubicBezTo>
                      <a:pt x="129" y="242"/>
                      <a:pt x="124" y="246"/>
                      <a:pt x="123" y="255"/>
                    </a:cubicBezTo>
                    <a:cubicBezTo>
                      <a:pt x="121" y="253"/>
                      <a:pt x="118" y="253"/>
                      <a:pt x="114" y="253"/>
                    </a:cubicBezTo>
                    <a:cubicBezTo>
                      <a:pt x="113" y="253"/>
                      <a:pt x="113" y="253"/>
                      <a:pt x="112" y="253"/>
                    </a:cubicBezTo>
                    <a:cubicBezTo>
                      <a:pt x="111" y="253"/>
                      <a:pt x="111" y="253"/>
                      <a:pt x="110" y="253"/>
                    </a:cubicBezTo>
                    <a:cubicBezTo>
                      <a:pt x="104" y="253"/>
                      <a:pt x="100" y="253"/>
                      <a:pt x="100" y="246"/>
                    </a:cubicBezTo>
                    <a:cubicBezTo>
                      <a:pt x="101" y="239"/>
                      <a:pt x="98" y="234"/>
                      <a:pt x="98" y="234"/>
                    </a:cubicBezTo>
                    <a:cubicBezTo>
                      <a:pt x="97" y="233"/>
                      <a:pt x="95" y="233"/>
                      <a:pt x="93" y="233"/>
                    </a:cubicBezTo>
                    <a:moveTo>
                      <a:pt x="85" y="214"/>
                    </a:moveTo>
                    <a:cubicBezTo>
                      <a:pt x="86" y="216"/>
                      <a:pt x="86" y="216"/>
                      <a:pt x="86" y="216"/>
                    </a:cubicBezTo>
                    <a:cubicBezTo>
                      <a:pt x="86" y="216"/>
                      <a:pt x="86" y="215"/>
                      <a:pt x="86" y="215"/>
                    </a:cubicBezTo>
                    <a:cubicBezTo>
                      <a:pt x="86" y="215"/>
                      <a:pt x="85" y="215"/>
                      <a:pt x="85" y="214"/>
                    </a:cubicBezTo>
                    <a:moveTo>
                      <a:pt x="97" y="188"/>
                    </a:moveTo>
                    <a:cubicBezTo>
                      <a:pt x="98" y="192"/>
                      <a:pt x="98" y="196"/>
                      <a:pt x="102" y="198"/>
                    </a:cubicBezTo>
                    <a:cubicBezTo>
                      <a:pt x="104" y="197"/>
                      <a:pt x="104" y="196"/>
                      <a:pt x="105" y="195"/>
                    </a:cubicBezTo>
                    <a:cubicBezTo>
                      <a:pt x="97" y="188"/>
                      <a:pt x="97" y="188"/>
                      <a:pt x="97" y="188"/>
                    </a:cubicBezTo>
                    <a:moveTo>
                      <a:pt x="76" y="186"/>
                    </a:moveTo>
                    <a:cubicBezTo>
                      <a:pt x="76" y="186"/>
                      <a:pt x="76" y="186"/>
                      <a:pt x="76" y="186"/>
                    </a:cubicBezTo>
                    <a:cubicBezTo>
                      <a:pt x="76" y="186"/>
                      <a:pt x="76" y="186"/>
                      <a:pt x="76" y="186"/>
                    </a:cubicBezTo>
                    <a:cubicBezTo>
                      <a:pt x="76" y="186"/>
                      <a:pt x="76" y="186"/>
                      <a:pt x="76" y="186"/>
                    </a:cubicBezTo>
                    <a:moveTo>
                      <a:pt x="73" y="166"/>
                    </a:moveTo>
                    <a:cubicBezTo>
                      <a:pt x="86" y="181"/>
                      <a:pt x="86" y="181"/>
                      <a:pt x="86" y="181"/>
                    </a:cubicBezTo>
                    <a:cubicBezTo>
                      <a:pt x="87" y="181"/>
                      <a:pt x="88" y="181"/>
                      <a:pt x="89" y="181"/>
                    </a:cubicBezTo>
                    <a:cubicBezTo>
                      <a:pt x="73" y="166"/>
                      <a:pt x="73" y="166"/>
                      <a:pt x="73" y="166"/>
                    </a:cubicBezTo>
                    <a:moveTo>
                      <a:pt x="68" y="162"/>
                    </a:moveTo>
                    <a:cubicBezTo>
                      <a:pt x="75" y="183"/>
                      <a:pt x="75" y="183"/>
                      <a:pt x="75" y="183"/>
                    </a:cubicBezTo>
                    <a:cubicBezTo>
                      <a:pt x="77" y="182"/>
                      <a:pt x="81" y="182"/>
                      <a:pt x="84" y="181"/>
                    </a:cubicBezTo>
                    <a:cubicBezTo>
                      <a:pt x="68" y="162"/>
                      <a:pt x="68" y="162"/>
                      <a:pt x="68" y="162"/>
                    </a:cubicBezTo>
                    <a:moveTo>
                      <a:pt x="154" y="98"/>
                    </a:moveTo>
                    <a:cubicBezTo>
                      <a:pt x="154" y="98"/>
                      <a:pt x="154" y="98"/>
                      <a:pt x="154" y="98"/>
                    </a:cubicBezTo>
                    <a:cubicBezTo>
                      <a:pt x="154" y="98"/>
                      <a:pt x="154" y="99"/>
                      <a:pt x="154" y="100"/>
                    </a:cubicBezTo>
                    <a:cubicBezTo>
                      <a:pt x="155" y="99"/>
                      <a:pt x="155" y="99"/>
                      <a:pt x="155" y="99"/>
                    </a:cubicBezTo>
                    <a:cubicBezTo>
                      <a:pt x="154" y="99"/>
                      <a:pt x="154" y="98"/>
                      <a:pt x="154" y="98"/>
                    </a:cubicBezTo>
                    <a:cubicBezTo>
                      <a:pt x="154" y="98"/>
                      <a:pt x="154" y="98"/>
                      <a:pt x="154" y="98"/>
                    </a:cubicBezTo>
                    <a:moveTo>
                      <a:pt x="166" y="97"/>
                    </a:moveTo>
                    <a:cubicBezTo>
                      <a:pt x="164" y="98"/>
                      <a:pt x="164" y="101"/>
                      <a:pt x="162" y="103"/>
                    </a:cubicBezTo>
                    <a:cubicBezTo>
                      <a:pt x="160" y="103"/>
                      <a:pt x="159" y="102"/>
                      <a:pt x="158" y="102"/>
                    </a:cubicBezTo>
                    <a:cubicBezTo>
                      <a:pt x="159" y="102"/>
                      <a:pt x="160" y="100"/>
                      <a:pt x="160" y="100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59" y="100"/>
                      <a:pt x="159" y="100"/>
                      <a:pt x="159" y="100"/>
                    </a:cubicBezTo>
                    <a:cubicBezTo>
                      <a:pt x="159" y="100"/>
                      <a:pt x="158" y="100"/>
                      <a:pt x="158" y="100"/>
                    </a:cubicBezTo>
                    <a:cubicBezTo>
                      <a:pt x="157" y="100"/>
                      <a:pt x="156" y="100"/>
                      <a:pt x="156" y="100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59"/>
                      <a:pt x="69" y="159"/>
                      <a:pt x="69" y="159"/>
                    </a:cubicBezTo>
                    <a:cubicBezTo>
                      <a:pt x="69" y="160"/>
                      <a:pt x="69" y="160"/>
                      <a:pt x="69" y="160"/>
                    </a:cubicBezTo>
                    <a:cubicBezTo>
                      <a:pt x="91" y="181"/>
                      <a:pt x="91" y="181"/>
                      <a:pt x="91" y="181"/>
                    </a:cubicBezTo>
                    <a:cubicBezTo>
                      <a:pt x="92" y="181"/>
                      <a:pt x="92" y="180"/>
                      <a:pt x="93" y="180"/>
                    </a:cubicBezTo>
                    <a:cubicBezTo>
                      <a:pt x="93" y="180"/>
                      <a:pt x="93" y="180"/>
                      <a:pt x="93" y="180"/>
                    </a:cubicBezTo>
                    <a:cubicBezTo>
                      <a:pt x="95" y="182"/>
                      <a:pt x="96" y="184"/>
                      <a:pt x="97" y="186"/>
                    </a:cubicBezTo>
                    <a:cubicBezTo>
                      <a:pt x="105" y="193"/>
                      <a:pt x="105" y="193"/>
                      <a:pt x="105" y="193"/>
                    </a:cubicBezTo>
                    <a:cubicBezTo>
                      <a:pt x="106" y="187"/>
                      <a:pt x="98" y="180"/>
                      <a:pt x="99" y="174"/>
                    </a:cubicBezTo>
                    <a:cubicBezTo>
                      <a:pt x="100" y="165"/>
                      <a:pt x="109" y="162"/>
                      <a:pt x="114" y="157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4" y="155"/>
                      <a:pt x="114" y="155"/>
                      <a:pt x="114" y="155"/>
                    </a:cubicBezTo>
                    <a:cubicBezTo>
                      <a:pt x="115" y="154"/>
                      <a:pt x="115" y="154"/>
                      <a:pt x="115" y="154"/>
                    </a:cubicBezTo>
                    <a:cubicBezTo>
                      <a:pt x="115" y="154"/>
                      <a:pt x="115" y="154"/>
                      <a:pt x="115" y="153"/>
                    </a:cubicBezTo>
                    <a:cubicBezTo>
                      <a:pt x="114" y="153"/>
                      <a:pt x="114" y="153"/>
                      <a:pt x="114" y="153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5" y="139"/>
                      <a:pt x="115" y="146"/>
                      <a:pt x="115" y="146"/>
                    </a:cubicBezTo>
                    <a:cubicBezTo>
                      <a:pt x="116" y="146"/>
                      <a:pt x="116" y="146"/>
                      <a:pt x="117" y="135"/>
                    </a:cubicBezTo>
                    <a:cubicBezTo>
                      <a:pt x="118" y="136"/>
                      <a:pt x="119" y="137"/>
                      <a:pt x="119" y="138"/>
                    </a:cubicBezTo>
                    <a:cubicBezTo>
                      <a:pt x="120" y="136"/>
                      <a:pt x="120" y="132"/>
                      <a:pt x="122" y="130"/>
                    </a:cubicBezTo>
                    <a:cubicBezTo>
                      <a:pt x="122" y="130"/>
                      <a:pt x="132" y="125"/>
                      <a:pt x="133" y="125"/>
                    </a:cubicBezTo>
                    <a:cubicBezTo>
                      <a:pt x="133" y="125"/>
                      <a:pt x="133" y="125"/>
                      <a:pt x="133" y="125"/>
                    </a:cubicBezTo>
                    <a:cubicBezTo>
                      <a:pt x="133" y="116"/>
                      <a:pt x="133" y="116"/>
                      <a:pt x="138" y="112"/>
                    </a:cubicBezTo>
                    <a:cubicBezTo>
                      <a:pt x="138" y="112"/>
                      <a:pt x="138" y="112"/>
                      <a:pt x="138" y="112"/>
                    </a:cubicBezTo>
                    <a:cubicBezTo>
                      <a:pt x="139" y="112"/>
                      <a:pt x="140" y="111"/>
                      <a:pt x="153" y="104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3" y="105"/>
                      <a:pt x="154" y="105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47" y="112"/>
                      <a:pt x="147" y="112"/>
                      <a:pt x="147" y="114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52" y="114"/>
                      <a:pt x="169" y="104"/>
                      <a:pt x="166" y="97"/>
                    </a:cubicBezTo>
                    <a:moveTo>
                      <a:pt x="16" y="82"/>
                    </a:move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2"/>
                      <a:pt x="16" y="82"/>
                      <a:pt x="16" y="82"/>
                    </a:cubicBezTo>
                    <a:moveTo>
                      <a:pt x="128" y="39"/>
                    </a:moveTo>
                    <a:cubicBezTo>
                      <a:pt x="126" y="39"/>
                      <a:pt x="125" y="39"/>
                      <a:pt x="123" y="40"/>
                    </a:cubicBezTo>
                    <a:cubicBezTo>
                      <a:pt x="123" y="43"/>
                      <a:pt x="120" y="46"/>
                      <a:pt x="122" y="49"/>
                    </a:cubicBezTo>
                    <a:cubicBezTo>
                      <a:pt x="122" y="51"/>
                      <a:pt x="120" y="51"/>
                      <a:pt x="120" y="53"/>
                    </a:cubicBezTo>
                    <a:cubicBezTo>
                      <a:pt x="120" y="54"/>
                      <a:pt x="120" y="54"/>
                      <a:pt x="120" y="55"/>
                    </a:cubicBezTo>
                    <a:cubicBezTo>
                      <a:pt x="128" y="39"/>
                      <a:pt x="128" y="39"/>
                      <a:pt x="128" y="39"/>
                    </a:cubicBezTo>
                    <a:moveTo>
                      <a:pt x="130" y="39"/>
                    </a:moveTo>
                    <a:cubicBezTo>
                      <a:pt x="130" y="39"/>
                      <a:pt x="130" y="39"/>
                      <a:pt x="130" y="39"/>
                    </a:cubicBezTo>
                    <a:cubicBezTo>
                      <a:pt x="129" y="41"/>
                      <a:pt x="129" y="41"/>
                      <a:pt x="129" y="41"/>
                    </a:cubicBezTo>
                    <a:cubicBezTo>
                      <a:pt x="130" y="39"/>
                      <a:pt x="130" y="39"/>
                      <a:pt x="130" y="39"/>
                    </a:cubicBezTo>
                    <a:moveTo>
                      <a:pt x="133" y="39"/>
                    </a:moveTo>
                    <a:cubicBezTo>
                      <a:pt x="133" y="39"/>
                      <a:pt x="133" y="39"/>
                      <a:pt x="133" y="39"/>
                    </a:cubicBezTo>
                    <a:cubicBezTo>
                      <a:pt x="133" y="39"/>
                      <a:pt x="132" y="39"/>
                      <a:pt x="132" y="39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8"/>
                      <a:pt x="122" y="66"/>
                      <a:pt x="117" y="67"/>
                    </a:cubicBezTo>
                    <a:cubicBezTo>
                      <a:pt x="117" y="67"/>
                      <a:pt x="117" y="68"/>
                      <a:pt x="116" y="68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8"/>
                      <a:pt x="114" y="82"/>
                      <a:pt x="110" y="85"/>
                    </a:cubicBezTo>
                    <a:cubicBezTo>
                      <a:pt x="109" y="84"/>
                      <a:pt x="109" y="84"/>
                      <a:pt x="108" y="83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153" y="100"/>
                      <a:pt x="153" y="100"/>
                      <a:pt x="153" y="100"/>
                    </a:cubicBezTo>
                    <a:cubicBezTo>
                      <a:pt x="152" y="99"/>
                      <a:pt x="152" y="98"/>
                      <a:pt x="151" y="96"/>
                    </a:cubicBezTo>
                    <a:cubicBezTo>
                      <a:pt x="149" y="95"/>
                      <a:pt x="149" y="95"/>
                      <a:pt x="148" y="94"/>
                    </a:cubicBezTo>
                    <a:cubicBezTo>
                      <a:pt x="151" y="93"/>
                      <a:pt x="153" y="93"/>
                      <a:pt x="154" y="90"/>
                    </a:cubicBezTo>
                    <a:cubicBezTo>
                      <a:pt x="153" y="90"/>
                      <a:pt x="153" y="89"/>
                      <a:pt x="152" y="89"/>
                    </a:cubicBezTo>
                    <a:cubicBezTo>
                      <a:pt x="151" y="89"/>
                      <a:pt x="147" y="92"/>
                      <a:pt x="131" y="102"/>
                    </a:cubicBezTo>
                    <a:cubicBezTo>
                      <a:pt x="146" y="87"/>
                      <a:pt x="146" y="87"/>
                      <a:pt x="160" y="82"/>
                    </a:cubicBezTo>
                    <a:cubicBezTo>
                      <a:pt x="161" y="82"/>
                      <a:pt x="161" y="83"/>
                      <a:pt x="162" y="83"/>
                    </a:cubicBezTo>
                    <a:cubicBezTo>
                      <a:pt x="167" y="83"/>
                      <a:pt x="179" y="76"/>
                      <a:pt x="181" y="73"/>
                    </a:cubicBezTo>
                    <a:cubicBezTo>
                      <a:pt x="180" y="71"/>
                      <a:pt x="180" y="71"/>
                      <a:pt x="182" y="68"/>
                    </a:cubicBezTo>
                    <a:cubicBezTo>
                      <a:pt x="181" y="67"/>
                      <a:pt x="181" y="67"/>
                      <a:pt x="181" y="67"/>
                    </a:cubicBezTo>
                    <a:cubicBezTo>
                      <a:pt x="180" y="67"/>
                      <a:pt x="178" y="67"/>
                      <a:pt x="177" y="66"/>
                    </a:cubicBezTo>
                    <a:cubicBezTo>
                      <a:pt x="177" y="66"/>
                      <a:pt x="176" y="66"/>
                      <a:pt x="176" y="66"/>
                    </a:cubicBezTo>
                    <a:cubicBezTo>
                      <a:pt x="176" y="66"/>
                      <a:pt x="176" y="66"/>
                      <a:pt x="176" y="66"/>
                    </a:cubicBezTo>
                    <a:cubicBezTo>
                      <a:pt x="175" y="66"/>
                      <a:pt x="173" y="67"/>
                      <a:pt x="169" y="69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70" y="67"/>
                      <a:pt x="171" y="66"/>
                      <a:pt x="175" y="65"/>
                    </a:cubicBezTo>
                    <a:cubicBezTo>
                      <a:pt x="166" y="65"/>
                      <a:pt x="158" y="66"/>
                      <a:pt x="149" y="67"/>
                    </a:cubicBezTo>
                    <a:cubicBezTo>
                      <a:pt x="157" y="66"/>
                      <a:pt x="165" y="65"/>
                      <a:pt x="175" y="65"/>
                    </a:cubicBezTo>
                    <a:cubicBezTo>
                      <a:pt x="176" y="64"/>
                      <a:pt x="176" y="64"/>
                      <a:pt x="176" y="64"/>
                    </a:cubicBezTo>
                    <a:cubicBezTo>
                      <a:pt x="176" y="64"/>
                      <a:pt x="174" y="61"/>
                      <a:pt x="170" y="61"/>
                    </a:cubicBezTo>
                    <a:cubicBezTo>
                      <a:pt x="170" y="61"/>
                      <a:pt x="169" y="62"/>
                      <a:pt x="168" y="62"/>
                    </a:cubicBezTo>
                    <a:cubicBezTo>
                      <a:pt x="168" y="62"/>
                      <a:pt x="167" y="62"/>
                      <a:pt x="167" y="62"/>
                    </a:cubicBezTo>
                    <a:cubicBezTo>
                      <a:pt x="167" y="62"/>
                      <a:pt x="167" y="62"/>
                      <a:pt x="167" y="62"/>
                    </a:cubicBezTo>
                    <a:cubicBezTo>
                      <a:pt x="166" y="61"/>
                      <a:pt x="167" y="60"/>
                      <a:pt x="166" y="59"/>
                    </a:cubicBezTo>
                    <a:cubicBezTo>
                      <a:pt x="166" y="58"/>
                      <a:pt x="164" y="58"/>
                      <a:pt x="163" y="57"/>
                    </a:cubicBezTo>
                    <a:cubicBezTo>
                      <a:pt x="163" y="57"/>
                      <a:pt x="163" y="56"/>
                      <a:pt x="164" y="55"/>
                    </a:cubicBezTo>
                    <a:cubicBezTo>
                      <a:pt x="165" y="54"/>
                      <a:pt x="165" y="54"/>
                      <a:pt x="163" y="50"/>
                    </a:cubicBezTo>
                    <a:cubicBezTo>
                      <a:pt x="159" y="45"/>
                      <a:pt x="158" y="43"/>
                      <a:pt x="157" y="43"/>
                    </a:cubicBezTo>
                    <a:cubicBezTo>
                      <a:pt x="156" y="43"/>
                      <a:pt x="156" y="44"/>
                      <a:pt x="155" y="46"/>
                    </a:cubicBezTo>
                    <a:cubicBezTo>
                      <a:pt x="154" y="47"/>
                      <a:pt x="155" y="47"/>
                      <a:pt x="155" y="48"/>
                    </a:cubicBezTo>
                    <a:cubicBezTo>
                      <a:pt x="154" y="49"/>
                      <a:pt x="152" y="48"/>
                      <a:pt x="152" y="49"/>
                    </a:cubicBezTo>
                    <a:cubicBezTo>
                      <a:pt x="150" y="51"/>
                      <a:pt x="150" y="51"/>
                      <a:pt x="150" y="52"/>
                    </a:cubicBezTo>
                    <a:cubicBezTo>
                      <a:pt x="149" y="52"/>
                      <a:pt x="149" y="52"/>
                      <a:pt x="148" y="52"/>
                    </a:cubicBezTo>
                    <a:cubicBezTo>
                      <a:pt x="146" y="52"/>
                      <a:pt x="144" y="50"/>
                      <a:pt x="142" y="50"/>
                    </a:cubicBezTo>
                    <a:cubicBezTo>
                      <a:pt x="142" y="49"/>
                      <a:pt x="143" y="44"/>
                      <a:pt x="144" y="42"/>
                    </a:cubicBezTo>
                    <a:cubicBezTo>
                      <a:pt x="144" y="42"/>
                      <a:pt x="143" y="42"/>
                      <a:pt x="143" y="42"/>
                    </a:cubicBezTo>
                    <a:cubicBezTo>
                      <a:pt x="143" y="42"/>
                      <a:pt x="142" y="42"/>
                      <a:pt x="142" y="42"/>
                    </a:cubicBezTo>
                    <a:cubicBezTo>
                      <a:pt x="142" y="42"/>
                      <a:pt x="141" y="42"/>
                      <a:pt x="141" y="42"/>
                    </a:cubicBezTo>
                    <a:cubicBezTo>
                      <a:pt x="141" y="42"/>
                      <a:pt x="140" y="42"/>
                      <a:pt x="140" y="42"/>
                    </a:cubicBezTo>
                    <a:cubicBezTo>
                      <a:pt x="139" y="42"/>
                      <a:pt x="139" y="42"/>
                      <a:pt x="139" y="41"/>
                    </a:cubicBezTo>
                    <a:cubicBezTo>
                      <a:pt x="139" y="41"/>
                      <a:pt x="138" y="40"/>
                      <a:pt x="135" y="39"/>
                    </a:cubicBezTo>
                    <a:cubicBezTo>
                      <a:pt x="134" y="39"/>
                      <a:pt x="134" y="39"/>
                      <a:pt x="133" y="39"/>
                    </a:cubicBezTo>
                    <a:moveTo>
                      <a:pt x="29" y="88"/>
                    </a:moveTo>
                    <a:cubicBezTo>
                      <a:pt x="32" y="87"/>
                      <a:pt x="35" y="86"/>
                      <a:pt x="39" y="85"/>
                    </a:cubicBezTo>
                    <a:cubicBezTo>
                      <a:pt x="35" y="86"/>
                      <a:pt x="32" y="87"/>
                      <a:pt x="29" y="88"/>
                    </a:cubicBezTo>
                    <a:moveTo>
                      <a:pt x="122" y="0"/>
                    </a:moveTo>
                    <a:cubicBezTo>
                      <a:pt x="122" y="0"/>
                      <a:pt x="121" y="0"/>
                      <a:pt x="121" y="0"/>
                    </a:cubicBezTo>
                    <a:cubicBezTo>
                      <a:pt x="112" y="2"/>
                      <a:pt x="100" y="18"/>
                      <a:pt x="100" y="18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1" y="19"/>
                      <a:pt x="102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1" y="20"/>
                      <a:pt x="101" y="20"/>
                      <a:pt x="100" y="21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99" y="25"/>
                      <a:pt x="95" y="26"/>
                      <a:pt x="93" y="30"/>
                    </a:cubicBezTo>
                    <a:cubicBezTo>
                      <a:pt x="92" y="28"/>
                      <a:pt x="92" y="28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2" y="26"/>
                      <a:pt x="88" y="29"/>
                    </a:cubicBezTo>
                    <a:cubicBezTo>
                      <a:pt x="88" y="29"/>
                      <a:pt x="86" y="30"/>
                      <a:pt x="82" y="30"/>
                    </a:cubicBezTo>
                    <a:cubicBezTo>
                      <a:pt x="81" y="30"/>
                      <a:pt x="81" y="30"/>
                      <a:pt x="80" y="30"/>
                    </a:cubicBezTo>
                    <a:cubicBezTo>
                      <a:pt x="79" y="29"/>
                      <a:pt x="80" y="29"/>
                      <a:pt x="79" y="28"/>
                    </a:cubicBezTo>
                    <a:cubicBezTo>
                      <a:pt x="74" y="29"/>
                      <a:pt x="73" y="32"/>
                      <a:pt x="70" y="38"/>
                    </a:cubicBezTo>
                    <a:cubicBezTo>
                      <a:pt x="69" y="36"/>
                      <a:pt x="70" y="35"/>
                      <a:pt x="70" y="34"/>
                    </a:cubicBezTo>
                    <a:cubicBezTo>
                      <a:pt x="68" y="34"/>
                      <a:pt x="66" y="36"/>
                      <a:pt x="63" y="36"/>
                    </a:cubicBezTo>
                    <a:cubicBezTo>
                      <a:pt x="63" y="36"/>
                      <a:pt x="63" y="36"/>
                      <a:pt x="62" y="36"/>
                    </a:cubicBezTo>
                    <a:cubicBezTo>
                      <a:pt x="64" y="35"/>
                      <a:pt x="66" y="34"/>
                      <a:pt x="66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2"/>
                      <a:pt x="63" y="32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1" y="32"/>
                      <a:pt x="60" y="33"/>
                      <a:pt x="59" y="34"/>
                    </a:cubicBezTo>
                    <a:cubicBezTo>
                      <a:pt x="59" y="33"/>
                      <a:pt x="59" y="33"/>
                      <a:pt x="60" y="32"/>
                    </a:cubicBezTo>
                    <a:cubicBezTo>
                      <a:pt x="59" y="33"/>
                      <a:pt x="59" y="33"/>
                      <a:pt x="58" y="34"/>
                    </a:cubicBezTo>
                    <a:cubicBezTo>
                      <a:pt x="58" y="33"/>
                      <a:pt x="58" y="33"/>
                      <a:pt x="60" y="30"/>
                    </a:cubicBezTo>
                    <a:cubicBezTo>
                      <a:pt x="57" y="33"/>
                      <a:pt x="57" y="33"/>
                      <a:pt x="51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3" y="37"/>
                      <a:pt x="55" y="35"/>
                      <a:pt x="57" y="33"/>
                    </a:cubicBezTo>
                    <a:cubicBezTo>
                      <a:pt x="57" y="33"/>
                      <a:pt x="53" y="37"/>
                      <a:pt x="47" y="42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5" y="44"/>
                      <a:pt x="40" y="49"/>
                      <a:pt x="37" y="53"/>
                    </a:cubicBezTo>
                    <a:cubicBezTo>
                      <a:pt x="23" y="71"/>
                      <a:pt x="23" y="72"/>
                      <a:pt x="16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3" y="92"/>
                      <a:pt x="13" y="92"/>
                      <a:pt x="12" y="95"/>
                    </a:cubicBezTo>
                    <a:cubicBezTo>
                      <a:pt x="12" y="96"/>
                      <a:pt x="11" y="97"/>
                      <a:pt x="11" y="98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0" y="103"/>
                      <a:pt x="10" y="103"/>
                      <a:pt x="9" y="110"/>
                    </a:cubicBezTo>
                    <a:cubicBezTo>
                      <a:pt x="9" y="112"/>
                      <a:pt x="9" y="114"/>
                      <a:pt x="10" y="115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8" y="115"/>
                      <a:pt x="8" y="115"/>
                      <a:pt x="8" y="115"/>
                    </a:cubicBezTo>
                    <a:cubicBezTo>
                      <a:pt x="8" y="115"/>
                      <a:pt x="8" y="115"/>
                      <a:pt x="8" y="114"/>
                    </a:cubicBezTo>
                    <a:cubicBezTo>
                      <a:pt x="7" y="113"/>
                      <a:pt x="7" y="113"/>
                      <a:pt x="7" y="113"/>
                    </a:cubicBezTo>
                    <a:cubicBezTo>
                      <a:pt x="7" y="113"/>
                      <a:pt x="7" y="113"/>
                      <a:pt x="7" y="113"/>
                    </a:cubicBezTo>
                    <a:cubicBezTo>
                      <a:pt x="7" y="113"/>
                      <a:pt x="7" y="116"/>
                      <a:pt x="7" y="118"/>
                    </a:cubicBezTo>
                    <a:cubicBezTo>
                      <a:pt x="8" y="119"/>
                      <a:pt x="9" y="119"/>
                      <a:pt x="9" y="119"/>
                    </a:cubicBezTo>
                    <a:cubicBezTo>
                      <a:pt x="9" y="119"/>
                      <a:pt x="9" y="119"/>
                      <a:pt x="9" y="119"/>
                    </a:cubicBezTo>
                    <a:cubicBezTo>
                      <a:pt x="9" y="119"/>
                      <a:pt x="10" y="119"/>
                      <a:pt x="10" y="118"/>
                    </a:cubicBezTo>
                    <a:cubicBezTo>
                      <a:pt x="10" y="118"/>
                      <a:pt x="10" y="117"/>
                      <a:pt x="10" y="117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1" y="118"/>
                      <a:pt x="11" y="119"/>
                      <a:pt x="11" y="121"/>
                    </a:cubicBezTo>
                    <a:cubicBezTo>
                      <a:pt x="10" y="121"/>
                      <a:pt x="10" y="120"/>
                      <a:pt x="9" y="120"/>
                    </a:cubicBezTo>
                    <a:cubicBezTo>
                      <a:pt x="2" y="129"/>
                      <a:pt x="0" y="173"/>
                      <a:pt x="4" y="181"/>
                    </a:cubicBezTo>
                    <a:cubicBezTo>
                      <a:pt x="5" y="181"/>
                      <a:pt x="5" y="181"/>
                      <a:pt x="15" y="202"/>
                    </a:cubicBezTo>
                    <a:cubicBezTo>
                      <a:pt x="14" y="202"/>
                      <a:pt x="13" y="202"/>
                      <a:pt x="13" y="202"/>
                    </a:cubicBezTo>
                    <a:cubicBezTo>
                      <a:pt x="14" y="205"/>
                      <a:pt x="23" y="217"/>
                      <a:pt x="23" y="217"/>
                    </a:cubicBezTo>
                    <a:cubicBezTo>
                      <a:pt x="24" y="216"/>
                      <a:pt x="25" y="214"/>
                      <a:pt x="21" y="208"/>
                    </a:cubicBezTo>
                    <a:cubicBezTo>
                      <a:pt x="19" y="206"/>
                      <a:pt x="17" y="203"/>
                      <a:pt x="13" y="188"/>
                    </a:cubicBezTo>
                    <a:cubicBezTo>
                      <a:pt x="17" y="191"/>
                      <a:pt x="18" y="194"/>
                      <a:pt x="19" y="196"/>
                    </a:cubicBezTo>
                    <a:cubicBezTo>
                      <a:pt x="19" y="198"/>
                      <a:pt x="19" y="200"/>
                      <a:pt x="20" y="202"/>
                    </a:cubicBezTo>
                    <a:cubicBezTo>
                      <a:pt x="22" y="205"/>
                      <a:pt x="24" y="207"/>
                      <a:pt x="26" y="210"/>
                    </a:cubicBezTo>
                    <a:cubicBezTo>
                      <a:pt x="29" y="214"/>
                      <a:pt x="33" y="216"/>
                      <a:pt x="35" y="220"/>
                    </a:cubicBezTo>
                    <a:cubicBezTo>
                      <a:pt x="37" y="223"/>
                      <a:pt x="36" y="228"/>
                      <a:pt x="40" y="230"/>
                    </a:cubicBezTo>
                    <a:cubicBezTo>
                      <a:pt x="40" y="231"/>
                      <a:pt x="41" y="231"/>
                      <a:pt x="42" y="231"/>
                    </a:cubicBezTo>
                    <a:cubicBezTo>
                      <a:pt x="43" y="232"/>
                      <a:pt x="44" y="232"/>
                      <a:pt x="45" y="233"/>
                    </a:cubicBezTo>
                    <a:cubicBezTo>
                      <a:pt x="49" y="233"/>
                      <a:pt x="52" y="234"/>
                      <a:pt x="56" y="235"/>
                    </a:cubicBezTo>
                    <a:cubicBezTo>
                      <a:pt x="57" y="235"/>
                      <a:pt x="57" y="235"/>
                      <a:pt x="58" y="235"/>
                    </a:cubicBezTo>
                    <a:cubicBezTo>
                      <a:pt x="59" y="235"/>
                      <a:pt x="60" y="235"/>
                      <a:pt x="61" y="235"/>
                    </a:cubicBezTo>
                    <a:cubicBezTo>
                      <a:pt x="62" y="235"/>
                      <a:pt x="63" y="235"/>
                      <a:pt x="63" y="235"/>
                    </a:cubicBezTo>
                    <a:cubicBezTo>
                      <a:pt x="65" y="235"/>
                      <a:pt x="66" y="235"/>
                      <a:pt x="67" y="236"/>
                    </a:cubicBezTo>
                    <a:cubicBezTo>
                      <a:pt x="76" y="241"/>
                      <a:pt x="76" y="241"/>
                      <a:pt x="79" y="241"/>
                    </a:cubicBezTo>
                    <a:cubicBezTo>
                      <a:pt x="79" y="241"/>
                      <a:pt x="80" y="241"/>
                      <a:pt x="80" y="241"/>
                    </a:cubicBezTo>
                    <a:cubicBezTo>
                      <a:pt x="86" y="242"/>
                      <a:pt x="91" y="246"/>
                      <a:pt x="95" y="250"/>
                    </a:cubicBezTo>
                    <a:cubicBezTo>
                      <a:pt x="90" y="233"/>
                      <a:pt x="90" y="233"/>
                      <a:pt x="90" y="233"/>
                    </a:cubicBezTo>
                    <a:cubicBezTo>
                      <a:pt x="89" y="233"/>
                      <a:pt x="89" y="233"/>
                      <a:pt x="88" y="234"/>
                    </a:cubicBezTo>
                    <a:cubicBezTo>
                      <a:pt x="86" y="234"/>
                      <a:pt x="85" y="234"/>
                      <a:pt x="83" y="234"/>
                    </a:cubicBezTo>
                    <a:cubicBezTo>
                      <a:pt x="83" y="234"/>
                      <a:pt x="82" y="234"/>
                      <a:pt x="82" y="234"/>
                    </a:cubicBezTo>
                    <a:cubicBezTo>
                      <a:pt x="84" y="228"/>
                      <a:pt x="84" y="228"/>
                      <a:pt x="83" y="225"/>
                    </a:cubicBezTo>
                    <a:cubicBezTo>
                      <a:pt x="84" y="222"/>
                      <a:pt x="85" y="220"/>
                      <a:pt x="85" y="219"/>
                    </a:cubicBezTo>
                    <a:cubicBezTo>
                      <a:pt x="83" y="213"/>
                      <a:pt x="83" y="213"/>
                      <a:pt x="83" y="213"/>
                    </a:cubicBezTo>
                    <a:cubicBezTo>
                      <a:pt x="83" y="213"/>
                      <a:pt x="82" y="213"/>
                      <a:pt x="81" y="213"/>
                    </a:cubicBezTo>
                    <a:cubicBezTo>
                      <a:pt x="78" y="213"/>
                      <a:pt x="75" y="216"/>
                      <a:pt x="74" y="227"/>
                    </a:cubicBezTo>
                    <a:cubicBezTo>
                      <a:pt x="74" y="227"/>
                      <a:pt x="74" y="227"/>
                      <a:pt x="74" y="227"/>
                    </a:cubicBezTo>
                    <a:cubicBezTo>
                      <a:pt x="72" y="227"/>
                      <a:pt x="71" y="228"/>
                      <a:pt x="70" y="228"/>
                    </a:cubicBezTo>
                    <a:cubicBezTo>
                      <a:pt x="69" y="229"/>
                      <a:pt x="68" y="230"/>
                      <a:pt x="67" y="230"/>
                    </a:cubicBezTo>
                    <a:cubicBezTo>
                      <a:pt x="66" y="230"/>
                      <a:pt x="66" y="230"/>
                      <a:pt x="65" y="229"/>
                    </a:cubicBezTo>
                    <a:cubicBezTo>
                      <a:pt x="57" y="224"/>
                      <a:pt x="54" y="218"/>
                      <a:pt x="53" y="215"/>
                    </a:cubicBezTo>
                    <a:cubicBezTo>
                      <a:pt x="52" y="211"/>
                      <a:pt x="55" y="208"/>
                      <a:pt x="55" y="204"/>
                    </a:cubicBezTo>
                    <a:cubicBezTo>
                      <a:pt x="55" y="202"/>
                      <a:pt x="52" y="201"/>
                      <a:pt x="53" y="198"/>
                    </a:cubicBezTo>
                    <a:cubicBezTo>
                      <a:pt x="54" y="195"/>
                      <a:pt x="60" y="188"/>
                      <a:pt x="62" y="187"/>
                    </a:cubicBezTo>
                    <a:cubicBezTo>
                      <a:pt x="63" y="186"/>
                      <a:pt x="64" y="186"/>
                      <a:pt x="66" y="186"/>
                    </a:cubicBezTo>
                    <a:cubicBezTo>
                      <a:pt x="69" y="186"/>
                      <a:pt x="73" y="187"/>
                      <a:pt x="75" y="187"/>
                    </a:cubicBezTo>
                    <a:cubicBezTo>
                      <a:pt x="74" y="185"/>
                      <a:pt x="74" y="185"/>
                      <a:pt x="74" y="185"/>
                    </a:cubicBezTo>
                    <a:cubicBezTo>
                      <a:pt x="74" y="185"/>
                      <a:pt x="73" y="185"/>
                      <a:pt x="73" y="184"/>
                    </a:cubicBezTo>
                    <a:cubicBezTo>
                      <a:pt x="73" y="183"/>
                      <a:pt x="73" y="183"/>
                      <a:pt x="73" y="183"/>
                    </a:cubicBezTo>
                    <a:cubicBezTo>
                      <a:pt x="67" y="162"/>
                      <a:pt x="67" y="162"/>
                      <a:pt x="67" y="162"/>
                    </a:cubicBezTo>
                    <a:cubicBezTo>
                      <a:pt x="66" y="162"/>
                      <a:pt x="65" y="161"/>
                      <a:pt x="64" y="160"/>
                    </a:cubicBezTo>
                    <a:cubicBezTo>
                      <a:pt x="64" y="160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9"/>
                      <a:pt x="63" y="159"/>
                      <a:pt x="63" y="159"/>
                    </a:cubicBezTo>
                    <a:cubicBezTo>
                      <a:pt x="63" y="158"/>
                      <a:pt x="64" y="157"/>
                      <a:pt x="65" y="156"/>
                    </a:cubicBezTo>
                    <a:cubicBezTo>
                      <a:pt x="65" y="156"/>
                      <a:pt x="65" y="156"/>
                      <a:pt x="66" y="156"/>
                    </a:cubicBezTo>
                    <a:cubicBezTo>
                      <a:pt x="66" y="156"/>
                      <a:pt x="67" y="156"/>
                      <a:pt x="67" y="156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5" y="81"/>
                      <a:pt x="104" y="81"/>
                      <a:pt x="103" y="80"/>
                    </a:cubicBezTo>
                    <a:cubicBezTo>
                      <a:pt x="104" y="77"/>
                      <a:pt x="104" y="75"/>
                      <a:pt x="103" y="74"/>
                    </a:cubicBezTo>
                    <a:cubicBezTo>
                      <a:pt x="104" y="73"/>
                      <a:pt x="104" y="73"/>
                      <a:pt x="104" y="73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4" y="72"/>
                      <a:pt x="103" y="72"/>
                      <a:pt x="103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2" y="71"/>
                      <a:pt x="101" y="71"/>
                      <a:pt x="100" y="71"/>
                    </a:cubicBezTo>
                    <a:cubicBezTo>
                      <a:pt x="100" y="71"/>
                      <a:pt x="99" y="71"/>
                      <a:pt x="99" y="71"/>
                    </a:cubicBezTo>
                    <a:cubicBezTo>
                      <a:pt x="98" y="71"/>
                      <a:pt x="97" y="71"/>
                      <a:pt x="97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3" y="70"/>
                      <a:pt x="92" y="68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6" y="67"/>
                      <a:pt x="85" y="68"/>
                      <a:pt x="83" y="68"/>
                    </a:cubicBezTo>
                    <a:cubicBezTo>
                      <a:pt x="83" y="68"/>
                      <a:pt x="83" y="68"/>
                      <a:pt x="82" y="63"/>
                    </a:cubicBezTo>
                    <a:cubicBezTo>
                      <a:pt x="82" y="62"/>
                      <a:pt x="82" y="62"/>
                      <a:pt x="78" y="61"/>
                    </a:cubicBezTo>
                    <a:cubicBezTo>
                      <a:pt x="77" y="56"/>
                      <a:pt x="89" y="47"/>
                      <a:pt x="94" y="43"/>
                    </a:cubicBezTo>
                    <a:cubicBezTo>
                      <a:pt x="94" y="42"/>
                      <a:pt x="92" y="42"/>
                      <a:pt x="91" y="42"/>
                    </a:cubicBezTo>
                    <a:cubicBezTo>
                      <a:pt x="101" y="40"/>
                      <a:pt x="101" y="40"/>
                      <a:pt x="107" y="34"/>
                    </a:cubicBezTo>
                    <a:cubicBezTo>
                      <a:pt x="105" y="34"/>
                      <a:pt x="104" y="34"/>
                      <a:pt x="103" y="34"/>
                    </a:cubicBezTo>
                    <a:cubicBezTo>
                      <a:pt x="102" y="34"/>
                      <a:pt x="101" y="34"/>
                      <a:pt x="99" y="33"/>
                    </a:cubicBezTo>
                    <a:cubicBezTo>
                      <a:pt x="103" y="31"/>
                      <a:pt x="108" y="34"/>
                      <a:pt x="110" y="2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109" y="29"/>
                      <a:pt x="111" y="27"/>
                      <a:pt x="112" y="27"/>
                    </a:cubicBezTo>
                    <a:cubicBezTo>
                      <a:pt x="112" y="27"/>
                      <a:pt x="113" y="27"/>
                      <a:pt x="113" y="28"/>
                    </a:cubicBezTo>
                    <a:cubicBezTo>
                      <a:pt x="120" y="25"/>
                      <a:pt x="120" y="25"/>
                      <a:pt x="122" y="24"/>
                    </a:cubicBezTo>
                    <a:cubicBezTo>
                      <a:pt x="122" y="23"/>
                      <a:pt x="122" y="23"/>
                      <a:pt x="123" y="23"/>
                    </a:cubicBezTo>
                    <a:cubicBezTo>
                      <a:pt x="123" y="21"/>
                      <a:pt x="122" y="20"/>
                      <a:pt x="123" y="19"/>
                    </a:cubicBezTo>
                    <a:cubicBezTo>
                      <a:pt x="123" y="18"/>
                      <a:pt x="125" y="18"/>
                      <a:pt x="126" y="17"/>
                    </a:cubicBezTo>
                    <a:cubicBezTo>
                      <a:pt x="126" y="16"/>
                      <a:pt x="126" y="16"/>
                      <a:pt x="126" y="15"/>
                    </a:cubicBezTo>
                    <a:cubicBezTo>
                      <a:pt x="126" y="15"/>
                      <a:pt x="124" y="13"/>
                      <a:pt x="122" y="13"/>
                    </a:cubicBezTo>
                    <a:cubicBezTo>
                      <a:pt x="121" y="13"/>
                      <a:pt x="120" y="14"/>
                      <a:pt x="119" y="17"/>
                    </a:cubicBezTo>
                    <a:cubicBezTo>
                      <a:pt x="116" y="19"/>
                      <a:pt x="114" y="25"/>
                      <a:pt x="111" y="25"/>
                    </a:cubicBezTo>
                    <a:cubicBezTo>
                      <a:pt x="110" y="25"/>
                      <a:pt x="110" y="24"/>
                      <a:pt x="109" y="24"/>
                    </a:cubicBezTo>
                    <a:cubicBezTo>
                      <a:pt x="109" y="21"/>
                      <a:pt x="114" y="20"/>
                      <a:pt x="112" y="17"/>
                    </a:cubicBezTo>
                    <a:cubicBezTo>
                      <a:pt x="109" y="18"/>
                      <a:pt x="108" y="21"/>
                      <a:pt x="106" y="23"/>
                    </a:cubicBezTo>
                    <a:cubicBezTo>
                      <a:pt x="106" y="21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6" y="18"/>
                    </a:cubicBezTo>
                    <a:cubicBezTo>
                      <a:pt x="110" y="11"/>
                      <a:pt x="110" y="11"/>
                      <a:pt x="110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2" y="6"/>
                      <a:pt x="112" y="6"/>
                      <a:pt x="123" y="0"/>
                    </a:cubicBezTo>
                    <a:cubicBezTo>
                      <a:pt x="122" y="0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2" name="ïS1ídê">
                <a:extLst>
                  <a:ext uri="{FF2B5EF4-FFF2-40B4-BE49-F238E27FC236}">
                    <a16:creationId xmlns:a16="http://schemas.microsoft.com/office/drawing/2014/main" id="{7B6DEDCC-A528-421B-AB01-55C0AC50B9EF}"/>
                  </a:ext>
                </a:extLst>
              </p:cNvPr>
              <p:cNvSpPr/>
              <p:nvPr userDrawn="1"/>
            </p:nvSpPr>
            <p:spPr bwMode="auto">
              <a:xfrm>
                <a:off x="1529" y="1549"/>
                <a:ext cx="15" cy="6"/>
              </a:xfrm>
              <a:custGeom>
                <a:avLst/>
                <a:gdLst>
                  <a:gd name="T0" fmla="*/ 6 w 7"/>
                  <a:gd name="T1" fmla="*/ 1 h 3"/>
                  <a:gd name="T2" fmla="*/ 7 w 7"/>
                  <a:gd name="T3" fmla="*/ 2 h 3"/>
                  <a:gd name="T4" fmla="*/ 7 w 7"/>
                  <a:gd name="T5" fmla="*/ 2 h 3"/>
                  <a:gd name="T6" fmla="*/ 7 w 7"/>
                  <a:gd name="T7" fmla="*/ 1 h 3"/>
                  <a:gd name="T8" fmla="*/ 6 w 7"/>
                  <a:gd name="T9" fmla="*/ 1 h 3"/>
                  <a:gd name="T10" fmla="*/ 2 w 7"/>
                  <a:gd name="T11" fmla="*/ 0 h 3"/>
                  <a:gd name="T12" fmla="*/ 1 w 7"/>
                  <a:gd name="T13" fmla="*/ 0 h 3"/>
                  <a:gd name="T14" fmla="*/ 3 w 7"/>
                  <a:gd name="T15" fmla="*/ 3 h 3"/>
                  <a:gd name="T16" fmla="*/ 4 w 7"/>
                  <a:gd name="T17" fmla="*/ 3 h 3"/>
                  <a:gd name="T18" fmla="*/ 6 w 7"/>
                  <a:gd name="T19" fmla="*/ 2 h 3"/>
                  <a:gd name="T20" fmla="*/ 3 w 7"/>
                  <a:gd name="T21" fmla="*/ 0 h 3"/>
                  <a:gd name="T22" fmla="*/ 2 w 7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3">
                    <a:moveTo>
                      <a:pt x="6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2" y="2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6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3" name="iSļîďê">
                <a:extLst>
                  <a:ext uri="{FF2B5EF4-FFF2-40B4-BE49-F238E27FC236}">
                    <a16:creationId xmlns:a16="http://schemas.microsoft.com/office/drawing/2014/main" id="{63626B1C-B267-48CE-95B8-E394F1AD25CF}"/>
                  </a:ext>
                </a:extLst>
              </p:cNvPr>
              <p:cNvSpPr/>
              <p:nvPr userDrawn="1"/>
            </p:nvSpPr>
            <p:spPr bwMode="auto">
              <a:xfrm>
                <a:off x="1884" y="982"/>
                <a:ext cx="380" cy="169"/>
              </a:xfrm>
              <a:custGeom>
                <a:avLst/>
                <a:gdLst>
                  <a:gd name="T0" fmla="*/ 0 w 182"/>
                  <a:gd name="T1" fmla="*/ 0 h 81"/>
                  <a:gd name="T2" fmla="*/ 0 w 182"/>
                  <a:gd name="T3" fmla="*/ 1 h 81"/>
                  <a:gd name="T4" fmla="*/ 181 w 182"/>
                  <a:gd name="T5" fmla="*/ 81 h 81"/>
                  <a:gd name="T6" fmla="*/ 182 w 182"/>
                  <a:gd name="T7" fmla="*/ 81 h 81"/>
                  <a:gd name="T8" fmla="*/ 182 w 182"/>
                  <a:gd name="T9" fmla="*/ 80 h 81"/>
                  <a:gd name="T10" fmla="*/ 0 w 182"/>
                  <a:gd name="T1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8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81" y="81"/>
                      <a:pt x="181" y="81"/>
                      <a:pt x="181" y="81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4" name="îṥ1ïdê">
                <a:extLst>
                  <a:ext uri="{FF2B5EF4-FFF2-40B4-BE49-F238E27FC236}">
                    <a16:creationId xmlns:a16="http://schemas.microsoft.com/office/drawing/2014/main" id="{46AD6168-A8AB-4F5A-AE37-81354553D55F}"/>
                  </a:ext>
                </a:extLst>
              </p:cNvPr>
              <p:cNvSpPr/>
              <p:nvPr userDrawn="1"/>
            </p:nvSpPr>
            <p:spPr bwMode="auto">
              <a:xfrm>
                <a:off x="1548" y="1563"/>
                <a:ext cx="6" cy="7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0 h 3"/>
                  <a:gd name="T4" fmla="*/ 2 w 3"/>
                  <a:gd name="T5" fmla="*/ 3 h 3"/>
                  <a:gd name="T6" fmla="*/ 3 w 3"/>
                  <a:gd name="T7" fmla="*/ 3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5" name="íşľiḓê">
                <a:extLst>
                  <a:ext uri="{FF2B5EF4-FFF2-40B4-BE49-F238E27FC236}">
                    <a16:creationId xmlns:a16="http://schemas.microsoft.com/office/drawing/2014/main" id="{059642B3-D42C-43CE-A751-C0278D7D459B}"/>
                  </a:ext>
                </a:extLst>
              </p:cNvPr>
              <p:cNvSpPr/>
              <p:nvPr userDrawn="1"/>
            </p:nvSpPr>
            <p:spPr bwMode="auto">
              <a:xfrm>
                <a:off x="1552" y="1570"/>
                <a:ext cx="111" cy="191"/>
              </a:xfrm>
              <a:custGeom>
                <a:avLst/>
                <a:gdLst>
                  <a:gd name="T0" fmla="*/ 35 w 53"/>
                  <a:gd name="T1" fmla="*/ 61 h 92"/>
                  <a:gd name="T2" fmla="*/ 52 w 53"/>
                  <a:gd name="T3" fmla="*/ 92 h 92"/>
                  <a:gd name="T4" fmla="*/ 53 w 53"/>
                  <a:gd name="T5" fmla="*/ 91 h 92"/>
                  <a:gd name="T6" fmla="*/ 39 w 53"/>
                  <a:gd name="T7" fmla="*/ 66 h 92"/>
                  <a:gd name="T8" fmla="*/ 35 w 53"/>
                  <a:gd name="T9" fmla="*/ 61 h 92"/>
                  <a:gd name="T10" fmla="*/ 0 w 53"/>
                  <a:gd name="T11" fmla="*/ 0 h 92"/>
                  <a:gd name="T12" fmla="*/ 31 w 53"/>
                  <a:gd name="T13" fmla="*/ 55 h 92"/>
                  <a:gd name="T14" fmla="*/ 36 w 53"/>
                  <a:gd name="T15" fmla="*/ 60 h 92"/>
                  <a:gd name="T16" fmla="*/ 8 w 53"/>
                  <a:gd name="T17" fmla="*/ 11 h 92"/>
                  <a:gd name="T18" fmla="*/ 1 w 53"/>
                  <a:gd name="T19" fmla="*/ 0 h 92"/>
                  <a:gd name="T20" fmla="*/ 0 w 53"/>
                  <a:gd name="T2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92">
                    <a:moveTo>
                      <a:pt x="35" y="61"/>
                    </a:moveTo>
                    <a:cubicBezTo>
                      <a:pt x="52" y="92"/>
                      <a:pt x="52" y="92"/>
                      <a:pt x="52" y="92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5" y="61"/>
                      <a:pt x="35" y="61"/>
                      <a:pt x="35" y="61"/>
                    </a:cubicBezTo>
                    <a:moveTo>
                      <a:pt x="0" y="0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6" name="íṡļidé">
                <a:extLst>
                  <a:ext uri="{FF2B5EF4-FFF2-40B4-BE49-F238E27FC236}">
                    <a16:creationId xmlns:a16="http://schemas.microsoft.com/office/drawing/2014/main" id="{89BEA93A-8194-44CE-9CA9-9B85DBC90A1A}"/>
                  </a:ext>
                </a:extLst>
              </p:cNvPr>
              <p:cNvSpPr/>
              <p:nvPr userDrawn="1"/>
            </p:nvSpPr>
            <p:spPr bwMode="auto">
              <a:xfrm>
                <a:off x="1694" y="1816"/>
                <a:ext cx="96" cy="171"/>
              </a:xfrm>
              <a:custGeom>
                <a:avLst/>
                <a:gdLst>
                  <a:gd name="T0" fmla="*/ 1 w 46"/>
                  <a:gd name="T1" fmla="*/ 0 h 82"/>
                  <a:gd name="T2" fmla="*/ 0 w 46"/>
                  <a:gd name="T3" fmla="*/ 2 h 82"/>
                  <a:gd name="T4" fmla="*/ 46 w 46"/>
                  <a:gd name="T5" fmla="*/ 82 h 82"/>
                  <a:gd name="T6" fmla="*/ 46 w 46"/>
                  <a:gd name="T7" fmla="*/ 82 h 82"/>
                  <a:gd name="T8" fmla="*/ 37 w 46"/>
                  <a:gd name="T9" fmla="*/ 65 h 82"/>
                  <a:gd name="T10" fmla="*/ 1 w 46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8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7" name="îṡľídè">
                <a:extLst>
                  <a:ext uri="{FF2B5EF4-FFF2-40B4-BE49-F238E27FC236}">
                    <a16:creationId xmlns:a16="http://schemas.microsoft.com/office/drawing/2014/main" id="{843E019E-46E6-4EC5-96CB-31297D807619}"/>
                  </a:ext>
                </a:extLst>
              </p:cNvPr>
              <p:cNvSpPr/>
              <p:nvPr userDrawn="1"/>
            </p:nvSpPr>
            <p:spPr bwMode="auto">
              <a:xfrm>
                <a:off x="1663" y="1764"/>
                <a:ext cx="33" cy="56"/>
              </a:xfrm>
              <a:custGeom>
                <a:avLst/>
                <a:gdLst>
                  <a:gd name="T0" fmla="*/ 1 w 16"/>
                  <a:gd name="T1" fmla="*/ 0 h 27"/>
                  <a:gd name="T2" fmla="*/ 0 w 16"/>
                  <a:gd name="T3" fmla="*/ 1 h 27"/>
                  <a:gd name="T4" fmla="*/ 15 w 16"/>
                  <a:gd name="T5" fmla="*/ 27 h 27"/>
                  <a:gd name="T6" fmla="*/ 16 w 16"/>
                  <a:gd name="T7" fmla="*/ 25 h 27"/>
                  <a:gd name="T8" fmla="*/ 1 w 16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6" y="2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8" name="íśľíḓé">
                <a:extLst>
                  <a:ext uri="{FF2B5EF4-FFF2-40B4-BE49-F238E27FC236}">
                    <a16:creationId xmlns:a16="http://schemas.microsoft.com/office/drawing/2014/main" id="{EC39A328-663D-4D6C-BB3E-DF458714A26D}"/>
                  </a:ext>
                </a:extLst>
              </p:cNvPr>
              <p:cNvSpPr/>
              <p:nvPr userDrawn="1"/>
            </p:nvSpPr>
            <p:spPr bwMode="auto">
              <a:xfrm>
                <a:off x="1798" y="1749"/>
                <a:ext cx="424" cy="242"/>
              </a:xfrm>
              <a:custGeom>
                <a:avLst/>
                <a:gdLst>
                  <a:gd name="T0" fmla="*/ 202 w 203"/>
                  <a:gd name="T1" fmla="*/ 0 h 116"/>
                  <a:gd name="T2" fmla="*/ 202 w 203"/>
                  <a:gd name="T3" fmla="*/ 0 h 116"/>
                  <a:gd name="T4" fmla="*/ 0 w 203"/>
                  <a:gd name="T5" fmla="*/ 115 h 116"/>
                  <a:gd name="T6" fmla="*/ 0 w 203"/>
                  <a:gd name="T7" fmla="*/ 115 h 116"/>
                  <a:gd name="T8" fmla="*/ 0 w 203"/>
                  <a:gd name="T9" fmla="*/ 116 h 116"/>
                  <a:gd name="T10" fmla="*/ 203 w 203"/>
                  <a:gd name="T11" fmla="*/ 1 h 116"/>
                  <a:gd name="T12" fmla="*/ 202 w 203"/>
                  <a:gd name="T13" fmla="*/ 1 h 116"/>
                  <a:gd name="T14" fmla="*/ 202 w 203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3" h="116">
                    <a:moveTo>
                      <a:pt x="202" y="0"/>
                    </a:moveTo>
                    <a:cubicBezTo>
                      <a:pt x="202" y="0"/>
                      <a:pt x="202" y="0"/>
                      <a:pt x="202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6"/>
                      <a:pt x="0" y="116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2" y="1"/>
                      <a:pt x="202" y="1"/>
                      <a:pt x="202" y="1"/>
                    </a:cubicBezTo>
                    <a:cubicBezTo>
                      <a:pt x="202" y="1"/>
                      <a:pt x="202" y="0"/>
                      <a:pt x="20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09" name="ïSḷíḑê">
                <a:extLst>
                  <a:ext uri="{FF2B5EF4-FFF2-40B4-BE49-F238E27FC236}">
                    <a16:creationId xmlns:a16="http://schemas.microsoft.com/office/drawing/2014/main" id="{02F42B08-91F5-4B6B-9A31-1D48067B1401}"/>
                  </a:ext>
                </a:extLst>
              </p:cNvPr>
              <p:cNvSpPr/>
              <p:nvPr userDrawn="1"/>
            </p:nvSpPr>
            <p:spPr bwMode="auto">
              <a:xfrm>
                <a:off x="2103" y="1153"/>
                <a:ext cx="163" cy="89"/>
              </a:xfrm>
              <a:custGeom>
                <a:avLst/>
                <a:gdLst>
                  <a:gd name="T0" fmla="*/ 0 w 78"/>
                  <a:gd name="T1" fmla="*/ 42 h 43"/>
                  <a:gd name="T2" fmla="*/ 0 w 78"/>
                  <a:gd name="T3" fmla="*/ 42 h 43"/>
                  <a:gd name="T4" fmla="*/ 1 w 78"/>
                  <a:gd name="T5" fmla="*/ 43 h 43"/>
                  <a:gd name="T6" fmla="*/ 1 w 78"/>
                  <a:gd name="T7" fmla="*/ 43 h 43"/>
                  <a:gd name="T8" fmla="*/ 0 w 78"/>
                  <a:gd name="T9" fmla="*/ 42 h 43"/>
                  <a:gd name="T10" fmla="*/ 77 w 78"/>
                  <a:gd name="T11" fmla="*/ 0 h 43"/>
                  <a:gd name="T12" fmla="*/ 2 w 78"/>
                  <a:gd name="T13" fmla="*/ 41 h 43"/>
                  <a:gd name="T14" fmla="*/ 2 w 78"/>
                  <a:gd name="T15" fmla="*/ 42 h 43"/>
                  <a:gd name="T16" fmla="*/ 78 w 78"/>
                  <a:gd name="T17" fmla="*/ 2 h 43"/>
                  <a:gd name="T18" fmla="*/ 78 w 78"/>
                  <a:gd name="T19" fmla="*/ 1 h 43"/>
                  <a:gd name="T20" fmla="*/ 77 w 78"/>
                  <a:gd name="T21" fmla="*/ 1 h 43"/>
                  <a:gd name="T22" fmla="*/ 77 w 78"/>
                  <a:gd name="T23" fmla="*/ 0 h 43"/>
                  <a:gd name="T24" fmla="*/ 77 w 78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43">
                    <a:moveTo>
                      <a:pt x="0" y="42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2"/>
                      <a:pt x="0" y="42"/>
                      <a:pt x="0" y="42"/>
                    </a:cubicBezTo>
                    <a:moveTo>
                      <a:pt x="77" y="0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7" y="1"/>
                    </a:cubicBezTo>
                    <a:cubicBezTo>
                      <a:pt x="77" y="1"/>
                      <a:pt x="77" y="1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0" name="íṡḷîḓê">
                <a:extLst>
                  <a:ext uri="{FF2B5EF4-FFF2-40B4-BE49-F238E27FC236}">
                    <a16:creationId xmlns:a16="http://schemas.microsoft.com/office/drawing/2014/main" id="{4EC80017-13CF-4E27-8BBA-6B87D012E168}"/>
                  </a:ext>
                </a:extLst>
              </p:cNvPr>
              <p:cNvSpPr/>
              <p:nvPr userDrawn="1"/>
            </p:nvSpPr>
            <p:spPr bwMode="auto">
              <a:xfrm>
                <a:off x="1986" y="1238"/>
                <a:ext cx="121" cy="67"/>
              </a:xfrm>
              <a:custGeom>
                <a:avLst/>
                <a:gdLst>
                  <a:gd name="T0" fmla="*/ 10 w 58"/>
                  <a:gd name="T1" fmla="*/ 26 h 32"/>
                  <a:gd name="T2" fmla="*/ 0 w 58"/>
                  <a:gd name="T3" fmla="*/ 31 h 32"/>
                  <a:gd name="T4" fmla="*/ 0 w 58"/>
                  <a:gd name="T5" fmla="*/ 31 h 32"/>
                  <a:gd name="T6" fmla="*/ 1 w 58"/>
                  <a:gd name="T7" fmla="*/ 32 h 32"/>
                  <a:gd name="T8" fmla="*/ 10 w 58"/>
                  <a:gd name="T9" fmla="*/ 27 h 32"/>
                  <a:gd name="T10" fmla="*/ 10 w 58"/>
                  <a:gd name="T11" fmla="*/ 26 h 32"/>
                  <a:gd name="T12" fmla="*/ 56 w 58"/>
                  <a:gd name="T13" fmla="*/ 1 h 32"/>
                  <a:gd name="T14" fmla="*/ 11 w 58"/>
                  <a:gd name="T15" fmla="*/ 25 h 32"/>
                  <a:gd name="T16" fmla="*/ 11 w 58"/>
                  <a:gd name="T17" fmla="*/ 26 h 32"/>
                  <a:gd name="T18" fmla="*/ 57 w 58"/>
                  <a:gd name="T19" fmla="*/ 2 h 32"/>
                  <a:gd name="T20" fmla="*/ 56 w 58"/>
                  <a:gd name="T21" fmla="*/ 1 h 32"/>
                  <a:gd name="T22" fmla="*/ 58 w 58"/>
                  <a:gd name="T23" fmla="*/ 0 h 32"/>
                  <a:gd name="T24" fmla="*/ 56 w 58"/>
                  <a:gd name="T25" fmla="*/ 1 h 32"/>
                  <a:gd name="T26" fmla="*/ 57 w 58"/>
                  <a:gd name="T27" fmla="*/ 2 h 32"/>
                  <a:gd name="T28" fmla="*/ 58 w 58"/>
                  <a:gd name="T29" fmla="*/ 1 h 32"/>
                  <a:gd name="T30" fmla="*/ 58 w 58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32">
                    <a:moveTo>
                      <a:pt x="10" y="26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1" y="32"/>
                      <a:pt x="1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6"/>
                      <a:pt x="10" y="26"/>
                      <a:pt x="10" y="26"/>
                    </a:cubicBezTo>
                    <a:moveTo>
                      <a:pt x="56" y="1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1"/>
                      <a:pt x="56" y="1"/>
                      <a:pt x="56" y="1"/>
                    </a:cubicBezTo>
                    <a:moveTo>
                      <a:pt x="58" y="0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1"/>
                      <a:pt x="57" y="2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1"/>
                      <a:pt x="58" y="0"/>
                      <a:pt x="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1" name="íṣliďé">
                <a:extLst>
                  <a:ext uri="{FF2B5EF4-FFF2-40B4-BE49-F238E27FC236}">
                    <a16:creationId xmlns:a16="http://schemas.microsoft.com/office/drawing/2014/main" id="{A8F91A3E-0E0C-4D2A-890B-E4CBFABE69F8}"/>
                  </a:ext>
                </a:extLst>
              </p:cNvPr>
              <p:cNvSpPr/>
              <p:nvPr userDrawn="1"/>
            </p:nvSpPr>
            <p:spPr bwMode="auto">
              <a:xfrm>
                <a:off x="1945" y="1307"/>
                <a:ext cx="33" cy="21"/>
              </a:xfrm>
              <a:custGeom>
                <a:avLst/>
                <a:gdLst>
                  <a:gd name="T0" fmla="*/ 15 w 16"/>
                  <a:gd name="T1" fmla="*/ 0 h 10"/>
                  <a:gd name="T2" fmla="*/ 0 w 16"/>
                  <a:gd name="T3" fmla="*/ 9 h 10"/>
                  <a:gd name="T4" fmla="*/ 1 w 16"/>
                  <a:gd name="T5" fmla="*/ 10 h 10"/>
                  <a:gd name="T6" fmla="*/ 16 w 16"/>
                  <a:gd name="T7" fmla="*/ 2 h 10"/>
                  <a:gd name="T8" fmla="*/ 16 w 16"/>
                  <a:gd name="T9" fmla="*/ 1 h 10"/>
                  <a:gd name="T10" fmla="*/ 15 w 1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0">
                    <a:moveTo>
                      <a:pt x="1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5" y="1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2" name="íšḻidé">
                <a:extLst>
                  <a:ext uri="{FF2B5EF4-FFF2-40B4-BE49-F238E27FC236}">
                    <a16:creationId xmlns:a16="http://schemas.microsoft.com/office/drawing/2014/main" id="{C9781E1A-E6CA-45D5-84A1-CA374A0B1C74}"/>
                  </a:ext>
                </a:extLst>
              </p:cNvPr>
              <p:cNvSpPr/>
              <p:nvPr userDrawn="1"/>
            </p:nvSpPr>
            <p:spPr bwMode="auto">
              <a:xfrm>
                <a:off x="1853" y="1330"/>
                <a:ext cx="85" cy="52"/>
              </a:xfrm>
              <a:custGeom>
                <a:avLst/>
                <a:gdLst>
                  <a:gd name="T0" fmla="*/ 41 w 41"/>
                  <a:gd name="T1" fmla="*/ 0 h 25"/>
                  <a:gd name="T2" fmla="*/ 0 w 41"/>
                  <a:gd name="T3" fmla="*/ 24 h 25"/>
                  <a:gd name="T4" fmla="*/ 1 w 41"/>
                  <a:gd name="T5" fmla="*/ 25 h 25"/>
                  <a:gd name="T6" fmla="*/ 41 w 41"/>
                  <a:gd name="T7" fmla="*/ 2 h 25"/>
                  <a:gd name="T8" fmla="*/ 41 w 41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41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1"/>
                      <a:pt x="41" y="1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3" name="ísľîḑê">
                <a:extLst>
                  <a:ext uri="{FF2B5EF4-FFF2-40B4-BE49-F238E27FC236}">
                    <a16:creationId xmlns:a16="http://schemas.microsoft.com/office/drawing/2014/main" id="{862D0125-F073-4F00-860E-B2508802FF66}"/>
                  </a:ext>
                </a:extLst>
              </p:cNvPr>
              <p:cNvSpPr/>
              <p:nvPr userDrawn="1"/>
            </p:nvSpPr>
            <p:spPr bwMode="auto">
              <a:xfrm>
                <a:off x="1938" y="1328"/>
                <a:ext cx="7" cy="6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1 h 3"/>
                  <a:gd name="T4" fmla="*/ 0 w 3"/>
                  <a:gd name="T5" fmla="*/ 3 h 3"/>
                  <a:gd name="T6" fmla="*/ 3 w 3"/>
                  <a:gd name="T7" fmla="*/ 1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4" name="îšlïḋé">
                <a:extLst>
                  <a:ext uri="{FF2B5EF4-FFF2-40B4-BE49-F238E27FC236}">
                    <a16:creationId xmlns:a16="http://schemas.microsoft.com/office/drawing/2014/main" id="{0E020E05-3838-4DE3-B001-2C1BF6E9EB30}"/>
                  </a:ext>
                </a:extLst>
              </p:cNvPr>
              <p:cNvSpPr/>
              <p:nvPr userDrawn="1"/>
            </p:nvSpPr>
            <p:spPr bwMode="auto">
              <a:xfrm>
                <a:off x="1550" y="1380"/>
                <a:ext cx="303" cy="175"/>
              </a:xfrm>
              <a:custGeom>
                <a:avLst/>
                <a:gdLst>
                  <a:gd name="T0" fmla="*/ 144 w 145"/>
                  <a:gd name="T1" fmla="*/ 0 h 84"/>
                  <a:gd name="T2" fmla="*/ 0 w 145"/>
                  <a:gd name="T3" fmla="*/ 83 h 84"/>
                  <a:gd name="T4" fmla="*/ 1 w 145"/>
                  <a:gd name="T5" fmla="*/ 84 h 84"/>
                  <a:gd name="T6" fmla="*/ 1 w 145"/>
                  <a:gd name="T7" fmla="*/ 84 h 84"/>
                  <a:gd name="T8" fmla="*/ 3 w 145"/>
                  <a:gd name="T9" fmla="*/ 84 h 84"/>
                  <a:gd name="T10" fmla="*/ 145 w 145"/>
                  <a:gd name="T11" fmla="*/ 2 h 84"/>
                  <a:gd name="T12" fmla="*/ 144 w 145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84">
                    <a:moveTo>
                      <a:pt x="144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83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4" y="0"/>
                      <a:pt x="144" y="0"/>
                      <a:pt x="14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5" name="isḻîḓé">
                <a:extLst>
                  <a:ext uri="{FF2B5EF4-FFF2-40B4-BE49-F238E27FC236}">
                    <a16:creationId xmlns:a16="http://schemas.microsoft.com/office/drawing/2014/main" id="{653B8BA6-DD71-43DA-814C-88B7D1BC68C6}"/>
                  </a:ext>
                </a:extLst>
              </p:cNvPr>
              <p:cNvSpPr/>
              <p:nvPr userDrawn="1"/>
            </p:nvSpPr>
            <p:spPr bwMode="auto">
              <a:xfrm>
                <a:off x="1880" y="986"/>
                <a:ext cx="100" cy="313"/>
              </a:xfrm>
              <a:custGeom>
                <a:avLst/>
                <a:gdLst>
                  <a:gd name="T0" fmla="*/ 42 w 48"/>
                  <a:gd name="T1" fmla="*/ 132 h 150"/>
                  <a:gd name="T2" fmla="*/ 47 w 48"/>
                  <a:gd name="T3" fmla="*/ 150 h 150"/>
                  <a:gd name="T4" fmla="*/ 48 w 48"/>
                  <a:gd name="T5" fmla="*/ 150 h 150"/>
                  <a:gd name="T6" fmla="*/ 48 w 48"/>
                  <a:gd name="T7" fmla="*/ 149 h 150"/>
                  <a:gd name="T8" fmla="*/ 44 w 48"/>
                  <a:gd name="T9" fmla="*/ 134 h 150"/>
                  <a:gd name="T10" fmla="*/ 42 w 48"/>
                  <a:gd name="T11" fmla="*/ 132 h 150"/>
                  <a:gd name="T12" fmla="*/ 38 w 48"/>
                  <a:gd name="T13" fmla="*/ 117 h 150"/>
                  <a:gd name="T14" fmla="*/ 37 w 48"/>
                  <a:gd name="T15" fmla="*/ 117 h 150"/>
                  <a:gd name="T16" fmla="*/ 39 w 48"/>
                  <a:gd name="T17" fmla="*/ 125 h 150"/>
                  <a:gd name="T18" fmla="*/ 40 w 48"/>
                  <a:gd name="T19" fmla="*/ 125 h 150"/>
                  <a:gd name="T20" fmla="*/ 40 w 48"/>
                  <a:gd name="T21" fmla="*/ 124 h 150"/>
                  <a:gd name="T22" fmla="*/ 40 w 48"/>
                  <a:gd name="T23" fmla="*/ 123 h 150"/>
                  <a:gd name="T24" fmla="*/ 39 w 48"/>
                  <a:gd name="T25" fmla="*/ 122 h 150"/>
                  <a:gd name="T26" fmla="*/ 40 w 48"/>
                  <a:gd name="T27" fmla="*/ 122 h 150"/>
                  <a:gd name="T28" fmla="*/ 38 w 48"/>
                  <a:gd name="T29" fmla="*/ 117 h 150"/>
                  <a:gd name="T30" fmla="*/ 24 w 48"/>
                  <a:gd name="T31" fmla="*/ 78 h 150"/>
                  <a:gd name="T32" fmla="*/ 30 w 48"/>
                  <a:gd name="T33" fmla="*/ 97 h 150"/>
                  <a:gd name="T34" fmla="*/ 32 w 48"/>
                  <a:gd name="T35" fmla="*/ 99 h 150"/>
                  <a:gd name="T36" fmla="*/ 26 w 48"/>
                  <a:gd name="T37" fmla="*/ 78 h 150"/>
                  <a:gd name="T38" fmla="*/ 24 w 48"/>
                  <a:gd name="T39" fmla="*/ 78 h 150"/>
                  <a:gd name="T40" fmla="*/ 0 w 48"/>
                  <a:gd name="T41" fmla="*/ 0 h 150"/>
                  <a:gd name="T42" fmla="*/ 0 w 48"/>
                  <a:gd name="T43" fmla="*/ 0 h 150"/>
                  <a:gd name="T44" fmla="*/ 0 w 48"/>
                  <a:gd name="T45" fmla="*/ 0 h 150"/>
                  <a:gd name="T46" fmla="*/ 24 w 48"/>
                  <a:gd name="T47" fmla="*/ 76 h 150"/>
                  <a:gd name="T48" fmla="*/ 25 w 48"/>
                  <a:gd name="T49" fmla="*/ 76 h 150"/>
                  <a:gd name="T50" fmla="*/ 4 w 48"/>
                  <a:gd name="T51" fmla="*/ 11 h 150"/>
                  <a:gd name="T52" fmla="*/ 0 w 48"/>
                  <a:gd name="T5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150">
                    <a:moveTo>
                      <a:pt x="42" y="132"/>
                    </a:move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8" y="150"/>
                      <a:pt x="48" y="150"/>
                    </a:cubicBezTo>
                    <a:cubicBezTo>
                      <a:pt x="48" y="150"/>
                      <a:pt x="48" y="150"/>
                      <a:pt x="48" y="149"/>
                    </a:cubicBezTo>
                    <a:cubicBezTo>
                      <a:pt x="44" y="134"/>
                      <a:pt x="44" y="134"/>
                      <a:pt x="44" y="134"/>
                    </a:cubicBezTo>
                    <a:cubicBezTo>
                      <a:pt x="43" y="134"/>
                      <a:pt x="42" y="133"/>
                      <a:pt x="42" y="132"/>
                    </a:cubicBezTo>
                    <a:moveTo>
                      <a:pt x="38" y="117"/>
                    </a:moveTo>
                    <a:cubicBezTo>
                      <a:pt x="38" y="117"/>
                      <a:pt x="37" y="117"/>
                      <a:pt x="37" y="117"/>
                    </a:cubicBezTo>
                    <a:cubicBezTo>
                      <a:pt x="39" y="125"/>
                      <a:pt x="39" y="125"/>
                      <a:pt x="39" y="125"/>
                    </a:cubicBezTo>
                    <a:cubicBezTo>
                      <a:pt x="40" y="125"/>
                      <a:pt x="40" y="125"/>
                      <a:pt x="40" y="125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3"/>
                      <a:pt x="39" y="122"/>
                      <a:pt x="39" y="122"/>
                    </a:cubicBezTo>
                    <a:cubicBezTo>
                      <a:pt x="39" y="122"/>
                      <a:pt x="39" y="122"/>
                      <a:pt x="40" y="122"/>
                    </a:cubicBezTo>
                    <a:cubicBezTo>
                      <a:pt x="38" y="117"/>
                      <a:pt x="38" y="117"/>
                      <a:pt x="38" y="117"/>
                    </a:cubicBezTo>
                    <a:moveTo>
                      <a:pt x="24" y="78"/>
                    </a:moveTo>
                    <a:cubicBezTo>
                      <a:pt x="30" y="97"/>
                      <a:pt x="30" y="97"/>
                      <a:pt x="30" y="97"/>
                    </a:cubicBezTo>
                    <a:cubicBezTo>
                      <a:pt x="31" y="98"/>
                      <a:pt x="32" y="98"/>
                      <a:pt x="32" y="99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4" y="78"/>
                      <a:pt x="24" y="78"/>
                      <a:pt x="24" y="7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6" name="îSļîdè">
                <a:extLst>
                  <a:ext uri="{FF2B5EF4-FFF2-40B4-BE49-F238E27FC236}">
                    <a16:creationId xmlns:a16="http://schemas.microsoft.com/office/drawing/2014/main" id="{10DAC385-EDF1-4A3B-94D2-1B711E5419F2}"/>
                  </a:ext>
                </a:extLst>
              </p:cNvPr>
              <p:cNvSpPr/>
              <p:nvPr userDrawn="1"/>
            </p:nvSpPr>
            <p:spPr bwMode="auto">
              <a:xfrm>
                <a:off x="1961" y="1240"/>
                <a:ext cx="21" cy="61"/>
              </a:xfrm>
              <a:custGeom>
                <a:avLst/>
                <a:gdLst>
                  <a:gd name="T0" fmla="*/ 9 w 10"/>
                  <a:gd name="T1" fmla="*/ 27 h 29"/>
                  <a:gd name="T2" fmla="*/ 9 w 10"/>
                  <a:gd name="T3" fmla="*/ 28 h 29"/>
                  <a:gd name="T4" fmla="*/ 8 w 10"/>
                  <a:gd name="T5" fmla="*/ 28 h 29"/>
                  <a:gd name="T6" fmla="*/ 9 w 10"/>
                  <a:gd name="T7" fmla="*/ 29 h 29"/>
                  <a:gd name="T8" fmla="*/ 10 w 10"/>
                  <a:gd name="T9" fmla="*/ 29 h 29"/>
                  <a:gd name="T10" fmla="*/ 10 w 10"/>
                  <a:gd name="T11" fmla="*/ 29 h 29"/>
                  <a:gd name="T12" fmla="*/ 9 w 10"/>
                  <a:gd name="T13" fmla="*/ 27 h 29"/>
                  <a:gd name="T14" fmla="*/ 1 w 10"/>
                  <a:gd name="T15" fmla="*/ 2 h 29"/>
                  <a:gd name="T16" fmla="*/ 1 w 10"/>
                  <a:gd name="T17" fmla="*/ 3 h 29"/>
                  <a:gd name="T18" fmla="*/ 0 w 10"/>
                  <a:gd name="T19" fmla="*/ 3 h 29"/>
                  <a:gd name="T20" fmla="*/ 3 w 10"/>
                  <a:gd name="T21" fmla="*/ 10 h 29"/>
                  <a:gd name="T22" fmla="*/ 5 w 10"/>
                  <a:gd name="T23" fmla="*/ 12 h 29"/>
                  <a:gd name="T24" fmla="*/ 1 w 10"/>
                  <a:gd name="T25" fmla="*/ 2 h 29"/>
                  <a:gd name="T26" fmla="*/ 0 w 10"/>
                  <a:gd name="T27" fmla="*/ 0 h 29"/>
                  <a:gd name="T28" fmla="*/ 1 w 10"/>
                  <a:gd name="T29" fmla="*/ 1 h 29"/>
                  <a:gd name="T30" fmla="*/ 1 w 10"/>
                  <a:gd name="T31" fmla="*/ 0 h 29"/>
                  <a:gd name="T32" fmla="*/ 0 w 10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29">
                    <a:moveTo>
                      <a:pt x="9" y="27"/>
                    </a:moveTo>
                    <a:cubicBezTo>
                      <a:pt x="9" y="28"/>
                      <a:pt x="9" y="28"/>
                      <a:pt x="9" y="28"/>
                    </a:cubicBezTo>
                    <a:cubicBezTo>
                      <a:pt x="9" y="28"/>
                      <a:pt x="8" y="28"/>
                      <a:pt x="8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7"/>
                      <a:pt x="9" y="27"/>
                      <a:pt x="9" y="27"/>
                    </a:cubicBezTo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2"/>
                      <a:pt x="5" y="1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7" name="iSľîdê">
                <a:extLst>
                  <a:ext uri="{FF2B5EF4-FFF2-40B4-BE49-F238E27FC236}">
                    <a16:creationId xmlns:a16="http://schemas.microsoft.com/office/drawing/2014/main" id="{AEB2770C-6C71-4802-BBAE-54B8A8637C8F}"/>
                  </a:ext>
                </a:extLst>
              </p:cNvPr>
              <p:cNvSpPr/>
              <p:nvPr userDrawn="1"/>
            </p:nvSpPr>
            <p:spPr bwMode="auto">
              <a:xfrm>
                <a:off x="1942" y="1188"/>
                <a:ext cx="17" cy="42"/>
              </a:xfrm>
              <a:custGeom>
                <a:avLst/>
                <a:gdLst>
                  <a:gd name="T0" fmla="*/ 0 w 8"/>
                  <a:gd name="T1" fmla="*/ 0 h 20"/>
                  <a:gd name="T2" fmla="*/ 7 w 8"/>
                  <a:gd name="T3" fmla="*/ 20 h 20"/>
                  <a:gd name="T4" fmla="*/ 8 w 8"/>
                  <a:gd name="T5" fmla="*/ 20 h 20"/>
                  <a:gd name="T6" fmla="*/ 2 w 8"/>
                  <a:gd name="T7" fmla="*/ 2 h 20"/>
                  <a:gd name="T8" fmla="*/ 0 w 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0">
                    <a:moveTo>
                      <a:pt x="0" y="0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8" name="îšḻiďè">
                <a:extLst>
                  <a:ext uri="{FF2B5EF4-FFF2-40B4-BE49-F238E27FC236}">
                    <a16:creationId xmlns:a16="http://schemas.microsoft.com/office/drawing/2014/main" id="{65F26A94-5D40-4366-80A3-48BE11085797}"/>
                  </a:ext>
                </a:extLst>
              </p:cNvPr>
              <p:cNvSpPr/>
              <p:nvPr userDrawn="1"/>
            </p:nvSpPr>
            <p:spPr bwMode="auto">
              <a:xfrm>
                <a:off x="1995" y="1330"/>
                <a:ext cx="23" cy="37"/>
              </a:xfrm>
              <a:custGeom>
                <a:avLst/>
                <a:gdLst>
                  <a:gd name="T0" fmla="*/ 0 w 11"/>
                  <a:gd name="T1" fmla="*/ 0 h 18"/>
                  <a:gd name="T2" fmla="*/ 0 w 11"/>
                  <a:gd name="T3" fmla="*/ 1 h 18"/>
                  <a:gd name="T4" fmla="*/ 9 w 11"/>
                  <a:gd name="T5" fmla="*/ 18 h 18"/>
                  <a:gd name="T6" fmla="*/ 11 w 11"/>
                  <a:gd name="T7" fmla="*/ 18 h 18"/>
                  <a:gd name="T8" fmla="*/ 5 w 11"/>
                  <a:gd name="T9" fmla="*/ 8 h 18"/>
                  <a:gd name="T10" fmla="*/ 0 w 11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19" name="íŝḷïdê">
                <a:extLst>
                  <a:ext uri="{FF2B5EF4-FFF2-40B4-BE49-F238E27FC236}">
                    <a16:creationId xmlns:a16="http://schemas.microsoft.com/office/drawing/2014/main" id="{A6E045AD-CE4D-45D3-8755-6DE8F4C45DF0}"/>
                  </a:ext>
                </a:extLst>
              </p:cNvPr>
              <p:cNvSpPr/>
              <p:nvPr userDrawn="1"/>
            </p:nvSpPr>
            <p:spPr bwMode="auto">
              <a:xfrm>
                <a:off x="1984" y="1313"/>
                <a:ext cx="159" cy="282"/>
              </a:xfrm>
              <a:custGeom>
                <a:avLst/>
                <a:gdLst>
                  <a:gd name="T0" fmla="*/ 42 w 76"/>
                  <a:gd name="T1" fmla="*/ 73 h 135"/>
                  <a:gd name="T2" fmla="*/ 41 w 76"/>
                  <a:gd name="T3" fmla="*/ 75 h 135"/>
                  <a:gd name="T4" fmla="*/ 74 w 76"/>
                  <a:gd name="T5" fmla="*/ 135 h 135"/>
                  <a:gd name="T6" fmla="*/ 76 w 76"/>
                  <a:gd name="T7" fmla="*/ 135 h 135"/>
                  <a:gd name="T8" fmla="*/ 42 w 76"/>
                  <a:gd name="T9" fmla="*/ 73 h 135"/>
                  <a:gd name="T10" fmla="*/ 41 w 76"/>
                  <a:gd name="T11" fmla="*/ 72 h 135"/>
                  <a:gd name="T12" fmla="*/ 40 w 76"/>
                  <a:gd name="T13" fmla="*/ 73 h 135"/>
                  <a:gd name="T14" fmla="*/ 40 w 76"/>
                  <a:gd name="T15" fmla="*/ 73 h 135"/>
                  <a:gd name="T16" fmla="*/ 41 w 76"/>
                  <a:gd name="T17" fmla="*/ 72 h 135"/>
                  <a:gd name="T18" fmla="*/ 41 w 76"/>
                  <a:gd name="T19" fmla="*/ 72 h 135"/>
                  <a:gd name="T20" fmla="*/ 40 w 76"/>
                  <a:gd name="T21" fmla="*/ 70 h 135"/>
                  <a:gd name="T22" fmla="*/ 39 w 76"/>
                  <a:gd name="T23" fmla="*/ 70 h 135"/>
                  <a:gd name="T24" fmla="*/ 39 w 76"/>
                  <a:gd name="T25" fmla="*/ 71 h 135"/>
                  <a:gd name="T26" fmla="*/ 40 w 76"/>
                  <a:gd name="T27" fmla="*/ 70 h 135"/>
                  <a:gd name="T28" fmla="*/ 40 w 76"/>
                  <a:gd name="T29" fmla="*/ 70 h 135"/>
                  <a:gd name="T30" fmla="*/ 32 w 76"/>
                  <a:gd name="T31" fmla="*/ 58 h 135"/>
                  <a:gd name="T32" fmla="*/ 38 w 76"/>
                  <a:gd name="T33" fmla="*/ 69 h 135"/>
                  <a:gd name="T34" fmla="*/ 39 w 76"/>
                  <a:gd name="T35" fmla="*/ 69 h 135"/>
                  <a:gd name="T36" fmla="*/ 35 w 76"/>
                  <a:gd name="T37" fmla="*/ 61 h 135"/>
                  <a:gd name="T38" fmla="*/ 32 w 76"/>
                  <a:gd name="T39" fmla="*/ 58 h 135"/>
                  <a:gd name="T40" fmla="*/ 16 w 76"/>
                  <a:gd name="T41" fmla="*/ 26 h 135"/>
                  <a:gd name="T42" fmla="*/ 14 w 76"/>
                  <a:gd name="T43" fmla="*/ 26 h 135"/>
                  <a:gd name="T44" fmla="*/ 30 w 76"/>
                  <a:gd name="T45" fmla="*/ 54 h 135"/>
                  <a:gd name="T46" fmla="*/ 33 w 76"/>
                  <a:gd name="T47" fmla="*/ 57 h 135"/>
                  <a:gd name="T48" fmla="*/ 16 w 76"/>
                  <a:gd name="T49" fmla="*/ 26 h 135"/>
                  <a:gd name="T50" fmla="*/ 0 w 76"/>
                  <a:gd name="T51" fmla="*/ 0 h 135"/>
                  <a:gd name="T52" fmla="*/ 0 w 76"/>
                  <a:gd name="T53" fmla="*/ 0 h 135"/>
                  <a:gd name="T54" fmla="*/ 5 w 76"/>
                  <a:gd name="T55" fmla="*/ 9 h 135"/>
                  <a:gd name="T56" fmla="*/ 5 w 76"/>
                  <a:gd name="T57" fmla="*/ 8 h 135"/>
                  <a:gd name="T58" fmla="*/ 0 w 76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6" h="135">
                    <a:moveTo>
                      <a:pt x="42" y="73"/>
                    </a:moveTo>
                    <a:cubicBezTo>
                      <a:pt x="41" y="75"/>
                      <a:pt x="41" y="75"/>
                      <a:pt x="41" y="75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42" y="73"/>
                      <a:pt x="42" y="73"/>
                      <a:pt x="42" y="73"/>
                    </a:cubicBezTo>
                    <a:moveTo>
                      <a:pt x="41" y="72"/>
                    </a:moveTo>
                    <a:cubicBezTo>
                      <a:pt x="40" y="73"/>
                      <a:pt x="40" y="73"/>
                      <a:pt x="40" y="73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1" y="72"/>
                      <a:pt x="41" y="72"/>
                      <a:pt x="41" y="72"/>
                    </a:cubicBezTo>
                    <a:moveTo>
                      <a:pt x="40" y="70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moveTo>
                      <a:pt x="32" y="58"/>
                    </a:moveTo>
                    <a:cubicBezTo>
                      <a:pt x="38" y="69"/>
                      <a:pt x="38" y="69"/>
                      <a:pt x="38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2" y="58"/>
                      <a:pt x="32" y="58"/>
                      <a:pt x="32" y="58"/>
                    </a:cubicBezTo>
                    <a:moveTo>
                      <a:pt x="16" y="26"/>
                    </a:moveTo>
                    <a:cubicBezTo>
                      <a:pt x="15" y="26"/>
                      <a:pt x="15" y="26"/>
                      <a:pt x="14" y="26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6" y="26"/>
                      <a:pt x="16" y="26"/>
                      <a:pt x="16" y="2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0" name="îŝlîdê">
                <a:extLst>
                  <a:ext uri="{FF2B5EF4-FFF2-40B4-BE49-F238E27FC236}">
                    <a16:creationId xmlns:a16="http://schemas.microsoft.com/office/drawing/2014/main" id="{4F5D4ECC-B187-4134-8F6B-FEC47FFB4832}"/>
                  </a:ext>
                </a:extLst>
              </p:cNvPr>
              <p:cNvSpPr/>
              <p:nvPr userDrawn="1"/>
            </p:nvSpPr>
            <p:spPr bwMode="auto">
              <a:xfrm>
                <a:off x="2147" y="1605"/>
                <a:ext cx="75" cy="138"/>
              </a:xfrm>
              <a:custGeom>
                <a:avLst/>
                <a:gdLst>
                  <a:gd name="T0" fmla="*/ 0 w 36"/>
                  <a:gd name="T1" fmla="*/ 0 h 66"/>
                  <a:gd name="T2" fmla="*/ 0 w 36"/>
                  <a:gd name="T3" fmla="*/ 2 h 66"/>
                  <a:gd name="T4" fmla="*/ 2 w 36"/>
                  <a:gd name="T5" fmla="*/ 6 h 66"/>
                  <a:gd name="T6" fmla="*/ 2 w 36"/>
                  <a:gd name="T7" fmla="*/ 6 h 66"/>
                  <a:gd name="T8" fmla="*/ 4 w 36"/>
                  <a:gd name="T9" fmla="*/ 6 h 66"/>
                  <a:gd name="T10" fmla="*/ 3 w 36"/>
                  <a:gd name="T11" fmla="*/ 8 h 66"/>
                  <a:gd name="T12" fmla="*/ 35 w 36"/>
                  <a:gd name="T13" fmla="*/ 66 h 66"/>
                  <a:gd name="T14" fmla="*/ 36 w 36"/>
                  <a:gd name="T15" fmla="*/ 66 h 66"/>
                  <a:gd name="T16" fmla="*/ 18 w 36"/>
                  <a:gd name="T17" fmla="*/ 32 h 66"/>
                  <a:gd name="T18" fmla="*/ 0 w 36"/>
                  <a:gd name="T1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66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3" y="7"/>
                      <a:pt x="3" y="8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1" name="ïṣ1íḋe">
                <a:extLst>
                  <a:ext uri="{FF2B5EF4-FFF2-40B4-BE49-F238E27FC236}">
                    <a16:creationId xmlns:a16="http://schemas.microsoft.com/office/drawing/2014/main" id="{CE2769B0-ABC6-4EE1-BBA9-3D66B9A2E039}"/>
                  </a:ext>
                </a:extLst>
              </p:cNvPr>
              <p:cNvSpPr/>
              <p:nvPr userDrawn="1"/>
            </p:nvSpPr>
            <p:spPr bwMode="auto">
              <a:xfrm>
                <a:off x="2141" y="1597"/>
                <a:ext cx="14" cy="25"/>
              </a:xfrm>
              <a:custGeom>
                <a:avLst/>
                <a:gdLst>
                  <a:gd name="T0" fmla="*/ 5 w 7"/>
                  <a:gd name="T1" fmla="*/ 10 h 12"/>
                  <a:gd name="T2" fmla="*/ 5 w 7"/>
                  <a:gd name="T3" fmla="*/ 10 h 12"/>
                  <a:gd name="T4" fmla="*/ 6 w 7"/>
                  <a:gd name="T5" fmla="*/ 12 h 12"/>
                  <a:gd name="T6" fmla="*/ 7 w 7"/>
                  <a:gd name="T7" fmla="*/ 10 h 12"/>
                  <a:gd name="T8" fmla="*/ 5 w 7"/>
                  <a:gd name="T9" fmla="*/ 10 h 12"/>
                  <a:gd name="T10" fmla="*/ 1 w 7"/>
                  <a:gd name="T11" fmla="*/ 0 h 12"/>
                  <a:gd name="T12" fmla="*/ 0 w 7"/>
                  <a:gd name="T13" fmla="*/ 0 h 12"/>
                  <a:gd name="T14" fmla="*/ 3 w 7"/>
                  <a:gd name="T15" fmla="*/ 6 h 12"/>
                  <a:gd name="T16" fmla="*/ 3 w 7"/>
                  <a:gd name="T17" fmla="*/ 4 h 12"/>
                  <a:gd name="T18" fmla="*/ 1 w 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2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7" y="10"/>
                      <a:pt x="7" y="10"/>
                    </a:cubicBezTo>
                    <a:cubicBezTo>
                      <a:pt x="6" y="10"/>
                      <a:pt x="6" y="10"/>
                      <a:pt x="5" y="1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2" name="ïṧ1iḑé">
                <a:extLst>
                  <a:ext uri="{FF2B5EF4-FFF2-40B4-BE49-F238E27FC236}">
                    <a16:creationId xmlns:a16="http://schemas.microsoft.com/office/drawing/2014/main" id="{329704B4-A6D5-4AD3-A7E7-A41469CA8415}"/>
                  </a:ext>
                </a:extLst>
              </p:cNvPr>
              <p:cNvSpPr/>
              <p:nvPr userDrawn="1"/>
            </p:nvSpPr>
            <p:spPr bwMode="auto">
              <a:xfrm>
                <a:off x="1700" y="1801"/>
                <a:ext cx="92" cy="186"/>
              </a:xfrm>
              <a:custGeom>
                <a:avLst/>
                <a:gdLst>
                  <a:gd name="T0" fmla="*/ 0 w 44"/>
                  <a:gd name="T1" fmla="*/ 0 h 89"/>
                  <a:gd name="T2" fmla="*/ 0 w 44"/>
                  <a:gd name="T3" fmla="*/ 1 h 89"/>
                  <a:gd name="T4" fmla="*/ 34 w 44"/>
                  <a:gd name="T5" fmla="*/ 72 h 89"/>
                  <a:gd name="T6" fmla="*/ 44 w 44"/>
                  <a:gd name="T7" fmla="*/ 89 h 89"/>
                  <a:gd name="T8" fmla="*/ 44 w 44"/>
                  <a:gd name="T9" fmla="*/ 89 h 89"/>
                  <a:gd name="T10" fmla="*/ 0 w 44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9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3" name="íšḷídè">
                <a:extLst>
                  <a:ext uri="{FF2B5EF4-FFF2-40B4-BE49-F238E27FC236}">
                    <a16:creationId xmlns:a16="http://schemas.microsoft.com/office/drawing/2014/main" id="{6F57062D-92A0-4227-9E86-6055E6A1E697}"/>
                  </a:ext>
                </a:extLst>
              </p:cNvPr>
              <p:cNvSpPr/>
              <p:nvPr userDrawn="1"/>
            </p:nvSpPr>
            <p:spPr bwMode="auto">
              <a:xfrm>
                <a:off x="1679" y="1761"/>
                <a:ext cx="21" cy="42"/>
              </a:xfrm>
              <a:custGeom>
                <a:avLst/>
                <a:gdLst>
                  <a:gd name="T0" fmla="*/ 1 w 10"/>
                  <a:gd name="T1" fmla="*/ 0 h 20"/>
                  <a:gd name="T2" fmla="*/ 0 w 10"/>
                  <a:gd name="T3" fmla="*/ 0 h 20"/>
                  <a:gd name="T4" fmla="*/ 0 w 10"/>
                  <a:gd name="T5" fmla="*/ 0 h 20"/>
                  <a:gd name="T6" fmla="*/ 10 w 10"/>
                  <a:gd name="T7" fmla="*/ 20 h 20"/>
                  <a:gd name="T8" fmla="*/ 10 w 10"/>
                  <a:gd name="T9" fmla="*/ 19 h 20"/>
                  <a:gd name="T10" fmla="*/ 1 w 10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19"/>
                      <a:pt x="10" y="1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4" name="îş1íḋe">
                <a:extLst>
                  <a:ext uri="{FF2B5EF4-FFF2-40B4-BE49-F238E27FC236}">
                    <a16:creationId xmlns:a16="http://schemas.microsoft.com/office/drawing/2014/main" id="{78A5EBB1-C7E0-4CD1-B557-DE205B799E46}"/>
                  </a:ext>
                </a:extLst>
              </p:cNvPr>
              <p:cNvSpPr/>
              <p:nvPr userDrawn="1"/>
            </p:nvSpPr>
            <p:spPr bwMode="auto">
              <a:xfrm>
                <a:off x="1771" y="1951"/>
                <a:ext cx="21" cy="36"/>
              </a:xfrm>
              <a:custGeom>
                <a:avLst/>
                <a:gdLst>
                  <a:gd name="T0" fmla="*/ 0 w 10"/>
                  <a:gd name="T1" fmla="*/ 0 h 17"/>
                  <a:gd name="T2" fmla="*/ 9 w 10"/>
                  <a:gd name="T3" fmla="*/ 17 h 17"/>
                  <a:gd name="T4" fmla="*/ 9 w 10"/>
                  <a:gd name="T5" fmla="*/ 17 h 17"/>
                  <a:gd name="T6" fmla="*/ 10 w 10"/>
                  <a:gd name="T7" fmla="*/ 17 h 17"/>
                  <a:gd name="T8" fmla="*/ 0 w 10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5" name="ïṧḻîḓè">
                <a:extLst>
                  <a:ext uri="{FF2B5EF4-FFF2-40B4-BE49-F238E27FC236}">
                    <a16:creationId xmlns:a16="http://schemas.microsoft.com/office/drawing/2014/main" id="{FFD61448-7CE1-4D19-ADEC-2A44A68BDAFE}"/>
                  </a:ext>
                </a:extLst>
              </p:cNvPr>
              <p:cNvSpPr/>
              <p:nvPr userDrawn="1"/>
            </p:nvSpPr>
            <p:spPr bwMode="auto">
              <a:xfrm>
                <a:off x="1552" y="1561"/>
                <a:ext cx="4" cy="9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2 w 2"/>
                  <a:gd name="T7" fmla="*/ 4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6" name="iṣḻîḓé">
                <a:extLst>
                  <a:ext uri="{FF2B5EF4-FFF2-40B4-BE49-F238E27FC236}">
                    <a16:creationId xmlns:a16="http://schemas.microsoft.com/office/drawing/2014/main" id="{63208067-ECC5-4E47-8AEF-2C4E58AFF309}"/>
                  </a:ext>
                </a:extLst>
              </p:cNvPr>
              <p:cNvSpPr/>
              <p:nvPr userDrawn="1"/>
            </p:nvSpPr>
            <p:spPr bwMode="auto">
              <a:xfrm>
                <a:off x="1556" y="1570"/>
                <a:ext cx="119" cy="181"/>
              </a:xfrm>
              <a:custGeom>
                <a:avLst/>
                <a:gdLst>
                  <a:gd name="T0" fmla="*/ 0 w 57"/>
                  <a:gd name="T1" fmla="*/ 0 h 87"/>
                  <a:gd name="T2" fmla="*/ 6 w 57"/>
                  <a:gd name="T3" fmla="*/ 11 h 87"/>
                  <a:gd name="T4" fmla="*/ 52 w 57"/>
                  <a:gd name="T5" fmla="*/ 81 h 87"/>
                  <a:gd name="T6" fmla="*/ 56 w 57"/>
                  <a:gd name="T7" fmla="*/ 87 h 87"/>
                  <a:gd name="T8" fmla="*/ 57 w 57"/>
                  <a:gd name="T9" fmla="*/ 86 h 87"/>
                  <a:gd name="T10" fmla="*/ 0 w 57"/>
                  <a:gd name="T11" fmla="*/ 0 h 87"/>
                  <a:gd name="T12" fmla="*/ 0 w 57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87">
                    <a:moveTo>
                      <a:pt x="0" y="0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6" y="87"/>
                      <a:pt x="57" y="86"/>
                      <a:pt x="57" y="8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7" name="îṩļïḋe">
                <a:extLst>
                  <a:ext uri="{FF2B5EF4-FFF2-40B4-BE49-F238E27FC236}">
                    <a16:creationId xmlns:a16="http://schemas.microsoft.com/office/drawing/2014/main" id="{415D5F13-AD68-46B8-AAB8-D554E04FF036}"/>
                  </a:ext>
                </a:extLst>
              </p:cNvPr>
              <p:cNvSpPr/>
              <p:nvPr userDrawn="1"/>
            </p:nvSpPr>
            <p:spPr bwMode="auto">
              <a:xfrm>
                <a:off x="1550" y="1561"/>
                <a:ext cx="6" cy="9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0 w 3"/>
                  <a:gd name="T5" fmla="*/ 1 h 4"/>
                  <a:gd name="T6" fmla="*/ 2 w 3"/>
                  <a:gd name="T7" fmla="*/ 4 h 4"/>
                  <a:gd name="T8" fmla="*/ 3 w 3"/>
                  <a:gd name="T9" fmla="*/ 4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8" name="íṩ1iḑe">
                <a:extLst>
                  <a:ext uri="{FF2B5EF4-FFF2-40B4-BE49-F238E27FC236}">
                    <a16:creationId xmlns:a16="http://schemas.microsoft.com/office/drawing/2014/main" id="{DDC47CD8-70A9-4C71-B6D6-234A0734E566}"/>
                  </a:ext>
                </a:extLst>
              </p:cNvPr>
              <p:cNvSpPr/>
              <p:nvPr userDrawn="1"/>
            </p:nvSpPr>
            <p:spPr bwMode="auto">
              <a:xfrm>
                <a:off x="1554" y="1570"/>
                <a:ext cx="15" cy="23"/>
              </a:xfrm>
              <a:custGeom>
                <a:avLst/>
                <a:gdLst>
                  <a:gd name="T0" fmla="*/ 0 w 7"/>
                  <a:gd name="T1" fmla="*/ 0 h 11"/>
                  <a:gd name="T2" fmla="*/ 7 w 7"/>
                  <a:gd name="T3" fmla="*/ 11 h 11"/>
                  <a:gd name="T4" fmla="*/ 1 w 7"/>
                  <a:gd name="T5" fmla="*/ 0 h 11"/>
                  <a:gd name="T6" fmla="*/ 0 w 7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1">
                    <a:moveTo>
                      <a:pt x="0" y="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29" name="iśḷïďe">
                <a:extLst>
                  <a:ext uri="{FF2B5EF4-FFF2-40B4-BE49-F238E27FC236}">
                    <a16:creationId xmlns:a16="http://schemas.microsoft.com/office/drawing/2014/main" id="{11469FF9-55EC-404D-8867-C794BB8BB267}"/>
                  </a:ext>
                </a:extLst>
              </p:cNvPr>
              <p:cNvSpPr/>
              <p:nvPr userDrawn="1"/>
            </p:nvSpPr>
            <p:spPr bwMode="auto">
              <a:xfrm>
                <a:off x="1909" y="1747"/>
                <a:ext cx="311" cy="6"/>
              </a:xfrm>
              <a:custGeom>
                <a:avLst/>
                <a:gdLst>
                  <a:gd name="T0" fmla="*/ 39 w 149"/>
                  <a:gd name="T1" fmla="*/ 1 h 3"/>
                  <a:gd name="T2" fmla="*/ 1 w 149"/>
                  <a:gd name="T3" fmla="*/ 2 h 3"/>
                  <a:gd name="T4" fmla="*/ 0 w 149"/>
                  <a:gd name="T5" fmla="*/ 3 h 3"/>
                  <a:gd name="T6" fmla="*/ 38 w 149"/>
                  <a:gd name="T7" fmla="*/ 3 h 3"/>
                  <a:gd name="T8" fmla="*/ 39 w 149"/>
                  <a:gd name="T9" fmla="*/ 1 h 3"/>
                  <a:gd name="T10" fmla="*/ 148 w 149"/>
                  <a:gd name="T11" fmla="*/ 0 h 3"/>
                  <a:gd name="T12" fmla="*/ 79 w 149"/>
                  <a:gd name="T13" fmla="*/ 1 h 3"/>
                  <a:gd name="T14" fmla="*/ 79 w 149"/>
                  <a:gd name="T15" fmla="*/ 2 h 3"/>
                  <a:gd name="T16" fmla="*/ 149 w 149"/>
                  <a:gd name="T17" fmla="*/ 1 h 3"/>
                  <a:gd name="T18" fmla="*/ 149 w 149"/>
                  <a:gd name="T19" fmla="*/ 1 h 3"/>
                  <a:gd name="T20" fmla="*/ 149 w 149"/>
                  <a:gd name="T21" fmla="*/ 0 h 3"/>
                  <a:gd name="T22" fmla="*/ 149 w 149"/>
                  <a:gd name="T23" fmla="*/ 0 h 3"/>
                  <a:gd name="T24" fmla="*/ 149 w 149"/>
                  <a:gd name="T25" fmla="*/ 0 h 3"/>
                  <a:gd name="T26" fmla="*/ 149 w 149"/>
                  <a:gd name="T27" fmla="*/ 0 h 3"/>
                  <a:gd name="T28" fmla="*/ 149 w 149"/>
                  <a:gd name="T29" fmla="*/ 0 h 3"/>
                  <a:gd name="T30" fmla="*/ 149 w 149"/>
                  <a:gd name="T31" fmla="*/ 0 h 3"/>
                  <a:gd name="T32" fmla="*/ 148 w 149"/>
                  <a:gd name="T3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" h="3">
                    <a:moveTo>
                      <a:pt x="39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2"/>
                      <a:pt x="38" y="2"/>
                      <a:pt x="39" y="1"/>
                    </a:cubicBezTo>
                    <a:moveTo>
                      <a:pt x="148" y="0"/>
                    </a:moveTo>
                    <a:cubicBezTo>
                      <a:pt x="79" y="1"/>
                      <a:pt x="79" y="1"/>
                      <a:pt x="79" y="1"/>
                    </a:cubicBezTo>
                    <a:cubicBezTo>
                      <a:pt x="79" y="1"/>
                      <a:pt x="79" y="2"/>
                      <a:pt x="79" y="2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9" y="1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8" y="0"/>
                      <a:pt x="148" y="0"/>
                      <a:pt x="1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0" name="îṡlïḍé">
                <a:extLst>
                  <a:ext uri="{FF2B5EF4-FFF2-40B4-BE49-F238E27FC236}">
                    <a16:creationId xmlns:a16="http://schemas.microsoft.com/office/drawing/2014/main" id="{71CEE1D2-47B0-4F03-A6CB-820478F07ACA}"/>
                  </a:ext>
                </a:extLst>
              </p:cNvPr>
              <p:cNvSpPr/>
              <p:nvPr userDrawn="1"/>
            </p:nvSpPr>
            <p:spPr bwMode="auto">
              <a:xfrm>
                <a:off x="1988" y="1749"/>
                <a:ext cx="86" cy="4"/>
              </a:xfrm>
              <a:custGeom>
                <a:avLst/>
                <a:gdLst>
                  <a:gd name="T0" fmla="*/ 41 w 41"/>
                  <a:gd name="T1" fmla="*/ 0 h 2"/>
                  <a:gd name="T2" fmla="*/ 1 w 41"/>
                  <a:gd name="T3" fmla="*/ 0 h 2"/>
                  <a:gd name="T4" fmla="*/ 0 w 41"/>
                  <a:gd name="T5" fmla="*/ 2 h 2"/>
                  <a:gd name="T6" fmla="*/ 41 w 41"/>
                  <a:gd name="T7" fmla="*/ 1 h 2"/>
                  <a:gd name="T8" fmla="*/ 41 w 4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">
                    <a:moveTo>
                      <a:pt x="4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1" name="iṡḻïḓê">
                <a:extLst>
                  <a:ext uri="{FF2B5EF4-FFF2-40B4-BE49-F238E27FC236}">
                    <a16:creationId xmlns:a16="http://schemas.microsoft.com/office/drawing/2014/main" id="{248DE161-A017-467B-BDA5-38158270EC0A}"/>
                  </a:ext>
                </a:extLst>
              </p:cNvPr>
              <p:cNvSpPr/>
              <p:nvPr userDrawn="1"/>
            </p:nvSpPr>
            <p:spPr bwMode="auto">
              <a:xfrm>
                <a:off x="1698" y="1751"/>
                <a:ext cx="209" cy="6"/>
              </a:xfrm>
              <a:custGeom>
                <a:avLst/>
                <a:gdLst>
                  <a:gd name="T0" fmla="*/ 0 w 100"/>
                  <a:gd name="T1" fmla="*/ 1 h 3"/>
                  <a:gd name="T2" fmla="*/ 0 w 100"/>
                  <a:gd name="T3" fmla="*/ 1 h 3"/>
                  <a:gd name="T4" fmla="*/ 0 w 100"/>
                  <a:gd name="T5" fmla="*/ 3 h 3"/>
                  <a:gd name="T6" fmla="*/ 0 w 100"/>
                  <a:gd name="T7" fmla="*/ 3 h 3"/>
                  <a:gd name="T8" fmla="*/ 0 w 100"/>
                  <a:gd name="T9" fmla="*/ 1 h 3"/>
                  <a:gd name="T10" fmla="*/ 100 w 100"/>
                  <a:gd name="T11" fmla="*/ 0 h 3"/>
                  <a:gd name="T12" fmla="*/ 21 w 100"/>
                  <a:gd name="T13" fmla="*/ 1 h 3"/>
                  <a:gd name="T14" fmla="*/ 21 w 100"/>
                  <a:gd name="T15" fmla="*/ 3 h 3"/>
                  <a:gd name="T16" fmla="*/ 100 w 100"/>
                  <a:gd name="T17" fmla="*/ 1 h 3"/>
                  <a:gd name="T18" fmla="*/ 100 w 100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3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moveTo>
                      <a:pt x="100" y="0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21" y="2"/>
                      <a:pt x="21" y="2"/>
                      <a:pt x="21" y="3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2" name="îš1iḓé">
                <a:extLst>
                  <a:ext uri="{FF2B5EF4-FFF2-40B4-BE49-F238E27FC236}">
                    <a16:creationId xmlns:a16="http://schemas.microsoft.com/office/drawing/2014/main" id="{243A7E10-B60E-49CC-A8D1-161F09EB5ED8}"/>
                  </a:ext>
                </a:extLst>
              </p:cNvPr>
              <p:cNvSpPr/>
              <p:nvPr userDrawn="1"/>
            </p:nvSpPr>
            <p:spPr bwMode="auto">
              <a:xfrm>
                <a:off x="1684" y="1753"/>
                <a:ext cx="58" cy="4"/>
              </a:xfrm>
              <a:custGeom>
                <a:avLst/>
                <a:gdLst>
                  <a:gd name="T0" fmla="*/ 7 w 28"/>
                  <a:gd name="T1" fmla="*/ 0 h 2"/>
                  <a:gd name="T2" fmla="*/ 3 w 28"/>
                  <a:gd name="T3" fmla="*/ 0 h 2"/>
                  <a:gd name="T4" fmla="*/ 0 w 28"/>
                  <a:gd name="T5" fmla="*/ 2 h 2"/>
                  <a:gd name="T6" fmla="*/ 7 w 28"/>
                  <a:gd name="T7" fmla="*/ 2 h 2"/>
                  <a:gd name="T8" fmla="*/ 7 w 28"/>
                  <a:gd name="T9" fmla="*/ 0 h 2"/>
                  <a:gd name="T10" fmla="*/ 28 w 28"/>
                  <a:gd name="T11" fmla="*/ 0 h 2"/>
                  <a:gd name="T12" fmla="*/ 7 w 28"/>
                  <a:gd name="T13" fmla="*/ 0 h 2"/>
                  <a:gd name="T14" fmla="*/ 7 w 28"/>
                  <a:gd name="T15" fmla="*/ 2 h 2"/>
                  <a:gd name="T16" fmla="*/ 28 w 28"/>
                  <a:gd name="T17" fmla="*/ 2 h 2"/>
                  <a:gd name="T18" fmla="*/ 28 w 28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moveTo>
                      <a:pt x="2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3" name="ïṧḷïḋê">
                <a:extLst>
                  <a:ext uri="{FF2B5EF4-FFF2-40B4-BE49-F238E27FC236}">
                    <a16:creationId xmlns:a16="http://schemas.microsoft.com/office/drawing/2014/main" id="{180A0C22-260C-4D2A-A88D-0EFEBC079243}"/>
                  </a:ext>
                </a:extLst>
              </p:cNvPr>
              <p:cNvSpPr/>
              <p:nvPr userDrawn="1"/>
            </p:nvSpPr>
            <p:spPr bwMode="auto">
              <a:xfrm>
                <a:off x="2220" y="174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4" name="ïṣlîḍé">
                <a:extLst>
                  <a:ext uri="{FF2B5EF4-FFF2-40B4-BE49-F238E27FC236}">
                    <a16:creationId xmlns:a16="http://schemas.microsoft.com/office/drawing/2014/main" id="{BC4F63C5-6D8A-44CB-B270-683EBDB501AA}"/>
                  </a:ext>
                </a:extLst>
              </p:cNvPr>
              <p:cNvSpPr/>
              <p:nvPr userDrawn="1"/>
            </p:nvSpPr>
            <p:spPr bwMode="auto">
              <a:xfrm>
                <a:off x="1970" y="1459"/>
                <a:ext cx="102" cy="79"/>
              </a:xfrm>
              <a:custGeom>
                <a:avLst/>
                <a:gdLst>
                  <a:gd name="T0" fmla="*/ 46 w 49"/>
                  <a:gd name="T1" fmla="*/ 1 h 38"/>
                  <a:gd name="T2" fmla="*/ 0 w 49"/>
                  <a:gd name="T3" fmla="*/ 36 h 38"/>
                  <a:gd name="T4" fmla="*/ 0 w 49"/>
                  <a:gd name="T5" fmla="*/ 38 h 38"/>
                  <a:gd name="T6" fmla="*/ 47 w 49"/>
                  <a:gd name="T7" fmla="*/ 3 h 38"/>
                  <a:gd name="T8" fmla="*/ 46 w 49"/>
                  <a:gd name="T9" fmla="*/ 1 h 38"/>
                  <a:gd name="T10" fmla="*/ 49 w 49"/>
                  <a:gd name="T11" fmla="*/ 0 h 38"/>
                  <a:gd name="T12" fmla="*/ 48 w 49"/>
                  <a:gd name="T13" fmla="*/ 0 h 38"/>
                  <a:gd name="T14" fmla="*/ 47 w 49"/>
                  <a:gd name="T15" fmla="*/ 0 h 38"/>
                  <a:gd name="T16" fmla="*/ 48 w 49"/>
                  <a:gd name="T17" fmla="*/ 2 h 38"/>
                  <a:gd name="T18" fmla="*/ 49 w 49"/>
                  <a:gd name="T19" fmla="*/ 1 h 38"/>
                  <a:gd name="T20" fmla="*/ 49 w 49"/>
                  <a:gd name="T21" fmla="*/ 0 h 38"/>
                  <a:gd name="T22" fmla="*/ 49 w 49"/>
                  <a:gd name="T23" fmla="*/ 0 h 38"/>
                  <a:gd name="T24" fmla="*/ 49 w 49"/>
                  <a:gd name="T2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8">
                    <a:moveTo>
                      <a:pt x="46" y="1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6" y="1"/>
                      <a:pt x="46" y="1"/>
                      <a:pt x="46" y="1"/>
                    </a:cubicBezTo>
                    <a:moveTo>
                      <a:pt x="49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5" name="îṡḷïďè">
                <a:extLst>
                  <a:ext uri="{FF2B5EF4-FFF2-40B4-BE49-F238E27FC236}">
                    <a16:creationId xmlns:a16="http://schemas.microsoft.com/office/drawing/2014/main" id="{7D9691B2-F65E-4BC9-BF15-09B04A1CF837}"/>
                  </a:ext>
                </a:extLst>
              </p:cNvPr>
              <p:cNvSpPr/>
              <p:nvPr userDrawn="1"/>
            </p:nvSpPr>
            <p:spPr bwMode="auto">
              <a:xfrm>
                <a:off x="2066" y="1459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0 w 4"/>
                  <a:gd name="T3" fmla="*/ 2 h 6"/>
                  <a:gd name="T4" fmla="*/ 2 w 4"/>
                  <a:gd name="T5" fmla="*/ 6 h 6"/>
                  <a:gd name="T6" fmla="*/ 4 w 4"/>
                  <a:gd name="T7" fmla="*/ 4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6" name="iṧ1iḓê">
                <a:extLst>
                  <a:ext uri="{FF2B5EF4-FFF2-40B4-BE49-F238E27FC236}">
                    <a16:creationId xmlns:a16="http://schemas.microsoft.com/office/drawing/2014/main" id="{FD2F0D11-4246-4973-BCFE-605199915532}"/>
                  </a:ext>
                </a:extLst>
              </p:cNvPr>
              <p:cNvSpPr/>
              <p:nvPr userDrawn="1"/>
            </p:nvSpPr>
            <p:spPr bwMode="auto">
              <a:xfrm>
                <a:off x="2066" y="1459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0 w 4"/>
                  <a:gd name="T3" fmla="*/ 2 h 6"/>
                  <a:gd name="T4" fmla="*/ 2 w 4"/>
                  <a:gd name="T5" fmla="*/ 6 h 6"/>
                  <a:gd name="T6" fmla="*/ 4 w 4"/>
                  <a:gd name="T7" fmla="*/ 4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7" name="iṩļiḓé">
                <a:extLst>
                  <a:ext uri="{FF2B5EF4-FFF2-40B4-BE49-F238E27FC236}">
                    <a16:creationId xmlns:a16="http://schemas.microsoft.com/office/drawing/2014/main" id="{64EBDA51-F40C-4894-A5DB-6B7CADCD3D98}"/>
                  </a:ext>
                </a:extLst>
              </p:cNvPr>
              <p:cNvSpPr/>
              <p:nvPr userDrawn="1"/>
            </p:nvSpPr>
            <p:spPr bwMode="auto">
              <a:xfrm>
                <a:off x="1930" y="1536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0 w 37"/>
                  <a:gd name="T3" fmla="*/ 27 h 32"/>
                  <a:gd name="T4" fmla="*/ 2 w 37"/>
                  <a:gd name="T5" fmla="*/ 32 h 32"/>
                  <a:gd name="T6" fmla="*/ 35 w 37"/>
                  <a:gd name="T7" fmla="*/ 4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lnTo>
                      <a:pt x="0" y="27"/>
                    </a:lnTo>
                    <a:lnTo>
                      <a:pt x="2" y="32"/>
                    </a:lnTo>
                    <a:lnTo>
                      <a:pt x="35" y="4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8" name="iSļiďe">
                <a:extLst>
                  <a:ext uri="{FF2B5EF4-FFF2-40B4-BE49-F238E27FC236}">
                    <a16:creationId xmlns:a16="http://schemas.microsoft.com/office/drawing/2014/main" id="{D0ED5849-0EC7-4970-B09A-CB5C326C2AB3}"/>
                  </a:ext>
                </a:extLst>
              </p:cNvPr>
              <p:cNvSpPr/>
              <p:nvPr userDrawn="1"/>
            </p:nvSpPr>
            <p:spPr bwMode="auto">
              <a:xfrm>
                <a:off x="1930" y="1536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0 w 37"/>
                  <a:gd name="T3" fmla="*/ 27 h 32"/>
                  <a:gd name="T4" fmla="*/ 2 w 37"/>
                  <a:gd name="T5" fmla="*/ 32 h 32"/>
                  <a:gd name="T6" fmla="*/ 35 w 37"/>
                  <a:gd name="T7" fmla="*/ 4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lnTo>
                      <a:pt x="0" y="27"/>
                    </a:lnTo>
                    <a:lnTo>
                      <a:pt x="2" y="32"/>
                    </a:lnTo>
                    <a:lnTo>
                      <a:pt x="35" y="4"/>
                    </a:lnTo>
                    <a:lnTo>
                      <a:pt x="3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39" name="íŝlídé">
                <a:extLst>
                  <a:ext uri="{FF2B5EF4-FFF2-40B4-BE49-F238E27FC236}">
                    <a16:creationId xmlns:a16="http://schemas.microsoft.com/office/drawing/2014/main" id="{7F2BECD1-81AA-4E65-96A8-20003C146439}"/>
                  </a:ext>
                </a:extLst>
              </p:cNvPr>
              <p:cNvSpPr/>
              <p:nvPr userDrawn="1"/>
            </p:nvSpPr>
            <p:spPr bwMode="auto">
              <a:xfrm>
                <a:off x="1857" y="1578"/>
                <a:ext cx="56" cy="42"/>
              </a:xfrm>
              <a:custGeom>
                <a:avLst/>
                <a:gdLst>
                  <a:gd name="T0" fmla="*/ 26 w 27"/>
                  <a:gd name="T1" fmla="*/ 0 h 20"/>
                  <a:gd name="T2" fmla="*/ 0 w 27"/>
                  <a:gd name="T3" fmla="*/ 20 h 20"/>
                  <a:gd name="T4" fmla="*/ 2 w 27"/>
                  <a:gd name="T5" fmla="*/ 20 h 20"/>
                  <a:gd name="T6" fmla="*/ 27 w 27"/>
                  <a:gd name="T7" fmla="*/ 1 h 20"/>
                  <a:gd name="T8" fmla="*/ 26 w 2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0">
                    <a:moveTo>
                      <a:pt x="26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1"/>
                      <a:pt x="26" y="1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0" name="íṥḻíḋè">
                <a:extLst>
                  <a:ext uri="{FF2B5EF4-FFF2-40B4-BE49-F238E27FC236}">
                    <a16:creationId xmlns:a16="http://schemas.microsoft.com/office/drawing/2014/main" id="{B502E24F-91DE-43C8-90CB-448E5A9892B6}"/>
                  </a:ext>
                </a:extLst>
              </p:cNvPr>
              <p:cNvSpPr/>
              <p:nvPr userDrawn="1"/>
            </p:nvSpPr>
            <p:spPr bwMode="auto">
              <a:xfrm>
                <a:off x="1911" y="1566"/>
                <a:ext cx="19" cy="14"/>
              </a:xfrm>
              <a:custGeom>
                <a:avLst/>
                <a:gdLst>
                  <a:gd name="T0" fmla="*/ 8 w 9"/>
                  <a:gd name="T1" fmla="*/ 0 h 7"/>
                  <a:gd name="T2" fmla="*/ 0 w 9"/>
                  <a:gd name="T3" fmla="*/ 6 h 7"/>
                  <a:gd name="T4" fmla="*/ 1 w 9"/>
                  <a:gd name="T5" fmla="*/ 7 h 7"/>
                  <a:gd name="T6" fmla="*/ 9 w 9"/>
                  <a:gd name="T7" fmla="*/ 1 h 7"/>
                  <a:gd name="T8" fmla="*/ 8 w 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1" name="íṣḻïďê">
                <a:extLst>
                  <a:ext uri="{FF2B5EF4-FFF2-40B4-BE49-F238E27FC236}">
                    <a16:creationId xmlns:a16="http://schemas.microsoft.com/office/drawing/2014/main" id="{3BE87C5A-287D-466A-9AE3-2F5905D2B64F}"/>
                  </a:ext>
                </a:extLst>
              </p:cNvPr>
              <p:cNvSpPr/>
              <p:nvPr userDrawn="1"/>
            </p:nvSpPr>
            <p:spPr bwMode="auto">
              <a:xfrm>
                <a:off x="1696" y="1622"/>
                <a:ext cx="161" cy="121"/>
              </a:xfrm>
              <a:custGeom>
                <a:avLst/>
                <a:gdLst>
                  <a:gd name="T0" fmla="*/ 0 w 77"/>
                  <a:gd name="T1" fmla="*/ 56 h 58"/>
                  <a:gd name="T2" fmla="*/ 0 w 77"/>
                  <a:gd name="T3" fmla="*/ 56 h 58"/>
                  <a:gd name="T4" fmla="*/ 0 w 77"/>
                  <a:gd name="T5" fmla="*/ 58 h 58"/>
                  <a:gd name="T6" fmla="*/ 0 w 77"/>
                  <a:gd name="T7" fmla="*/ 58 h 58"/>
                  <a:gd name="T8" fmla="*/ 0 w 77"/>
                  <a:gd name="T9" fmla="*/ 56 h 58"/>
                  <a:gd name="T10" fmla="*/ 75 w 77"/>
                  <a:gd name="T11" fmla="*/ 0 h 58"/>
                  <a:gd name="T12" fmla="*/ 35 w 77"/>
                  <a:gd name="T13" fmla="*/ 30 h 58"/>
                  <a:gd name="T14" fmla="*/ 35 w 77"/>
                  <a:gd name="T15" fmla="*/ 30 h 58"/>
                  <a:gd name="T16" fmla="*/ 35 w 77"/>
                  <a:gd name="T17" fmla="*/ 31 h 58"/>
                  <a:gd name="T18" fmla="*/ 35 w 77"/>
                  <a:gd name="T19" fmla="*/ 32 h 58"/>
                  <a:gd name="T20" fmla="*/ 77 w 77"/>
                  <a:gd name="T21" fmla="*/ 0 h 58"/>
                  <a:gd name="T22" fmla="*/ 75 w 77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58"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moveTo>
                      <a:pt x="75" y="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2" name="íš1ïḓé">
                <a:extLst>
                  <a:ext uri="{FF2B5EF4-FFF2-40B4-BE49-F238E27FC236}">
                    <a16:creationId xmlns:a16="http://schemas.microsoft.com/office/drawing/2014/main" id="{48610D6F-2DE7-4179-95F9-250645EEDBB9}"/>
                  </a:ext>
                </a:extLst>
              </p:cNvPr>
              <p:cNvSpPr/>
              <p:nvPr userDrawn="1"/>
            </p:nvSpPr>
            <p:spPr bwMode="auto">
              <a:xfrm>
                <a:off x="1679" y="1684"/>
                <a:ext cx="90" cy="69"/>
              </a:xfrm>
              <a:custGeom>
                <a:avLst/>
                <a:gdLst>
                  <a:gd name="T0" fmla="*/ 8 w 43"/>
                  <a:gd name="T1" fmla="*/ 26 h 33"/>
                  <a:gd name="T2" fmla="*/ 0 w 43"/>
                  <a:gd name="T3" fmla="*/ 32 h 33"/>
                  <a:gd name="T4" fmla="*/ 1 w 43"/>
                  <a:gd name="T5" fmla="*/ 33 h 33"/>
                  <a:gd name="T6" fmla="*/ 4 w 43"/>
                  <a:gd name="T7" fmla="*/ 32 h 33"/>
                  <a:gd name="T8" fmla="*/ 8 w 43"/>
                  <a:gd name="T9" fmla="*/ 28 h 33"/>
                  <a:gd name="T10" fmla="*/ 8 w 43"/>
                  <a:gd name="T11" fmla="*/ 26 h 33"/>
                  <a:gd name="T12" fmla="*/ 43 w 43"/>
                  <a:gd name="T13" fmla="*/ 0 h 33"/>
                  <a:gd name="T14" fmla="*/ 8 w 43"/>
                  <a:gd name="T15" fmla="*/ 26 h 33"/>
                  <a:gd name="T16" fmla="*/ 8 w 43"/>
                  <a:gd name="T17" fmla="*/ 28 h 33"/>
                  <a:gd name="T18" fmla="*/ 43 w 43"/>
                  <a:gd name="T19" fmla="*/ 2 h 33"/>
                  <a:gd name="T20" fmla="*/ 43 w 43"/>
                  <a:gd name="T21" fmla="*/ 1 h 33"/>
                  <a:gd name="T22" fmla="*/ 43 w 43"/>
                  <a:gd name="T23" fmla="*/ 0 h 33"/>
                  <a:gd name="T24" fmla="*/ 43 w 4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33">
                    <a:moveTo>
                      <a:pt x="8" y="26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moveTo>
                      <a:pt x="43" y="0"/>
                    </a:move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8" y="27"/>
                      <a:pt x="8" y="28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3" name="íṧḻîḑè">
                <a:extLst>
                  <a:ext uri="{FF2B5EF4-FFF2-40B4-BE49-F238E27FC236}">
                    <a16:creationId xmlns:a16="http://schemas.microsoft.com/office/drawing/2014/main" id="{0CE55215-9F30-4E04-A727-B74984E15DF0}"/>
                  </a:ext>
                </a:extLst>
              </p:cNvPr>
              <p:cNvSpPr/>
              <p:nvPr userDrawn="1"/>
            </p:nvSpPr>
            <p:spPr bwMode="auto">
              <a:xfrm>
                <a:off x="1995" y="1326"/>
                <a:ext cx="27" cy="41"/>
              </a:xfrm>
              <a:custGeom>
                <a:avLst/>
                <a:gdLst>
                  <a:gd name="T0" fmla="*/ 1 w 13"/>
                  <a:gd name="T1" fmla="*/ 0 h 20"/>
                  <a:gd name="T2" fmla="*/ 0 w 13"/>
                  <a:gd name="T3" fmla="*/ 1 h 20"/>
                  <a:gd name="T4" fmla="*/ 5 w 13"/>
                  <a:gd name="T5" fmla="*/ 10 h 20"/>
                  <a:gd name="T6" fmla="*/ 11 w 13"/>
                  <a:gd name="T7" fmla="*/ 20 h 20"/>
                  <a:gd name="T8" fmla="*/ 13 w 13"/>
                  <a:gd name="T9" fmla="*/ 20 h 20"/>
                  <a:gd name="T10" fmla="*/ 1 w 13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0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4" name="iṩļîḑe">
                <a:extLst>
                  <a:ext uri="{FF2B5EF4-FFF2-40B4-BE49-F238E27FC236}">
                    <a16:creationId xmlns:a16="http://schemas.microsoft.com/office/drawing/2014/main" id="{1E604641-7D56-4A89-8825-468617699AE9}"/>
                  </a:ext>
                </a:extLst>
              </p:cNvPr>
              <p:cNvSpPr/>
              <p:nvPr userDrawn="1"/>
            </p:nvSpPr>
            <p:spPr bwMode="auto">
              <a:xfrm>
                <a:off x="1986" y="1311"/>
                <a:ext cx="86" cy="140"/>
              </a:xfrm>
              <a:custGeom>
                <a:avLst/>
                <a:gdLst>
                  <a:gd name="T0" fmla="*/ 17 w 41"/>
                  <a:gd name="T1" fmla="*/ 27 h 67"/>
                  <a:gd name="T2" fmla="*/ 15 w 41"/>
                  <a:gd name="T3" fmla="*/ 27 h 67"/>
                  <a:gd name="T4" fmla="*/ 40 w 41"/>
                  <a:gd name="T5" fmla="*/ 65 h 67"/>
                  <a:gd name="T6" fmla="*/ 41 w 41"/>
                  <a:gd name="T7" fmla="*/ 67 h 67"/>
                  <a:gd name="T8" fmla="*/ 40 w 41"/>
                  <a:gd name="T9" fmla="*/ 63 h 67"/>
                  <a:gd name="T10" fmla="*/ 17 w 41"/>
                  <a:gd name="T11" fmla="*/ 27 h 67"/>
                  <a:gd name="T12" fmla="*/ 0 w 41"/>
                  <a:gd name="T13" fmla="*/ 0 h 67"/>
                  <a:gd name="T14" fmla="*/ 4 w 41"/>
                  <a:gd name="T15" fmla="*/ 8 h 67"/>
                  <a:gd name="T16" fmla="*/ 5 w 41"/>
                  <a:gd name="T17" fmla="*/ 7 h 67"/>
                  <a:gd name="T18" fmla="*/ 0 w 41"/>
                  <a:gd name="T19" fmla="*/ 0 h 67"/>
                  <a:gd name="T20" fmla="*/ 0 w 41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7">
                    <a:moveTo>
                      <a:pt x="17" y="27"/>
                    </a:moveTo>
                    <a:cubicBezTo>
                      <a:pt x="16" y="27"/>
                      <a:pt x="16" y="27"/>
                      <a:pt x="15" y="27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17" y="27"/>
                      <a:pt x="17" y="27"/>
                      <a:pt x="17" y="27"/>
                    </a:cubicBezTo>
                    <a:moveTo>
                      <a:pt x="0" y="0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5" name="iṧḷíḓe">
                <a:extLst>
                  <a:ext uri="{FF2B5EF4-FFF2-40B4-BE49-F238E27FC236}">
                    <a16:creationId xmlns:a16="http://schemas.microsoft.com/office/drawing/2014/main" id="{BC715165-0DA9-413F-8D65-0A0617EFB0E5}"/>
                  </a:ext>
                </a:extLst>
              </p:cNvPr>
              <p:cNvSpPr/>
              <p:nvPr userDrawn="1"/>
            </p:nvSpPr>
            <p:spPr bwMode="auto">
              <a:xfrm>
                <a:off x="1995" y="1328"/>
                <a:ext cx="10" cy="19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1 h 9"/>
                  <a:gd name="T4" fmla="*/ 5 w 5"/>
                  <a:gd name="T5" fmla="*/ 9 h 9"/>
                  <a:gd name="T6" fmla="*/ 0 w 5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6" name="ïṧliďe">
                <a:extLst>
                  <a:ext uri="{FF2B5EF4-FFF2-40B4-BE49-F238E27FC236}">
                    <a16:creationId xmlns:a16="http://schemas.microsoft.com/office/drawing/2014/main" id="{1EC8CDE3-61AC-40B0-BCFF-AEA2481282BD}"/>
                  </a:ext>
                </a:extLst>
              </p:cNvPr>
              <p:cNvSpPr/>
              <p:nvPr userDrawn="1"/>
            </p:nvSpPr>
            <p:spPr bwMode="auto">
              <a:xfrm>
                <a:off x="1984" y="1311"/>
                <a:ext cx="11" cy="19"/>
              </a:xfrm>
              <a:custGeom>
                <a:avLst/>
                <a:gdLst>
                  <a:gd name="T0" fmla="*/ 1 w 5"/>
                  <a:gd name="T1" fmla="*/ 0 h 9"/>
                  <a:gd name="T2" fmla="*/ 1 w 5"/>
                  <a:gd name="T3" fmla="*/ 0 h 9"/>
                  <a:gd name="T4" fmla="*/ 0 w 5"/>
                  <a:gd name="T5" fmla="*/ 1 h 9"/>
                  <a:gd name="T6" fmla="*/ 5 w 5"/>
                  <a:gd name="T7" fmla="*/ 9 h 9"/>
                  <a:gd name="T8" fmla="*/ 5 w 5"/>
                  <a:gd name="T9" fmla="*/ 8 h 9"/>
                  <a:gd name="T10" fmla="*/ 1 w 5"/>
                  <a:gd name="T11" fmla="*/ 0 h 9"/>
                  <a:gd name="T12" fmla="*/ 1 w 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7" name="ïṡ1îḑe">
                <a:extLst>
                  <a:ext uri="{FF2B5EF4-FFF2-40B4-BE49-F238E27FC236}">
                    <a16:creationId xmlns:a16="http://schemas.microsoft.com/office/drawing/2014/main" id="{6961B942-046F-4BE9-8C16-91A50203D1E7}"/>
                  </a:ext>
                </a:extLst>
              </p:cNvPr>
              <p:cNvSpPr/>
              <p:nvPr userDrawn="1"/>
            </p:nvSpPr>
            <p:spPr bwMode="auto">
              <a:xfrm>
                <a:off x="2109" y="1155"/>
                <a:ext cx="159" cy="248"/>
              </a:xfrm>
              <a:custGeom>
                <a:avLst/>
                <a:gdLst>
                  <a:gd name="T0" fmla="*/ 6 w 76"/>
                  <a:gd name="T1" fmla="*/ 108 h 119"/>
                  <a:gd name="T2" fmla="*/ 0 w 76"/>
                  <a:gd name="T3" fmla="*/ 118 h 119"/>
                  <a:gd name="T4" fmla="*/ 1 w 76"/>
                  <a:gd name="T5" fmla="*/ 119 h 119"/>
                  <a:gd name="T6" fmla="*/ 2 w 76"/>
                  <a:gd name="T7" fmla="*/ 118 h 119"/>
                  <a:gd name="T8" fmla="*/ 2 w 76"/>
                  <a:gd name="T9" fmla="*/ 117 h 119"/>
                  <a:gd name="T10" fmla="*/ 2 w 76"/>
                  <a:gd name="T11" fmla="*/ 116 h 119"/>
                  <a:gd name="T12" fmla="*/ 2 w 76"/>
                  <a:gd name="T13" fmla="*/ 116 h 119"/>
                  <a:gd name="T14" fmla="*/ 3 w 76"/>
                  <a:gd name="T15" fmla="*/ 116 h 119"/>
                  <a:gd name="T16" fmla="*/ 7 w 76"/>
                  <a:gd name="T17" fmla="*/ 110 h 119"/>
                  <a:gd name="T18" fmla="*/ 6 w 76"/>
                  <a:gd name="T19" fmla="*/ 108 h 119"/>
                  <a:gd name="T20" fmla="*/ 18 w 76"/>
                  <a:gd name="T21" fmla="*/ 90 h 119"/>
                  <a:gd name="T22" fmla="*/ 15 w 76"/>
                  <a:gd name="T23" fmla="*/ 94 h 119"/>
                  <a:gd name="T24" fmla="*/ 16 w 76"/>
                  <a:gd name="T25" fmla="*/ 96 h 119"/>
                  <a:gd name="T26" fmla="*/ 18 w 76"/>
                  <a:gd name="T27" fmla="*/ 92 h 119"/>
                  <a:gd name="T28" fmla="*/ 18 w 76"/>
                  <a:gd name="T29" fmla="*/ 90 h 119"/>
                  <a:gd name="T30" fmla="*/ 20 w 76"/>
                  <a:gd name="T31" fmla="*/ 87 h 119"/>
                  <a:gd name="T32" fmla="*/ 20 w 76"/>
                  <a:gd name="T33" fmla="*/ 87 h 119"/>
                  <a:gd name="T34" fmla="*/ 20 w 76"/>
                  <a:gd name="T35" fmla="*/ 89 h 119"/>
                  <a:gd name="T36" fmla="*/ 21 w 76"/>
                  <a:gd name="T37" fmla="*/ 88 h 119"/>
                  <a:gd name="T38" fmla="*/ 20 w 76"/>
                  <a:gd name="T39" fmla="*/ 87 h 119"/>
                  <a:gd name="T40" fmla="*/ 75 w 76"/>
                  <a:gd name="T41" fmla="*/ 0 h 119"/>
                  <a:gd name="T42" fmla="*/ 75 w 76"/>
                  <a:gd name="T43" fmla="*/ 1 h 119"/>
                  <a:gd name="T44" fmla="*/ 20 w 76"/>
                  <a:gd name="T45" fmla="*/ 86 h 119"/>
                  <a:gd name="T46" fmla="*/ 21 w 76"/>
                  <a:gd name="T47" fmla="*/ 88 h 119"/>
                  <a:gd name="T48" fmla="*/ 76 w 76"/>
                  <a:gd name="T49" fmla="*/ 1 h 119"/>
                  <a:gd name="T50" fmla="*/ 75 w 76"/>
                  <a:gd name="T5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119">
                    <a:moveTo>
                      <a:pt x="6" y="10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2" y="118"/>
                      <a:pt x="2" y="118"/>
                      <a:pt x="2" y="118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1" y="117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3" y="116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7" y="109"/>
                      <a:pt x="7" y="109"/>
                      <a:pt x="6" y="108"/>
                    </a:cubicBezTo>
                    <a:moveTo>
                      <a:pt x="18" y="90"/>
                    </a:move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18" y="91"/>
                      <a:pt x="18" y="91"/>
                      <a:pt x="18" y="90"/>
                    </a:cubicBezTo>
                    <a:moveTo>
                      <a:pt x="20" y="87"/>
                    </a:moveTo>
                    <a:cubicBezTo>
                      <a:pt x="20" y="87"/>
                      <a:pt x="20" y="87"/>
                      <a:pt x="20" y="87"/>
                    </a:cubicBezTo>
                    <a:cubicBezTo>
                      <a:pt x="20" y="88"/>
                      <a:pt x="20" y="88"/>
                      <a:pt x="20" y="89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0" y="88"/>
                      <a:pt x="20" y="87"/>
                      <a:pt x="20" y="87"/>
                    </a:cubicBezTo>
                    <a:moveTo>
                      <a:pt x="75" y="0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5" y="1"/>
                      <a:pt x="75" y="1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8" name="iṩḻîde">
                <a:extLst>
                  <a:ext uri="{FF2B5EF4-FFF2-40B4-BE49-F238E27FC236}">
                    <a16:creationId xmlns:a16="http://schemas.microsoft.com/office/drawing/2014/main" id="{82FE1040-FA8C-4073-868E-B257D8C8B590}"/>
                  </a:ext>
                </a:extLst>
              </p:cNvPr>
              <p:cNvSpPr/>
              <p:nvPr userDrawn="1"/>
            </p:nvSpPr>
            <p:spPr bwMode="auto">
              <a:xfrm>
                <a:off x="2122" y="1336"/>
                <a:ext cx="29" cy="48"/>
              </a:xfrm>
              <a:custGeom>
                <a:avLst/>
                <a:gdLst>
                  <a:gd name="T0" fmla="*/ 9 w 14"/>
                  <a:gd name="T1" fmla="*/ 7 h 23"/>
                  <a:gd name="T2" fmla="*/ 0 w 14"/>
                  <a:gd name="T3" fmla="*/ 21 h 23"/>
                  <a:gd name="T4" fmla="*/ 1 w 14"/>
                  <a:gd name="T5" fmla="*/ 23 h 23"/>
                  <a:gd name="T6" fmla="*/ 10 w 14"/>
                  <a:gd name="T7" fmla="*/ 9 h 23"/>
                  <a:gd name="T8" fmla="*/ 9 w 14"/>
                  <a:gd name="T9" fmla="*/ 7 h 23"/>
                  <a:gd name="T10" fmla="*/ 14 w 14"/>
                  <a:gd name="T11" fmla="*/ 0 h 23"/>
                  <a:gd name="T12" fmla="*/ 12 w 14"/>
                  <a:gd name="T13" fmla="*/ 3 h 23"/>
                  <a:gd name="T14" fmla="*/ 12 w 14"/>
                  <a:gd name="T15" fmla="*/ 5 h 23"/>
                  <a:gd name="T16" fmla="*/ 14 w 14"/>
                  <a:gd name="T17" fmla="*/ 2 h 23"/>
                  <a:gd name="T18" fmla="*/ 14 w 14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3">
                    <a:moveTo>
                      <a:pt x="9" y="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9" y="8"/>
                      <a:pt x="9" y="7"/>
                    </a:cubicBezTo>
                    <a:moveTo>
                      <a:pt x="14" y="0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4"/>
                      <a:pt x="12" y="4"/>
                      <a:pt x="12" y="5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4" y="1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49" name="îŝ1îḍé">
                <a:extLst>
                  <a:ext uri="{FF2B5EF4-FFF2-40B4-BE49-F238E27FC236}">
                    <a16:creationId xmlns:a16="http://schemas.microsoft.com/office/drawing/2014/main" id="{65BD2AF7-02D8-4B05-B537-BDA4EBCAAA85}"/>
                  </a:ext>
                </a:extLst>
              </p:cNvPr>
              <p:cNvSpPr/>
              <p:nvPr userDrawn="1"/>
            </p:nvSpPr>
            <p:spPr bwMode="auto">
              <a:xfrm>
                <a:off x="2151" y="133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0" name="ïṣ1îḑe">
                <a:extLst>
                  <a:ext uri="{FF2B5EF4-FFF2-40B4-BE49-F238E27FC236}">
                    <a16:creationId xmlns:a16="http://schemas.microsoft.com/office/drawing/2014/main" id="{74DAEDE8-D8D6-4219-8B7C-74C28A1FC15A}"/>
                  </a:ext>
                </a:extLst>
              </p:cNvPr>
              <p:cNvSpPr/>
              <p:nvPr userDrawn="1"/>
            </p:nvSpPr>
            <p:spPr bwMode="auto">
              <a:xfrm>
                <a:off x="2111" y="1397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1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1" name="is1ïďe">
                <a:extLst>
                  <a:ext uri="{FF2B5EF4-FFF2-40B4-BE49-F238E27FC236}">
                    <a16:creationId xmlns:a16="http://schemas.microsoft.com/office/drawing/2014/main" id="{A28F1663-320A-42C6-8171-AA652A8AEA1A}"/>
                  </a:ext>
                </a:extLst>
              </p:cNvPr>
              <p:cNvSpPr/>
              <p:nvPr userDrawn="1"/>
            </p:nvSpPr>
            <p:spPr bwMode="auto">
              <a:xfrm>
                <a:off x="2091" y="1403"/>
                <a:ext cx="18" cy="29"/>
              </a:xfrm>
              <a:custGeom>
                <a:avLst/>
                <a:gdLst>
                  <a:gd name="T0" fmla="*/ 8 w 9"/>
                  <a:gd name="T1" fmla="*/ 0 h 14"/>
                  <a:gd name="T2" fmla="*/ 0 w 9"/>
                  <a:gd name="T3" fmla="*/ 13 h 14"/>
                  <a:gd name="T4" fmla="*/ 1 w 9"/>
                  <a:gd name="T5" fmla="*/ 14 h 14"/>
                  <a:gd name="T6" fmla="*/ 9 w 9"/>
                  <a:gd name="T7" fmla="*/ 1 h 14"/>
                  <a:gd name="T8" fmla="*/ 8 w 9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8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2" name="íSḻïḓe">
                <a:extLst>
                  <a:ext uri="{FF2B5EF4-FFF2-40B4-BE49-F238E27FC236}">
                    <a16:creationId xmlns:a16="http://schemas.microsoft.com/office/drawing/2014/main" id="{E832BE58-4E35-4AE9-8295-8B6D48B317BC}"/>
                  </a:ext>
                </a:extLst>
              </p:cNvPr>
              <p:cNvSpPr/>
              <p:nvPr userDrawn="1"/>
            </p:nvSpPr>
            <p:spPr bwMode="auto">
              <a:xfrm>
                <a:off x="2078" y="1430"/>
                <a:ext cx="15" cy="23"/>
              </a:xfrm>
              <a:custGeom>
                <a:avLst/>
                <a:gdLst>
                  <a:gd name="T0" fmla="*/ 6 w 7"/>
                  <a:gd name="T1" fmla="*/ 0 h 11"/>
                  <a:gd name="T2" fmla="*/ 0 w 7"/>
                  <a:gd name="T3" fmla="*/ 10 h 11"/>
                  <a:gd name="T4" fmla="*/ 1 w 7"/>
                  <a:gd name="T5" fmla="*/ 11 h 11"/>
                  <a:gd name="T6" fmla="*/ 7 w 7"/>
                  <a:gd name="T7" fmla="*/ 1 h 11"/>
                  <a:gd name="T8" fmla="*/ 6 w 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6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3" name="iṩḷíḑe">
                <a:extLst>
                  <a:ext uri="{FF2B5EF4-FFF2-40B4-BE49-F238E27FC236}">
                    <a16:creationId xmlns:a16="http://schemas.microsoft.com/office/drawing/2014/main" id="{CE24BEA8-203E-4F86-A577-35EB9C99E587}"/>
                  </a:ext>
                </a:extLst>
              </p:cNvPr>
              <p:cNvSpPr/>
              <p:nvPr userDrawn="1"/>
            </p:nvSpPr>
            <p:spPr bwMode="auto">
              <a:xfrm>
                <a:off x="2266" y="115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4" name="íṥļîḑe">
                <a:extLst>
                  <a:ext uri="{FF2B5EF4-FFF2-40B4-BE49-F238E27FC236}">
                    <a16:creationId xmlns:a16="http://schemas.microsoft.com/office/drawing/2014/main" id="{247C53BF-007F-47DE-9368-F66F18DFB6E9}"/>
                  </a:ext>
                </a:extLst>
              </p:cNvPr>
              <p:cNvSpPr/>
              <p:nvPr userDrawn="1"/>
            </p:nvSpPr>
            <p:spPr bwMode="auto">
              <a:xfrm>
                <a:off x="1974" y="1455"/>
                <a:ext cx="98" cy="23"/>
              </a:xfrm>
              <a:custGeom>
                <a:avLst/>
                <a:gdLst>
                  <a:gd name="T0" fmla="*/ 43 w 47"/>
                  <a:gd name="T1" fmla="*/ 1 h 11"/>
                  <a:gd name="T2" fmla="*/ 0 w 47"/>
                  <a:gd name="T3" fmla="*/ 9 h 11"/>
                  <a:gd name="T4" fmla="*/ 0 w 47"/>
                  <a:gd name="T5" fmla="*/ 11 h 11"/>
                  <a:gd name="T6" fmla="*/ 44 w 47"/>
                  <a:gd name="T7" fmla="*/ 2 h 11"/>
                  <a:gd name="T8" fmla="*/ 43 w 47"/>
                  <a:gd name="T9" fmla="*/ 1 h 11"/>
                  <a:gd name="T10" fmla="*/ 46 w 47"/>
                  <a:gd name="T11" fmla="*/ 0 h 11"/>
                  <a:gd name="T12" fmla="*/ 44 w 47"/>
                  <a:gd name="T13" fmla="*/ 1 h 11"/>
                  <a:gd name="T14" fmla="*/ 45 w 47"/>
                  <a:gd name="T15" fmla="*/ 2 h 11"/>
                  <a:gd name="T16" fmla="*/ 46 w 47"/>
                  <a:gd name="T17" fmla="*/ 2 h 11"/>
                  <a:gd name="T18" fmla="*/ 47 w 47"/>
                  <a:gd name="T19" fmla="*/ 2 h 11"/>
                  <a:gd name="T20" fmla="*/ 46 w 47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11">
                    <a:moveTo>
                      <a:pt x="43" y="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moveTo>
                      <a:pt x="46" y="0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1"/>
                      <a:pt x="46" y="1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5" name="iśľîḋe">
                <a:extLst>
                  <a:ext uri="{FF2B5EF4-FFF2-40B4-BE49-F238E27FC236}">
                    <a16:creationId xmlns:a16="http://schemas.microsoft.com/office/drawing/2014/main" id="{69F9AABC-8EB8-47D2-A10F-C5F323EE08DD}"/>
                  </a:ext>
                </a:extLst>
              </p:cNvPr>
              <p:cNvSpPr/>
              <p:nvPr userDrawn="1"/>
            </p:nvSpPr>
            <p:spPr bwMode="auto">
              <a:xfrm>
                <a:off x="2063" y="1457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0 w 5"/>
                  <a:gd name="T3" fmla="*/ 0 h 2"/>
                  <a:gd name="T4" fmla="*/ 3 w 5"/>
                  <a:gd name="T5" fmla="*/ 2 h 2"/>
                  <a:gd name="T6" fmla="*/ 5 w 5"/>
                  <a:gd name="T7" fmla="*/ 2 h 2"/>
                  <a:gd name="T8" fmla="*/ 3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6" name="isḷïḍé">
                <a:extLst>
                  <a:ext uri="{FF2B5EF4-FFF2-40B4-BE49-F238E27FC236}">
                    <a16:creationId xmlns:a16="http://schemas.microsoft.com/office/drawing/2014/main" id="{D7A0FF22-EEB0-42BE-BEA3-B88E52668953}"/>
                  </a:ext>
                </a:extLst>
              </p:cNvPr>
              <p:cNvSpPr/>
              <p:nvPr userDrawn="1"/>
            </p:nvSpPr>
            <p:spPr bwMode="auto">
              <a:xfrm>
                <a:off x="2063" y="1457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0 w 5"/>
                  <a:gd name="T3" fmla="*/ 0 h 2"/>
                  <a:gd name="T4" fmla="*/ 3 w 5"/>
                  <a:gd name="T5" fmla="*/ 2 h 2"/>
                  <a:gd name="T6" fmla="*/ 5 w 5"/>
                  <a:gd name="T7" fmla="*/ 2 h 2"/>
                  <a:gd name="T8" fmla="*/ 3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7" name="ïsļïde">
                <a:extLst>
                  <a:ext uri="{FF2B5EF4-FFF2-40B4-BE49-F238E27FC236}">
                    <a16:creationId xmlns:a16="http://schemas.microsoft.com/office/drawing/2014/main" id="{D68F138D-932B-4670-95C8-D89481D1DA8B}"/>
                  </a:ext>
                </a:extLst>
              </p:cNvPr>
              <p:cNvSpPr/>
              <p:nvPr userDrawn="1"/>
            </p:nvSpPr>
            <p:spPr bwMode="auto">
              <a:xfrm>
                <a:off x="1899" y="1476"/>
                <a:ext cx="71" cy="14"/>
              </a:xfrm>
              <a:custGeom>
                <a:avLst/>
                <a:gdLst>
                  <a:gd name="T0" fmla="*/ 71 w 71"/>
                  <a:gd name="T1" fmla="*/ 0 h 14"/>
                  <a:gd name="T2" fmla="*/ 0 w 71"/>
                  <a:gd name="T3" fmla="*/ 12 h 14"/>
                  <a:gd name="T4" fmla="*/ 2 w 71"/>
                  <a:gd name="T5" fmla="*/ 14 h 14"/>
                  <a:gd name="T6" fmla="*/ 71 w 71"/>
                  <a:gd name="T7" fmla="*/ 2 h 14"/>
                  <a:gd name="T8" fmla="*/ 71 w 7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4">
                    <a:moveTo>
                      <a:pt x="71" y="0"/>
                    </a:moveTo>
                    <a:lnTo>
                      <a:pt x="0" y="12"/>
                    </a:lnTo>
                    <a:lnTo>
                      <a:pt x="2" y="14"/>
                    </a:lnTo>
                    <a:lnTo>
                      <a:pt x="71" y="2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8" name="íṧḻïḍê">
                <a:extLst>
                  <a:ext uri="{FF2B5EF4-FFF2-40B4-BE49-F238E27FC236}">
                    <a16:creationId xmlns:a16="http://schemas.microsoft.com/office/drawing/2014/main" id="{A5977F57-11E4-45A6-8FBD-EC262B6C9FC3}"/>
                  </a:ext>
                </a:extLst>
              </p:cNvPr>
              <p:cNvSpPr/>
              <p:nvPr userDrawn="1"/>
            </p:nvSpPr>
            <p:spPr bwMode="auto">
              <a:xfrm>
                <a:off x="1899" y="1476"/>
                <a:ext cx="71" cy="14"/>
              </a:xfrm>
              <a:custGeom>
                <a:avLst/>
                <a:gdLst>
                  <a:gd name="T0" fmla="*/ 71 w 71"/>
                  <a:gd name="T1" fmla="*/ 0 h 14"/>
                  <a:gd name="T2" fmla="*/ 0 w 71"/>
                  <a:gd name="T3" fmla="*/ 12 h 14"/>
                  <a:gd name="T4" fmla="*/ 2 w 71"/>
                  <a:gd name="T5" fmla="*/ 14 h 14"/>
                  <a:gd name="T6" fmla="*/ 71 w 71"/>
                  <a:gd name="T7" fmla="*/ 2 h 14"/>
                  <a:gd name="T8" fmla="*/ 71 w 7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4">
                    <a:moveTo>
                      <a:pt x="71" y="0"/>
                    </a:moveTo>
                    <a:lnTo>
                      <a:pt x="0" y="12"/>
                    </a:lnTo>
                    <a:lnTo>
                      <a:pt x="2" y="14"/>
                    </a:lnTo>
                    <a:lnTo>
                      <a:pt x="71" y="2"/>
                    </a:lnTo>
                    <a:lnTo>
                      <a:pt x="7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59" name="ïṩ1ïḍe">
                <a:extLst>
                  <a:ext uri="{FF2B5EF4-FFF2-40B4-BE49-F238E27FC236}">
                    <a16:creationId xmlns:a16="http://schemas.microsoft.com/office/drawing/2014/main" id="{42C6E1F1-F41C-432C-A580-9478617841D1}"/>
                  </a:ext>
                </a:extLst>
              </p:cNvPr>
              <p:cNvSpPr/>
              <p:nvPr userDrawn="1"/>
            </p:nvSpPr>
            <p:spPr bwMode="auto">
              <a:xfrm>
                <a:off x="1552" y="1490"/>
                <a:ext cx="342" cy="67"/>
              </a:xfrm>
              <a:custGeom>
                <a:avLst/>
                <a:gdLst>
                  <a:gd name="T0" fmla="*/ 164 w 164"/>
                  <a:gd name="T1" fmla="*/ 0 h 32"/>
                  <a:gd name="T2" fmla="*/ 2 w 164"/>
                  <a:gd name="T3" fmla="*/ 31 h 32"/>
                  <a:gd name="T4" fmla="*/ 0 w 164"/>
                  <a:gd name="T5" fmla="*/ 31 h 32"/>
                  <a:gd name="T6" fmla="*/ 0 w 164"/>
                  <a:gd name="T7" fmla="*/ 32 h 32"/>
                  <a:gd name="T8" fmla="*/ 1 w 164"/>
                  <a:gd name="T9" fmla="*/ 32 h 32"/>
                  <a:gd name="T10" fmla="*/ 164 w 164"/>
                  <a:gd name="T11" fmla="*/ 1 h 32"/>
                  <a:gd name="T12" fmla="*/ 164 w 16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32">
                    <a:moveTo>
                      <a:pt x="164" y="0"/>
                    </a:moveTo>
                    <a:cubicBezTo>
                      <a:pt x="2" y="31"/>
                      <a:pt x="2" y="31"/>
                      <a:pt x="2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64" y="1"/>
                      <a:pt x="164" y="1"/>
                      <a:pt x="164" y="1"/>
                    </a:cubicBezTo>
                    <a:cubicBezTo>
                      <a:pt x="164" y="1"/>
                      <a:pt x="164" y="0"/>
                      <a:pt x="16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0" name="íŝļïḓé">
                <a:extLst>
                  <a:ext uri="{FF2B5EF4-FFF2-40B4-BE49-F238E27FC236}">
                    <a16:creationId xmlns:a16="http://schemas.microsoft.com/office/drawing/2014/main" id="{863FA4AE-2821-43AD-A730-01A6856AD370}"/>
                  </a:ext>
                </a:extLst>
              </p:cNvPr>
              <p:cNvSpPr/>
              <p:nvPr userDrawn="1"/>
            </p:nvSpPr>
            <p:spPr bwMode="auto">
              <a:xfrm>
                <a:off x="1894" y="1488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1" name="îšḷîďé">
                <a:extLst>
                  <a:ext uri="{FF2B5EF4-FFF2-40B4-BE49-F238E27FC236}">
                    <a16:creationId xmlns:a16="http://schemas.microsoft.com/office/drawing/2014/main" id="{BBCFE457-338B-4D9E-97D5-C64566208ABB}"/>
                  </a:ext>
                </a:extLst>
              </p:cNvPr>
              <p:cNvSpPr/>
              <p:nvPr userDrawn="1"/>
            </p:nvSpPr>
            <p:spPr bwMode="auto">
              <a:xfrm>
                <a:off x="1552" y="1555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2" name="íś1íḑè">
                <a:extLst>
                  <a:ext uri="{FF2B5EF4-FFF2-40B4-BE49-F238E27FC236}">
                    <a16:creationId xmlns:a16="http://schemas.microsoft.com/office/drawing/2014/main" id="{2F9A1ABD-1A98-4C38-A3BB-33316F909870}"/>
                  </a:ext>
                </a:extLst>
              </p:cNvPr>
              <p:cNvSpPr/>
              <p:nvPr userDrawn="1"/>
            </p:nvSpPr>
            <p:spPr bwMode="auto">
              <a:xfrm>
                <a:off x="2070" y="1459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3" name="îṡľîdê">
                <a:extLst>
                  <a:ext uri="{FF2B5EF4-FFF2-40B4-BE49-F238E27FC236}">
                    <a16:creationId xmlns:a16="http://schemas.microsoft.com/office/drawing/2014/main" id="{CE951F1C-761E-4F6E-A0D6-0DA55AB72C4A}"/>
                  </a:ext>
                </a:extLst>
              </p:cNvPr>
              <p:cNvSpPr/>
              <p:nvPr userDrawn="1"/>
            </p:nvSpPr>
            <p:spPr bwMode="auto">
              <a:xfrm>
                <a:off x="1882" y="986"/>
                <a:ext cx="100" cy="242"/>
              </a:xfrm>
              <a:custGeom>
                <a:avLst/>
                <a:gdLst>
                  <a:gd name="T0" fmla="*/ 31 w 48"/>
                  <a:gd name="T1" fmla="*/ 78 h 116"/>
                  <a:gd name="T2" fmla="*/ 47 w 48"/>
                  <a:gd name="T3" fmla="*/ 116 h 116"/>
                  <a:gd name="T4" fmla="*/ 48 w 48"/>
                  <a:gd name="T5" fmla="*/ 115 h 116"/>
                  <a:gd name="T6" fmla="*/ 32 w 48"/>
                  <a:gd name="T7" fmla="*/ 78 h 116"/>
                  <a:gd name="T8" fmla="*/ 31 w 48"/>
                  <a:gd name="T9" fmla="*/ 78 h 116"/>
                  <a:gd name="T10" fmla="*/ 0 w 48"/>
                  <a:gd name="T11" fmla="*/ 0 h 116"/>
                  <a:gd name="T12" fmla="*/ 0 w 48"/>
                  <a:gd name="T13" fmla="*/ 0 h 116"/>
                  <a:gd name="T14" fmla="*/ 0 w 48"/>
                  <a:gd name="T15" fmla="*/ 0 h 116"/>
                  <a:gd name="T16" fmla="*/ 3 w 48"/>
                  <a:gd name="T17" fmla="*/ 11 h 116"/>
                  <a:gd name="T18" fmla="*/ 30 w 48"/>
                  <a:gd name="T19" fmla="*/ 77 h 116"/>
                  <a:gd name="T20" fmla="*/ 32 w 48"/>
                  <a:gd name="T21" fmla="*/ 77 h 116"/>
                  <a:gd name="T22" fmla="*/ 0 w 48"/>
                  <a:gd name="T2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116">
                    <a:moveTo>
                      <a:pt x="31" y="78"/>
                    </a:move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8" y="115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1" y="7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4" name="iṡḻíḑê">
                <a:extLst>
                  <a:ext uri="{FF2B5EF4-FFF2-40B4-BE49-F238E27FC236}">
                    <a16:creationId xmlns:a16="http://schemas.microsoft.com/office/drawing/2014/main" id="{AF558EC6-F16E-4975-A0C4-4BB36B9D5FF6}"/>
                  </a:ext>
                </a:extLst>
              </p:cNvPr>
              <p:cNvSpPr/>
              <p:nvPr userDrawn="1"/>
            </p:nvSpPr>
            <p:spPr bwMode="auto">
              <a:xfrm>
                <a:off x="1980" y="1226"/>
                <a:ext cx="29" cy="66"/>
              </a:xfrm>
              <a:custGeom>
                <a:avLst/>
                <a:gdLst>
                  <a:gd name="T0" fmla="*/ 1 w 14"/>
                  <a:gd name="T1" fmla="*/ 0 h 32"/>
                  <a:gd name="T2" fmla="*/ 0 w 14"/>
                  <a:gd name="T3" fmla="*/ 1 h 32"/>
                  <a:gd name="T4" fmla="*/ 13 w 14"/>
                  <a:gd name="T5" fmla="*/ 32 h 32"/>
                  <a:gd name="T6" fmla="*/ 14 w 14"/>
                  <a:gd name="T7" fmla="*/ 31 h 32"/>
                  <a:gd name="T8" fmla="*/ 1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5" name="i$ḷîḍé">
                <a:extLst>
                  <a:ext uri="{FF2B5EF4-FFF2-40B4-BE49-F238E27FC236}">
                    <a16:creationId xmlns:a16="http://schemas.microsoft.com/office/drawing/2014/main" id="{4CB7FAA8-34C5-4698-83E9-37038B547702}"/>
                  </a:ext>
                </a:extLst>
              </p:cNvPr>
              <p:cNvSpPr/>
              <p:nvPr userDrawn="1"/>
            </p:nvSpPr>
            <p:spPr bwMode="auto">
              <a:xfrm>
                <a:off x="2009" y="1301"/>
                <a:ext cx="21" cy="39"/>
              </a:xfrm>
              <a:custGeom>
                <a:avLst/>
                <a:gdLst>
                  <a:gd name="T0" fmla="*/ 2 w 10"/>
                  <a:gd name="T1" fmla="*/ 0 h 19"/>
                  <a:gd name="T2" fmla="*/ 0 w 10"/>
                  <a:gd name="T3" fmla="*/ 0 h 19"/>
                  <a:gd name="T4" fmla="*/ 8 w 10"/>
                  <a:gd name="T5" fmla="*/ 18 h 19"/>
                  <a:gd name="T6" fmla="*/ 10 w 10"/>
                  <a:gd name="T7" fmla="*/ 19 h 19"/>
                  <a:gd name="T8" fmla="*/ 2 w 1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6" name="ïşľïḋe">
                <a:extLst>
                  <a:ext uri="{FF2B5EF4-FFF2-40B4-BE49-F238E27FC236}">
                    <a16:creationId xmlns:a16="http://schemas.microsoft.com/office/drawing/2014/main" id="{F3BCF6E7-D180-42D4-BC40-C49845BA00E4}"/>
                  </a:ext>
                </a:extLst>
              </p:cNvPr>
              <p:cNvSpPr/>
              <p:nvPr userDrawn="1"/>
            </p:nvSpPr>
            <p:spPr bwMode="auto">
              <a:xfrm>
                <a:off x="2007" y="1292"/>
                <a:ext cx="6" cy="9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1 w 3"/>
                  <a:gd name="T5" fmla="*/ 4 h 4"/>
                  <a:gd name="T6" fmla="*/ 3 w 3"/>
                  <a:gd name="T7" fmla="*/ 4 h 4"/>
                  <a:gd name="T8" fmla="*/ 1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7" name="íŝḻíḍe">
                <a:extLst>
                  <a:ext uri="{FF2B5EF4-FFF2-40B4-BE49-F238E27FC236}">
                    <a16:creationId xmlns:a16="http://schemas.microsoft.com/office/drawing/2014/main" id="{9FDA1781-C14D-4620-90A4-D65A5665B8BF}"/>
                  </a:ext>
                </a:extLst>
              </p:cNvPr>
              <p:cNvSpPr/>
              <p:nvPr userDrawn="1"/>
            </p:nvSpPr>
            <p:spPr bwMode="auto">
              <a:xfrm>
                <a:off x="2028" y="1342"/>
                <a:ext cx="13" cy="23"/>
              </a:xfrm>
              <a:custGeom>
                <a:avLst/>
                <a:gdLst>
                  <a:gd name="T0" fmla="*/ 0 w 6"/>
                  <a:gd name="T1" fmla="*/ 0 h 11"/>
                  <a:gd name="T2" fmla="*/ 4 w 6"/>
                  <a:gd name="T3" fmla="*/ 11 h 11"/>
                  <a:gd name="T4" fmla="*/ 6 w 6"/>
                  <a:gd name="T5" fmla="*/ 11 h 11"/>
                  <a:gd name="T6" fmla="*/ 2 w 6"/>
                  <a:gd name="T7" fmla="*/ 1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8" name="ïṣḻîḋe">
                <a:extLst>
                  <a:ext uri="{FF2B5EF4-FFF2-40B4-BE49-F238E27FC236}">
                    <a16:creationId xmlns:a16="http://schemas.microsoft.com/office/drawing/2014/main" id="{2CD00E28-A13C-4240-B2F4-DCD69B112BC6}"/>
                  </a:ext>
                </a:extLst>
              </p:cNvPr>
              <p:cNvSpPr/>
              <p:nvPr userDrawn="1"/>
            </p:nvSpPr>
            <p:spPr bwMode="auto">
              <a:xfrm>
                <a:off x="2036" y="1365"/>
                <a:ext cx="40" cy="86"/>
              </a:xfrm>
              <a:custGeom>
                <a:avLst/>
                <a:gdLst>
                  <a:gd name="T0" fmla="*/ 0 w 19"/>
                  <a:gd name="T1" fmla="*/ 0 h 41"/>
                  <a:gd name="T2" fmla="*/ 16 w 19"/>
                  <a:gd name="T3" fmla="*/ 37 h 41"/>
                  <a:gd name="T4" fmla="*/ 18 w 19"/>
                  <a:gd name="T5" fmla="*/ 41 h 41"/>
                  <a:gd name="T6" fmla="*/ 19 w 19"/>
                  <a:gd name="T7" fmla="*/ 41 h 41"/>
                  <a:gd name="T8" fmla="*/ 2 w 19"/>
                  <a:gd name="T9" fmla="*/ 0 h 41"/>
                  <a:gd name="T10" fmla="*/ 0 w 19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cubicBezTo>
                      <a:pt x="16" y="37"/>
                      <a:pt x="16" y="37"/>
                      <a:pt x="16" y="3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69" name="îşļîďè">
                <a:extLst>
                  <a:ext uri="{FF2B5EF4-FFF2-40B4-BE49-F238E27FC236}">
                    <a16:creationId xmlns:a16="http://schemas.microsoft.com/office/drawing/2014/main" id="{0D45239D-4304-47FD-A39B-C98A6423732F}"/>
                  </a:ext>
                </a:extLst>
              </p:cNvPr>
              <p:cNvSpPr/>
              <p:nvPr userDrawn="1"/>
            </p:nvSpPr>
            <p:spPr bwMode="auto">
              <a:xfrm>
                <a:off x="2007" y="1290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0 w 2"/>
                  <a:gd name="T5" fmla="*/ 5 h 5"/>
                  <a:gd name="T6" fmla="*/ 2 w 2"/>
                  <a:gd name="T7" fmla="*/ 2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0" name="îślïḍé">
                <a:extLst>
                  <a:ext uri="{FF2B5EF4-FFF2-40B4-BE49-F238E27FC236}">
                    <a16:creationId xmlns:a16="http://schemas.microsoft.com/office/drawing/2014/main" id="{76EC5DE7-60D0-4FF1-B8CA-BF80F5DBB37A}"/>
                  </a:ext>
                </a:extLst>
              </p:cNvPr>
              <p:cNvSpPr/>
              <p:nvPr userDrawn="1"/>
            </p:nvSpPr>
            <p:spPr bwMode="auto">
              <a:xfrm>
                <a:off x="2007" y="1290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0 w 2"/>
                  <a:gd name="T5" fmla="*/ 5 h 5"/>
                  <a:gd name="T6" fmla="*/ 2 w 2"/>
                  <a:gd name="T7" fmla="*/ 2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1" name="ïṧḷíḋé">
                <a:extLst>
                  <a:ext uri="{FF2B5EF4-FFF2-40B4-BE49-F238E27FC236}">
                    <a16:creationId xmlns:a16="http://schemas.microsoft.com/office/drawing/2014/main" id="{D5A0676E-CFB6-459F-BFBB-B61B3737C1E4}"/>
                  </a:ext>
                </a:extLst>
              </p:cNvPr>
              <p:cNvSpPr/>
              <p:nvPr userDrawn="1"/>
            </p:nvSpPr>
            <p:spPr bwMode="auto">
              <a:xfrm>
                <a:off x="1880" y="986"/>
                <a:ext cx="8" cy="23"/>
              </a:xfrm>
              <a:custGeom>
                <a:avLst/>
                <a:gdLst>
                  <a:gd name="T0" fmla="*/ 1 w 4"/>
                  <a:gd name="T1" fmla="*/ 0 h 11"/>
                  <a:gd name="T2" fmla="*/ 0 w 4"/>
                  <a:gd name="T3" fmla="*/ 0 h 11"/>
                  <a:gd name="T4" fmla="*/ 4 w 4"/>
                  <a:gd name="T5" fmla="*/ 11 h 11"/>
                  <a:gd name="T6" fmla="*/ 1 w 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2" name="iṣ1iḋè">
                <a:extLst>
                  <a:ext uri="{FF2B5EF4-FFF2-40B4-BE49-F238E27FC236}">
                    <a16:creationId xmlns:a16="http://schemas.microsoft.com/office/drawing/2014/main" id="{7ACAA843-EE8C-442A-BF63-7C08B1CAFE07}"/>
                  </a:ext>
                </a:extLst>
              </p:cNvPr>
              <p:cNvSpPr/>
              <p:nvPr userDrawn="1"/>
            </p:nvSpPr>
            <p:spPr bwMode="auto">
              <a:xfrm>
                <a:off x="2070" y="1443"/>
                <a:ext cx="4" cy="8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4 h 4"/>
                  <a:gd name="T4" fmla="*/ 1 w 2"/>
                  <a:gd name="T5" fmla="*/ 4 h 4"/>
                  <a:gd name="T6" fmla="*/ 1 w 2"/>
                  <a:gd name="T7" fmla="*/ 4 h 4"/>
                  <a:gd name="T8" fmla="*/ 2 w 2"/>
                  <a:gd name="T9" fmla="*/ 4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3" name="ïṧ1ïḍê">
                <a:extLst>
                  <a:ext uri="{FF2B5EF4-FFF2-40B4-BE49-F238E27FC236}">
                    <a16:creationId xmlns:a16="http://schemas.microsoft.com/office/drawing/2014/main" id="{844BACAE-440C-47C0-BA99-2A3C3800D5BB}"/>
                  </a:ext>
                </a:extLst>
              </p:cNvPr>
              <p:cNvSpPr/>
              <p:nvPr userDrawn="1"/>
            </p:nvSpPr>
            <p:spPr bwMode="auto">
              <a:xfrm>
                <a:off x="2078" y="1461"/>
                <a:ext cx="69" cy="134"/>
              </a:xfrm>
              <a:custGeom>
                <a:avLst/>
                <a:gdLst>
                  <a:gd name="T0" fmla="*/ 1 w 33"/>
                  <a:gd name="T1" fmla="*/ 0 h 64"/>
                  <a:gd name="T2" fmla="*/ 1 w 33"/>
                  <a:gd name="T3" fmla="*/ 0 h 64"/>
                  <a:gd name="T4" fmla="*/ 0 w 33"/>
                  <a:gd name="T5" fmla="*/ 0 h 64"/>
                  <a:gd name="T6" fmla="*/ 32 w 33"/>
                  <a:gd name="T7" fmla="*/ 64 h 64"/>
                  <a:gd name="T8" fmla="*/ 33 w 33"/>
                  <a:gd name="T9" fmla="*/ 63 h 64"/>
                  <a:gd name="T10" fmla="*/ 1 w 33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6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4" name="ïṥḻïdé">
                <a:extLst>
                  <a:ext uri="{FF2B5EF4-FFF2-40B4-BE49-F238E27FC236}">
                    <a16:creationId xmlns:a16="http://schemas.microsoft.com/office/drawing/2014/main" id="{EAC0DED6-7CC9-4A13-96CD-56216B387BC9}"/>
                  </a:ext>
                </a:extLst>
              </p:cNvPr>
              <p:cNvSpPr/>
              <p:nvPr userDrawn="1"/>
            </p:nvSpPr>
            <p:spPr bwMode="auto">
              <a:xfrm>
                <a:off x="2149" y="1597"/>
                <a:ext cx="75" cy="146"/>
              </a:xfrm>
              <a:custGeom>
                <a:avLst/>
                <a:gdLst>
                  <a:gd name="T0" fmla="*/ 0 w 36"/>
                  <a:gd name="T1" fmla="*/ 0 h 70"/>
                  <a:gd name="T2" fmla="*/ 0 w 36"/>
                  <a:gd name="T3" fmla="*/ 0 h 70"/>
                  <a:gd name="T4" fmla="*/ 0 w 36"/>
                  <a:gd name="T5" fmla="*/ 0 h 70"/>
                  <a:gd name="T6" fmla="*/ 0 w 36"/>
                  <a:gd name="T7" fmla="*/ 1 h 70"/>
                  <a:gd name="T8" fmla="*/ 17 w 36"/>
                  <a:gd name="T9" fmla="*/ 36 h 70"/>
                  <a:gd name="T10" fmla="*/ 36 w 36"/>
                  <a:gd name="T11" fmla="*/ 70 h 70"/>
                  <a:gd name="T12" fmla="*/ 36 w 36"/>
                  <a:gd name="T13" fmla="*/ 70 h 70"/>
                  <a:gd name="T14" fmla="*/ 1 w 36"/>
                  <a:gd name="T15" fmla="*/ 1 h 70"/>
                  <a:gd name="T16" fmla="*/ 0 w 36"/>
                  <a:gd name="T17" fmla="*/ 1 h 70"/>
                  <a:gd name="T18" fmla="*/ 0 w 36"/>
                  <a:gd name="T19" fmla="*/ 0 h 70"/>
                  <a:gd name="T20" fmla="*/ 0 w 36"/>
                  <a:gd name="T2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5" name="iś1iḋê">
                <a:extLst>
                  <a:ext uri="{FF2B5EF4-FFF2-40B4-BE49-F238E27FC236}">
                    <a16:creationId xmlns:a16="http://schemas.microsoft.com/office/drawing/2014/main" id="{C9BAA827-D09B-4BA9-AB0F-88B7C364833B}"/>
                  </a:ext>
                </a:extLst>
              </p:cNvPr>
              <p:cNvSpPr/>
              <p:nvPr userDrawn="1"/>
            </p:nvSpPr>
            <p:spPr bwMode="auto">
              <a:xfrm>
                <a:off x="2147" y="1597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1 w 2"/>
                  <a:gd name="T13" fmla="*/ 1 h 1"/>
                  <a:gd name="T14" fmla="*/ 1 w 2"/>
                  <a:gd name="T15" fmla="*/ 0 h 1"/>
                  <a:gd name="T16" fmla="*/ 1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6" name="ïṩliḑé">
                <a:extLst>
                  <a:ext uri="{FF2B5EF4-FFF2-40B4-BE49-F238E27FC236}">
                    <a16:creationId xmlns:a16="http://schemas.microsoft.com/office/drawing/2014/main" id="{3F5C3546-CF87-49D2-BBB5-07353C7BE0F4}"/>
                  </a:ext>
                </a:extLst>
              </p:cNvPr>
              <p:cNvSpPr/>
              <p:nvPr userDrawn="1"/>
            </p:nvSpPr>
            <p:spPr bwMode="auto">
              <a:xfrm>
                <a:off x="2185" y="1672"/>
                <a:ext cx="39" cy="71"/>
              </a:xfrm>
              <a:custGeom>
                <a:avLst/>
                <a:gdLst>
                  <a:gd name="T0" fmla="*/ 0 w 19"/>
                  <a:gd name="T1" fmla="*/ 0 h 34"/>
                  <a:gd name="T2" fmla="*/ 18 w 19"/>
                  <a:gd name="T3" fmla="*/ 34 h 34"/>
                  <a:gd name="T4" fmla="*/ 18 w 19"/>
                  <a:gd name="T5" fmla="*/ 34 h 34"/>
                  <a:gd name="T6" fmla="*/ 19 w 19"/>
                  <a:gd name="T7" fmla="*/ 34 h 34"/>
                  <a:gd name="T8" fmla="*/ 0 w 19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4">
                    <a:moveTo>
                      <a:pt x="0" y="0"/>
                    </a:move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7" name="íṣlíḑé">
                <a:extLst>
                  <a:ext uri="{FF2B5EF4-FFF2-40B4-BE49-F238E27FC236}">
                    <a16:creationId xmlns:a16="http://schemas.microsoft.com/office/drawing/2014/main" id="{80CC5C03-C2A4-4F2B-8FE5-0E2EC67DEC57}"/>
                  </a:ext>
                </a:extLst>
              </p:cNvPr>
              <p:cNvSpPr/>
              <p:nvPr userDrawn="1"/>
            </p:nvSpPr>
            <p:spPr bwMode="auto">
              <a:xfrm>
                <a:off x="2070" y="1461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8" name="ïṩḷiḓe">
                <a:extLst>
                  <a:ext uri="{FF2B5EF4-FFF2-40B4-BE49-F238E27FC236}">
                    <a16:creationId xmlns:a16="http://schemas.microsoft.com/office/drawing/2014/main" id="{766A2D29-041F-4218-8A31-75219F9DBD55}"/>
                  </a:ext>
                </a:extLst>
              </p:cNvPr>
              <p:cNvSpPr/>
              <p:nvPr userDrawn="1"/>
            </p:nvSpPr>
            <p:spPr bwMode="auto">
              <a:xfrm>
                <a:off x="1963" y="1603"/>
                <a:ext cx="25" cy="35"/>
              </a:xfrm>
              <a:custGeom>
                <a:avLst/>
                <a:gdLst>
                  <a:gd name="T0" fmla="*/ 12 w 12"/>
                  <a:gd name="T1" fmla="*/ 0 h 17"/>
                  <a:gd name="T2" fmla="*/ 10 w 12"/>
                  <a:gd name="T3" fmla="*/ 0 h 17"/>
                  <a:gd name="T4" fmla="*/ 0 w 12"/>
                  <a:gd name="T5" fmla="*/ 16 h 17"/>
                  <a:gd name="T6" fmla="*/ 1 w 12"/>
                  <a:gd name="T7" fmla="*/ 17 h 17"/>
                  <a:gd name="T8" fmla="*/ 12 w 1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cubicBezTo>
                      <a:pt x="11" y="0"/>
                      <a:pt x="10" y="0"/>
                      <a:pt x="1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79" name="íşḻíďê">
                <a:extLst>
                  <a:ext uri="{FF2B5EF4-FFF2-40B4-BE49-F238E27FC236}">
                    <a16:creationId xmlns:a16="http://schemas.microsoft.com/office/drawing/2014/main" id="{90EF9A68-9880-44EB-8A74-8ECB14CAFFAF}"/>
                  </a:ext>
                </a:extLst>
              </p:cNvPr>
              <p:cNvSpPr/>
              <p:nvPr userDrawn="1"/>
            </p:nvSpPr>
            <p:spPr bwMode="auto">
              <a:xfrm>
                <a:off x="1984" y="1465"/>
                <a:ext cx="86" cy="138"/>
              </a:xfrm>
              <a:custGeom>
                <a:avLst/>
                <a:gdLst>
                  <a:gd name="T0" fmla="*/ 40 w 41"/>
                  <a:gd name="T1" fmla="*/ 0 h 66"/>
                  <a:gd name="T2" fmla="*/ 0 w 41"/>
                  <a:gd name="T3" fmla="*/ 66 h 66"/>
                  <a:gd name="T4" fmla="*/ 2 w 41"/>
                  <a:gd name="T5" fmla="*/ 66 h 66"/>
                  <a:gd name="T6" fmla="*/ 41 w 41"/>
                  <a:gd name="T7" fmla="*/ 2 h 66"/>
                  <a:gd name="T8" fmla="*/ 40 w 41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6">
                    <a:moveTo>
                      <a:pt x="40" y="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" y="66"/>
                      <a:pt x="2" y="6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0" name="îSḷíde">
                <a:extLst>
                  <a:ext uri="{FF2B5EF4-FFF2-40B4-BE49-F238E27FC236}">
                    <a16:creationId xmlns:a16="http://schemas.microsoft.com/office/drawing/2014/main" id="{D0568E39-A7B3-4CB6-85A5-76CF80B87443}"/>
                  </a:ext>
                </a:extLst>
              </p:cNvPr>
              <p:cNvSpPr/>
              <p:nvPr userDrawn="1"/>
            </p:nvSpPr>
            <p:spPr bwMode="auto">
              <a:xfrm>
                <a:off x="2068" y="1463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0 w 4"/>
                  <a:gd name="T3" fmla="*/ 2 h 7"/>
                  <a:gd name="T4" fmla="*/ 2 w 4"/>
                  <a:gd name="T5" fmla="*/ 7 h 7"/>
                  <a:gd name="T6" fmla="*/ 4 w 4"/>
                  <a:gd name="T7" fmla="*/ 2 h 7"/>
                  <a:gd name="T8" fmla="*/ 2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1" name="íSľiḋé">
                <a:extLst>
                  <a:ext uri="{FF2B5EF4-FFF2-40B4-BE49-F238E27FC236}">
                    <a16:creationId xmlns:a16="http://schemas.microsoft.com/office/drawing/2014/main" id="{E569B392-075E-49F3-A095-3F58954A28FB}"/>
                  </a:ext>
                </a:extLst>
              </p:cNvPr>
              <p:cNvSpPr/>
              <p:nvPr userDrawn="1"/>
            </p:nvSpPr>
            <p:spPr bwMode="auto">
              <a:xfrm>
                <a:off x="2068" y="1463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0 w 4"/>
                  <a:gd name="T3" fmla="*/ 2 h 7"/>
                  <a:gd name="T4" fmla="*/ 2 w 4"/>
                  <a:gd name="T5" fmla="*/ 7 h 7"/>
                  <a:gd name="T6" fmla="*/ 4 w 4"/>
                  <a:gd name="T7" fmla="*/ 2 h 7"/>
                  <a:gd name="T8" fmla="*/ 2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2" name="išlîḍé">
                <a:extLst>
                  <a:ext uri="{FF2B5EF4-FFF2-40B4-BE49-F238E27FC236}">
                    <a16:creationId xmlns:a16="http://schemas.microsoft.com/office/drawing/2014/main" id="{C80EF74F-1A5E-45EC-B332-A89D384DE313}"/>
                  </a:ext>
                </a:extLst>
              </p:cNvPr>
              <p:cNvSpPr/>
              <p:nvPr userDrawn="1"/>
            </p:nvSpPr>
            <p:spPr bwMode="auto">
              <a:xfrm>
                <a:off x="2072" y="145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3" name="îṣḻíḓé">
                <a:extLst>
                  <a:ext uri="{FF2B5EF4-FFF2-40B4-BE49-F238E27FC236}">
                    <a16:creationId xmlns:a16="http://schemas.microsoft.com/office/drawing/2014/main" id="{B3E17EB0-7349-46BC-AE9E-CCCF23DB4D19}"/>
                  </a:ext>
                </a:extLst>
              </p:cNvPr>
              <p:cNvSpPr/>
              <p:nvPr userDrawn="1"/>
            </p:nvSpPr>
            <p:spPr bwMode="auto">
              <a:xfrm>
                <a:off x="1698" y="1643"/>
                <a:ext cx="257" cy="106"/>
              </a:xfrm>
              <a:custGeom>
                <a:avLst/>
                <a:gdLst>
                  <a:gd name="T0" fmla="*/ 0 w 123"/>
                  <a:gd name="T1" fmla="*/ 50 h 51"/>
                  <a:gd name="T2" fmla="*/ 0 w 123"/>
                  <a:gd name="T3" fmla="*/ 50 h 51"/>
                  <a:gd name="T4" fmla="*/ 0 w 123"/>
                  <a:gd name="T5" fmla="*/ 51 h 51"/>
                  <a:gd name="T6" fmla="*/ 0 w 123"/>
                  <a:gd name="T7" fmla="*/ 51 h 51"/>
                  <a:gd name="T8" fmla="*/ 0 w 123"/>
                  <a:gd name="T9" fmla="*/ 50 h 51"/>
                  <a:gd name="T10" fmla="*/ 123 w 123"/>
                  <a:gd name="T11" fmla="*/ 0 h 51"/>
                  <a:gd name="T12" fmla="*/ 21 w 123"/>
                  <a:gd name="T13" fmla="*/ 41 h 51"/>
                  <a:gd name="T14" fmla="*/ 21 w 123"/>
                  <a:gd name="T15" fmla="*/ 42 h 51"/>
                  <a:gd name="T16" fmla="*/ 123 w 123"/>
                  <a:gd name="T17" fmla="*/ 0 h 51"/>
                  <a:gd name="T18" fmla="*/ 123 w 12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51">
                    <a:moveTo>
                      <a:pt x="0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0"/>
                      <a:pt x="0" y="50"/>
                      <a:pt x="0" y="50"/>
                    </a:cubicBezTo>
                    <a:moveTo>
                      <a:pt x="123" y="0"/>
                    </a:move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2"/>
                      <a:pt x="21" y="42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4" name="ïSļiḑè">
                <a:extLst>
                  <a:ext uri="{FF2B5EF4-FFF2-40B4-BE49-F238E27FC236}">
                    <a16:creationId xmlns:a16="http://schemas.microsoft.com/office/drawing/2014/main" id="{AC9DCC44-08B8-482C-B8E5-ABE0AEF67017}"/>
                  </a:ext>
                </a:extLst>
              </p:cNvPr>
              <p:cNvSpPr/>
              <p:nvPr userDrawn="1"/>
            </p:nvSpPr>
            <p:spPr bwMode="auto">
              <a:xfrm>
                <a:off x="1682" y="1728"/>
                <a:ext cx="60" cy="27"/>
              </a:xfrm>
              <a:custGeom>
                <a:avLst/>
                <a:gdLst>
                  <a:gd name="T0" fmla="*/ 8 w 29"/>
                  <a:gd name="T1" fmla="*/ 9 h 13"/>
                  <a:gd name="T2" fmla="*/ 3 w 29"/>
                  <a:gd name="T3" fmla="*/ 11 h 13"/>
                  <a:gd name="T4" fmla="*/ 0 w 29"/>
                  <a:gd name="T5" fmla="*/ 12 h 13"/>
                  <a:gd name="T6" fmla="*/ 0 w 29"/>
                  <a:gd name="T7" fmla="*/ 13 h 13"/>
                  <a:gd name="T8" fmla="*/ 8 w 29"/>
                  <a:gd name="T9" fmla="*/ 10 h 13"/>
                  <a:gd name="T10" fmla="*/ 8 w 29"/>
                  <a:gd name="T11" fmla="*/ 9 h 13"/>
                  <a:gd name="T12" fmla="*/ 29 w 29"/>
                  <a:gd name="T13" fmla="*/ 0 h 13"/>
                  <a:gd name="T14" fmla="*/ 8 w 29"/>
                  <a:gd name="T15" fmla="*/ 9 h 13"/>
                  <a:gd name="T16" fmla="*/ 8 w 29"/>
                  <a:gd name="T17" fmla="*/ 10 h 13"/>
                  <a:gd name="T18" fmla="*/ 29 w 29"/>
                  <a:gd name="T19" fmla="*/ 1 h 13"/>
                  <a:gd name="T20" fmla="*/ 29 w 29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3">
                    <a:moveTo>
                      <a:pt x="8" y="9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moveTo>
                      <a:pt x="29" y="0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5" name="iṣļíḍé">
                <a:extLst>
                  <a:ext uri="{FF2B5EF4-FFF2-40B4-BE49-F238E27FC236}">
                    <a16:creationId xmlns:a16="http://schemas.microsoft.com/office/drawing/2014/main" id="{66FC34C8-CEB0-4B2B-B7B8-F6F0DF2F50D1}"/>
                  </a:ext>
                </a:extLst>
              </p:cNvPr>
              <p:cNvSpPr/>
              <p:nvPr userDrawn="1"/>
            </p:nvSpPr>
            <p:spPr bwMode="auto">
              <a:xfrm>
                <a:off x="1682" y="1751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0 w 3"/>
                  <a:gd name="T5" fmla="*/ 1 h 1"/>
                  <a:gd name="T6" fmla="*/ 0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6" name="îSľíďé">
                <a:extLst>
                  <a:ext uri="{FF2B5EF4-FFF2-40B4-BE49-F238E27FC236}">
                    <a16:creationId xmlns:a16="http://schemas.microsoft.com/office/drawing/2014/main" id="{844BF177-E4AC-4C87-BD1E-ACECB64AE656}"/>
                  </a:ext>
                </a:extLst>
              </p:cNvPr>
              <p:cNvSpPr/>
              <p:nvPr userDrawn="1"/>
            </p:nvSpPr>
            <p:spPr bwMode="auto">
              <a:xfrm>
                <a:off x="1978" y="135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7" name="iš1ïďê">
                <a:extLst>
                  <a:ext uri="{FF2B5EF4-FFF2-40B4-BE49-F238E27FC236}">
                    <a16:creationId xmlns:a16="http://schemas.microsoft.com/office/drawing/2014/main" id="{610A57FF-BF51-4A64-815F-C245F303D1E9}"/>
                  </a:ext>
                </a:extLst>
              </p:cNvPr>
              <p:cNvSpPr/>
              <p:nvPr userDrawn="1"/>
            </p:nvSpPr>
            <p:spPr bwMode="auto">
              <a:xfrm>
                <a:off x="1978" y="135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8" name="îšļiḑè">
                <a:extLst>
                  <a:ext uri="{FF2B5EF4-FFF2-40B4-BE49-F238E27FC236}">
                    <a16:creationId xmlns:a16="http://schemas.microsoft.com/office/drawing/2014/main" id="{84FEA9F1-1163-4898-B815-082AD8B299CD}"/>
                  </a:ext>
                </a:extLst>
              </p:cNvPr>
              <p:cNvSpPr/>
              <p:nvPr userDrawn="1"/>
            </p:nvSpPr>
            <p:spPr bwMode="auto">
              <a:xfrm>
                <a:off x="1978" y="1311"/>
                <a:ext cx="6" cy="48"/>
              </a:xfrm>
              <a:custGeom>
                <a:avLst/>
                <a:gdLst>
                  <a:gd name="T0" fmla="*/ 1 w 3"/>
                  <a:gd name="T1" fmla="*/ 0 h 23"/>
                  <a:gd name="T2" fmla="*/ 0 w 3"/>
                  <a:gd name="T3" fmla="*/ 23 h 23"/>
                  <a:gd name="T4" fmla="*/ 1 w 3"/>
                  <a:gd name="T5" fmla="*/ 22 h 23"/>
                  <a:gd name="T6" fmla="*/ 3 w 3"/>
                  <a:gd name="T7" fmla="*/ 1 h 23"/>
                  <a:gd name="T8" fmla="*/ 2 w 3"/>
                  <a:gd name="T9" fmla="*/ 1 h 23"/>
                  <a:gd name="T10" fmla="*/ 1 w 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3">
                    <a:moveTo>
                      <a:pt x="1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89" name="iśliḍe">
                <a:extLst>
                  <a:ext uri="{FF2B5EF4-FFF2-40B4-BE49-F238E27FC236}">
                    <a16:creationId xmlns:a16="http://schemas.microsoft.com/office/drawing/2014/main" id="{19CAF73A-EBAC-4C8F-AF12-354DE45CA955}"/>
                  </a:ext>
                </a:extLst>
              </p:cNvPr>
              <p:cNvSpPr/>
              <p:nvPr userDrawn="1"/>
            </p:nvSpPr>
            <p:spPr bwMode="auto">
              <a:xfrm>
                <a:off x="1976" y="1363"/>
                <a:ext cx="4" cy="11"/>
              </a:xfrm>
              <a:custGeom>
                <a:avLst/>
                <a:gdLst>
                  <a:gd name="T0" fmla="*/ 1 w 2"/>
                  <a:gd name="T1" fmla="*/ 0 h 5"/>
                  <a:gd name="T2" fmla="*/ 0 w 2"/>
                  <a:gd name="T3" fmla="*/ 5 h 5"/>
                  <a:gd name="T4" fmla="*/ 1 w 2"/>
                  <a:gd name="T5" fmla="*/ 5 h 5"/>
                  <a:gd name="T6" fmla="*/ 2 w 2"/>
                  <a:gd name="T7" fmla="*/ 5 h 5"/>
                  <a:gd name="T8" fmla="*/ 2 w 2"/>
                  <a:gd name="T9" fmla="*/ 1 h 5"/>
                  <a:gd name="T10" fmla="*/ 1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0" name="íṡľidé">
                <a:extLst>
                  <a:ext uri="{FF2B5EF4-FFF2-40B4-BE49-F238E27FC236}">
                    <a16:creationId xmlns:a16="http://schemas.microsoft.com/office/drawing/2014/main" id="{27E23D85-A833-4A9C-B8D8-4621F24FCE86}"/>
                  </a:ext>
                </a:extLst>
              </p:cNvPr>
              <p:cNvSpPr/>
              <p:nvPr userDrawn="1"/>
            </p:nvSpPr>
            <p:spPr bwMode="auto">
              <a:xfrm>
                <a:off x="1967" y="1374"/>
                <a:ext cx="13" cy="162"/>
              </a:xfrm>
              <a:custGeom>
                <a:avLst/>
                <a:gdLst>
                  <a:gd name="T0" fmla="*/ 3 w 6"/>
                  <a:gd name="T1" fmla="*/ 50 h 78"/>
                  <a:gd name="T2" fmla="*/ 1 w 6"/>
                  <a:gd name="T3" fmla="*/ 50 h 78"/>
                  <a:gd name="T4" fmla="*/ 0 w 6"/>
                  <a:gd name="T5" fmla="*/ 78 h 78"/>
                  <a:gd name="T6" fmla="*/ 1 w 6"/>
                  <a:gd name="T7" fmla="*/ 77 h 78"/>
                  <a:gd name="T8" fmla="*/ 3 w 6"/>
                  <a:gd name="T9" fmla="*/ 50 h 78"/>
                  <a:gd name="T10" fmla="*/ 5 w 6"/>
                  <a:gd name="T11" fmla="*/ 0 h 78"/>
                  <a:gd name="T12" fmla="*/ 4 w 6"/>
                  <a:gd name="T13" fmla="*/ 0 h 78"/>
                  <a:gd name="T14" fmla="*/ 1 w 6"/>
                  <a:gd name="T15" fmla="*/ 49 h 78"/>
                  <a:gd name="T16" fmla="*/ 3 w 6"/>
                  <a:gd name="T17" fmla="*/ 48 h 78"/>
                  <a:gd name="T18" fmla="*/ 6 w 6"/>
                  <a:gd name="T19" fmla="*/ 0 h 78"/>
                  <a:gd name="T20" fmla="*/ 5 w 6"/>
                  <a:gd name="T2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8">
                    <a:moveTo>
                      <a:pt x="3" y="50"/>
                    </a:moveTo>
                    <a:cubicBezTo>
                      <a:pt x="1" y="50"/>
                      <a:pt x="1" y="50"/>
                      <a:pt x="1" y="5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3" y="50"/>
                      <a:pt x="3" y="50"/>
                      <a:pt x="3" y="50"/>
                    </a:cubicBezTo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1" name="işľïḓè">
                <a:extLst>
                  <a:ext uri="{FF2B5EF4-FFF2-40B4-BE49-F238E27FC236}">
                    <a16:creationId xmlns:a16="http://schemas.microsoft.com/office/drawing/2014/main" id="{19D8826A-BE6C-470B-9B25-C0DF8466918E}"/>
                  </a:ext>
                </a:extLst>
              </p:cNvPr>
              <p:cNvSpPr/>
              <p:nvPr userDrawn="1"/>
            </p:nvSpPr>
            <p:spPr bwMode="auto">
              <a:xfrm>
                <a:off x="1961" y="1605"/>
                <a:ext cx="4" cy="31"/>
              </a:xfrm>
              <a:custGeom>
                <a:avLst/>
                <a:gdLst>
                  <a:gd name="T0" fmla="*/ 2 w 2"/>
                  <a:gd name="T1" fmla="*/ 0 h 15"/>
                  <a:gd name="T2" fmla="*/ 0 w 2"/>
                  <a:gd name="T3" fmla="*/ 1 h 15"/>
                  <a:gd name="T4" fmla="*/ 0 w 2"/>
                  <a:gd name="T5" fmla="*/ 15 h 15"/>
                  <a:gd name="T6" fmla="*/ 0 w 2"/>
                  <a:gd name="T7" fmla="*/ 15 h 15"/>
                  <a:gd name="T8" fmla="*/ 1 w 2"/>
                  <a:gd name="T9" fmla="*/ 15 h 15"/>
                  <a:gd name="T10" fmla="*/ 2 w 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5">
                    <a:moveTo>
                      <a:pt x="2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1" y="15"/>
                      <a:pt x="1" y="1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2" name="íṡḷíḋê">
                <a:extLst>
                  <a:ext uri="{FF2B5EF4-FFF2-40B4-BE49-F238E27FC236}">
                    <a16:creationId xmlns:a16="http://schemas.microsoft.com/office/drawing/2014/main" id="{8A171BCD-3325-42AE-BD22-D712A9394096}"/>
                  </a:ext>
                </a:extLst>
              </p:cNvPr>
              <p:cNvSpPr/>
              <p:nvPr userDrawn="1"/>
            </p:nvSpPr>
            <p:spPr bwMode="auto">
              <a:xfrm>
                <a:off x="1961" y="1538"/>
                <a:ext cx="9" cy="69"/>
              </a:xfrm>
              <a:custGeom>
                <a:avLst/>
                <a:gdLst>
                  <a:gd name="T0" fmla="*/ 4 w 4"/>
                  <a:gd name="T1" fmla="*/ 0 h 33"/>
                  <a:gd name="T2" fmla="*/ 2 w 4"/>
                  <a:gd name="T3" fmla="*/ 1 h 33"/>
                  <a:gd name="T4" fmla="*/ 0 w 4"/>
                  <a:gd name="T5" fmla="*/ 33 h 33"/>
                  <a:gd name="T6" fmla="*/ 2 w 4"/>
                  <a:gd name="T7" fmla="*/ 32 h 33"/>
                  <a:gd name="T8" fmla="*/ 4 w 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3">
                    <a:moveTo>
                      <a:pt x="4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3" name="íṧlïḍê">
                <a:extLst>
                  <a:ext uri="{FF2B5EF4-FFF2-40B4-BE49-F238E27FC236}">
                    <a16:creationId xmlns:a16="http://schemas.microsoft.com/office/drawing/2014/main" id="{3A38FE53-90C8-4A22-B458-B5FDD05BC0A3}"/>
                  </a:ext>
                </a:extLst>
              </p:cNvPr>
              <p:cNvSpPr/>
              <p:nvPr userDrawn="1"/>
            </p:nvSpPr>
            <p:spPr bwMode="auto">
              <a:xfrm>
                <a:off x="1965" y="1534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2 w 5"/>
                  <a:gd name="T3" fmla="*/ 2 h 6"/>
                  <a:gd name="T4" fmla="*/ 0 w 5"/>
                  <a:gd name="T5" fmla="*/ 6 h 6"/>
                  <a:gd name="T6" fmla="*/ 5 w 5"/>
                  <a:gd name="T7" fmla="*/ 4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5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4" name="ïš1íḋe">
                <a:extLst>
                  <a:ext uri="{FF2B5EF4-FFF2-40B4-BE49-F238E27FC236}">
                    <a16:creationId xmlns:a16="http://schemas.microsoft.com/office/drawing/2014/main" id="{9AE42A7E-945C-4377-9F1F-FF872F904AEA}"/>
                  </a:ext>
                </a:extLst>
              </p:cNvPr>
              <p:cNvSpPr/>
              <p:nvPr userDrawn="1"/>
            </p:nvSpPr>
            <p:spPr bwMode="auto">
              <a:xfrm>
                <a:off x="1965" y="1534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2 w 5"/>
                  <a:gd name="T3" fmla="*/ 2 h 6"/>
                  <a:gd name="T4" fmla="*/ 0 w 5"/>
                  <a:gd name="T5" fmla="*/ 6 h 6"/>
                  <a:gd name="T6" fmla="*/ 5 w 5"/>
                  <a:gd name="T7" fmla="*/ 4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5" y="4"/>
                    </a:lnTo>
                    <a:lnTo>
                      <a:pt x="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5" name="íṩļíďé">
                <a:extLst>
                  <a:ext uri="{FF2B5EF4-FFF2-40B4-BE49-F238E27FC236}">
                    <a16:creationId xmlns:a16="http://schemas.microsoft.com/office/drawing/2014/main" id="{57B3ADA9-2365-4C26-BDB9-31CBBCE6CB07}"/>
                  </a:ext>
                </a:extLst>
              </p:cNvPr>
              <p:cNvSpPr/>
              <p:nvPr userDrawn="1"/>
            </p:nvSpPr>
            <p:spPr bwMode="auto">
              <a:xfrm>
                <a:off x="1970" y="1474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2 h 4"/>
                  <a:gd name="T4" fmla="*/ 0 w 4"/>
                  <a:gd name="T5" fmla="*/ 4 h 4"/>
                  <a:gd name="T6" fmla="*/ 4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6" name="işḻîḓê">
                <a:extLst>
                  <a:ext uri="{FF2B5EF4-FFF2-40B4-BE49-F238E27FC236}">
                    <a16:creationId xmlns:a16="http://schemas.microsoft.com/office/drawing/2014/main" id="{08B4DD10-9085-4384-9C51-C195410E0FD3}"/>
                  </a:ext>
                </a:extLst>
              </p:cNvPr>
              <p:cNvSpPr/>
              <p:nvPr userDrawn="1"/>
            </p:nvSpPr>
            <p:spPr bwMode="auto">
              <a:xfrm>
                <a:off x="1970" y="1474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2 h 4"/>
                  <a:gd name="T4" fmla="*/ 0 w 4"/>
                  <a:gd name="T5" fmla="*/ 4 h 4"/>
                  <a:gd name="T6" fmla="*/ 4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7" name="íş1iďe">
                <a:extLst>
                  <a:ext uri="{FF2B5EF4-FFF2-40B4-BE49-F238E27FC236}">
                    <a16:creationId xmlns:a16="http://schemas.microsoft.com/office/drawing/2014/main" id="{B13E18C8-EEE4-478C-8310-0BE00DEECE8A}"/>
                  </a:ext>
                </a:extLst>
              </p:cNvPr>
              <p:cNvSpPr/>
              <p:nvPr userDrawn="1"/>
            </p:nvSpPr>
            <p:spPr bwMode="auto">
              <a:xfrm>
                <a:off x="1794" y="1647"/>
                <a:ext cx="165" cy="340"/>
              </a:xfrm>
              <a:custGeom>
                <a:avLst/>
                <a:gdLst>
                  <a:gd name="T0" fmla="*/ 55 w 79"/>
                  <a:gd name="T1" fmla="*/ 51 h 163"/>
                  <a:gd name="T2" fmla="*/ 54 w 79"/>
                  <a:gd name="T3" fmla="*/ 51 h 163"/>
                  <a:gd name="T4" fmla="*/ 0 w 79"/>
                  <a:gd name="T5" fmla="*/ 163 h 163"/>
                  <a:gd name="T6" fmla="*/ 1 w 79"/>
                  <a:gd name="T7" fmla="*/ 163 h 163"/>
                  <a:gd name="T8" fmla="*/ 55 w 79"/>
                  <a:gd name="T9" fmla="*/ 51 h 163"/>
                  <a:gd name="T10" fmla="*/ 78 w 79"/>
                  <a:gd name="T11" fmla="*/ 0 h 163"/>
                  <a:gd name="T12" fmla="*/ 54 w 79"/>
                  <a:gd name="T13" fmla="*/ 50 h 163"/>
                  <a:gd name="T14" fmla="*/ 56 w 79"/>
                  <a:gd name="T15" fmla="*/ 50 h 163"/>
                  <a:gd name="T16" fmla="*/ 79 w 79"/>
                  <a:gd name="T17" fmla="*/ 0 h 163"/>
                  <a:gd name="T18" fmla="*/ 78 w 79"/>
                  <a:gd name="T1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63">
                    <a:moveTo>
                      <a:pt x="55" y="51"/>
                    </a:moveTo>
                    <a:cubicBezTo>
                      <a:pt x="54" y="51"/>
                      <a:pt x="54" y="51"/>
                      <a:pt x="54" y="51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3"/>
                      <a:pt x="1" y="163"/>
                      <a:pt x="1" y="163"/>
                    </a:cubicBezTo>
                    <a:cubicBezTo>
                      <a:pt x="55" y="51"/>
                      <a:pt x="55" y="51"/>
                      <a:pt x="55" y="51"/>
                    </a:cubicBezTo>
                    <a:moveTo>
                      <a:pt x="78" y="0"/>
                    </a:moveTo>
                    <a:cubicBezTo>
                      <a:pt x="54" y="50"/>
                      <a:pt x="54" y="50"/>
                      <a:pt x="54" y="50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8" name="îṣ1iḓé">
                <a:extLst>
                  <a:ext uri="{FF2B5EF4-FFF2-40B4-BE49-F238E27FC236}">
                    <a16:creationId xmlns:a16="http://schemas.microsoft.com/office/drawing/2014/main" id="{2A4D905A-A8FD-40E7-A905-0C612C364EE2}"/>
                  </a:ext>
                </a:extLst>
              </p:cNvPr>
              <p:cNvSpPr/>
              <p:nvPr userDrawn="1"/>
            </p:nvSpPr>
            <p:spPr bwMode="auto">
              <a:xfrm>
                <a:off x="1907" y="1751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0 h 2"/>
                  <a:gd name="T4" fmla="*/ 0 w 4"/>
                  <a:gd name="T5" fmla="*/ 2 h 2"/>
                  <a:gd name="T6" fmla="*/ 2 w 4"/>
                  <a:gd name="T7" fmla="*/ 2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299" name="ïṥḻîḍe">
                <a:extLst>
                  <a:ext uri="{FF2B5EF4-FFF2-40B4-BE49-F238E27FC236}">
                    <a16:creationId xmlns:a16="http://schemas.microsoft.com/office/drawing/2014/main" id="{08954585-C29D-4A1E-8CF3-811FBC02F8D0}"/>
                  </a:ext>
                </a:extLst>
              </p:cNvPr>
              <p:cNvSpPr/>
              <p:nvPr userDrawn="1"/>
            </p:nvSpPr>
            <p:spPr bwMode="auto">
              <a:xfrm>
                <a:off x="1907" y="1751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0 h 2"/>
                  <a:gd name="T4" fmla="*/ 0 w 4"/>
                  <a:gd name="T5" fmla="*/ 2 h 2"/>
                  <a:gd name="T6" fmla="*/ 2 w 4"/>
                  <a:gd name="T7" fmla="*/ 2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0" name="îšḷíḍè">
                <a:extLst>
                  <a:ext uri="{FF2B5EF4-FFF2-40B4-BE49-F238E27FC236}">
                    <a16:creationId xmlns:a16="http://schemas.microsoft.com/office/drawing/2014/main" id="{BA68698F-C17D-4A15-BC57-AFCCFE7E6616}"/>
                  </a:ext>
                </a:extLst>
              </p:cNvPr>
              <p:cNvSpPr/>
              <p:nvPr userDrawn="1"/>
            </p:nvSpPr>
            <p:spPr bwMode="auto">
              <a:xfrm>
                <a:off x="1552" y="1557"/>
                <a:ext cx="403" cy="86"/>
              </a:xfrm>
              <a:custGeom>
                <a:avLst/>
                <a:gdLst>
                  <a:gd name="T0" fmla="*/ 148 w 193"/>
                  <a:gd name="T1" fmla="*/ 30 h 41"/>
                  <a:gd name="T2" fmla="*/ 146 w 193"/>
                  <a:gd name="T3" fmla="*/ 31 h 41"/>
                  <a:gd name="T4" fmla="*/ 193 w 193"/>
                  <a:gd name="T5" fmla="*/ 41 h 41"/>
                  <a:gd name="T6" fmla="*/ 193 w 193"/>
                  <a:gd name="T7" fmla="*/ 40 h 41"/>
                  <a:gd name="T8" fmla="*/ 193 w 193"/>
                  <a:gd name="T9" fmla="*/ 40 h 41"/>
                  <a:gd name="T10" fmla="*/ 193 w 193"/>
                  <a:gd name="T11" fmla="*/ 40 h 41"/>
                  <a:gd name="T12" fmla="*/ 193 w 193"/>
                  <a:gd name="T13" fmla="*/ 40 h 41"/>
                  <a:gd name="T14" fmla="*/ 193 w 193"/>
                  <a:gd name="T15" fmla="*/ 40 h 41"/>
                  <a:gd name="T16" fmla="*/ 193 w 193"/>
                  <a:gd name="T17" fmla="*/ 40 h 41"/>
                  <a:gd name="T18" fmla="*/ 193 w 193"/>
                  <a:gd name="T19" fmla="*/ 40 h 41"/>
                  <a:gd name="T20" fmla="*/ 193 w 193"/>
                  <a:gd name="T21" fmla="*/ 40 h 41"/>
                  <a:gd name="T22" fmla="*/ 193 w 193"/>
                  <a:gd name="T23" fmla="*/ 39 h 41"/>
                  <a:gd name="T24" fmla="*/ 148 w 193"/>
                  <a:gd name="T25" fmla="*/ 30 h 41"/>
                  <a:gd name="T26" fmla="*/ 1 w 193"/>
                  <a:gd name="T27" fmla="*/ 0 h 41"/>
                  <a:gd name="T28" fmla="*/ 0 w 193"/>
                  <a:gd name="T29" fmla="*/ 0 h 41"/>
                  <a:gd name="T30" fmla="*/ 0 w 193"/>
                  <a:gd name="T31" fmla="*/ 0 h 41"/>
                  <a:gd name="T32" fmla="*/ 0 w 193"/>
                  <a:gd name="T33" fmla="*/ 0 h 41"/>
                  <a:gd name="T34" fmla="*/ 0 w 193"/>
                  <a:gd name="T35" fmla="*/ 0 h 41"/>
                  <a:gd name="T36" fmla="*/ 0 w 193"/>
                  <a:gd name="T37" fmla="*/ 0 h 41"/>
                  <a:gd name="T38" fmla="*/ 0 w 193"/>
                  <a:gd name="T39" fmla="*/ 0 h 41"/>
                  <a:gd name="T40" fmla="*/ 0 w 193"/>
                  <a:gd name="T41" fmla="*/ 0 h 41"/>
                  <a:gd name="T42" fmla="*/ 0 w 193"/>
                  <a:gd name="T43" fmla="*/ 0 h 41"/>
                  <a:gd name="T44" fmla="*/ 0 w 193"/>
                  <a:gd name="T45" fmla="*/ 1 h 41"/>
                  <a:gd name="T46" fmla="*/ 144 w 193"/>
                  <a:gd name="T47" fmla="*/ 31 h 41"/>
                  <a:gd name="T48" fmla="*/ 146 w 193"/>
                  <a:gd name="T49" fmla="*/ 30 h 41"/>
                  <a:gd name="T50" fmla="*/ 1 w 193"/>
                  <a:gd name="T5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3" h="41">
                    <a:moveTo>
                      <a:pt x="148" y="30"/>
                    </a:moveTo>
                    <a:cubicBezTo>
                      <a:pt x="146" y="31"/>
                      <a:pt x="146" y="31"/>
                      <a:pt x="146" y="31"/>
                    </a:cubicBezTo>
                    <a:cubicBezTo>
                      <a:pt x="193" y="41"/>
                      <a:pt x="193" y="41"/>
                      <a:pt x="193" y="41"/>
                    </a:cubicBezTo>
                    <a:cubicBezTo>
                      <a:pt x="193" y="41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40"/>
                    </a:cubicBezTo>
                    <a:cubicBezTo>
                      <a:pt x="193" y="40"/>
                      <a:pt x="193" y="40"/>
                      <a:pt x="193" y="39"/>
                    </a:cubicBezTo>
                    <a:cubicBezTo>
                      <a:pt x="148" y="30"/>
                      <a:pt x="148" y="30"/>
                      <a:pt x="148" y="3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1" name="ïšľiḋè">
                <a:extLst>
                  <a:ext uri="{FF2B5EF4-FFF2-40B4-BE49-F238E27FC236}">
                    <a16:creationId xmlns:a16="http://schemas.microsoft.com/office/drawing/2014/main" id="{04D7D7B7-F4F6-4C23-B577-BF63D2B3F653}"/>
                  </a:ext>
                </a:extLst>
              </p:cNvPr>
              <p:cNvSpPr/>
              <p:nvPr userDrawn="1"/>
            </p:nvSpPr>
            <p:spPr bwMode="auto">
              <a:xfrm>
                <a:off x="1853" y="1620"/>
                <a:ext cx="8" cy="2"/>
              </a:xfrm>
              <a:custGeom>
                <a:avLst/>
                <a:gdLst>
                  <a:gd name="T0" fmla="*/ 4 w 8"/>
                  <a:gd name="T1" fmla="*/ 0 h 2"/>
                  <a:gd name="T2" fmla="*/ 0 w 8"/>
                  <a:gd name="T3" fmla="*/ 2 h 2"/>
                  <a:gd name="T4" fmla="*/ 4 w 8"/>
                  <a:gd name="T5" fmla="*/ 2 h 2"/>
                  <a:gd name="T6" fmla="*/ 8 w 8"/>
                  <a:gd name="T7" fmla="*/ 0 h 2"/>
                  <a:gd name="T8" fmla="*/ 4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4" y="0"/>
                    </a:move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2" name="iš1íḍè">
                <a:extLst>
                  <a:ext uri="{FF2B5EF4-FFF2-40B4-BE49-F238E27FC236}">
                    <a16:creationId xmlns:a16="http://schemas.microsoft.com/office/drawing/2014/main" id="{F19CEF10-4D34-4777-9AAC-D52503E5CCA0}"/>
                  </a:ext>
                </a:extLst>
              </p:cNvPr>
              <p:cNvSpPr/>
              <p:nvPr userDrawn="1"/>
            </p:nvSpPr>
            <p:spPr bwMode="auto">
              <a:xfrm>
                <a:off x="1853" y="1620"/>
                <a:ext cx="8" cy="2"/>
              </a:xfrm>
              <a:custGeom>
                <a:avLst/>
                <a:gdLst>
                  <a:gd name="T0" fmla="*/ 4 w 8"/>
                  <a:gd name="T1" fmla="*/ 0 h 2"/>
                  <a:gd name="T2" fmla="*/ 0 w 8"/>
                  <a:gd name="T3" fmla="*/ 2 h 2"/>
                  <a:gd name="T4" fmla="*/ 4 w 8"/>
                  <a:gd name="T5" fmla="*/ 2 h 2"/>
                  <a:gd name="T6" fmla="*/ 8 w 8"/>
                  <a:gd name="T7" fmla="*/ 0 h 2"/>
                  <a:gd name="T8" fmla="*/ 4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4" y="0"/>
                    </a:move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3" name="îṣḻïḓé">
                <a:extLst>
                  <a:ext uri="{FF2B5EF4-FFF2-40B4-BE49-F238E27FC236}">
                    <a16:creationId xmlns:a16="http://schemas.microsoft.com/office/drawing/2014/main" id="{583AEDB5-A854-45DE-A123-79CFF89F1DBB}"/>
                  </a:ext>
                </a:extLst>
              </p:cNvPr>
              <p:cNvSpPr/>
              <p:nvPr userDrawn="1"/>
            </p:nvSpPr>
            <p:spPr bwMode="auto">
              <a:xfrm>
                <a:off x="1552" y="155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4" name="iSḷïḑè">
                <a:extLst>
                  <a:ext uri="{FF2B5EF4-FFF2-40B4-BE49-F238E27FC236}">
                    <a16:creationId xmlns:a16="http://schemas.microsoft.com/office/drawing/2014/main" id="{6609CE8E-C6A6-41E9-993C-89373C488F7C}"/>
                  </a:ext>
                </a:extLst>
              </p:cNvPr>
              <p:cNvSpPr/>
              <p:nvPr userDrawn="1"/>
            </p:nvSpPr>
            <p:spPr bwMode="auto">
              <a:xfrm>
                <a:off x="1967" y="1643"/>
                <a:ext cx="253" cy="104"/>
              </a:xfrm>
              <a:custGeom>
                <a:avLst/>
                <a:gdLst>
                  <a:gd name="T0" fmla="*/ 66 w 121"/>
                  <a:gd name="T1" fmla="*/ 26 h 50"/>
                  <a:gd name="T2" fmla="*/ 65 w 121"/>
                  <a:gd name="T3" fmla="*/ 28 h 50"/>
                  <a:gd name="T4" fmla="*/ 120 w 121"/>
                  <a:gd name="T5" fmla="*/ 50 h 50"/>
                  <a:gd name="T6" fmla="*/ 121 w 121"/>
                  <a:gd name="T7" fmla="*/ 50 h 50"/>
                  <a:gd name="T8" fmla="*/ 121 w 121"/>
                  <a:gd name="T9" fmla="*/ 49 h 50"/>
                  <a:gd name="T10" fmla="*/ 66 w 121"/>
                  <a:gd name="T11" fmla="*/ 26 h 50"/>
                  <a:gd name="T12" fmla="*/ 0 w 121"/>
                  <a:gd name="T13" fmla="*/ 0 h 50"/>
                  <a:gd name="T14" fmla="*/ 0 w 121"/>
                  <a:gd name="T15" fmla="*/ 1 h 50"/>
                  <a:gd name="T16" fmla="*/ 24 w 121"/>
                  <a:gd name="T17" fmla="*/ 11 h 50"/>
                  <a:gd name="T18" fmla="*/ 24 w 121"/>
                  <a:gd name="T19" fmla="*/ 11 h 50"/>
                  <a:gd name="T20" fmla="*/ 24 w 121"/>
                  <a:gd name="T21" fmla="*/ 10 h 50"/>
                  <a:gd name="T22" fmla="*/ 0 w 121"/>
                  <a:gd name="T2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" h="50">
                    <a:moveTo>
                      <a:pt x="66" y="26"/>
                    </a:moveTo>
                    <a:cubicBezTo>
                      <a:pt x="65" y="27"/>
                      <a:pt x="65" y="27"/>
                      <a:pt x="65" y="28"/>
                    </a:cubicBezTo>
                    <a:cubicBezTo>
                      <a:pt x="120" y="50"/>
                      <a:pt x="120" y="50"/>
                      <a:pt x="120" y="50"/>
                    </a:cubicBezTo>
                    <a:cubicBezTo>
                      <a:pt x="121" y="50"/>
                      <a:pt x="121" y="50"/>
                      <a:pt x="121" y="50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66" y="26"/>
                      <a:pt x="66" y="26"/>
                      <a:pt x="66" y="26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5" name="îṥļïďê">
                <a:extLst>
                  <a:ext uri="{FF2B5EF4-FFF2-40B4-BE49-F238E27FC236}">
                    <a16:creationId xmlns:a16="http://schemas.microsoft.com/office/drawing/2014/main" id="{42AE47FF-627C-40CF-B808-130D18D6EF94}"/>
                  </a:ext>
                </a:extLst>
              </p:cNvPr>
              <p:cNvSpPr/>
              <p:nvPr userDrawn="1"/>
            </p:nvSpPr>
            <p:spPr bwMode="auto">
              <a:xfrm>
                <a:off x="2018" y="1663"/>
                <a:ext cx="87" cy="38"/>
              </a:xfrm>
              <a:custGeom>
                <a:avLst/>
                <a:gdLst>
                  <a:gd name="T0" fmla="*/ 0 w 42"/>
                  <a:gd name="T1" fmla="*/ 0 h 18"/>
                  <a:gd name="T2" fmla="*/ 0 w 42"/>
                  <a:gd name="T3" fmla="*/ 1 h 18"/>
                  <a:gd name="T4" fmla="*/ 0 w 42"/>
                  <a:gd name="T5" fmla="*/ 1 h 18"/>
                  <a:gd name="T6" fmla="*/ 41 w 42"/>
                  <a:gd name="T7" fmla="*/ 18 h 18"/>
                  <a:gd name="T8" fmla="*/ 42 w 42"/>
                  <a:gd name="T9" fmla="*/ 16 h 18"/>
                  <a:gd name="T10" fmla="*/ 0 w 4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7"/>
                      <a:pt x="41" y="17"/>
                      <a:pt x="42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6" name="išľîḋe">
                <a:extLst>
                  <a:ext uri="{FF2B5EF4-FFF2-40B4-BE49-F238E27FC236}">
                    <a16:creationId xmlns:a16="http://schemas.microsoft.com/office/drawing/2014/main" id="{235EB097-0E19-42DB-A8B1-95DC9AB8F374}"/>
                  </a:ext>
                </a:extLst>
              </p:cNvPr>
              <p:cNvSpPr/>
              <p:nvPr userDrawn="1"/>
            </p:nvSpPr>
            <p:spPr bwMode="auto">
              <a:xfrm>
                <a:off x="2218" y="1747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7" name="îśľîḋê">
                <a:extLst>
                  <a:ext uri="{FF2B5EF4-FFF2-40B4-BE49-F238E27FC236}">
                    <a16:creationId xmlns:a16="http://schemas.microsoft.com/office/drawing/2014/main" id="{8F899B4C-B395-4D4C-96AF-39C160FC73CB}"/>
                  </a:ext>
                </a:extLst>
              </p:cNvPr>
              <p:cNvSpPr/>
              <p:nvPr userDrawn="1"/>
            </p:nvSpPr>
            <p:spPr bwMode="auto">
              <a:xfrm>
                <a:off x="1755" y="1149"/>
                <a:ext cx="139" cy="333"/>
              </a:xfrm>
              <a:custGeom>
                <a:avLst/>
                <a:gdLst>
                  <a:gd name="T0" fmla="*/ 48 w 67"/>
                  <a:gd name="T1" fmla="*/ 112 h 160"/>
                  <a:gd name="T2" fmla="*/ 47 w 67"/>
                  <a:gd name="T3" fmla="*/ 113 h 160"/>
                  <a:gd name="T4" fmla="*/ 66 w 67"/>
                  <a:gd name="T5" fmla="*/ 160 h 160"/>
                  <a:gd name="T6" fmla="*/ 67 w 67"/>
                  <a:gd name="T7" fmla="*/ 159 h 160"/>
                  <a:gd name="T8" fmla="*/ 48 w 67"/>
                  <a:gd name="T9" fmla="*/ 112 h 160"/>
                  <a:gd name="T10" fmla="*/ 1 w 67"/>
                  <a:gd name="T11" fmla="*/ 0 h 160"/>
                  <a:gd name="T12" fmla="*/ 1 w 67"/>
                  <a:gd name="T13" fmla="*/ 0 h 160"/>
                  <a:gd name="T14" fmla="*/ 0 w 67"/>
                  <a:gd name="T15" fmla="*/ 1 h 160"/>
                  <a:gd name="T16" fmla="*/ 46 w 67"/>
                  <a:gd name="T17" fmla="*/ 111 h 160"/>
                  <a:gd name="T18" fmla="*/ 47 w 67"/>
                  <a:gd name="T19" fmla="*/ 111 h 160"/>
                  <a:gd name="T20" fmla="*/ 1 w 67"/>
                  <a:gd name="T21" fmla="*/ 0 h 160"/>
                  <a:gd name="T22" fmla="*/ 1 w 67"/>
                  <a:gd name="T2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160">
                    <a:moveTo>
                      <a:pt x="48" y="112"/>
                    </a:moveTo>
                    <a:cubicBezTo>
                      <a:pt x="47" y="113"/>
                      <a:pt x="47" y="113"/>
                      <a:pt x="47" y="113"/>
                    </a:cubicBezTo>
                    <a:cubicBezTo>
                      <a:pt x="66" y="160"/>
                      <a:pt x="66" y="160"/>
                      <a:pt x="66" y="160"/>
                    </a:cubicBezTo>
                    <a:cubicBezTo>
                      <a:pt x="67" y="160"/>
                      <a:pt x="67" y="160"/>
                      <a:pt x="67" y="159"/>
                    </a:cubicBezTo>
                    <a:cubicBezTo>
                      <a:pt x="48" y="112"/>
                      <a:pt x="48" y="112"/>
                      <a:pt x="48" y="112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8" name="îṥ1îďé">
                <a:extLst>
                  <a:ext uri="{FF2B5EF4-FFF2-40B4-BE49-F238E27FC236}">
                    <a16:creationId xmlns:a16="http://schemas.microsoft.com/office/drawing/2014/main" id="{E411D3E0-EDB5-498E-9F4F-642BD627B74E}"/>
                  </a:ext>
                </a:extLst>
              </p:cNvPr>
              <p:cNvSpPr/>
              <p:nvPr userDrawn="1"/>
            </p:nvSpPr>
            <p:spPr bwMode="auto">
              <a:xfrm>
                <a:off x="1892" y="1480"/>
                <a:ext cx="38" cy="86"/>
              </a:xfrm>
              <a:custGeom>
                <a:avLst/>
                <a:gdLst>
                  <a:gd name="T0" fmla="*/ 4 w 18"/>
                  <a:gd name="T1" fmla="*/ 5 h 41"/>
                  <a:gd name="T2" fmla="*/ 2 w 18"/>
                  <a:gd name="T3" fmla="*/ 6 h 41"/>
                  <a:gd name="T4" fmla="*/ 17 w 18"/>
                  <a:gd name="T5" fmla="*/ 41 h 41"/>
                  <a:gd name="T6" fmla="*/ 18 w 18"/>
                  <a:gd name="T7" fmla="*/ 40 h 41"/>
                  <a:gd name="T8" fmla="*/ 4 w 18"/>
                  <a:gd name="T9" fmla="*/ 5 h 41"/>
                  <a:gd name="T10" fmla="*/ 1 w 18"/>
                  <a:gd name="T11" fmla="*/ 0 h 41"/>
                  <a:gd name="T12" fmla="*/ 0 w 18"/>
                  <a:gd name="T13" fmla="*/ 1 h 41"/>
                  <a:gd name="T14" fmla="*/ 2 w 18"/>
                  <a:gd name="T15" fmla="*/ 4 h 41"/>
                  <a:gd name="T16" fmla="*/ 3 w 18"/>
                  <a:gd name="T17" fmla="*/ 4 h 41"/>
                  <a:gd name="T18" fmla="*/ 1 w 1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41">
                    <a:moveTo>
                      <a:pt x="4" y="5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4" y="5"/>
                      <a:pt x="4" y="5"/>
                      <a:pt x="4" y="5"/>
                    </a:cubicBezTo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09" name="iŝ1iḍè">
                <a:extLst>
                  <a:ext uri="{FF2B5EF4-FFF2-40B4-BE49-F238E27FC236}">
                    <a16:creationId xmlns:a16="http://schemas.microsoft.com/office/drawing/2014/main" id="{BC017EFC-9351-4FEA-84A6-A2BD27633595}"/>
                  </a:ext>
                </a:extLst>
              </p:cNvPr>
              <p:cNvSpPr/>
              <p:nvPr userDrawn="1"/>
            </p:nvSpPr>
            <p:spPr bwMode="auto">
              <a:xfrm>
                <a:off x="1947" y="1609"/>
                <a:ext cx="14" cy="27"/>
              </a:xfrm>
              <a:custGeom>
                <a:avLst/>
                <a:gdLst>
                  <a:gd name="T0" fmla="*/ 1 w 7"/>
                  <a:gd name="T1" fmla="*/ 0 h 13"/>
                  <a:gd name="T2" fmla="*/ 0 w 7"/>
                  <a:gd name="T3" fmla="*/ 0 h 13"/>
                  <a:gd name="T4" fmla="*/ 5 w 7"/>
                  <a:gd name="T5" fmla="*/ 13 h 13"/>
                  <a:gd name="T6" fmla="*/ 5 w 7"/>
                  <a:gd name="T7" fmla="*/ 13 h 13"/>
                  <a:gd name="T8" fmla="*/ 7 w 7"/>
                  <a:gd name="T9" fmla="*/ 13 h 13"/>
                  <a:gd name="T10" fmla="*/ 1 w 7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3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0" name="îšliḑé">
                <a:extLst>
                  <a:ext uri="{FF2B5EF4-FFF2-40B4-BE49-F238E27FC236}">
                    <a16:creationId xmlns:a16="http://schemas.microsoft.com/office/drawing/2014/main" id="{8B1FCE3B-5CAC-4782-9182-D13AF8848C19}"/>
                  </a:ext>
                </a:extLst>
              </p:cNvPr>
              <p:cNvSpPr/>
              <p:nvPr userDrawn="1"/>
            </p:nvSpPr>
            <p:spPr bwMode="auto">
              <a:xfrm>
                <a:off x="1930" y="1568"/>
                <a:ext cx="19" cy="41"/>
              </a:xfrm>
              <a:custGeom>
                <a:avLst/>
                <a:gdLst>
                  <a:gd name="T0" fmla="*/ 1 w 9"/>
                  <a:gd name="T1" fmla="*/ 0 h 20"/>
                  <a:gd name="T2" fmla="*/ 0 w 9"/>
                  <a:gd name="T3" fmla="*/ 0 h 20"/>
                  <a:gd name="T4" fmla="*/ 8 w 9"/>
                  <a:gd name="T5" fmla="*/ 20 h 20"/>
                  <a:gd name="T6" fmla="*/ 9 w 9"/>
                  <a:gd name="T7" fmla="*/ 20 h 20"/>
                  <a:gd name="T8" fmla="*/ 1 w 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1" name="îśḻidé">
                <a:extLst>
                  <a:ext uri="{FF2B5EF4-FFF2-40B4-BE49-F238E27FC236}">
                    <a16:creationId xmlns:a16="http://schemas.microsoft.com/office/drawing/2014/main" id="{6E3E553A-C9EC-48D4-ACA2-F159F705C602}"/>
                  </a:ext>
                </a:extLst>
              </p:cNvPr>
              <p:cNvSpPr/>
              <p:nvPr userDrawn="1"/>
            </p:nvSpPr>
            <p:spPr bwMode="auto">
              <a:xfrm>
                <a:off x="1851" y="1380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0 h 4"/>
                  <a:gd name="T4" fmla="*/ 2 w 4"/>
                  <a:gd name="T5" fmla="*/ 4 h 4"/>
                  <a:gd name="T6" fmla="*/ 4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2" name="ïşľïdè">
                <a:extLst>
                  <a:ext uri="{FF2B5EF4-FFF2-40B4-BE49-F238E27FC236}">
                    <a16:creationId xmlns:a16="http://schemas.microsoft.com/office/drawing/2014/main" id="{61E76D1F-CC19-4F99-A530-DE15E332F8A8}"/>
                  </a:ext>
                </a:extLst>
              </p:cNvPr>
              <p:cNvSpPr/>
              <p:nvPr userDrawn="1"/>
            </p:nvSpPr>
            <p:spPr bwMode="auto">
              <a:xfrm>
                <a:off x="1851" y="1380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0 h 4"/>
                  <a:gd name="T4" fmla="*/ 2 w 4"/>
                  <a:gd name="T5" fmla="*/ 4 h 4"/>
                  <a:gd name="T6" fmla="*/ 4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3" name="iśḻïḋê">
                <a:extLst>
                  <a:ext uri="{FF2B5EF4-FFF2-40B4-BE49-F238E27FC236}">
                    <a16:creationId xmlns:a16="http://schemas.microsoft.com/office/drawing/2014/main" id="{F748B9E6-2FA4-4855-96D0-2E53735DDAAC}"/>
                  </a:ext>
                </a:extLst>
              </p:cNvPr>
              <p:cNvSpPr/>
              <p:nvPr userDrawn="1"/>
            </p:nvSpPr>
            <p:spPr bwMode="auto">
              <a:xfrm>
                <a:off x="1928" y="1563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0 w 4"/>
                  <a:gd name="T3" fmla="*/ 3 h 5"/>
                  <a:gd name="T4" fmla="*/ 2 w 4"/>
                  <a:gd name="T5" fmla="*/ 5 h 5"/>
                  <a:gd name="T6" fmla="*/ 4 w 4"/>
                  <a:gd name="T7" fmla="*/ 5 h 5"/>
                  <a:gd name="T8" fmla="*/ 2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4" name="iSļïḑè">
                <a:extLst>
                  <a:ext uri="{FF2B5EF4-FFF2-40B4-BE49-F238E27FC236}">
                    <a16:creationId xmlns:a16="http://schemas.microsoft.com/office/drawing/2014/main" id="{08985319-BC7F-4E24-90CC-7B78F8A42364}"/>
                  </a:ext>
                </a:extLst>
              </p:cNvPr>
              <p:cNvSpPr/>
              <p:nvPr userDrawn="1"/>
            </p:nvSpPr>
            <p:spPr bwMode="auto">
              <a:xfrm>
                <a:off x="1928" y="1563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0 w 4"/>
                  <a:gd name="T3" fmla="*/ 3 h 5"/>
                  <a:gd name="T4" fmla="*/ 2 w 4"/>
                  <a:gd name="T5" fmla="*/ 5 h 5"/>
                  <a:gd name="T6" fmla="*/ 4 w 4"/>
                  <a:gd name="T7" fmla="*/ 5 h 5"/>
                  <a:gd name="T8" fmla="*/ 2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5" name="ïSľidè">
                <a:extLst>
                  <a:ext uri="{FF2B5EF4-FFF2-40B4-BE49-F238E27FC236}">
                    <a16:creationId xmlns:a16="http://schemas.microsoft.com/office/drawing/2014/main" id="{B6AAAA43-D7B9-47F1-BD3A-D98A6B30E90F}"/>
                  </a:ext>
                </a:extLst>
              </p:cNvPr>
              <p:cNvSpPr/>
              <p:nvPr userDrawn="1"/>
            </p:nvSpPr>
            <p:spPr bwMode="auto">
              <a:xfrm>
                <a:off x="1896" y="1488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0 h 5"/>
                  <a:gd name="T4" fmla="*/ 0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6" name="ïṥļïdê">
                <a:extLst>
                  <a:ext uri="{FF2B5EF4-FFF2-40B4-BE49-F238E27FC236}">
                    <a16:creationId xmlns:a16="http://schemas.microsoft.com/office/drawing/2014/main" id="{1757D483-D6EB-49C3-B567-CB6DB102C77B}"/>
                  </a:ext>
                </a:extLst>
              </p:cNvPr>
              <p:cNvSpPr/>
              <p:nvPr userDrawn="1"/>
            </p:nvSpPr>
            <p:spPr bwMode="auto">
              <a:xfrm>
                <a:off x="1896" y="1488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0 h 5"/>
                  <a:gd name="T4" fmla="*/ 0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7" name="iṥľîḑê">
                <a:extLst>
                  <a:ext uri="{FF2B5EF4-FFF2-40B4-BE49-F238E27FC236}">
                    <a16:creationId xmlns:a16="http://schemas.microsoft.com/office/drawing/2014/main" id="{ADC43A47-F1F0-4FFB-B28C-E40620653C36}"/>
                  </a:ext>
                </a:extLst>
              </p:cNvPr>
              <p:cNvSpPr/>
              <p:nvPr userDrawn="1"/>
            </p:nvSpPr>
            <p:spPr bwMode="auto">
              <a:xfrm>
                <a:off x="1757" y="1149"/>
                <a:ext cx="179" cy="175"/>
              </a:xfrm>
              <a:custGeom>
                <a:avLst/>
                <a:gdLst>
                  <a:gd name="T0" fmla="*/ 0 w 86"/>
                  <a:gd name="T1" fmla="*/ 0 h 84"/>
                  <a:gd name="T2" fmla="*/ 0 w 86"/>
                  <a:gd name="T3" fmla="*/ 0 h 84"/>
                  <a:gd name="T4" fmla="*/ 0 w 86"/>
                  <a:gd name="T5" fmla="*/ 0 h 84"/>
                  <a:gd name="T6" fmla="*/ 86 w 86"/>
                  <a:gd name="T7" fmla="*/ 84 h 84"/>
                  <a:gd name="T8" fmla="*/ 86 w 86"/>
                  <a:gd name="T9" fmla="*/ 82 h 84"/>
                  <a:gd name="T10" fmla="*/ 5 w 86"/>
                  <a:gd name="T11" fmla="*/ 3 h 84"/>
                  <a:gd name="T12" fmla="*/ 0 w 8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3"/>
                      <a:pt x="86" y="82"/>
                      <a:pt x="86" y="8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8" name="í$ļîde">
                <a:extLst>
                  <a:ext uri="{FF2B5EF4-FFF2-40B4-BE49-F238E27FC236}">
                    <a16:creationId xmlns:a16="http://schemas.microsoft.com/office/drawing/2014/main" id="{123A1239-65C8-4B5A-B073-405480B5641D}"/>
                  </a:ext>
                </a:extLst>
              </p:cNvPr>
              <p:cNvSpPr/>
              <p:nvPr userDrawn="1"/>
            </p:nvSpPr>
            <p:spPr bwMode="auto">
              <a:xfrm>
                <a:off x="1936" y="1320"/>
                <a:ext cx="9" cy="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3 w 4"/>
                  <a:gd name="T5" fmla="*/ 4 h 4"/>
                  <a:gd name="T6" fmla="*/ 4 w 4"/>
                  <a:gd name="T7" fmla="*/ 3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19" name="îṧļíďé">
                <a:extLst>
                  <a:ext uri="{FF2B5EF4-FFF2-40B4-BE49-F238E27FC236}">
                    <a16:creationId xmlns:a16="http://schemas.microsoft.com/office/drawing/2014/main" id="{7624C4ED-E1DC-45BE-9783-5FA29D930A97}"/>
                  </a:ext>
                </a:extLst>
              </p:cNvPr>
              <p:cNvSpPr/>
              <p:nvPr userDrawn="1"/>
            </p:nvSpPr>
            <p:spPr bwMode="auto">
              <a:xfrm>
                <a:off x="1974" y="135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0" name="ïṧļîḋe">
                <a:extLst>
                  <a:ext uri="{FF2B5EF4-FFF2-40B4-BE49-F238E27FC236}">
                    <a16:creationId xmlns:a16="http://schemas.microsoft.com/office/drawing/2014/main" id="{494C8B4E-6BF0-4E7D-BE3E-93140F5C3B94}"/>
                  </a:ext>
                </a:extLst>
              </p:cNvPr>
              <p:cNvSpPr/>
              <p:nvPr userDrawn="1"/>
            </p:nvSpPr>
            <p:spPr bwMode="auto">
              <a:xfrm>
                <a:off x="1974" y="135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1" name="işḻïdé">
                <a:extLst>
                  <a:ext uri="{FF2B5EF4-FFF2-40B4-BE49-F238E27FC236}">
                    <a16:creationId xmlns:a16="http://schemas.microsoft.com/office/drawing/2014/main" id="{D28946B1-D3D1-4C79-A008-766A0E1F60E3}"/>
                  </a:ext>
                </a:extLst>
              </p:cNvPr>
              <p:cNvSpPr/>
              <p:nvPr userDrawn="1"/>
            </p:nvSpPr>
            <p:spPr bwMode="auto">
              <a:xfrm>
                <a:off x="1945" y="1328"/>
                <a:ext cx="33" cy="31"/>
              </a:xfrm>
              <a:custGeom>
                <a:avLst/>
                <a:gdLst>
                  <a:gd name="T0" fmla="*/ 2 w 33"/>
                  <a:gd name="T1" fmla="*/ 0 h 31"/>
                  <a:gd name="T2" fmla="*/ 0 w 33"/>
                  <a:gd name="T3" fmla="*/ 2 h 31"/>
                  <a:gd name="T4" fmla="*/ 29 w 33"/>
                  <a:gd name="T5" fmla="*/ 31 h 31"/>
                  <a:gd name="T6" fmla="*/ 33 w 33"/>
                  <a:gd name="T7" fmla="*/ 31 h 31"/>
                  <a:gd name="T8" fmla="*/ 2 w 33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2" y="0"/>
                    </a:moveTo>
                    <a:lnTo>
                      <a:pt x="0" y="2"/>
                    </a:lnTo>
                    <a:lnTo>
                      <a:pt x="29" y="31"/>
                    </a:lnTo>
                    <a:lnTo>
                      <a:pt x="33" y="3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2" name="ïśliḓé">
                <a:extLst>
                  <a:ext uri="{FF2B5EF4-FFF2-40B4-BE49-F238E27FC236}">
                    <a16:creationId xmlns:a16="http://schemas.microsoft.com/office/drawing/2014/main" id="{B8D164A7-6F1B-4737-8F5A-923D6F84D164}"/>
                  </a:ext>
                </a:extLst>
              </p:cNvPr>
              <p:cNvSpPr/>
              <p:nvPr userDrawn="1"/>
            </p:nvSpPr>
            <p:spPr bwMode="auto">
              <a:xfrm>
                <a:off x="1945" y="1328"/>
                <a:ext cx="33" cy="31"/>
              </a:xfrm>
              <a:custGeom>
                <a:avLst/>
                <a:gdLst>
                  <a:gd name="T0" fmla="*/ 2 w 33"/>
                  <a:gd name="T1" fmla="*/ 0 h 31"/>
                  <a:gd name="T2" fmla="*/ 0 w 33"/>
                  <a:gd name="T3" fmla="*/ 2 h 31"/>
                  <a:gd name="T4" fmla="*/ 29 w 33"/>
                  <a:gd name="T5" fmla="*/ 31 h 31"/>
                  <a:gd name="T6" fmla="*/ 33 w 33"/>
                  <a:gd name="T7" fmla="*/ 31 h 31"/>
                  <a:gd name="T8" fmla="*/ 2 w 33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2" y="0"/>
                    </a:moveTo>
                    <a:lnTo>
                      <a:pt x="0" y="2"/>
                    </a:lnTo>
                    <a:lnTo>
                      <a:pt x="29" y="31"/>
                    </a:lnTo>
                    <a:lnTo>
                      <a:pt x="33" y="31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3" name="îṣľîḑè">
                <a:extLst>
                  <a:ext uri="{FF2B5EF4-FFF2-40B4-BE49-F238E27FC236}">
                    <a16:creationId xmlns:a16="http://schemas.microsoft.com/office/drawing/2014/main" id="{F052AE88-2880-431A-ABD5-4C594FB3820C}"/>
                  </a:ext>
                </a:extLst>
              </p:cNvPr>
              <p:cNvSpPr/>
              <p:nvPr userDrawn="1"/>
            </p:nvSpPr>
            <p:spPr bwMode="auto">
              <a:xfrm>
                <a:off x="1980" y="1361"/>
                <a:ext cx="15" cy="15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2 h 7"/>
                  <a:gd name="T4" fmla="*/ 5 w 7"/>
                  <a:gd name="T5" fmla="*/ 7 h 7"/>
                  <a:gd name="T6" fmla="*/ 7 w 7"/>
                  <a:gd name="T7" fmla="*/ 7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4" name="î$ḻíḑè">
                <a:extLst>
                  <a:ext uri="{FF2B5EF4-FFF2-40B4-BE49-F238E27FC236}">
                    <a16:creationId xmlns:a16="http://schemas.microsoft.com/office/drawing/2014/main" id="{07DEB9B3-B009-445C-A350-80FBB5E107B8}"/>
                  </a:ext>
                </a:extLst>
              </p:cNvPr>
              <p:cNvSpPr/>
              <p:nvPr userDrawn="1"/>
            </p:nvSpPr>
            <p:spPr bwMode="auto">
              <a:xfrm>
                <a:off x="1990" y="1376"/>
                <a:ext cx="82" cy="77"/>
              </a:xfrm>
              <a:custGeom>
                <a:avLst/>
                <a:gdLst>
                  <a:gd name="T0" fmla="*/ 30 w 39"/>
                  <a:gd name="T1" fmla="*/ 27 h 37"/>
                  <a:gd name="T2" fmla="*/ 32 w 39"/>
                  <a:gd name="T3" fmla="*/ 31 h 37"/>
                  <a:gd name="T4" fmla="*/ 39 w 39"/>
                  <a:gd name="T5" fmla="*/ 37 h 37"/>
                  <a:gd name="T6" fmla="*/ 39 w 39"/>
                  <a:gd name="T7" fmla="*/ 36 h 37"/>
                  <a:gd name="T8" fmla="*/ 38 w 39"/>
                  <a:gd name="T9" fmla="*/ 34 h 37"/>
                  <a:gd name="T10" fmla="*/ 30 w 39"/>
                  <a:gd name="T11" fmla="*/ 27 h 37"/>
                  <a:gd name="T12" fmla="*/ 2 w 39"/>
                  <a:gd name="T13" fmla="*/ 0 h 37"/>
                  <a:gd name="T14" fmla="*/ 0 w 39"/>
                  <a:gd name="T15" fmla="*/ 0 h 37"/>
                  <a:gd name="T16" fmla="*/ 29 w 39"/>
                  <a:gd name="T17" fmla="*/ 28 h 37"/>
                  <a:gd name="T18" fmla="*/ 27 w 39"/>
                  <a:gd name="T19" fmla="*/ 24 h 37"/>
                  <a:gd name="T20" fmla="*/ 2 w 39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7">
                    <a:moveTo>
                      <a:pt x="30" y="27"/>
                    </a:moveTo>
                    <a:cubicBezTo>
                      <a:pt x="32" y="31"/>
                      <a:pt x="32" y="31"/>
                      <a:pt x="32" y="31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9" y="36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0" y="27"/>
                      <a:pt x="30" y="27"/>
                      <a:pt x="30" y="27"/>
                    </a:cubicBezTo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5" name="ïṥļïḓè">
                <a:extLst>
                  <a:ext uri="{FF2B5EF4-FFF2-40B4-BE49-F238E27FC236}">
                    <a16:creationId xmlns:a16="http://schemas.microsoft.com/office/drawing/2014/main" id="{8A92702A-DC7F-4EC7-A42C-1D217D34C423}"/>
                  </a:ext>
                </a:extLst>
              </p:cNvPr>
              <p:cNvSpPr/>
              <p:nvPr userDrawn="1"/>
            </p:nvSpPr>
            <p:spPr bwMode="auto">
              <a:xfrm>
                <a:off x="1942" y="1326"/>
                <a:ext cx="5" cy="4"/>
              </a:xfrm>
              <a:custGeom>
                <a:avLst/>
                <a:gdLst>
                  <a:gd name="T0" fmla="*/ 3 w 5"/>
                  <a:gd name="T1" fmla="*/ 0 h 4"/>
                  <a:gd name="T2" fmla="*/ 0 w 5"/>
                  <a:gd name="T3" fmla="*/ 2 h 4"/>
                  <a:gd name="T4" fmla="*/ 3 w 5"/>
                  <a:gd name="T5" fmla="*/ 4 h 4"/>
                  <a:gd name="T6" fmla="*/ 5 w 5"/>
                  <a:gd name="T7" fmla="*/ 2 h 4"/>
                  <a:gd name="T8" fmla="*/ 3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6" name="iṩľíḑé">
                <a:extLst>
                  <a:ext uri="{FF2B5EF4-FFF2-40B4-BE49-F238E27FC236}">
                    <a16:creationId xmlns:a16="http://schemas.microsoft.com/office/drawing/2014/main" id="{8412DA0B-74D1-4D85-9787-AE3FD219585A}"/>
                  </a:ext>
                </a:extLst>
              </p:cNvPr>
              <p:cNvSpPr/>
              <p:nvPr userDrawn="1"/>
            </p:nvSpPr>
            <p:spPr bwMode="auto">
              <a:xfrm>
                <a:off x="1942" y="1326"/>
                <a:ext cx="5" cy="4"/>
              </a:xfrm>
              <a:custGeom>
                <a:avLst/>
                <a:gdLst>
                  <a:gd name="T0" fmla="*/ 3 w 5"/>
                  <a:gd name="T1" fmla="*/ 0 h 4"/>
                  <a:gd name="T2" fmla="*/ 0 w 5"/>
                  <a:gd name="T3" fmla="*/ 2 h 4"/>
                  <a:gd name="T4" fmla="*/ 3 w 5"/>
                  <a:gd name="T5" fmla="*/ 4 h 4"/>
                  <a:gd name="T6" fmla="*/ 5 w 5"/>
                  <a:gd name="T7" fmla="*/ 2 h 4"/>
                  <a:gd name="T8" fmla="*/ 3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7" name="iṡ1iďé">
                <a:extLst>
                  <a:ext uri="{FF2B5EF4-FFF2-40B4-BE49-F238E27FC236}">
                    <a16:creationId xmlns:a16="http://schemas.microsoft.com/office/drawing/2014/main" id="{CBE0A933-483D-4C91-8F19-DD477D43FA44}"/>
                  </a:ext>
                </a:extLst>
              </p:cNvPr>
              <p:cNvSpPr/>
              <p:nvPr userDrawn="1"/>
            </p:nvSpPr>
            <p:spPr bwMode="auto">
              <a:xfrm>
                <a:off x="2047" y="1426"/>
                <a:ext cx="10" cy="14"/>
              </a:xfrm>
              <a:custGeom>
                <a:avLst/>
                <a:gdLst>
                  <a:gd name="T0" fmla="*/ 0 w 10"/>
                  <a:gd name="T1" fmla="*/ 0 h 14"/>
                  <a:gd name="T2" fmla="*/ 4 w 10"/>
                  <a:gd name="T3" fmla="*/ 8 h 14"/>
                  <a:gd name="T4" fmla="*/ 10 w 10"/>
                  <a:gd name="T5" fmla="*/ 14 h 14"/>
                  <a:gd name="T6" fmla="*/ 6 w 10"/>
                  <a:gd name="T7" fmla="*/ 6 h 14"/>
                  <a:gd name="T8" fmla="*/ 0 w 1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0"/>
                    </a:moveTo>
                    <a:lnTo>
                      <a:pt x="4" y="8"/>
                    </a:lnTo>
                    <a:lnTo>
                      <a:pt x="10" y="14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8" name="ïṩ1ïḓè">
                <a:extLst>
                  <a:ext uri="{FF2B5EF4-FFF2-40B4-BE49-F238E27FC236}">
                    <a16:creationId xmlns:a16="http://schemas.microsoft.com/office/drawing/2014/main" id="{FDB14F1E-23EB-45F7-8A99-3AB9A33568C7}"/>
                  </a:ext>
                </a:extLst>
              </p:cNvPr>
              <p:cNvSpPr/>
              <p:nvPr userDrawn="1"/>
            </p:nvSpPr>
            <p:spPr bwMode="auto">
              <a:xfrm>
                <a:off x="2047" y="1426"/>
                <a:ext cx="10" cy="14"/>
              </a:xfrm>
              <a:custGeom>
                <a:avLst/>
                <a:gdLst>
                  <a:gd name="T0" fmla="*/ 0 w 10"/>
                  <a:gd name="T1" fmla="*/ 0 h 14"/>
                  <a:gd name="T2" fmla="*/ 4 w 10"/>
                  <a:gd name="T3" fmla="*/ 8 h 14"/>
                  <a:gd name="T4" fmla="*/ 10 w 10"/>
                  <a:gd name="T5" fmla="*/ 14 h 14"/>
                  <a:gd name="T6" fmla="*/ 6 w 10"/>
                  <a:gd name="T7" fmla="*/ 6 h 14"/>
                  <a:gd name="T8" fmla="*/ 0 w 1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0"/>
                    </a:moveTo>
                    <a:lnTo>
                      <a:pt x="4" y="8"/>
                    </a:lnTo>
                    <a:lnTo>
                      <a:pt x="10" y="14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29" name="iślíďe">
                <a:extLst>
                  <a:ext uri="{FF2B5EF4-FFF2-40B4-BE49-F238E27FC236}">
                    <a16:creationId xmlns:a16="http://schemas.microsoft.com/office/drawing/2014/main" id="{2234CAC4-A15E-4ABF-A85A-EEF473C55A16}"/>
                  </a:ext>
                </a:extLst>
              </p:cNvPr>
              <p:cNvSpPr/>
              <p:nvPr userDrawn="1"/>
            </p:nvSpPr>
            <p:spPr bwMode="auto">
              <a:xfrm>
                <a:off x="2070" y="1447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0" name="iŝľîḋé">
                <a:extLst>
                  <a:ext uri="{FF2B5EF4-FFF2-40B4-BE49-F238E27FC236}">
                    <a16:creationId xmlns:a16="http://schemas.microsoft.com/office/drawing/2014/main" id="{E52DDC1F-084D-498F-AE31-D183772EF66E}"/>
                  </a:ext>
                </a:extLst>
              </p:cNvPr>
              <p:cNvSpPr/>
              <p:nvPr userDrawn="1"/>
            </p:nvSpPr>
            <p:spPr bwMode="auto">
              <a:xfrm>
                <a:off x="2072" y="1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1" name="ïṧļïḓè">
                <a:extLst>
                  <a:ext uri="{FF2B5EF4-FFF2-40B4-BE49-F238E27FC236}">
                    <a16:creationId xmlns:a16="http://schemas.microsoft.com/office/drawing/2014/main" id="{0AB2C74D-2A8F-4C0F-9C0B-99AD7D9337C9}"/>
                  </a:ext>
                </a:extLst>
              </p:cNvPr>
              <p:cNvSpPr/>
              <p:nvPr userDrawn="1"/>
            </p:nvSpPr>
            <p:spPr bwMode="auto">
              <a:xfrm>
                <a:off x="1978" y="1359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4 h 6"/>
                  <a:gd name="T4" fmla="*/ 2 w 2"/>
                  <a:gd name="T5" fmla="*/ 6 h 6"/>
                  <a:gd name="T6" fmla="*/ 2 w 2"/>
                  <a:gd name="T7" fmla="*/ 2 h 6"/>
                  <a:gd name="T8" fmla="*/ 0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2" name="ís1ïḓe">
                <a:extLst>
                  <a:ext uri="{FF2B5EF4-FFF2-40B4-BE49-F238E27FC236}">
                    <a16:creationId xmlns:a16="http://schemas.microsoft.com/office/drawing/2014/main" id="{B5DC6600-0CE1-4BE1-9ADF-042BAF37D76E}"/>
                  </a:ext>
                </a:extLst>
              </p:cNvPr>
              <p:cNvSpPr/>
              <p:nvPr userDrawn="1"/>
            </p:nvSpPr>
            <p:spPr bwMode="auto">
              <a:xfrm>
                <a:off x="1978" y="1359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4 h 6"/>
                  <a:gd name="T4" fmla="*/ 2 w 2"/>
                  <a:gd name="T5" fmla="*/ 6 h 6"/>
                  <a:gd name="T6" fmla="*/ 2 w 2"/>
                  <a:gd name="T7" fmla="*/ 2 h 6"/>
                  <a:gd name="T8" fmla="*/ 0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3" name="íṣľíḍe">
                <a:extLst>
                  <a:ext uri="{FF2B5EF4-FFF2-40B4-BE49-F238E27FC236}">
                    <a16:creationId xmlns:a16="http://schemas.microsoft.com/office/drawing/2014/main" id="{645EEFCC-B196-4ED3-9832-4B4D1F461A55}"/>
                  </a:ext>
                </a:extLst>
              </p:cNvPr>
              <p:cNvSpPr/>
              <p:nvPr userDrawn="1"/>
            </p:nvSpPr>
            <p:spPr bwMode="auto">
              <a:xfrm>
                <a:off x="1757" y="114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4" name="íşḷíḓé">
                <a:extLst>
                  <a:ext uri="{FF2B5EF4-FFF2-40B4-BE49-F238E27FC236}">
                    <a16:creationId xmlns:a16="http://schemas.microsoft.com/office/drawing/2014/main" id="{3B949B59-72A5-4120-A7C6-D42ED803E980}"/>
                  </a:ext>
                </a:extLst>
              </p:cNvPr>
              <p:cNvSpPr/>
              <p:nvPr userDrawn="1"/>
            </p:nvSpPr>
            <p:spPr bwMode="auto">
              <a:xfrm>
                <a:off x="1759" y="1147"/>
                <a:ext cx="213" cy="152"/>
              </a:xfrm>
              <a:custGeom>
                <a:avLst/>
                <a:gdLst>
                  <a:gd name="T0" fmla="*/ 0 w 102"/>
                  <a:gd name="T1" fmla="*/ 0 h 73"/>
                  <a:gd name="T2" fmla="*/ 0 w 102"/>
                  <a:gd name="T3" fmla="*/ 0 h 73"/>
                  <a:gd name="T4" fmla="*/ 4 w 102"/>
                  <a:gd name="T5" fmla="*/ 4 h 73"/>
                  <a:gd name="T6" fmla="*/ 100 w 102"/>
                  <a:gd name="T7" fmla="*/ 73 h 73"/>
                  <a:gd name="T8" fmla="*/ 102 w 102"/>
                  <a:gd name="T9" fmla="*/ 73 h 73"/>
                  <a:gd name="T10" fmla="*/ 100 w 102"/>
                  <a:gd name="T11" fmla="*/ 71 h 73"/>
                  <a:gd name="T12" fmla="*/ 0 w 102"/>
                  <a:gd name="T13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7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101" y="73"/>
                      <a:pt x="101" y="73"/>
                      <a:pt x="102" y="73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5" name="işļíḋê">
                <a:extLst>
                  <a:ext uri="{FF2B5EF4-FFF2-40B4-BE49-F238E27FC236}">
                    <a16:creationId xmlns:a16="http://schemas.microsoft.com/office/drawing/2014/main" id="{1A5E5665-927D-46AA-9E6B-549B250456DF}"/>
                  </a:ext>
                </a:extLst>
              </p:cNvPr>
              <p:cNvSpPr/>
              <p:nvPr userDrawn="1"/>
            </p:nvSpPr>
            <p:spPr bwMode="auto">
              <a:xfrm>
                <a:off x="1967" y="1299"/>
                <a:ext cx="9" cy="6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4 w 4"/>
                  <a:gd name="T5" fmla="*/ 2 h 3"/>
                  <a:gd name="T6" fmla="*/ 2 w 4"/>
                  <a:gd name="T7" fmla="*/ 0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6" name="iṥlîde">
                <a:extLst>
                  <a:ext uri="{FF2B5EF4-FFF2-40B4-BE49-F238E27FC236}">
                    <a16:creationId xmlns:a16="http://schemas.microsoft.com/office/drawing/2014/main" id="{BA51C25F-E9BE-41D3-84E4-1DFA1CE70945}"/>
                  </a:ext>
                </a:extLst>
              </p:cNvPr>
              <p:cNvSpPr/>
              <p:nvPr userDrawn="1"/>
            </p:nvSpPr>
            <p:spPr bwMode="auto">
              <a:xfrm>
                <a:off x="1757" y="1147"/>
                <a:ext cx="10" cy="8"/>
              </a:xfrm>
              <a:custGeom>
                <a:avLst/>
                <a:gdLst>
                  <a:gd name="T0" fmla="*/ 1 w 5"/>
                  <a:gd name="T1" fmla="*/ 0 h 4"/>
                  <a:gd name="T2" fmla="*/ 0 w 5"/>
                  <a:gd name="T3" fmla="*/ 1 h 4"/>
                  <a:gd name="T4" fmla="*/ 5 w 5"/>
                  <a:gd name="T5" fmla="*/ 4 h 4"/>
                  <a:gd name="T6" fmla="*/ 1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7" name="işḷîḍé">
                <a:extLst>
                  <a:ext uri="{FF2B5EF4-FFF2-40B4-BE49-F238E27FC236}">
                    <a16:creationId xmlns:a16="http://schemas.microsoft.com/office/drawing/2014/main" id="{B35F5607-E1EF-4A02-8F8E-CE62C7D6BF0C}"/>
                  </a:ext>
                </a:extLst>
              </p:cNvPr>
              <p:cNvSpPr/>
              <p:nvPr userDrawn="1"/>
            </p:nvSpPr>
            <p:spPr bwMode="auto">
              <a:xfrm>
                <a:off x="1759" y="1142"/>
                <a:ext cx="505" cy="11"/>
              </a:xfrm>
              <a:custGeom>
                <a:avLst/>
                <a:gdLst>
                  <a:gd name="T0" fmla="*/ 133 w 242"/>
                  <a:gd name="T1" fmla="*/ 2 h 5"/>
                  <a:gd name="T2" fmla="*/ 134 w 242"/>
                  <a:gd name="T3" fmla="*/ 4 h 5"/>
                  <a:gd name="T4" fmla="*/ 242 w 242"/>
                  <a:gd name="T5" fmla="*/ 5 h 5"/>
                  <a:gd name="T6" fmla="*/ 242 w 242"/>
                  <a:gd name="T7" fmla="*/ 5 h 5"/>
                  <a:gd name="T8" fmla="*/ 242 w 242"/>
                  <a:gd name="T9" fmla="*/ 4 h 5"/>
                  <a:gd name="T10" fmla="*/ 242 w 242"/>
                  <a:gd name="T11" fmla="*/ 4 h 5"/>
                  <a:gd name="T12" fmla="*/ 242 w 242"/>
                  <a:gd name="T13" fmla="*/ 4 h 5"/>
                  <a:gd name="T14" fmla="*/ 242 w 242"/>
                  <a:gd name="T15" fmla="*/ 4 h 5"/>
                  <a:gd name="T16" fmla="*/ 242 w 242"/>
                  <a:gd name="T17" fmla="*/ 4 h 5"/>
                  <a:gd name="T18" fmla="*/ 242 w 242"/>
                  <a:gd name="T19" fmla="*/ 4 h 5"/>
                  <a:gd name="T20" fmla="*/ 241 w 242"/>
                  <a:gd name="T21" fmla="*/ 4 h 5"/>
                  <a:gd name="T22" fmla="*/ 133 w 242"/>
                  <a:gd name="T23" fmla="*/ 2 h 5"/>
                  <a:gd name="T24" fmla="*/ 131 w 242"/>
                  <a:gd name="T25" fmla="*/ 2 h 5"/>
                  <a:gd name="T26" fmla="*/ 132 w 242"/>
                  <a:gd name="T27" fmla="*/ 4 h 5"/>
                  <a:gd name="T28" fmla="*/ 133 w 242"/>
                  <a:gd name="T29" fmla="*/ 4 h 5"/>
                  <a:gd name="T30" fmla="*/ 131 w 242"/>
                  <a:gd name="T31" fmla="*/ 2 h 5"/>
                  <a:gd name="T32" fmla="*/ 131 w 242"/>
                  <a:gd name="T33" fmla="*/ 2 h 5"/>
                  <a:gd name="T34" fmla="*/ 114 w 242"/>
                  <a:gd name="T35" fmla="*/ 2 h 5"/>
                  <a:gd name="T36" fmla="*/ 115 w 242"/>
                  <a:gd name="T37" fmla="*/ 3 h 5"/>
                  <a:gd name="T38" fmla="*/ 120 w 242"/>
                  <a:gd name="T39" fmla="*/ 3 h 5"/>
                  <a:gd name="T40" fmla="*/ 119 w 242"/>
                  <a:gd name="T41" fmla="*/ 2 h 5"/>
                  <a:gd name="T42" fmla="*/ 114 w 242"/>
                  <a:gd name="T43" fmla="*/ 2 h 5"/>
                  <a:gd name="T44" fmla="*/ 91 w 242"/>
                  <a:gd name="T45" fmla="*/ 2 h 5"/>
                  <a:gd name="T46" fmla="*/ 91 w 242"/>
                  <a:gd name="T47" fmla="*/ 3 h 5"/>
                  <a:gd name="T48" fmla="*/ 93 w 242"/>
                  <a:gd name="T49" fmla="*/ 3 h 5"/>
                  <a:gd name="T50" fmla="*/ 93 w 242"/>
                  <a:gd name="T51" fmla="*/ 2 h 5"/>
                  <a:gd name="T52" fmla="*/ 91 w 242"/>
                  <a:gd name="T53" fmla="*/ 2 h 5"/>
                  <a:gd name="T54" fmla="*/ 83 w 242"/>
                  <a:gd name="T55" fmla="*/ 1 h 5"/>
                  <a:gd name="T56" fmla="*/ 84 w 242"/>
                  <a:gd name="T57" fmla="*/ 3 h 5"/>
                  <a:gd name="T58" fmla="*/ 90 w 242"/>
                  <a:gd name="T59" fmla="*/ 3 h 5"/>
                  <a:gd name="T60" fmla="*/ 89 w 242"/>
                  <a:gd name="T61" fmla="*/ 2 h 5"/>
                  <a:gd name="T62" fmla="*/ 83 w 242"/>
                  <a:gd name="T63" fmla="*/ 1 h 5"/>
                  <a:gd name="T64" fmla="*/ 28 w 242"/>
                  <a:gd name="T65" fmla="*/ 1 h 5"/>
                  <a:gd name="T66" fmla="*/ 29 w 242"/>
                  <a:gd name="T67" fmla="*/ 2 h 5"/>
                  <a:gd name="T68" fmla="*/ 82 w 242"/>
                  <a:gd name="T69" fmla="*/ 3 h 5"/>
                  <a:gd name="T70" fmla="*/ 82 w 242"/>
                  <a:gd name="T71" fmla="*/ 1 h 5"/>
                  <a:gd name="T72" fmla="*/ 28 w 242"/>
                  <a:gd name="T73" fmla="*/ 1 h 5"/>
                  <a:gd name="T74" fmla="*/ 0 w 242"/>
                  <a:gd name="T75" fmla="*/ 0 h 5"/>
                  <a:gd name="T76" fmla="*/ 0 w 242"/>
                  <a:gd name="T77" fmla="*/ 1 h 5"/>
                  <a:gd name="T78" fmla="*/ 0 w 242"/>
                  <a:gd name="T79" fmla="*/ 1 h 5"/>
                  <a:gd name="T80" fmla="*/ 0 w 242"/>
                  <a:gd name="T81" fmla="*/ 1 h 5"/>
                  <a:gd name="T82" fmla="*/ 0 w 242"/>
                  <a:gd name="T83" fmla="*/ 1 h 5"/>
                  <a:gd name="T84" fmla="*/ 0 w 242"/>
                  <a:gd name="T85" fmla="*/ 1 h 5"/>
                  <a:gd name="T86" fmla="*/ 0 w 242"/>
                  <a:gd name="T87" fmla="*/ 1 h 5"/>
                  <a:gd name="T88" fmla="*/ 0 w 242"/>
                  <a:gd name="T89" fmla="*/ 1 h 5"/>
                  <a:gd name="T90" fmla="*/ 0 w 242"/>
                  <a:gd name="T91" fmla="*/ 1 h 5"/>
                  <a:gd name="T92" fmla="*/ 0 w 242"/>
                  <a:gd name="T93" fmla="*/ 1 h 5"/>
                  <a:gd name="T94" fmla="*/ 0 w 242"/>
                  <a:gd name="T95" fmla="*/ 1 h 5"/>
                  <a:gd name="T96" fmla="*/ 0 w 242"/>
                  <a:gd name="T97" fmla="*/ 2 h 5"/>
                  <a:gd name="T98" fmla="*/ 26 w 242"/>
                  <a:gd name="T99" fmla="*/ 2 h 5"/>
                  <a:gd name="T100" fmla="*/ 24 w 242"/>
                  <a:gd name="T101" fmla="*/ 0 h 5"/>
                  <a:gd name="T102" fmla="*/ 0 w 242"/>
                  <a:gd name="T10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2" h="5">
                    <a:moveTo>
                      <a:pt x="133" y="2"/>
                    </a:moveTo>
                    <a:cubicBezTo>
                      <a:pt x="134" y="4"/>
                      <a:pt x="134" y="4"/>
                      <a:pt x="134" y="4"/>
                    </a:cubicBezTo>
                    <a:cubicBezTo>
                      <a:pt x="242" y="5"/>
                      <a:pt x="242" y="5"/>
                      <a:pt x="242" y="5"/>
                    </a:cubicBezTo>
                    <a:cubicBezTo>
                      <a:pt x="242" y="5"/>
                      <a:pt x="242" y="5"/>
                      <a:pt x="242" y="5"/>
                    </a:cubicBezTo>
                    <a:cubicBezTo>
                      <a:pt x="242" y="5"/>
                      <a:pt x="242" y="5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241" y="4"/>
                      <a:pt x="241" y="4"/>
                      <a:pt x="241" y="4"/>
                    </a:cubicBezTo>
                    <a:cubicBezTo>
                      <a:pt x="133" y="2"/>
                      <a:pt x="133" y="2"/>
                      <a:pt x="133" y="2"/>
                    </a:cubicBezTo>
                    <a:moveTo>
                      <a:pt x="131" y="2"/>
                    </a:moveTo>
                    <a:cubicBezTo>
                      <a:pt x="131" y="3"/>
                      <a:pt x="132" y="3"/>
                      <a:pt x="132" y="4"/>
                    </a:cubicBezTo>
                    <a:cubicBezTo>
                      <a:pt x="133" y="4"/>
                      <a:pt x="133" y="4"/>
                      <a:pt x="133" y="4"/>
                    </a:cubicBezTo>
                    <a:cubicBezTo>
                      <a:pt x="132" y="3"/>
                      <a:pt x="132" y="3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14" y="2"/>
                    </a:moveTo>
                    <a:cubicBezTo>
                      <a:pt x="115" y="2"/>
                      <a:pt x="115" y="3"/>
                      <a:pt x="115" y="3"/>
                    </a:cubicBezTo>
                    <a:cubicBezTo>
                      <a:pt x="120" y="3"/>
                      <a:pt x="120" y="3"/>
                      <a:pt x="120" y="3"/>
                    </a:cubicBezTo>
                    <a:cubicBezTo>
                      <a:pt x="120" y="3"/>
                      <a:pt x="120" y="2"/>
                      <a:pt x="119" y="2"/>
                    </a:cubicBezTo>
                    <a:cubicBezTo>
                      <a:pt x="114" y="2"/>
                      <a:pt x="114" y="2"/>
                      <a:pt x="114" y="2"/>
                    </a:cubicBezTo>
                    <a:moveTo>
                      <a:pt x="91" y="2"/>
                    </a:moveTo>
                    <a:cubicBezTo>
                      <a:pt x="91" y="3"/>
                      <a:pt x="91" y="3"/>
                      <a:pt x="91" y="3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1" y="2"/>
                      <a:pt x="91" y="2"/>
                      <a:pt x="91" y="2"/>
                    </a:cubicBezTo>
                    <a:moveTo>
                      <a:pt x="83" y="1"/>
                    </a:moveTo>
                    <a:cubicBezTo>
                      <a:pt x="84" y="3"/>
                      <a:pt x="84" y="3"/>
                      <a:pt x="84" y="3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3" y="1"/>
                      <a:pt x="83" y="1"/>
                      <a:pt x="83" y="1"/>
                    </a:cubicBezTo>
                    <a:moveTo>
                      <a:pt x="28" y="1"/>
                    </a:moveTo>
                    <a:cubicBezTo>
                      <a:pt x="29" y="2"/>
                      <a:pt x="29" y="2"/>
                      <a:pt x="29" y="2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28" y="1"/>
                      <a:pt x="28" y="1"/>
                      <a:pt x="28" y="1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8" name="iṡļiďè">
                <a:extLst>
                  <a:ext uri="{FF2B5EF4-FFF2-40B4-BE49-F238E27FC236}">
                    <a16:creationId xmlns:a16="http://schemas.microsoft.com/office/drawing/2014/main" id="{ADEC129F-B13A-4B1A-9FE3-D5F09009EB11}"/>
                  </a:ext>
                </a:extLst>
              </p:cNvPr>
              <p:cNvSpPr/>
              <p:nvPr userDrawn="1"/>
            </p:nvSpPr>
            <p:spPr bwMode="auto">
              <a:xfrm>
                <a:off x="1953" y="1147"/>
                <a:ext cx="85" cy="4"/>
              </a:xfrm>
              <a:custGeom>
                <a:avLst/>
                <a:gdLst>
                  <a:gd name="T0" fmla="*/ 38 w 41"/>
                  <a:gd name="T1" fmla="*/ 0 h 2"/>
                  <a:gd name="T2" fmla="*/ 40 w 41"/>
                  <a:gd name="T3" fmla="*/ 2 h 2"/>
                  <a:gd name="T4" fmla="*/ 41 w 41"/>
                  <a:gd name="T5" fmla="*/ 2 h 2"/>
                  <a:gd name="T6" fmla="*/ 40 w 41"/>
                  <a:gd name="T7" fmla="*/ 0 h 2"/>
                  <a:gd name="T8" fmla="*/ 38 w 41"/>
                  <a:gd name="T9" fmla="*/ 0 h 2"/>
                  <a:gd name="T10" fmla="*/ 26 w 41"/>
                  <a:gd name="T11" fmla="*/ 0 h 2"/>
                  <a:gd name="T12" fmla="*/ 27 w 41"/>
                  <a:gd name="T13" fmla="*/ 1 h 2"/>
                  <a:gd name="T14" fmla="*/ 39 w 41"/>
                  <a:gd name="T15" fmla="*/ 2 h 2"/>
                  <a:gd name="T16" fmla="*/ 38 w 41"/>
                  <a:gd name="T17" fmla="*/ 0 h 2"/>
                  <a:gd name="T18" fmla="*/ 26 w 41"/>
                  <a:gd name="T19" fmla="*/ 0 h 2"/>
                  <a:gd name="T20" fmla="*/ 0 w 41"/>
                  <a:gd name="T21" fmla="*/ 0 h 2"/>
                  <a:gd name="T22" fmla="*/ 0 w 41"/>
                  <a:gd name="T23" fmla="*/ 1 h 2"/>
                  <a:gd name="T24" fmla="*/ 22 w 41"/>
                  <a:gd name="T25" fmla="*/ 1 h 2"/>
                  <a:gd name="T26" fmla="*/ 21 w 41"/>
                  <a:gd name="T27" fmla="*/ 0 h 2"/>
                  <a:gd name="T28" fmla="*/ 0 w 41"/>
                  <a:gd name="T2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2">
                    <a:moveTo>
                      <a:pt x="38" y="0"/>
                    </a:moveTo>
                    <a:cubicBezTo>
                      <a:pt x="39" y="1"/>
                      <a:pt x="39" y="1"/>
                      <a:pt x="40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0"/>
                      <a:pt x="38" y="0"/>
                      <a:pt x="38" y="0"/>
                    </a:cubicBezTo>
                    <a:moveTo>
                      <a:pt x="26" y="0"/>
                    </a:moveTo>
                    <a:cubicBezTo>
                      <a:pt x="27" y="0"/>
                      <a:pt x="27" y="1"/>
                      <a:pt x="27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1"/>
                      <a:pt x="38" y="1"/>
                      <a:pt x="38" y="0"/>
                    </a:cubicBezTo>
                    <a:cubicBezTo>
                      <a:pt x="26" y="0"/>
                      <a:pt x="26" y="0"/>
                      <a:pt x="2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39" name="îṧlíḋe">
                <a:extLst>
                  <a:ext uri="{FF2B5EF4-FFF2-40B4-BE49-F238E27FC236}">
                    <a16:creationId xmlns:a16="http://schemas.microsoft.com/office/drawing/2014/main" id="{F50C925B-F294-4902-A2E7-DF232EE38466}"/>
                  </a:ext>
                </a:extLst>
              </p:cNvPr>
              <p:cNvSpPr/>
              <p:nvPr userDrawn="1"/>
            </p:nvSpPr>
            <p:spPr bwMode="auto">
              <a:xfrm>
                <a:off x="2262" y="115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40" name="ïṣ1ïďê">
                <a:extLst>
                  <a:ext uri="{FF2B5EF4-FFF2-40B4-BE49-F238E27FC236}">
                    <a16:creationId xmlns:a16="http://schemas.microsoft.com/office/drawing/2014/main" id="{E8A18580-E523-4CF7-A75A-2A3364303067}"/>
                  </a:ext>
                </a:extLst>
              </p:cNvPr>
              <p:cNvSpPr/>
              <p:nvPr userDrawn="1"/>
            </p:nvSpPr>
            <p:spPr bwMode="auto">
              <a:xfrm>
                <a:off x="2264" y="11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41" name="ïSḷíḓe">
                <a:extLst>
                  <a:ext uri="{FF2B5EF4-FFF2-40B4-BE49-F238E27FC236}">
                    <a16:creationId xmlns:a16="http://schemas.microsoft.com/office/drawing/2014/main" id="{29D159A4-8FF5-4F09-A8BB-DD120B7C3B07}"/>
                  </a:ext>
                </a:extLst>
              </p:cNvPr>
              <p:cNvSpPr/>
              <p:nvPr userDrawn="1"/>
            </p:nvSpPr>
            <p:spPr bwMode="auto">
              <a:xfrm>
                <a:off x="1930" y="1144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0 w 4"/>
                  <a:gd name="T3" fmla="*/ 5 h 5"/>
                  <a:gd name="T4" fmla="*/ 4 w 4"/>
                  <a:gd name="T5" fmla="*/ 5 h 5"/>
                  <a:gd name="T6" fmla="*/ 2 w 4"/>
                  <a:gd name="T7" fmla="*/ 0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0" y="5"/>
                    </a:lnTo>
                    <a:lnTo>
                      <a:pt x="4" y="5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42" name="iŝļídé">
                <a:extLst>
                  <a:ext uri="{FF2B5EF4-FFF2-40B4-BE49-F238E27FC236}">
                    <a16:creationId xmlns:a16="http://schemas.microsoft.com/office/drawing/2014/main" id="{E100D584-61F2-4D75-87D4-323A82BA2A4D}"/>
                  </a:ext>
                </a:extLst>
              </p:cNvPr>
              <p:cNvSpPr/>
              <p:nvPr userDrawn="1"/>
            </p:nvSpPr>
            <p:spPr bwMode="auto">
              <a:xfrm>
                <a:off x="1930" y="1144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0 w 4"/>
                  <a:gd name="T3" fmla="*/ 5 h 5"/>
                  <a:gd name="T4" fmla="*/ 4 w 4"/>
                  <a:gd name="T5" fmla="*/ 5 h 5"/>
                  <a:gd name="T6" fmla="*/ 2 w 4"/>
                  <a:gd name="T7" fmla="*/ 0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0" y="5"/>
                    </a:lnTo>
                    <a:lnTo>
                      <a:pt x="4" y="5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43" name="íṣļidè">
                <a:extLst>
                  <a:ext uri="{FF2B5EF4-FFF2-40B4-BE49-F238E27FC236}">
                    <a16:creationId xmlns:a16="http://schemas.microsoft.com/office/drawing/2014/main" id="{1A7D47D5-D689-4579-BD6C-109A9F28F04C}"/>
                  </a:ext>
                </a:extLst>
              </p:cNvPr>
              <p:cNvSpPr/>
              <p:nvPr userDrawn="1"/>
            </p:nvSpPr>
            <p:spPr bwMode="auto">
              <a:xfrm>
                <a:off x="1945" y="1147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2 h 2"/>
                  <a:gd name="T4" fmla="*/ 4 w 4"/>
                  <a:gd name="T5" fmla="*/ 2 h 2"/>
                  <a:gd name="T6" fmla="*/ 4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44" name="ïSḻiḓè">
                <a:extLst>
                  <a:ext uri="{FF2B5EF4-FFF2-40B4-BE49-F238E27FC236}">
                    <a16:creationId xmlns:a16="http://schemas.microsoft.com/office/drawing/2014/main" id="{53725AEE-9C4D-4A44-B9AA-14E79EDF2BBB}"/>
                  </a:ext>
                </a:extLst>
              </p:cNvPr>
              <p:cNvSpPr/>
              <p:nvPr userDrawn="1"/>
            </p:nvSpPr>
            <p:spPr bwMode="auto">
              <a:xfrm>
                <a:off x="1945" y="1147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2 h 2"/>
                  <a:gd name="T4" fmla="*/ 4 w 4"/>
                  <a:gd name="T5" fmla="*/ 2 h 2"/>
                  <a:gd name="T6" fmla="*/ 4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45" name="îṧlïḓé">
                <a:extLst>
                  <a:ext uri="{FF2B5EF4-FFF2-40B4-BE49-F238E27FC236}">
                    <a16:creationId xmlns:a16="http://schemas.microsoft.com/office/drawing/2014/main" id="{B6FC4376-A084-406E-8D67-0B30ED1BD89C}"/>
                  </a:ext>
                </a:extLst>
              </p:cNvPr>
              <p:cNvSpPr/>
              <p:nvPr userDrawn="1"/>
            </p:nvSpPr>
            <p:spPr bwMode="auto">
              <a:xfrm>
                <a:off x="1548" y="1149"/>
                <a:ext cx="204" cy="404"/>
              </a:xfrm>
              <a:custGeom>
                <a:avLst/>
                <a:gdLst>
                  <a:gd name="T0" fmla="*/ 97 w 98"/>
                  <a:gd name="T1" fmla="*/ 0 h 194"/>
                  <a:gd name="T2" fmla="*/ 96 w 98"/>
                  <a:gd name="T3" fmla="*/ 0 h 194"/>
                  <a:gd name="T4" fmla="*/ 0 w 98"/>
                  <a:gd name="T5" fmla="*/ 193 h 194"/>
                  <a:gd name="T6" fmla="*/ 1 w 98"/>
                  <a:gd name="T7" fmla="*/ 194 h 194"/>
                  <a:gd name="T8" fmla="*/ 98 w 98"/>
                  <a:gd name="T9" fmla="*/ 1 h 194"/>
                  <a:gd name="T10" fmla="*/ 97 w 98"/>
                  <a:gd name="T1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94">
                    <a:moveTo>
                      <a:pt x="97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1" y="194"/>
                      <a:pt x="1" y="194"/>
                      <a:pt x="1" y="194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7" y="0"/>
                      <a:pt x="97" y="0"/>
                      <a:pt x="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46" name="i$ḻïďè">
                <a:extLst>
                  <a:ext uri="{FF2B5EF4-FFF2-40B4-BE49-F238E27FC236}">
                    <a16:creationId xmlns:a16="http://schemas.microsoft.com/office/drawing/2014/main" id="{531F81BC-0F09-4DEF-9D77-F696E58B1161}"/>
                  </a:ext>
                </a:extLst>
              </p:cNvPr>
              <p:cNvSpPr/>
              <p:nvPr userDrawn="1"/>
            </p:nvSpPr>
            <p:spPr bwMode="auto">
              <a:xfrm>
                <a:off x="1780" y="984"/>
                <a:ext cx="96" cy="125"/>
              </a:xfrm>
              <a:custGeom>
                <a:avLst/>
                <a:gdLst>
                  <a:gd name="T0" fmla="*/ 1 w 46"/>
                  <a:gd name="T1" fmla="*/ 57 h 60"/>
                  <a:gd name="T2" fmla="*/ 0 w 46"/>
                  <a:gd name="T3" fmla="*/ 59 h 60"/>
                  <a:gd name="T4" fmla="*/ 1 w 46"/>
                  <a:gd name="T5" fmla="*/ 60 h 60"/>
                  <a:gd name="T6" fmla="*/ 2 w 46"/>
                  <a:gd name="T7" fmla="*/ 58 h 60"/>
                  <a:gd name="T8" fmla="*/ 1 w 46"/>
                  <a:gd name="T9" fmla="*/ 57 h 60"/>
                  <a:gd name="T10" fmla="*/ 45 w 46"/>
                  <a:gd name="T11" fmla="*/ 0 h 60"/>
                  <a:gd name="T12" fmla="*/ 3 w 46"/>
                  <a:gd name="T13" fmla="*/ 55 h 60"/>
                  <a:gd name="T14" fmla="*/ 4 w 46"/>
                  <a:gd name="T15" fmla="*/ 55 h 60"/>
                  <a:gd name="T16" fmla="*/ 4 w 46"/>
                  <a:gd name="T17" fmla="*/ 56 h 60"/>
                  <a:gd name="T18" fmla="*/ 46 w 46"/>
                  <a:gd name="T19" fmla="*/ 1 h 60"/>
                  <a:gd name="T20" fmla="*/ 45 w 46"/>
                  <a:gd name="T2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0">
                    <a:moveTo>
                      <a:pt x="1" y="57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1" y="57"/>
                    </a:cubicBezTo>
                    <a:moveTo>
                      <a:pt x="45" y="0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5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  <p:sp>
            <p:nvSpPr>
              <p:cNvPr id="347" name="ïšļídè">
                <a:extLst>
                  <a:ext uri="{FF2B5EF4-FFF2-40B4-BE49-F238E27FC236}">
                    <a16:creationId xmlns:a16="http://schemas.microsoft.com/office/drawing/2014/main" id="{9D20ADA0-C9B3-4239-BF50-E5481B44AC8C}"/>
                  </a:ext>
                </a:extLst>
              </p:cNvPr>
              <p:cNvSpPr/>
              <p:nvPr userDrawn="1"/>
            </p:nvSpPr>
            <p:spPr bwMode="auto">
              <a:xfrm>
                <a:off x="1782" y="1099"/>
                <a:ext cx="6" cy="6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1 w 3"/>
                  <a:gd name="T5" fmla="*/ 3 h 3"/>
                  <a:gd name="T6" fmla="*/ 3 w 3"/>
                  <a:gd name="T7" fmla="*/ 1 h 3"/>
                  <a:gd name="T8" fmla="*/ 3 w 3"/>
                  <a:gd name="T9" fmla="*/ 0 h 3"/>
                  <a:gd name="T10" fmla="*/ 2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5CA1"/>
                  </a:solidFill>
                </a:endParaRPr>
              </a:p>
            </p:txBody>
          </p:sp>
        </p:grpSp>
        <p:sp>
          <p:nvSpPr>
            <p:cNvPr id="4" name="îśḷïdé">
              <a:extLst>
                <a:ext uri="{FF2B5EF4-FFF2-40B4-BE49-F238E27FC236}">
                  <a16:creationId xmlns:a16="http://schemas.microsoft.com/office/drawing/2014/main" id="{6D729724-209F-4C0A-B8CD-E542AF504C49}"/>
                </a:ext>
              </a:extLst>
            </p:cNvPr>
            <p:cNvSpPr/>
            <p:nvPr userDrawn="1"/>
          </p:nvSpPr>
          <p:spPr bwMode="auto">
            <a:xfrm>
              <a:off x="6006981" y="1997489"/>
              <a:ext cx="114127" cy="141518"/>
            </a:xfrm>
            <a:custGeom>
              <a:avLst/>
              <a:gdLst>
                <a:gd name="T0" fmla="*/ 10 w 12"/>
                <a:gd name="T1" fmla="*/ 1 h 15"/>
                <a:gd name="T2" fmla="*/ 0 w 12"/>
                <a:gd name="T3" fmla="*/ 14 h 15"/>
                <a:gd name="T4" fmla="*/ 1 w 12"/>
                <a:gd name="T5" fmla="*/ 15 h 15"/>
                <a:gd name="T6" fmla="*/ 11 w 12"/>
                <a:gd name="T7" fmla="*/ 2 h 15"/>
                <a:gd name="T8" fmla="*/ 10 w 12"/>
                <a:gd name="T9" fmla="*/ 1 h 15"/>
                <a:gd name="T10" fmla="*/ 11 w 12"/>
                <a:gd name="T11" fmla="*/ 0 h 15"/>
                <a:gd name="T12" fmla="*/ 11 w 12"/>
                <a:gd name="T13" fmla="*/ 0 h 15"/>
                <a:gd name="T14" fmla="*/ 12 w 12"/>
                <a:gd name="T15" fmla="*/ 1 h 15"/>
                <a:gd name="T16" fmla="*/ 12 w 12"/>
                <a:gd name="T17" fmla="*/ 1 h 15"/>
                <a:gd name="T18" fmla="*/ 11 w 1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5">
                  <a:moveTo>
                    <a:pt x="10" y="1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" name="îṧľîdê">
              <a:extLst>
                <a:ext uri="{FF2B5EF4-FFF2-40B4-BE49-F238E27FC236}">
                  <a16:creationId xmlns:a16="http://schemas.microsoft.com/office/drawing/2014/main" id="{175E4302-85C3-4A5B-B16F-22CC651D84D5}"/>
                </a:ext>
              </a:extLst>
            </p:cNvPr>
            <p:cNvSpPr/>
            <p:nvPr userDrawn="1"/>
          </p:nvSpPr>
          <p:spPr bwMode="auto">
            <a:xfrm>
              <a:off x="5080266" y="2170963"/>
              <a:ext cx="903889" cy="598028"/>
            </a:xfrm>
            <a:custGeom>
              <a:avLst/>
              <a:gdLst>
                <a:gd name="T0" fmla="*/ 1 w 95"/>
                <a:gd name="T1" fmla="*/ 62 h 63"/>
                <a:gd name="T2" fmla="*/ 0 w 95"/>
                <a:gd name="T3" fmla="*/ 62 h 63"/>
                <a:gd name="T4" fmla="*/ 1 w 95"/>
                <a:gd name="T5" fmla="*/ 63 h 63"/>
                <a:gd name="T6" fmla="*/ 1 w 95"/>
                <a:gd name="T7" fmla="*/ 62 h 63"/>
                <a:gd name="T8" fmla="*/ 17 w 95"/>
                <a:gd name="T9" fmla="*/ 51 h 63"/>
                <a:gd name="T10" fmla="*/ 2 w 95"/>
                <a:gd name="T11" fmla="*/ 61 h 63"/>
                <a:gd name="T12" fmla="*/ 3 w 95"/>
                <a:gd name="T13" fmla="*/ 62 h 63"/>
                <a:gd name="T14" fmla="*/ 3 w 95"/>
                <a:gd name="T15" fmla="*/ 62 h 63"/>
                <a:gd name="T16" fmla="*/ 15 w 95"/>
                <a:gd name="T17" fmla="*/ 54 h 63"/>
                <a:gd name="T18" fmla="*/ 15 w 95"/>
                <a:gd name="T19" fmla="*/ 54 h 63"/>
                <a:gd name="T20" fmla="*/ 15 w 95"/>
                <a:gd name="T21" fmla="*/ 53 h 63"/>
                <a:gd name="T22" fmla="*/ 17 w 95"/>
                <a:gd name="T23" fmla="*/ 51 h 63"/>
                <a:gd name="T24" fmla="*/ 94 w 95"/>
                <a:gd name="T25" fmla="*/ 0 h 63"/>
                <a:gd name="T26" fmla="*/ 27 w 95"/>
                <a:gd name="T27" fmla="*/ 44 h 63"/>
                <a:gd name="T28" fmla="*/ 28 w 95"/>
                <a:gd name="T29" fmla="*/ 45 h 63"/>
                <a:gd name="T30" fmla="*/ 28 w 95"/>
                <a:gd name="T31" fmla="*/ 46 h 63"/>
                <a:gd name="T32" fmla="*/ 94 w 95"/>
                <a:gd name="T33" fmla="*/ 1 h 63"/>
                <a:gd name="T34" fmla="*/ 95 w 95"/>
                <a:gd name="T35" fmla="*/ 1 h 63"/>
                <a:gd name="T36" fmla="*/ 94 w 95"/>
                <a:gd name="T37" fmla="*/ 0 h 63"/>
                <a:gd name="T38" fmla="*/ 94 w 95"/>
                <a:gd name="T3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" h="63">
                  <a:moveTo>
                    <a:pt x="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2"/>
                    <a:pt x="1" y="62"/>
                    <a:pt x="1" y="62"/>
                  </a:cubicBezTo>
                  <a:moveTo>
                    <a:pt x="17" y="5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3"/>
                  </a:cubicBezTo>
                  <a:cubicBezTo>
                    <a:pt x="16" y="52"/>
                    <a:pt x="16" y="51"/>
                    <a:pt x="17" y="51"/>
                  </a:cubicBezTo>
                  <a:moveTo>
                    <a:pt x="94" y="0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5"/>
                    <a:pt x="28" y="45"/>
                  </a:cubicBezTo>
                  <a:cubicBezTo>
                    <a:pt x="28" y="45"/>
                    <a:pt x="28" y="46"/>
                    <a:pt x="28" y="46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4" y="1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" name="ïṣlíḓê">
              <a:extLst>
                <a:ext uri="{FF2B5EF4-FFF2-40B4-BE49-F238E27FC236}">
                  <a16:creationId xmlns:a16="http://schemas.microsoft.com/office/drawing/2014/main" id="{B349526F-AA89-4B90-B4B3-4B221225CA70}"/>
                </a:ext>
              </a:extLst>
            </p:cNvPr>
            <p:cNvSpPr/>
            <p:nvPr userDrawn="1"/>
          </p:nvSpPr>
          <p:spPr bwMode="auto">
            <a:xfrm>
              <a:off x="5221784" y="2586388"/>
              <a:ext cx="127823" cy="95867"/>
            </a:xfrm>
            <a:custGeom>
              <a:avLst/>
              <a:gdLst>
                <a:gd name="T0" fmla="*/ 12 w 13"/>
                <a:gd name="T1" fmla="*/ 0 h 10"/>
                <a:gd name="T2" fmla="*/ 2 w 13"/>
                <a:gd name="T3" fmla="*/ 7 h 10"/>
                <a:gd name="T4" fmla="*/ 0 w 13"/>
                <a:gd name="T5" fmla="*/ 9 h 10"/>
                <a:gd name="T6" fmla="*/ 0 w 13"/>
                <a:gd name="T7" fmla="*/ 10 h 10"/>
                <a:gd name="T8" fmla="*/ 0 w 13"/>
                <a:gd name="T9" fmla="*/ 10 h 10"/>
                <a:gd name="T10" fmla="*/ 13 w 13"/>
                <a:gd name="T11" fmla="*/ 2 h 10"/>
                <a:gd name="T12" fmla="*/ 13 w 13"/>
                <a:gd name="T13" fmla="*/ 1 h 10"/>
                <a:gd name="T14" fmla="*/ 12 w 13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12" y="0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2" y="1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" name="ïS1iḋê">
              <a:extLst>
                <a:ext uri="{FF2B5EF4-FFF2-40B4-BE49-F238E27FC236}">
                  <a16:creationId xmlns:a16="http://schemas.microsoft.com/office/drawing/2014/main" id="{F6680449-9560-4774-A765-EF112AD1B033}"/>
                </a:ext>
              </a:extLst>
            </p:cNvPr>
            <p:cNvSpPr/>
            <p:nvPr userDrawn="1"/>
          </p:nvSpPr>
          <p:spPr bwMode="auto">
            <a:xfrm>
              <a:off x="4272245" y="2750731"/>
              <a:ext cx="835412" cy="561508"/>
            </a:xfrm>
            <a:custGeom>
              <a:avLst/>
              <a:gdLst>
                <a:gd name="T0" fmla="*/ 87 w 88"/>
                <a:gd name="T1" fmla="*/ 0 h 59"/>
                <a:gd name="T2" fmla="*/ 86 w 88"/>
                <a:gd name="T3" fmla="*/ 1 h 59"/>
                <a:gd name="T4" fmla="*/ 86 w 88"/>
                <a:gd name="T5" fmla="*/ 2 h 59"/>
                <a:gd name="T6" fmla="*/ 85 w 88"/>
                <a:gd name="T7" fmla="*/ 1 h 59"/>
                <a:gd name="T8" fmla="*/ 0 w 88"/>
                <a:gd name="T9" fmla="*/ 58 h 59"/>
                <a:gd name="T10" fmla="*/ 0 w 88"/>
                <a:gd name="T11" fmla="*/ 58 h 59"/>
                <a:gd name="T12" fmla="*/ 0 w 88"/>
                <a:gd name="T13" fmla="*/ 59 h 59"/>
                <a:gd name="T14" fmla="*/ 1 w 88"/>
                <a:gd name="T15" fmla="*/ 59 h 59"/>
                <a:gd name="T16" fmla="*/ 88 w 88"/>
                <a:gd name="T17" fmla="*/ 1 h 59"/>
                <a:gd name="T18" fmla="*/ 88 w 88"/>
                <a:gd name="T19" fmla="*/ 1 h 59"/>
                <a:gd name="T20" fmla="*/ 87 w 88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59">
                  <a:moveTo>
                    <a:pt x="87" y="0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2"/>
                  </a:cubicBezTo>
                  <a:cubicBezTo>
                    <a:pt x="86" y="2"/>
                    <a:pt x="85" y="1"/>
                    <a:pt x="85" y="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7" y="1"/>
                    <a:pt x="87" y="0"/>
                    <a:pt x="8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" name="îṥḷiḋè">
              <a:extLst>
                <a:ext uri="{FF2B5EF4-FFF2-40B4-BE49-F238E27FC236}">
                  <a16:creationId xmlns:a16="http://schemas.microsoft.com/office/drawing/2014/main" id="{1E169A5B-6C8B-4664-8BB6-F4B3DA389867}"/>
                </a:ext>
              </a:extLst>
            </p:cNvPr>
            <p:cNvSpPr/>
            <p:nvPr userDrawn="1"/>
          </p:nvSpPr>
          <p:spPr bwMode="auto">
            <a:xfrm>
              <a:off x="5975025" y="2180094"/>
              <a:ext cx="9130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" name="ïṥḻîḑè">
              <a:extLst>
                <a:ext uri="{FF2B5EF4-FFF2-40B4-BE49-F238E27FC236}">
                  <a16:creationId xmlns:a16="http://schemas.microsoft.com/office/drawing/2014/main" id="{BD98F88A-559F-41C4-84CB-8CB4CD5A421E}"/>
                </a:ext>
              </a:extLst>
            </p:cNvPr>
            <p:cNvSpPr/>
            <p:nvPr userDrawn="1"/>
          </p:nvSpPr>
          <p:spPr bwMode="auto">
            <a:xfrm>
              <a:off x="4422893" y="3531364"/>
              <a:ext cx="506726" cy="570638"/>
            </a:xfrm>
            <a:custGeom>
              <a:avLst/>
              <a:gdLst>
                <a:gd name="T0" fmla="*/ 43 w 53"/>
                <a:gd name="T1" fmla="*/ 48 h 60"/>
                <a:gd name="T2" fmla="*/ 42 w 53"/>
                <a:gd name="T3" fmla="*/ 49 h 60"/>
                <a:gd name="T4" fmla="*/ 52 w 53"/>
                <a:gd name="T5" fmla="*/ 60 h 60"/>
                <a:gd name="T6" fmla="*/ 53 w 53"/>
                <a:gd name="T7" fmla="*/ 60 h 60"/>
                <a:gd name="T8" fmla="*/ 43 w 53"/>
                <a:gd name="T9" fmla="*/ 48 h 60"/>
                <a:gd name="T10" fmla="*/ 2 w 53"/>
                <a:gd name="T11" fmla="*/ 0 h 60"/>
                <a:gd name="T12" fmla="*/ 0 w 53"/>
                <a:gd name="T13" fmla="*/ 0 h 60"/>
                <a:gd name="T14" fmla="*/ 22 w 53"/>
                <a:gd name="T15" fmla="*/ 26 h 60"/>
                <a:gd name="T16" fmla="*/ 25 w 53"/>
                <a:gd name="T17" fmla="*/ 27 h 60"/>
                <a:gd name="T18" fmla="*/ 35 w 53"/>
                <a:gd name="T19" fmla="*/ 40 h 60"/>
                <a:gd name="T20" fmla="*/ 35 w 53"/>
                <a:gd name="T21" fmla="*/ 40 h 60"/>
                <a:gd name="T22" fmla="*/ 40 w 53"/>
                <a:gd name="T23" fmla="*/ 46 h 60"/>
                <a:gd name="T24" fmla="*/ 38 w 53"/>
                <a:gd name="T25" fmla="*/ 42 h 60"/>
                <a:gd name="T26" fmla="*/ 38 w 53"/>
                <a:gd name="T27" fmla="*/ 42 h 60"/>
                <a:gd name="T28" fmla="*/ 2 w 53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60">
                  <a:moveTo>
                    <a:pt x="43" y="48"/>
                  </a:moveTo>
                  <a:cubicBezTo>
                    <a:pt x="43" y="49"/>
                    <a:pt x="43" y="49"/>
                    <a:pt x="42" y="49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3" y="60"/>
                  </a:cubicBezTo>
                  <a:cubicBezTo>
                    <a:pt x="43" y="48"/>
                    <a:pt x="43" y="48"/>
                    <a:pt x="43" y="48"/>
                  </a:cubicBezTo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4" y="27"/>
                    <a:pt x="25" y="27"/>
                  </a:cubicBezTo>
                  <a:cubicBezTo>
                    <a:pt x="25" y="27"/>
                    <a:pt x="35" y="39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5"/>
                    <a:pt x="39" y="44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" name="îṧḷîḋê">
              <a:extLst>
                <a:ext uri="{FF2B5EF4-FFF2-40B4-BE49-F238E27FC236}">
                  <a16:creationId xmlns:a16="http://schemas.microsoft.com/office/drawing/2014/main" id="{3B9AF703-A5AA-412B-AB4D-A23FF75C06A9}"/>
                </a:ext>
              </a:extLst>
            </p:cNvPr>
            <p:cNvSpPr/>
            <p:nvPr userDrawn="1"/>
          </p:nvSpPr>
          <p:spPr bwMode="auto">
            <a:xfrm>
              <a:off x="4632887" y="3777879"/>
              <a:ext cx="123258" cy="132388"/>
            </a:xfrm>
            <a:custGeom>
              <a:avLst/>
              <a:gdLst>
                <a:gd name="T0" fmla="*/ 0 w 13"/>
                <a:gd name="T1" fmla="*/ 0 h 14"/>
                <a:gd name="T2" fmla="*/ 13 w 13"/>
                <a:gd name="T3" fmla="*/ 14 h 14"/>
                <a:gd name="T4" fmla="*/ 13 w 13"/>
                <a:gd name="T5" fmla="*/ 14 h 14"/>
                <a:gd name="T6" fmla="*/ 3 w 13"/>
                <a:gd name="T7" fmla="*/ 1 h 14"/>
                <a:gd name="T8" fmla="*/ 0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" name="iṩliďe">
              <a:extLst>
                <a:ext uri="{FF2B5EF4-FFF2-40B4-BE49-F238E27FC236}">
                  <a16:creationId xmlns:a16="http://schemas.microsoft.com/office/drawing/2014/main" id="{179609C4-A2E1-4464-BCA1-9487F9AC602D}"/>
                </a:ext>
              </a:extLst>
            </p:cNvPr>
            <p:cNvSpPr/>
            <p:nvPr userDrawn="1"/>
          </p:nvSpPr>
          <p:spPr bwMode="auto">
            <a:xfrm>
              <a:off x="4783535" y="3928528"/>
              <a:ext cx="50216" cy="68477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0 h 7"/>
                <a:gd name="T4" fmla="*/ 2 w 5"/>
                <a:gd name="T5" fmla="*/ 4 h 7"/>
                <a:gd name="T6" fmla="*/ 4 w 5"/>
                <a:gd name="T7" fmla="*/ 7 h 7"/>
                <a:gd name="T8" fmla="*/ 5 w 5"/>
                <a:gd name="T9" fmla="*/ 6 h 7"/>
                <a:gd name="T10" fmla="*/ 0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" name="iṥ1ïḑê">
              <a:extLst>
                <a:ext uri="{FF2B5EF4-FFF2-40B4-BE49-F238E27FC236}">
                  <a16:creationId xmlns:a16="http://schemas.microsoft.com/office/drawing/2014/main" id="{FD093925-4740-47BC-9B5D-CECC8DB5E99C}"/>
                </a:ext>
              </a:extLst>
            </p:cNvPr>
            <p:cNvSpPr/>
            <p:nvPr userDrawn="1"/>
          </p:nvSpPr>
          <p:spPr bwMode="auto">
            <a:xfrm>
              <a:off x="4272245" y="3339629"/>
              <a:ext cx="1360398" cy="1588655"/>
            </a:xfrm>
            <a:custGeom>
              <a:avLst/>
              <a:gdLst>
                <a:gd name="T0" fmla="*/ 121 w 143"/>
                <a:gd name="T1" fmla="*/ 140 h 167"/>
                <a:gd name="T2" fmla="*/ 124 w 143"/>
                <a:gd name="T3" fmla="*/ 146 h 167"/>
                <a:gd name="T4" fmla="*/ 142 w 143"/>
                <a:gd name="T5" fmla="*/ 167 h 167"/>
                <a:gd name="T6" fmla="*/ 143 w 143"/>
                <a:gd name="T7" fmla="*/ 167 h 167"/>
                <a:gd name="T8" fmla="*/ 139 w 143"/>
                <a:gd name="T9" fmla="*/ 161 h 167"/>
                <a:gd name="T10" fmla="*/ 121 w 143"/>
                <a:gd name="T11" fmla="*/ 140 h 167"/>
                <a:gd name="T12" fmla="*/ 81 w 143"/>
                <a:gd name="T13" fmla="*/ 93 h 167"/>
                <a:gd name="T14" fmla="*/ 80 w 143"/>
                <a:gd name="T15" fmla="*/ 95 h 167"/>
                <a:gd name="T16" fmla="*/ 120 w 143"/>
                <a:gd name="T17" fmla="*/ 141 h 167"/>
                <a:gd name="T18" fmla="*/ 116 w 143"/>
                <a:gd name="T19" fmla="*/ 135 h 167"/>
                <a:gd name="T20" fmla="*/ 81 w 143"/>
                <a:gd name="T21" fmla="*/ 93 h 167"/>
                <a:gd name="T22" fmla="*/ 69 w 143"/>
                <a:gd name="T23" fmla="*/ 80 h 167"/>
                <a:gd name="T24" fmla="*/ 68 w 143"/>
                <a:gd name="T25" fmla="*/ 80 h 167"/>
                <a:gd name="T26" fmla="*/ 79 w 143"/>
                <a:gd name="T27" fmla="*/ 94 h 167"/>
                <a:gd name="T28" fmla="*/ 79 w 143"/>
                <a:gd name="T29" fmla="*/ 92 h 167"/>
                <a:gd name="T30" fmla="*/ 69 w 143"/>
                <a:gd name="T31" fmla="*/ 80 h 167"/>
                <a:gd name="T32" fmla="*/ 0 w 143"/>
                <a:gd name="T33" fmla="*/ 0 h 167"/>
                <a:gd name="T34" fmla="*/ 0 w 143"/>
                <a:gd name="T35" fmla="*/ 1 h 167"/>
                <a:gd name="T36" fmla="*/ 0 w 143"/>
                <a:gd name="T37" fmla="*/ 1 h 167"/>
                <a:gd name="T38" fmla="*/ 0 w 143"/>
                <a:gd name="T39" fmla="*/ 1 h 167"/>
                <a:gd name="T40" fmla="*/ 16 w 143"/>
                <a:gd name="T41" fmla="*/ 20 h 167"/>
                <a:gd name="T42" fmla="*/ 18 w 143"/>
                <a:gd name="T43" fmla="*/ 20 h 167"/>
                <a:gd name="T44" fmla="*/ 5 w 143"/>
                <a:gd name="T45" fmla="*/ 5 h 167"/>
                <a:gd name="T46" fmla="*/ 0 w 143"/>
                <a:gd name="T4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67">
                  <a:moveTo>
                    <a:pt x="121" y="140"/>
                  </a:moveTo>
                  <a:cubicBezTo>
                    <a:pt x="124" y="146"/>
                    <a:pt x="124" y="146"/>
                    <a:pt x="124" y="146"/>
                  </a:cubicBezTo>
                  <a:cubicBezTo>
                    <a:pt x="142" y="167"/>
                    <a:pt x="142" y="167"/>
                    <a:pt x="142" y="167"/>
                  </a:cubicBezTo>
                  <a:cubicBezTo>
                    <a:pt x="142" y="167"/>
                    <a:pt x="143" y="167"/>
                    <a:pt x="143" y="167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21" y="140"/>
                    <a:pt x="121" y="140"/>
                    <a:pt x="121" y="140"/>
                  </a:cubicBezTo>
                  <a:moveTo>
                    <a:pt x="81" y="93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120" y="141"/>
                    <a:pt x="120" y="141"/>
                    <a:pt x="120" y="141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81" y="93"/>
                    <a:pt x="81" y="93"/>
                    <a:pt x="81" y="93"/>
                  </a:cubicBezTo>
                  <a:moveTo>
                    <a:pt x="69" y="80"/>
                  </a:moveTo>
                  <a:cubicBezTo>
                    <a:pt x="68" y="80"/>
                    <a:pt x="68" y="80"/>
                    <a:pt x="68" y="80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69" y="80"/>
                    <a:pt x="69" y="80"/>
                    <a:pt x="69" y="80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" name="iŝ1ïḋè">
              <a:extLst>
                <a:ext uri="{FF2B5EF4-FFF2-40B4-BE49-F238E27FC236}">
                  <a16:creationId xmlns:a16="http://schemas.microsoft.com/office/drawing/2014/main" id="{B28E45CF-5E81-4085-BC2C-AB4D4A447272}"/>
                </a:ext>
              </a:extLst>
            </p:cNvPr>
            <p:cNvSpPr/>
            <p:nvPr userDrawn="1"/>
          </p:nvSpPr>
          <p:spPr bwMode="auto">
            <a:xfrm>
              <a:off x="5376998" y="4622423"/>
              <a:ext cx="77607" cy="104997"/>
            </a:xfrm>
            <a:custGeom>
              <a:avLst/>
              <a:gdLst>
                <a:gd name="T0" fmla="*/ 0 w 17"/>
                <a:gd name="T1" fmla="*/ 0 h 23"/>
                <a:gd name="T2" fmla="*/ 8 w 17"/>
                <a:gd name="T3" fmla="*/ 13 h 23"/>
                <a:gd name="T4" fmla="*/ 17 w 17"/>
                <a:gd name="T5" fmla="*/ 23 h 23"/>
                <a:gd name="T6" fmla="*/ 10 w 17"/>
                <a:gd name="T7" fmla="*/ 11 h 23"/>
                <a:gd name="T8" fmla="*/ 0 w 1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lnTo>
                    <a:pt x="8" y="13"/>
                  </a:lnTo>
                  <a:lnTo>
                    <a:pt x="17" y="23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" name="ïṣļiḓè">
              <a:extLst>
                <a:ext uri="{FF2B5EF4-FFF2-40B4-BE49-F238E27FC236}">
                  <a16:creationId xmlns:a16="http://schemas.microsoft.com/office/drawing/2014/main" id="{DAD236E8-2F6A-452E-A99E-E0C16457C687}"/>
                </a:ext>
              </a:extLst>
            </p:cNvPr>
            <p:cNvSpPr/>
            <p:nvPr userDrawn="1"/>
          </p:nvSpPr>
          <p:spPr bwMode="auto">
            <a:xfrm>
              <a:off x="5376998" y="4622423"/>
              <a:ext cx="77607" cy="104997"/>
            </a:xfrm>
            <a:custGeom>
              <a:avLst/>
              <a:gdLst>
                <a:gd name="T0" fmla="*/ 0 w 17"/>
                <a:gd name="T1" fmla="*/ 0 h 23"/>
                <a:gd name="T2" fmla="*/ 8 w 17"/>
                <a:gd name="T3" fmla="*/ 13 h 23"/>
                <a:gd name="T4" fmla="*/ 17 w 17"/>
                <a:gd name="T5" fmla="*/ 23 h 23"/>
                <a:gd name="T6" fmla="*/ 10 w 17"/>
                <a:gd name="T7" fmla="*/ 11 h 23"/>
                <a:gd name="T8" fmla="*/ 0 w 1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lnTo>
                    <a:pt x="8" y="13"/>
                  </a:lnTo>
                  <a:lnTo>
                    <a:pt x="17" y="23"/>
                  </a:lnTo>
                  <a:lnTo>
                    <a:pt x="10" y="1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5" name="ï$1ïḑê">
              <a:extLst>
                <a:ext uri="{FF2B5EF4-FFF2-40B4-BE49-F238E27FC236}">
                  <a16:creationId xmlns:a16="http://schemas.microsoft.com/office/drawing/2014/main" id="{6211B59B-19C6-4AE8-8422-A27D0246C2A9}"/>
                </a:ext>
              </a:extLst>
            </p:cNvPr>
            <p:cNvSpPr/>
            <p:nvPr userDrawn="1"/>
          </p:nvSpPr>
          <p:spPr bwMode="auto">
            <a:xfrm>
              <a:off x="5596122" y="4873504"/>
              <a:ext cx="36521" cy="54781"/>
            </a:xfrm>
            <a:custGeom>
              <a:avLst/>
              <a:gdLst>
                <a:gd name="T0" fmla="*/ 0 w 4"/>
                <a:gd name="T1" fmla="*/ 0 h 6"/>
                <a:gd name="T2" fmla="*/ 4 w 4"/>
                <a:gd name="T3" fmla="*/ 6 h 6"/>
                <a:gd name="T4" fmla="*/ 4 w 4"/>
                <a:gd name="T5" fmla="*/ 6 h 6"/>
                <a:gd name="T6" fmla="*/ 4 w 4"/>
                <a:gd name="T7" fmla="*/ 6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6" name="iśḷiďê">
              <a:extLst>
                <a:ext uri="{FF2B5EF4-FFF2-40B4-BE49-F238E27FC236}">
                  <a16:creationId xmlns:a16="http://schemas.microsoft.com/office/drawing/2014/main" id="{6C316A48-FDCC-430F-BFA0-4FBD59CC78D0}"/>
                </a:ext>
              </a:extLst>
            </p:cNvPr>
            <p:cNvSpPr/>
            <p:nvPr userDrawn="1"/>
          </p:nvSpPr>
          <p:spPr bwMode="auto">
            <a:xfrm>
              <a:off x="4473109" y="3531364"/>
              <a:ext cx="561507" cy="502161"/>
            </a:xfrm>
            <a:custGeom>
              <a:avLst/>
              <a:gdLst>
                <a:gd name="T0" fmla="*/ 59 w 59"/>
                <a:gd name="T1" fmla="*/ 52 h 53"/>
                <a:gd name="T2" fmla="*/ 59 w 59"/>
                <a:gd name="T3" fmla="*/ 52 h 53"/>
                <a:gd name="T4" fmla="*/ 59 w 59"/>
                <a:gd name="T5" fmla="*/ 53 h 53"/>
                <a:gd name="T6" fmla="*/ 59 w 59"/>
                <a:gd name="T7" fmla="*/ 52 h 53"/>
                <a:gd name="T8" fmla="*/ 16 w 59"/>
                <a:gd name="T9" fmla="*/ 12 h 53"/>
                <a:gd name="T10" fmla="*/ 16 w 59"/>
                <a:gd name="T11" fmla="*/ 14 h 53"/>
                <a:gd name="T12" fmla="*/ 56 w 59"/>
                <a:gd name="T13" fmla="*/ 50 h 53"/>
                <a:gd name="T14" fmla="*/ 58 w 59"/>
                <a:gd name="T15" fmla="*/ 51 h 53"/>
                <a:gd name="T16" fmla="*/ 59 w 59"/>
                <a:gd name="T17" fmla="*/ 51 h 53"/>
                <a:gd name="T18" fmla="*/ 16 w 59"/>
                <a:gd name="T19" fmla="*/ 12 h 53"/>
                <a:gd name="T20" fmla="*/ 2 w 59"/>
                <a:gd name="T21" fmla="*/ 0 h 53"/>
                <a:gd name="T22" fmla="*/ 0 w 59"/>
                <a:gd name="T23" fmla="*/ 0 h 53"/>
                <a:gd name="T24" fmla="*/ 8 w 59"/>
                <a:gd name="T25" fmla="*/ 7 h 53"/>
                <a:gd name="T26" fmla="*/ 8 w 59"/>
                <a:gd name="T27" fmla="*/ 5 h 53"/>
                <a:gd name="T28" fmla="*/ 2 w 59"/>
                <a:gd name="T2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3">
                  <a:moveTo>
                    <a:pt x="59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53"/>
                    <a:pt x="59" y="52"/>
                    <a:pt x="59" y="52"/>
                  </a:cubicBezTo>
                  <a:moveTo>
                    <a:pt x="16" y="12"/>
                  </a:moveTo>
                  <a:cubicBezTo>
                    <a:pt x="16" y="13"/>
                    <a:pt x="16" y="13"/>
                    <a:pt x="16" y="14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0"/>
                    <a:pt x="57" y="50"/>
                    <a:pt x="58" y="51"/>
                  </a:cubicBezTo>
                  <a:cubicBezTo>
                    <a:pt x="58" y="51"/>
                    <a:pt x="58" y="51"/>
                    <a:pt x="59" y="51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7" name="îṩļîďé">
              <a:extLst>
                <a:ext uri="{FF2B5EF4-FFF2-40B4-BE49-F238E27FC236}">
                  <a16:creationId xmlns:a16="http://schemas.microsoft.com/office/drawing/2014/main" id="{4F6A6795-B22A-46FC-9638-AA06ABDC1491}"/>
                </a:ext>
              </a:extLst>
            </p:cNvPr>
            <p:cNvSpPr/>
            <p:nvPr userDrawn="1"/>
          </p:nvSpPr>
          <p:spPr bwMode="auto">
            <a:xfrm>
              <a:off x="4281375" y="3330499"/>
              <a:ext cx="342382" cy="333252"/>
            </a:xfrm>
            <a:custGeom>
              <a:avLst/>
              <a:gdLst>
                <a:gd name="T0" fmla="*/ 28 w 36"/>
                <a:gd name="T1" fmla="*/ 26 h 35"/>
                <a:gd name="T2" fmla="*/ 28 w 36"/>
                <a:gd name="T3" fmla="*/ 28 h 35"/>
                <a:gd name="T4" fmla="*/ 36 w 36"/>
                <a:gd name="T5" fmla="*/ 35 h 35"/>
                <a:gd name="T6" fmla="*/ 36 w 36"/>
                <a:gd name="T7" fmla="*/ 33 h 35"/>
                <a:gd name="T8" fmla="*/ 28 w 36"/>
                <a:gd name="T9" fmla="*/ 26 h 35"/>
                <a:gd name="T10" fmla="*/ 0 w 36"/>
                <a:gd name="T11" fmla="*/ 0 h 35"/>
                <a:gd name="T12" fmla="*/ 0 w 36"/>
                <a:gd name="T13" fmla="*/ 1 h 35"/>
                <a:gd name="T14" fmla="*/ 4 w 36"/>
                <a:gd name="T15" fmla="*/ 6 h 35"/>
                <a:gd name="T16" fmla="*/ 20 w 36"/>
                <a:gd name="T17" fmla="*/ 21 h 35"/>
                <a:gd name="T18" fmla="*/ 22 w 36"/>
                <a:gd name="T19" fmla="*/ 21 h 35"/>
                <a:gd name="T20" fmla="*/ 0 w 3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5">
                  <a:moveTo>
                    <a:pt x="28" y="26"/>
                  </a:moveTo>
                  <a:cubicBezTo>
                    <a:pt x="28" y="26"/>
                    <a:pt x="28" y="27"/>
                    <a:pt x="28" y="28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28" y="26"/>
                    <a:pt x="28" y="26"/>
                    <a:pt x="28" y="26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8" name="iS1iḍê">
              <a:extLst>
                <a:ext uri="{FF2B5EF4-FFF2-40B4-BE49-F238E27FC236}">
                  <a16:creationId xmlns:a16="http://schemas.microsoft.com/office/drawing/2014/main" id="{40CF5206-ED30-4F22-89DA-61DEB2E5E087}"/>
                </a:ext>
              </a:extLst>
            </p:cNvPr>
            <p:cNvSpPr/>
            <p:nvPr userDrawn="1"/>
          </p:nvSpPr>
          <p:spPr bwMode="auto">
            <a:xfrm>
              <a:off x="5002660" y="4006134"/>
              <a:ext cx="41086" cy="18260"/>
            </a:xfrm>
            <a:custGeom>
              <a:avLst/>
              <a:gdLst>
                <a:gd name="T0" fmla="*/ 0 w 4"/>
                <a:gd name="T1" fmla="*/ 0 h 2"/>
                <a:gd name="T2" fmla="*/ 3 w 4"/>
                <a:gd name="T3" fmla="*/ 2 h 2"/>
                <a:gd name="T4" fmla="*/ 3 w 4"/>
                <a:gd name="T5" fmla="*/ 2 h 2"/>
                <a:gd name="T6" fmla="*/ 4 w 4"/>
                <a:gd name="T7" fmla="*/ 2 h 2"/>
                <a:gd name="T8" fmla="*/ 3 w 4"/>
                <a:gd name="T9" fmla="*/ 1 h 2"/>
                <a:gd name="T10" fmla="*/ 2 w 4"/>
                <a:gd name="T11" fmla="*/ 1 h 2"/>
                <a:gd name="T12" fmla="*/ 0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9" name="íŝļíḑé">
              <a:extLst>
                <a:ext uri="{FF2B5EF4-FFF2-40B4-BE49-F238E27FC236}">
                  <a16:creationId xmlns:a16="http://schemas.microsoft.com/office/drawing/2014/main" id="{35DE629C-FB91-40FD-ACD5-86D578954A67}"/>
                </a:ext>
              </a:extLst>
            </p:cNvPr>
            <p:cNvSpPr/>
            <p:nvPr userDrawn="1"/>
          </p:nvSpPr>
          <p:spPr bwMode="auto">
            <a:xfrm>
              <a:off x="4272245" y="3339629"/>
              <a:ext cx="45651" cy="45651"/>
            </a:xfrm>
            <a:custGeom>
              <a:avLst/>
              <a:gdLst>
                <a:gd name="T0" fmla="*/ 1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1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0" name="íšḷîdé">
              <a:extLst>
                <a:ext uri="{FF2B5EF4-FFF2-40B4-BE49-F238E27FC236}">
                  <a16:creationId xmlns:a16="http://schemas.microsoft.com/office/drawing/2014/main" id="{145EFD31-4549-4104-9EA8-4352ED014B27}"/>
                </a:ext>
              </a:extLst>
            </p:cNvPr>
            <p:cNvSpPr/>
            <p:nvPr userDrawn="1"/>
          </p:nvSpPr>
          <p:spPr bwMode="auto">
            <a:xfrm>
              <a:off x="7805628" y="4024395"/>
              <a:ext cx="707590" cy="200864"/>
            </a:xfrm>
            <a:custGeom>
              <a:avLst/>
              <a:gdLst>
                <a:gd name="T0" fmla="*/ 0 w 74"/>
                <a:gd name="T1" fmla="*/ 19 h 21"/>
                <a:gd name="T2" fmla="*/ 0 w 74"/>
                <a:gd name="T3" fmla="*/ 19 h 21"/>
                <a:gd name="T4" fmla="*/ 0 w 74"/>
                <a:gd name="T5" fmla="*/ 20 h 21"/>
                <a:gd name="T6" fmla="*/ 0 w 74"/>
                <a:gd name="T7" fmla="*/ 21 h 21"/>
                <a:gd name="T8" fmla="*/ 0 w 74"/>
                <a:gd name="T9" fmla="*/ 20 h 21"/>
                <a:gd name="T10" fmla="*/ 0 w 74"/>
                <a:gd name="T11" fmla="*/ 19 h 21"/>
                <a:gd name="T12" fmla="*/ 74 w 74"/>
                <a:gd name="T13" fmla="*/ 0 h 21"/>
                <a:gd name="T14" fmla="*/ 6 w 74"/>
                <a:gd name="T15" fmla="*/ 18 h 21"/>
                <a:gd name="T16" fmla="*/ 5 w 74"/>
                <a:gd name="T17" fmla="*/ 19 h 21"/>
                <a:gd name="T18" fmla="*/ 74 w 74"/>
                <a:gd name="T19" fmla="*/ 2 h 21"/>
                <a:gd name="T20" fmla="*/ 74 w 74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21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9"/>
                  </a:cubicBezTo>
                  <a:moveTo>
                    <a:pt x="74" y="0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9"/>
                    <a:pt x="5" y="19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1"/>
                    <a:pt x="74" y="1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1" name="iśḻiḓe">
              <a:extLst>
                <a:ext uri="{FF2B5EF4-FFF2-40B4-BE49-F238E27FC236}">
                  <a16:creationId xmlns:a16="http://schemas.microsoft.com/office/drawing/2014/main" id="{3F3F99A7-E890-4C84-8953-8B4550DE115F}"/>
                </a:ext>
              </a:extLst>
            </p:cNvPr>
            <p:cNvSpPr/>
            <p:nvPr userDrawn="1"/>
          </p:nvSpPr>
          <p:spPr bwMode="auto">
            <a:xfrm>
              <a:off x="7778238" y="4197869"/>
              <a:ext cx="86737" cy="27391"/>
            </a:xfrm>
            <a:custGeom>
              <a:avLst/>
              <a:gdLst>
                <a:gd name="T0" fmla="*/ 1 w 9"/>
                <a:gd name="T1" fmla="*/ 2 h 3"/>
                <a:gd name="T2" fmla="*/ 0 w 9"/>
                <a:gd name="T3" fmla="*/ 2 h 3"/>
                <a:gd name="T4" fmla="*/ 0 w 9"/>
                <a:gd name="T5" fmla="*/ 3 h 3"/>
                <a:gd name="T6" fmla="*/ 2 w 9"/>
                <a:gd name="T7" fmla="*/ 3 h 3"/>
                <a:gd name="T8" fmla="*/ 1 w 9"/>
                <a:gd name="T9" fmla="*/ 2 h 3"/>
                <a:gd name="T10" fmla="*/ 3 w 9"/>
                <a:gd name="T11" fmla="*/ 1 h 3"/>
                <a:gd name="T12" fmla="*/ 2 w 9"/>
                <a:gd name="T13" fmla="*/ 1 h 3"/>
                <a:gd name="T14" fmla="*/ 3 w 9"/>
                <a:gd name="T15" fmla="*/ 2 h 3"/>
                <a:gd name="T16" fmla="*/ 3 w 9"/>
                <a:gd name="T17" fmla="*/ 1 h 3"/>
                <a:gd name="T18" fmla="*/ 9 w 9"/>
                <a:gd name="T19" fmla="*/ 0 h 3"/>
                <a:gd name="T20" fmla="*/ 3 w 9"/>
                <a:gd name="T21" fmla="*/ 1 h 3"/>
                <a:gd name="T22" fmla="*/ 3 w 9"/>
                <a:gd name="T23" fmla="*/ 2 h 3"/>
                <a:gd name="T24" fmla="*/ 8 w 9"/>
                <a:gd name="T25" fmla="*/ 1 h 3"/>
                <a:gd name="T26" fmla="*/ 9 w 9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3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2" name="íSḷiḍê">
              <a:extLst>
                <a:ext uri="{FF2B5EF4-FFF2-40B4-BE49-F238E27FC236}">
                  <a16:creationId xmlns:a16="http://schemas.microsoft.com/office/drawing/2014/main" id="{A7803700-BF0E-4DD2-BF00-6C7ABA8AA695}"/>
                </a:ext>
              </a:extLst>
            </p:cNvPr>
            <p:cNvSpPr/>
            <p:nvPr userDrawn="1"/>
          </p:nvSpPr>
          <p:spPr bwMode="auto">
            <a:xfrm>
              <a:off x="6965651" y="4348517"/>
              <a:ext cx="287601" cy="86737"/>
            </a:xfrm>
            <a:custGeom>
              <a:avLst/>
              <a:gdLst>
                <a:gd name="T0" fmla="*/ 30 w 30"/>
                <a:gd name="T1" fmla="*/ 0 h 9"/>
                <a:gd name="T2" fmla="*/ 0 w 30"/>
                <a:gd name="T3" fmla="*/ 7 h 9"/>
                <a:gd name="T4" fmla="*/ 1 w 30"/>
                <a:gd name="T5" fmla="*/ 9 h 9"/>
                <a:gd name="T6" fmla="*/ 30 w 30"/>
                <a:gd name="T7" fmla="*/ 1 h 9"/>
                <a:gd name="T8" fmla="*/ 30 w 3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">
                  <a:moveTo>
                    <a:pt x="3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3" name="ïṡḷïďé">
              <a:extLst>
                <a:ext uri="{FF2B5EF4-FFF2-40B4-BE49-F238E27FC236}">
                  <a16:creationId xmlns:a16="http://schemas.microsoft.com/office/drawing/2014/main" id="{962EC39C-9DDB-466A-A51A-D4CFF74046D6}"/>
                </a:ext>
              </a:extLst>
            </p:cNvPr>
            <p:cNvSpPr/>
            <p:nvPr userDrawn="1"/>
          </p:nvSpPr>
          <p:spPr bwMode="auto">
            <a:xfrm>
              <a:off x="7253252" y="4216129"/>
              <a:ext cx="515856" cy="141518"/>
            </a:xfrm>
            <a:custGeom>
              <a:avLst/>
              <a:gdLst>
                <a:gd name="T0" fmla="*/ 53 w 54"/>
                <a:gd name="T1" fmla="*/ 0 h 15"/>
                <a:gd name="T2" fmla="*/ 0 w 54"/>
                <a:gd name="T3" fmla="*/ 14 h 15"/>
                <a:gd name="T4" fmla="*/ 0 w 54"/>
                <a:gd name="T5" fmla="*/ 15 h 15"/>
                <a:gd name="T6" fmla="*/ 54 w 54"/>
                <a:gd name="T7" fmla="*/ 1 h 15"/>
                <a:gd name="T8" fmla="*/ 53 w 5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5">
                  <a:moveTo>
                    <a:pt x="53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4" name="íşḷiḑê">
              <a:extLst>
                <a:ext uri="{FF2B5EF4-FFF2-40B4-BE49-F238E27FC236}">
                  <a16:creationId xmlns:a16="http://schemas.microsoft.com/office/drawing/2014/main" id="{EB99F4FB-FF95-47A3-9E0D-06CC4BF2A226}"/>
                </a:ext>
              </a:extLst>
            </p:cNvPr>
            <p:cNvSpPr/>
            <p:nvPr userDrawn="1"/>
          </p:nvSpPr>
          <p:spPr bwMode="auto">
            <a:xfrm>
              <a:off x="7759977" y="4216129"/>
              <a:ext cx="18260" cy="9130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0 h 2"/>
                <a:gd name="T4" fmla="*/ 2 w 4"/>
                <a:gd name="T5" fmla="*/ 2 h 2"/>
                <a:gd name="T6" fmla="*/ 4 w 4"/>
                <a:gd name="T7" fmla="*/ 2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5" name="íṧļïḓe">
              <a:extLst>
                <a:ext uri="{FF2B5EF4-FFF2-40B4-BE49-F238E27FC236}">
                  <a16:creationId xmlns:a16="http://schemas.microsoft.com/office/drawing/2014/main" id="{4F7B0EC3-3B05-48DA-ACB9-F7ADFA33EBBF}"/>
                </a:ext>
              </a:extLst>
            </p:cNvPr>
            <p:cNvSpPr/>
            <p:nvPr userDrawn="1"/>
          </p:nvSpPr>
          <p:spPr bwMode="auto">
            <a:xfrm>
              <a:off x="7759977" y="4216129"/>
              <a:ext cx="18260" cy="9130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0 h 2"/>
                <a:gd name="T4" fmla="*/ 2 w 4"/>
                <a:gd name="T5" fmla="*/ 2 h 2"/>
                <a:gd name="T6" fmla="*/ 4 w 4"/>
                <a:gd name="T7" fmla="*/ 2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6" name="išlïḍé">
              <a:extLst>
                <a:ext uri="{FF2B5EF4-FFF2-40B4-BE49-F238E27FC236}">
                  <a16:creationId xmlns:a16="http://schemas.microsoft.com/office/drawing/2014/main" id="{50FC518B-32B0-4950-95B4-AC69C91EF027}"/>
                </a:ext>
              </a:extLst>
            </p:cNvPr>
            <p:cNvSpPr/>
            <p:nvPr userDrawn="1"/>
          </p:nvSpPr>
          <p:spPr bwMode="auto">
            <a:xfrm>
              <a:off x="7805628" y="4216129"/>
              <a:ext cx="0" cy="913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7" name="ïsľïḓè">
              <a:extLst>
                <a:ext uri="{FF2B5EF4-FFF2-40B4-BE49-F238E27FC236}">
                  <a16:creationId xmlns:a16="http://schemas.microsoft.com/office/drawing/2014/main" id="{B8CA01FF-C280-4C90-A321-6868CF0F207F}"/>
                </a:ext>
              </a:extLst>
            </p:cNvPr>
            <p:cNvSpPr/>
            <p:nvPr userDrawn="1"/>
          </p:nvSpPr>
          <p:spPr bwMode="auto">
            <a:xfrm>
              <a:off x="7787368" y="4206999"/>
              <a:ext cx="18260" cy="1826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8" name="isľîḍè">
              <a:extLst>
                <a:ext uri="{FF2B5EF4-FFF2-40B4-BE49-F238E27FC236}">
                  <a16:creationId xmlns:a16="http://schemas.microsoft.com/office/drawing/2014/main" id="{5CC7513D-0DAD-4294-AEEE-E4004732736F}"/>
                </a:ext>
              </a:extLst>
            </p:cNvPr>
            <p:cNvSpPr/>
            <p:nvPr userDrawn="1"/>
          </p:nvSpPr>
          <p:spPr bwMode="auto">
            <a:xfrm>
              <a:off x="7796498" y="3709403"/>
              <a:ext cx="716720" cy="314992"/>
            </a:xfrm>
            <a:custGeom>
              <a:avLst/>
              <a:gdLst>
                <a:gd name="T0" fmla="*/ 14 w 75"/>
                <a:gd name="T1" fmla="*/ 6 h 33"/>
                <a:gd name="T2" fmla="*/ 14 w 75"/>
                <a:gd name="T3" fmla="*/ 7 h 33"/>
                <a:gd name="T4" fmla="*/ 75 w 75"/>
                <a:gd name="T5" fmla="*/ 33 h 33"/>
                <a:gd name="T6" fmla="*/ 75 w 75"/>
                <a:gd name="T7" fmla="*/ 32 h 33"/>
                <a:gd name="T8" fmla="*/ 73 w 75"/>
                <a:gd name="T9" fmla="*/ 31 h 33"/>
                <a:gd name="T10" fmla="*/ 14 w 75"/>
                <a:gd name="T11" fmla="*/ 6 h 33"/>
                <a:gd name="T12" fmla="*/ 12 w 75"/>
                <a:gd name="T13" fmla="*/ 5 h 33"/>
                <a:gd name="T14" fmla="*/ 12 w 75"/>
                <a:gd name="T15" fmla="*/ 6 h 33"/>
                <a:gd name="T16" fmla="*/ 13 w 75"/>
                <a:gd name="T17" fmla="*/ 7 h 33"/>
                <a:gd name="T18" fmla="*/ 13 w 75"/>
                <a:gd name="T19" fmla="*/ 6 h 33"/>
                <a:gd name="T20" fmla="*/ 12 w 75"/>
                <a:gd name="T21" fmla="*/ 5 h 33"/>
                <a:gd name="T22" fmla="*/ 0 w 75"/>
                <a:gd name="T23" fmla="*/ 0 h 33"/>
                <a:gd name="T24" fmla="*/ 0 w 75"/>
                <a:gd name="T25" fmla="*/ 1 h 33"/>
                <a:gd name="T26" fmla="*/ 3 w 75"/>
                <a:gd name="T27" fmla="*/ 3 h 33"/>
                <a:gd name="T28" fmla="*/ 3 w 75"/>
                <a:gd name="T29" fmla="*/ 1 h 33"/>
                <a:gd name="T30" fmla="*/ 0 w 75"/>
                <a:gd name="T3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33">
                  <a:moveTo>
                    <a:pt x="14" y="6"/>
                  </a:moveTo>
                  <a:cubicBezTo>
                    <a:pt x="14" y="6"/>
                    <a:pt x="14" y="7"/>
                    <a:pt x="14" y="7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2"/>
                    <a:pt x="75" y="32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2" y="5"/>
                  </a:moveTo>
                  <a:cubicBezTo>
                    <a:pt x="12" y="5"/>
                    <a:pt x="12" y="6"/>
                    <a:pt x="12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29" name="iṣḻiḋe">
              <a:extLst>
                <a:ext uri="{FF2B5EF4-FFF2-40B4-BE49-F238E27FC236}">
                  <a16:creationId xmlns:a16="http://schemas.microsoft.com/office/drawing/2014/main" id="{EABE2FFC-B78B-4076-82BE-6A227F2081BA}"/>
                </a:ext>
              </a:extLst>
            </p:cNvPr>
            <p:cNvSpPr/>
            <p:nvPr userDrawn="1"/>
          </p:nvSpPr>
          <p:spPr bwMode="auto">
            <a:xfrm>
              <a:off x="7499767" y="3586145"/>
              <a:ext cx="429119" cy="191734"/>
            </a:xfrm>
            <a:custGeom>
              <a:avLst/>
              <a:gdLst>
                <a:gd name="T0" fmla="*/ 44 w 45"/>
                <a:gd name="T1" fmla="*/ 19 h 20"/>
                <a:gd name="T2" fmla="*/ 44 w 45"/>
                <a:gd name="T3" fmla="*/ 20 h 20"/>
                <a:gd name="T4" fmla="*/ 45 w 45"/>
                <a:gd name="T5" fmla="*/ 20 h 20"/>
                <a:gd name="T6" fmla="*/ 45 w 45"/>
                <a:gd name="T7" fmla="*/ 19 h 20"/>
                <a:gd name="T8" fmla="*/ 44 w 45"/>
                <a:gd name="T9" fmla="*/ 19 h 20"/>
                <a:gd name="T10" fmla="*/ 34 w 45"/>
                <a:gd name="T11" fmla="*/ 14 h 20"/>
                <a:gd name="T12" fmla="*/ 34 w 45"/>
                <a:gd name="T13" fmla="*/ 16 h 20"/>
                <a:gd name="T14" fmla="*/ 43 w 45"/>
                <a:gd name="T15" fmla="*/ 19 h 20"/>
                <a:gd name="T16" fmla="*/ 43 w 45"/>
                <a:gd name="T17" fmla="*/ 18 h 20"/>
                <a:gd name="T18" fmla="*/ 34 w 45"/>
                <a:gd name="T19" fmla="*/ 14 h 20"/>
                <a:gd name="T20" fmla="*/ 0 w 45"/>
                <a:gd name="T21" fmla="*/ 0 h 20"/>
                <a:gd name="T22" fmla="*/ 0 w 45"/>
                <a:gd name="T23" fmla="*/ 1 h 20"/>
                <a:gd name="T24" fmla="*/ 31 w 45"/>
                <a:gd name="T25" fmla="*/ 14 h 20"/>
                <a:gd name="T26" fmla="*/ 31 w 45"/>
                <a:gd name="T27" fmla="*/ 13 h 20"/>
                <a:gd name="T28" fmla="*/ 0 w 4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20">
                  <a:moveTo>
                    <a:pt x="44" y="19"/>
                  </a:moveTo>
                  <a:cubicBezTo>
                    <a:pt x="44" y="19"/>
                    <a:pt x="44" y="20"/>
                    <a:pt x="44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19"/>
                    <a:pt x="45" y="19"/>
                  </a:cubicBezTo>
                  <a:cubicBezTo>
                    <a:pt x="44" y="19"/>
                    <a:pt x="44" y="19"/>
                    <a:pt x="44" y="19"/>
                  </a:cubicBezTo>
                  <a:moveTo>
                    <a:pt x="34" y="14"/>
                  </a:moveTo>
                  <a:cubicBezTo>
                    <a:pt x="34" y="15"/>
                    <a:pt x="34" y="15"/>
                    <a:pt x="34" y="16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8"/>
                    <a:pt x="43" y="18"/>
                  </a:cubicBezTo>
                  <a:cubicBezTo>
                    <a:pt x="34" y="14"/>
                    <a:pt x="34" y="14"/>
                    <a:pt x="34" y="14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0" name="ïşḷiḑê">
              <a:extLst>
                <a:ext uri="{FF2B5EF4-FFF2-40B4-BE49-F238E27FC236}">
                  <a16:creationId xmlns:a16="http://schemas.microsoft.com/office/drawing/2014/main" id="{0815618F-9B7C-48E3-AA28-5202A71C29A2}"/>
                </a:ext>
              </a:extLst>
            </p:cNvPr>
            <p:cNvSpPr/>
            <p:nvPr userDrawn="1"/>
          </p:nvSpPr>
          <p:spPr bwMode="auto">
            <a:xfrm>
              <a:off x="7120864" y="2960726"/>
              <a:ext cx="132388" cy="100432"/>
            </a:xfrm>
            <a:custGeom>
              <a:avLst/>
              <a:gdLst>
                <a:gd name="T0" fmla="*/ 1 w 14"/>
                <a:gd name="T1" fmla="*/ 0 h 11"/>
                <a:gd name="T2" fmla="*/ 0 w 14"/>
                <a:gd name="T3" fmla="*/ 1 h 11"/>
                <a:gd name="T4" fmla="*/ 14 w 14"/>
                <a:gd name="T5" fmla="*/ 11 h 11"/>
                <a:gd name="T6" fmla="*/ 13 w 14"/>
                <a:gd name="T7" fmla="*/ 9 h 11"/>
                <a:gd name="T8" fmla="*/ 1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1" name="îśľîdè">
              <a:extLst>
                <a:ext uri="{FF2B5EF4-FFF2-40B4-BE49-F238E27FC236}">
                  <a16:creationId xmlns:a16="http://schemas.microsoft.com/office/drawing/2014/main" id="{7C81CF7B-EC19-4BCD-9E9F-3E0424E301B0}"/>
                </a:ext>
              </a:extLst>
            </p:cNvPr>
            <p:cNvSpPr/>
            <p:nvPr userDrawn="1"/>
          </p:nvSpPr>
          <p:spPr bwMode="auto">
            <a:xfrm>
              <a:off x="7061518" y="2910510"/>
              <a:ext cx="68476" cy="59346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1 h 6"/>
                <a:gd name="T4" fmla="*/ 0 w 7"/>
                <a:gd name="T5" fmla="*/ 1 h 6"/>
                <a:gd name="T6" fmla="*/ 6 w 7"/>
                <a:gd name="T7" fmla="*/ 6 h 6"/>
                <a:gd name="T8" fmla="*/ 7 w 7"/>
                <a:gd name="T9" fmla="*/ 5 h 6"/>
                <a:gd name="T10" fmla="*/ 1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2" name="íS1iďê">
              <a:extLst>
                <a:ext uri="{FF2B5EF4-FFF2-40B4-BE49-F238E27FC236}">
                  <a16:creationId xmlns:a16="http://schemas.microsoft.com/office/drawing/2014/main" id="{EF0FCFAC-A69F-4A60-B436-2F3D1CB8A783}"/>
                </a:ext>
              </a:extLst>
            </p:cNvPr>
            <p:cNvSpPr/>
            <p:nvPr userDrawn="1"/>
          </p:nvSpPr>
          <p:spPr bwMode="auto">
            <a:xfrm>
              <a:off x="7262382" y="3052028"/>
              <a:ext cx="360643" cy="287601"/>
            </a:xfrm>
            <a:custGeom>
              <a:avLst/>
              <a:gdLst>
                <a:gd name="T0" fmla="*/ 0 w 38"/>
                <a:gd name="T1" fmla="*/ 0 h 30"/>
                <a:gd name="T2" fmla="*/ 1 w 38"/>
                <a:gd name="T3" fmla="*/ 2 h 30"/>
                <a:gd name="T4" fmla="*/ 37 w 38"/>
                <a:gd name="T5" fmla="*/ 30 h 30"/>
                <a:gd name="T6" fmla="*/ 38 w 38"/>
                <a:gd name="T7" fmla="*/ 29 h 30"/>
                <a:gd name="T8" fmla="*/ 23 w 38"/>
                <a:gd name="T9" fmla="*/ 18 h 30"/>
                <a:gd name="T10" fmla="*/ 23 w 38"/>
                <a:gd name="T11" fmla="*/ 18 h 30"/>
                <a:gd name="T12" fmla="*/ 21 w 38"/>
                <a:gd name="T13" fmla="*/ 16 h 30"/>
                <a:gd name="T14" fmla="*/ 0 w 3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2" y="17"/>
                    <a:pt x="21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3" name="íṥlídè">
              <a:extLst>
                <a:ext uri="{FF2B5EF4-FFF2-40B4-BE49-F238E27FC236}">
                  <a16:creationId xmlns:a16="http://schemas.microsoft.com/office/drawing/2014/main" id="{D1AAA2D9-665D-4593-B580-37E53956D32C}"/>
                </a:ext>
              </a:extLst>
            </p:cNvPr>
            <p:cNvSpPr/>
            <p:nvPr userDrawn="1"/>
          </p:nvSpPr>
          <p:spPr bwMode="auto">
            <a:xfrm>
              <a:off x="7463246" y="3207241"/>
              <a:ext cx="18260" cy="1826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4" name="íṧľíďe">
              <a:extLst>
                <a:ext uri="{FF2B5EF4-FFF2-40B4-BE49-F238E27FC236}">
                  <a16:creationId xmlns:a16="http://schemas.microsoft.com/office/drawing/2014/main" id="{A41A4B54-086C-4830-8942-5C3EBC9C6D2B}"/>
                </a:ext>
              </a:extLst>
            </p:cNvPr>
            <p:cNvSpPr/>
            <p:nvPr userDrawn="1"/>
          </p:nvSpPr>
          <p:spPr bwMode="auto">
            <a:xfrm>
              <a:off x="7623024" y="3339629"/>
              <a:ext cx="899324" cy="675635"/>
            </a:xfrm>
            <a:custGeom>
              <a:avLst/>
              <a:gdLst>
                <a:gd name="T0" fmla="*/ 31 w 94"/>
                <a:gd name="T1" fmla="*/ 23 h 71"/>
                <a:gd name="T2" fmla="*/ 31 w 94"/>
                <a:gd name="T3" fmla="*/ 25 h 71"/>
                <a:gd name="T4" fmla="*/ 91 w 94"/>
                <a:gd name="T5" fmla="*/ 70 h 71"/>
                <a:gd name="T6" fmla="*/ 93 w 94"/>
                <a:gd name="T7" fmla="*/ 71 h 71"/>
                <a:gd name="T8" fmla="*/ 94 w 94"/>
                <a:gd name="T9" fmla="*/ 70 h 71"/>
                <a:gd name="T10" fmla="*/ 31 w 94"/>
                <a:gd name="T11" fmla="*/ 23 h 71"/>
                <a:gd name="T12" fmla="*/ 1 w 94"/>
                <a:gd name="T13" fmla="*/ 0 h 71"/>
                <a:gd name="T14" fmla="*/ 0 w 94"/>
                <a:gd name="T15" fmla="*/ 1 h 71"/>
                <a:gd name="T16" fmla="*/ 20 w 94"/>
                <a:gd name="T17" fmla="*/ 16 h 71"/>
                <a:gd name="T18" fmla="*/ 20 w 94"/>
                <a:gd name="T19" fmla="*/ 14 h 71"/>
                <a:gd name="T20" fmla="*/ 1 w 94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1">
                  <a:moveTo>
                    <a:pt x="31" y="23"/>
                  </a:moveTo>
                  <a:cubicBezTo>
                    <a:pt x="31" y="23"/>
                    <a:pt x="31" y="24"/>
                    <a:pt x="31" y="25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70"/>
                    <a:pt x="93" y="70"/>
                    <a:pt x="94" y="70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20" y="14"/>
                    <a:pt x="20" y="1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5" name="íSļiďè">
              <a:extLst>
                <a:ext uri="{FF2B5EF4-FFF2-40B4-BE49-F238E27FC236}">
                  <a16:creationId xmlns:a16="http://schemas.microsoft.com/office/drawing/2014/main" id="{8CE82C97-0259-4749-87C1-D313A60FCA0C}"/>
                </a:ext>
              </a:extLst>
            </p:cNvPr>
            <p:cNvSpPr/>
            <p:nvPr userDrawn="1"/>
          </p:nvSpPr>
          <p:spPr bwMode="auto">
            <a:xfrm>
              <a:off x="7814758" y="3472017"/>
              <a:ext cx="104997" cy="104997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2 h 11"/>
                <a:gd name="T4" fmla="*/ 11 w 11"/>
                <a:gd name="T5" fmla="*/ 11 h 11"/>
                <a:gd name="T6" fmla="*/ 11 w 11"/>
                <a:gd name="T7" fmla="*/ 9 h 11"/>
                <a:gd name="T8" fmla="*/ 0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6" name="ïŝľíḋè">
              <a:extLst>
                <a:ext uri="{FF2B5EF4-FFF2-40B4-BE49-F238E27FC236}">
                  <a16:creationId xmlns:a16="http://schemas.microsoft.com/office/drawing/2014/main" id="{9AE1794B-37C7-4DBF-8F99-EC1400ADFC83}"/>
                </a:ext>
              </a:extLst>
            </p:cNvPr>
            <p:cNvSpPr/>
            <p:nvPr userDrawn="1"/>
          </p:nvSpPr>
          <p:spPr bwMode="auto">
            <a:xfrm>
              <a:off x="7061518" y="2919640"/>
              <a:ext cx="4565" cy="45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7" name="iṣḻïḋè">
              <a:extLst>
                <a:ext uri="{FF2B5EF4-FFF2-40B4-BE49-F238E27FC236}">
                  <a16:creationId xmlns:a16="http://schemas.microsoft.com/office/drawing/2014/main" id="{B50E1339-1956-482B-8B67-BAE44E6AE727}"/>
                </a:ext>
              </a:extLst>
            </p:cNvPr>
            <p:cNvSpPr/>
            <p:nvPr userDrawn="1"/>
          </p:nvSpPr>
          <p:spPr bwMode="auto">
            <a:xfrm>
              <a:off x="7061518" y="29196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8" name="iSļïḓê">
              <a:extLst>
                <a:ext uri="{FF2B5EF4-FFF2-40B4-BE49-F238E27FC236}">
                  <a16:creationId xmlns:a16="http://schemas.microsoft.com/office/drawing/2014/main" id="{CE0995F1-6A0C-4299-99DC-E2351AB4A625}"/>
                </a:ext>
              </a:extLst>
            </p:cNvPr>
            <p:cNvSpPr/>
            <p:nvPr userDrawn="1"/>
          </p:nvSpPr>
          <p:spPr bwMode="auto">
            <a:xfrm>
              <a:off x="7613894" y="3330499"/>
              <a:ext cx="18260" cy="1826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39" name="iṣḻiḑê">
              <a:extLst>
                <a:ext uri="{FF2B5EF4-FFF2-40B4-BE49-F238E27FC236}">
                  <a16:creationId xmlns:a16="http://schemas.microsoft.com/office/drawing/2014/main" id="{E131B1EF-8F12-4780-A0C2-C45BFC414F47}"/>
                </a:ext>
              </a:extLst>
            </p:cNvPr>
            <p:cNvSpPr/>
            <p:nvPr userDrawn="1"/>
          </p:nvSpPr>
          <p:spPr bwMode="auto">
            <a:xfrm>
              <a:off x="7613894" y="3330499"/>
              <a:ext cx="18260" cy="1826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0" name="í$ľíḋe">
              <a:extLst>
                <a:ext uri="{FF2B5EF4-FFF2-40B4-BE49-F238E27FC236}">
                  <a16:creationId xmlns:a16="http://schemas.microsoft.com/office/drawing/2014/main" id="{DB5CD2C9-84DD-41C6-B4DA-BFF2F96096ED}"/>
                </a:ext>
              </a:extLst>
            </p:cNvPr>
            <p:cNvSpPr/>
            <p:nvPr userDrawn="1"/>
          </p:nvSpPr>
          <p:spPr bwMode="auto">
            <a:xfrm>
              <a:off x="7244121" y="3042898"/>
              <a:ext cx="27391" cy="31956"/>
            </a:xfrm>
            <a:custGeom>
              <a:avLst/>
              <a:gdLst>
                <a:gd name="T0" fmla="*/ 0 w 6"/>
                <a:gd name="T1" fmla="*/ 0 h 7"/>
                <a:gd name="T2" fmla="*/ 2 w 6"/>
                <a:gd name="T3" fmla="*/ 4 h 7"/>
                <a:gd name="T4" fmla="*/ 6 w 6"/>
                <a:gd name="T5" fmla="*/ 7 h 7"/>
                <a:gd name="T6" fmla="*/ 4 w 6"/>
                <a:gd name="T7" fmla="*/ 2 h 7"/>
                <a:gd name="T8" fmla="*/ 0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2" y="4"/>
                  </a:lnTo>
                  <a:lnTo>
                    <a:pt x="6" y="7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1" name="ïṡ1îde">
              <a:extLst>
                <a:ext uri="{FF2B5EF4-FFF2-40B4-BE49-F238E27FC236}">
                  <a16:creationId xmlns:a16="http://schemas.microsoft.com/office/drawing/2014/main" id="{8B8C2EC3-0B5D-4821-8D2F-9F28DA8AFF1F}"/>
                </a:ext>
              </a:extLst>
            </p:cNvPr>
            <p:cNvSpPr/>
            <p:nvPr userDrawn="1"/>
          </p:nvSpPr>
          <p:spPr bwMode="auto">
            <a:xfrm>
              <a:off x="7244121" y="3042898"/>
              <a:ext cx="27391" cy="31956"/>
            </a:xfrm>
            <a:custGeom>
              <a:avLst/>
              <a:gdLst>
                <a:gd name="T0" fmla="*/ 0 w 6"/>
                <a:gd name="T1" fmla="*/ 0 h 7"/>
                <a:gd name="T2" fmla="*/ 2 w 6"/>
                <a:gd name="T3" fmla="*/ 4 h 7"/>
                <a:gd name="T4" fmla="*/ 6 w 6"/>
                <a:gd name="T5" fmla="*/ 7 h 7"/>
                <a:gd name="T6" fmla="*/ 4 w 6"/>
                <a:gd name="T7" fmla="*/ 2 h 7"/>
                <a:gd name="T8" fmla="*/ 0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2" y="4"/>
                  </a:lnTo>
                  <a:lnTo>
                    <a:pt x="6" y="7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2" name="íšlîḋè">
              <a:extLst>
                <a:ext uri="{FF2B5EF4-FFF2-40B4-BE49-F238E27FC236}">
                  <a16:creationId xmlns:a16="http://schemas.microsoft.com/office/drawing/2014/main" id="{D518C823-98AD-4ECC-8337-03902CC4F069}"/>
                </a:ext>
              </a:extLst>
            </p:cNvPr>
            <p:cNvSpPr/>
            <p:nvPr userDrawn="1"/>
          </p:nvSpPr>
          <p:spPr bwMode="auto">
            <a:xfrm>
              <a:off x="8490392" y="4006134"/>
              <a:ext cx="22825" cy="9130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3" name="îṣļïḋê">
              <a:extLst>
                <a:ext uri="{FF2B5EF4-FFF2-40B4-BE49-F238E27FC236}">
                  <a16:creationId xmlns:a16="http://schemas.microsoft.com/office/drawing/2014/main" id="{E5D447C8-9EAD-4780-AF1D-659B1D4B788A}"/>
                </a:ext>
              </a:extLst>
            </p:cNvPr>
            <p:cNvSpPr/>
            <p:nvPr userDrawn="1"/>
          </p:nvSpPr>
          <p:spPr bwMode="auto">
            <a:xfrm>
              <a:off x="8348874" y="2216614"/>
              <a:ext cx="191734" cy="1780390"/>
            </a:xfrm>
            <a:custGeom>
              <a:avLst/>
              <a:gdLst>
                <a:gd name="T0" fmla="*/ 0 w 20"/>
                <a:gd name="T1" fmla="*/ 0 h 187"/>
                <a:gd name="T2" fmla="*/ 19 w 20"/>
                <a:gd name="T3" fmla="*/ 187 h 187"/>
                <a:gd name="T4" fmla="*/ 19 w 20"/>
                <a:gd name="T5" fmla="*/ 187 h 187"/>
                <a:gd name="T6" fmla="*/ 20 w 20"/>
                <a:gd name="T7" fmla="*/ 187 h 187"/>
                <a:gd name="T8" fmla="*/ 2 w 20"/>
                <a:gd name="T9" fmla="*/ 0 h 187"/>
                <a:gd name="T10" fmla="*/ 1 w 20"/>
                <a:gd name="T11" fmla="*/ 1 h 187"/>
                <a:gd name="T12" fmla="*/ 0 w 20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87">
                  <a:moveTo>
                    <a:pt x="0" y="0"/>
                  </a:moveTo>
                  <a:cubicBezTo>
                    <a:pt x="19" y="187"/>
                    <a:pt x="19" y="187"/>
                    <a:pt x="19" y="187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4" name="íśľïde">
              <a:extLst>
                <a:ext uri="{FF2B5EF4-FFF2-40B4-BE49-F238E27FC236}">
                  <a16:creationId xmlns:a16="http://schemas.microsoft.com/office/drawing/2014/main" id="{BAC3D611-7C93-4525-9B0B-8522FA40B85B}"/>
                </a:ext>
              </a:extLst>
            </p:cNvPr>
            <p:cNvSpPr/>
            <p:nvPr userDrawn="1"/>
          </p:nvSpPr>
          <p:spPr bwMode="auto">
            <a:xfrm>
              <a:off x="8157140" y="4042655"/>
              <a:ext cx="374338" cy="849109"/>
            </a:xfrm>
            <a:custGeom>
              <a:avLst/>
              <a:gdLst>
                <a:gd name="T0" fmla="*/ 38 w 39"/>
                <a:gd name="T1" fmla="*/ 0 h 89"/>
                <a:gd name="T2" fmla="*/ 0 w 39"/>
                <a:gd name="T3" fmla="*/ 89 h 89"/>
                <a:gd name="T4" fmla="*/ 1 w 39"/>
                <a:gd name="T5" fmla="*/ 89 h 89"/>
                <a:gd name="T6" fmla="*/ 39 w 39"/>
                <a:gd name="T7" fmla="*/ 1 h 89"/>
                <a:gd name="T8" fmla="*/ 38 w 3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89">
                  <a:moveTo>
                    <a:pt x="38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1" y="89"/>
                    <a:pt x="1" y="89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8" y="1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5" name="îṧlîďe">
              <a:extLst>
                <a:ext uri="{FF2B5EF4-FFF2-40B4-BE49-F238E27FC236}">
                  <a16:creationId xmlns:a16="http://schemas.microsoft.com/office/drawing/2014/main" id="{B786F3FD-9DAF-4A48-B5A0-51B17180BA6B}"/>
                </a:ext>
              </a:extLst>
            </p:cNvPr>
            <p:cNvSpPr/>
            <p:nvPr userDrawn="1"/>
          </p:nvSpPr>
          <p:spPr bwMode="auto">
            <a:xfrm>
              <a:off x="4642017" y="1303594"/>
              <a:ext cx="707590" cy="1291924"/>
            </a:xfrm>
            <a:custGeom>
              <a:avLst/>
              <a:gdLst>
                <a:gd name="T0" fmla="*/ 6 w 74"/>
                <a:gd name="T1" fmla="*/ 124 h 136"/>
                <a:gd name="T2" fmla="*/ 0 w 74"/>
                <a:gd name="T3" fmla="*/ 136 h 136"/>
                <a:gd name="T4" fmla="*/ 1 w 74"/>
                <a:gd name="T5" fmla="*/ 136 h 136"/>
                <a:gd name="T6" fmla="*/ 6 w 74"/>
                <a:gd name="T7" fmla="*/ 127 h 136"/>
                <a:gd name="T8" fmla="*/ 6 w 74"/>
                <a:gd name="T9" fmla="*/ 124 h 136"/>
                <a:gd name="T10" fmla="*/ 14 w 74"/>
                <a:gd name="T11" fmla="*/ 109 h 136"/>
                <a:gd name="T12" fmla="*/ 6 w 74"/>
                <a:gd name="T13" fmla="*/ 124 h 136"/>
                <a:gd name="T14" fmla="*/ 7 w 74"/>
                <a:gd name="T15" fmla="*/ 123 h 136"/>
                <a:gd name="T16" fmla="*/ 9 w 74"/>
                <a:gd name="T17" fmla="*/ 121 h 136"/>
                <a:gd name="T18" fmla="*/ 15 w 74"/>
                <a:gd name="T19" fmla="*/ 111 h 136"/>
                <a:gd name="T20" fmla="*/ 14 w 74"/>
                <a:gd name="T21" fmla="*/ 109 h 136"/>
                <a:gd name="T22" fmla="*/ 29 w 74"/>
                <a:gd name="T23" fmla="*/ 84 h 136"/>
                <a:gd name="T24" fmla="*/ 27 w 74"/>
                <a:gd name="T25" fmla="*/ 84 h 136"/>
                <a:gd name="T26" fmla="*/ 23 w 74"/>
                <a:gd name="T27" fmla="*/ 92 h 136"/>
                <a:gd name="T28" fmla="*/ 25 w 74"/>
                <a:gd name="T29" fmla="*/ 92 h 136"/>
                <a:gd name="T30" fmla="*/ 29 w 74"/>
                <a:gd name="T31" fmla="*/ 84 h 136"/>
                <a:gd name="T32" fmla="*/ 29 w 74"/>
                <a:gd name="T33" fmla="*/ 84 h 136"/>
                <a:gd name="T34" fmla="*/ 35 w 74"/>
                <a:gd name="T35" fmla="*/ 69 h 136"/>
                <a:gd name="T36" fmla="*/ 29 w 74"/>
                <a:gd name="T37" fmla="*/ 81 h 136"/>
                <a:gd name="T38" fmla="*/ 31 w 74"/>
                <a:gd name="T39" fmla="*/ 80 h 136"/>
                <a:gd name="T40" fmla="*/ 37 w 74"/>
                <a:gd name="T41" fmla="*/ 70 h 136"/>
                <a:gd name="T42" fmla="*/ 35 w 74"/>
                <a:gd name="T43" fmla="*/ 69 h 136"/>
                <a:gd name="T44" fmla="*/ 58 w 74"/>
                <a:gd name="T45" fmla="*/ 31 h 136"/>
                <a:gd name="T46" fmla="*/ 56 w 74"/>
                <a:gd name="T47" fmla="*/ 31 h 136"/>
                <a:gd name="T48" fmla="*/ 56 w 74"/>
                <a:gd name="T49" fmla="*/ 31 h 136"/>
                <a:gd name="T50" fmla="*/ 55 w 74"/>
                <a:gd name="T51" fmla="*/ 33 h 136"/>
                <a:gd name="T52" fmla="*/ 43 w 74"/>
                <a:gd name="T53" fmla="*/ 55 h 136"/>
                <a:gd name="T54" fmla="*/ 43 w 74"/>
                <a:gd name="T55" fmla="*/ 55 h 136"/>
                <a:gd name="T56" fmla="*/ 43 w 74"/>
                <a:gd name="T57" fmla="*/ 55 h 136"/>
                <a:gd name="T58" fmla="*/ 44 w 74"/>
                <a:gd name="T59" fmla="*/ 55 h 136"/>
                <a:gd name="T60" fmla="*/ 44 w 74"/>
                <a:gd name="T61" fmla="*/ 55 h 136"/>
                <a:gd name="T62" fmla="*/ 55 w 74"/>
                <a:gd name="T63" fmla="*/ 35 h 136"/>
                <a:gd name="T64" fmla="*/ 56 w 74"/>
                <a:gd name="T65" fmla="*/ 33 h 136"/>
                <a:gd name="T66" fmla="*/ 56 w 74"/>
                <a:gd name="T67" fmla="*/ 33 h 136"/>
                <a:gd name="T68" fmla="*/ 58 w 74"/>
                <a:gd name="T69" fmla="*/ 31 h 136"/>
                <a:gd name="T70" fmla="*/ 59 w 74"/>
                <a:gd name="T71" fmla="*/ 28 h 136"/>
                <a:gd name="T72" fmla="*/ 57 w 74"/>
                <a:gd name="T73" fmla="*/ 29 h 136"/>
                <a:gd name="T74" fmla="*/ 57 w 74"/>
                <a:gd name="T75" fmla="*/ 29 h 136"/>
                <a:gd name="T76" fmla="*/ 59 w 74"/>
                <a:gd name="T77" fmla="*/ 28 h 136"/>
                <a:gd name="T78" fmla="*/ 59 w 74"/>
                <a:gd name="T79" fmla="*/ 28 h 136"/>
                <a:gd name="T80" fmla="*/ 72 w 74"/>
                <a:gd name="T81" fmla="*/ 0 h 136"/>
                <a:gd name="T82" fmla="*/ 58 w 74"/>
                <a:gd name="T83" fmla="*/ 28 h 136"/>
                <a:gd name="T84" fmla="*/ 58 w 74"/>
                <a:gd name="T85" fmla="*/ 28 h 136"/>
                <a:gd name="T86" fmla="*/ 59 w 74"/>
                <a:gd name="T87" fmla="*/ 28 h 136"/>
                <a:gd name="T88" fmla="*/ 59 w 74"/>
                <a:gd name="T89" fmla="*/ 27 h 136"/>
                <a:gd name="T90" fmla="*/ 60 w 74"/>
                <a:gd name="T91" fmla="*/ 27 h 136"/>
                <a:gd name="T92" fmla="*/ 74 w 74"/>
                <a:gd name="T93" fmla="*/ 1 h 136"/>
                <a:gd name="T94" fmla="*/ 72 w 74"/>
                <a:gd name="T9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136">
                  <a:moveTo>
                    <a:pt x="6" y="124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1" y="136"/>
                    <a:pt x="1" y="13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6"/>
                    <a:pt x="6" y="125"/>
                    <a:pt x="6" y="124"/>
                  </a:cubicBezTo>
                  <a:moveTo>
                    <a:pt x="14" y="109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2"/>
                    <a:pt x="8" y="121"/>
                    <a:pt x="9" y="12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0"/>
                    <a:pt x="14" y="110"/>
                    <a:pt x="14" y="109"/>
                  </a:cubicBezTo>
                  <a:moveTo>
                    <a:pt x="29" y="84"/>
                  </a:moveTo>
                  <a:cubicBezTo>
                    <a:pt x="28" y="84"/>
                    <a:pt x="28" y="84"/>
                    <a:pt x="27" y="84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moveTo>
                    <a:pt x="35" y="69"/>
                  </a:moveTo>
                  <a:cubicBezTo>
                    <a:pt x="29" y="81"/>
                    <a:pt x="29" y="81"/>
                    <a:pt x="29" y="81"/>
                  </a:cubicBezTo>
                  <a:cubicBezTo>
                    <a:pt x="30" y="80"/>
                    <a:pt x="31" y="80"/>
                    <a:pt x="31" y="8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70"/>
                    <a:pt x="36" y="69"/>
                    <a:pt x="35" y="69"/>
                  </a:cubicBezTo>
                  <a:moveTo>
                    <a:pt x="58" y="31"/>
                  </a:moveTo>
                  <a:cubicBezTo>
                    <a:pt x="57" y="31"/>
                    <a:pt x="57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moveTo>
                    <a:pt x="59" y="28"/>
                  </a:moveTo>
                  <a:cubicBezTo>
                    <a:pt x="59" y="28"/>
                    <a:pt x="58" y="29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8" y="29"/>
                    <a:pt x="58" y="29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moveTo>
                    <a:pt x="72" y="0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9" y="27"/>
                    <a:pt x="60" y="2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6" name="iṧľïďê">
              <a:extLst>
                <a:ext uri="{FF2B5EF4-FFF2-40B4-BE49-F238E27FC236}">
                  <a16:creationId xmlns:a16="http://schemas.microsoft.com/office/drawing/2014/main" id="{44A46638-2B5F-4D18-9240-2E4435022516}"/>
                </a:ext>
              </a:extLst>
            </p:cNvPr>
            <p:cNvSpPr/>
            <p:nvPr userDrawn="1"/>
          </p:nvSpPr>
          <p:spPr bwMode="auto">
            <a:xfrm>
              <a:off x="5167003" y="1618586"/>
              <a:ext cx="9130" cy="1826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7" name="iṥḻíḑê">
              <a:extLst>
                <a:ext uri="{FF2B5EF4-FFF2-40B4-BE49-F238E27FC236}">
                  <a16:creationId xmlns:a16="http://schemas.microsoft.com/office/drawing/2014/main" id="{57E0CB6D-10FB-4D57-8A2D-D6A1C88F195A}"/>
                </a:ext>
              </a:extLst>
            </p:cNvPr>
            <p:cNvSpPr/>
            <p:nvPr userDrawn="1"/>
          </p:nvSpPr>
          <p:spPr bwMode="auto">
            <a:xfrm>
              <a:off x="5167003" y="1559240"/>
              <a:ext cx="45651" cy="59346"/>
            </a:xfrm>
            <a:custGeom>
              <a:avLst/>
              <a:gdLst>
                <a:gd name="T0" fmla="*/ 4 w 5"/>
                <a:gd name="T1" fmla="*/ 1 h 6"/>
                <a:gd name="T2" fmla="*/ 2 w 5"/>
                <a:gd name="T3" fmla="*/ 2 h 6"/>
                <a:gd name="T4" fmla="*/ 0 w 5"/>
                <a:gd name="T5" fmla="*/ 6 h 6"/>
                <a:gd name="T6" fmla="*/ 1 w 5"/>
                <a:gd name="T7" fmla="*/ 4 h 6"/>
                <a:gd name="T8" fmla="*/ 1 w 5"/>
                <a:gd name="T9" fmla="*/ 4 h 6"/>
                <a:gd name="T10" fmla="*/ 3 w 5"/>
                <a:gd name="T11" fmla="*/ 4 h 6"/>
                <a:gd name="T12" fmla="*/ 4 w 5"/>
                <a:gd name="T13" fmla="*/ 1 h 6"/>
                <a:gd name="T14" fmla="*/ 5 w 5"/>
                <a:gd name="T15" fmla="*/ 0 h 6"/>
                <a:gd name="T16" fmla="*/ 4 w 5"/>
                <a:gd name="T17" fmla="*/ 0 h 6"/>
                <a:gd name="T18" fmla="*/ 4 w 5"/>
                <a:gd name="T19" fmla="*/ 1 h 6"/>
                <a:gd name="T20" fmla="*/ 3 w 5"/>
                <a:gd name="T21" fmla="*/ 1 h 6"/>
                <a:gd name="T22" fmla="*/ 3 w 5"/>
                <a:gd name="T23" fmla="*/ 1 h 6"/>
                <a:gd name="T24" fmla="*/ 2 w 5"/>
                <a:gd name="T25" fmla="*/ 2 h 6"/>
                <a:gd name="T26" fmla="*/ 4 w 5"/>
                <a:gd name="T27" fmla="*/ 1 h 6"/>
                <a:gd name="T28" fmla="*/ 5 w 5"/>
                <a:gd name="T2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8" name="íśľíḓê">
              <a:extLst>
                <a:ext uri="{FF2B5EF4-FFF2-40B4-BE49-F238E27FC236}">
                  <a16:creationId xmlns:a16="http://schemas.microsoft.com/office/drawing/2014/main" id="{B5828BCD-A4BB-46C7-B156-0010156DAF4A}"/>
                </a:ext>
              </a:extLst>
            </p:cNvPr>
            <p:cNvSpPr/>
            <p:nvPr userDrawn="1"/>
          </p:nvSpPr>
          <p:spPr bwMode="auto">
            <a:xfrm>
              <a:off x="4897663" y="1824016"/>
              <a:ext cx="164343" cy="278471"/>
            </a:xfrm>
            <a:custGeom>
              <a:avLst/>
              <a:gdLst>
                <a:gd name="T0" fmla="*/ 4 w 17"/>
                <a:gd name="T1" fmla="*/ 25 h 29"/>
                <a:gd name="T2" fmla="*/ 2 w 17"/>
                <a:gd name="T3" fmla="*/ 26 h 29"/>
                <a:gd name="T4" fmla="*/ 0 w 17"/>
                <a:gd name="T5" fmla="*/ 29 h 29"/>
                <a:gd name="T6" fmla="*/ 2 w 17"/>
                <a:gd name="T7" fmla="*/ 29 h 29"/>
                <a:gd name="T8" fmla="*/ 2 w 17"/>
                <a:gd name="T9" fmla="*/ 29 h 29"/>
                <a:gd name="T10" fmla="*/ 4 w 17"/>
                <a:gd name="T11" fmla="*/ 25 h 29"/>
                <a:gd name="T12" fmla="*/ 16 w 17"/>
                <a:gd name="T13" fmla="*/ 0 h 29"/>
                <a:gd name="T14" fmla="*/ 16 w 17"/>
                <a:gd name="T15" fmla="*/ 0 h 29"/>
                <a:gd name="T16" fmla="*/ 16 w 17"/>
                <a:gd name="T17" fmla="*/ 0 h 29"/>
                <a:gd name="T18" fmla="*/ 8 w 17"/>
                <a:gd name="T19" fmla="*/ 14 h 29"/>
                <a:gd name="T20" fmla="*/ 10 w 17"/>
                <a:gd name="T21" fmla="*/ 15 h 29"/>
                <a:gd name="T22" fmla="*/ 17 w 17"/>
                <a:gd name="T23" fmla="*/ 0 h 29"/>
                <a:gd name="T24" fmla="*/ 17 w 17"/>
                <a:gd name="T25" fmla="*/ 0 h 29"/>
                <a:gd name="T26" fmla="*/ 16 w 17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9">
                  <a:moveTo>
                    <a:pt x="4" y="25"/>
                  </a:moveTo>
                  <a:cubicBezTo>
                    <a:pt x="4" y="25"/>
                    <a:pt x="3" y="25"/>
                    <a:pt x="2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25"/>
                    <a:pt x="4" y="25"/>
                    <a:pt x="4" y="2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5"/>
                    <a:pt x="10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49" name="íṩḻîḓê">
              <a:extLst>
                <a:ext uri="{FF2B5EF4-FFF2-40B4-BE49-F238E27FC236}">
                  <a16:creationId xmlns:a16="http://schemas.microsoft.com/office/drawing/2014/main" id="{3975F9A1-41B0-4D4E-B48F-A87A6C64EB99}"/>
                </a:ext>
              </a:extLst>
            </p:cNvPr>
            <p:cNvSpPr/>
            <p:nvPr userDrawn="1"/>
          </p:nvSpPr>
          <p:spPr bwMode="auto">
            <a:xfrm>
              <a:off x="4272245" y="2180094"/>
              <a:ext cx="607158" cy="1123015"/>
            </a:xfrm>
            <a:custGeom>
              <a:avLst/>
              <a:gdLst>
                <a:gd name="T0" fmla="*/ 39 w 64"/>
                <a:gd name="T1" fmla="*/ 44 h 118"/>
                <a:gd name="T2" fmla="*/ 0 w 64"/>
                <a:gd name="T3" fmla="*/ 118 h 118"/>
                <a:gd name="T4" fmla="*/ 0 w 64"/>
                <a:gd name="T5" fmla="*/ 118 h 118"/>
                <a:gd name="T6" fmla="*/ 40 w 64"/>
                <a:gd name="T7" fmla="*/ 44 h 118"/>
                <a:gd name="T8" fmla="*/ 39 w 64"/>
                <a:gd name="T9" fmla="*/ 44 h 118"/>
                <a:gd name="T10" fmla="*/ 48 w 64"/>
                <a:gd name="T11" fmla="*/ 29 h 118"/>
                <a:gd name="T12" fmla="*/ 46 w 64"/>
                <a:gd name="T13" fmla="*/ 31 h 118"/>
                <a:gd name="T14" fmla="*/ 45 w 64"/>
                <a:gd name="T15" fmla="*/ 32 h 118"/>
                <a:gd name="T16" fmla="*/ 45 w 64"/>
                <a:gd name="T17" fmla="*/ 32 h 118"/>
                <a:gd name="T18" fmla="*/ 45 w 64"/>
                <a:gd name="T19" fmla="*/ 35 h 118"/>
                <a:gd name="T20" fmla="*/ 48 w 64"/>
                <a:gd name="T21" fmla="*/ 29 h 118"/>
                <a:gd name="T22" fmla="*/ 64 w 64"/>
                <a:gd name="T23" fmla="*/ 0 h 118"/>
                <a:gd name="T24" fmla="*/ 62 w 64"/>
                <a:gd name="T25" fmla="*/ 0 h 118"/>
                <a:gd name="T26" fmla="*/ 61 w 64"/>
                <a:gd name="T27" fmla="*/ 2 h 118"/>
                <a:gd name="T28" fmla="*/ 53 w 64"/>
                <a:gd name="T29" fmla="*/ 17 h 118"/>
                <a:gd name="T30" fmla="*/ 54 w 64"/>
                <a:gd name="T31" fmla="*/ 19 h 118"/>
                <a:gd name="T32" fmla="*/ 64 w 6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8">
                  <a:moveTo>
                    <a:pt x="39" y="44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4"/>
                    <a:pt x="39" y="44"/>
                  </a:cubicBezTo>
                  <a:moveTo>
                    <a:pt x="48" y="29"/>
                  </a:moveTo>
                  <a:cubicBezTo>
                    <a:pt x="47" y="29"/>
                    <a:pt x="46" y="30"/>
                    <a:pt x="46" y="31"/>
                  </a:cubicBezTo>
                  <a:cubicBezTo>
                    <a:pt x="46" y="31"/>
                    <a:pt x="46" y="31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5" y="34"/>
                    <a:pt x="45" y="35"/>
                  </a:cubicBezTo>
                  <a:cubicBezTo>
                    <a:pt x="48" y="29"/>
                    <a:pt x="48" y="29"/>
                    <a:pt x="48" y="29"/>
                  </a:cubicBezTo>
                  <a:moveTo>
                    <a:pt x="64" y="0"/>
                  </a:moveTo>
                  <a:cubicBezTo>
                    <a:pt x="63" y="0"/>
                    <a:pt x="63" y="0"/>
                    <a:pt x="62" y="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8"/>
                    <a:pt x="53" y="18"/>
                    <a:pt x="54" y="1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0" name="îslïdè">
              <a:extLst>
                <a:ext uri="{FF2B5EF4-FFF2-40B4-BE49-F238E27FC236}">
                  <a16:creationId xmlns:a16="http://schemas.microsoft.com/office/drawing/2014/main" id="{3F56B8B5-6A42-49C8-B130-FFFD066F0025}"/>
                </a:ext>
              </a:extLst>
            </p:cNvPr>
            <p:cNvSpPr/>
            <p:nvPr userDrawn="1"/>
          </p:nvSpPr>
          <p:spPr bwMode="auto">
            <a:xfrm>
              <a:off x="4272245" y="3303109"/>
              <a:ext cx="4565" cy="45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1" name="išḻiḓé">
              <a:extLst>
                <a:ext uri="{FF2B5EF4-FFF2-40B4-BE49-F238E27FC236}">
                  <a16:creationId xmlns:a16="http://schemas.microsoft.com/office/drawing/2014/main" id="{521E6B10-C2FB-4073-B132-7A03BB07194E}"/>
                </a:ext>
              </a:extLst>
            </p:cNvPr>
            <p:cNvSpPr/>
            <p:nvPr userDrawn="1"/>
          </p:nvSpPr>
          <p:spPr bwMode="auto">
            <a:xfrm>
              <a:off x="5367867" y="1312724"/>
              <a:ext cx="607158" cy="826283"/>
            </a:xfrm>
            <a:custGeom>
              <a:avLst/>
              <a:gdLst>
                <a:gd name="T0" fmla="*/ 50 w 64"/>
                <a:gd name="T1" fmla="*/ 67 h 87"/>
                <a:gd name="T2" fmla="*/ 50 w 64"/>
                <a:gd name="T3" fmla="*/ 67 h 87"/>
                <a:gd name="T4" fmla="*/ 64 w 64"/>
                <a:gd name="T5" fmla="*/ 87 h 87"/>
                <a:gd name="T6" fmla="*/ 64 w 64"/>
                <a:gd name="T7" fmla="*/ 87 h 87"/>
                <a:gd name="T8" fmla="*/ 50 w 64"/>
                <a:gd name="T9" fmla="*/ 67 h 87"/>
                <a:gd name="T10" fmla="*/ 16 w 64"/>
                <a:gd name="T11" fmla="*/ 22 h 87"/>
                <a:gd name="T12" fmla="*/ 16 w 64"/>
                <a:gd name="T13" fmla="*/ 22 h 87"/>
                <a:gd name="T14" fmla="*/ 16 w 64"/>
                <a:gd name="T15" fmla="*/ 22 h 87"/>
                <a:gd name="T16" fmla="*/ 16 w 64"/>
                <a:gd name="T17" fmla="*/ 22 h 87"/>
                <a:gd name="T18" fmla="*/ 0 w 64"/>
                <a:gd name="T19" fmla="*/ 0 h 87"/>
                <a:gd name="T20" fmla="*/ 0 w 64"/>
                <a:gd name="T21" fmla="*/ 0 h 87"/>
                <a:gd name="T22" fmla="*/ 0 w 64"/>
                <a:gd name="T23" fmla="*/ 0 h 87"/>
                <a:gd name="T24" fmla="*/ 15 w 64"/>
                <a:gd name="T25" fmla="*/ 21 h 87"/>
                <a:gd name="T26" fmla="*/ 17 w 64"/>
                <a:gd name="T27" fmla="*/ 21 h 87"/>
                <a:gd name="T28" fmla="*/ 3 w 64"/>
                <a:gd name="T29" fmla="*/ 3 h 87"/>
                <a:gd name="T30" fmla="*/ 0 w 64"/>
                <a:gd name="T3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87"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50" y="67"/>
                    <a:pt x="50" y="67"/>
                    <a:pt x="50" y="67"/>
                  </a:cubicBezTo>
                  <a:moveTo>
                    <a:pt x="16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2" name="iṣļîḓé">
              <a:extLst>
                <a:ext uri="{FF2B5EF4-FFF2-40B4-BE49-F238E27FC236}">
                  <a16:creationId xmlns:a16="http://schemas.microsoft.com/office/drawing/2014/main" id="{D9658BF7-2E05-40B5-B1C0-EBB23C9F8C9A}"/>
                </a:ext>
              </a:extLst>
            </p:cNvPr>
            <p:cNvSpPr/>
            <p:nvPr userDrawn="1"/>
          </p:nvSpPr>
          <p:spPr bwMode="auto">
            <a:xfrm>
              <a:off x="5509385" y="1513589"/>
              <a:ext cx="333252" cy="438250"/>
            </a:xfrm>
            <a:custGeom>
              <a:avLst/>
              <a:gdLst>
                <a:gd name="T0" fmla="*/ 2 w 35"/>
                <a:gd name="T1" fmla="*/ 0 h 46"/>
                <a:gd name="T2" fmla="*/ 0 w 35"/>
                <a:gd name="T3" fmla="*/ 0 h 46"/>
                <a:gd name="T4" fmla="*/ 1 w 35"/>
                <a:gd name="T5" fmla="*/ 1 h 46"/>
                <a:gd name="T6" fmla="*/ 1 w 35"/>
                <a:gd name="T7" fmla="*/ 1 h 46"/>
                <a:gd name="T8" fmla="*/ 1 w 35"/>
                <a:gd name="T9" fmla="*/ 1 h 46"/>
                <a:gd name="T10" fmla="*/ 35 w 35"/>
                <a:gd name="T11" fmla="*/ 46 h 46"/>
                <a:gd name="T12" fmla="*/ 35 w 35"/>
                <a:gd name="T13" fmla="*/ 46 h 46"/>
                <a:gd name="T14" fmla="*/ 5 w 35"/>
                <a:gd name="T15" fmla="*/ 5 h 46"/>
                <a:gd name="T16" fmla="*/ 2 w 35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6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3" name="ïSḷîḍê">
              <a:extLst>
                <a:ext uri="{FF2B5EF4-FFF2-40B4-BE49-F238E27FC236}">
                  <a16:creationId xmlns:a16="http://schemas.microsoft.com/office/drawing/2014/main" id="{0049814E-8A46-4289-875E-3E082532109A}"/>
                </a:ext>
              </a:extLst>
            </p:cNvPr>
            <p:cNvSpPr/>
            <p:nvPr userDrawn="1"/>
          </p:nvSpPr>
          <p:spPr bwMode="auto">
            <a:xfrm>
              <a:off x="5376998" y="1303594"/>
              <a:ext cx="734980" cy="703026"/>
            </a:xfrm>
            <a:custGeom>
              <a:avLst/>
              <a:gdLst>
                <a:gd name="T0" fmla="*/ 62 w 77"/>
                <a:gd name="T1" fmla="*/ 59 h 74"/>
                <a:gd name="T2" fmla="*/ 60 w 77"/>
                <a:gd name="T3" fmla="*/ 59 h 74"/>
                <a:gd name="T4" fmla="*/ 76 w 77"/>
                <a:gd name="T5" fmla="*/ 74 h 74"/>
                <a:gd name="T6" fmla="*/ 77 w 77"/>
                <a:gd name="T7" fmla="*/ 73 h 74"/>
                <a:gd name="T8" fmla="*/ 62 w 77"/>
                <a:gd name="T9" fmla="*/ 59 h 74"/>
                <a:gd name="T10" fmla="*/ 5 w 77"/>
                <a:gd name="T11" fmla="*/ 5 h 74"/>
                <a:gd name="T12" fmla="*/ 9 w 77"/>
                <a:gd name="T13" fmla="*/ 10 h 74"/>
                <a:gd name="T14" fmla="*/ 21 w 77"/>
                <a:gd name="T15" fmla="*/ 22 h 74"/>
                <a:gd name="T16" fmla="*/ 23 w 77"/>
                <a:gd name="T17" fmla="*/ 22 h 74"/>
                <a:gd name="T18" fmla="*/ 5 w 77"/>
                <a:gd name="T19" fmla="*/ 5 h 74"/>
                <a:gd name="T20" fmla="*/ 0 w 77"/>
                <a:gd name="T21" fmla="*/ 0 h 74"/>
                <a:gd name="T22" fmla="*/ 0 w 77"/>
                <a:gd name="T23" fmla="*/ 0 h 74"/>
                <a:gd name="T24" fmla="*/ 2 w 77"/>
                <a:gd name="T25" fmla="*/ 4 h 74"/>
                <a:gd name="T26" fmla="*/ 4 w 77"/>
                <a:gd name="T27" fmla="*/ 6 h 74"/>
                <a:gd name="T28" fmla="*/ 0 w 77"/>
                <a:gd name="T29" fmla="*/ 0 h 74"/>
                <a:gd name="T30" fmla="*/ 0 w 77"/>
                <a:gd name="T3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74">
                  <a:moveTo>
                    <a:pt x="62" y="59"/>
                  </a:moveTo>
                  <a:cubicBezTo>
                    <a:pt x="61" y="59"/>
                    <a:pt x="61" y="59"/>
                    <a:pt x="60" y="59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62" y="59"/>
                    <a:pt x="62" y="59"/>
                    <a:pt x="62" y="59"/>
                  </a:cubicBezTo>
                  <a:moveTo>
                    <a:pt x="5" y="5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2" y="22"/>
                    <a:pt x="23" y="22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4" name="ïS1iḋè">
              <a:extLst>
                <a:ext uri="{FF2B5EF4-FFF2-40B4-BE49-F238E27FC236}">
                  <a16:creationId xmlns:a16="http://schemas.microsoft.com/office/drawing/2014/main" id="{75C00432-BB00-43DC-824C-5C798E73CB34}"/>
                </a:ext>
              </a:extLst>
            </p:cNvPr>
            <p:cNvSpPr/>
            <p:nvPr userDrawn="1"/>
          </p:nvSpPr>
          <p:spPr bwMode="auto">
            <a:xfrm>
              <a:off x="5577862" y="1513589"/>
              <a:ext cx="388033" cy="351513"/>
            </a:xfrm>
            <a:custGeom>
              <a:avLst/>
              <a:gdLst>
                <a:gd name="T0" fmla="*/ 2 w 41"/>
                <a:gd name="T1" fmla="*/ 0 h 37"/>
                <a:gd name="T2" fmla="*/ 0 w 41"/>
                <a:gd name="T3" fmla="*/ 0 h 37"/>
                <a:gd name="T4" fmla="*/ 39 w 41"/>
                <a:gd name="T5" fmla="*/ 37 h 37"/>
                <a:gd name="T6" fmla="*/ 41 w 41"/>
                <a:gd name="T7" fmla="*/ 37 h 37"/>
                <a:gd name="T8" fmla="*/ 2 w 4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7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7"/>
                    <a:pt x="40" y="37"/>
                    <a:pt x="41" y="37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5" name="iṥḻídê">
              <a:extLst>
                <a:ext uri="{FF2B5EF4-FFF2-40B4-BE49-F238E27FC236}">
                  <a16:creationId xmlns:a16="http://schemas.microsoft.com/office/drawing/2014/main" id="{528403B1-D148-44FB-9108-96C0582DF6D2}"/>
                </a:ext>
              </a:extLst>
            </p:cNvPr>
            <p:cNvSpPr/>
            <p:nvPr userDrawn="1"/>
          </p:nvSpPr>
          <p:spPr bwMode="auto">
            <a:xfrm>
              <a:off x="6111978" y="2006620"/>
              <a:ext cx="876498" cy="839979"/>
            </a:xfrm>
            <a:custGeom>
              <a:avLst/>
              <a:gdLst>
                <a:gd name="T0" fmla="*/ 35 w 192"/>
                <a:gd name="T1" fmla="*/ 36 h 184"/>
                <a:gd name="T2" fmla="*/ 189 w 192"/>
                <a:gd name="T3" fmla="*/ 184 h 184"/>
                <a:gd name="T4" fmla="*/ 192 w 192"/>
                <a:gd name="T5" fmla="*/ 184 h 184"/>
                <a:gd name="T6" fmla="*/ 37 w 192"/>
                <a:gd name="T7" fmla="*/ 36 h 184"/>
                <a:gd name="T8" fmla="*/ 35 w 192"/>
                <a:gd name="T9" fmla="*/ 36 h 184"/>
                <a:gd name="T10" fmla="*/ 2 w 192"/>
                <a:gd name="T11" fmla="*/ 0 h 184"/>
                <a:gd name="T12" fmla="*/ 0 w 192"/>
                <a:gd name="T13" fmla="*/ 2 h 184"/>
                <a:gd name="T14" fmla="*/ 31 w 192"/>
                <a:gd name="T15" fmla="*/ 31 h 184"/>
                <a:gd name="T16" fmla="*/ 35 w 192"/>
                <a:gd name="T17" fmla="*/ 33 h 184"/>
                <a:gd name="T18" fmla="*/ 14 w 192"/>
                <a:gd name="T19" fmla="*/ 13 h 184"/>
                <a:gd name="T20" fmla="*/ 2 w 192"/>
                <a:gd name="T2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84">
                  <a:moveTo>
                    <a:pt x="35" y="36"/>
                  </a:moveTo>
                  <a:lnTo>
                    <a:pt x="189" y="184"/>
                  </a:lnTo>
                  <a:lnTo>
                    <a:pt x="192" y="184"/>
                  </a:lnTo>
                  <a:lnTo>
                    <a:pt x="37" y="36"/>
                  </a:lnTo>
                  <a:lnTo>
                    <a:pt x="35" y="36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1" y="31"/>
                  </a:lnTo>
                  <a:lnTo>
                    <a:pt x="35" y="33"/>
                  </a:lnTo>
                  <a:lnTo>
                    <a:pt x="14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6" name="îśľîḍé">
              <a:extLst>
                <a:ext uri="{FF2B5EF4-FFF2-40B4-BE49-F238E27FC236}">
                  <a16:creationId xmlns:a16="http://schemas.microsoft.com/office/drawing/2014/main" id="{5EFC0868-3486-41F1-BD80-052327FB837B}"/>
                </a:ext>
              </a:extLst>
            </p:cNvPr>
            <p:cNvSpPr/>
            <p:nvPr userDrawn="1"/>
          </p:nvSpPr>
          <p:spPr bwMode="auto">
            <a:xfrm>
              <a:off x="6111978" y="2006620"/>
              <a:ext cx="876498" cy="839979"/>
            </a:xfrm>
            <a:custGeom>
              <a:avLst/>
              <a:gdLst>
                <a:gd name="T0" fmla="*/ 35 w 192"/>
                <a:gd name="T1" fmla="*/ 36 h 184"/>
                <a:gd name="T2" fmla="*/ 189 w 192"/>
                <a:gd name="T3" fmla="*/ 184 h 184"/>
                <a:gd name="T4" fmla="*/ 192 w 192"/>
                <a:gd name="T5" fmla="*/ 184 h 184"/>
                <a:gd name="T6" fmla="*/ 37 w 192"/>
                <a:gd name="T7" fmla="*/ 36 h 184"/>
                <a:gd name="T8" fmla="*/ 35 w 192"/>
                <a:gd name="T9" fmla="*/ 36 h 184"/>
                <a:gd name="T10" fmla="*/ 2 w 192"/>
                <a:gd name="T11" fmla="*/ 0 h 184"/>
                <a:gd name="T12" fmla="*/ 0 w 192"/>
                <a:gd name="T13" fmla="*/ 2 h 184"/>
                <a:gd name="T14" fmla="*/ 31 w 192"/>
                <a:gd name="T15" fmla="*/ 31 h 184"/>
                <a:gd name="T16" fmla="*/ 35 w 192"/>
                <a:gd name="T17" fmla="*/ 33 h 184"/>
                <a:gd name="T18" fmla="*/ 14 w 192"/>
                <a:gd name="T19" fmla="*/ 13 h 184"/>
                <a:gd name="T20" fmla="*/ 2 w 192"/>
                <a:gd name="T2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84">
                  <a:moveTo>
                    <a:pt x="35" y="36"/>
                  </a:moveTo>
                  <a:lnTo>
                    <a:pt x="189" y="184"/>
                  </a:lnTo>
                  <a:lnTo>
                    <a:pt x="192" y="184"/>
                  </a:lnTo>
                  <a:lnTo>
                    <a:pt x="37" y="36"/>
                  </a:lnTo>
                  <a:lnTo>
                    <a:pt x="35" y="36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1" y="31"/>
                  </a:lnTo>
                  <a:lnTo>
                    <a:pt x="35" y="33"/>
                  </a:lnTo>
                  <a:lnTo>
                    <a:pt x="14" y="1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7" name="i$ļïḍe">
              <a:extLst>
                <a:ext uri="{FF2B5EF4-FFF2-40B4-BE49-F238E27FC236}">
                  <a16:creationId xmlns:a16="http://schemas.microsoft.com/office/drawing/2014/main" id="{3282F09B-AEFC-4E52-9887-BA30B7AE4C58}"/>
                </a:ext>
              </a:extLst>
            </p:cNvPr>
            <p:cNvSpPr/>
            <p:nvPr userDrawn="1"/>
          </p:nvSpPr>
          <p:spPr bwMode="auto">
            <a:xfrm>
              <a:off x="6974781" y="2846598"/>
              <a:ext cx="22825" cy="1826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8" name="íŝḷíḑé">
              <a:extLst>
                <a:ext uri="{FF2B5EF4-FFF2-40B4-BE49-F238E27FC236}">
                  <a16:creationId xmlns:a16="http://schemas.microsoft.com/office/drawing/2014/main" id="{16C88346-E170-4263-B48C-DE40014AF300}"/>
                </a:ext>
              </a:extLst>
            </p:cNvPr>
            <p:cNvSpPr/>
            <p:nvPr userDrawn="1"/>
          </p:nvSpPr>
          <p:spPr bwMode="auto">
            <a:xfrm>
              <a:off x="6997606" y="2864859"/>
              <a:ext cx="18260" cy="1826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59" name="i$ḷîde">
              <a:extLst>
                <a:ext uri="{FF2B5EF4-FFF2-40B4-BE49-F238E27FC236}">
                  <a16:creationId xmlns:a16="http://schemas.microsoft.com/office/drawing/2014/main" id="{D4B31E49-260B-49BD-BACD-E9F895CC8B89}"/>
                </a:ext>
              </a:extLst>
            </p:cNvPr>
            <p:cNvSpPr/>
            <p:nvPr userDrawn="1"/>
          </p:nvSpPr>
          <p:spPr bwMode="auto">
            <a:xfrm>
              <a:off x="6253496" y="2148138"/>
              <a:ext cx="27391" cy="22826"/>
            </a:xfrm>
            <a:custGeom>
              <a:avLst/>
              <a:gdLst>
                <a:gd name="T0" fmla="*/ 0 w 6"/>
                <a:gd name="T1" fmla="*/ 0 h 5"/>
                <a:gd name="T2" fmla="*/ 4 w 6"/>
                <a:gd name="T3" fmla="*/ 5 h 5"/>
                <a:gd name="T4" fmla="*/ 6 w 6"/>
                <a:gd name="T5" fmla="*/ 5 h 5"/>
                <a:gd name="T6" fmla="*/ 4 w 6"/>
                <a:gd name="T7" fmla="*/ 2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4" y="5"/>
                  </a:lnTo>
                  <a:lnTo>
                    <a:pt x="6" y="5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0" name="iṧļíde">
              <a:extLst>
                <a:ext uri="{FF2B5EF4-FFF2-40B4-BE49-F238E27FC236}">
                  <a16:creationId xmlns:a16="http://schemas.microsoft.com/office/drawing/2014/main" id="{C4985A60-FEAB-4782-9184-8AFD95C4EADC}"/>
                </a:ext>
              </a:extLst>
            </p:cNvPr>
            <p:cNvSpPr/>
            <p:nvPr userDrawn="1"/>
          </p:nvSpPr>
          <p:spPr bwMode="auto">
            <a:xfrm>
              <a:off x="6253496" y="2148138"/>
              <a:ext cx="27391" cy="22826"/>
            </a:xfrm>
            <a:custGeom>
              <a:avLst/>
              <a:gdLst>
                <a:gd name="T0" fmla="*/ 0 w 6"/>
                <a:gd name="T1" fmla="*/ 0 h 5"/>
                <a:gd name="T2" fmla="*/ 4 w 6"/>
                <a:gd name="T3" fmla="*/ 5 h 5"/>
                <a:gd name="T4" fmla="*/ 6 w 6"/>
                <a:gd name="T5" fmla="*/ 5 h 5"/>
                <a:gd name="T6" fmla="*/ 4 w 6"/>
                <a:gd name="T7" fmla="*/ 2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4" y="5"/>
                  </a:lnTo>
                  <a:lnTo>
                    <a:pt x="6" y="5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1" name="îŝļïdè">
              <a:extLst>
                <a:ext uri="{FF2B5EF4-FFF2-40B4-BE49-F238E27FC236}">
                  <a16:creationId xmlns:a16="http://schemas.microsoft.com/office/drawing/2014/main" id="{EC98F65D-C55D-4353-8896-4E0FDDE079FA}"/>
                </a:ext>
              </a:extLst>
            </p:cNvPr>
            <p:cNvSpPr/>
            <p:nvPr userDrawn="1"/>
          </p:nvSpPr>
          <p:spPr bwMode="auto">
            <a:xfrm>
              <a:off x="6098283" y="1997489"/>
              <a:ext cx="22825" cy="18260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2 h 4"/>
                <a:gd name="T4" fmla="*/ 3 w 5"/>
                <a:gd name="T5" fmla="*/ 4 h 4"/>
                <a:gd name="T6" fmla="*/ 5 w 5"/>
                <a:gd name="T7" fmla="*/ 2 h 4"/>
                <a:gd name="T8" fmla="*/ 3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0" y="2"/>
                  </a:lnTo>
                  <a:lnTo>
                    <a:pt x="3" y="4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2" name="i$ḷiḑe">
              <a:extLst>
                <a:ext uri="{FF2B5EF4-FFF2-40B4-BE49-F238E27FC236}">
                  <a16:creationId xmlns:a16="http://schemas.microsoft.com/office/drawing/2014/main" id="{8F0C39F0-1D3D-4431-AE65-C3A9FE9EFF6F}"/>
                </a:ext>
              </a:extLst>
            </p:cNvPr>
            <p:cNvSpPr/>
            <p:nvPr userDrawn="1"/>
          </p:nvSpPr>
          <p:spPr bwMode="auto">
            <a:xfrm>
              <a:off x="6098283" y="1997489"/>
              <a:ext cx="22825" cy="18260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2 h 4"/>
                <a:gd name="T4" fmla="*/ 3 w 5"/>
                <a:gd name="T5" fmla="*/ 4 h 4"/>
                <a:gd name="T6" fmla="*/ 5 w 5"/>
                <a:gd name="T7" fmla="*/ 2 h 4"/>
                <a:gd name="T8" fmla="*/ 3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0" y="2"/>
                  </a:lnTo>
                  <a:lnTo>
                    <a:pt x="3" y="4"/>
                  </a:lnTo>
                  <a:lnTo>
                    <a:pt x="5" y="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3" name="işḷïďé">
              <a:extLst>
                <a:ext uri="{FF2B5EF4-FFF2-40B4-BE49-F238E27FC236}">
                  <a16:creationId xmlns:a16="http://schemas.microsoft.com/office/drawing/2014/main" id="{47D00D3E-5547-4310-9DCB-7CCBE3BFCD98}"/>
                </a:ext>
              </a:extLst>
            </p:cNvPr>
            <p:cNvSpPr/>
            <p:nvPr userDrawn="1"/>
          </p:nvSpPr>
          <p:spPr bwMode="auto">
            <a:xfrm>
              <a:off x="5367867" y="1303594"/>
              <a:ext cx="27391" cy="36521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3 w 3"/>
                <a:gd name="T5" fmla="*/ 4 h 4"/>
                <a:gd name="T6" fmla="*/ 1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4" name="ïṧḻidê">
              <a:extLst>
                <a:ext uri="{FF2B5EF4-FFF2-40B4-BE49-F238E27FC236}">
                  <a16:creationId xmlns:a16="http://schemas.microsoft.com/office/drawing/2014/main" id="{A57884EE-D9B1-41F8-8405-219E81242BAD}"/>
                </a:ext>
              </a:extLst>
            </p:cNvPr>
            <p:cNvSpPr/>
            <p:nvPr userDrawn="1"/>
          </p:nvSpPr>
          <p:spPr bwMode="auto">
            <a:xfrm>
              <a:off x="5395258" y="1285334"/>
              <a:ext cx="1154969" cy="132388"/>
            </a:xfrm>
            <a:custGeom>
              <a:avLst/>
              <a:gdLst>
                <a:gd name="T0" fmla="*/ 0 w 121"/>
                <a:gd name="T1" fmla="*/ 0 h 14"/>
                <a:gd name="T2" fmla="*/ 1 w 121"/>
                <a:gd name="T3" fmla="*/ 2 h 14"/>
                <a:gd name="T4" fmla="*/ 121 w 121"/>
                <a:gd name="T5" fmla="*/ 14 h 14"/>
                <a:gd name="T6" fmla="*/ 121 w 121"/>
                <a:gd name="T7" fmla="*/ 14 h 14"/>
                <a:gd name="T8" fmla="*/ 80 w 121"/>
                <a:gd name="T9" fmla="*/ 8 h 14"/>
                <a:gd name="T10" fmla="*/ 0 w 12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4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5" name="ïSlíḍé">
              <a:extLst>
                <a:ext uri="{FF2B5EF4-FFF2-40B4-BE49-F238E27FC236}">
                  <a16:creationId xmlns:a16="http://schemas.microsoft.com/office/drawing/2014/main" id="{C2637AC6-05AE-463B-94C3-711757801451}"/>
                </a:ext>
              </a:extLst>
            </p:cNvPr>
            <p:cNvSpPr/>
            <p:nvPr userDrawn="1"/>
          </p:nvSpPr>
          <p:spPr bwMode="auto">
            <a:xfrm>
              <a:off x="4632887" y="1262508"/>
              <a:ext cx="693894" cy="1323880"/>
            </a:xfrm>
            <a:custGeom>
              <a:avLst/>
              <a:gdLst>
                <a:gd name="T0" fmla="*/ 14 w 73"/>
                <a:gd name="T1" fmla="*/ 112 h 139"/>
                <a:gd name="T2" fmla="*/ 0 w 73"/>
                <a:gd name="T3" fmla="*/ 139 h 139"/>
                <a:gd name="T4" fmla="*/ 1 w 73"/>
                <a:gd name="T5" fmla="*/ 139 h 139"/>
                <a:gd name="T6" fmla="*/ 15 w 73"/>
                <a:gd name="T7" fmla="*/ 113 h 139"/>
                <a:gd name="T8" fmla="*/ 14 w 73"/>
                <a:gd name="T9" fmla="*/ 112 h 139"/>
                <a:gd name="T10" fmla="*/ 28 w 73"/>
                <a:gd name="T11" fmla="*/ 88 h 139"/>
                <a:gd name="T12" fmla="*/ 27 w 73"/>
                <a:gd name="T13" fmla="*/ 89 h 139"/>
                <a:gd name="T14" fmla="*/ 26 w 73"/>
                <a:gd name="T15" fmla="*/ 89 h 139"/>
                <a:gd name="T16" fmla="*/ 22 w 73"/>
                <a:gd name="T17" fmla="*/ 96 h 139"/>
                <a:gd name="T18" fmla="*/ 24 w 73"/>
                <a:gd name="T19" fmla="*/ 96 h 139"/>
                <a:gd name="T20" fmla="*/ 28 w 73"/>
                <a:gd name="T21" fmla="*/ 88 h 139"/>
                <a:gd name="T22" fmla="*/ 35 w 73"/>
                <a:gd name="T23" fmla="*/ 72 h 139"/>
                <a:gd name="T24" fmla="*/ 28 w 73"/>
                <a:gd name="T25" fmla="*/ 85 h 139"/>
                <a:gd name="T26" fmla="*/ 29 w 73"/>
                <a:gd name="T27" fmla="*/ 85 h 139"/>
                <a:gd name="T28" fmla="*/ 30 w 73"/>
                <a:gd name="T29" fmla="*/ 85 h 139"/>
                <a:gd name="T30" fmla="*/ 36 w 73"/>
                <a:gd name="T31" fmla="*/ 73 h 139"/>
                <a:gd name="T32" fmla="*/ 35 w 73"/>
                <a:gd name="T33" fmla="*/ 72 h 139"/>
                <a:gd name="T34" fmla="*/ 55 w 73"/>
                <a:gd name="T35" fmla="*/ 37 h 139"/>
                <a:gd name="T36" fmla="*/ 53 w 73"/>
                <a:gd name="T37" fmla="*/ 38 h 139"/>
                <a:gd name="T38" fmla="*/ 42 w 73"/>
                <a:gd name="T39" fmla="*/ 59 h 139"/>
                <a:gd name="T40" fmla="*/ 43 w 73"/>
                <a:gd name="T41" fmla="*/ 59 h 139"/>
                <a:gd name="T42" fmla="*/ 55 w 73"/>
                <a:gd name="T43" fmla="*/ 37 h 139"/>
                <a:gd name="T44" fmla="*/ 57 w 73"/>
                <a:gd name="T45" fmla="*/ 33 h 139"/>
                <a:gd name="T46" fmla="*/ 55 w 73"/>
                <a:gd name="T47" fmla="*/ 34 h 139"/>
                <a:gd name="T48" fmla="*/ 55 w 73"/>
                <a:gd name="T49" fmla="*/ 34 h 139"/>
                <a:gd name="T50" fmla="*/ 57 w 73"/>
                <a:gd name="T51" fmla="*/ 33 h 139"/>
                <a:gd name="T52" fmla="*/ 57 w 73"/>
                <a:gd name="T53" fmla="*/ 33 h 139"/>
                <a:gd name="T54" fmla="*/ 73 w 73"/>
                <a:gd name="T55" fmla="*/ 0 h 139"/>
                <a:gd name="T56" fmla="*/ 56 w 73"/>
                <a:gd name="T57" fmla="*/ 32 h 139"/>
                <a:gd name="T58" fmla="*/ 58 w 73"/>
                <a:gd name="T59" fmla="*/ 32 h 139"/>
                <a:gd name="T60" fmla="*/ 73 w 73"/>
                <a:gd name="T61" fmla="*/ 3 h 139"/>
                <a:gd name="T62" fmla="*/ 73 w 73"/>
                <a:gd name="T63" fmla="*/ 2 h 139"/>
                <a:gd name="T64" fmla="*/ 73 w 73"/>
                <a:gd name="T65" fmla="*/ 2 h 139"/>
                <a:gd name="T66" fmla="*/ 73 w 73"/>
                <a:gd name="T67" fmla="*/ 2 h 139"/>
                <a:gd name="T68" fmla="*/ 73 w 73"/>
                <a:gd name="T69" fmla="*/ 2 h 139"/>
                <a:gd name="T70" fmla="*/ 73 w 73"/>
                <a:gd name="T71" fmla="*/ 2 h 139"/>
                <a:gd name="T72" fmla="*/ 73 w 73"/>
                <a:gd name="T73" fmla="*/ 2 h 139"/>
                <a:gd name="T74" fmla="*/ 73 w 73"/>
                <a:gd name="T75" fmla="*/ 2 h 139"/>
                <a:gd name="T76" fmla="*/ 73 w 73"/>
                <a:gd name="T77" fmla="*/ 2 h 139"/>
                <a:gd name="T78" fmla="*/ 73 w 73"/>
                <a:gd name="T79" fmla="*/ 2 h 139"/>
                <a:gd name="T80" fmla="*/ 73 w 73"/>
                <a:gd name="T81" fmla="*/ 2 h 139"/>
                <a:gd name="T82" fmla="*/ 73 w 73"/>
                <a:gd name="T83" fmla="*/ 2 h 139"/>
                <a:gd name="T84" fmla="*/ 73 w 73"/>
                <a:gd name="T85" fmla="*/ 0 h 139"/>
                <a:gd name="T86" fmla="*/ 73 w 73"/>
                <a:gd name="T8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39">
                  <a:moveTo>
                    <a:pt x="14" y="11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1" y="139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4" y="112"/>
                    <a:pt x="14" y="112"/>
                  </a:cubicBezTo>
                  <a:moveTo>
                    <a:pt x="28" y="88"/>
                  </a:moveTo>
                  <a:cubicBezTo>
                    <a:pt x="28" y="89"/>
                    <a:pt x="27" y="89"/>
                    <a:pt x="27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3" y="96"/>
                    <a:pt x="23" y="96"/>
                    <a:pt x="24" y="96"/>
                  </a:cubicBezTo>
                  <a:cubicBezTo>
                    <a:pt x="28" y="88"/>
                    <a:pt x="28" y="88"/>
                    <a:pt x="28" y="88"/>
                  </a:cubicBezTo>
                  <a:moveTo>
                    <a:pt x="35" y="72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9" y="85"/>
                    <a:pt x="29" y="85"/>
                  </a:cubicBezTo>
                  <a:cubicBezTo>
                    <a:pt x="29" y="85"/>
                    <a:pt x="30" y="85"/>
                    <a:pt x="30" y="85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5" y="73"/>
                    <a:pt x="35" y="72"/>
                  </a:cubicBezTo>
                  <a:moveTo>
                    <a:pt x="55" y="37"/>
                  </a:moveTo>
                  <a:cubicBezTo>
                    <a:pt x="54" y="38"/>
                    <a:pt x="54" y="38"/>
                    <a:pt x="53" y="38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3" y="59"/>
                    <a:pt x="43" y="59"/>
                  </a:cubicBezTo>
                  <a:cubicBezTo>
                    <a:pt x="55" y="37"/>
                    <a:pt x="55" y="37"/>
                    <a:pt x="55" y="37"/>
                  </a:cubicBezTo>
                  <a:moveTo>
                    <a:pt x="57" y="33"/>
                  </a:moveTo>
                  <a:cubicBezTo>
                    <a:pt x="57" y="33"/>
                    <a:pt x="56" y="33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moveTo>
                    <a:pt x="73" y="0"/>
                  </a:move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2"/>
                    <a:pt x="58" y="3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6" name="ïŝlíḍé">
              <a:extLst>
                <a:ext uri="{FF2B5EF4-FFF2-40B4-BE49-F238E27FC236}">
                  <a16:creationId xmlns:a16="http://schemas.microsoft.com/office/drawing/2014/main" id="{D3E78130-0B1D-4349-B97D-BA069F030778}"/>
                </a:ext>
              </a:extLst>
            </p:cNvPr>
            <p:cNvSpPr/>
            <p:nvPr userDrawn="1"/>
          </p:nvSpPr>
          <p:spPr bwMode="auto">
            <a:xfrm>
              <a:off x="5139613" y="1568370"/>
              <a:ext cx="45651" cy="59346"/>
            </a:xfrm>
            <a:custGeom>
              <a:avLst/>
              <a:gdLst>
                <a:gd name="T0" fmla="*/ 4 w 5"/>
                <a:gd name="T1" fmla="*/ 1 h 6"/>
                <a:gd name="T2" fmla="*/ 2 w 5"/>
                <a:gd name="T3" fmla="*/ 2 h 6"/>
                <a:gd name="T4" fmla="*/ 0 w 5"/>
                <a:gd name="T5" fmla="*/ 6 h 6"/>
                <a:gd name="T6" fmla="*/ 2 w 5"/>
                <a:gd name="T7" fmla="*/ 5 h 6"/>
                <a:gd name="T8" fmla="*/ 4 w 5"/>
                <a:gd name="T9" fmla="*/ 1 h 6"/>
                <a:gd name="T10" fmla="*/ 5 w 5"/>
                <a:gd name="T11" fmla="*/ 0 h 6"/>
                <a:gd name="T12" fmla="*/ 3 w 5"/>
                <a:gd name="T13" fmla="*/ 0 h 6"/>
                <a:gd name="T14" fmla="*/ 2 w 5"/>
                <a:gd name="T15" fmla="*/ 2 h 6"/>
                <a:gd name="T16" fmla="*/ 4 w 5"/>
                <a:gd name="T17" fmla="*/ 1 h 6"/>
                <a:gd name="T18" fmla="*/ 5 w 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7" name="îṩļídè">
              <a:extLst>
                <a:ext uri="{FF2B5EF4-FFF2-40B4-BE49-F238E27FC236}">
                  <a16:creationId xmlns:a16="http://schemas.microsoft.com/office/drawing/2014/main" id="{3838B994-99F7-4A0F-AC34-6BE879793E42}"/>
                </a:ext>
              </a:extLst>
            </p:cNvPr>
            <p:cNvSpPr/>
            <p:nvPr userDrawn="1"/>
          </p:nvSpPr>
          <p:spPr bwMode="auto">
            <a:xfrm>
              <a:off x="4879402" y="1824016"/>
              <a:ext cx="164343" cy="287601"/>
            </a:xfrm>
            <a:custGeom>
              <a:avLst/>
              <a:gdLst>
                <a:gd name="T0" fmla="*/ 4 w 17"/>
                <a:gd name="T1" fmla="*/ 26 h 30"/>
                <a:gd name="T2" fmla="*/ 3 w 17"/>
                <a:gd name="T3" fmla="*/ 26 h 30"/>
                <a:gd name="T4" fmla="*/ 2 w 17"/>
                <a:gd name="T5" fmla="*/ 26 h 30"/>
                <a:gd name="T6" fmla="*/ 0 w 17"/>
                <a:gd name="T7" fmla="*/ 30 h 30"/>
                <a:gd name="T8" fmla="*/ 1 w 17"/>
                <a:gd name="T9" fmla="*/ 30 h 30"/>
                <a:gd name="T10" fmla="*/ 2 w 17"/>
                <a:gd name="T11" fmla="*/ 29 h 30"/>
                <a:gd name="T12" fmla="*/ 4 w 17"/>
                <a:gd name="T13" fmla="*/ 26 h 30"/>
                <a:gd name="T14" fmla="*/ 16 w 17"/>
                <a:gd name="T15" fmla="*/ 0 h 30"/>
                <a:gd name="T16" fmla="*/ 9 w 17"/>
                <a:gd name="T17" fmla="*/ 13 h 30"/>
                <a:gd name="T18" fmla="*/ 10 w 17"/>
                <a:gd name="T19" fmla="*/ 14 h 30"/>
                <a:gd name="T20" fmla="*/ 17 w 17"/>
                <a:gd name="T21" fmla="*/ 0 h 30"/>
                <a:gd name="T22" fmla="*/ 16 w 17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30">
                  <a:moveTo>
                    <a:pt x="4" y="26"/>
                  </a:move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2" y="26"/>
                    <a:pt x="2" y="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1" y="30"/>
                    <a:pt x="2" y="30"/>
                    <a:pt x="2" y="29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16" y="0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8" name="iSḷîḋe">
              <a:extLst>
                <a:ext uri="{FF2B5EF4-FFF2-40B4-BE49-F238E27FC236}">
                  <a16:creationId xmlns:a16="http://schemas.microsoft.com/office/drawing/2014/main" id="{79939A0F-60DF-450E-BA7A-D5F017802F11}"/>
                </a:ext>
              </a:extLst>
            </p:cNvPr>
            <p:cNvSpPr/>
            <p:nvPr userDrawn="1"/>
          </p:nvSpPr>
          <p:spPr bwMode="auto">
            <a:xfrm>
              <a:off x="4263114" y="2180094"/>
              <a:ext cx="598027" cy="1109320"/>
            </a:xfrm>
            <a:custGeom>
              <a:avLst/>
              <a:gdLst>
                <a:gd name="T0" fmla="*/ 39 w 63"/>
                <a:gd name="T1" fmla="*/ 43 h 117"/>
                <a:gd name="T2" fmla="*/ 0 w 63"/>
                <a:gd name="T3" fmla="*/ 117 h 117"/>
                <a:gd name="T4" fmla="*/ 0 w 63"/>
                <a:gd name="T5" fmla="*/ 117 h 117"/>
                <a:gd name="T6" fmla="*/ 40 w 63"/>
                <a:gd name="T7" fmla="*/ 43 h 117"/>
                <a:gd name="T8" fmla="*/ 39 w 63"/>
                <a:gd name="T9" fmla="*/ 43 h 117"/>
                <a:gd name="T10" fmla="*/ 63 w 63"/>
                <a:gd name="T11" fmla="*/ 0 h 117"/>
                <a:gd name="T12" fmla="*/ 61 w 63"/>
                <a:gd name="T13" fmla="*/ 0 h 117"/>
                <a:gd name="T14" fmla="*/ 53 w 63"/>
                <a:gd name="T15" fmla="*/ 16 h 117"/>
                <a:gd name="T16" fmla="*/ 54 w 63"/>
                <a:gd name="T17" fmla="*/ 17 h 117"/>
                <a:gd name="T18" fmla="*/ 62 w 63"/>
                <a:gd name="T19" fmla="*/ 2 h 117"/>
                <a:gd name="T20" fmla="*/ 63 w 63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117">
                  <a:moveTo>
                    <a:pt x="39" y="43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3"/>
                    <a:pt x="39" y="43"/>
                    <a:pt x="39" y="43"/>
                  </a:cubicBezTo>
                  <a:moveTo>
                    <a:pt x="63" y="0"/>
                  </a:moveTo>
                  <a:cubicBezTo>
                    <a:pt x="62" y="0"/>
                    <a:pt x="62" y="0"/>
                    <a:pt x="61" y="0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4" y="17"/>
                    <a:pt x="54" y="17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69" name="í$ḻiḑè">
              <a:extLst>
                <a:ext uri="{FF2B5EF4-FFF2-40B4-BE49-F238E27FC236}">
                  <a16:creationId xmlns:a16="http://schemas.microsoft.com/office/drawing/2014/main" id="{B2DE3412-C43F-4FCA-91A9-0B96F2D5B289}"/>
                </a:ext>
              </a:extLst>
            </p:cNvPr>
            <p:cNvSpPr/>
            <p:nvPr userDrawn="1"/>
          </p:nvSpPr>
          <p:spPr bwMode="auto">
            <a:xfrm>
              <a:off x="4642017" y="2339872"/>
              <a:ext cx="132388" cy="255646"/>
            </a:xfrm>
            <a:custGeom>
              <a:avLst/>
              <a:gdLst>
                <a:gd name="T0" fmla="*/ 14 w 14"/>
                <a:gd name="T1" fmla="*/ 0 h 27"/>
                <a:gd name="T2" fmla="*/ 0 w 14"/>
                <a:gd name="T3" fmla="*/ 26 h 27"/>
                <a:gd name="T4" fmla="*/ 0 w 14"/>
                <a:gd name="T5" fmla="*/ 27 h 27"/>
                <a:gd name="T6" fmla="*/ 6 w 14"/>
                <a:gd name="T7" fmla="*/ 15 h 27"/>
                <a:gd name="T8" fmla="*/ 6 w 14"/>
                <a:gd name="T9" fmla="*/ 15 h 27"/>
                <a:gd name="T10" fmla="*/ 6 w 14"/>
                <a:gd name="T11" fmla="*/ 15 h 27"/>
                <a:gd name="T12" fmla="*/ 14 w 14"/>
                <a:gd name="T13" fmla="*/ 0 h 27"/>
                <a:gd name="T14" fmla="*/ 14 w 14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7">
                  <a:moveTo>
                    <a:pt x="1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0" name="íśļîďe">
              <a:extLst>
                <a:ext uri="{FF2B5EF4-FFF2-40B4-BE49-F238E27FC236}">
                  <a16:creationId xmlns:a16="http://schemas.microsoft.com/office/drawing/2014/main" id="{F7C918D7-50E7-40AD-8C71-6DF1C265240A}"/>
                </a:ext>
              </a:extLst>
            </p:cNvPr>
            <p:cNvSpPr/>
            <p:nvPr userDrawn="1"/>
          </p:nvSpPr>
          <p:spPr bwMode="auto">
            <a:xfrm>
              <a:off x="4263114" y="2198354"/>
              <a:ext cx="588897" cy="1104755"/>
            </a:xfrm>
            <a:custGeom>
              <a:avLst/>
              <a:gdLst>
                <a:gd name="T0" fmla="*/ 40 w 62"/>
                <a:gd name="T1" fmla="*/ 41 h 116"/>
                <a:gd name="T2" fmla="*/ 0 w 62"/>
                <a:gd name="T3" fmla="*/ 115 h 116"/>
                <a:gd name="T4" fmla="*/ 1 w 62"/>
                <a:gd name="T5" fmla="*/ 116 h 116"/>
                <a:gd name="T6" fmla="*/ 1 w 62"/>
                <a:gd name="T7" fmla="*/ 116 h 116"/>
                <a:gd name="T8" fmla="*/ 40 w 62"/>
                <a:gd name="T9" fmla="*/ 42 h 116"/>
                <a:gd name="T10" fmla="*/ 40 w 62"/>
                <a:gd name="T11" fmla="*/ 41 h 116"/>
                <a:gd name="T12" fmla="*/ 46 w 62"/>
                <a:gd name="T13" fmla="*/ 30 h 116"/>
                <a:gd name="T14" fmla="*/ 46 w 62"/>
                <a:gd name="T15" fmla="*/ 30 h 116"/>
                <a:gd name="T16" fmla="*/ 46 w 62"/>
                <a:gd name="T17" fmla="*/ 30 h 116"/>
                <a:gd name="T18" fmla="*/ 46 w 62"/>
                <a:gd name="T19" fmla="*/ 30 h 116"/>
                <a:gd name="T20" fmla="*/ 62 w 62"/>
                <a:gd name="T21" fmla="*/ 0 h 116"/>
                <a:gd name="T22" fmla="*/ 54 w 62"/>
                <a:gd name="T23" fmla="*/ 15 h 116"/>
                <a:gd name="T24" fmla="*/ 54 w 62"/>
                <a:gd name="T25" fmla="*/ 15 h 116"/>
                <a:gd name="T26" fmla="*/ 62 w 62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16">
                  <a:moveTo>
                    <a:pt x="40" y="41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1"/>
                  </a:cubicBezTo>
                  <a:moveTo>
                    <a:pt x="46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moveTo>
                    <a:pt x="62" y="0"/>
                  </a:move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1" name="iṧḷidê">
              <a:extLst>
                <a:ext uri="{FF2B5EF4-FFF2-40B4-BE49-F238E27FC236}">
                  <a16:creationId xmlns:a16="http://schemas.microsoft.com/office/drawing/2014/main" id="{FF5E7ED8-72DF-4875-BB73-746DAF08A2A0}"/>
                </a:ext>
              </a:extLst>
            </p:cNvPr>
            <p:cNvSpPr/>
            <p:nvPr userDrawn="1"/>
          </p:nvSpPr>
          <p:spPr bwMode="auto">
            <a:xfrm>
              <a:off x="4272245" y="33031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2" name="ïṧļiḍè">
              <a:extLst>
                <a:ext uri="{FF2B5EF4-FFF2-40B4-BE49-F238E27FC236}">
                  <a16:creationId xmlns:a16="http://schemas.microsoft.com/office/drawing/2014/main" id="{B046EB29-331F-4CD2-9C2A-AFC15D5ECEDB}"/>
                </a:ext>
              </a:extLst>
            </p:cNvPr>
            <p:cNvSpPr/>
            <p:nvPr userDrawn="1"/>
          </p:nvSpPr>
          <p:spPr bwMode="auto">
            <a:xfrm>
              <a:off x="5376998" y="1294464"/>
              <a:ext cx="607158" cy="835414"/>
            </a:xfrm>
            <a:custGeom>
              <a:avLst/>
              <a:gdLst>
                <a:gd name="T0" fmla="*/ 50 w 64"/>
                <a:gd name="T1" fmla="*/ 69 h 88"/>
                <a:gd name="T2" fmla="*/ 50 w 64"/>
                <a:gd name="T3" fmla="*/ 69 h 88"/>
                <a:gd name="T4" fmla="*/ 64 w 64"/>
                <a:gd name="T5" fmla="*/ 88 h 88"/>
                <a:gd name="T6" fmla="*/ 64 w 64"/>
                <a:gd name="T7" fmla="*/ 88 h 88"/>
                <a:gd name="T8" fmla="*/ 50 w 64"/>
                <a:gd name="T9" fmla="*/ 69 h 88"/>
                <a:gd name="T10" fmla="*/ 4 w 64"/>
                <a:gd name="T11" fmla="*/ 7 h 88"/>
                <a:gd name="T12" fmla="*/ 16 w 64"/>
                <a:gd name="T13" fmla="*/ 23 h 88"/>
                <a:gd name="T14" fmla="*/ 17 w 64"/>
                <a:gd name="T15" fmla="*/ 23 h 88"/>
                <a:gd name="T16" fmla="*/ 9 w 64"/>
                <a:gd name="T17" fmla="*/ 11 h 88"/>
                <a:gd name="T18" fmla="*/ 4 w 64"/>
                <a:gd name="T19" fmla="*/ 7 h 88"/>
                <a:gd name="T20" fmla="*/ 0 w 64"/>
                <a:gd name="T21" fmla="*/ 0 h 88"/>
                <a:gd name="T22" fmla="*/ 0 w 64"/>
                <a:gd name="T23" fmla="*/ 1 h 88"/>
                <a:gd name="T24" fmla="*/ 0 w 64"/>
                <a:gd name="T25" fmla="*/ 1 h 88"/>
                <a:gd name="T26" fmla="*/ 5 w 64"/>
                <a:gd name="T27" fmla="*/ 6 h 88"/>
                <a:gd name="T28" fmla="*/ 1 w 64"/>
                <a:gd name="T29" fmla="*/ 1 h 88"/>
                <a:gd name="T30" fmla="*/ 1 w 64"/>
                <a:gd name="T31" fmla="*/ 0 h 88"/>
                <a:gd name="T32" fmla="*/ 0 w 64"/>
                <a:gd name="T3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88">
                  <a:moveTo>
                    <a:pt x="50" y="69"/>
                  </a:moveTo>
                  <a:cubicBezTo>
                    <a:pt x="50" y="69"/>
                    <a:pt x="50" y="69"/>
                    <a:pt x="50" y="69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0" y="69"/>
                    <a:pt x="50" y="69"/>
                    <a:pt x="50" y="69"/>
                  </a:cubicBezTo>
                  <a:moveTo>
                    <a:pt x="4" y="7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7"/>
                    <a:pt x="4" y="7"/>
                    <a:pt x="4" y="7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3" name="iṩļíḋe">
              <a:extLst>
                <a:ext uri="{FF2B5EF4-FFF2-40B4-BE49-F238E27FC236}">
                  <a16:creationId xmlns:a16="http://schemas.microsoft.com/office/drawing/2014/main" id="{ABFD48F2-6A13-47F6-AFEF-B92E8D9D0DF8}"/>
                </a:ext>
              </a:extLst>
            </p:cNvPr>
            <p:cNvSpPr/>
            <p:nvPr userDrawn="1"/>
          </p:nvSpPr>
          <p:spPr bwMode="auto">
            <a:xfrm>
              <a:off x="5527646" y="1513589"/>
              <a:ext cx="324122" cy="438250"/>
            </a:xfrm>
            <a:custGeom>
              <a:avLst/>
              <a:gdLst>
                <a:gd name="T0" fmla="*/ 1 w 34"/>
                <a:gd name="T1" fmla="*/ 0 h 46"/>
                <a:gd name="T2" fmla="*/ 0 w 34"/>
                <a:gd name="T3" fmla="*/ 0 h 46"/>
                <a:gd name="T4" fmla="*/ 3 w 34"/>
                <a:gd name="T5" fmla="*/ 5 h 46"/>
                <a:gd name="T6" fmla="*/ 34 w 34"/>
                <a:gd name="T7" fmla="*/ 46 h 46"/>
                <a:gd name="T8" fmla="*/ 34 w 34"/>
                <a:gd name="T9" fmla="*/ 46 h 46"/>
                <a:gd name="T10" fmla="*/ 1 w 3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6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4" name="í$ḷide">
              <a:extLst>
                <a:ext uri="{FF2B5EF4-FFF2-40B4-BE49-F238E27FC236}">
                  <a16:creationId xmlns:a16="http://schemas.microsoft.com/office/drawing/2014/main" id="{E3BC2A90-83D8-4AF8-9DEF-3E91067BCD3B}"/>
                </a:ext>
              </a:extLst>
            </p:cNvPr>
            <p:cNvSpPr/>
            <p:nvPr userDrawn="1"/>
          </p:nvSpPr>
          <p:spPr bwMode="auto">
            <a:xfrm>
              <a:off x="5842637" y="1951838"/>
              <a:ext cx="141518" cy="187169"/>
            </a:xfrm>
            <a:custGeom>
              <a:avLst/>
              <a:gdLst>
                <a:gd name="T0" fmla="*/ 1 w 15"/>
                <a:gd name="T1" fmla="*/ 0 h 20"/>
                <a:gd name="T2" fmla="*/ 0 w 15"/>
                <a:gd name="T3" fmla="*/ 0 h 20"/>
                <a:gd name="T4" fmla="*/ 14 w 15"/>
                <a:gd name="T5" fmla="*/ 20 h 20"/>
                <a:gd name="T6" fmla="*/ 15 w 15"/>
                <a:gd name="T7" fmla="*/ 19 h 20"/>
                <a:gd name="T8" fmla="*/ 15 w 15"/>
                <a:gd name="T9" fmla="*/ 19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5" name="îš1ïde">
              <a:extLst>
                <a:ext uri="{FF2B5EF4-FFF2-40B4-BE49-F238E27FC236}">
                  <a16:creationId xmlns:a16="http://schemas.microsoft.com/office/drawing/2014/main" id="{AA141B8C-59B7-4961-BF47-7BBB6B82F21E}"/>
                </a:ext>
              </a:extLst>
            </p:cNvPr>
            <p:cNvSpPr/>
            <p:nvPr userDrawn="1"/>
          </p:nvSpPr>
          <p:spPr bwMode="auto">
            <a:xfrm>
              <a:off x="5555036" y="1559240"/>
              <a:ext cx="296731" cy="392599"/>
            </a:xfrm>
            <a:custGeom>
              <a:avLst/>
              <a:gdLst>
                <a:gd name="T0" fmla="*/ 0 w 31"/>
                <a:gd name="T1" fmla="*/ 0 h 41"/>
                <a:gd name="T2" fmla="*/ 30 w 31"/>
                <a:gd name="T3" fmla="*/ 41 h 41"/>
                <a:gd name="T4" fmla="*/ 31 w 31"/>
                <a:gd name="T5" fmla="*/ 41 h 41"/>
                <a:gd name="T6" fmla="*/ 0 w 3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41"/>
                    <a:pt x="31" y="4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6" name="işļídè">
              <a:extLst>
                <a:ext uri="{FF2B5EF4-FFF2-40B4-BE49-F238E27FC236}">
                  <a16:creationId xmlns:a16="http://schemas.microsoft.com/office/drawing/2014/main" id="{6DB2B9D6-DD1A-4D0B-AC0C-0926AD114EFC}"/>
                </a:ext>
              </a:extLst>
            </p:cNvPr>
            <p:cNvSpPr/>
            <p:nvPr userDrawn="1"/>
          </p:nvSpPr>
          <p:spPr bwMode="auto">
            <a:xfrm>
              <a:off x="5376998" y="1303594"/>
              <a:ext cx="86737" cy="95867"/>
            </a:xfrm>
            <a:custGeom>
              <a:avLst/>
              <a:gdLst>
                <a:gd name="T0" fmla="*/ 0 w 19"/>
                <a:gd name="T1" fmla="*/ 0 h 21"/>
                <a:gd name="T2" fmla="*/ 8 w 19"/>
                <a:gd name="T3" fmla="*/ 12 h 21"/>
                <a:gd name="T4" fmla="*/ 19 w 19"/>
                <a:gd name="T5" fmla="*/ 21 h 21"/>
                <a:gd name="T6" fmla="*/ 10 w 19"/>
                <a:gd name="T7" fmla="*/ 10 h 21"/>
                <a:gd name="T8" fmla="*/ 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8" y="12"/>
                  </a:lnTo>
                  <a:lnTo>
                    <a:pt x="19" y="21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7" name="îšḻïḓé">
              <a:extLst>
                <a:ext uri="{FF2B5EF4-FFF2-40B4-BE49-F238E27FC236}">
                  <a16:creationId xmlns:a16="http://schemas.microsoft.com/office/drawing/2014/main" id="{4C4B0D22-D661-4341-9B1B-29792A9C3CB4}"/>
                </a:ext>
              </a:extLst>
            </p:cNvPr>
            <p:cNvSpPr/>
            <p:nvPr userDrawn="1"/>
          </p:nvSpPr>
          <p:spPr bwMode="auto">
            <a:xfrm>
              <a:off x="5376998" y="1303594"/>
              <a:ext cx="86737" cy="95867"/>
            </a:xfrm>
            <a:custGeom>
              <a:avLst/>
              <a:gdLst>
                <a:gd name="T0" fmla="*/ 0 w 19"/>
                <a:gd name="T1" fmla="*/ 0 h 21"/>
                <a:gd name="T2" fmla="*/ 8 w 19"/>
                <a:gd name="T3" fmla="*/ 12 h 21"/>
                <a:gd name="T4" fmla="*/ 19 w 19"/>
                <a:gd name="T5" fmla="*/ 21 h 21"/>
                <a:gd name="T6" fmla="*/ 10 w 19"/>
                <a:gd name="T7" fmla="*/ 10 h 21"/>
                <a:gd name="T8" fmla="*/ 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8" y="12"/>
                  </a:lnTo>
                  <a:lnTo>
                    <a:pt x="19" y="21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8" name="íṡḷíde">
              <a:extLst>
                <a:ext uri="{FF2B5EF4-FFF2-40B4-BE49-F238E27FC236}">
                  <a16:creationId xmlns:a16="http://schemas.microsoft.com/office/drawing/2014/main" id="{80B1B139-8FB6-4716-B654-491120F1126B}"/>
                </a:ext>
              </a:extLst>
            </p:cNvPr>
            <p:cNvSpPr/>
            <p:nvPr userDrawn="1"/>
          </p:nvSpPr>
          <p:spPr bwMode="auto">
            <a:xfrm>
              <a:off x="5376998" y="1285334"/>
              <a:ext cx="9130" cy="91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1 w 1"/>
                <a:gd name="T27" fmla="*/ 1 h 1"/>
                <a:gd name="T28" fmla="*/ 0 w 1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79" name="îṧ1íḋé">
              <a:extLst>
                <a:ext uri="{FF2B5EF4-FFF2-40B4-BE49-F238E27FC236}">
                  <a16:creationId xmlns:a16="http://schemas.microsoft.com/office/drawing/2014/main" id="{F2836C85-4726-4015-9A69-07563BBF3EF5}"/>
                </a:ext>
              </a:extLst>
            </p:cNvPr>
            <p:cNvSpPr/>
            <p:nvPr userDrawn="1"/>
          </p:nvSpPr>
          <p:spPr bwMode="auto">
            <a:xfrm>
              <a:off x="5367867" y="1262508"/>
              <a:ext cx="753241" cy="734981"/>
            </a:xfrm>
            <a:custGeom>
              <a:avLst/>
              <a:gdLst>
                <a:gd name="T0" fmla="*/ 64 w 79"/>
                <a:gd name="T1" fmla="*/ 62 h 77"/>
                <a:gd name="T2" fmla="*/ 63 w 79"/>
                <a:gd name="T3" fmla="*/ 63 h 77"/>
                <a:gd name="T4" fmla="*/ 78 w 79"/>
                <a:gd name="T5" fmla="*/ 77 h 77"/>
                <a:gd name="T6" fmla="*/ 79 w 79"/>
                <a:gd name="T7" fmla="*/ 76 h 77"/>
                <a:gd name="T8" fmla="*/ 77 w 79"/>
                <a:gd name="T9" fmla="*/ 74 h 77"/>
                <a:gd name="T10" fmla="*/ 76 w 79"/>
                <a:gd name="T11" fmla="*/ 74 h 77"/>
                <a:gd name="T12" fmla="*/ 75 w 79"/>
                <a:gd name="T13" fmla="*/ 74 h 77"/>
                <a:gd name="T14" fmla="*/ 76 w 79"/>
                <a:gd name="T15" fmla="*/ 73 h 77"/>
                <a:gd name="T16" fmla="*/ 64 w 79"/>
                <a:gd name="T17" fmla="*/ 62 h 77"/>
                <a:gd name="T18" fmla="*/ 2 w 79"/>
                <a:gd name="T19" fmla="*/ 3 h 77"/>
                <a:gd name="T20" fmla="*/ 2 w 79"/>
                <a:gd name="T21" fmla="*/ 4 h 77"/>
                <a:gd name="T22" fmla="*/ 25 w 79"/>
                <a:gd name="T23" fmla="*/ 25 h 77"/>
                <a:gd name="T24" fmla="*/ 27 w 79"/>
                <a:gd name="T25" fmla="*/ 25 h 77"/>
                <a:gd name="T26" fmla="*/ 4 w 79"/>
                <a:gd name="T27" fmla="*/ 4 h 77"/>
                <a:gd name="T28" fmla="*/ 2 w 79"/>
                <a:gd name="T29" fmla="*/ 3 h 77"/>
                <a:gd name="T30" fmla="*/ 0 w 79"/>
                <a:gd name="T31" fmla="*/ 0 h 77"/>
                <a:gd name="T32" fmla="*/ 0 w 79"/>
                <a:gd name="T33" fmla="*/ 0 h 77"/>
                <a:gd name="T34" fmla="*/ 1 w 79"/>
                <a:gd name="T35" fmla="*/ 1 h 77"/>
                <a:gd name="T36" fmla="*/ 1 w 79"/>
                <a:gd name="T37" fmla="*/ 2 h 77"/>
                <a:gd name="T38" fmla="*/ 1 w 79"/>
                <a:gd name="T39" fmla="*/ 2 h 77"/>
                <a:gd name="T40" fmla="*/ 3 w 79"/>
                <a:gd name="T41" fmla="*/ 2 h 77"/>
                <a:gd name="T42" fmla="*/ 0 w 79"/>
                <a:gd name="T4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77">
                  <a:moveTo>
                    <a:pt x="64" y="62"/>
                  </a:moveTo>
                  <a:cubicBezTo>
                    <a:pt x="64" y="62"/>
                    <a:pt x="64" y="63"/>
                    <a:pt x="63" y="63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5" y="74"/>
                    <a:pt x="75" y="74"/>
                  </a:cubicBezTo>
                  <a:cubicBezTo>
                    <a:pt x="75" y="74"/>
                    <a:pt x="76" y="74"/>
                    <a:pt x="76" y="73"/>
                  </a:cubicBezTo>
                  <a:cubicBezTo>
                    <a:pt x="64" y="62"/>
                    <a:pt x="64" y="62"/>
                    <a:pt x="64" y="62"/>
                  </a:cubicBezTo>
                  <a:moveTo>
                    <a:pt x="2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0" name="íSḷíḑè">
              <a:extLst>
                <a:ext uri="{FF2B5EF4-FFF2-40B4-BE49-F238E27FC236}">
                  <a16:creationId xmlns:a16="http://schemas.microsoft.com/office/drawing/2014/main" id="{D8EE2F75-4B2E-472B-AA96-6F43A94CF87B}"/>
                </a:ext>
              </a:extLst>
            </p:cNvPr>
            <p:cNvSpPr/>
            <p:nvPr userDrawn="1"/>
          </p:nvSpPr>
          <p:spPr bwMode="auto">
            <a:xfrm>
              <a:off x="5605252" y="1504458"/>
              <a:ext cx="369773" cy="360643"/>
            </a:xfrm>
            <a:custGeom>
              <a:avLst/>
              <a:gdLst>
                <a:gd name="T0" fmla="*/ 2 w 39"/>
                <a:gd name="T1" fmla="*/ 0 h 38"/>
                <a:gd name="T2" fmla="*/ 0 w 39"/>
                <a:gd name="T3" fmla="*/ 0 h 38"/>
                <a:gd name="T4" fmla="*/ 38 w 39"/>
                <a:gd name="T5" fmla="*/ 38 h 38"/>
                <a:gd name="T6" fmla="*/ 39 w 39"/>
                <a:gd name="T7" fmla="*/ 37 h 38"/>
                <a:gd name="T8" fmla="*/ 2 w 3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8"/>
                    <a:pt x="39" y="37"/>
                    <a:pt x="39" y="37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1" name="îSļîďè">
              <a:extLst>
                <a:ext uri="{FF2B5EF4-FFF2-40B4-BE49-F238E27FC236}">
                  <a16:creationId xmlns:a16="http://schemas.microsoft.com/office/drawing/2014/main" id="{8805B7AA-8949-4AA4-A178-9AB58B90766C}"/>
                </a:ext>
              </a:extLst>
            </p:cNvPr>
            <p:cNvSpPr/>
            <p:nvPr userDrawn="1"/>
          </p:nvSpPr>
          <p:spPr bwMode="auto">
            <a:xfrm>
              <a:off x="6080022" y="1960969"/>
              <a:ext cx="18260" cy="913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2" name="ïṥľiḓè">
              <a:extLst>
                <a:ext uri="{FF2B5EF4-FFF2-40B4-BE49-F238E27FC236}">
                  <a16:creationId xmlns:a16="http://schemas.microsoft.com/office/drawing/2014/main" id="{160BD53A-D4CE-4E32-91A8-B9F556BE44FF}"/>
                </a:ext>
              </a:extLst>
            </p:cNvPr>
            <p:cNvSpPr/>
            <p:nvPr userDrawn="1"/>
          </p:nvSpPr>
          <p:spPr bwMode="auto">
            <a:xfrm>
              <a:off x="6121108" y="1997489"/>
              <a:ext cx="894759" cy="867369"/>
            </a:xfrm>
            <a:custGeom>
              <a:avLst/>
              <a:gdLst>
                <a:gd name="T0" fmla="*/ 17 w 94"/>
                <a:gd name="T1" fmla="*/ 18 h 91"/>
                <a:gd name="T2" fmla="*/ 94 w 94"/>
                <a:gd name="T3" fmla="*/ 91 h 91"/>
                <a:gd name="T4" fmla="*/ 94 w 94"/>
                <a:gd name="T5" fmla="*/ 91 h 91"/>
                <a:gd name="T6" fmla="*/ 19 w 94"/>
                <a:gd name="T7" fmla="*/ 18 h 91"/>
                <a:gd name="T8" fmla="*/ 17 w 94"/>
                <a:gd name="T9" fmla="*/ 18 h 91"/>
                <a:gd name="T10" fmla="*/ 1 w 94"/>
                <a:gd name="T11" fmla="*/ 0 h 91"/>
                <a:gd name="T12" fmla="*/ 0 w 94"/>
                <a:gd name="T13" fmla="*/ 1 h 91"/>
                <a:gd name="T14" fmla="*/ 6 w 94"/>
                <a:gd name="T15" fmla="*/ 7 h 91"/>
                <a:gd name="T16" fmla="*/ 16 w 94"/>
                <a:gd name="T17" fmla="*/ 17 h 91"/>
                <a:gd name="T18" fmla="*/ 18 w 94"/>
                <a:gd name="T19" fmla="*/ 17 h 91"/>
                <a:gd name="T20" fmla="*/ 1 w 94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1">
                  <a:moveTo>
                    <a:pt x="17" y="18"/>
                  </a:moveTo>
                  <a:cubicBezTo>
                    <a:pt x="94" y="91"/>
                    <a:pt x="94" y="91"/>
                    <a:pt x="94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3" name="iṩľiḓé">
              <a:extLst>
                <a:ext uri="{FF2B5EF4-FFF2-40B4-BE49-F238E27FC236}">
                  <a16:creationId xmlns:a16="http://schemas.microsoft.com/office/drawing/2014/main" id="{ABE36B64-48DD-457F-BB71-260531DCD0E1}"/>
                </a:ext>
              </a:extLst>
            </p:cNvPr>
            <p:cNvSpPr/>
            <p:nvPr userDrawn="1"/>
          </p:nvSpPr>
          <p:spPr bwMode="auto">
            <a:xfrm>
              <a:off x="7015867" y="2864859"/>
              <a:ext cx="9130" cy="913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4" name="ísḷïḋè">
              <a:extLst>
                <a:ext uri="{FF2B5EF4-FFF2-40B4-BE49-F238E27FC236}">
                  <a16:creationId xmlns:a16="http://schemas.microsoft.com/office/drawing/2014/main" id="{2BEF9D24-74E6-4B52-8704-606FF4DE20BA}"/>
                </a:ext>
              </a:extLst>
            </p:cNvPr>
            <p:cNvSpPr/>
            <p:nvPr userDrawn="1"/>
          </p:nvSpPr>
          <p:spPr bwMode="auto">
            <a:xfrm>
              <a:off x="6271756" y="2157268"/>
              <a:ext cx="27391" cy="13695"/>
            </a:xfrm>
            <a:custGeom>
              <a:avLst/>
              <a:gdLst>
                <a:gd name="T0" fmla="*/ 0 w 6"/>
                <a:gd name="T1" fmla="*/ 0 h 3"/>
                <a:gd name="T2" fmla="*/ 2 w 6"/>
                <a:gd name="T3" fmla="*/ 3 h 3"/>
                <a:gd name="T4" fmla="*/ 6 w 6"/>
                <a:gd name="T5" fmla="*/ 3 h 3"/>
                <a:gd name="T6" fmla="*/ 4 w 6"/>
                <a:gd name="T7" fmla="*/ 0 h 3"/>
                <a:gd name="T8" fmla="*/ 0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2" y="3"/>
                  </a:lnTo>
                  <a:lnTo>
                    <a:pt x="6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5" name="ïṣḷïde">
              <a:extLst>
                <a:ext uri="{FF2B5EF4-FFF2-40B4-BE49-F238E27FC236}">
                  <a16:creationId xmlns:a16="http://schemas.microsoft.com/office/drawing/2014/main" id="{FDED978C-B55B-470A-87C1-1106F31162D2}"/>
                </a:ext>
              </a:extLst>
            </p:cNvPr>
            <p:cNvSpPr/>
            <p:nvPr userDrawn="1"/>
          </p:nvSpPr>
          <p:spPr bwMode="auto">
            <a:xfrm>
              <a:off x="6271756" y="2157268"/>
              <a:ext cx="27391" cy="13695"/>
            </a:xfrm>
            <a:custGeom>
              <a:avLst/>
              <a:gdLst>
                <a:gd name="T0" fmla="*/ 0 w 6"/>
                <a:gd name="T1" fmla="*/ 0 h 3"/>
                <a:gd name="T2" fmla="*/ 2 w 6"/>
                <a:gd name="T3" fmla="*/ 3 h 3"/>
                <a:gd name="T4" fmla="*/ 6 w 6"/>
                <a:gd name="T5" fmla="*/ 3 h 3"/>
                <a:gd name="T6" fmla="*/ 4 w 6"/>
                <a:gd name="T7" fmla="*/ 0 h 3"/>
                <a:gd name="T8" fmla="*/ 0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2" y="3"/>
                  </a:lnTo>
                  <a:lnTo>
                    <a:pt x="6" y="3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6" name="îślîdê">
              <a:extLst>
                <a:ext uri="{FF2B5EF4-FFF2-40B4-BE49-F238E27FC236}">
                  <a16:creationId xmlns:a16="http://schemas.microsoft.com/office/drawing/2014/main" id="{AE1DDECD-9C72-41F0-B279-FCFAC017765E}"/>
                </a:ext>
              </a:extLst>
            </p:cNvPr>
            <p:cNvSpPr/>
            <p:nvPr userDrawn="1"/>
          </p:nvSpPr>
          <p:spPr bwMode="auto">
            <a:xfrm>
              <a:off x="6111978" y="1988359"/>
              <a:ext cx="18260" cy="1826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7" name="ïšľíḑé">
              <a:extLst>
                <a:ext uri="{FF2B5EF4-FFF2-40B4-BE49-F238E27FC236}">
                  <a16:creationId xmlns:a16="http://schemas.microsoft.com/office/drawing/2014/main" id="{2B40F89C-C77B-4015-A85C-DA8D3523EBB0}"/>
                </a:ext>
              </a:extLst>
            </p:cNvPr>
            <p:cNvSpPr/>
            <p:nvPr userDrawn="1"/>
          </p:nvSpPr>
          <p:spPr bwMode="auto">
            <a:xfrm>
              <a:off x="6111978" y="1988359"/>
              <a:ext cx="18260" cy="1826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8" name="îṩ1ïḋê">
              <a:extLst>
                <a:ext uri="{FF2B5EF4-FFF2-40B4-BE49-F238E27FC236}">
                  <a16:creationId xmlns:a16="http://schemas.microsoft.com/office/drawing/2014/main" id="{BC816FA4-7510-4D5C-A6D4-2A323E563CCC}"/>
                </a:ext>
              </a:extLst>
            </p:cNvPr>
            <p:cNvSpPr/>
            <p:nvPr userDrawn="1"/>
          </p:nvSpPr>
          <p:spPr bwMode="auto">
            <a:xfrm>
              <a:off x="6175889" y="2065966"/>
              <a:ext cx="839977" cy="798893"/>
            </a:xfrm>
            <a:custGeom>
              <a:avLst/>
              <a:gdLst>
                <a:gd name="T0" fmla="*/ 11 w 88"/>
                <a:gd name="T1" fmla="*/ 11 h 84"/>
                <a:gd name="T2" fmla="*/ 85 w 88"/>
                <a:gd name="T3" fmla="*/ 82 h 84"/>
                <a:gd name="T4" fmla="*/ 87 w 88"/>
                <a:gd name="T5" fmla="*/ 84 h 84"/>
                <a:gd name="T6" fmla="*/ 88 w 88"/>
                <a:gd name="T7" fmla="*/ 84 h 84"/>
                <a:gd name="T8" fmla="*/ 11 w 88"/>
                <a:gd name="T9" fmla="*/ 11 h 84"/>
                <a:gd name="T10" fmla="*/ 11 w 88"/>
                <a:gd name="T11" fmla="*/ 11 h 84"/>
                <a:gd name="T12" fmla="*/ 0 w 88"/>
                <a:gd name="T13" fmla="*/ 0 h 84"/>
                <a:gd name="T14" fmla="*/ 10 w 88"/>
                <a:gd name="T15" fmla="*/ 10 h 84"/>
                <a:gd name="T16" fmla="*/ 10 w 88"/>
                <a:gd name="T17" fmla="*/ 10 h 84"/>
                <a:gd name="T18" fmla="*/ 0 w 88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4">
                  <a:moveTo>
                    <a:pt x="11" y="11"/>
                  </a:moveTo>
                  <a:cubicBezTo>
                    <a:pt x="85" y="82"/>
                    <a:pt x="85" y="82"/>
                    <a:pt x="85" y="82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8" y="84"/>
                    <a:pt x="88" y="8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moveTo>
                    <a:pt x="0" y="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89" name="ísľïdè">
              <a:extLst>
                <a:ext uri="{FF2B5EF4-FFF2-40B4-BE49-F238E27FC236}">
                  <a16:creationId xmlns:a16="http://schemas.microsoft.com/office/drawing/2014/main" id="{3EFB2156-C3B8-4994-B1FD-5336747FE730}"/>
                </a:ext>
              </a:extLst>
            </p:cNvPr>
            <p:cNvSpPr/>
            <p:nvPr userDrawn="1"/>
          </p:nvSpPr>
          <p:spPr bwMode="auto">
            <a:xfrm>
              <a:off x="7006736" y="2864859"/>
              <a:ext cx="18260" cy="9130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0" name="íṧḷíḓè">
              <a:extLst>
                <a:ext uri="{FF2B5EF4-FFF2-40B4-BE49-F238E27FC236}">
                  <a16:creationId xmlns:a16="http://schemas.microsoft.com/office/drawing/2014/main" id="{A8D308EC-9E3E-4DDE-AC04-E9055E14E903}"/>
                </a:ext>
              </a:extLst>
            </p:cNvPr>
            <p:cNvSpPr/>
            <p:nvPr userDrawn="1"/>
          </p:nvSpPr>
          <p:spPr bwMode="auto">
            <a:xfrm>
              <a:off x="6988476" y="2846598"/>
              <a:ext cx="18260" cy="18260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1" name="îSľíḑè">
              <a:extLst>
                <a:ext uri="{FF2B5EF4-FFF2-40B4-BE49-F238E27FC236}">
                  <a16:creationId xmlns:a16="http://schemas.microsoft.com/office/drawing/2014/main" id="{AABE18DC-72FF-42EC-A42E-6301947935C9}"/>
                </a:ext>
              </a:extLst>
            </p:cNvPr>
            <p:cNvSpPr/>
            <p:nvPr userDrawn="1"/>
          </p:nvSpPr>
          <p:spPr bwMode="auto">
            <a:xfrm>
              <a:off x="6997606" y="2864859"/>
              <a:ext cx="27391" cy="18260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2" name="iṥlîḍê">
              <a:extLst>
                <a:ext uri="{FF2B5EF4-FFF2-40B4-BE49-F238E27FC236}">
                  <a16:creationId xmlns:a16="http://schemas.microsoft.com/office/drawing/2014/main" id="{891F11B6-9134-4F6A-AB81-CEAB0EEC1CBF}"/>
                </a:ext>
              </a:extLst>
            </p:cNvPr>
            <p:cNvSpPr/>
            <p:nvPr userDrawn="1"/>
          </p:nvSpPr>
          <p:spPr bwMode="auto">
            <a:xfrm>
              <a:off x="6271756" y="2157268"/>
              <a:ext cx="9130" cy="1369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2 w 2"/>
                <a:gd name="T5" fmla="*/ 3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3" name="ísļíḋé">
              <a:extLst>
                <a:ext uri="{FF2B5EF4-FFF2-40B4-BE49-F238E27FC236}">
                  <a16:creationId xmlns:a16="http://schemas.microsoft.com/office/drawing/2014/main" id="{0AB8B719-BD0B-49CF-A57F-5CD8975449B0}"/>
                </a:ext>
              </a:extLst>
            </p:cNvPr>
            <p:cNvSpPr/>
            <p:nvPr userDrawn="1"/>
          </p:nvSpPr>
          <p:spPr bwMode="auto">
            <a:xfrm>
              <a:off x="6271756" y="2157268"/>
              <a:ext cx="9130" cy="1369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2 w 2"/>
                <a:gd name="T5" fmla="*/ 3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4" name="isľïḑê">
              <a:extLst>
                <a:ext uri="{FF2B5EF4-FFF2-40B4-BE49-F238E27FC236}">
                  <a16:creationId xmlns:a16="http://schemas.microsoft.com/office/drawing/2014/main" id="{A0358DEC-2949-4CA5-A091-EF21071095EB}"/>
                </a:ext>
              </a:extLst>
            </p:cNvPr>
            <p:cNvSpPr/>
            <p:nvPr userDrawn="1"/>
          </p:nvSpPr>
          <p:spPr bwMode="auto">
            <a:xfrm>
              <a:off x="5376998" y="1285334"/>
              <a:ext cx="27391" cy="18260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6 w 6"/>
                <a:gd name="T5" fmla="*/ 4 h 4"/>
                <a:gd name="T6" fmla="*/ 4 w 6"/>
                <a:gd name="T7" fmla="*/ 0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5" name="îŝlïḋè">
              <a:extLst>
                <a:ext uri="{FF2B5EF4-FFF2-40B4-BE49-F238E27FC236}">
                  <a16:creationId xmlns:a16="http://schemas.microsoft.com/office/drawing/2014/main" id="{18605BB3-0D06-4383-A266-391DBE7E3C54}"/>
                </a:ext>
              </a:extLst>
            </p:cNvPr>
            <p:cNvSpPr/>
            <p:nvPr userDrawn="1"/>
          </p:nvSpPr>
          <p:spPr bwMode="auto">
            <a:xfrm>
              <a:off x="5376998" y="1285334"/>
              <a:ext cx="27391" cy="18260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6 w 6"/>
                <a:gd name="T5" fmla="*/ 4 h 4"/>
                <a:gd name="T6" fmla="*/ 4 w 6"/>
                <a:gd name="T7" fmla="*/ 0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6" name="ïṩ1iḑé">
              <a:extLst>
                <a:ext uri="{FF2B5EF4-FFF2-40B4-BE49-F238E27FC236}">
                  <a16:creationId xmlns:a16="http://schemas.microsoft.com/office/drawing/2014/main" id="{07167C2E-38DE-46A8-8E98-43DF0677AFA1}"/>
                </a:ext>
              </a:extLst>
            </p:cNvPr>
            <p:cNvSpPr/>
            <p:nvPr userDrawn="1"/>
          </p:nvSpPr>
          <p:spPr bwMode="auto">
            <a:xfrm>
              <a:off x="5376998" y="1285334"/>
              <a:ext cx="9130" cy="1826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1 w 1"/>
                <a:gd name="T5" fmla="*/ 1 h 2"/>
                <a:gd name="T6" fmla="*/ 1 w 1"/>
                <a:gd name="T7" fmla="*/ 1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7" name="iṡḻîḓé">
              <a:extLst>
                <a:ext uri="{FF2B5EF4-FFF2-40B4-BE49-F238E27FC236}">
                  <a16:creationId xmlns:a16="http://schemas.microsoft.com/office/drawing/2014/main" id="{AF0911F6-AFF2-43D6-823D-E58FC28D8019}"/>
                </a:ext>
              </a:extLst>
            </p:cNvPr>
            <p:cNvSpPr/>
            <p:nvPr userDrawn="1"/>
          </p:nvSpPr>
          <p:spPr bwMode="auto">
            <a:xfrm>
              <a:off x="5376998" y="1285334"/>
              <a:ext cx="9130" cy="91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8" name="îŝḷîḓê">
              <a:extLst>
                <a:ext uri="{FF2B5EF4-FFF2-40B4-BE49-F238E27FC236}">
                  <a16:creationId xmlns:a16="http://schemas.microsoft.com/office/drawing/2014/main" id="{1C0FDFDE-E6EA-453A-B1A2-4EFEA90FE392}"/>
                </a:ext>
              </a:extLst>
            </p:cNvPr>
            <p:cNvSpPr/>
            <p:nvPr userDrawn="1"/>
          </p:nvSpPr>
          <p:spPr bwMode="auto">
            <a:xfrm>
              <a:off x="5367867" y="1244248"/>
              <a:ext cx="1182360" cy="155213"/>
            </a:xfrm>
            <a:custGeom>
              <a:avLst/>
              <a:gdLst>
                <a:gd name="T0" fmla="*/ 0 w 124"/>
                <a:gd name="T1" fmla="*/ 0 h 16"/>
                <a:gd name="T2" fmla="*/ 0 w 124"/>
                <a:gd name="T3" fmla="*/ 1 h 16"/>
                <a:gd name="T4" fmla="*/ 0 w 124"/>
                <a:gd name="T5" fmla="*/ 1 h 16"/>
                <a:gd name="T6" fmla="*/ 0 w 124"/>
                <a:gd name="T7" fmla="*/ 1 h 16"/>
                <a:gd name="T8" fmla="*/ 0 w 124"/>
                <a:gd name="T9" fmla="*/ 1 h 16"/>
                <a:gd name="T10" fmla="*/ 0 w 124"/>
                <a:gd name="T11" fmla="*/ 1 h 16"/>
                <a:gd name="T12" fmla="*/ 0 w 124"/>
                <a:gd name="T13" fmla="*/ 1 h 16"/>
                <a:gd name="T14" fmla="*/ 0 w 124"/>
                <a:gd name="T15" fmla="*/ 1 h 16"/>
                <a:gd name="T16" fmla="*/ 83 w 124"/>
                <a:gd name="T17" fmla="*/ 12 h 16"/>
                <a:gd name="T18" fmla="*/ 124 w 124"/>
                <a:gd name="T19" fmla="*/ 16 h 16"/>
                <a:gd name="T20" fmla="*/ 124 w 124"/>
                <a:gd name="T21" fmla="*/ 16 h 16"/>
                <a:gd name="T22" fmla="*/ 0 w 124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99" name="ï$ļiḋé">
              <a:extLst>
                <a:ext uri="{FF2B5EF4-FFF2-40B4-BE49-F238E27FC236}">
                  <a16:creationId xmlns:a16="http://schemas.microsoft.com/office/drawing/2014/main" id="{A3D3343A-0D2B-40F2-87DC-B37C4A2D2E76}"/>
                </a:ext>
              </a:extLst>
            </p:cNvPr>
            <p:cNvSpPr/>
            <p:nvPr userDrawn="1"/>
          </p:nvSpPr>
          <p:spPr bwMode="auto">
            <a:xfrm>
              <a:off x="6157629" y="1358375"/>
              <a:ext cx="392598" cy="59346"/>
            </a:xfrm>
            <a:custGeom>
              <a:avLst/>
              <a:gdLst>
                <a:gd name="T0" fmla="*/ 0 w 41"/>
                <a:gd name="T1" fmla="*/ 0 h 6"/>
                <a:gd name="T2" fmla="*/ 41 w 41"/>
                <a:gd name="T3" fmla="*/ 6 h 6"/>
                <a:gd name="T4" fmla="*/ 40 w 41"/>
                <a:gd name="T5" fmla="*/ 5 h 6"/>
                <a:gd name="T6" fmla="*/ 40 w 41"/>
                <a:gd name="T7" fmla="*/ 5 h 6"/>
                <a:gd name="T8" fmla="*/ 40 w 41"/>
                <a:gd name="T9" fmla="*/ 5 h 6"/>
                <a:gd name="T10" fmla="*/ 40 w 41"/>
                <a:gd name="T11" fmla="*/ 5 h 6"/>
                <a:gd name="T12" fmla="*/ 40 w 41"/>
                <a:gd name="T13" fmla="*/ 5 h 6"/>
                <a:gd name="T14" fmla="*/ 40 w 41"/>
                <a:gd name="T15" fmla="*/ 5 h 6"/>
                <a:gd name="T16" fmla="*/ 40 w 41"/>
                <a:gd name="T17" fmla="*/ 5 h 6"/>
                <a:gd name="T18" fmla="*/ 40 w 41"/>
                <a:gd name="T19" fmla="*/ 5 h 6"/>
                <a:gd name="T20" fmla="*/ 40 w 41"/>
                <a:gd name="T21" fmla="*/ 5 h 6"/>
                <a:gd name="T22" fmla="*/ 40 w 41"/>
                <a:gd name="T23" fmla="*/ 5 h 6"/>
                <a:gd name="T24" fmla="*/ 40 w 41"/>
                <a:gd name="T25" fmla="*/ 5 h 6"/>
                <a:gd name="T26" fmla="*/ 40 w 41"/>
                <a:gd name="T27" fmla="*/ 5 h 6"/>
                <a:gd name="T28" fmla="*/ 40 w 41"/>
                <a:gd name="T29" fmla="*/ 5 h 6"/>
                <a:gd name="T30" fmla="*/ 41 w 41"/>
                <a:gd name="T31" fmla="*/ 4 h 6"/>
                <a:gd name="T32" fmla="*/ 0 w 41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">
                  <a:moveTo>
                    <a:pt x="0" y="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1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0" name="ïšľîḓê">
              <a:extLst>
                <a:ext uri="{FF2B5EF4-FFF2-40B4-BE49-F238E27FC236}">
                  <a16:creationId xmlns:a16="http://schemas.microsoft.com/office/drawing/2014/main" id="{6545D934-EBC3-451F-B51F-FA68F99C09CE}"/>
                </a:ext>
              </a:extLst>
            </p:cNvPr>
            <p:cNvSpPr/>
            <p:nvPr userDrawn="1"/>
          </p:nvSpPr>
          <p:spPr bwMode="auto">
            <a:xfrm>
              <a:off x="4317895" y="3549624"/>
              <a:ext cx="570637" cy="1693653"/>
            </a:xfrm>
            <a:custGeom>
              <a:avLst/>
              <a:gdLst>
                <a:gd name="T0" fmla="*/ 22 w 60"/>
                <a:gd name="T1" fmla="*/ 67 h 178"/>
                <a:gd name="T2" fmla="*/ 59 w 60"/>
                <a:gd name="T3" fmla="*/ 178 h 178"/>
                <a:gd name="T4" fmla="*/ 60 w 60"/>
                <a:gd name="T5" fmla="*/ 178 h 178"/>
                <a:gd name="T6" fmla="*/ 60 w 60"/>
                <a:gd name="T7" fmla="*/ 178 h 178"/>
                <a:gd name="T8" fmla="*/ 24 w 60"/>
                <a:gd name="T9" fmla="*/ 69 h 178"/>
                <a:gd name="T10" fmla="*/ 22 w 60"/>
                <a:gd name="T11" fmla="*/ 67 h 178"/>
                <a:gd name="T12" fmla="*/ 13 w 60"/>
                <a:gd name="T13" fmla="*/ 33 h 178"/>
                <a:gd name="T14" fmla="*/ 12 w 60"/>
                <a:gd name="T15" fmla="*/ 36 h 178"/>
                <a:gd name="T16" fmla="*/ 17 w 60"/>
                <a:gd name="T17" fmla="*/ 50 h 178"/>
                <a:gd name="T18" fmla="*/ 18 w 60"/>
                <a:gd name="T19" fmla="*/ 50 h 178"/>
                <a:gd name="T20" fmla="*/ 13 w 60"/>
                <a:gd name="T21" fmla="*/ 33 h 178"/>
                <a:gd name="T22" fmla="*/ 3 w 60"/>
                <a:gd name="T23" fmla="*/ 3 h 178"/>
                <a:gd name="T24" fmla="*/ 2 w 60"/>
                <a:gd name="T25" fmla="*/ 4 h 178"/>
                <a:gd name="T26" fmla="*/ 2 w 60"/>
                <a:gd name="T27" fmla="*/ 4 h 178"/>
                <a:gd name="T28" fmla="*/ 10 w 60"/>
                <a:gd name="T29" fmla="*/ 30 h 178"/>
                <a:gd name="T30" fmla="*/ 12 w 60"/>
                <a:gd name="T31" fmla="*/ 31 h 178"/>
                <a:gd name="T32" fmla="*/ 3 w 60"/>
                <a:gd name="T33" fmla="*/ 3 h 178"/>
                <a:gd name="T34" fmla="*/ 2 w 60"/>
                <a:gd name="T35" fmla="*/ 0 h 178"/>
                <a:gd name="T36" fmla="*/ 0 w 60"/>
                <a:gd name="T37" fmla="*/ 0 h 178"/>
                <a:gd name="T38" fmla="*/ 0 w 60"/>
                <a:gd name="T39" fmla="*/ 0 h 178"/>
                <a:gd name="T40" fmla="*/ 1 w 60"/>
                <a:gd name="T41" fmla="*/ 2 h 178"/>
                <a:gd name="T42" fmla="*/ 3 w 60"/>
                <a:gd name="T43" fmla="*/ 3 h 178"/>
                <a:gd name="T44" fmla="*/ 2 w 60"/>
                <a:gd name="T4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178">
                  <a:moveTo>
                    <a:pt x="22" y="67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59" y="178"/>
                    <a:pt x="60" y="178"/>
                    <a:pt x="60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3" y="68"/>
                    <a:pt x="22" y="67"/>
                  </a:cubicBezTo>
                  <a:moveTo>
                    <a:pt x="13" y="33"/>
                  </a:moveTo>
                  <a:cubicBezTo>
                    <a:pt x="12" y="34"/>
                    <a:pt x="12" y="35"/>
                    <a:pt x="12" y="3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13" y="33"/>
                    <a:pt x="13" y="33"/>
                    <a:pt x="13" y="33"/>
                  </a:cubicBezTo>
                  <a:moveTo>
                    <a:pt x="3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1"/>
                    <a:pt x="12" y="31"/>
                    <a:pt x="12" y="31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1" name="íśľïḑê">
              <a:extLst>
                <a:ext uri="{FF2B5EF4-FFF2-40B4-BE49-F238E27FC236}">
                  <a16:creationId xmlns:a16="http://schemas.microsoft.com/office/drawing/2014/main" id="{CD32B46D-5F06-421D-8849-2607DA32C02A}"/>
                </a:ext>
              </a:extLst>
            </p:cNvPr>
            <p:cNvSpPr/>
            <p:nvPr userDrawn="1"/>
          </p:nvSpPr>
          <p:spPr bwMode="auto">
            <a:xfrm>
              <a:off x="4263114" y="3348760"/>
              <a:ext cx="283036" cy="858239"/>
            </a:xfrm>
            <a:custGeom>
              <a:avLst/>
              <a:gdLst>
                <a:gd name="T0" fmla="*/ 24 w 30"/>
                <a:gd name="T1" fmla="*/ 71 h 90"/>
                <a:gd name="T2" fmla="*/ 23 w 30"/>
                <a:gd name="T3" fmla="*/ 71 h 90"/>
                <a:gd name="T4" fmla="*/ 28 w 30"/>
                <a:gd name="T5" fmla="*/ 88 h 90"/>
                <a:gd name="T6" fmla="*/ 30 w 30"/>
                <a:gd name="T7" fmla="*/ 90 h 90"/>
                <a:gd name="T8" fmla="*/ 24 w 30"/>
                <a:gd name="T9" fmla="*/ 71 h 90"/>
                <a:gd name="T10" fmla="*/ 16 w 30"/>
                <a:gd name="T11" fmla="*/ 51 h 90"/>
                <a:gd name="T12" fmla="*/ 18 w 30"/>
                <a:gd name="T13" fmla="*/ 57 h 90"/>
                <a:gd name="T14" fmla="*/ 19 w 30"/>
                <a:gd name="T15" fmla="*/ 54 h 90"/>
                <a:gd name="T16" fmla="*/ 18 w 30"/>
                <a:gd name="T17" fmla="*/ 52 h 90"/>
                <a:gd name="T18" fmla="*/ 16 w 30"/>
                <a:gd name="T19" fmla="*/ 51 h 90"/>
                <a:gd name="T20" fmla="*/ 7 w 30"/>
                <a:gd name="T21" fmla="*/ 23 h 90"/>
                <a:gd name="T22" fmla="*/ 8 w 30"/>
                <a:gd name="T23" fmla="*/ 25 h 90"/>
                <a:gd name="T24" fmla="*/ 8 w 30"/>
                <a:gd name="T25" fmla="*/ 25 h 90"/>
                <a:gd name="T26" fmla="*/ 9 w 30"/>
                <a:gd name="T27" fmla="*/ 24 h 90"/>
                <a:gd name="T28" fmla="*/ 9 w 30"/>
                <a:gd name="T29" fmla="*/ 24 h 90"/>
                <a:gd name="T30" fmla="*/ 7 w 30"/>
                <a:gd name="T31" fmla="*/ 23 h 90"/>
                <a:gd name="T32" fmla="*/ 1 w 30"/>
                <a:gd name="T33" fmla="*/ 0 h 90"/>
                <a:gd name="T34" fmla="*/ 0 w 30"/>
                <a:gd name="T35" fmla="*/ 0 h 90"/>
                <a:gd name="T36" fmla="*/ 0 w 30"/>
                <a:gd name="T37" fmla="*/ 0 h 90"/>
                <a:gd name="T38" fmla="*/ 6 w 30"/>
                <a:gd name="T39" fmla="*/ 21 h 90"/>
                <a:gd name="T40" fmla="*/ 6 w 30"/>
                <a:gd name="T41" fmla="*/ 21 h 90"/>
                <a:gd name="T42" fmla="*/ 8 w 30"/>
                <a:gd name="T43" fmla="*/ 21 h 90"/>
                <a:gd name="T44" fmla="*/ 1 w 30"/>
                <a:gd name="T45" fmla="*/ 0 h 90"/>
                <a:gd name="T46" fmla="*/ 1 w 30"/>
                <a:gd name="T4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90">
                  <a:moveTo>
                    <a:pt x="24" y="71"/>
                  </a:moveTo>
                  <a:cubicBezTo>
                    <a:pt x="24" y="71"/>
                    <a:pt x="23" y="71"/>
                    <a:pt x="23" y="71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9" y="89"/>
                    <a:pt x="30" y="89"/>
                    <a:pt x="30" y="90"/>
                  </a:cubicBezTo>
                  <a:cubicBezTo>
                    <a:pt x="24" y="71"/>
                    <a:pt x="24" y="71"/>
                    <a:pt x="24" y="71"/>
                  </a:cubicBezTo>
                  <a:moveTo>
                    <a:pt x="16" y="51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18" y="56"/>
                    <a:pt x="18" y="55"/>
                    <a:pt x="19" y="54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7" y="52"/>
                    <a:pt x="16" y="51"/>
                  </a:cubicBezTo>
                  <a:moveTo>
                    <a:pt x="7" y="23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3"/>
                    <a:pt x="8" y="23"/>
                    <a:pt x="7" y="23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2" name="îsľïḋê">
              <a:extLst>
                <a:ext uri="{FF2B5EF4-FFF2-40B4-BE49-F238E27FC236}">
                  <a16:creationId xmlns:a16="http://schemas.microsoft.com/office/drawing/2014/main" id="{659E1F3A-1BFC-42B7-A860-353A70D5A484}"/>
                </a:ext>
              </a:extLst>
            </p:cNvPr>
            <p:cNvSpPr/>
            <p:nvPr userDrawn="1"/>
          </p:nvSpPr>
          <p:spPr bwMode="auto">
            <a:xfrm>
              <a:off x="4272245" y="33487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3" name="ïṩľîḋê">
              <a:extLst>
                <a:ext uri="{FF2B5EF4-FFF2-40B4-BE49-F238E27FC236}">
                  <a16:creationId xmlns:a16="http://schemas.microsoft.com/office/drawing/2014/main" id="{8D1C3EE7-FFE7-4241-9118-38757857857B}"/>
                </a:ext>
              </a:extLst>
            </p:cNvPr>
            <p:cNvSpPr/>
            <p:nvPr userDrawn="1"/>
          </p:nvSpPr>
          <p:spPr bwMode="auto">
            <a:xfrm>
              <a:off x="5746770" y="4444384"/>
              <a:ext cx="1182360" cy="483901"/>
            </a:xfrm>
            <a:custGeom>
              <a:avLst/>
              <a:gdLst>
                <a:gd name="T0" fmla="*/ 0 w 124"/>
                <a:gd name="T1" fmla="*/ 50 h 51"/>
                <a:gd name="T2" fmla="*/ 0 w 124"/>
                <a:gd name="T3" fmla="*/ 50 h 51"/>
                <a:gd name="T4" fmla="*/ 0 w 124"/>
                <a:gd name="T5" fmla="*/ 51 h 51"/>
                <a:gd name="T6" fmla="*/ 0 w 124"/>
                <a:gd name="T7" fmla="*/ 51 h 51"/>
                <a:gd name="T8" fmla="*/ 0 w 124"/>
                <a:gd name="T9" fmla="*/ 50 h 51"/>
                <a:gd name="T10" fmla="*/ 124 w 124"/>
                <a:gd name="T11" fmla="*/ 0 h 51"/>
                <a:gd name="T12" fmla="*/ 21 w 124"/>
                <a:gd name="T13" fmla="*/ 42 h 51"/>
                <a:gd name="T14" fmla="*/ 21 w 124"/>
                <a:gd name="T15" fmla="*/ 42 h 51"/>
                <a:gd name="T16" fmla="*/ 124 w 124"/>
                <a:gd name="T17" fmla="*/ 0 h 51"/>
                <a:gd name="T18" fmla="*/ 124 w 124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51">
                  <a:moveTo>
                    <a:pt x="0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0"/>
                    <a:pt x="0" y="50"/>
                  </a:cubicBezTo>
                  <a:moveTo>
                    <a:pt x="124" y="0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4" name="is1iďe">
              <a:extLst>
                <a:ext uri="{FF2B5EF4-FFF2-40B4-BE49-F238E27FC236}">
                  <a16:creationId xmlns:a16="http://schemas.microsoft.com/office/drawing/2014/main" id="{65DD0BDE-FD7A-46E5-84E1-BB71E5326DBB}"/>
                </a:ext>
              </a:extLst>
            </p:cNvPr>
            <p:cNvSpPr/>
            <p:nvPr userDrawn="1"/>
          </p:nvSpPr>
          <p:spPr bwMode="auto">
            <a:xfrm>
              <a:off x="5682859" y="4841548"/>
              <a:ext cx="264776" cy="114128"/>
            </a:xfrm>
            <a:custGeom>
              <a:avLst/>
              <a:gdLst>
                <a:gd name="T0" fmla="*/ 0 w 28"/>
                <a:gd name="T1" fmla="*/ 12 h 12"/>
                <a:gd name="T2" fmla="*/ 0 w 28"/>
                <a:gd name="T3" fmla="*/ 12 h 12"/>
                <a:gd name="T4" fmla="*/ 0 w 28"/>
                <a:gd name="T5" fmla="*/ 12 h 12"/>
                <a:gd name="T6" fmla="*/ 0 w 28"/>
                <a:gd name="T7" fmla="*/ 12 h 12"/>
                <a:gd name="T8" fmla="*/ 7 w 28"/>
                <a:gd name="T9" fmla="*/ 8 h 12"/>
                <a:gd name="T10" fmla="*/ 1 w 28"/>
                <a:gd name="T11" fmla="*/ 11 h 12"/>
                <a:gd name="T12" fmla="*/ 3 w 28"/>
                <a:gd name="T13" fmla="*/ 10 h 12"/>
                <a:gd name="T14" fmla="*/ 7 w 28"/>
                <a:gd name="T15" fmla="*/ 9 h 12"/>
                <a:gd name="T16" fmla="*/ 7 w 28"/>
                <a:gd name="T17" fmla="*/ 8 h 12"/>
                <a:gd name="T18" fmla="*/ 28 w 28"/>
                <a:gd name="T19" fmla="*/ 0 h 12"/>
                <a:gd name="T20" fmla="*/ 7 w 28"/>
                <a:gd name="T21" fmla="*/ 8 h 12"/>
                <a:gd name="T22" fmla="*/ 7 w 28"/>
                <a:gd name="T23" fmla="*/ 9 h 12"/>
                <a:gd name="T24" fmla="*/ 28 w 28"/>
                <a:gd name="T25" fmla="*/ 0 h 12"/>
                <a:gd name="T26" fmla="*/ 28 w 28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2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7" y="8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moveTo>
                    <a:pt x="28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5" name="ïšlîḋé">
              <a:extLst>
                <a:ext uri="{FF2B5EF4-FFF2-40B4-BE49-F238E27FC236}">
                  <a16:creationId xmlns:a16="http://schemas.microsoft.com/office/drawing/2014/main" id="{AFF10BBA-867A-46EC-A1EA-6127AE73F6A5}"/>
                </a:ext>
              </a:extLst>
            </p:cNvPr>
            <p:cNvSpPr/>
            <p:nvPr userDrawn="1"/>
          </p:nvSpPr>
          <p:spPr bwMode="auto">
            <a:xfrm>
              <a:off x="5682859" y="4937415"/>
              <a:ext cx="27391" cy="18260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1 h 2"/>
                <a:gd name="T4" fmla="*/ 0 w 3"/>
                <a:gd name="T5" fmla="*/ 1 h 2"/>
                <a:gd name="T6" fmla="*/ 0 w 3"/>
                <a:gd name="T7" fmla="*/ 2 h 2"/>
                <a:gd name="T8" fmla="*/ 0 w 3"/>
                <a:gd name="T9" fmla="*/ 2 h 2"/>
                <a:gd name="T10" fmla="*/ 0 w 3"/>
                <a:gd name="T11" fmla="*/ 2 h 2"/>
                <a:gd name="T12" fmla="*/ 0 w 3"/>
                <a:gd name="T13" fmla="*/ 2 h 2"/>
                <a:gd name="T14" fmla="*/ 0 w 3"/>
                <a:gd name="T15" fmla="*/ 2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2 h 2"/>
                <a:gd name="T22" fmla="*/ 3 w 3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6" name="iṩḷiḍè">
              <a:extLst>
                <a:ext uri="{FF2B5EF4-FFF2-40B4-BE49-F238E27FC236}">
                  <a16:creationId xmlns:a16="http://schemas.microsoft.com/office/drawing/2014/main" id="{7D4370D0-F6D6-41FD-B500-EA3FE25B4E28}"/>
                </a:ext>
              </a:extLst>
            </p:cNvPr>
            <p:cNvSpPr/>
            <p:nvPr userDrawn="1"/>
          </p:nvSpPr>
          <p:spPr bwMode="auto">
            <a:xfrm>
              <a:off x="5746770" y="4435254"/>
              <a:ext cx="1182360" cy="483901"/>
            </a:xfrm>
            <a:custGeom>
              <a:avLst/>
              <a:gdLst>
                <a:gd name="T0" fmla="*/ 0 w 124"/>
                <a:gd name="T1" fmla="*/ 51 h 51"/>
                <a:gd name="T2" fmla="*/ 0 w 124"/>
                <a:gd name="T3" fmla="*/ 51 h 51"/>
                <a:gd name="T4" fmla="*/ 0 w 124"/>
                <a:gd name="T5" fmla="*/ 51 h 51"/>
                <a:gd name="T6" fmla="*/ 0 w 124"/>
                <a:gd name="T7" fmla="*/ 51 h 51"/>
                <a:gd name="T8" fmla="*/ 0 w 124"/>
                <a:gd name="T9" fmla="*/ 51 h 51"/>
                <a:gd name="T10" fmla="*/ 123 w 124"/>
                <a:gd name="T11" fmla="*/ 0 h 51"/>
                <a:gd name="T12" fmla="*/ 21 w 124"/>
                <a:gd name="T13" fmla="*/ 42 h 51"/>
                <a:gd name="T14" fmla="*/ 21 w 124"/>
                <a:gd name="T15" fmla="*/ 43 h 51"/>
                <a:gd name="T16" fmla="*/ 124 w 124"/>
                <a:gd name="T17" fmla="*/ 1 h 51"/>
                <a:gd name="T18" fmla="*/ 124 w 124"/>
                <a:gd name="T19" fmla="*/ 1 h 51"/>
                <a:gd name="T20" fmla="*/ 123 w 124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51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moveTo>
                    <a:pt x="123" y="0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3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7" name="íṣ1ïḓé">
              <a:extLst>
                <a:ext uri="{FF2B5EF4-FFF2-40B4-BE49-F238E27FC236}">
                  <a16:creationId xmlns:a16="http://schemas.microsoft.com/office/drawing/2014/main" id="{5E61F279-D2EA-4C21-B66F-A272B44A352E}"/>
                </a:ext>
              </a:extLst>
            </p:cNvPr>
            <p:cNvSpPr/>
            <p:nvPr userDrawn="1"/>
          </p:nvSpPr>
          <p:spPr bwMode="auto">
            <a:xfrm>
              <a:off x="5673729" y="4832418"/>
              <a:ext cx="273906" cy="114128"/>
            </a:xfrm>
            <a:custGeom>
              <a:avLst/>
              <a:gdLst>
                <a:gd name="T0" fmla="*/ 8 w 29"/>
                <a:gd name="T1" fmla="*/ 9 h 12"/>
                <a:gd name="T2" fmla="*/ 0 w 29"/>
                <a:gd name="T3" fmla="*/ 12 h 12"/>
                <a:gd name="T4" fmla="*/ 0 w 29"/>
                <a:gd name="T5" fmla="*/ 12 h 12"/>
                <a:gd name="T6" fmla="*/ 2 w 29"/>
                <a:gd name="T7" fmla="*/ 12 h 12"/>
                <a:gd name="T8" fmla="*/ 8 w 29"/>
                <a:gd name="T9" fmla="*/ 9 h 12"/>
                <a:gd name="T10" fmla="*/ 8 w 29"/>
                <a:gd name="T11" fmla="*/ 9 h 12"/>
                <a:gd name="T12" fmla="*/ 29 w 29"/>
                <a:gd name="T13" fmla="*/ 0 h 12"/>
                <a:gd name="T14" fmla="*/ 8 w 29"/>
                <a:gd name="T15" fmla="*/ 9 h 12"/>
                <a:gd name="T16" fmla="*/ 8 w 29"/>
                <a:gd name="T17" fmla="*/ 9 h 12"/>
                <a:gd name="T18" fmla="*/ 29 w 29"/>
                <a:gd name="T19" fmla="*/ 1 h 12"/>
                <a:gd name="T20" fmla="*/ 29 w 2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2">
                  <a:moveTo>
                    <a:pt x="8" y="9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29" y="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8" name="íşḻîḋé">
              <a:extLst>
                <a:ext uri="{FF2B5EF4-FFF2-40B4-BE49-F238E27FC236}">
                  <a16:creationId xmlns:a16="http://schemas.microsoft.com/office/drawing/2014/main" id="{ACDDD4A5-9F0A-4731-A910-D49734B6D1FE}"/>
                </a:ext>
              </a:extLst>
            </p:cNvPr>
            <p:cNvSpPr/>
            <p:nvPr userDrawn="1"/>
          </p:nvSpPr>
          <p:spPr bwMode="auto">
            <a:xfrm>
              <a:off x="5673729" y="4946545"/>
              <a:ext cx="18260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09" name="iśļîḍé">
              <a:extLst>
                <a:ext uri="{FF2B5EF4-FFF2-40B4-BE49-F238E27FC236}">
                  <a16:creationId xmlns:a16="http://schemas.microsoft.com/office/drawing/2014/main" id="{069D61A5-32DA-40D8-AF84-E5856B86D96A}"/>
                </a:ext>
              </a:extLst>
            </p:cNvPr>
            <p:cNvSpPr/>
            <p:nvPr userDrawn="1"/>
          </p:nvSpPr>
          <p:spPr bwMode="auto">
            <a:xfrm>
              <a:off x="5596122" y="4964806"/>
              <a:ext cx="36521" cy="22826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0 w 4"/>
                <a:gd name="T5" fmla="*/ 2 h 2"/>
                <a:gd name="T6" fmla="*/ 4 w 4"/>
                <a:gd name="T7" fmla="*/ 1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0" name="îSľídê">
              <a:extLst>
                <a:ext uri="{FF2B5EF4-FFF2-40B4-BE49-F238E27FC236}">
                  <a16:creationId xmlns:a16="http://schemas.microsoft.com/office/drawing/2014/main" id="{4C7E460B-0CED-4009-A7EB-46CA9DE33EB2}"/>
                </a:ext>
              </a:extLst>
            </p:cNvPr>
            <p:cNvSpPr/>
            <p:nvPr userDrawn="1"/>
          </p:nvSpPr>
          <p:spPr bwMode="auto">
            <a:xfrm>
              <a:off x="4920488" y="5129149"/>
              <a:ext cx="324122" cy="132388"/>
            </a:xfrm>
            <a:custGeom>
              <a:avLst/>
              <a:gdLst>
                <a:gd name="T0" fmla="*/ 34 w 34"/>
                <a:gd name="T1" fmla="*/ 0 h 14"/>
                <a:gd name="T2" fmla="*/ 0 w 34"/>
                <a:gd name="T3" fmla="*/ 14 h 14"/>
                <a:gd name="T4" fmla="*/ 0 w 34"/>
                <a:gd name="T5" fmla="*/ 14 h 14"/>
                <a:gd name="T6" fmla="*/ 34 w 34"/>
                <a:gd name="T7" fmla="*/ 0 h 14"/>
                <a:gd name="T8" fmla="*/ 34 w 3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">
                  <a:moveTo>
                    <a:pt x="3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1" name="îsḷïḓê">
              <a:extLst>
                <a:ext uri="{FF2B5EF4-FFF2-40B4-BE49-F238E27FC236}">
                  <a16:creationId xmlns:a16="http://schemas.microsoft.com/office/drawing/2014/main" id="{B2EF97F8-C312-41DD-993D-F22D7896C915}"/>
                </a:ext>
              </a:extLst>
            </p:cNvPr>
            <p:cNvSpPr/>
            <p:nvPr userDrawn="1"/>
          </p:nvSpPr>
          <p:spPr bwMode="auto">
            <a:xfrm>
              <a:off x="5244610" y="4987631"/>
              <a:ext cx="342382" cy="141518"/>
            </a:xfrm>
            <a:custGeom>
              <a:avLst/>
              <a:gdLst>
                <a:gd name="T0" fmla="*/ 36 w 36"/>
                <a:gd name="T1" fmla="*/ 0 h 15"/>
                <a:gd name="T2" fmla="*/ 0 w 36"/>
                <a:gd name="T3" fmla="*/ 15 h 15"/>
                <a:gd name="T4" fmla="*/ 0 w 36"/>
                <a:gd name="T5" fmla="*/ 15 h 15"/>
                <a:gd name="T6" fmla="*/ 36 w 36"/>
                <a:gd name="T7" fmla="*/ 1 h 15"/>
                <a:gd name="T8" fmla="*/ 36 w 3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36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2" name="iṥ1iḋé">
              <a:extLst>
                <a:ext uri="{FF2B5EF4-FFF2-40B4-BE49-F238E27FC236}">
                  <a16:creationId xmlns:a16="http://schemas.microsoft.com/office/drawing/2014/main" id="{91B3F9F8-8481-415F-BC37-B74BC71AE817}"/>
                </a:ext>
              </a:extLst>
            </p:cNvPr>
            <p:cNvSpPr/>
            <p:nvPr userDrawn="1"/>
          </p:nvSpPr>
          <p:spPr bwMode="auto">
            <a:xfrm>
              <a:off x="5586992" y="4973936"/>
              <a:ext cx="9130" cy="22826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3 h 5"/>
                <a:gd name="T4" fmla="*/ 0 w 2"/>
                <a:gd name="T5" fmla="*/ 5 h 5"/>
                <a:gd name="T6" fmla="*/ 2 w 2"/>
                <a:gd name="T7" fmla="*/ 3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3" name="ï$ľíḓê">
              <a:extLst>
                <a:ext uri="{FF2B5EF4-FFF2-40B4-BE49-F238E27FC236}">
                  <a16:creationId xmlns:a16="http://schemas.microsoft.com/office/drawing/2014/main" id="{1636F2F4-C285-4A8A-A42D-0167749428DD}"/>
                </a:ext>
              </a:extLst>
            </p:cNvPr>
            <p:cNvSpPr/>
            <p:nvPr userDrawn="1"/>
          </p:nvSpPr>
          <p:spPr bwMode="auto">
            <a:xfrm>
              <a:off x="5586992" y="4973936"/>
              <a:ext cx="9130" cy="22826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3 h 5"/>
                <a:gd name="T4" fmla="*/ 0 w 2"/>
                <a:gd name="T5" fmla="*/ 5 h 5"/>
                <a:gd name="T6" fmla="*/ 2 w 2"/>
                <a:gd name="T7" fmla="*/ 3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4" name="i$ļîḑe">
              <a:extLst>
                <a:ext uri="{FF2B5EF4-FFF2-40B4-BE49-F238E27FC236}">
                  <a16:creationId xmlns:a16="http://schemas.microsoft.com/office/drawing/2014/main" id="{9E6CEAC4-F190-4E8A-B9A6-B6346D718D42}"/>
                </a:ext>
              </a:extLst>
            </p:cNvPr>
            <p:cNvSpPr/>
            <p:nvPr userDrawn="1"/>
          </p:nvSpPr>
          <p:spPr bwMode="auto">
            <a:xfrm>
              <a:off x="5586992" y="4955676"/>
              <a:ext cx="36521" cy="18260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1 w 4"/>
                <a:gd name="T5" fmla="*/ 2 h 2"/>
                <a:gd name="T6" fmla="*/ 4 w 4"/>
                <a:gd name="T7" fmla="*/ 1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5" name="iṥḻiḍè">
              <a:extLst>
                <a:ext uri="{FF2B5EF4-FFF2-40B4-BE49-F238E27FC236}">
                  <a16:creationId xmlns:a16="http://schemas.microsoft.com/office/drawing/2014/main" id="{C6E3CD51-DDDE-4524-804F-B30C3BE097CA}"/>
                </a:ext>
              </a:extLst>
            </p:cNvPr>
            <p:cNvSpPr/>
            <p:nvPr userDrawn="1"/>
          </p:nvSpPr>
          <p:spPr bwMode="auto">
            <a:xfrm>
              <a:off x="4920488" y="5120019"/>
              <a:ext cx="324122" cy="132388"/>
            </a:xfrm>
            <a:custGeom>
              <a:avLst/>
              <a:gdLst>
                <a:gd name="T0" fmla="*/ 34 w 34"/>
                <a:gd name="T1" fmla="*/ 0 h 14"/>
                <a:gd name="T2" fmla="*/ 0 w 34"/>
                <a:gd name="T3" fmla="*/ 14 h 14"/>
                <a:gd name="T4" fmla="*/ 0 w 34"/>
                <a:gd name="T5" fmla="*/ 14 h 14"/>
                <a:gd name="T6" fmla="*/ 34 w 34"/>
                <a:gd name="T7" fmla="*/ 0 h 14"/>
                <a:gd name="T8" fmla="*/ 34 w 3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">
                  <a:moveTo>
                    <a:pt x="3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6" name="ïSļíḋé">
              <a:extLst>
                <a:ext uri="{FF2B5EF4-FFF2-40B4-BE49-F238E27FC236}">
                  <a16:creationId xmlns:a16="http://schemas.microsoft.com/office/drawing/2014/main" id="{6338791A-A228-4A84-B5EE-169D99FD7E7C}"/>
                </a:ext>
              </a:extLst>
            </p:cNvPr>
            <p:cNvSpPr/>
            <p:nvPr userDrawn="1"/>
          </p:nvSpPr>
          <p:spPr bwMode="auto">
            <a:xfrm>
              <a:off x="5244610" y="4973936"/>
              <a:ext cx="342382" cy="146083"/>
            </a:xfrm>
            <a:custGeom>
              <a:avLst/>
              <a:gdLst>
                <a:gd name="T0" fmla="*/ 35 w 36"/>
                <a:gd name="T1" fmla="*/ 0 h 15"/>
                <a:gd name="T2" fmla="*/ 0 w 36"/>
                <a:gd name="T3" fmla="*/ 15 h 15"/>
                <a:gd name="T4" fmla="*/ 0 w 36"/>
                <a:gd name="T5" fmla="*/ 15 h 15"/>
                <a:gd name="T6" fmla="*/ 36 w 36"/>
                <a:gd name="T7" fmla="*/ 1 h 15"/>
                <a:gd name="T8" fmla="*/ 35 w 3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3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7" name="ïŝ1iḍê">
              <a:extLst>
                <a:ext uri="{FF2B5EF4-FFF2-40B4-BE49-F238E27FC236}">
                  <a16:creationId xmlns:a16="http://schemas.microsoft.com/office/drawing/2014/main" id="{DF3B779E-50C1-4BF6-9F21-760851D3F9A4}"/>
                </a:ext>
              </a:extLst>
            </p:cNvPr>
            <p:cNvSpPr/>
            <p:nvPr userDrawn="1"/>
          </p:nvSpPr>
          <p:spPr bwMode="auto">
            <a:xfrm>
              <a:off x="5577862" y="4964806"/>
              <a:ext cx="18260" cy="22826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5 h 5"/>
                <a:gd name="T6" fmla="*/ 4 w 4"/>
                <a:gd name="T7" fmla="*/ 2 h 5"/>
                <a:gd name="T8" fmla="*/ 2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8" name="îSḻïḓe">
              <a:extLst>
                <a:ext uri="{FF2B5EF4-FFF2-40B4-BE49-F238E27FC236}">
                  <a16:creationId xmlns:a16="http://schemas.microsoft.com/office/drawing/2014/main" id="{62773026-0907-457B-86D3-EEB1F66ADF43}"/>
                </a:ext>
              </a:extLst>
            </p:cNvPr>
            <p:cNvSpPr/>
            <p:nvPr userDrawn="1"/>
          </p:nvSpPr>
          <p:spPr bwMode="auto">
            <a:xfrm>
              <a:off x="5577862" y="4964806"/>
              <a:ext cx="18260" cy="22826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5 h 5"/>
                <a:gd name="T6" fmla="*/ 4 w 4"/>
                <a:gd name="T7" fmla="*/ 2 h 5"/>
                <a:gd name="T8" fmla="*/ 2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19" name="iślîḋê">
              <a:extLst>
                <a:ext uri="{FF2B5EF4-FFF2-40B4-BE49-F238E27FC236}">
                  <a16:creationId xmlns:a16="http://schemas.microsoft.com/office/drawing/2014/main" id="{099F9D0A-9179-443E-A2BB-E297D44CCAC9}"/>
                </a:ext>
              </a:extLst>
            </p:cNvPr>
            <p:cNvSpPr/>
            <p:nvPr userDrawn="1"/>
          </p:nvSpPr>
          <p:spPr bwMode="auto">
            <a:xfrm>
              <a:off x="5596122" y="4964806"/>
              <a:ext cx="36521" cy="9130"/>
            </a:xfrm>
            <a:custGeom>
              <a:avLst/>
              <a:gdLst>
                <a:gd name="T0" fmla="*/ 3 w 4"/>
                <a:gd name="T1" fmla="*/ 0 h 1"/>
                <a:gd name="T2" fmla="*/ 0 w 4"/>
                <a:gd name="T3" fmla="*/ 1 h 1"/>
                <a:gd name="T4" fmla="*/ 0 w 4"/>
                <a:gd name="T5" fmla="*/ 1 h 1"/>
                <a:gd name="T6" fmla="*/ 4 w 4"/>
                <a:gd name="T7" fmla="*/ 0 h 1"/>
                <a:gd name="T8" fmla="*/ 4 w 4"/>
                <a:gd name="T9" fmla="*/ 0 h 1"/>
                <a:gd name="T10" fmla="*/ 3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0" name="işļïḑè">
              <a:extLst>
                <a:ext uri="{FF2B5EF4-FFF2-40B4-BE49-F238E27FC236}">
                  <a16:creationId xmlns:a16="http://schemas.microsoft.com/office/drawing/2014/main" id="{60A60B46-1542-438C-A44B-503AF494BDD4}"/>
                </a:ext>
              </a:extLst>
            </p:cNvPr>
            <p:cNvSpPr/>
            <p:nvPr userDrawn="1"/>
          </p:nvSpPr>
          <p:spPr bwMode="auto">
            <a:xfrm>
              <a:off x="4920488" y="5120019"/>
              <a:ext cx="324122" cy="141518"/>
            </a:xfrm>
            <a:custGeom>
              <a:avLst/>
              <a:gdLst>
                <a:gd name="T0" fmla="*/ 34 w 34"/>
                <a:gd name="T1" fmla="*/ 0 h 15"/>
                <a:gd name="T2" fmla="*/ 0 w 34"/>
                <a:gd name="T3" fmla="*/ 14 h 15"/>
                <a:gd name="T4" fmla="*/ 0 w 34"/>
                <a:gd name="T5" fmla="*/ 14 h 15"/>
                <a:gd name="T6" fmla="*/ 0 w 34"/>
                <a:gd name="T7" fmla="*/ 15 h 15"/>
                <a:gd name="T8" fmla="*/ 34 w 34"/>
                <a:gd name="T9" fmla="*/ 1 h 15"/>
                <a:gd name="T10" fmla="*/ 34 w 3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3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1" name="ïş1îdè">
              <a:extLst>
                <a:ext uri="{FF2B5EF4-FFF2-40B4-BE49-F238E27FC236}">
                  <a16:creationId xmlns:a16="http://schemas.microsoft.com/office/drawing/2014/main" id="{E26C54FB-8C7B-47CD-AECF-CD95C27928A4}"/>
                </a:ext>
              </a:extLst>
            </p:cNvPr>
            <p:cNvSpPr/>
            <p:nvPr userDrawn="1"/>
          </p:nvSpPr>
          <p:spPr bwMode="auto">
            <a:xfrm>
              <a:off x="5244610" y="4987631"/>
              <a:ext cx="342382" cy="141518"/>
            </a:xfrm>
            <a:custGeom>
              <a:avLst/>
              <a:gdLst>
                <a:gd name="T0" fmla="*/ 36 w 36"/>
                <a:gd name="T1" fmla="*/ 0 h 15"/>
                <a:gd name="T2" fmla="*/ 0 w 36"/>
                <a:gd name="T3" fmla="*/ 14 h 15"/>
                <a:gd name="T4" fmla="*/ 0 w 36"/>
                <a:gd name="T5" fmla="*/ 15 h 15"/>
                <a:gd name="T6" fmla="*/ 36 w 36"/>
                <a:gd name="T7" fmla="*/ 0 h 15"/>
                <a:gd name="T8" fmla="*/ 36 w 3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3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2" name="iṩḻîḑe">
              <a:extLst>
                <a:ext uri="{FF2B5EF4-FFF2-40B4-BE49-F238E27FC236}">
                  <a16:creationId xmlns:a16="http://schemas.microsoft.com/office/drawing/2014/main" id="{3F34B2D8-E2DA-4303-8B86-0FB01F16099A}"/>
                </a:ext>
              </a:extLst>
            </p:cNvPr>
            <p:cNvSpPr/>
            <p:nvPr userDrawn="1"/>
          </p:nvSpPr>
          <p:spPr bwMode="auto">
            <a:xfrm>
              <a:off x="5586992" y="4973936"/>
              <a:ext cx="9130" cy="1369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3" name="îšḷïďè">
              <a:extLst>
                <a:ext uri="{FF2B5EF4-FFF2-40B4-BE49-F238E27FC236}">
                  <a16:creationId xmlns:a16="http://schemas.microsoft.com/office/drawing/2014/main" id="{40249D2E-5993-44D2-813C-B5AE9F24F9C5}"/>
                </a:ext>
              </a:extLst>
            </p:cNvPr>
            <p:cNvSpPr/>
            <p:nvPr userDrawn="1"/>
          </p:nvSpPr>
          <p:spPr bwMode="auto">
            <a:xfrm>
              <a:off x="5586992" y="4973936"/>
              <a:ext cx="9130" cy="1369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4" name="i$ḷïde">
              <a:extLst>
                <a:ext uri="{FF2B5EF4-FFF2-40B4-BE49-F238E27FC236}">
                  <a16:creationId xmlns:a16="http://schemas.microsoft.com/office/drawing/2014/main" id="{1EE06E93-E192-4B9D-888A-01DEF2B74490}"/>
                </a:ext>
              </a:extLst>
            </p:cNvPr>
            <p:cNvSpPr/>
            <p:nvPr userDrawn="1"/>
          </p:nvSpPr>
          <p:spPr bwMode="auto">
            <a:xfrm>
              <a:off x="4920488" y="5279798"/>
              <a:ext cx="1237141" cy="744112"/>
            </a:xfrm>
            <a:custGeom>
              <a:avLst/>
              <a:gdLst>
                <a:gd name="T0" fmla="*/ 72 w 130"/>
                <a:gd name="T1" fmla="*/ 42 h 78"/>
                <a:gd name="T2" fmla="*/ 72 w 130"/>
                <a:gd name="T3" fmla="*/ 43 h 78"/>
                <a:gd name="T4" fmla="*/ 130 w 130"/>
                <a:gd name="T5" fmla="*/ 78 h 78"/>
                <a:gd name="T6" fmla="*/ 130 w 130"/>
                <a:gd name="T7" fmla="*/ 76 h 78"/>
                <a:gd name="T8" fmla="*/ 72 w 130"/>
                <a:gd name="T9" fmla="*/ 42 h 78"/>
                <a:gd name="T10" fmla="*/ 0 w 130"/>
                <a:gd name="T11" fmla="*/ 0 h 78"/>
                <a:gd name="T12" fmla="*/ 0 w 130"/>
                <a:gd name="T13" fmla="*/ 1 h 78"/>
                <a:gd name="T14" fmla="*/ 54 w 130"/>
                <a:gd name="T15" fmla="*/ 33 h 78"/>
                <a:gd name="T16" fmla="*/ 54 w 130"/>
                <a:gd name="T17" fmla="*/ 33 h 78"/>
                <a:gd name="T18" fmla="*/ 52 w 130"/>
                <a:gd name="T19" fmla="*/ 30 h 78"/>
                <a:gd name="T20" fmla="*/ 0 w 130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78">
                  <a:moveTo>
                    <a:pt x="72" y="42"/>
                  </a:moveTo>
                  <a:cubicBezTo>
                    <a:pt x="72" y="43"/>
                    <a:pt x="72" y="43"/>
                    <a:pt x="72" y="43"/>
                  </a:cubicBezTo>
                  <a:cubicBezTo>
                    <a:pt x="130" y="78"/>
                    <a:pt x="130" y="78"/>
                    <a:pt x="130" y="78"/>
                  </a:cubicBezTo>
                  <a:cubicBezTo>
                    <a:pt x="130" y="77"/>
                    <a:pt x="130" y="77"/>
                    <a:pt x="130" y="76"/>
                  </a:cubicBezTo>
                  <a:cubicBezTo>
                    <a:pt x="72" y="42"/>
                    <a:pt x="72" y="42"/>
                    <a:pt x="72" y="4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1"/>
                    <a:pt x="52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5" name="iśḷîdè">
              <a:extLst>
                <a:ext uri="{FF2B5EF4-FFF2-40B4-BE49-F238E27FC236}">
                  <a16:creationId xmlns:a16="http://schemas.microsoft.com/office/drawing/2014/main" id="{5864E03A-F1BF-42EF-92BF-10AE22EFFFA6}"/>
                </a:ext>
              </a:extLst>
            </p:cNvPr>
            <p:cNvSpPr/>
            <p:nvPr userDrawn="1"/>
          </p:nvSpPr>
          <p:spPr bwMode="auto">
            <a:xfrm>
              <a:off x="5413518" y="5567399"/>
              <a:ext cx="191734" cy="123258"/>
            </a:xfrm>
            <a:custGeom>
              <a:avLst/>
              <a:gdLst>
                <a:gd name="T0" fmla="*/ 0 w 20"/>
                <a:gd name="T1" fmla="*/ 0 h 13"/>
                <a:gd name="T2" fmla="*/ 2 w 20"/>
                <a:gd name="T3" fmla="*/ 3 h 13"/>
                <a:gd name="T4" fmla="*/ 2 w 20"/>
                <a:gd name="T5" fmla="*/ 3 h 13"/>
                <a:gd name="T6" fmla="*/ 20 w 20"/>
                <a:gd name="T7" fmla="*/ 13 h 13"/>
                <a:gd name="T8" fmla="*/ 20 w 20"/>
                <a:gd name="T9" fmla="*/ 12 h 13"/>
                <a:gd name="T10" fmla="*/ 0 w 20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6" name="iS1ïḍé">
              <a:extLst>
                <a:ext uri="{FF2B5EF4-FFF2-40B4-BE49-F238E27FC236}">
                  <a16:creationId xmlns:a16="http://schemas.microsoft.com/office/drawing/2014/main" id="{54143D11-443C-44D2-A6D4-61B0E93D2871}"/>
                </a:ext>
              </a:extLst>
            </p:cNvPr>
            <p:cNvSpPr/>
            <p:nvPr userDrawn="1"/>
          </p:nvSpPr>
          <p:spPr bwMode="auto">
            <a:xfrm>
              <a:off x="5043746" y="4070046"/>
              <a:ext cx="18260" cy="31956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7" name="îşḻîḓè">
              <a:extLst>
                <a:ext uri="{FF2B5EF4-FFF2-40B4-BE49-F238E27FC236}">
                  <a16:creationId xmlns:a16="http://schemas.microsoft.com/office/drawing/2014/main" id="{772F7721-A7ED-491E-A775-AC0EB49065C6}"/>
                </a:ext>
              </a:extLst>
            </p:cNvPr>
            <p:cNvSpPr/>
            <p:nvPr userDrawn="1"/>
          </p:nvSpPr>
          <p:spPr bwMode="auto">
            <a:xfrm>
              <a:off x="5025485" y="4092871"/>
              <a:ext cx="27391" cy="132388"/>
            </a:xfrm>
            <a:custGeom>
              <a:avLst/>
              <a:gdLst>
                <a:gd name="T0" fmla="*/ 2 w 3"/>
                <a:gd name="T1" fmla="*/ 0 h 14"/>
                <a:gd name="T2" fmla="*/ 0 w 3"/>
                <a:gd name="T3" fmla="*/ 13 h 14"/>
                <a:gd name="T4" fmla="*/ 2 w 3"/>
                <a:gd name="T5" fmla="*/ 14 h 14"/>
                <a:gd name="T6" fmla="*/ 3 w 3"/>
                <a:gd name="T7" fmla="*/ 1 h 14"/>
                <a:gd name="T8" fmla="*/ 2 w 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4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8" name="íṡļiďè">
              <a:extLst>
                <a:ext uri="{FF2B5EF4-FFF2-40B4-BE49-F238E27FC236}">
                  <a16:creationId xmlns:a16="http://schemas.microsoft.com/office/drawing/2014/main" id="{9C53D514-E6AE-497B-ADB0-BF32DBFBCBE1}"/>
                </a:ext>
              </a:extLst>
            </p:cNvPr>
            <p:cNvSpPr/>
            <p:nvPr userDrawn="1"/>
          </p:nvSpPr>
          <p:spPr bwMode="auto">
            <a:xfrm>
              <a:off x="4888532" y="4814157"/>
              <a:ext cx="68476" cy="429120"/>
            </a:xfrm>
            <a:custGeom>
              <a:avLst/>
              <a:gdLst>
                <a:gd name="T0" fmla="*/ 6 w 7"/>
                <a:gd name="T1" fmla="*/ 0 h 45"/>
                <a:gd name="T2" fmla="*/ 0 w 7"/>
                <a:gd name="T3" fmla="*/ 45 h 45"/>
                <a:gd name="T4" fmla="*/ 2 w 7"/>
                <a:gd name="T5" fmla="*/ 45 h 45"/>
                <a:gd name="T6" fmla="*/ 7 w 7"/>
                <a:gd name="T7" fmla="*/ 1 h 45"/>
                <a:gd name="T8" fmla="*/ 6 w 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5">
                  <a:moveTo>
                    <a:pt x="6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2" y="4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29" name="iṩ1iḓè">
              <a:extLst>
                <a:ext uri="{FF2B5EF4-FFF2-40B4-BE49-F238E27FC236}">
                  <a16:creationId xmlns:a16="http://schemas.microsoft.com/office/drawing/2014/main" id="{99E4020B-7205-4280-A882-BE1E9F74D659}"/>
                </a:ext>
              </a:extLst>
            </p:cNvPr>
            <p:cNvSpPr/>
            <p:nvPr userDrawn="1"/>
          </p:nvSpPr>
          <p:spPr bwMode="auto">
            <a:xfrm>
              <a:off x="4947879" y="4234389"/>
              <a:ext cx="86737" cy="588898"/>
            </a:xfrm>
            <a:custGeom>
              <a:avLst/>
              <a:gdLst>
                <a:gd name="T0" fmla="*/ 8 w 9"/>
                <a:gd name="T1" fmla="*/ 0 h 62"/>
                <a:gd name="T2" fmla="*/ 0 w 9"/>
                <a:gd name="T3" fmla="*/ 61 h 62"/>
                <a:gd name="T4" fmla="*/ 1 w 9"/>
                <a:gd name="T5" fmla="*/ 62 h 62"/>
                <a:gd name="T6" fmla="*/ 9 w 9"/>
                <a:gd name="T7" fmla="*/ 1 h 62"/>
                <a:gd name="T8" fmla="*/ 8 w 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2">
                  <a:moveTo>
                    <a:pt x="8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2"/>
                    <a:pt x="1" y="6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0" name="îSḻïḑê">
              <a:extLst>
                <a:ext uri="{FF2B5EF4-FFF2-40B4-BE49-F238E27FC236}">
                  <a16:creationId xmlns:a16="http://schemas.microsoft.com/office/drawing/2014/main" id="{82E26F99-947F-45A3-AF14-C8D74636808A}"/>
                </a:ext>
              </a:extLst>
            </p:cNvPr>
            <p:cNvSpPr/>
            <p:nvPr userDrawn="1"/>
          </p:nvSpPr>
          <p:spPr bwMode="auto">
            <a:xfrm>
              <a:off x="5025485" y="4216129"/>
              <a:ext cx="18260" cy="27391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4 h 6"/>
                <a:gd name="T4" fmla="*/ 2 w 4"/>
                <a:gd name="T5" fmla="*/ 6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1" name="îṩľîḓé">
              <a:extLst>
                <a:ext uri="{FF2B5EF4-FFF2-40B4-BE49-F238E27FC236}">
                  <a16:creationId xmlns:a16="http://schemas.microsoft.com/office/drawing/2014/main" id="{76F0B2AE-FF24-4C0E-A9D0-8C3DBC14701A}"/>
                </a:ext>
              </a:extLst>
            </p:cNvPr>
            <p:cNvSpPr/>
            <p:nvPr userDrawn="1"/>
          </p:nvSpPr>
          <p:spPr bwMode="auto">
            <a:xfrm>
              <a:off x="5025485" y="4216129"/>
              <a:ext cx="18260" cy="27391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4 h 6"/>
                <a:gd name="T4" fmla="*/ 2 w 4"/>
                <a:gd name="T5" fmla="*/ 6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2" name="ïṧľidê">
              <a:extLst>
                <a:ext uri="{FF2B5EF4-FFF2-40B4-BE49-F238E27FC236}">
                  <a16:creationId xmlns:a16="http://schemas.microsoft.com/office/drawing/2014/main" id="{4D1B8245-1C89-4298-AFC1-532DD8F6BA98}"/>
                </a:ext>
              </a:extLst>
            </p:cNvPr>
            <p:cNvSpPr/>
            <p:nvPr userDrawn="1"/>
          </p:nvSpPr>
          <p:spPr bwMode="auto">
            <a:xfrm>
              <a:off x="7444986" y="3558754"/>
              <a:ext cx="54781" cy="54781"/>
            </a:xfrm>
            <a:custGeom>
              <a:avLst/>
              <a:gdLst>
                <a:gd name="T0" fmla="*/ 3 w 6"/>
                <a:gd name="T1" fmla="*/ 0 h 6"/>
                <a:gd name="T2" fmla="*/ 3 w 6"/>
                <a:gd name="T3" fmla="*/ 0 h 6"/>
                <a:gd name="T4" fmla="*/ 3 w 6"/>
                <a:gd name="T5" fmla="*/ 0 h 6"/>
                <a:gd name="T6" fmla="*/ 2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1 w 6"/>
                <a:gd name="T15" fmla="*/ 0 h 6"/>
                <a:gd name="T16" fmla="*/ 1 w 6"/>
                <a:gd name="T17" fmla="*/ 0 h 6"/>
                <a:gd name="T18" fmla="*/ 1 w 6"/>
                <a:gd name="T19" fmla="*/ 1 h 6"/>
                <a:gd name="T20" fmla="*/ 0 w 6"/>
                <a:gd name="T21" fmla="*/ 2 h 6"/>
                <a:gd name="T22" fmla="*/ 1 w 6"/>
                <a:gd name="T23" fmla="*/ 4 h 6"/>
                <a:gd name="T24" fmla="*/ 3 w 6"/>
                <a:gd name="T25" fmla="*/ 6 h 6"/>
                <a:gd name="T26" fmla="*/ 5 w 6"/>
                <a:gd name="T27" fmla="*/ 5 h 6"/>
                <a:gd name="T28" fmla="*/ 6 w 6"/>
                <a:gd name="T29" fmla="*/ 3 h 6"/>
                <a:gd name="T30" fmla="*/ 5 w 6"/>
                <a:gd name="T31" fmla="*/ 1 h 6"/>
                <a:gd name="T32" fmla="*/ 5 w 6"/>
                <a:gd name="T33" fmla="*/ 1 h 6"/>
                <a:gd name="T34" fmla="*/ 4 w 6"/>
                <a:gd name="T35" fmla="*/ 0 h 6"/>
                <a:gd name="T36" fmla="*/ 3 w 6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3" name="îśľíḍé">
              <a:extLst>
                <a:ext uri="{FF2B5EF4-FFF2-40B4-BE49-F238E27FC236}">
                  <a16:creationId xmlns:a16="http://schemas.microsoft.com/office/drawing/2014/main" id="{CE0C6E2F-57DC-4462-9D50-EBF59C5DED19}"/>
                </a:ext>
              </a:extLst>
            </p:cNvPr>
            <p:cNvSpPr/>
            <p:nvPr userDrawn="1"/>
          </p:nvSpPr>
          <p:spPr bwMode="auto">
            <a:xfrm>
              <a:off x="8330614" y="2170963"/>
              <a:ext cx="54781" cy="54781"/>
            </a:xfrm>
            <a:custGeom>
              <a:avLst/>
              <a:gdLst>
                <a:gd name="T0" fmla="*/ 2 w 6"/>
                <a:gd name="T1" fmla="*/ 0 h 6"/>
                <a:gd name="T2" fmla="*/ 1 w 6"/>
                <a:gd name="T3" fmla="*/ 0 h 6"/>
                <a:gd name="T4" fmla="*/ 0 w 6"/>
                <a:gd name="T5" fmla="*/ 1 h 6"/>
                <a:gd name="T6" fmla="*/ 0 w 6"/>
                <a:gd name="T7" fmla="*/ 2 h 6"/>
                <a:gd name="T8" fmla="*/ 0 w 6"/>
                <a:gd name="T9" fmla="*/ 2 h 6"/>
                <a:gd name="T10" fmla="*/ 0 w 6"/>
                <a:gd name="T11" fmla="*/ 2 h 6"/>
                <a:gd name="T12" fmla="*/ 0 w 6"/>
                <a:gd name="T13" fmla="*/ 2 h 6"/>
                <a:gd name="T14" fmla="*/ 0 w 6"/>
                <a:gd name="T15" fmla="*/ 4 h 6"/>
                <a:gd name="T16" fmla="*/ 3 w 6"/>
                <a:gd name="T17" fmla="*/ 6 h 6"/>
                <a:gd name="T18" fmla="*/ 4 w 6"/>
                <a:gd name="T19" fmla="*/ 5 h 6"/>
                <a:gd name="T20" fmla="*/ 5 w 6"/>
                <a:gd name="T21" fmla="*/ 1 h 6"/>
                <a:gd name="T22" fmla="*/ 2 w 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6" y="4"/>
                    <a:pt x="6" y="3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4" name="îšľiḑé">
              <a:extLst>
                <a:ext uri="{FF2B5EF4-FFF2-40B4-BE49-F238E27FC236}">
                  <a16:creationId xmlns:a16="http://schemas.microsoft.com/office/drawing/2014/main" id="{ED94D839-46BF-43F2-B4B8-90A4F3372EEF}"/>
                </a:ext>
              </a:extLst>
            </p:cNvPr>
            <p:cNvSpPr/>
            <p:nvPr userDrawn="1"/>
          </p:nvSpPr>
          <p:spPr bwMode="auto">
            <a:xfrm>
              <a:off x="8129750" y="4891764"/>
              <a:ext cx="59346" cy="45651"/>
            </a:xfrm>
            <a:custGeom>
              <a:avLst/>
              <a:gdLst>
                <a:gd name="T0" fmla="*/ 2 w 6"/>
                <a:gd name="T1" fmla="*/ 0 h 5"/>
                <a:gd name="T2" fmla="*/ 2 w 6"/>
                <a:gd name="T3" fmla="*/ 0 h 5"/>
                <a:gd name="T4" fmla="*/ 2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0 w 6"/>
                <a:gd name="T11" fmla="*/ 0 h 5"/>
                <a:gd name="T12" fmla="*/ 0 w 6"/>
                <a:gd name="T13" fmla="*/ 1 h 5"/>
                <a:gd name="T14" fmla="*/ 0 w 6"/>
                <a:gd name="T15" fmla="*/ 2 h 5"/>
                <a:gd name="T16" fmla="*/ 0 w 6"/>
                <a:gd name="T17" fmla="*/ 2 h 5"/>
                <a:gd name="T18" fmla="*/ 0 w 6"/>
                <a:gd name="T19" fmla="*/ 2 h 5"/>
                <a:gd name="T20" fmla="*/ 0 w 6"/>
                <a:gd name="T21" fmla="*/ 4 h 5"/>
                <a:gd name="T22" fmla="*/ 3 w 6"/>
                <a:gd name="T23" fmla="*/ 5 h 5"/>
                <a:gd name="T24" fmla="*/ 4 w 6"/>
                <a:gd name="T25" fmla="*/ 5 h 5"/>
                <a:gd name="T26" fmla="*/ 5 w 6"/>
                <a:gd name="T27" fmla="*/ 1 h 5"/>
                <a:gd name="T28" fmla="*/ 4 w 6"/>
                <a:gd name="T29" fmla="*/ 0 h 5"/>
                <a:gd name="T30" fmla="*/ 3 w 6"/>
                <a:gd name="T31" fmla="*/ 0 h 5"/>
                <a:gd name="T32" fmla="*/ 2 w 6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6" y="2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5" name="íšlîḍè">
              <a:extLst>
                <a:ext uri="{FF2B5EF4-FFF2-40B4-BE49-F238E27FC236}">
                  <a16:creationId xmlns:a16="http://schemas.microsoft.com/office/drawing/2014/main" id="{2783A56F-6501-4FC1-9F9D-D77B10B8772A}"/>
                </a:ext>
              </a:extLst>
            </p:cNvPr>
            <p:cNvSpPr/>
            <p:nvPr userDrawn="1"/>
          </p:nvSpPr>
          <p:spPr bwMode="auto">
            <a:xfrm>
              <a:off x="8513218" y="3997004"/>
              <a:ext cx="54781" cy="54781"/>
            </a:xfrm>
            <a:custGeom>
              <a:avLst/>
              <a:gdLst>
                <a:gd name="T0" fmla="*/ 2 w 6"/>
                <a:gd name="T1" fmla="*/ 0 h 6"/>
                <a:gd name="T2" fmla="*/ 2 w 6"/>
                <a:gd name="T3" fmla="*/ 0 h 6"/>
                <a:gd name="T4" fmla="*/ 1 w 6"/>
                <a:gd name="T5" fmla="*/ 1 h 6"/>
                <a:gd name="T6" fmla="*/ 1 w 6"/>
                <a:gd name="T7" fmla="*/ 1 h 6"/>
                <a:gd name="T8" fmla="*/ 0 w 6"/>
                <a:gd name="T9" fmla="*/ 2 h 6"/>
                <a:gd name="T10" fmla="*/ 0 w 6"/>
                <a:gd name="T11" fmla="*/ 2 h 6"/>
                <a:gd name="T12" fmla="*/ 0 w 6"/>
                <a:gd name="T13" fmla="*/ 3 h 6"/>
                <a:gd name="T14" fmla="*/ 0 w 6"/>
                <a:gd name="T15" fmla="*/ 5 h 6"/>
                <a:gd name="T16" fmla="*/ 3 w 6"/>
                <a:gd name="T17" fmla="*/ 6 h 6"/>
                <a:gd name="T18" fmla="*/ 4 w 6"/>
                <a:gd name="T19" fmla="*/ 6 h 6"/>
                <a:gd name="T20" fmla="*/ 5 w 6"/>
                <a:gd name="T21" fmla="*/ 2 h 6"/>
                <a:gd name="T22" fmla="*/ 3 w 6"/>
                <a:gd name="T23" fmla="*/ 0 h 6"/>
                <a:gd name="T24" fmla="*/ 2 w 6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6" name="îṧľiḋè">
              <a:extLst>
                <a:ext uri="{FF2B5EF4-FFF2-40B4-BE49-F238E27FC236}">
                  <a16:creationId xmlns:a16="http://schemas.microsoft.com/office/drawing/2014/main" id="{B8C5A4B7-094D-4418-BF37-82597B1FFE94}"/>
                </a:ext>
              </a:extLst>
            </p:cNvPr>
            <p:cNvSpPr/>
            <p:nvPr userDrawn="1"/>
          </p:nvSpPr>
          <p:spPr bwMode="auto">
            <a:xfrm>
              <a:off x="5326781" y="1262508"/>
              <a:ext cx="50216" cy="50216"/>
            </a:xfrm>
            <a:custGeom>
              <a:avLst/>
              <a:gdLst>
                <a:gd name="T0" fmla="*/ 4 w 5"/>
                <a:gd name="T1" fmla="*/ 0 h 5"/>
                <a:gd name="T2" fmla="*/ 3 w 5"/>
                <a:gd name="T3" fmla="*/ 1 h 5"/>
                <a:gd name="T4" fmla="*/ 2 w 5"/>
                <a:gd name="T5" fmla="*/ 1 h 5"/>
                <a:gd name="T6" fmla="*/ 0 w 5"/>
                <a:gd name="T7" fmla="*/ 0 h 5"/>
                <a:gd name="T8" fmla="*/ 0 w 5"/>
                <a:gd name="T9" fmla="*/ 0 h 5"/>
                <a:gd name="T10" fmla="*/ 0 w 5"/>
                <a:gd name="T11" fmla="*/ 2 h 5"/>
                <a:gd name="T12" fmla="*/ 0 w 5"/>
                <a:gd name="T13" fmla="*/ 4 h 5"/>
                <a:gd name="T14" fmla="*/ 3 w 5"/>
                <a:gd name="T15" fmla="*/ 5 h 5"/>
                <a:gd name="T16" fmla="*/ 4 w 5"/>
                <a:gd name="T17" fmla="*/ 5 h 5"/>
                <a:gd name="T18" fmla="*/ 5 w 5"/>
                <a:gd name="T19" fmla="*/ 3 h 5"/>
                <a:gd name="T20" fmla="*/ 5 w 5"/>
                <a:gd name="T21" fmla="*/ 2 h 5"/>
                <a:gd name="T22" fmla="*/ 5 w 5"/>
                <a:gd name="T23" fmla="*/ 2 h 5"/>
                <a:gd name="T24" fmla="*/ 5 w 5"/>
                <a:gd name="T25" fmla="*/ 2 h 5"/>
                <a:gd name="T26" fmla="*/ 5 w 5"/>
                <a:gd name="T27" fmla="*/ 2 h 5"/>
                <a:gd name="T28" fmla="*/ 5 w 5"/>
                <a:gd name="T29" fmla="*/ 1 h 5"/>
                <a:gd name="T30" fmla="*/ 4 w 5"/>
                <a:gd name="T31" fmla="*/ 0 h 5"/>
                <a:gd name="T32" fmla="*/ 4 w 5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7" name="ïŝḷiḋe">
              <a:extLst>
                <a:ext uri="{FF2B5EF4-FFF2-40B4-BE49-F238E27FC236}">
                  <a16:creationId xmlns:a16="http://schemas.microsoft.com/office/drawing/2014/main" id="{65989FA4-AE9B-484C-BD2F-7F5F3AEDD8D4}"/>
                </a:ext>
              </a:extLst>
            </p:cNvPr>
            <p:cNvSpPr/>
            <p:nvPr userDrawn="1"/>
          </p:nvSpPr>
          <p:spPr bwMode="auto">
            <a:xfrm>
              <a:off x="5965895" y="2129877"/>
              <a:ext cx="59346" cy="59346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0 h 6"/>
                <a:gd name="T4" fmla="*/ 2 w 6"/>
                <a:gd name="T5" fmla="*/ 0 h 6"/>
                <a:gd name="T6" fmla="*/ 2 w 6"/>
                <a:gd name="T7" fmla="*/ 0 h 6"/>
                <a:gd name="T8" fmla="*/ 2 w 6"/>
                <a:gd name="T9" fmla="*/ 0 h 6"/>
                <a:gd name="T10" fmla="*/ 1 w 6"/>
                <a:gd name="T11" fmla="*/ 1 h 6"/>
                <a:gd name="T12" fmla="*/ 1 w 6"/>
                <a:gd name="T13" fmla="*/ 1 h 6"/>
                <a:gd name="T14" fmla="*/ 1 w 6"/>
                <a:gd name="T15" fmla="*/ 4 h 6"/>
                <a:gd name="T16" fmla="*/ 4 w 6"/>
                <a:gd name="T17" fmla="*/ 6 h 6"/>
                <a:gd name="T18" fmla="*/ 5 w 6"/>
                <a:gd name="T19" fmla="*/ 5 h 6"/>
                <a:gd name="T20" fmla="*/ 6 w 6"/>
                <a:gd name="T21" fmla="*/ 3 h 6"/>
                <a:gd name="T22" fmla="*/ 6 w 6"/>
                <a:gd name="T23" fmla="*/ 2 h 6"/>
                <a:gd name="T24" fmla="*/ 6 w 6"/>
                <a:gd name="T25" fmla="*/ 1 h 6"/>
                <a:gd name="T26" fmla="*/ 5 w 6"/>
                <a:gd name="T27" fmla="*/ 1 h 6"/>
                <a:gd name="T28" fmla="*/ 4 w 6"/>
                <a:gd name="T29" fmla="*/ 0 h 6"/>
                <a:gd name="T30" fmla="*/ 3 w 6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8" name="išliḑè">
              <a:extLst>
                <a:ext uri="{FF2B5EF4-FFF2-40B4-BE49-F238E27FC236}">
                  <a16:creationId xmlns:a16="http://schemas.microsoft.com/office/drawing/2014/main" id="{EB7D1874-AD1E-4A4A-9869-EE27B8D65E8A}"/>
                </a:ext>
              </a:extLst>
            </p:cNvPr>
            <p:cNvSpPr/>
            <p:nvPr userDrawn="1"/>
          </p:nvSpPr>
          <p:spPr bwMode="auto">
            <a:xfrm>
              <a:off x="7015867" y="2873989"/>
              <a:ext cx="54781" cy="54781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0 h 6"/>
                <a:gd name="T4" fmla="*/ 2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1 w 6"/>
                <a:gd name="T15" fmla="*/ 0 h 6"/>
                <a:gd name="T16" fmla="*/ 0 w 6"/>
                <a:gd name="T17" fmla="*/ 1 h 6"/>
                <a:gd name="T18" fmla="*/ 0 w 6"/>
                <a:gd name="T19" fmla="*/ 1 h 6"/>
                <a:gd name="T20" fmla="*/ 0 w 6"/>
                <a:gd name="T21" fmla="*/ 1 h 6"/>
                <a:gd name="T22" fmla="*/ 0 w 6"/>
                <a:gd name="T23" fmla="*/ 2 h 6"/>
                <a:gd name="T24" fmla="*/ 0 w 6"/>
                <a:gd name="T25" fmla="*/ 2 h 6"/>
                <a:gd name="T26" fmla="*/ 1 w 6"/>
                <a:gd name="T27" fmla="*/ 4 h 6"/>
                <a:gd name="T28" fmla="*/ 3 w 6"/>
                <a:gd name="T29" fmla="*/ 6 h 6"/>
                <a:gd name="T30" fmla="*/ 5 w 6"/>
                <a:gd name="T31" fmla="*/ 5 h 6"/>
                <a:gd name="T32" fmla="*/ 6 w 6"/>
                <a:gd name="T33" fmla="*/ 3 h 6"/>
                <a:gd name="T34" fmla="*/ 6 w 6"/>
                <a:gd name="T35" fmla="*/ 2 h 6"/>
                <a:gd name="T36" fmla="*/ 5 w 6"/>
                <a:gd name="T37" fmla="*/ 1 h 6"/>
                <a:gd name="T38" fmla="*/ 5 w 6"/>
                <a:gd name="T39" fmla="*/ 1 h 6"/>
                <a:gd name="T40" fmla="*/ 3 w 6"/>
                <a:gd name="T41" fmla="*/ 0 h 6"/>
                <a:gd name="T42" fmla="*/ 3 w 6"/>
                <a:gd name="T43" fmla="*/ 0 h 6"/>
                <a:gd name="T44" fmla="*/ 3 w 6"/>
                <a:gd name="T4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39" name="ïsļíḋé">
              <a:extLst>
                <a:ext uri="{FF2B5EF4-FFF2-40B4-BE49-F238E27FC236}">
                  <a16:creationId xmlns:a16="http://schemas.microsoft.com/office/drawing/2014/main" id="{22DFC8E3-99AA-4693-9560-13C93427203A}"/>
                </a:ext>
              </a:extLst>
            </p:cNvPr>
            <p:cNvSpPr/>
            <p:nvPr userDrawn="1"/>
          </p:nvSpPr>
          <p:spPr bwMode="auto">
            <a:xfrm>
              <a:off x="6536532" y="1381201"/>
              <a:ext cx="59346" cy="54781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1 h 6"/>
                <a:gd name="T4" fmla="*/ 1 w 6"/>
                <a:gd name="T5" fmla="*/ 2 h 6"/>
                <a:gd name="T6" fmla="*/ 1 w 6"/>
                <a:gd name="T7" fmla="*/ 2 h 6"/>
                <a:gd name="T8" fmla="*/ 1 w 6"/>
                <a:gd name="T9" fmla="*/ 2 h 6"/>
                <a:gd name="T10" fmla="*/ 0 w 6"/>
                <a:gd name="T11" fmla="*/ 3 h 6"/>
                <a:gd name="T12" fmla="*/ 1 w 6"/>
                <a:gd name="T13" fmla="*/ 5 h 6"/>
                <a:gd name="T14" fmla="*/ 4 w 6"/>
                <a:gd name="T15" fmla="*/ 6 h 6"/>
                <a:gd name="T16" fmla="*/ 5 w 6"/>
                <a:gd name="T17" fmla="*/ 6 h 6"/>
                <a:gd name="T18" fmla="*/ 6 w 6"/>
                <a:gd name="T19" fmla="*/ 2 h 6"/>
                <a:gd name="T20" fmla="*/ 3 w 6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6" y="5"/>
                    <a:pt x="6" y="3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0" name="íṡḻîḋê">
              <a:extLst>
                <a:ext uri="{FF2B5EF4-FFF2-40B4-BE49-F238E27FC236}">
                  <a16:creationId xmlns:a16="http://schemas.microsoft.com/office/drawing/2014/main" id="{A41D1AF5-414F-4A10-ABD7-7616967DD824}"/>
                </a:ext>
              </a:extLst>
            </p:cNvPr>
            <p:cNvSpPr/>
            <p:nvPr userDrawn="1"/>
          </p:nvSpPr>
          <p:spPr bwMode="auto">
            <a:xfrm>
              <a:off x="5308521" y="1216857"/>
              <a:ext cx="59346" cy="59346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1 h 6"/>
                <a:gd name="T4" fmla="*/ 1 w 6"/>
                <a:gd name="T5" fmla="*/ 5 h 6"/>
                <a:gd name="T6" fmla="*/ 4 w 6"/>
                <a:gd name="T7" fmla="*/ 6 h 6"/>
                <a:gd name="T8" fmla="*/ 5 w 6"/>
                <a:gd name="T9" fmla="*/ 6 h 6"/>
                <a:gd name="T10" fmla="*/ 6 w 6"/>
                <a:gd name="T11" fmla="*/ 4 h 6"/>
                <a:gd name="T12" fmla="*/ 6 w 6"/>
                <a:gd name="T13" fmla="*/ 3 h 6"/>
                <a:gd name="T14" fmla="*/ 6 w 6"/>
                <a:gd name="T15" fmla="*/ 2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1" name="íśľiḑè">
              <a:extLst>
                <a:ext uri="{FF2B5EF4-FFF2-40B4-BE49-F238E27FC236}">
                  <a16:creationId xmlns:a16="http://schemas.microsoft.com/office/drawing/2014/main" id="{7CBE3FEF-925A-4070-9C81-D2B5417F30A7}"/>
                </a:ext>
              </a:extLst>
            </p:cNvPr>
            <p:cNvSpPr/>
            <p:nvPr userDrawn="1"/>
          </p:nvSpPr>
          <p:spPr bwMode="auto">
            <a:xfrm>
              <a:off x="4222028" y="3289413"/>
              <a:ext cx="59346" cy="59346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0 h 6"/>
                <a:gd name="T4" fmla="*/ 0 w 6"/>
                <a:gd name="T5" fmla="*/ 3 h 6"/>
                <a:gd name="T6" fmla="*/ 1 w 6"/>
                <a:gd name="T7" fmla="*/ 4 h 6"/>
                <a:gd name="T8" fmla="*/ 4 w 6"/>
                <a:gd name="T9" fmla="*/ 6 h 6"/>
                <a:gd name="T10" fmla="*/ 5 w 6"/>
                <a:gd name="T11" fmla="*/ 6 h 6"/>
                <a:gd name="T12" fmla="*/ 6 w 6"/>
                <a:gd name="T13" fmla="*/ 3 h 6"/>
                <a:gd name="T14" fmla="*/ 6 w 6"/>
                <a:gd name="T15" fmla="*/ 2 h 6"/>
                <a:gd name="T16" fmla="*/ 5 w 6"/>
                <a:gd name="T17" fmla="*/ 2 h 6"/>
                <a:gd name="T18" fmla="*/ 5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5 w 6"/>
                <a:gd name="T25" fmla="*/ 1 h 6"/>
                <a:gd name="T26" fmla="*/ 4 w 6"/>
                <a:gd name="T27" fmla="*/ 0 h 6"/>
                <a:gd name="T28" fmla="*/ 4 w 6"/>
                <a:gd name="T29" fmla="*/ 0 h 6"/>
                <a:gd name="T30" fmla="*/ 4 w 6"/>
                <a:gd name="T31" fmla="*/ 0 h 6"/>
                <a:gd name="T32" fmla="*/ 3 w 6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2" name="îṣ1iḍé">
              <a:extLst>
                <a:ext uri="{FF2B5EF4-FFF2-40B4-BE49-F238E27FC236}">
                  <a16:creationId xmlns:a16="http://schemas.microsoft.com/office/drawing/2014/main" id="{AA1B849B-2B78-43AC-B2CF-710F92FD505B}"/>
                </a:ext>
              </a:extLst>
            </p:cNvPr>
            <p:cNvSpPr/>
            <p:nvPr userDrawn="1"/>
          </p:nvSpPr>
          <p:spPr bwMode="auto">
            <a:xfrm>
              <a:off x="6920000" y="4403298"/>
              <a:ext cx="54781" cy="59346"/>
            </a:xfrm>
            <a:custGeom>
              <a:avLst/>
              <a:gdLst>
                <a:gd name="T0" fmla="*/ 3 w 6"/>
                <a:gd name="T1" fmla="*/ 0 h 6"/>
                <a:gd name="T2" fmla="*/ 3 w 6"/>
                <a:gd name="T3" fmla="*/ 0 h 6"/>
                <a:gd name="T4" fmla="*/ 3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0 w 6"/>
                <a:gd name="T11" fmla="*/ 1 h 6"/>
                <a:gd name="T12" fmla="*/ 0 w 6"/>
                <a:gd name="T13" fmla="*/ 2 h 6"/>
                <a:gd name="T14" fmla="*/ 1 w 6"/>
                <a:gd name="T15" fmla="*/ 4 h 6"/>
                <a:gd name="T16" fmla="*/ 3 w 6"/>
                <a:gd name="T17" fmla="*/ 6 h 6"/>
                <a:gd name="T18" fmla="*/ 5 w 6"/>
                <a:gd name="T19" fmla="*/ 5 h 6"/>
                <a:gd name="T20" fmla="*/ 6 w 6"/>
                <a:gd name="T21" fmla="*/ 3 h 6"/>
                <a:gd name="T22" fmla="*/ 5 w 6"/>
                <a:gd name="T23" fmla="*/ 1 h 6"/>
                <a:gd name="T24" fmla="*/ 5 w 6"/>
                <a:gd name="T25" fmla="*/ 1 h 6"/>
                <a:gd name="T26" fmla="*/ 5 w 6"/>
                <a:gd name="T27" fmla="*/ 1 h 6"/>
                <a:gd name="T28" fmla="*/ 4 w 6"/>
                <a:gd name="T29" fmla="*/ 0 h 6"/>
                <a:gd name="T30" fmla="*/ 4 w 6"/>
                <a:gd name="T31" fmla="*/ 0 h 6"/>
                <a:gd name="T32" fmla="*/ 3 w 6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3" name="ïṥļídé">
              <a:extLst>
                <a:ext uri="{FF2B5EF4-FFF2-40B4-BE49-F238E27FC236}">
                  <a16:creationId xmlns:a16="http://schemas.microsoft.com/office/drawing/2014/main" id="{8B37BE68-60CC-4485-828C-3FB9CCBFBAE9}"/>
                </a:ext>
              </a:extLst>
            </p:cNvPr>
            <p:cNvSpPr/>
            <p:nvPr userDrawn="1"/>
          </p:nvSpPr>
          <p:spPr bwMode="auto">
            <a:xfrm>
              <a:off x="5623513" y="4919155"/>
              <a:ext cx="59346" cy="54781"/>
            </a:xfrm>
            <a:custGeom>
              <a:avLst/>
              <a:gdLst>
                <a:gd name="T0" fmla="*/ 2 w 6"/>
                <a:gd name="T1" fmla="*/ 0 h 6"/>
                <a:gd name="T2" fmla="*/ 2 w 6"/>
                <a:gd name="T3" fmla="*/ 0 h 6"/>
                <a:gd name="T4" fmla="*/ 1 w 6"/>
                <a:gd name="T5" fmla="*/ 1 h 6"/>
                <a:gd name="T6" fmla="*/ 1 w 6"/>
                <a:gd name="T7" fmla="*/ 1 h 6"/>
                <a:gd name="T8" fmla="*/ 1 w 6"/>
                <a:gd name="T9" fmla="*/ 1 h 6"/>
                <a:gd name="T10" fmla="*/ 0 w 6"/>
                <a:gd name="T11" fmla="*/ 1 h 6"/>
                <a:gd name="T12" fmla="*/ 0 w 6"/>
                <a:gd name="T13" fmla="*/ 3 h 6"/>
                <a:gd name="T14" fmla="*/ 1 w 6"/>
                <a:gd name="T15" fmla="*/ 5 h 6"/>
                <a:gd name="T16" fmla="*/ 3 w 6"/>
                <a:gd name="T17" fmla="*/ 6 h 6"/>
                <a:gd name="T18" fmla="*/ 4 w 6"/>
                <a:gd name="T19" fmla="*/ 6 h 6"/>
                <a:gd name="T20" fmla="*/ 6 w 6"/>
                <a:gd name="T21" fmla="*/ 4 h 6"/>
                <a:gd name="T22" fmla="*/ 6 w 6"/>
                <a:gd name="T23" fmla="*/ 3 h 6"/>
                <a:gd name="T24" fmla="*/ 5 w 6"/>
                <a:gd name="T25" fmla="*/ 3 h 6"/>
                <a:gd name="T26" fmla="*/ 5 w 6"/>
                <a:gd name="T27" fmla="*/ 3 h 6"/>
                <a:gd name="T28" fmla="*/ 5 w 6"/>
                <a:gd name="T29" fmla="*/ 2 h 6"/>
                <a:gd name="T30" fmla="*/ 5 w 6"/>
                <a:gd name="T31" fmla="*/ 2 h 6"/>
                <a:gd name="T32" fmla="*/ 5 w 6"/>
                <a:gd name="T33" fmla="*/ 2 h 6"/>
                <a:gd name="T34" fmla="*/ 4 w 6"/>
                <a:gd name="T35" fmla="*/ 1 h 6"/>
                <a:gd name="T36" fmla="*/ 2 w 6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4" name="íśľïḓe">
              <a:extLst>
                <a:ext uri="{FF2B5EF4-FFF2-40B4-BE49-F238E27FC236}">
                  <a16:creationId xmlns:a16="http://schemas.microsoft.com/office/drawing/2014/main" id="{05FA8E6A-771D-4E29-B1C7-1103645B7865}"/>
                </a:ext>
              </a:extLst>
            </p:cNvPr>
            <p:cNvSpPr/>
            <p:nvPr userDrawn="1"/>
          </p:nvSpPr>
          <p:spPr bwMode="auto">
            <a:xfrm>
              <a:off x="6157629" y="5996519"/>
              <a:ext cx="54781" cy="54781"/>
            </a:xfrm>
            <a:custGeom>
              <a:avLst/>
              <a:gdLst>
                <a:gd name="T0" fmla="*/ 2 w 6"/>
                <a:gd name="T1" fmla="*/ 0 h 6"/>
                <a:gd name="T2" fmla="*/ 2 w 6"/>
                <a:gd name="T3" fmla="*/ 1 h 6"/>
                <a:gd name="T4" fmla="*/ 2 w 6"/>
                <a:gd name="T5" fmla="*/ 1 h 6"/>
                <a:gd name="T6" fmla="*/ 1 w 6"/>
                <a:gd name="T7" fmla="*/ 1 h 6"/>
                <a:gd name="T8" fmla="*/ 1 w 6"/>
                <a:gd name="T9" fmla="*/ 1 h 6"/>
                <a:gd name="T10" fmla="*/ 1 w 6"/>
                <a:gd name="T11" fmla="*/ 1 h 6"/>
                <a:gd name="T12" fmla="*/ 0 w 6"/>
                <a:gd name="T13" fmla="*/ 1 h 6"/>
                <a:gd name="T14" fmla="*/ 0 w 6"/>
                <a:gd name="T15" fmla="*/ 3 h 6"/>
                <a:gd name="T16" fmla="*/ 0 w 6"/>
                <a:gd name="T17" fmla="*/ 5 h 6"/>
                <a:gd name="T18" fmla="*/ 3 w 6"/>
                <a:gd name="T19" fmla="*/ 6 h 6"/>
                <a:gd name="T20" fmla="*/ 4 w 6"/>
                <a:gd name="T21" fmla="*/ 6 h 6"/>
                <a:gd name="T22" fmla="*/ 5 w 6"/>
                <a:gd name="T23" fmla="*/ 3 h 6"/>
                <a:gd name="T24" fmla="*/ 5 w 6"/>
                <a:gd name="T25" fmla="*/ 2 h 6"/>
                <a:gd name="T26" fmla="*/ 5 w 6"/>
                <a:gd name="T27" fmla="*/ 2 h 6"/>
                <a:gd name="T28" fmla="*/ 4 w 6"/>
                <a:gd name="T29" fmla="*/ 1 h 6"/>
                <a:gd name="T30" fmla="*/ 3 w 6"/>
                <a:gd name="T31" fmla="*/ 1 h 6"/>
                <a:gd name="T32" fmla="*/ 2 w 6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6" y="4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5" name="ïṡľïḑê">
              <a:extLst>
                <a:ext uri="{FF2B5EF4-FFF2-40B4-BE49-F238E27FC236}">
                  <a16:creationId xmlns:a16="http://schemas.microsoft.com/office/drawing/2014/main" id="{2FA26985-C337-49AE-94B6-CF86A4CD4805}"/>
                </a:ext>
              </a:extLst>
            </p:cNvPr>
            <p:cNvSpPr/>
            <p:nvPr userDrawn="1"/>
          </p:nvSpPr>
          <p:spPr bwMode="auto">
            <a:xfrm>
              <a:off x="5034615" y="4015265"/>
              <a:ext cx="45651" cy="54781"/>
            </a:xfrm>
            <a:custGeom>
              <a:avLst/>
              <a:gdLst>
                <a:gd name="T0" fmla="*/ 2 w 5"/>
                <a:gd name="T1" fmla="*/ 0 h 6"/>
                <a:gd name="T2" fmla="*/ 1 w 5"/>
                <a:gd name="T3" fmla="*/ 0 h 6"/>
                <a:gd name="T4" fmla="*/ 2 w 5"/>
                <a:gd name="T5" fmla="*/ 1 h 6"/>
                <a:gd name="T6" fmla="*/ 0 w 5"/>
                <a:gd name="T7" fmla="*/ 1 h 6"/>
                <a:gd name="T8" fmla="*/ 0 w 5"/>
                <a:gd name="T9" fmla="*/ 2 h 6"/>
                <a:gd name="T10" fmla="*/ 0 w 5"/>
                <a:gd name="T11" fmla="*/ 5 h 6"/>
                <a:gd name="T12" fmla="*/ 3 w 5"/>
                <a:gd name="T13" fmla="*/ 6 h 6"/>
                <a:gd name="T14" fmla="*/ 4 w 5"/>
                <a:gd name="T15" fmla="*/ 6 h 6"/>
                <a:gd name="T16" fmla="*/ 5 w 5"/>
                <a:gd name="T17" fmla="*/ 3 h 6"/>
                <a:gd name="T18" fmla="*/ 5 w 5"/>
                <a:gd name="T19" fmla="*/ 3 h 6"/>
                <a:gd name="T20" fmla="*/ 5 w 5"/>
                <a:gd name="T21" fmla="*/ 3 h 6"/>
                <a:gd name="T22" fmla="*/ 5 w 5"/>
                <a:gd name="T23" fmla="*/ 2 h 6"/>
                <a:gd name="T24" fmla="*/ 5 w 5"/>
                <a:gd name="T25" fmla="*/ 2 h 6"/>
                <a:gd name="T26" fmla="*/ 5 w 5"/>
                <a:gd name="T27" fmla="*/ 2 h 6"/>
                <a:gd name="T28" fmla="*/ 4 w 5"/>
                <a:gd name="T29" fmla="*/ 1 h 6"/>
                <a:gd name="T30" fmla="*/ 4 w 5"/>
                <a:gd name="T31" fmla="*/ 1 h 6"/>
                <a:gd name="T32" fmla="*/ 3 w 5"/>
                <a:gd name="T33" fmla="*/ 0 h 6"/>
                <a:gd name="T34" fmla="*/ 2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6" name="íśľïḓê">
              <a:extLst>
                <a:ext uri="{FF2B5EF4-FFF2-40B4-BE49-F238E27FC236}">
                  <a16:creationId xmlns:a16="http://schemas.microsoft.com/office/drawing/2014/main" id="{0C776740-CC81-4DED-813C-F613623DBD14}"/>
                </a:ext>
              </a:extLst>
            </p:cNvPr>
            <p:cNvSpPr/>
            <p:nvPr userDrawn="1"/>
          </p:nvSpPr>
          <p:spPr bwMode="auto">
            <a:xfrm>
              <a:off x="5034615" y="4015265"/>
              <a:ext cx="18260" cy="9130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  <p:sp>
          <p:nvSpPr>
            <p:cNvPr id="147" name="îSlïḍê">
              <a:extLst>
                <a:ext uri="{FF2B5EF4-FFF2-40B4-BE49-F238E27FC236}">
                  <a16:creationId xmlns:a16="http://schemas.microsoft.com/office/drawing/2014/main" id="{BAD85A99-0B82-42C4-B670-489FB67DEED9}"/>
                </a:ext>
              </a:extLst>
            </p:cNvPr>
            <p:cNvSpPr/>
            <p:nvPr userDrawn="1"/>
          </p:nvSpPr>
          <p:spPr bwMode="auto">
            <a:xfrm>
              <a:off x="4861142" y="5243277"/>
              <a:ext cx="68476" cy="54781"/>
            </a:xfrm>
            <a:custGeom>
              <a:avLst/>
              <a:gdLst>
                <a:gd name="T0" fmla="*/ 3 w 7"/>
                <a:gd name="T1" fmla="*/ 0 h 6"/>
                <a:gd name="T2" fmla="*/ 2 w 7"/>
                <a:gd name="T3" fmla="*/ 0 h 6"/>
                <a:gd name="T4" fmla="*/ 2 w 7"/>
                <a:gd name="T5" fmla="*/ 0 h 6"/>
                <a:gd name="T6" fmla="*/ 1 w 7"/>
                <a:gd name="T7" fmla="*/ 4 h 6"/>
                <a:gd name="T8" fmla="*/ 4 w 7"/>
                <a:gd name="T9" fmla="*/ 6 h 6"/>
                <a:gd name="T10" fmla="*/ 5 w 7"/>
                <a:gd name="T11" fmla="*/ 5 h 6"/>
                <a:gd name="T12" fmla="*/ 6 w 7"/>
                <a:gd name="T13" fmla="*/ 2 h 6"/>
                <a:gd name="T14" fmla="*/ 6 w 7"/>
                <a:gd name="T15" fmla="*/ 2 h 6"/>
                <a:gd name="T16" fmla="*/ 6 w 7"/>
                <a:gd name="T17" fmla="*/ 1 h 6"/>
                <a:gd name="T18" fmla="*/ 6 w 7"/>
                <a:gd name="T19" fmla="*/ 1 h 6"/>
                <a:gd name="T20" fmla="*/ 6 w 7"/>
                <a:gd name="T21" fmla="*/ 1 h 6"/>
                <a:gd name="T22" fmla="*/ 5 w 7"/>
                <a:gd name="T23" fmla="*/ 0 h 6"/>
                <a:gd name="T24" fmla="*/ 3 w 7"/>
                <a:gd name="T25" fmla="*/ 0 h 6"/>
                <a:gd name="T26" fmla="*/ 3 w 7"/>
                <a:gd name="T27" fmla="*/ 0 h 6"/>
                <a:gd name="T28" fmla="*/ 3 w 7"/>
                <a:gd name="T2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5"/>
                    <a:pt x="7" y="4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5CA1"/>
                </a:solidFill>
              </a:endParaRPr>
            </a:p>
          </p:txBody>
        </p:sp>
      </p:grpSp>
      <p:grpSp>
        <p:nvGrpSpPr>
          <p:cNvPr id="348" name="e339abab-ccf8-401c-9704-b16ca25bb1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9835360-4A87-4DE8-B123-4EE96EB5F30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5751" y="4461647"/>
            <a:ext cx="2030704" cy="2160000"/>
            <a:chOff x="3902083" y="1285989"/>
            <a:chExt cx="4384683" cy="4663857"/>
          </a:xfrm>
        </p:grpSpPr>
        <p:grpSp>
          <p:nvGrpSpPr>
            <p:cNvPr id="349" name="iṧ1iḑe">
              <a:extLst>
                <a:ext uri="{FF2B5EF4-FFF2-40B4-BE49-F238E27FC236}">
                  <a16:creationId xmlns:a16="http://schemas.microsoft.com/office/drawing/2014/main" id="{59BC97C5-A60B-4AEA-8806-0DCEB838CF9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902083" y="1373574"/>
              <a:ext cx="4384683" cy="4576272"/>
              <a:chOff x="2237" y="519"/>
              <a:chExt cx="3204" cy="3344"/>
            </a:xfrm>
          </p:grpSpPr>
          <p:sp>
            <p:nvSpPr>
              <p:cNvPr id="437" name="iSliḋê">
                <a:extLst>
                  <a:ext uri="{FF2B5EF4-FFF2-40B4-BE49-F238E27FC236}">
                    <a16:creationId xmlns:a16="http://schemas.microsoft.com/office/drawing/2014/main" id="{5A32CF9B-549C-4D43-9B94-06B1034EF4EF}"/>
                  </a:ext>
                </a:extLst>
              </p:cNvPr>
              <p:cNvSpPr/>
              <p:nvPr userDrawn="1"/>
            </p:nvSpPr>
            <p:spPr bwMode="auto">
              <a:xfrm>
                <a:off x="2345" y="3153"/>
                <a:ext cx="403" cy="164"/>
              </a:xfrm>
              <a:custGeom>
                <a:avLst/>
                <a:gdLst>
                  <a:gd name="T0" fmla="*/ 154 w 194"/>
                  <a:gd name="T1" fmla="*/ 75 h 79"/>
                  <a:gd name="T2" fmla="*/ 154 w 194"/>
                  <a:gd name="T3" fmla="*/ 71 h 79"/>
                  <a:gd name="T4" fmla="*/ 40 w 194"/>
                  <a:gd name="T5" fmla="*/ 71 h 79"/>
                  <a:gd name="T6" fmla="*/ 18 w 194"/>
                  <a:gd name="T7" fmla="*/ 62 h 79"/>
                  <a:gd name="T8" fmla="*/ 8 w 194"/>
                  <a:gd name="T9" fmla="*/ 39 h 79"/>
                  <a:gd name="T10" fmla="*/ 18 w 194"/>
                  <a:gd name="T11" fmla="*/ 17 h 79"/>
                  <a:gd name="T12" fmla="*/ 40 w 194"/>
                  <a:gd name="T13" fmla="*/ 8 h 79"/>
                  <a:gd name="T14" fmla="*/ 154 w 194"/>
                  <a:gd name="T15" fmla="*/ 8 h 79"/>
                  <a:gd name="T16" fmla="*/ 176 w 194"/>
                  <a:gd name="T17" fmla="*/ 17 h 79"/>
                  <a:gd name="T18" fmla="*/ 186 w 194"/>
                  <a:gd name="T19" fmla="*/ 39 h 79"/>
                  <a:gd name="T20" fmla="*/ 176 w 194"/>
                  <a:gd name="T21" fmla="*/ 62 h 79"/>
                  <a:gd name="T22" fmla="*/ 154 w 194"/>
                  <a:gd name="T23" fmla="*/ 71 h 79"/>
                  <a:gd name="T24" fmla="*/ 154 w 194"/>
                  <a:gd name="T25" fmla="*/ 75 h 79"/>
                  <a:gd name="T26" fmla="*/ 154 w 194"/>
                  <a:gd name="T27" fmla="*/ 79 h 79"/>
                  <a:gd name="T28" fmla="*/ 194 w 194"/>
                  <a:gd name="T29" fmla="*/ 39 h 79"/>
                  <a:gd name="T30" fmla="*/ 154 w 194"/>
                  <a:gd name="T31" fmla="*/ 0 h 79"/>
                  <a:gd name="T32" fmla="*/ 40 w 194"/>
                  <a:gd name="T33" fmla="*/ 0 h 79"/>
                  <a:gd name="T34" fmla="*/ 0 w 194"/>
                  <a:gd name="T35" fmla="*/ 39 h 79"/>
                  <a:gd name="T36" fmla="*/ 40 w 194"/>
                  <a:gd name="T37" fmla="*/ 79 h 79"/>
                  <a:gd name="T38" fmla="*/ 154 w 194"/>
                  <a:gd name="T39" fmla="*/ 79 h 79"/>
                  <a:gd name="T40" fmla="*/ 154 w 194"/>
                  <a:gd name="T41" fmla="*/ 7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79">
                    <a:moveTo>
                      <a:pt x="154" y="75"/>
                    </a:moveTo>
                    <a:cubicBezTo>
                      <a:pt x="154" y="71"/>
                      <a:pt x="154" y="71"/>
                      <a:pt x="154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1" y="71"/>
                      <a:pt x="23" y="68"/>
                      <a:pt x="18" y="62"/>
                    </a:cubicBezTo>
                    <a:cubicBezTo>
                      <a:pt x="12" y="56"/>
                      <a:pt x="8" y="48"/>
                      <a:pt x="8" y="39"/>
                    </a:cubicBezTo>
                    <a:cubicBezTo>
                      <a:pt x="8" y="31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154" y="8"/>
                      <a:pt x="154" y="8"/>
                      <a:pt x="154" y="8"/>
                    </a:cubicBezTo>
                    <a:cubicBezTo>
                      <a:pt x="163" y="8"/>
                      <a:pt x="171" y="11"/>
                      <a:pt x="176" y="17"/>
                    </a:cubicBezTo>
                    <a:cubicBezTo>
                      <a:pt x="182" y="23"/>
                      <a:pt x="186" y="31"/>
                      <a:pt x="186" y="39"/>
                    </a:cubicBezTo>
                    <a:cubicBezTo>
                      <a:pt x="186" y="48"/>
                      <a:pt x="182" y="56"/>
                      <a:pt x="176" y="62"/>
                    </a:cubicBezTo>
                    <a:cubicBezTo>
                      <a:pt x="171" y="68"/>
                      <a:pt x="163" y="71"/>
                      <a:pt x="154" y="71"/>
                    </a:cubicBezTo>
                    <a:cubicBezTo>
                      <a:pt x="154" y="75"/>
                      <a:pt x="154" y="75"/>
                      <a:pt x="154" y="75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76" y="79"/>
                      <a:pt x="194" y="61"/>
                      <a:pt x="194" y="39"/>
                    </a:cubicBezTo>
                    <a:cubicBezTo>
                      <a:pt x="194" y="17"/>
                      <a:pt x="176" y="0"/>
                      <a:pt x="15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154" y="79"/>
                      <a:pt x="154" y="79"/>
                      <a:pt x="154" y="79"/>
                    </a:cubicBezTo>
                    <a:lnTo>
                      <a:pt x="154" y="75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8" name="íṥļiḋe">
                <a:extLst>
                  <a:ext uri="{FF2B5EF4-FFF2-40B4-BE49-F238E27FC236}">
                    <a16:creationId xmlns:a16="http://schemas.microsoft.com/office/drawing/2014/main" id="{081965B9-30E9-4A35-83D7-7B20F23EE4E3}"/>
                  </a:ext>
                </a:extLst>
              </p:cNvPr>
              <p:cNvSpPr/>
              <p:nvPr userDrawn="1"/>
            </p:nvSpPr>
            <p:spPr bwMode="auto">
              <a:xfrm>
                <a:off x="2407" y="3203"/>
                <a:ext cx="61" cy="58"/>
              </a:xfrm>
              <a:custGeom>
                <a:avLst/>
                <a:gdLst>
                  <a:gd name="T0" fmla="*/ 25 w 29"/>
                  <a:gd name="T1" fmla="*/ 14 h 28"/>
                  <a:gd name="T2" fmla="*/ 21 w 29"/>
                  <a:gd name="T3" fmla="*/ 14 h 28"/>
                  <a:gd name="T4" fmla="*/ 15 w 29"/>
                  <a:gd name="T5" fmla="*/ 20 h 28"/>
                  <a:gd name="T6" fmla="*/ 8 w 29"/>
                  <a:gd name="T7" fmla="*/ 14 h 28"/>
                  <a:gd name="T8" fmla="*/ 15 w 29"/>
                  <a:gd name="T9" fmla="*/ 8 h 28"/>
                  <a:gd name="T10" fmla="*/ 21 w 29"/>
                  <a:gd name="T11" fmla="*/ 14 h 28"/>
                  <a:gd name="T12" fmla="*/ 25 w 29"/>
                  <a:gd name="T13" fmla="*/ 14 h 28"/>
                  <a:gd name="T14" fmla="*/ 29 w 29"/>
                  <a:gd name="T15" fmla="*/ 14 h 28"/>
                  <a:gd name="T16" fmla="*/ 15 w 29"/>
                  <a:gd name="T17" fmla="*/ 0 h 28"/>
                  <a:gd name="T18" fmla="*/ 0 w 29"/>
                  <a:gd name="T19" fmla="*/ 14 h 28"/>
                  <a:gd name="T20" fmla="*/ 15 w 29"/>
                  <a:gd name="T21" fmla="*/ 28 h 28"/>
                  <a:gd name="T22" fmla="*/ 29 w 29"/>
                  <a:gd name="T23" fmla="*/ 14 h 28"/>
                  <a:gd name="T24" fmla="*/ 25 w 29"/>
                  <a:gd name="T2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28">
                    <a:moveTo>
                      <a:pt x="25" y="14"/>
                    </a:move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7"/>
                      <a:pt x="18" y="20"/>
                      <a:pt x="15" y="20"/>
                    </a:cubicBezTo>
                    <a:cubicBezTo>
                      <a:pt x="11" y="20"/>
                      <a:pt x="8" y="17"/>
                      <a:pt x="8" y="14"/>
                    </a:cubicBezTo>
                    <a:cubicBezTo>
                      <a:pt x="8" y="10"/>
                      <a:pt x="11" y="8"/>
                      <a:pt x="15" y="8"/>
                    </a:cubicBezTo>
                    <a:cubicBezTo>
                      <a:pt x="18" y="8"/>
                      <a:pt x="21" y="10"/>
                      <a:pt x="21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6"/>
                      <a:pt x="22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2"/>
                      <a:pt x="7" y="28"/>
                      <a:pt x="15" y="28"/>
                    </a:cubicBezTo>
                    <a:cubicBezTo>
                      <a:pt x="22" y="28"/>
                      <a:pt x="29" y="22"/>
                      <a:pt x="29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9" name="ïṧḻíḓe">
                <a:extLst>
                  <a:ext uri="{FF2B5EF4-FFF2-40B4-BE49-F238E27FC236}">
                    <a16:creationId xmlns:a16="http://schemas.microsoft.com/office/drawing/2014/main" id="{15783E1B-FEED-4842-88EA-02054A6F69BA}"/>
                  </a:ext>
                </a:extLst>
              </p:cNvPr>
              <p:cNvSpPr/>
              <p:nvPr userDrawn="1"/>
            </p:nvSpPr>
            <p:spPr bwMode="auto">
              <a:xfrm>
                <a:off x="2480" y="3203"/>
                <a:ext cx="58" cy="58"/>
              </a:xfrm>
              <a:custGeom>
                <a:avLst/>
                <a:gdLst>
                  <a:gd name="T0" fmla="*/ 24 w 28"/>
                  <a:gd name="T1" fmla="*/ 14 h 28"/>
                  <a:gd name="T2" fmla="*/ 20 w 28"/>
                  <a:gd name="T3" fmla="*/ 14 h 28"/>
                  <a:gd name="T4" fmla="*/ 14 w 28"/>
                  <a:gd name="T5" fmla="*/ 20 h 28"/>
                  <a:gd name="T6" fmla="*/ 8 w 28"/>
                  <a:gd name="T7" fmla="*/ 14 h 28"/>
                  <a:gd name="T8" fmla="*/ 14 w 28"/>
                  <a:gd name="T9" fmla="*/ 8 h 28"/>
                  <a:gd name="T10" fmla="*/ 20 w 28"/>
                  <a:gd name="T11" fmla="*/ 14 h 28"/>
                  <a:gd name="T12" fmla="*/ 24 w 28"/>
                  <a:gd name="T13" fmla="*/ 14 h 28"/>
                  <a:gd name="T14" fmla="*/ 28 w 28"/>
                  <a:gd name="T15" fmla="*/ 14 h 28"/>
                  <a:gd name="T16" fmla="*/ 14 w 28"/>
                  <a:gd name="T17" fmla="*/ 0 h 28"/>
                  <a:gd name="T18" fmla="*/ 0 w 28"/>
                  <a:gd name="T19" fmla="*/ 14 h 28"/>
                  <a:gd name="T20" fmla="*/ 14 w 28"/>
                  <a:gd name="T21" fmla="*/ 28 h 28"/>
                  <a:gd name="T22" fmla="*/ 28 w 28"/>
                  <a:gd name="T23" fmla="*/ 14 h 28"/>
                  <a:gd name="T24" fmla="*/ 24 w 28"/>
                  <a:gd name="T2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28">
                    <a:moveTo>
                      <a:pt x="24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7"/>
                      <a:pt x="17" y="20"/>
                      <a:pt x="14" y="20"/>
                    </a:cubicBezTo>
                    <a:cubicBezTo>
                      <a:pt x="10" y="20"/>
                      <a:pt x="8" y="17"/>
                      <a:pt x="8" y="14"/>
                    </a:cubicBezTo>
                    <a:cubicBezTo>
                      <a:pt x="8" y="10"/>
                      <a:pt x="10" y="8"/>
                      <a:pt x="14" y="8"/>
                    </a:cubicBezTo>
                    <a:cubicBezTo>
                      <a:pt x="17" y="8"/>
                      <a:pt x="20" y="10"/>
                      <a:pt x="20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0" name="iSḷîḓe">
                <a:extLst>
                  <a:ext uri="{FF2B5EF4-FFF2-40B4-BE49-F238E27FC236}">
                    <a16:creationId xmlns:a16="http://schemas.microsoft.com/office/drawing/2014/main" id="{378F4637-E254-4685-98B8-B210FB77516A}"/>
                  </a:ext>
                </a:extLst>
              </p:cNvPr>
              <p:cNvSpPr/>
              <p:nvPr userDrawn="1"/>
            </p:nvSpPr>
            <p:spPr bwMode="auto">
              <a:xfrm>
                <a:off x="2551" y="3203"/>
                <a:ext cx="58" cy="58"/>
              </a:xfrm>
              <a:custGeom>
                <a:avLst/>
                <a:gdLst>
                  <a:gd name="T0" fmla="*/ 24 w 28"/>
                  <a:gd name="T1" fmla="*/ 14 h 28"/>
                  <a:gd name="T2" fmla="*/ 20 w 28"/>
                  <a:gd name="T3" fmla="*/ 14 h 28"/>
                  <a:gd name="T4" fmla="*/ 14 w 28"/>
                  <a:gd name="T5" fmla="*/ 20 h 28"/>
                  <a:gd name="T6" fmla="*/ 8 w 28"/>
                  <a:gd name="T7" fmla="*/ 14 h 28"/>
                  <a:gd name="T8" fmla="*/ 14 w 28"/>
                  <a:gd name="T9" fmla="*/ 8 h 28"/>
                  <a:gd name="T10" fmla="*/ 20 w 28"/>
                  <a:gd name="T11" fmla="*/ 14 h 28"/>
                  <a:gd name="T12" fmla="*/ 24 w 28"/>
                  <a:gd name="T13" fmla="*/ 14 h 28"/>
                  <a:gd name="T14" fmla="*/ 28 w 28"/>
                  <a:gd name="T15" fmla="*/ 14 h 28"/>
                  <a:gd name="T16" fmla="*/ 14 w 28"/>
                  <a:gd name="T17" fmla="*/ 0 h 28"/>
                  <a:gd name="T18" fmla="*/ 0 w 28"/>
                  <a:gd name="T19" fmla="*/ 14 h 28"/>
                  <a:gd name="T20" fmla="*/ 14 w 28"/>
                  <a:gd name="T21" fmla="*/ 28 h 28"/>
                  <a:gd name="T22" fmla="*/ 28 w 28"/>
                  <a:gd name="T23" fmla="*/ 14 h 28"/>
                  <a:gd name="T24" fmla="*/ 24 w 28"/>
                  <a:gd name="T2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28">
                    <a:moveTo>
                      <a:pt x="24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7"/>
                      <a:pt x="17" y="20"/>
                      <a:pt x="14" y="20"/>
                    </a:cubicBezTo>
                    <a:cubicBezTo>
                      <a:pt x="11" y="20"/>
                      <a:pt x="8" y="17"/>
                      <a:pt x="8" y="14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7" y="8"/>
                      <a:pt x="20" y="10"/>
                      <a:pt x="20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1" name="íṡḻíḍê">
                <a:extLst>
                  <a:ext uri="{FF2B5EF4-FFF2-40B4-BE49-F238E27FC236}">
                    <a16:creationId xmlns:a16="http://schemas.microsoft.com/office/drawing/2014/main" id="{9AD85295-0FC8-4D73-ADED-27256F78FF30}"/>
                  </a:ext>
                </a:extLst>
              </p:cNvPr>
              <p:cNvSpPr/>
              <p:nvPr userDrawn="1"/>
            </p:nvSpPr>
            <p:spPr bwMode="auto">
              <a:xfrm>
                <a:off x="2646" y="3004"/>
                <a:ext cx="17" cy="157"/>
              </a:xfrm>
              <a:prstGeom prst="rect">
                <a:avLst/>
              </a:pr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2" name="îš1îḓé">
                <a:extLst>
                  <a:ext uri="{FF2B5EF4-FFF2-40B4-BE49-F238E27FC236}">
                    <a16:creationId xmlns:a16="http://schemas.microsoft.com/office/drawing/2014/main" id="{050CE0EA-B3D0-42D3-85C0-62A890A2F4F0}"/>
                  </a:ext>
                </a:extLst>
              </p:cNvPr>
              <p:cNvSpPr/>
              <p:nvPr userDrawn="1"/>
            </p:nvSpPr>
            <p:spPr bwMode="auto">
              <a:xfrm>
                <a:off x="2646" y="3004"/>
                <a:ext cx="17" cy="157"/>
              </a:xfrm>
              <a:custGeom>
                <a:avLst/>
                <a:gdLst>
                  <a:gd name="T0" fmla="*/ 17 w 17"/>
                  <a:gd name="T1" fmla="*/ 157 h 157"/>
                  <a:gd name="T2" fmla="*/ 17 w 17"/>
                  <a:gd name="T3" fmla="*/ 0 h 157"/>
                  <a:gd name="T4" fmla="*/ 0 w 17"/>
                  <a:gd name="T5" fmla="*/ 0 h 157"/>
                  <a:gd name="T6" fmla="*/ 0 w 17"/>
                  <a:gd name="T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57">
                    <a:moveTo>
                      <a:pt x="17" y="157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0" y="1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3" name="î$1íḑe">
                <a:extLst>
                  <a:ext uri="{FF2B5EF4-FFF2-40B4-BE49-F238E27FC236}">
                    <a16:creationId xmlns:a16="http://schemas.microsoft.com/office/drawing/2014/main" id="{63D9CBC9-5AF2-4AB3-9819-0AC87A3FFD37}"/>
                  </a:ext>
                </a:extLst>
              </p:cNvPr>
              <p:cNvSpPr/>
              <p:nvPr userDrawn="1"/>
            </p:nvSpPr>
            <p:spPr bwMode="auto">
              <a:xfrm>
                <a:off x="2628" y="2975"/>
                <a:ext cx="56" cy="56"/>
              </a:xfrm>
              <a:prstGeom prst="ellipse">
                <a:avLst/>
              </a:pr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4" name="íṡḻidé">
                <a:extLst>
                  <a:ext uri="{FF2B5EF4-FFF2-40B4-BE49-F238E27FC236}">
                    <a16:creationId xmlns:a16="http://schemas.microsoft.com/office/drawing/2014/main" id="{BBD6B7E4-CF7A-4F1D-A628-E0BC228EF353}"/>
                  </a:ext>
                </a:extLst>
              </p:cNvPr>
              <p:cNvSpPr/>
              <p:nvPr userDrawn="1"/>
            </p:nvSpPr>
            <p:spPr bwMode="auto">
              <a:xfrm>
                <a:off x="2570" y="2917"/>
                <a:ext cx="172" cy="172"/>
              </a:xfrm>
              <a:custGeom>
                <a:avLst/>
                <a:gdLst>
                  <a:gd name="T0" fmla="*/ 79 w 83"/>
                  <a:gd name="T1" fmla="*/ 42 h 83"/>
                  <a:gd name="T2" fmla="*/ 75 w 83"/>
                  <a:gd name="T3" fmla="*/ 42 h 83"/>
                  <a:gd name="T4" fmla="*/ 65 w 83"/>
                  <a:gd name="T5" fmla="*/ 66 h 83"/>
                  <a:gd name="T6" fmla="*/ 41 w 83"/>
                  <a:gd name="T7" fmla="*/ 75 h 83"/>
                  <a:gd name="T8" fmla="*/ 17 w 83"/>
                  <a:gd name="T9" fmla="*/ 66 h 83"/>
                  <a:gd name="T10" fmla="*/ 8 w 83"/>
                  <a:gd name="T11" fmla="*/ 42 h 83"/>
                  <a:gd name="T12" fmla="*/ 17 w 83"/>
                  <a:gd name="T13" fmla="*/ 18 h 83"/>
                  <a:gd name="T14" fmla="*/ 41 w 83"/>
                  <a:gd name="T15" fmla="*/ 8 h 83"/>
                  <a:gd name="T16" fmla="*/ 65 w 83"/>
                  <a:gd name="T17" fmla="*/ 18 h 83"/>
                  <a:gd name="T18" fmla="*/ 75 w 83"/>
                  <a:gd name="T19" fmla="*/ 42 h 83"/>
                  <a:gd name="T20" fmla="*/ 79 w 83"/>
                  <a:gd name="T21" fmla="*/ 42 h 83"/>
                  <a:gd name="T22" fmla="*/ 83 w 83"/>
                  <a:gd name="T23" fmla="*/ 42 h 83"/>
                  <a:gd name="T24" fmla="*/ 41 w 83"/>
                  <a:gd name="T25" fmla="*/ 0 h 83"/>
                  <a:gd name="T26" fmla="*/ 0 w 83"/>
                  <a:gd name="T27" fmla="*/ 42 h 83"/>
                  <a:gd name="T28" fmla="*/ 41 w 83"/>
                  <a:gd name="T29" fmla="*/ 83 h 83"/>
                  <a:gd name="T30" fmla="*/ 83 w 83"/>
                  <a:gd name="T31" fmla="*/ 42 h 83"/>
                  <a:gd name="T32" fmla="*/ 79 w 83"/>
                  <a:gd name="T33" fmla="*/ 4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3">
                    <a:moveTo>
                      <a:pt x="79" y="42"/>
                    </a:move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51"/>
                      <a:pt x="71" y="59"/>
                      <a:pt x="65" y="66"/>
                    </a:cubicBezTo>
                    <a:cubicBezTo>
                      <a:pt x="59" y="72"/>
                      <a:pt x="51" y="75"/>
                      <a:pt x="41" y="75"/>
                    </a:cubicBezTo>
                    <a:cubicBezTo>
                      <a:pt x="32" y="75"/>
                      <a:pt x="24" y="72"/>
                      <a:pt x="17" y="66"/>
                    </a:cubicBezTo>
                    <a:cubicBezTo>
                      <a:pt x="11" y="59"/>
                      <a:pt x="8" y="51"/>
                      <a:pt x="8" y="42"/>
                    </a:cubicBezTo>
                    <a:cubicBezTo>
                      <a:pt x="8" y="33"/>
                      <a:pt x="11" y="24"/>
                      <a:pt x="17" y="18"/>
                    </a:cubicBezTo>
                    <a:cubicBezTo>
                      <a:pt x="24" y="12"/>
                      <a:pt x="32" y="8"/>
                      <a:pt x="41" y="8"/>
                    </a:cubicBezTo>
                    <a:cubicBezTo>
                      <a:pt x="51" y="8"/>
                      <a:pt x="59" y="12"/>
                      <a:pt x="65" y="18"/>
                    </a:cubicBezTo>
                    <a:cubicBezTo>
                      <a:pt x="71" y="24"/>
                      <a:pt x="75" y="33"/>
                      <a:pt x="75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19"/>
                      <a:pt x="64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65"/>
                      <a:pt x="18" y="83"/>
                      <a:pt x="41" y="83"/>
                    </a:cubicBezTo>
                    <a:cubicBezTo>
                      <a:pt x="64" y="83"/>
                      <a:pt x="83" y="65"/>
                      <a:pt x="83" y="42"/>
                    </a:cubicBezTo>
                    <a:lnTo>
                      <a:pt x="79" y="42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ïS1îḓè">
                <a:extLst>
                  <a:ext uri="{FF2B5EF4-FFF2-40B4-BE49-F238E27FC236}">
                    <a16:creationId xmlns:a16="http://schemas.microsoft.com/office/drawing/2014/main" id="{0DBF0029-9BD6-4412-8CD5-AC693A2BCA72}"/>
                  </a:ext>
                </a:extLst>
              </p:cNvPr>
              <p:cNvSpPr/>
              <p:nvPr userDrawn="1"/>
            </p:nvSpPr>
            <p:spPr bwMode="auto">
              <a:xfrm>
                <a:off x="2532" y="2879"/>
                <a:ext cx="248" cy="247"/>
              </a:xfrm>
              <a:custGeom>
                <a:avLst/>
                <a:gdLst>
                  <a:gd name="T0" fmla="*/ 115 w 119"/>
                  <a:gd name="T1" fmla="*/ 60 h 119"/>
                  <a:gd name="T2" fmla="*/ 111 w 119"/>
                  <a:gd name="T3" fmla="*/ 60 h 119"/>
                  <a:gd name="T4" fmla="*/ 96 w 119"/>
                  <a:gd name="T5" fmla="*/ 96 h 119"/>
                  <a:gd name="T6" fmla="*/ 59 w 119"/>
                  <a:gd name="T7" fmla="*/ 111 h 119"/>
                  <a:gd name="T8" fmla="*/ 23 w 119"/>
                  <a:gd name="T9" fmla="*/ 96 h 119"/>
                  <a:gd name="T10" fmla="*/ 8 w 119"/>
                  <a:gd name="T11" fmla="*/ 60 h 119"/>
                  <a:gd name="T12" fmla="*/ 23 w 119"/>
                  <a:gd name="T13" fmla="*/ 23 h 119"/>
                  <a:gd name="T14" fmla="*/ 59 w 119"/>
                  <a:gd name="T15" fmla="*/ 8 h 119"/>
                  <a:gd name="T16" fmla="*/ 96 w 119"/>
                  <a:gd name="T17" fmla="*/ 23 h 119"/>
                  <a:gd name="T18" fmla="*/ 111 w 119"/>
                  <a:gd name="T19" fmla="*/ 60 h 119"/>
                  <a:gd name="T20" fmla="*/ 115 w 119"/>
                  <a:gd name="T21" fmla="*/ 60 h 119"/>
                  <a:gd name="T22" fmla="*/ 119 w 119"/>
                  <a:gd name="T23" fmla="*/ 60 h 119"/>
                  <a:gd name="T24" fmla="*/ 59 w 119"/>
                  <a:gd name="T25" fmla="*/ 0 h 119"/>
                  <a:gd name="T26" fmla="*/ 0 w 119"/>
                  <a:gd name="T27" fmla="*/ 60 h 119"/>
                  <a:gd name="T28" fmla="*/ 59 w 119"/>
                  <a:gd name="T29" fmla="*/ 119 h 119"/>
                  <a:gd name="T30" fmla="*/ 119 w 119"/>
                  <a:gd name="T31" fmla="*/ 60 h 119"/>
                  <a:gd name="T32" fmla="*/ 115 w 119"/>
                  <a:gd name="T33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119">
                    <a:moveTo>
                      <a:pt x="115" y="60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74"/>
                      <a:pt x="105" y="87"/>
                      <a:pt x="96" y="96"/>
                    </a:cubicBezTo>
                    <a:cubicBezTo>
                      <a:pt x="86" y="106"/>
                      <a:pt x="73" y="111"/>
                      <a:pt x="59" y="111"/>
                    </a:cubicBezTo>
                    <a:cubicBezTo>
                      <a:pt x="45" y="111"/>
                      <a:pt x="32" y="106"/>
                      <a:pt x="23" y="96"/>
                    </a:cubicBezTo>
                    <a:cubicBezTo>
                      <a:pt x="13" y="87"/>
                      <a:pt x="8" y="74"/>
                      <a:pt x="8" y="60"/>
                    </a:cubicBezTo>
                    <a:cubicBezTo>
                      <a:pt x="8" y="46"/>
                      <a:pt x="13" y="33"/>
                      <a:pt x="23" y="23"/>
                    </a:cubicBezTo>
                    <a:cubicBezTo>
                      <a:pt x="32" y="14"/>
                      <a:pt x="45" y="8"/>
                      <a:pt x="59" y="8"/>
                    </a:cubicBezTo>
                    <a:cubicBezTo>
                      <a:pt x="73" y="8"/>
                      <a:pt x="86" y="14"/>
                      <a:pt x="96" y="23"/>
                    </a:cubicBezTo>
                    <a:cubicBezTo>
                      <a:pt x="105" y="33"/>
                      <a:pt x="111" y="46"/>
                      <a:pt x="111" y="60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27"/>
                      <a:pt x="92" y="0"/>
                      <a:pt x="59" y="0"/>
                    </a:cubicBezTo>
                    <a:cubicBezTo>
                      <a:pt x="26" y="0"/>
                      <a:pt x="0" y="27"/>
                      <a:pt x="0" y="60"/>
                    </a:cubicBezTo>
                    <a:cubicBezTo>
                      <a:pt x="0" y="93"/>
                      <a:pt x="26" y="119"/>
                      <a:pt x="59" y="119"/>
                    </a:cubicBezTo>
                    <a:cubicBezTo>
                      <a:pt x="92" y="119"/>
                      <a:pt x="119" y="93"/>
                      <a:pt x="119" y="60"/>
                    </a:cubicBezTo>
                    <a:lnTo>
                      <a:pt x="115" y="60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ïṡľiďê">
                <a:extLst>
                  <a:ext uri="{FF2B5EF4-FFF2-40B4-BE49-F238E27FC236}">
                    <a16:creationId xmlns:a16="http://schemas.microsoft.com/office/drawing/2014/main" id="{70DBABEC-C552-480E-AD8F-2D27528F0993}"/>
                  </a:ext>
                </a:extLst>
              </p:cNvPr>
              <p:cNvSpPr/>
              <p:nvPr userDrawn="1"/>
            </p:nvSpPr>
            <p:spPr bwMode="auto">
              <a:xfrm>
                <a:off x="2482" y="2831"/>
                <a:ext cx="345" cy="297"/>
              </a:xfrm>
              <a:custGeom>
                <a:avLst/>
                <a:gdLst>
                  <a:gd name="T0" fmla="*/ 17 w 166"/>
                  <a:gd name="T1" fmla="*/ 118 h 143"/>
                  <a:gd name="T2" fmla="*/ 8 w 166"/>
                  <a:gd name="T3" fmla="*/ 83 h 143"/>
                  <a:gd name="T4" fmla="*/ 30 w 166"/>
                  <a:gd name="T5" fmla="*/ 30 h 143"/>
                  <a:gd name="T6" fmla="*/ 83 w 166"/>
                  <a:gd name="T7" fmla="*/ 8 h 143"/>
                  <a:gd name="T8" fmla="*/ 136 w 166"/>
                  <a:gd name="T9" fmla="*/ 30 h 143"/>
                  <a:gd name="T10" fmla="*/ 158 w 166"/>
                  <a:gd name="T11" fmla="*/ 83 h 143"/>
                  <a:gd name="T12" fmla="*/ 134 w 166"/>
                  <a:gd name="T13" fmla="*/ 137 h 143"/>
                  <a:gd name="T14" fmla="*/ 140 w 166"/>
                  <a:gd name="T15" fmla="*/ 143 h 143"/>
                  <a:gd name="T16" fmla="*/ 166 w 166"/>
                  <a:gd name="T17" fmla="*/ 83 h 143"/>
                  <a:gd name="T18" fmla="*/ 83 w 166"/>
                  <a:gd name="T19" fmla="*/ 0 h 143"/>
                  <a:gd name="T20" fmla="*/ 0 w 166"/>
                  <a:gd name="T21" fmla="*/ 83 h 143"/>
                  <a:gd name="T22" fmla="*/ 10 w 166"/>
                  <a:gd name="T23" fmla="*/ 122 h 143"/>
                  <a:gd name="T24" fmla="*/ 17 w 166"/>
                  <a:gd name="T25" fmla="*/ 11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6" h="143">
                    <a:moveTo>
                      <a:pt x="17" y="118"/>
                    </a:moveTo>
                    <a:cubicBezTo>
                      <a:pt x="12" y="108"/>
                      <a:pt x="8" y="96"/>
                      <a:pt x="8" y="83"/>
                    </a:cubicBezTo>
                    <a:cubicBezTo>
                      <a:pt x="8" y="62"/>
                      <a:pt x="17" y="43"/>
                      <a:pt x="30" y="30"/>
                    </a:cubicBezTo>
                    <a:cubicBezTo>
                      <a:pt x="44" y="16"/>
                      <a:pt x="63" y="8"/>
                      <a:pt x="83" y="8"/>
                    </a:cubicBezTo>
                    <a:cubicBezTo>
                      <a:pt x="104" y="8"/>
                      <a:pt x="123" y="16"/>
                      <a:pt x="136" y="30"/>
                    </a:cubicBezTo>
                    <a:cubicBezTo>
                      <a:pt x="150" y="43"/>
                      <a:pt x="158" y="62"/>
                      <a:pt x="158" y="83"/>
                    </a:cubicBezTo>
                    <a:cubicBezTo>
                      <a:pt x="158" y="104"/>
                      <a:pt x="149" y="124"/>
                      <a:pt x="134" y="137"/>
                    </a:cubicBezTo>
                    <a:cubicBezTo>
                      <a:pt x="140" y="143"/>
                      <a:pt x="140" y="143"/>
                      <a:pt x="140" y="143"/>
                    </a:cubicBezTo>
                    <a:cubicBezTo>
                      <a:pt x="156" y="128"/>
                      <a:pt x="166" y="107"/>
                      <a:pt x="166" y="83"/>
                    </a:cubicBezTo>
                    <a:cubicBezTo>
                      <a:pt x="166" y="37"/>
                      <a:pt x="129" y="0"/>
                      <a:pt x="83" y="0"/>
                    </a:cubicBezTo>
                    <a:cubicBezTo>
                      <a:pt x="38" y="0"/>
                      <a:pt x="0" y="37"/>
                      <a:pt x="0" y="83"/>
                    </a:cubicBezTo>
                    <a:cubicBezTo>
                      <a:pt x="0" y="97"/>
                      <a:pt x="4" y="110"/>
                      <a:pt x="10" y="122"/>
                    </a:cubicBezTo>
                    <a:cubicBezTo>
                      <a:pt x="17" y="118"/>
                      <a:pt x="17" y="118"/>
                      <a:pt x="17" y="118"/>
                    </a:cubicBez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iş1ïḑè">
                <a:extLst>
                  <a:ext uri="{FF2B5EF4-FFF2-40B4-BE49-F238E27FC236}">
                    <a16:creationId xmlns:a16="http://schemas.microsoft.com/office/drawing/2014/main" id="{3C02B98F-E480-4F27-B06C-FC773D54052C}"/>
                  </a:ext>
                </a:extLst>
              </p:cNvPr>
              <p:cNvSpPr/>
              <p:nvPr userDrawn="1"/>
            </p:nvSpPr>
            <p:spPr bwMode="auto">
              <a:xfrm>
                <a:off x="2268" y="1561"/>
                <a:ext cx="613" cy="451"/>
              </a:xfrm>
              <a:custGeom>
                <a:avLst/>
                <a:gdLst>
                  <a:gd name="T0" fmla="*/ 243 w 295"/>
                  <a:gd name="T1" fmla="*/ 213 h 217"/>
                  <a:gd name="T2" fmla="*/ 243 w 295"/>
                  <a:gd name="T3" fmla="*/ 209 h 217"/>
                  <a:gd name="T4" fmla="*/ 52 w 295"/>
                  <a:gd name="T5" fmla="*/ 209 h 217"/>
                  <a:gd name="T6" fmla="*/ 21 w 295"/>
                  <a:gd name="T7" fmla="*/ 196 h 217"/>
                  <a:gd name="T8" fmla="*/ 8 w 295"/>
                  <a:gd name="T9" fmla="*/ 165 h 217"/>
                  <a:gd name="T10" fmla="*/ 8 w 295"/>
                  <a:gd name="T11" fmla="*/ 52 h 217"/>
                  <a:gd name="T12" fmla="*/ 21 w 295"/>
                  <a:gd name="T13" fmla="*/ 21 h 217"/>
                  <a:gd name="T14" fmla="*/ 52 w 295"/>
                  <a:gd name="T15" fmla="*/ 8 h 217"/>
                  <a:gd name="T16" fmla="*/ 243 w 295"/>
                  <a:gd name="T17" fmla="*/ 8 h 217"/>
                  <a:gd name="T18" fmla="*/ 274 w 295"/>
                  <a:gd name="T19" fmla="*/ 21 h 217"/>
                  <a:gd name="T20" fmla="*/ 287 w 295"/>
                  <a:gd name="T21" fmla="*/ 52 h 217"/>
                  <a:gd name="T22" fmla="*/ 287 w 295"/>
                  <a:gd name="T23" fmla="*/ 165 h 217"/>
                  <a:gd name="T24" fmla="*/ 274 w 295"/>
                  <a:gd name="T25" fmla="*/ 196 h 217"/>
                  <a:gd name="T26" fmla="*/ 243 w 295"/>
                  <a:gd name="T27" fmla="*/ 209 h 217"/>
                  <a:gd name="T28" fmla="*/ 243 w 295"/>
                  <a:gd name="T29" fmla="*/ 213 h 217"/>
                  <a:gd name="T30" fmla="*/ 243 w 295"/>
                  <a:gd name="T31" fmla="*/ 217 h 217"/>
                  <a:gd name="T32" fmla="*/ 295 w 295"/>
                  <a:gd name="T33" fmla="*/ 165 h 217"/>
                  <a:gd name="T34" fmla="*/ 295 w 295"/>
                  <a:gd name="T35" fmla="*/ 52 h 217"/>
                  <a:gd name="T36" fmla="*/ 243 w 295"/>
                  <a:gd name="T37" fmla="*/ 0 h 217"/>
                  <a:gd name="T38" fmla="*/ 52 w 295"/>
                  <a:gd name="T39" fmla="*/ 0 h 217"/>
                  <a:gd name="T40" fmla="*/ 0 w 295"/>
                  <a:gd name="T41" fmla="*/ 52 h 217"/>
                  <a:gd name="T42" fmla="*/ 0 w 295"/>
                  <a:gd name="T43" fmla="*/ 165 h 217"/>
                  <a:gd name="T44" fmla="*/ 52 w 295"/>
                  <a:gd name="T45" fmla="*/ 217 h 217"/>
                  <a:gd name="T46" fmla="*/ 243 w 295"/>
                  <a:gd name="T47" fmla="*/ 217 h 217"/>
                  <a:gd name="T48" fmla="*/ 243 w 295"/>
                  <a:gd name="T49" fmla="*/ 21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5" h="217">
                    <a:moveTo>
                      <a:pt x="243" y="213"/>
                    </a:moveTo>
                    <a:cubicBezTo>
                      <a:pt x="243" y="209"/>
                      <a:pt x="243" y="209"/>
                      <a:pt x="243" y="209"/>
                    </a:cubicBezTo>
                    <a:cubicBezTo>
                      <a:pt x="52" y="209"/>
                      <a:pt x="52" y="209"/>
                      <a:pt x="52" y="209"/>
                    </a:cubicBezTo>
                    <a:cubicBezTo>
                      <a:pt x="40" y="209"/>
                      <a:pt x="29" y="204"/>
                      <a:pt x="21" y="196"/>
                    </a:cubicBezTo>
                    <a:cubicBezTo>
                      <a:pt x="13" y="188"/>
                      <a:pt x="8" y="177"/>
                      <a:pt x="8" y="165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39"/>
                      <a:pt x="13" y="29"/>
                      <a:pt x="21" y="21"/>
                    </a:cubicBezTo>
                    <a:cubicBezTo>
                      <a:pt x="29" y="13"/>
                      <a:pt x="40" y="8"/>
                      <a:pt x="52" y="8"/>
                    </a:cubicBezTo>
                    <a:cubicBezTo>
                      <a:pt x="243" y="8"/>
                      <a:pt x="243" y="8"/>
                      <a:pt x="243" y="8"/>
                    </a:cubicBezTo>
                    <a:cubicBezTo>
                      <a:pt x="255" y="8"/>
                      <a:pt x="266" y="13"/>
                      <a:pt x="274" y="21"/>
                    </a:cubicBezTo>
                    <a:cubicBezTo>
                      <a:pt x="282" y="29"/>
                      <a:pt x="287" y="39"/>
                      <a:pt x="287" y="52"/>
                    </a:cubicBezTo>
                    <a:cubicBezTo>
                      <a:pt x="287" y="165"/>
                      <a:pt x="287" y="165"/>
                      <a:pt x="287" y="165"/>
                    </a:cubicBezTo>
                    <a:cubicBezTo>
                      <a:pt x="287" y="177"/>
                      <a:pt x="282" y="188"/>
                      <a:pt x="274" y="196"/>
                    </a:cubicBezTo>
                    <a:cubicBezTo>
                      <a:pt x="266" y="204"/>
                      <a:pt x="255" y="209"/>
                      <a:pt x="243" y="209"/>
                    </a:cubicBezTo>
                    <a:cubicBezTo>
                      <a:pt x="243" y="213"/>
                      <a:pt x="243" y="213"/>
                      <a:pt x="243" y="213"/>
                    </a:cubicBezTo>
                    <a:cubicBezTo>
                      <a:pt x="243" y="217"/>
                      <a:pt x="243" y="217"/>
                      <a:pt x="243" y="217"/>
                    </a:cubicBezTo>
                    <a:cubicBezTo>
                      <a:pt x="271" y="217"/>
                      <a:pt x="295" y="194"/>
                      <a:pt x="295" y="165"/>
                    </a:cubicBezTo>
                    <a:cubicBezTo>
                      <a:pt x="295" y="52"/>
                      <a:pt x="295" y="52"/>
                      <a:pt x="295" y="52"/>
                    </a:cubicBezTo>
                    <a:cubicBezTo>
                      <a:pt x="295" y="23"/>
                      <a:pt x="271" y="0"/>
                      <a:pt x="24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94"/>
                      <a:pt x="24" y="217"/>
                      <a:pt x="52" y="217"/>
                    </a:cubicBezTo>
                    <a:cubicBezTo>
                      <a:pt x="243" y="217"/>
                      <a:pt x="243" y="217"/>
                      <a:pt x="243" y="217"/>
                    </a:cubicBezTo>
                    <a:lnTo>
                      <a:pt x="243" y="213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is1íḑè">
                <a:extLst>
                  <a:ext uri="{FF2B5EF4-FFF2-40B4-BE49-F238E27FC236}">
                    <a16:creationId xmlns:a16="http://schemas.microsoft.com/office/drawing/2014/main" id="{77D5B20A-2E96-43FF-9770-C4C60482A968}"/>
                  </a:ext>
                </a:extLst>
              </p:cNvPr>
              <p:cNvSpPr/>
              <p:nvPr userDrawn="1"/>
            </p:nvSpPr>
            <p:spPr bwMode="auto">
              <a:xfrm>
                <a:off x="2237" y="1995"/>
                <a:ext cx="676" cy="106"/>
              </a:xfrm>
              <a:custGeom>
                <a:avLst/>
                <a:gdLst>
                  <a:gd name="T0" fmla="*/ 300 w 325"/>
                  <a:gd name="T1" fmla="*/ 47 h 51"/>
                  <a:gd name="T2" fmla="*/ 300 w 325"/>
                  <a:gd name="T3" fmla="*/ 43 h 51"/>
                  <a:gd name="T4" fmla="*/ 26 w 325"/>
                  <a:gd name="T5" fmla="*/ 43 h 51"/>
                  <a:gd name="T6" fmla="*/ 13 w 325"/>
                  <a:gd name="T7" fmla="*/ 38 h 51"/>
                  <a:gd name="T8" fmla="*/ 8 w 325"/>
                  <a:gd name="T9" fmla="*/ 26 h 51"/>
                  <a:gd name="T10" fmla="*/ 13 w 325"/>
                  <a:gd name="T11" fmla="*/ 14 h 51"/>
                  <a:gd name="T12" fmla="*/ 26 w 325"/>
                  <a:gd name="T13" fmla="*/ 8 h 51"/>
                  <a:gd name="T14" fmla="*/ 300 w 325"/>
                  <a:gd name="T15" fmla="*/ 8 h 51"/>
                  <a:gd name="T16" fmla="*/ 312 w 325"/>
                  <a:gd name="T17" fmla="*/ 14 h 51"/>
                  <a:gd name="T18" fmla="*/ 317 w 325"/>
                  <a:gd name="T19" fmla="*/ 26 h 51"/>
                  <a:gd name="T20" fmla="*/ 312 w 325"/>
                  <a:gd name="T21" fmla="*/ 38 h 51"/>
                  <a:gd name="T22" fmla="*/ 300 w 325"/>
                  <a:gd name="T23" fmla="*/ 43 h 51"/>
                  <a:gd name="T24" fmla="*/ 300 w 325"/>
                  <a:gd name="T25" fmla="*/ 47 h 51"/>
                  <a:gd name="T26" fmla="*/ 300 w 325"/>
                  <a:gd name="T27" fmla="*/ 51 h 51"/>
                  <a:gd name="T28" fmla="*/ 325 w 325"/>
                  <a:gd name="T29" fmla="*/ 26 h 51"/>
                  <a:gd name="T30" fmla="*/ 300 w 325"/>
                  <a:gd name="T31" fmla="*/ 0 h 51"/>
                  <a:gd name="T32" fmla="*/ 26 w 325"/>
                  <a:gd name="T33" fmla="*/ 0 h 51"/>
                  <a:gd name="T34" fmla="*/ 0 w 325"/>
                  <a:gd name="T35" fmla="*/ 26 h 51"/>
                  <a:gd name="T36" fmla="*/ 26 w 325"/>
                  <a:gd name="T37" fmla="*/ 51 h 51"/>
                  <a:gd name="T38" fmla="*/ 300 w 325"/>
                  <a:gd name="T39" fmla="*/ 51 h 51"/>
                  <a:gd name="T40" fmla="*/ 300 w 325"/>
                  <a:gd name="T41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5" h="51">
                    <a:moveTo>
                      <a:pt x="300" y="47"/>
                    </a:moveTo>
                    <a:cubicBezTo>
                      <a:pt x="300" y="43"/>
                      <a:pt x="300" y="43"/>
                      <a:pt x="30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1" y="43"/>
                      <a:pt x="16" y="41"/>
                      <a:pt x="13" y="38"/>
                    </a:cubicBezTo>
                    <a:cubicBezTo>
                      <a:pt x="10" y="35"/>
                      <a:pt x="8" y="31"/>
                      <a:pt x="8" y="26"/>
                    </a:cubicBezTo>
                    <a:cubicBezTo>
                      <a:pt x="8" y="21"/>
                      <a:pt x="10" y="17"/>
                      <a:pt x="13" y="14"/>
                    </a:cubicBezTo>
                    <a:cubicBezTo>
                      <a:pt x="16" y="10"/>
                      <a:pt x="21" y="8"/>
                      <a:pt x="26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4" y="8"/>
                      <a:pt x="309" y="10"/>
                      <a:pt x="312" y="14"/>
                    </a:cubicBezTo>
                    <a:cubicBezTo>
                      <a:pt x="315" y="17"/>
                      <a:pt x="317" y="21"/>
                      <a:pt x="317" y="26"/>
                    </a:cubicBezTo>
                    <a:cubicBezTo>
                      <a:pt x="317" y="31"/>
                      <a:pt x="315" y="35"/>
                      <a:pt x="312" y="38"/>
                    </a:cubicBezTo>
                    <a:cubicBezTo>
                      <a:pt x="309" y="41"/>
                      <a:pt x="304" y="43"/>
                      <a:pt x="300" y="43"/>
                    </a:cubicBezTo>
                    <a:cubicBezTo>
                      <a:pt x="300" y="47"/>
                      <a:pt x="300" y="47"/>
                      <a:pt x="300" y="47"/>
                    </a:cubicBezTo>
                    <a:cubicBezTo>
                      <a:pt x="300" y="51"/>
                      <a:pt x="300" y="51"/>
                      <a:pt x="300" y="51"/>
                    </a:cubicBezTo>
                    <a:cubicBezTo>
                      <a:pt x="314" y="51"/>
                      <a:pt x="325" y="40"/>
                      <a:pt x="325" y="26"/>
                    </a:cubicBezTo>
                    <a:cubicBezTo>
                      <a:pt x="325" y="12"/>
                      <a:pt x="314" y="0"/>
                      <a:pt x="30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1"/>
                      <a:pt x="26" y="51"/>
                    </a:cubicBezTo>
                    <a:cubicBezTo>
                      <a:pt x="300" y="51"/>
                      <a:pt x="300" y="51"/>
                      <a:pt x="300" y="51"/>
                    </a:cubicBezTo>
                    <a:lnTo>
                      <a:pt x="300" y="47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iŝļîḍè">
                <a:extLst>
                  <a:ext uri="{FF2B5EF4-FFF2-40B4-BE49-F238E27FC236}">
                    <a16:creationId xmlns:a16="http://schemas.microsoft.com/office/drawing/2014/main" id="{2DF8EF76-6387-4083-9D57-639E62565794}"/>
                  </a:ext>
                </a:extLst>
              </p:cNvPr>
              <p:cNvSpPr/>
              <p:nvPr userDrawn="1"/>
            </p:nvSpPr>
            <p:spPr bwMode="auto">
              <a:xfrm>
                <a:off x="2326" y="1619"/>
                <a:ext cx="499" cy="326"/>
              </a:xfrm>
              <a:custGeom>
                <a:avLst/>
                <a:gdLst>
                  <a:gd name="T0" fmla="*/ 216 w 240"/>
                  <a:gd name="T1" fmla="*/ 153 h 157"/>
                  <a:gd name="T2" fmla="*/ 216 w 240"/>
                  <a:gd name="T3" fmla="*/ 149 h 157"/>
                  <a:gd name="T4" fmla="*/ 23 w 240"/>
                  <a:gd name="T5" fmla="*/ 149 h 157"/>
                  <a:gd name="T6" fmla="*/ 12 w 240"/>
                  <a:gd name="T7" fmla="*/ 145 h 157"/>
                  <a:gd name="T8" fmla="*/ 8 w 240"/>
                  <a:gd name="T9" fmla="*/ 134 h 157"/>
                  <a:gd name="T10" fmla="*/ 8 w 240"/>
                  <a:gd name="T11" fmla="*/ 24 h 157"/>
                  <a:gd name="T12" fmla="*/ 12 w 240"/>
                  <a:gd name="T13" fmla="*/ 13 h 157"/>
                  <a:gd name="T14" fmla="*/ 23 w 240"/>
                  <a:gd name="T15" fmla="*/ 8 h 157"/>
                  <a:gd name="T16" fmla="*/ 216 w 240"/>
                  <a:gd name="T17" fmla="*/ 8 h 157"/>
                  <a:gd name="T18" fmla="*/ 227 w 240"/>
                  <a:gd name="T19" fmla="*/ 13 h 157"/>
                  <a:gd name="T20" fmla="*/ 232 w 240"/>
                  <a:gd name="T21" fmla="*/ 24 h 157"/>
                  <a:gd name="T22" fmla="*/ 232 w 240"/>
                  <a:gd name="T23" fmla="*/ 134 h 157"/>
                  <a:gd name="T24" fmla="*/ 227 w 240"/>
                  <a:gd name="T25" fmla="*/ 145 h 157"/>
                  <a:gd name="T26" fmla="*/ 216 w 240"/>
                  <a:gd name="T27" fmla="*/ 149 h 157"/>
                  <a:gd name="T28" fmla="*/ 216 w 240"/>
                  <a:gd name="T29" fmla="*/ 153 h 157"/>
                  <a:gd name="T30" fmla="*/ 216 w 240"/>
                  <a:gd name="T31" fmla="*/ 157 h 157"/>
                  <a:gd name="T32" fmla="*/ 240 w 240"/>
                  <a:gd name="T33" fmla="*/ 134 h 157"/>
                  <a:gd name="T34" fmla="*/ 240 w 240"/>
                  <a:gd name="T35" fmla="*/ 24 h 157"/>
                  <a:gd name="T36" fmla="*/ 216 w 240"/>
                  <a:gd name="T37" fmla="*/ 0 h 157"/>
                  <a:gd name="T38" fmla="*/ 23 w 240"/>
                  <a:gd name="T39" fmla="*/ 0 h 157"/>
                  <a:gd name="T40" fmla="*/ 0 w 240"/>
                  <a:gd name="T41" fmla="*/ 24 h 157"/>
                  <a:gd name="T42" fmla="*/ 0 w 240"/>
                  <a:gd name="T43" fmla="*/ 134 h 157"/>
                  <a:gd name="T44" fmla="*/ 23 w 240"/>
                  <a:gd name="T45" fmla="*/ 157 h 157"/>
                  <a:gd name="T46" fmla="*/ 216 w 240"/>
                  <a:gd name="T47" fmla="*/ 157 h 157"/>
                  <a:gd name="T48" fmla="*/ 216 w 240"/>
                  <a:gd name="T49" fmla="*/ 15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0" h="157">
                    <a:moveTo>
                      <a:pt x="216" y="153"/>
                    </a:moveTo>
                    <a:cubicBezTo>
                      <a:pt x="216" y="149"/>
                      <a:pt x="216" y="149"/>
                      <a:pt x="216" y="149"/>
                    </a:cubicBezTo>
                    <a:cubicBezTo>
                      <a:pt x="23" y="149"/>
                      <a:pt x="23" y="149"/>
                      <a:pt x="23" y="149"/>
                    </a:cubicBezTo>
                    <a:cubicBezTo>
                      <a:pt x="19" y="149"/>
                      <a:pt x="15" y="148"/>
                      <a:pt x="12" y="145"/>
                    </a:cubicBezTo>
                    <a:cubicBezTo>
                      <a:pt x="9" y="142"/>
                      <a:pt x="8" y="138"/>
                      <a:pt x="8" y="13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9" y="15"/>
                      <a:pt x="12" y="13"/>
                    </a:cubicBezTo>
                    <a:cubicBezTo>
                      <a:pt x="15" y="10"/>
                      <a:pt x="19" y="8"/>
                      <a:pt x="23" y="8"/>
                    </a:cubicBezTo>
                    <a:cubicBezTo>
                      <a:pt x="216" y="8"/>
                      <a:pt x="216" y="8"/>
                      <a:pt x="216" y="8"/>
                    </a:cubicBezTo>
                    <a:cubicBezTo>
                      <a:pt x="220" y="8"/>
                      <a:pt x="224" y="10"/>
                      <a:pt x="227" y="13"/>
                    </a:cubicBezTo>
                    <a:cubicBezTo>
                      <a:pt x="230" y="15"/>
                      <a:pt x="232" y="19"/>
                      <a:pt x="232" y="24"/>
                    </a:cubicBezTo>
                    <a:cubicBezTo>
                      <a:pt x="232" y="134"/>
                      <a:pt x="232" y="134"/>
                      <a:pt x="232" y="134"/>
                    </a:cubicBezTo>
                    <a:cubicBezTo>
                      <a:pt x="232" y="138"/>
                      <a:pt x="230" y="142"/>
                      <a:pt x="227" y="145"/>
                    </a:cubicBezTo>
                    <a:cubicBezTo>
                      <a:pt x="224" y="148"/>
                      <a:pt x="220" y="149"/>
                      <a:pt x="216" y="149"/>
                    </a:cubicBezTo>
                    <a:cubicBezTo>
                      <a:pt x="216" y="153"/>
                      <a:pt x="216" y="153"/>
                      <a:pt x="216" y="153"/>
                    </a:cubicBezTo>
                    <a:cubicBezTo>
                      <a:pt x="216" y="157"/>
                      <a:pt x="216" y="157"/>
                      <a:pt x="216" y="157"/>
                    </a:cubicBezTo>
                    <a:cubicBezTo>
                      <a:pt x="229" y="157"/>
                      <a:pt x="240" y="147"/>
                      <a:pt x="240" y="134"/>
                    </a:cubicBezTo>
                    <a:cubicBezTo>
                      <a:pt x="240" y="24"/>
                      <a:pt x="240" y="24"/>
                      <a:pt x="240" y="24"/>
                    </a:cubicBezTo>
                    <a:cubicBezTo>
                      <a:pt x="240" y="11"/>
                      <a:pt x="229" y="0"/>
                      <a:pt x="2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7"/>
                      <a:pt x="10" y="157"/>
                      <a:pt x="23" y="157"/>
                    </a:cubicBezTo>
                    <a:cubicBezTo>
                      <a:pt x="216" y="157"/>
                      <a:pt x="216" y="157"/>
                      <a:pt x="216" y="157"/>
                    </a:cubicBezTo>
                    <a:lnTo>
                      <a:pt x="216" y="153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íśliḑè">
                <a:extLst>
                  <a:ext uri="{FF2B5EF4-FFF2-40B4-BE49-F238E27FC236}">
                    <a16:creationId xmlns:a16="http://schemas.microsoft.com/office/drawing/2014/main" id="{FBC76E55-6C19-42F2-B381-22BAD2CD190E}"/>
                  </a:ext>
                </a:extLst>
              </p:cNvPr>
              <p:cNvSpPr/>
              <p:nvPr userDrawn="1"/>
            </p:nvSpPr>
            <p:spPr bwMode="auto">
              <a:xfrm>
                <a:off x="2318" y="2032"/>
                <a:ext cx="31" cy="31"/>
              </a:xfrm>
              <a:prstGeom prst="ellipse">
                <a:avLst/>
              </a:pr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ïşlîḓè">
                <a:extLst>
                  <a:ext uri="{FF2B5EF4-FFF2-40B4-BE49-F238E27FC236}">
                    <a16:creationId xmlns:a16="http://schemas.microsoft.com/office/drawing/2014/main" id="{314DA55F-2CAB-49C1-9BD7-AB32FB35A20D}"/>
                  </a:ext>
                </a:extLst>
              </p:cNvPr>
              <p:cNvSpPr/>
              <p:nvPr userDrawn="1"/>
            </p:nvSpPr>
            <p:spPr bwMode="auto">
              <a:xfrm>
                <a:off x="2364" y="2032"/>
                <a:ext cx="31" cy="31"/>
              </a:xfrm>
              <a:prstGeom prst="ellipse">
                <a:avLst/>
              </a:pr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iṥľiḍé">
                <a:extLst>
                  <a:ext uri="{FF2B5EF4-FFF2-40B4-BE49-F238E27FC236}">
                    <a16:creationId xmlns:a16="http://schemas.microsoft.com/office/drawing/2014/main" id="{82D24107-8530-4B46-9234-7743470772ED}"/>
                  </a:ext>
                </a:extLst>
              </p:cNvPr>
              <p:cNvSpPr/>
              <p:nvPr userDrawn="1"/>
            </p:nvSpPr>
            <p:spPr bwMode="auto">
              <a:xfrm>
                <a:off x="2563" y="1588"/>
                <a:ext cx="23" cy="21"/>
              </a:xfrm>
              <a:prstGeom prst="ellipse">
                <a:avLst/>
              </a:pr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iṥḷîďe">
                <a:extLst>
                  <a:ext uri="{FF2B5EF4-FFF2-40B4-BE49-F238E27FC236}">
                    <a16:creationId xmlns:a16="http://schemas.microsoft.com/office/drawing/2014/main" id="{141199AA-D33C-407B-A940-C1106C1E3880}"/>
                  </a:ext>
                </a:extLst>
              </p:cNvPr>
              <p:cNvSpPr/>
              <p:nvPr userDrawn="1"/>
            </p:nvSpPr>
            <p:spPr bwMode="auto">
              <a:xfrm>
                <a:off x="4759" y="3002"/>
                <a:ext cx="216" cy="489"/>
              </a:xfrm>
              <a:custGeom>
                <a:avLst/>
                <a:gdLst>
                  <a:gd name="T0" fmla="*/ 0 w 216"/>
                  <a:gd name="T1" fmla="*/ 0 h 489"/>
                  <a:gd name="T2" fmla="*/ 0 w 216"/>
                  <a:gd name="T3" fmla="*/ 489 h 489"/>
                  <a:gd name="T4" fmla="*/ 216 w 216"/>
                  <a:gd name="T5" fmla="*/ 489 h 489"/>
                  <a:gd name="T6" fmla="*/ 216 w 216"/>
                  <a:gd name="T7" fmla="*/ 473 h 489"/>
                  <a:gd name="T8" fmla="*/ 17 w 216"/>
                  <a:gd name="T9" fmla="*/ 473 h 489"/>
                  <a:gd name="T10" fmla="*/ 17 w 216"/>
                  <a:gd name="T11" fmla="*/ 0 h 489"/>
                  <a:gd name="T12" fmla="*/ 0 w 216"/>
                  <a:gd name="T13" fmla="*/ 0 h 489"/>
                  <a:gd name="T14" fmla="*/ 0 w 216"/>
                  <a:gd name="T1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489">
                    <a:moveTo>
                      <a:pt x="0" y="0"/>
                    </a:moveTo>
                    <a:lnTo>
                      <a:pt x="0" y="489"/>
                    </a:lnTo>
                    <a:lnTo>
                      <a:pt x="216" y="489"/>
                    </a:lnTo>
                    <a:lnTo>
                      <a:pt x="216" y="473"/>
                    </a:lnTo>
                    <a:lnTo>
                      <a:pt x="17" y="473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îṩľîḑe">
                <a:extLst>
                  <a:ext uri="{FF2B5EF4-FFF2-40B4-BE49-F238E27FC236}">
                    <a16:creationId xmlns:a16="http://schemas.microsoft.com/office/drawing/2014/main" id="{ABD58878-F280-441E-BBEE-70F9EB4F7E04}"/>
                  </a:ext>
                </a:extLst>
              </p:cNvPr>
              <p:cNvSpPr/>
              <p:nvPr userDrawn="1"/>
            </p:nvSpPr>
            <p:spPr bwMode="auto">
              <a:xfrm>
                <a:off x="4759" y="3002"/>
                <a:ext cx="216" cy="489"/>
              </a:xfrm>
              <a:custGeom>
                <a:avLst/>
                <a:gdLst>
                  <a:gd name="T0" fmla="*/ 0 w 216"/>
                  <a:gd name="T1" fmla="*/ 0 h 489"/>
                  <a:gd name="T2" fmla="*/ 0 w 216"/>
                  <a:gd name="T3" fmla="*/ 489 h 489"/>
                  <a:gd name="T4" fmla="*/ 216 w 216"/>
                  <a:gd name="T5" fmla="*/ 489 h 489"/>
                  <a:gd name="T6" fmla="*/ 216 w 216"/>
                  <a:gd name="T7" fmla="*/ 473 h 489"/>
                  <a:gd name="T8" fmla="*/ 17 w 216"/>
                  <a:gd name="T9" fmla="*/ 473 h 489"/>
                  <a:gd name="T10" fmla="*/ 17 w 216"/>
                  <a:gd name="T11" fmla="*/ 0 h 489"/>
                  <a:gd name="T12" fmla="*/ 0 w 216"/>
                  <a:gd name="T13" fmla="*/ 0 h 489"/>
                  <a:gd name="T14" fmla="*/ 0 w 216"/>
                  <a:gd name="T1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489">
                    <a:moveTo>
                      <a:pt x="0" y="0"/>
                    </a:moveTo>
                    <a:lnTo>
                      <a:pt x="0" y="489"/>
                    </a:lnTo>
                    <a:lnTo>
                      <a:pt x="216" y="489"/>
                    </a:lnTo>
                    <a:lnTo>
                      <a:pt x="216" y="473"/>
                    </a:lnTo>
                    <a:lnTo>
                      <a:pt x="17" y="473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ïś1iḓé">
                <a:extLst>
                  <a:ext uri="{FF2B5EF4-FFF2-40B4-BE49-F238E27FC236}">
                    <a16:creationId xmlns:a16="http://schemas.microsoft.com/office/drawing/2014/main" id="{B07728FA-A9B9-403B-A412-D784A08B06A9}"/>
                  </a:ext>
                </a:extLst>
              </p:cNvPr>
              <p:cNvSpPr/>
              <p:nvPr userDrawn="1"/>
            </p:nvSpPr>
            <p:spPr bwMode="auto">
              <a:xfrm>
                <a:off x="4917" y="3406"/>
                <a:ext cx="301" cy="154"/>
              </a:xfrm>
              <a:custGeom>
                <a:avLst/>
                <a:gdLst>
                  <a:gd name="T0" fmla="*/ 39 w 145"/>
                  <a:gd name="T1" fmla="*/ 4 h 74"/>
                  <a:gd name="T2" fmla="*/ 35 w 145"/>
                  <a:gd name="T3" fmla="*/ 4 h 74"/>
                  <a:gd name="T4" fmla="*/ 21 w 145"/>
                  <a:gd name="T5" fmla="*/ 18 h 74"/>
                  <a:gd name="T6" fmla="*/ 0 w 145"/>
                  <a:gd name="T7" fmla="*/ 18 h 74"/>
                  <a:gd name="T8" fmla="*/ 0 w 145"/>
                  <a:gd name="T9" fmla="*/ 56 h 74"/>
                  <a:gd name="T10" fmla="*/ 21 w 145"/>
                  <a:gd name="T11" fmla="*/ 56 h 74"/>
                  <a:gd name="T12" fmla="*/ 31 w 145"/>
                  <a:gd name="T13" fmla="*/ 60 h 74"/>
                  <a:gd name="T14" fmla="*/ 35 w 145"/>
                  <a:gd name="T15" fmla="*/ 70 h 74"/>
                  <a:gd name="T16" fmla="*/ 35 w 145"/>
                  <a:gd name="T17" fmla="*/ 74 h 74"/>
                  <a:gd name="T18" fmla="*/ 145 w 145"/>
                  <a:gd name="T19" fmla="*/ 74 h 74"/>
                  <a:gd name="T20" fmla="*/ 145 w 145"/>
                  <a:gd name="T21" fmla="*/ 0 h 74"/>
                  <a:gd name="T22" fmla="*/ 35 w 145"/>
                  <a:gd name="T23" fmla="*/ 0 h 74"/>
                  <a:gd name="T24" fmla="*/ 35 w 145"/>
                  <a:gd name="T25" fmla="*/ 4 h 74"/>
                  <a:gd name="T26" fmla="*/ 39 w 145"/>
                  <a:gd name="T27" fmla="*/ 4 h 74"/>
                  <a:gd name="T28" fmla="*/ 39 w 145"/>
                  <a:gd name="T29" fmla="*/ 8 h 74"/>
                  <a:gd name="T30" fmla="*/ 137 w 145"/>
                  <a:gd name="T31" fmla="*/ 8 h 74"/>
                  <a:gd name="T32" fmla="*/ 137 w 145"/>
                  <a:gd name="T33" fmla="*/ 66 h 74"/>
                  <a:gd name="T34" fmla="*/ 39 w 145"/>
                  <a:gd name="T35" fmla="*/ 66 h 74"/>
                  <a:gd name="T36" fmla="*/ 39 w 145"/>
                  <a:gd name="T37" fmla="*/ 70 h 74"/>
                  <a:gd name="T38" fmla="*/ 43 w 145"/>
                  <a:gd name="T39" fmla="*/ 70 h 74"/>
                  <a:gd name="T40" fmla="*/ 21 w 145"/>
                  <a:gd name="T41" fmla="*/ 48 h 74"/>
                  <a:gd name="T42" fmla="*/ 8 w 145"/>
                  <a:gd name="T43" fmla="*/ 48 h 74"/>
                  <a:gd name="T44" fmla="*/ 8 w 145"/>
                  <a:gd name="T45" fmla="*/ 26 h 74"/>
                  <a:gd name="T46" fmla="*/ 21 w 145"/>
                  <a:gd name="T47" fmla="*/ 26 h 74"/>
                  <a:gd name="T48" fmla="*/ 43 w 145"/>
                  <a:gd name="T49" fmla="*/ 4 h 74"/>
                  <a:gd name="T50" fmla="*/ 39 w 145"/>
                  <a:gd name="T51" fmla="*/ 4 h 74"/>
                  <a:gd name="T52" fmla="*/ 39 w 145"/>
                  <a:gd name="T53" fmla="*/ 8 h 74"/>
                  <a:gd name="T54" fmla="*/ 39 w 145"/>
                  <a:gd name="T5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74">
                    <a:moveTo>
                      <a:pt x="39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5" y="12"/>
                      <a:pt x="29" y="18"/>
                      <a:pt x="2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5" y="56"/>
                      <a:pt x="28" y="58"/>
                      <a:pt x="31" y="60"/>
                    </a:cubicBezTo>
                    <a:cubicBezTo>
                      <a:pt x="33" y="63"/>
                      <a:pt x="35" y="66"/>
                      <a:pt x="35" y="70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145" y="74"/>
                      <a:pt x="145" y="74"/>
                      <a:pt x="145" y="74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66"/>
                      <a:pt x="137" y="66"/>
                      <a:pt x="13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58"/>
                      <a:pt x="33" y="48"/>
                      <a:pt x="21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33" y="26"/>
                      <a:pt x="43" y="16"/>
                      <a:pt x="43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8"/>
                      <a:pt x="39" y="8"/>
                      <a:pt x="39" y="8"/>
                    </a:cubicBezTo>
                    <a:lnTo>
                      <a:pt x="39" y="4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îşľîďé">
                <a:extLst>
                  <a:ext uri="{FF2B5EF4-FFF2-40B4-BE49-F238E27FC236}">
                    <a16:creationId xmlns:a16="http://schemas.microsoft.com/office/drawing/2014/main" id="{86D0A893-3888-4C1F-B079-F8461060DFF2}"/>
                  </a:ext>
                </a:extLst>
              </p:cNvPr>
              <p:cNvSpPr/>
              <p:nvPr userDrawn="1"/>
            </p:nvSpPr>
            <p:spPr bwMode="auto">
              <a:xfrm>
                <a:off x="5202" y="3419"/>
                <a:ext cx="56" cy="128"/>
              </a:xfrm>
              <a:custGeom>
                <a:avLst/>
                <a:gdLst>
                  <a:gd name="T0" fmla="*/ 48 w 56"/>
                  <a:gd name="T1" fmla="*/ 120 h 128"/>
                  <a:gd name="T2" fmla="*/ 48 w 56"/>
                  <a:gd name="T3" fmla="*/ 112 h 128"/>
                  <a:gd name="T4" fmla="*/ 16 w 56"/>
                  <a:gd name="T5" fmla="*/ 112 h 128"/>
                  <a:gd name="T6" fmla="*/ 16 w 56"/>
                  <a:gd name="T7" fmla="*/ 16 h 128"/>
                  <a:gd name="T8" fmla="*/ 39 w 56"/>
                  <a:gd name="T9" fmla="*/ 16 h 128"/>
                  <a:gd name="T10" fmla="*/ 39 w 56"/>
                  <a:gd name="T11" fmla="*/ 120 h 128"/>
                  <a:gd name="T12" fmla="*/ 48 w 56"/>
                  <a:gd name="T13" fmla="*/ 120 h 128"/>
                  <a:gd name="T14" fmla="*/ 48 w 56"/>
                  <a:gd name="T15" fmla="*/ 112 h 128"/>
                  <a:gd name="T16" fmla="*/ 48 w 56"/>
                  <a:gd name="T17" fmla="*/ 120 h 128"/>
                  <a:gd name="T18" fmla="*/ 56 w 56"/>
                  <a:gd name="T19" fmla="*/ 120 h 128"/>
                  <a:gd name="T20" fmla="*/ 56 w 56"/>
                  <a:gd name="T21" fmla="*/ 0 h 128"/>
                  <a:gd name="T22" fmla="*/ 0 w 56"/>
                  <a:gd name="T23" fmla="*/ 0 h 128"/>
                  <a:gd name="T24" fmla="*/ 0 w 56"/>
                  <a:gd name="T25" fmla="*/ 128 h 128"/>
                  <a:gd name="T26" fmla="*/ 56 w 56"/>
                  <a:gd name="T27" fmla="*/ 128 h 128"/>
                  <a:gd name="T28" fmla="*/ 56 w 56"/>
                  <a:gd name="T29" fmla="*/ 120 h 128"/>
                  <a:gd name="T30" fmla="*/ 48 w 56"/>
                  <a:gd name="T31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128">
                    <a:moveTo>
                      <a:pt x="48" y="120"/>
                    </a:moveTo>
                    <a:lnTo>
                      <a:pt x="48" y="112"/>
                    </a:lnTo>
                    <a:lnTo>
                      <a:pt x="16" y="112"/>
                    </a:lnTo>
                    <a:lnTo>
                      <a:pt x="16" y="16"/>
                    </a:lnTo>
                    <a:lnTo>
                      <a:pt x="39" y="16"/>
                    </a:lnTo>
                    <a:lnTo>
                      <a:pt x="39" y="120"/>
                    </a:lnTo>
                    <a:lnTo>
                      <a:pt x="48" y="120"/>
                    </a:lnTo>
                    <a:lnTo>
                      <a:pt x="48" y="112"/>
                    </a:lnTo>
                    <a:lnTo>
                      <a:pt x="48" y="120"/>
                    </a:lnTo>
                    <a:lnTo>
                      <a:pt x="56" y="12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0" y="128"/>
                    </a:lnTo>
                    <a:lnTo>
                      <a:pt x="56" y="128"/>
                    </a:lnTo>
                    <a:lnTo>
                      <a:pt x="56" y="120"/>
                    </a:lnTo>
                    <a:lnTo>
                      <a:pt x="48" y="120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iṩlïḋe">
                <a:extLst>
                  <a:ext uri="{FF2B5EF4-FFF2-40B4-BE49-F238E27FC236}">
                    <a16:creationId xmlns:a16="http://schemas.microsoft.com/office/drawing/2014/main" id="{D8922FFE-43B2-4C74-BF60-F18F44586C73}"/>
                  </a:ext>
                </a:extLst>
              </p:cNvPr>
              <p:cNvSpPr/>
              <p:nvPr userDrawn="1"/>
            </p:nvSpPr>
            <p:spPr bwMode="auto">
              <a:xfrm>
                <a:off x="4455" y="550"/>
                <a:ext cx="720" cy="449"/>
              </a:xfrm>
              <a:custGeom>
                <a:avLst/>
                <a:gdLst>
                  <a:gd name="T0" fmla="*/ 327 w 346"/>
                  <a:gd name="T1" fmla="*/ 212 h 216"/>
                  <a:gd name="T2" fmla="*/ 327 w 346"/>
                  <a:gd name="T3" fmla="*/ 208 h 216"/>
                  <a:gd name="T4" fmla="*/ 19 w 346"/>
                  <a:gd name="T5" fmla="*/ 208 h 216"/>
                  <a:gd name="T6" fmla="*/ 8 w 346"/>
                  <a:gd name="T7" fmla="*/ 197 h 216"/>
                  <a:gd name="T8" fmla="*/ 8 w 346"/>
                  <a:gd name="T9" fmla="*/ 19 h 216"/>
                  <a:gd name="T10" fmla="*/ 19 w 346"/>
                  <a:gd name="T11" fmla="*/ 8 h 216"/>
                  <a:gd name="T12" fmla="*/ 327 w 346"/>
                  <a:gd name="T13" fmla="*/ 8 h 216"/>
                  <a:gd name="T14" fmla="*/ 338 w 346"/>
                  <a:gd name="T15" fmla="*/ 19 h 216"/>
                  <a:gd name="T16" fmla="*/ 338 w 346"/>
                  <a:gd name="T17" fmla="*/ 197 h 216"/>
                  <a:gd name="T18" fmla="*/ 327 w 346"/>
                  <a:gd name="T19" fmla="*/ 208 h 216"/>
                  <a:gd name="T20" fmla="*/ 327 w 346"/>
                  <a:gd name="T21" fmla="*/ 212 h 216"/>
                  <a:gd name="T22" fmla="*/ 327 w 346"/>
                  <a:gd name="T23" fmla="*/ 216 h 216"/>
                  <a:gd name="T24" fmla="*/ 346 w 346"/>
                  <a:gd name="T25" fmla="*/ 197 h 216"/>
                  <a:gd name="T26" fmla="*/ 346 w 346"/>
                  <a:gd name="T27" fmla="*/ 19 h 216"/>
                  <a:gd name="T28" fmla="*/ 327 w 346"/>
                  <a:gd name="T29" fmla="*/ 0 h 216"/>
                  <a:gd name="T30" fmla="*/ 19 w 346"/>
                  <a:gd name="T31" fmla="*/ 0 h 216"/>
                  <a:gd name="T32" fmla="*/ 0 w 346"/>
                  <a:gd name="T33" fmla="*/ 19 h 216"/>
                  <a:gd name="T34" fmla="*/ 0 w 346"/>
                  <a:gd name="T35" fmla="*/ 197 h 216"/>
                  <a:gd name="T36" fmla="*/ 19 w 346"/>
                  <a:gd name="T37" fmla="*/ 216 h 216"/>
                  <a:gd name="T38" fmla="*/ 327 w 346"/>
                  <a:gd name="T39" fmla="*/ 216 h 216"/>
                  <a:gd name="T40" fmla="*/ 327 w 346"/>
                  <a:gd name="T41" fmla="*/ 21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6" h="216">
                    <a:moveTo>
                      <a:pt x="327" y="212"/>
                    </a:moveTo>
                    <a:cubicBezTo>
                      <a:pt x="327" y="208"/>
                      <a:pt x="327" y="208"/>
                      <a:pt x="327" y="208"/>
                    </a:cubicBezTo>
                    <a:cubicBezTo>
                      <a:pt x="19" y="208"/>
                      <a:pt x="19" y="208"/>
                      <a:pt x="19" y="208"/>
                    </a:cubicBezTo>
                    <a:cubicBezTo>
                      <a:pt x="13" y="208"/>
                      <a:pt x="8" y="203"/>
                      <a:pt x="8" y="197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327" y="8"/>
                      <a:pt x="327" y="8"/>
                      <a:pt x="327" y="8"/>
                    </a:cubicBezTo>
                    <a:cubicBezTo>
                      <a:pt x="333" y="8"/>
                      <a:pt x="338" y="13"/>
                      <a:pt x="338" y="19"/>
                    </a:cubicBezTo>
                    <a:cubicBezTo>
                      <a:pt x="338" y="197"/>
                      <a:pt x="338" y="197"/>
                      <a:pt x="338" y="197"/>
                    </a:cubicBezTo>
                    <a:cubicBezTo>
                      <a:pt x="338" y="203"/>
                      <a:pt x="333" y="208"/>
                      <a:pt x="327" y="208"/>
                    </a:cubicBezTo>
                    <a:cubicBezTo>
                      <a:pt x="327" y="212"/>
                      <a:pt x="327" y="212"/>
                      <a:pt x="327" y="212"/>
                    </a:cubicBezTo>
                    <a:cubicBezTo>
                      <a:pt x="327" y="216"/>
                      <a:pt x="327" y="216"/>
                      <a:pt x="327" y="216"/>
                    </a:cubicBezTo>
                    <a:cubicBezTo>
                      <a:pt x="338" y="216"/>
                      <a:pt x="346" y="208"/>
                      <a:pt x="346" y="197"/>
                    </a:cubicBezTo>
                    <a:cubicBezTo>
                      <a:pt x="346" y="19"/>
                      <a:pt x="346" y="19"/>
                      <a:pt x="346" y="19"/>
                    </a:cubicBezTo>
                    <a:cubicBezTo>
                      <a:pt x="346" y="8"/>
                      <a:pt x="338" y="0"/>
                      <a:pt x="32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8"/>
                      <a:pt x="8" y="216"/>
                      <a:pt x="19" y="216"/>
                    </a:cubicBezTo>
                    <a:cubicBezTo>
                      <a:pt x="327" y="216"/>
                      <a:pt x="327" y="216"/>
                      <a:pt x="327" y="216"/>
                    </a:cubicBezTo>
                    <a:lnTo>
                      <a:pt x="327" y="212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išľïḑê">
                <a:extLst>
                  <a:ext uri="{FF2B5EF4-FFF2-40B4-BE49-F238E27FC236}">
                    <a16:creationId xmlns:a16="http://schemas.microsoft.com/office/drawing/2014/main" id="{3DE364AA-3E96-4875-8114-28AAD02B40A9}"/>
                  </a:ext>
                </a:extLst>
              </p:cNvPr>
              <p:cNvSpPr/>
              <p:nvPr userDrawn="1"/>
            </p:nvSpPr>
            <p:spPr bwMode="auto">
              <a:xfrm>
                <a:off x="4499" y="592"/>
                <a:ext cx="632" cy="330"/>
              </a:xfrm>
              <a:custGeom>
                <a:avLst/>
                <a:gdLst>
                  <a:gd name="T0" fmla="*/ 286 w 304"/>
                  <a:gd name="T1" fmla="*/ 155 h 159"/>
                  <a:gd name="T2" fmla="*/ 286 w 304"/>
                  <a:gd name="T3" fmla="*/ 151 h 159"/>
                  <a:gd name="T4" fmla="*/ 18 w 304"/>
                  <a:gd name="T5" fmla="*/ 151 h 159"/>
                  <a:gd name="T6" fmla="*/ 8 w 304"/>
                  <a:gd name="T7" fmla="*/ 141 h 159"/>
                  <a:gd name="T8" fmla="*/ 8 w 304"/>
                  <a:gd name="T9" fmla="*/ 19 h 159"/>
                  <a:gd name="T10" fmla="*/ 18 w 304"/>
                  <a:gd name="T11" fmla="*/ 8 h 159"/>
                  <a:gd name="T12" fmla="*/ 286 w 304"/>
                  <a:gd name="T13" fmla="*/ 8 h 159"/>
                  <a:gd name="T14" fmla="*/ 296 w 304"/>
                  <a:gd name="T15" fmla="*/ 19 h 159"/>
                  <a:gd name="T16" fmla="*/ 296 w 304"/>
                  <a:gd name="T17" fmla="*/ 141 h 159"/>
                  <a:gd name="T18" fmla="*/ 286 w 304"/>
                  <a:gd name="T19" fmla="*/ 151 h 159"/>
                  <a:gd name="T20" fmla="*/ 286 w 304"/>
                  <a:gd name="T21" fmla="*/ 155 h 159"/>
                  <a:gd name="T22" fmla="*/ 286 w 304"/>
                  <a:gd name="T23" fmla="*/ 159 h 159"/>
                  <a:gd name="T24" fmla="*/ 304 w 304"/>
                  <a:gd name="T25" fmla="*/ 141 h 159"/>
                  <a:gd name="T26" fmla="*/ 304 w 304"/>
                  <a:gd name="T27" fmla="*/ 19 h 159"/>
                  <a:gd name="T28" fmla="*/ 286 w 304"/>
                  <a:gd name="T29" fmla="*/ 0 h 159"/>
                  <a:gd name="T30" fmla="*/ 18 w 304"/>
                  <a:gd name="T31" fmla="*/ 0 h 159"/>
                  <a:gd name="T32" fmla="*/ 0 w 304"/>
                  <a:gd name="T33" fmla="*/ 19 h 159"/>
                  <a:gd name="T34" fmla="*/ 0 w 304"/>
                  <a:gd name="T35" fmla="*/ 141 h 159"/>
                  <a:gd name="T36" fmla="*/ 18 w 304"/>
                  <a:gd name="T37" fmla="*/ 159 h 159"/>
                  <a:gd name="T38" fmla="*/ 286 w 304"/>
                  <a:gd name="T39" fmla="*/ 159 h 159"/>
                  <a:gd name="T40" fmla="*/ 286 w 304"/>
                  <a:gd name="T41" fmla="*/ 1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4" h="159">
                    <a:moveTo>
                      <a:pt x="286" y="155"/>
                    </a:moveTo>
                    <a:cubicBezTo>
                      <a:pt x="286" y="151"/>
                      <a:pt x="286" y="151"/>
                      <a:pt x="286" y="151"/>
                    </a:cubicBezTo>
                    <a:cubicBezTo>
                      <a:pt x="18" y="151"/>
                      <a:pt x="18" y="151"/>
                      <a:pt x="18" y="151"/>
                    </a:cubicBezTo>
                    <a:cubicBezTo>
                      <a:pt x="13" y="151"/>
                      <a:pt x="8" y="147"/>
                      <a:pt x="8" y="141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86" y="8"/>
                      <a:pt x="286" y="8"/>
                      <a:pt x="286" y="8"/>
                    </a:cubicBezTo>
                    <a:cubicBezTo>
                      <a:pt x="291" y="8"/>
                      <a:pt x="296" y="13"/>
                      <a:pt x="296" y="19"/>
                    </a:cubicBezTo>
                    <a:cubicBezTo>
                      <a:pt x="296" y="141"/>
                      <a:pt x="296" y="141"/>
                      <a:pt x="296" y="141"/>
                    </a:cubicBezTo>
                    <a:cubicBezTo>
                      <a:pt x="296" y="147"/>
                      <a:pt x="291" y="151"/>
                      <a:pt x="286" y="151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59"/>
                      <a:pt x="286" y="159"/>
                      <a:pt x="286" y="159"/>
                    </a:cubicBezTo>
                    <a:cubicBezTo>
                      <a:pt x="296" y="159"/>
                      <a:pt x="304" y="151"/>
                      <a:pt x="304" y="141"/>
                    </a:cubicBezTo>
                    <a:cubicBezTo>
                      <a:pt x="304" y="19"/>
                      <a:pt x="304" y="19"/>
                      <a:pt x="304" y="19"/>
                    </a:cubicBezTo>
                    <a:cubicBezTo>
                      <a:pt x="304" y="9"/>
                      <a:pt x="296" y="0"/>
                      <a:pt x="28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51"/>
                      <a:pt x="8" y="159"/>
                      <a:pt x="18" y="159"/>
                    </a:cubicBezTo>
                    <a:cubicBezTo>
                      <a:pt x="286" y="159"/>
                      <a:pt x="286" y="159"/>
                      <a:pt x="286" y="159"/>
                    </a:cubicBezTo>
                    <a:lnTo>
                      <a:pt x="286" y="155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îŝľiḓe">
                <a:extLst>
                  <a:ext uri="{FF2B5EF4-FFF2-40B4-BE49-F238E27FC236}">
                    <a16:creationId xmlns:a16="http://schemas.microsoft.com/office/drawing/2014/main" id="{EDBE4E10-F899-4BE5-A458-0734C3482592}"/>
                  </a:ext>
                </a:extLst>
              </p:cNvPr>
              <p:cNvSpPr/>
              <p:nvPr userDrawn="1"/>
            </p:nvSpPr>
            <p:spPr bwMode="auto">
              <a:xfrm>
                <a:off x="4798" y="939"/>
                <a:ext cx="34" cy="31"/>
              </a:xfrm>
              <a:prstGeom prst="ellipse">
                <a:avLst/>
              </a:pr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ïsľiďé">
                <a:extLst>
                  <a:ext uri="{FF2B5EF4-FFF2-40B4-BE49-F238E27FC236}">
                    <a16:creationId xmlns:a16="http://schemas.microsoft.com/office/drawing/2014/main" id="{3944C2B2-80FA-4D65-A7AB-B91B26FB9938}"/>
                  </a:ext>
                </a:extLst>
              </p:cNvPr>
              <p:cNvSpPr/>
              <p:nvPr userDrawn="1"/>
            </p:nvSpPr>
            <p:spPr bwMode="auto">
              <a:xfrm>
                <a:off x="4724" y="982"/>
                <a:ext cx="183" cy="125"/>
              </a:xfrm>
              <a:custGeom>
                <a:avLst/>
                <a:gdLst>
                  <a:gd name="T0" fmla="*/ 174 w 183"/>
                  <a:gd name="T1" fmla="*/ 116 h 125"/>
                  <a:gd name="T2" fmla="*/ 174 w 183"/>
                  <a:gd name="T3" fmla="*/ 108 h 125"/>
                  <a:gd name="T4" fmla="*/ 16 w 183"/>
                  <a:gd name="T5" fmla="*/ 108 h 125"/>
                  <a:gd name="T6" fmla="*/ 16 w 183"/>
                  <a:gd name="T7" fmla="*/ 17 h 125"/>
                  <a:gd name="T8" fmla="*/ 166 w 183"/>
                  <a:gd name="T9" fmla="*/ 17 h 125"/>
                  <a:gd name="T10" fmla="*/ 166 w 183"/>
                  <a:gd name="T11" fmla="*/ 116 h 125"/>
                  <a:gd name="T12" fmla="*/ 174 w 183"/>
                  <a:gd name="T13" fmla="*/ 116 h 125"/>
                  <a:gd name="T14" fmla="*/ 174 w 183"/>
                  <a:gd name="T15" fmla="*/ 108 h 125"/>
                  <a:gd name="T16" fmla="*/ 174 w 183"/>
                  <a:gd name="T17" fmla="*/ 116 h 125"/>
                  <a:gd name="T18" fmla="*/ 183 w 183"/>
                  <a:gd name="T19" fmla="*/ 116 h 125"/>
                  <a:gd name="T20" fmla="*/ 183 w 183"/>
                  <a:gd name="T21" fmla="*/ 0 h 125"/>
                  <a:gd name="T22" fmla="*/ 0 w 183"/>
                  <a:gd name="T23" fmla="*/ 0 h 125"/>
                  <a:gd name="T24" fmla="*/ 0 w 183"/>
                  <a:gd name="T25" fmla="*/ 125 h 125"/>
                  <a:gd name="T26" fmla="*/ 183 w 183"/>
                  <a:gd name="T27" fmla="*/ 125 h 125"/>
                  <a:gd name="T28" fmla="*/ 183 w 183"/>
                  <a:gd name="T29" fmla="*/ 116 h 125"/>
                  <a:gd name="T30" fmla="*/ 174 w 183"/>
                  <a:gd name="T31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" h="125">
                    <a:moveTo>
                      <a:pt x="174" y="116"/>
                    </a:moveTo>
                    <a:lnTo>
                      <a:pt x="174" y="108"/>
                    </a:lnTo>
                    <a:lnTo>
                      <a:pt x="16" y="108"/>
                    </a:lnTo>
                    <a:lnTo>
                      <a:pt x="16" y="17"/>
                    </a:lnTo>
                    <a:lnTo>
                      <a:pt x="166" y="17"/>
                    </a:lnTo>
                    <a:lnTo>
                      <a:pt x="166" y="116"/>
                    </a:lnTo>
                    <a:lnTo>
                      <a:pt x="174" y="116"/>
                    </a:lnTo>
                    <a:lnTo>
                      <a:pt x="174" y="108"/>
                    </a:lnTo>
                    <a:lnTo>
                      <a:pt x="174" y="116"/>
                    </a:lnTo>
                    <a:lnTo>
                      <a:pt x="183" y="116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183" y="125"/>
                    </a:lnTo>
                    <a:lnTo>
                      <a:pt x="183" y="116"/>
                    </a:lnTo>
                    <a:lnTo>
                      <a:pt x="174" y="116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ísḷïḑè">
                <a:extLst>
                  <a:ext uri="{FF2B5EF4-FFF2-40B4-BE49-F238E27FC236}">
                    <a16:creationId xmlns:a16="http://schemas.microsoft.com/office/drawing/2014/main" id="{B2955BDA-2971-4818-B7A6-0E3347FEF503}"/>
                  </a:ext>
                </a:extLst>
              </p:cNvPr>
              <p:cNvSpPr/>
              <p:nvPr userDrawn="1"/>
            </p:nvSpPr>
            <p:spPr bwMode="auto">
              <a:xfrm>
                <a:off x="4613" y="1090"/>
                <a:ext cx="404" cy="62"/>
              </a:xfrm>
              <a:custGeom>
                <a:avLst/>
                <a:gdLst>
                  <a:gd name="T0" fmla="*/ 395 w 404"/>
                  <a:gd name="T1" fmla="*/ 54 h 62"/>
                  <a:gd name="T2" fmla="*/ 395 w 404"/>
                  <a:gd name="T3" fmla="*/ 46 h 62"/>
                  <a:gd name="T4" fmla="*/ 17 w 404"/>
                  <a:gd name="T5" fmla="*/ 46 h 62"/>
                  <a:gd name="T6" fmla="*/ 17 w 404"/>
                  <a:gd name="T7" fmla="*/ 17 h 62"/>
                  <a:gd name="T8" fmla="*/ 387 w 404"/>
                  <a:gd name="T9" fmla="*/ 17 h 62"/>
                  <a:gd name="T10" fmla="*/ 387 w 404"/>
                  <a:gd name="T11" fmla="*/ 54 h 62"/>
                  <a:gd name="T12" fmla="*/ 395 w 404"/>
                  <a:gd name="T13" fmla="*/ 54 h 62"/>
                  <a:gd name="T14" fmla="*/ 395 w 404"/>
                  <a:gd name="T15" fmla="*/ 46 h 62"/>
                  <a:gd name="T16" fmla="*/ 395 w 404"/>
                  <a:gd name="T17" fmla="*/ 54 h 62"/>
                  <a:gd name="T18" fmla="*/ 404 w 404"/>
                  <a:gd name="T19" fmla="*/ 54 h 62"/>
                  <a:gd name="T20" fmla="*/ 404 w 404"/>
                  <a:gd name="T21" fmla="*/ 0 h 62"/>
                  <a:gd name="T22" fmla="*/ 0 w 404"/>
                  <a:gd name="T23" fmla="*/ 0 h 62"/>
                  <a:gd name="T24" fmla="*/ 0 w 404"/>
                  <a:gd name="T25" fmla="*/ 62 h 62"/>
                  <a:gd name="T26" fmla="*/ 404 w 404"/>
                  <a:gd name="T27" fmla="*/ 62 h 62"/>
                  <a:gd name="T28" fmla="*/ 404 w 404"/>
                  <a:gd name="T29" fmla="*/ 54 h 62"/>
                  <a:gd name="T30" fmla="*/ 395 w 404"/>
                  <a:gd name="T3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4" h="62">
                    <a:moveTo>
                      <a:pt x="395" y="54"/>
                    </a:moveTo>
                    <a:lnTo>
                      <a:pt x="395" y="46"/>
                    </a:lnTo>
                    <a:lnTo>
                      <a:pt x="17" y="46"/>
                    </a:lnTo>
                    <a:lnTo>
                      <a:pt x="17" y="17"/>
                    </a:lnTo>
                    <a:lnTo>
                      <a:pt x="387" y="17"/>
                    </a:lnTo>
                    <a:lnTo>
                      <a:pt x="387" y="54"/>
                    </a:lnTo>
                    <a:lnTo>
                      <a:pt x="395" y="54"/>
                    </a:lnTo>
                    <a:lnTo>
                      <a:pt x="395" y="46"/>
                    </a:lnTo>
                    <a:lnTo>
                      <a:pt x="395" y="54"/>
                    </a:lnTo>
                    <a:lnTo>
                      <a:pt x="404" y="54"/>
                    </a:lnTo>
                    <a:lnTo>
                      <a:pt x="404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404" y="62"/>
                    </a:lnTo>
                    <a:lnTo>
                      <a:pt x="404" y="54"/>
                    </a:lnTo>
                    <a:lnTo>
                      <a:pt x="395" y="54"/>
                    </a:ln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2" name="iṡļiḍè">
                <a:extLst>
                  <a:ext uri="{FF2B5EF4-FFF2-40B4-BE49-F238E27FC236}">
                    <a16:creationId xmlns:a16="http://schemas.microsoft.com/office/drawing/2014/main" id="{6108A4FA-F19A-408D-B379-692C66F4B89B}"/>
                  </a:ext>
                </a:extLst>
              </p:cNvPr>
              <p:cNvSpPr/>
              <p:nvPr userDrawn="1"/>
            </p:nvSpPr>
            <p:spPr bwMode="auto">
              <a:xfrm>
                <a:off x="4613" y="1090"/>
                <a:ext cx="404" cy="62"/>
              </a:xfrm>
              <a:custGeom>
                <a:avLst/>
                <a:gdLst>
                  <a:gd name="T0" fmla="*/ 395 w 404"/>
                  <a:gd name="T1" fmla="*/ 54 h 62"/>
                  <a:gd name="T2" fmla="*/ 395 w 404"/>
                  <a:gd name="T3" fmla="*/ 46 h 62"/>
                  <a:gd name="T4" fmla="*/ 17 w 404"/>
                  <a:gd name="T5" fmla="*/ 46 h 62"/>
                  <a:gd name="T6" fmla="*/ 17 w 404"/>
                  <a:gd name="T7" fmla="*/ 17 h 62"/>
                  <a:gd name="T8" fmla="*/ 387 w 404"/>
                  <a:gd name="T9" fmla="*/ 17 h 62"/>
                  <a:gd name="T10" fmla="*/ 387 w 404"/>
                  <a:gd name="T11" fmla="*/ 54 h 62"/>
                  <a:gd name="T12" fmla="*/ 395 w 404"/>
                  <a:gd name="T13" fmla="*/ 54 h 62"/>
                  <a:gd name="T14" fmla="*/ 395 w 404"/>
                  <a:gd name="T15" fmla="*/ 46 h 62"/>
                  <a:gd name="T16" fmla="*/ 395 w 404"/>
                  <a:gd name="T17" fmla="*/ 54 h 62"/>
                  <a:gd name="T18" fmla="*/ 404 w 404"/>
                  <a:gd name="T19" fmla="*/ 54 h 62"/>
                  <a:gd name="T20" fmla="*/ 404 w 404"/>
                  <a:gd name="T21" fmla="*/ 0 h 62"/>
                  <a:gd name="T22" fmla="*/ 0 w 404"/>
                  <a:gd name="T23" fmla="*/ 0 h 62"/>
                  <a:gd name="T24" fmla="*/ 0 w 404"/>
                  <a:gd name="T25" fmla="*/ 62 h 62"/>
                  <a:gd name="T26" fmla="*/ 404 w 404"/>
                  <a:gd name="T27" fmla="*/ 62 h 62"/>
                  <a:gd name="T28" fmla="*/ 404 w 404"/>
                  <a:gd name="T29" fmla="*/ 54 h 62"/>
                  <a:gd name="T30" fmla="*/ 395 w 404"/>
                  <a:gd name="T3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4" h="62">
                    <a:moveTo>
                      <a:pt x="395" y="54"/>
                    </a:moveTo>
                    <a:lnTo>
                      <a:pt x="395" y="46"/>
                    </a:lnTo>
                    <a:lnTo>
                      <a:pt x="17" y="46"/>
                    </a:lnTo>
                    <a:lnTo>
                      <a:pt x="17" y="17"/>
                    </a:lnTo>
                    <a:lnTo>
                      <a:pt x="387" y="17"/>
                    </a:lnTo>
                    <a:lnTo>
                      <a:pt x="387" y="54"/>
                    </a:lnTo>
                    <a:lnTo>
                      <a:pt x="395" y="54"/>
                    </a:lnTo>
                    <a:lnTo>
                      <a:pt x="395" y="46"/>
                    </a:lnTo>
                    <a:lnTo>
                      <a:pt x="395" y="54"/>
                    </a:lnTo>
                    <a:lnTo>
                      <a:pt x="404" y="54"/>
                    </a:lnTo>
                    <a:lnTo>
                      <a:pt x="404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404" y="62"/>
                    </a:lnTo>
                    <a:lnTo>
                      <a:pt x="404" y="54"/>
                    </a:lnTo>
                    <a:lnTo>
                      <a:pt x="395" y="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ïŝlíḑé">
                <a:extLst>
                  <a:ext uri="{FF2B5EF4-FFF2-40B4-BE49-F238E27FC236}">
                    <a16:creationId xmlns:a16="http://schemas.microsoft.com/office/drawing/2014/main" id="{9AA854B4-6077-4494-BF08-D186D82F9D7A}"/>
                  </a:ext>
                </a:extLst>
              </p:cNvPr>
              <p:cNvSpPr/>
              <p:nvPr userDrawn="1"/>
            </p:nvSpPr>
            <p:spPr bwMode="auto">
              <a:xfrm>
                <a:off x="2287" y="2254"/>
                <a:ext cx="794" cy="555"/>
              </a:xfrm>
              <a:custGeom>
                <a:avLst/>
                <a:gdLst>
                  <a:gd name="T0" fmla="*/ 321 w 382"/>
                  <a:gd name="T1" fmla="*/ 0 h 267"/>
                  <a:gd name="T2" fmla="*/ 211 w 382"/>
                  <a:gd name="T3" fmla="*/ 47 h 267"/>
                  <a:gd name="T4" fmla="*/ 176 w 382"/>
                  <a:gd name="T5" fmla="*/ 39 h 267"/>
                  <a:gd name="T6" fmla="*/ 96 w 382"/>
                  <a:gd name="T7" fmla="*/ 104 h 267"/>
                  <a:gd name="T8" fmla="*/ 0 w 382"/>
                  <a:gd name="T9" fmla="*/ 185 h 267"/>
                  <a:gd name="T10" fmla="*/ 106 w 382"/>
                  <a:gd name="T11" fmla="*/ 267 h 267"/>
                  <a:gd name="T12" fmla="*/ 183 w 382"/>
                  <a:gd name="T13" fmla="*/ 241 h 267"/>
                  <a:gd name="T14" fmla="*/ 263 w 382"/>
                  <a:gd name="T15" fmla="*/ 267 h 267"/>
                  <a:gd name="T16" fmla="*/ 314 w 382"/>
                  <a:gd name="T17" fmla="*/ 258 h 267"/>
                  <a:gd name="T18" fmla="*/ 271 w 382"/>
                  <a:gd name="T19" fmla="*/ 166 h 267"/>
                  <a:gd name="T20" fmla="*/ 280 w 382"/>
                  <a:gd name="T21" fmla="*/ 148 h 267"/>
                  <a:gd name="T22" fmla="*/ 284 w 382"/>
                  <a:gd name="T23" fmla="*/ 147 h 267"/>
                  <a:gd name="T24" fmla="*/ 298 w 382"/>
                  <a:gd name="T25" fmla="*/ 156 h 267"/>
                  <a:gd name="T26" fmla="*/ 338 w 382"/>
                  <a:gd name="T27" fmla="*/ 246 h 267"/>
                  <a:gd name="T28" fmla="*/ 374 w 382"/>
                  <a:gd name="T29" fmla="*/ 185 h 267"/>
                  <a:gd name="T30" fmla="*/ 352 w 382"/>
                  <a:gd name="T31" fmla="*/ 136 h 267"/>
                  <a:gd name="T32" fmla="*/ 382 w 382"/>
                  <a:gd name="T33" fmla="*/ 128 h 267"/>
                  <a:gd name="T34" fmla="*/ 355 w 382"/>
                  <a:gd name="T35" fmla="*/ 3 h 267"/>
                  <a:gd name="T36" fmla="*/ 321 w 382"/>
                  <a:gd name="T3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267">
                    <a:moveTo>
                      <a:pt x="321" y="0"/>
                    </a:moveTo>
                    <a:cubicBezTo>
                      <a:pt x="270" y="0"/>
                      <a:pt x="226" y="20"/>
                      <a:pt x="211" y="47"/>
                    </a:cubicBezTo>
                    <a:cubicBezTo>
                      <a:pt x="200" y="42"/>
                      <a:pt x="188" y="39"/>
                      <a:pt x="176" y="39"/>
                    </a:cubicBezTo>
                    <a:cubicBezTo>
                      <a:pt x="137" y="39"/>
                      <a:pt x="104" y="67"/>
                      <a:pt x="96" y="104"/>
                    </a:cubicBezTo>
                    <a:cubicBezTo>
                      <a:pt x="42" y="108"/>
                      <a:pt x="0" y="143"/>
                      <a:pt x="0" y="185"/>
                    </a:cubicBezTo>
                    <a:cubicBezTo>
                      <a:pt x="0" y="231"/>
                      <a:pt x="47" y="267"/>
                      <a:pt x="106" y="267"/>
                    </a:cubicBezTo>
                    <a:cubicBezTo>
                      <a:pt x="136" y="267"/>
                      <a:pt x="163" y="257"/>
                      <a:pt x="183" y="241"/>
                    </a:cubicBezTo>
                    <a:cubicBezTo>
                      <a:pt x="203" y="257"/>
                      <a:pt x="232" y="267"/>
                      <a:pt x="263" y="267"/>
                    </a:cubicBezTo>
                    <a:cubicBezTo>
                      <a:pt x="281" y="267"/>
                      <a:pt x="299" y="264"/>
                      <a:pt x="314" y="258"/>
                    </a:cubicBezTo>
                    <a:cubicBezTo>
                      <a:pt x="297" y="229"/>
                      <a:pt x="283" y="198"/>
                      <a:pt x="271" y="166"/>
                    </a:cubicBezTo>
                    <a:cubicBezTo>
                      <a:pt x="269" y="158"/>
                      <a:pt x="272" y="150"/>
                      <a:pt x="280" y="148"/>
                    </a:cubicBezTo>
                    <a:cubicBezTo>
                      <a:pt x="281" y="147"/>
                      <a:pt x="283" y="147"/>
                      <a:pt x="284" y="147"/>
                    </a:cubicBezTo>
                    <a:cubicBezTo>
                      <a:pt x="290" y="147"/>
                      <a:pt x="296" y="150"/>
                      <a:pt x="298" y="156"/>
                    </a:cubicBezTo>
                    <a:cubicBezTo>
                      <a:pt x="309" y="187"/>
                      <a:pt x="322" y="217"/>
                      <a:pt x="338" y="246"/>
                    </a:cubicBezTo>
                    <a:cubicBezTo>
                      <a:pt x="360" y="231"/>
                      <a:pt x="374" y="209"/>
                      <a:pt x="374" y="185"/>
                    </a:cubicBezTo>
                    <a:cubicBezTo>
                      <a:pt x="374" y="167"/>
                      <a:pt x="366" y="150"/>
                      <a:pt x="352" y="136"/>
                    </a:cubicBezTo>
                    <a:cubicBezTo>
                      <a:pt x="363" y="135"/>
                      <a:pt x="373" y="132"/>
                      <a:pt x="382" y="128"/>
                    </a:cubicBezTo>
                    <a:cubicBezTo>
                      <a:pt x="368" y="89"/>
                      <a:pt x="359" y="47"/>
                      <a:pt x="355" y="3"/>
                    </a:cubicBezTo>
                    <a:cubicBezTo>
                      <a:pt x="344" y="1"/>
                      <a:pt x="333" y="0"/>
                      <a:pt x="321" y="0"/>
                    </a:cubicBezTo>
                  </a:path>
                </a:pathLst>
              </a:custGeom>
              <a:solidFill>
                <a:srgbClr val="DCFF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îšḷiḑe">
                <a:extLst>
                  <a:ext uri="{FF2B5EF4-FFF2-40B4-BE49-F238E27FC236}">
                    <a16:creationId xmlns:a16="http://schemas.microsoft.com/office/drawing/2014/main" id="{F853E081-4F41-4169-8515-82E15404B5FD}"/>
                  </a:ext>
                </a:extLst>
              </p:cNvPr>
              <p:cNvSpPr/>
              <p:nvPr userDrawn="1"/>
            </p:nvSpPr>
            <p:spPr bwMode="auto">
              <a:xfrm>
                <a:off x="4505" y="1117"/>
                <a:ext cx="907" cy="562"/>
              </a:xfrm>
              <a:custGeom>
                <a:avLst/>
                <a:gdLst>
                  <a:gd name="T0" fmla="*/ 244 w 436"/>
                  <a:gd name="T1" fmla="*/ 17 h 271"/>
                  <a:gd name="T2" fmla="*/ 139 w 436"/>
                  <a:gd name="T3" fmla="*/ 17 h 271"/>
                  <a:gd name="T4" fmla="*/ 115 w 436"/>
                  <a:gd name="T5" fmla="*/ 44 h 271"/>
                  <a:gd name="T6" fmla="*/ 109 w 436"/>
                  <a:gd name="T7" fmla="*/ 44 h 271"/>
                  <a:gd name="T8" fmla="*/ 0 w 436"/>
                  <a:gd name="T9" fmla="*/ 101 h 271"/>
                  <a:gd name="T10" fmla="*/ 137 w 436"/>
                  <a:gd name="T11" fmla="*/ 219 h 271"/>
                  <a:gd name="T12" fmla="*/ 148 w 436"/>
                  <a:gd name="T13" fmla="*/ 217 h 271"/>
                  <a:gd name="T14" fmla="*/ 226 w 436"/>
                  <a:gd name="T15" fmla="*/ 271 h 271"/>
                  <a:gd name="T16" fmla="*/ 305 w 436"/>
                  <a:gd name="T17" fmla="*/ 214 h 271"/>
                  <a:gd name="T18" fmla="*/ 436 w 436"/>
                  <a:gd name="T19" fmla="*/ 125 h 271"/>
                  <a:gd name="T20" fmla="*/ 299 w 436"/>
                  <a:gd name="T21" fmla="*/ 36 h 271"/>
                  <a:gd name="T22" fmla="*/ 265 w 436"/>
                  <a:gd name="T23" fmla="*/ 39 h 271"/>
                  <a:gd name="T24" fmla="*/ 244 w 436"/>
                  <a:gd name="T25" fmla="*/ 17 h 271"/>
                  <a:gd name="T26" fmla="*/ 192 w 436"/>
                  <a:gd name="T27" fmla="*/ 0 h 271"/>
                  <a:gd name="T28" fmla="*/ 152 w 436"/>
                  <a:gd name="T29" fmla="*/ 9 h 271"/>
                  <a:gd name="T30" fmla="*/ 231 w 436"/>
                  <a:gd name="T31" fmla="*/ 9 h 271"/>
                  <a:gd name="T32" fmla="*/ 192 w 436"/>
                  <a:gd name="T3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6" h="271">
                    <a:moveTo>
                      <a:pt x="244" y="17"/>
                    </a:moveTo>
                    <a:cubicBezTo>
                      <a:pt x="139" y="17"/>
                      <a:pt x="139" y="17"/>
                      <a:pt x="139" y="17"/>
                    </a:cubicBezTo>
                    <a:cubicBezTo>
                      <a:pt x="129" y="24"/>
                      <a:pt x="121" y="33"/>
                      <a:pt x="115" y="44"/>
                    </a:cubicBezTo>
                    <a:cubicBezTo>
                      <a:pt x="113" y="44"/>
                      <a:pt x="111" y="44"/>
                      <a:pt x="109" y="44"/>
                    </a:cubicBezTo>
                    <a:cubicBezTo>
                      <a:pt x="59" y="44"/>
                      <a:pt x="17" y="68"/>
                      <a:pt x="0" y="101"/>
                    </a:cubicBezTo>
                    <a:cubicBezTo>
                      <a:pt x="53" y="131"/>
                      <a:pt x="99" y="172"/>
                      <a:pt x="137" y="219"/>
                    </a:cubicBezTo>
                    <a:cubicBezTo>
                      <a:pt x="141" y="219"/>
                      <a:pt x="144" y="218"/>
                      <a:pt x="148" y="217"/>
                    </a:cubicBezTo>
                    <a:cubicBezTo>
                      <a:pt x="160" y="248"/>
                      <a:pt x="190" y="271"/>
                      <a:pt x="226" y="271"/>
                    </a:cubicBezTo>
                    <a:cubicBezTo>
                      <a:pt x="263" y="271"/>
                      <a:pt x="294" y="247"/>
                      <a:pt x="305" y="214"/>
                    </a:cubicBezTo>
                    <a:cubicBezTo>
                      <a:pt x="377" y="212"/>
                      <a:pt x="436" y="173"/>
                      <a:pt x="436" y="125"/>
                    </a:cubicBezTo>
                    <a:cubicBezTo>
                      <a:pt x="436" y="76"/>
                      <a:pt x="375" y="36"/>
                      <a:pt x="299" y="36"/>
                    </a:cubicBezTo>
                    <a:cubicBezTo>
                      <a:pt x="288" y="36"/>
                      <a:pt x="276" y="37"/>
                      <a:pt x="265" y="39"/>
                    </a:cubicBezTo>
                    <a:cubicBezTo>
                      <a:pt x="260" y="30"/>
                      <a:pt x="253" y="23"/>
                      <a:pt x="244" y="17"/>
                    </a:cubicBezTo>
                    <a:moveTo>
                      <a:pt x="192" y="0"/>
                    </a:moveTo>
                    <a:cubicBezTo>
                      <a:pt x="178" y="0"/>
                      <a:pt x="164" y="3"/>
                      <a:pt x="152" y="9"/>
                    </a:cubicBezTo>
                    <a:cubicBezTo>
                      <a:pt x="231" y="9"/>
                      <a:pt x="231" y="9"/>
                      <a:pt x="231" y="9"/>
                    </a:cubicBezTo>
                    <a:cubicBezTo>
                      <a:pt x="219" y="3"/>
                      <a:pt x="206" y="0"/>
                      <a:pt x="192" y="0"/>
                    </a:cubicBezTo>
                  </a:path>
                </a:pathLst>
              </a:custGeom>
              <a:solidFill>
                <a:srgbClr val="DDFF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iṡlíḓê">
                <a:extLst>
                  <a:ext uri="{FF2B5EF4-FFF2-40B4-BE49-F238E27FC236}">
                    <a16:creationId xmlns:a16="http://schemas.microsoft.com/office/drawing/2014/main" id="{75A10965-A8AB-4C2A-AF18-E330100DA358}"/>
                  </a:ext>
                </a:extLst>
              </p:cNvPr>
              <p:cNvSpPr/>
              <p:nvPr userDrawn="1"/>
            </p:nvSpPr>
            <p:spPr bwMode="auto">
              <a:xfrm>
                <a:off x="4794" y="1136"/>
                <a:ext cx="219" cy="16"/>
              </a:xfrm>
              <a:custGeom>
                <a:avLst/>
                <a:gdLst>
                  <a:gd name="T0" fmla="*/ 92 w 105"/>
                  <a:gd name="T1" fmla="*/ 0 h 8"/>
                  <a:gd name="T2" fmla="*/ 13 w 105"/>
                  <a:gd name="T3" fmla="*/ 0 h 8"/>
                  <a:gd name="T4" fmla="*/ 0 w 105"/>
                  <a:gd name="T5" fmla="*/ 8 h 8"/>
                  <a:gd name="T6" fmla="*/ 105 w 105"/>
                  <a:gd name="T7" fmla="*/ 8 h 8"/>
                  <a:gd name="T8" fmla="*/ 92 w 10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8">
                    <a:moveTo>
                      <a:pt x="9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9" y="2"/>
                      <a:pt x="4" y="5"/>
                      <a:pt x="0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1" y="5"/>
                      <a:pt x="97" y="2"/>
                      <a:pt x="92" y="0"/>
                    </a:cubicBezTo>
                  </a:path>
                </a:pathLst>
              </a:custGeom>
              <a:solidFill>
                <a:srgbClr val="B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6" name="işļïḑe">
                <a:extLst>
                  <a:ext uri="{FF2B5EF4-FFF2-40B4-BE49-F238E27FC236}">
                    <a16:creationId xmlns:a16="http://schemas.microsoft.com/office/drawing/2014/main" id="{F56E86D9-3F64-4960-BA6F-B190C5C82508}"/>
                  </a:ext>
                </a:extLst>
              </p:cNvPr>
              <p:cNvSpPr/>
              <p:nvPr userDrawn="1"/>
            </p:nvSpPr>
            <p:spPr bwMode="auto">
              <a:xfrm>
                <a:off x="3511" y="654"/>
                <a:ext cx="279" cy="237"/>
              </a:xfrm>
              <a:custGeom>
                <a:avLst/>
                <a:gdLst>
                  <a:gd name="T0" fmla="*/ 121 w 134"/>
                  <a:gd name="T1" fmla="*/ 15 h 114"/>
                  <a:gd name="T2" fmla="*/ 120 w 134"/>
                  <a:gd name="T3" fmla="*/ 14 h 114"/>
                  <a:gd name="T4" fmla="*/ 70 w 134"/>
                  <a:gd name="T5" fmla="*/ 14 h 114"/>
                  <a:gd name="T6" fmla="*/ 67 w 134"/>
                  <a:gd name="T7" fmla="*/ 16 h 114"/>
                  <a:gd name="T8" fmla="*/ 64 w 134"/>
                  <a:gd name="T9" fmla="*/ 14 h 114"/>
                  <a:gd name="T10" fmla="*/ 15 w 134"/>
                  <a:gd name="T11" fmla="*/ 14 h 114"/>
                  <a:gd name="T12" fmla="*/ 14 w 134"/>
                  <a:gd name="T13" fmla="*/ 15 h 114"/>
                  <a:gd name="T14" fmla="*/ 14 w 134"/>
                  <a:gd name="T15" fmla="*/ 64 h 114"/>
                  <a:gd name="T16" fmla="*/ 16 w 134"/>
                  <a:gd name="T17" fmla="*/ 67 h 114"/>
                  <a:gd name="T18" fmla="*/ 58 w 134"/>
                  <a:gd name="T19" fmla="*/ 108 h 114"/>
                  <a:gd name="T20" fmla="*/ 77 w 134"/>
                  <a:gd name="T21" fmla="*/ 108 h 114"/>
                  <a:gd name="T22" fmla="*/ 118 w 134"/>
                  <a:gd name="T23" fmla="*/ 67 h 114"/>
                  <a:gd name="T24" fmla="*/ 121 w 134"/>
                  <a:gd name="T25" fmla="*/ 64 h 114"/>
                  <a:gd name="T26" fmla="*/ 121 w 134"/>
                  <a:gd name="T27" fmla="*/ 1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14">
                    <a:moveTo>
                      <a:pt x="121" y="15"/>
                    </a:moveTo>
                    <a:cubicBezTo>
                      <a:pt x="120" y="14"/>
                      <a:pt x="120" y="14"/>
                      <a:pt x="120" y="14"/>
                    </a:cubicBezTo>
                    <a:cubicBezTo>
                      <a:pt x="106" y="0"/>
                      <a:pt x="84" y="0"/>
                      <a:pt x="70" y="14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51" y="0"/>
                      <a:pt x="28" y="0"/>
                      <a:pt x="15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0" y="28"/>
                      <a:pt x="0" y="51"/>
                      <a:pt x="14" y="64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3" y="114"/>
                      <a:pt x="71" y="114"/>
                      <a:pt x="77" y="108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34" y="51"/>
                      <a:pt x="134" y="28"/>
                      <a:pt x="121" y="15"/>
                    </a:cubicBez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íślïḓè">
                <a:extLst>
                  <a:ext uri="{FF2B5EF4-FFF2-40B4-BE49-F238E27FC236}">
                    <a16:creationId xmlns:a16="http://schemas.microsoft.com/office/drawing/2014/main" id="{D5DE6C39-FFB2-4944-8D71-5B1564D45FAB}"/>
                  </a:ext>
                </a:extLst>
              </p:cNvPr>
              <p:cNvSpPr/>
              <p:nvPr userDrawn="1"/>
            </p:nvSpPr>
            <p:spPr bwMode="auto">
              <a:xfrm>
                <a:off x="3782" y="519"/>
                <a:ext cx="114" cy="98"/>
              </a:xfrm>
              <a:custGeom>
                <a:avLst/>
                <a:gdLst>
                  <a:gd name="T0" fmla="*/ 49 w 55"/>
                  <a:gd name="T1" fmla="*/ 6 h 47"/>
                  <a:gd name="T2" fmla="*/ 49 w 55"/>
                  <a:gd name="T3" fmla="*/ 6 h 47"/>
                  <a:gd name="T4" fmla="*/ 28 w 55"/>
                  <a:gd name="T5" fmla="*/ 6 h 47"/>
                  <a:gd name="T6" fmla="*/ 27 w 55"/>
                  <a:gd name="T7" fmla="*/ 7 h 47"/>
                  <a:gd name="T8" fmla="*/ 26 w 55"/>
                  <a:gd name="T9" fmla="*/ 6 h 47"/>
                  <a:gd name="T10" fmla="*/ 6 w 55"/>
                  <a:gd name="T11" fmla="*/ 6 h 47"/>
                  <a:gd name="T12" fmla="*/ 5 w 55"/>
                  <a:gd name="T13" fmla="*/ 6 h 47"/>
                  <a:gd name="T14" fmla="*/ 5 w 55"/>
                  <a:gd name="T15" fmla="*/ 27 h 47"/>
                  <a:gd name="T16" fmla="*/ 6 w 55"/>
                  <a:gd name="T17" fmla="*/ 28 h 47"/>
                  <a:gd name="T18" fmla="*/ 23 w 55"/>
                  <a:gd name="T19" fmla="*/ 45 h 47"/>
                  <a:gd name="T20" fmla="*/ 31 w 55"/>
                  <a:gd name="T21" fmla="*/ 45 h 47"/>
                  <a:gd name="T22" fmla="*/ 48 w 55"/>
                  <a:gd name="T23" fmla="*/ 28 h 47"/>
                  <a:gd name="T24" fmla="*/ 49 w 55"/>
                  <a:gd name="T25" fmla="*/ 27 h 47"/>
                  <a:gd name="T26" fmla="*/ 49 w 55"/>
                  <a:gd name="T27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47">
                    <a:moveTo>
                      <a:pt x="49" y="6"/>
                    </a:moveTo>
                    <a:cubicBezTo>
                      <a:pt x="49" y="6"/>
                      <a:pt x="49" y="6"/>
                      <a:pt x="49" y="6"/>
                    </a:cubicBezTo>
                    <a:cubicBezTo>
                      <a:pt x="43" y="0"/>
                      <a:pt x="34" y="0"/>
                      <a:pt x="28" y="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0" y="0"/>
                      <a:pt x="11" y="0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0" y="12"/>
                      <a:pt x="0" y="21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5" y="47"/>
                      <a:pt x="29" y="47"/>
                      <a:pt x="31" y="45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5" y="21"/>
                      <a:pt x="55" y="12"/>
                      <a:pt x="49" y="6"/>
                    </a:cubicBez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íṩlïḍê">
                <a:extLst>
                  <a:ext uri="{FF2B5EF4-FFF2-40B4-BE49-F238E27FC236}">
                    <a16:creationId xmlns:a16="http://schemas.microsoft.com/office/drawing/2014/main" id="{8E70EFFE-F648-4701-B54C-F2D7E2576375}"/>
                  </a:ext>
                </a:extLst>
              </p:cNvPr>
              <p:cNvSpPr/>
              <p:nvPr userDrawn="1"/>
            </p:nvSpPr>
            <p:spPr bwMode="auto">
              <a:xfrm>
                <a:off x="2790" y="2925"/>
                <a:ext cx="177" cy="149"/>
              </a:xfrm>
              <a:custGeom>
                <a:avLst/>
                <a:gdLst>
                  <a:gd name="T0" fmla="*/ 76 w 85"/>
                  <a:gd name="T1" fmla="*/ 9 h 72"/>
                  <a:gd name="T2" fmla="*/ 76 w 85"/>
                  <a:gd name="T3" fmla="*/ 9 h 72"/>
                  <a:gd name="T4" fmla="*/ 44 w 85"/>
                  <a:gd name="T5" fmla="*/ 9 h 72"/>
                  <a:gd name="T6" fmla="*/ 42 w 85"/>
                  <a:gd name="T7" fmla="*/ 10 h 72"/>
                  <a:gd name="T8" fmla="*/ 41 w 85"/>
                  <a:gd name="T9" fmla="*/ 9 h 72"/>
                  <a:gd name="T10" fmla="*/ 9 w 85"/>
                  <a:gd name="T11" fmla="*/ 9 h 72"/>
                  <a:gd name="T12" fmla="*/ 8 w 85"/>
                  <a:gd name="T13" fmla="*/ 9 h 72"/>
                  <a:gd name="T14" fmla="*/ 8 w 85"/>
                  <a:gd name="T15" fmla="*/ 41 h 72"/>
                  <a:gd name="T16" fmla="*/ 10 w 85"/>
                  <a:gd name="T17" fmla="*/ 42 h 72"/>
                  <a:gd name="T18" fmla="*/ 36 w 85"/>
                  <a:gd name="T19" fmla="*/ 69 h 72"/>
                  <a:gd name="T20" fmla="*/ 48 w 85"/>
                  <a:gd name="T21" fmla="*/ 69 h 72"/>
                  <a:gd name="T22" fmla="*/ 75 w 85"/>
                  <a:gd name="T23" fmla="*/ 42 h 72"/>
                  <a:gd name="T24" fmla="*/ 76 w 85"/>
                  <a:gd name="T25" fmla="*/ 41 h 72"/>
                  <a:gd name="T26" fmla="*/ 76 w 85"/>
                  <a:gd name="T27" fmla="*/ 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72">
                    <a:moveTo>
                      <a:pt x="76" y="9"/>
                    </a:moveTo>
                    <a:cubicBezTo>
                      <a:pt x="76" y="9"/>
                      <a:pt x="76" y="9"/>
                      <a:pt x="76" y="9"/>
                    </a:cubicBezTo>
                    <a:cubicBezTo>
                      <a:pt x="67" y="0"/>
                      <a:pt x="53" y="0"/>
                      <a:pt x="44" y="9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32" y="0"/>
                      <a:pt x="18" y="0"/>
                      <a:pt x="9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0" y="18"/>
                      <a:pt x="0" y="32"/>
                      <a:pt x="8" y="4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40" y="72"/>
                      <a:pt x="45" y="72"/>
                      <a:pt x="48" y="69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85" y="32"/>
                      <a:pt x="85" y="18"/>
                      <a:pt x="76" y="9"/>
                    </a:cubicBez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9" name="ïṣļîḑe">
                <a:extLst>
                  <a:ext uri="{FF2B5EF4-FFF2-40B4-BE49-F238E27FC236}">
                    <a16:creationId xmlns:a16="http://schemas.microsoft.com/office/drawing/2014/main" id="{A18109DF-6B2E-4F96-B2F3-0187FA1D0482}"/>
                  </a:ext>
                </a:extLst>
              </p:cNvPr>
              <p:cNvSpPr/>
              <p:nvPr userDrawn="1"/>
            </p:nvSpPr>
            <p:spPr bwMode="auto">
              <a:xfrm>
                <a:off x="3969" y="621"/>
                <a:ext cx="127" cy="108"/>
              </a:xfrm>
              <a:custGeom>
                <a:avLst/>
                <a:gdLst>
                  <a:gd name="T0" fmla="*/ 55 w 61"/>
                  <a:gd name="T1" fmla="*/ 7 h 52"/>
                  <a:gd name="T2" fmla="*/ 55 w 61"/>
                  <a:gd name="T3" fmla="*/ 6 h 52"/>
                  <a:gd name="T4" fmla="*/ 32 w 61"/>
                  <a:gd name="T5" fmla="*/ 6 h 52"/>
                  <a:gd name="T6" fmla="*/ 31 w 61"/>
                  <a:gd name="T7" fmla="*/ 7 h 52"/>
                  <a:gd name="T8" fmla="*/ 30 w 61"/>
                  <a:gd name="T9" fmla="*/ 6 h 52"/>
                  <a:gd name="T10" fmla="*/ 7 w 61"/>
                  <a:gd name="T11" fmla="*/ 6 h 52"/>
                  <a:gd name="T12" fmla="*/ 6 w 61"/>
                  <a:gd name="T13" fmla="*/ 7 h 52"/>
                  <a:gd name="T14" fmla="*/ 6 w 61"/>
                  <a:gd name="T15" fmla="*/ 29 h 52"/>
                  <a:gd name="T16" fmla="*/ 8 w 61"/>
                  <a:gd name="T17" fmla="*/ 30 h 52"/>
                  <a:gd name="T18" fmla="*/ 26 w 61"/>
                  <a:gd name="T19" fmla="*/ 49 h 52"/>
                  <a:gd name="T20" fmla="*/ 35 w 61"/>
                  <a:gd name="T21" fmla="*/ 49 h 52"/>
                  <a:gd name="T22" fmla="*/ 54 w 61"/>
                  <a:gd name="T23" fmla="*/ 30 h 52"/>
                  <a:gd name="T24" fmla="*/ 55 w 61"/>
                  <a:gd name="T25" fmla="*/ 29 h 52"/>
                  <a:gd name="T26" fmla="*/ 55 w 61"/>
                  <a:gd name="T2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52">
                    <a:moveTo>
                      <a:pt x="55" y="7"/>
                    </a:moveTo>
                    <a:cubicBezTo>
                      <a:pt x="55" y="6"/>
                      <a:pt x="55" y="6"/>
                      <a:pt x="55" y="6"/>
                    </a:cubicBezTo>
                    <a:cubicBezTo>
                      <a:pt x="48" y="0"/>
                      <a:pt x="38" y="0"/>
                      <a:pt x="32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3" y="0"/>
                      <a:pt x="13" y="0"/>
                      <a:pt x="7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0" y="13"/>
                      <a:pt x="0" y="23"/>
                      <a:pt x="6" y="29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9" y="52"/>
                      <a:pt x="33" y="52"/>
                      <a:pt x="35" y="49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1" y="23"/>
                      <a:pt x="61" y="13"/>
                      <a:pt x="55" y="7"/>
                    </a:cubicBezTo>
                    <a:close/>
                  </a:path>
                </a:pathLst>
              </a:cu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ïSļîḑe">
                <a:extLst>
                  <a:ext uri="{FF2B5EF4-FFF2-40B4-BE49-F238E27FC236}">
                    <a16:creationId xmlns:a16="http://schemas.microsoft.com/office/drawing/2014/main" id="{0CCF3B16-0EBF-4486-BB2B-2FC68616405C}"/>
                  </a:ext>
                </a:extLst>
              </p:cNvPr>
              <p:cNvSpPr/>
              <p:nvPr userDrawn="1"/>
            </p:nvSpPr>
            <p:spPr bwMode="auto">
              <a:xfrm>
                <a:off x="2613" y="826"/>
                <a:ext cx="684" cy="453"/>
              </a:xfrm>
              <a:custGeom>
                <a:avLst/>
                <a:gdLst>
                  <a:gd name="T0" fmla="*/ 186 w 329"/>
                  <a:gd name="T1" fmla="*/ 0 h 218"/>
                  <a:gd name="T2" fmla="*/ 134 w 329"/>
                  <a:gd name="T3" fmla="*/ 24 h 218"/>
                  <a:gd name="T4" fmla="*/ 87 w 329"/>
                  <a:gd name="T5" fmla="*/ 13 h 218"/>
                  <a:gd name="T6" fmla="*/ 0 w 329"/>
                  <a:gd name="T7" fmla="*/ 80 h 218"/>
                  <a:gd name="T8" fmla="*/ 71 w 329"/>
                  <a:gd name="T9" fmla="*/ 146 h 218"/>
                  <a:gd name="T10" fmla="*/ 153 w 329"/>
                  <a:gd name="T11" fmla="*/ 218 h 218"/>
                  <a:gd name="T12" fmla="*/ 207 w 329"/>
                  <a:gd name="T13" fmla="*/ 199 h 218"/>
                  <a:gd name="T14" fmla="*/ 245 w 329"/>
                  <a:gd name="T15" fmla="*/ 206 h 218"/>
                  <a:gd name="T16" fmla="*/ 329 w 329"/>
                  <a:gd name="T17" fmla="*/ 139 h 218"/>
                  <a:gd name="T18" fmla="*/ 253 w 329"/>
                  <a:gd name="T19" fmla="*/ 72 h 218"/>
                  <a:gd name="T20" fmla="*/ 253 w 329"/>
                  <a:gd name="T21" fmla="*/ 68 h 218"/>
                  <a:gd name="T22" fmla="*/ 186 w 329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" h="218">
                    <a:moveTo>
                      <a:pt x="186" y="0"/>
                    </a:moveTo>
                    <a:cubicBezTo>
                      <a:pt x="165" y="0"/>
                      <a:pt x="147" y="9"/>
                      <a:pt x="134" y="24"/>
                    </a:cubicBezTo>
                    <a:cubicBezTo>
                      <a:pt x="121" y="17"/>
                      <a:pt x="104" y="13"/>
                      <a:pt x="87" y="13"/>
                    </a:cubicBezTo>
                    <a:cubicBezTo>
                      <a:pt x="39" y="13"/>
                      <a:pt x="0" y="43"/>
                      <a:pt x="0" y="80"/>
                    </a:cubicBezTo>
                    <a:cubicBezTo>
                      <a:pt x="0" y="113"/>
                      <a:pt x="31" y="141"/>
                      <a:pt x="71" y="146"/>
                    </a:cubicBezTo>
                    <a:cubicBezTo>
                      <a:pt x="77" y="187"/>
                      <a:pt x="111" y="218"/>
                      <a:pt x="153" y="218"/>
                    </a:cubicBezTo>
                    <a:cubicBezTo>
                      <a:pt x="174" y="218"/>
                      <a:pt x="192" y="211"/>
                      <a:pt x="207" y="199"/>
                    </a:cubicBezTo>
                    <a:cubicBezTo>
                      <a:pt x="218" y="204"/>
                      <a:pt x="231" y="206"/>
                      <a:pt x="245" y="206"/>
                    </a:cubicBezTo>
                    <a:cubicBezTo>
                      <a:pt x="291" y="206"/>
                      <a:pt x="329" y="176"/>
                      <a:pt x="329" y="139"/>
                    </a:cubicBezTo>
                    <a:cubicBezTo>
                      <a:pt x="329" y="104"/>
                      <a:pt x="296" y="75"/>
                      <a:pt x="253" y="72"/>
                    </a:cubicBezTo>
                    <a:cubicBezTo>
                      <a:pt x="253" y="71"/>
                      <a:pt x="253" y="69"/>
                      <a:pt x="253" y="68"/>
                    </a:cubicBezTo>
                    <a:cubicBezTo>
                      <a:pt x="253" y="30"/>
                      <a:pt x="223" y="0"/>
                      <a:pt x="186" y="0"/>
                    </a:cubicBezTo>
                  </a:path>
                </a:pathLst>
              </a:custGeom>
              <a:solidFill>
                <a:srgbClr val="DDFF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išļîďé">
                <a:extLst>
                  <a:ext uri="{FF2B5EF4-FFF2-40B4-BE49-F238E27FC236}">
                    <a16:creationId xmlns:a16="http://schemas.microsoft.com/office/drawing/2014/main" id="{7C26AB90-7780-4E5F-93DB-F6AEB40AD4CF}"/>
                  </a:ext>
                </a:extLst>
              </p:cNvPr>
              <p:cNvSpPr/>
              <p:nvPr userDrawn="1"/>
            </p:nvSpPr>
            <p:spPr bwMode="auto">
              <a:xfrm>
                <a:off x="3293" y="1090"/>
                <a:ext cx="15" cy="187"/>
              </a:xfrm>
              <a:custGeom>
                <a:avLst/>
                <a:gdLst>
                  <a:gd name="T0" fmla="*/ 7 w 7"/>
                  <a:gd name="T1" fmla="*/ 86 h 90"/>
                  <a:gd name="T2" fmla="*/ 7 w 7"/>
                  <a:gd name="T3" fmla="*/ 4 h 90"/>
                  <a:gd name="T4" fmla="*/ 3 w 7"/>
                  <a:gd name="T5" fmla="*/ 0 h 90"/>
                  <a:gd name="T6" fmla="*/ 0 w 7"/>
                  <a:gd name="T7" fmla="*/ 4 h 90"/>
                  <a:gd name="T8" fmla="*/ 0 w 7"/>
                  <a:gd name="T9" fmla="*/ 86 h 90"/>
                  <a:gd name="T10" fmla="*/ 3 w 7"/>
                  <a:gd name="T11" fmla="*/ 90 h 90"/>
                  <a:gd name="T12" fmla="*/ 7 w 7"/>
                  <a:gd name="T13" fmla="*/ 8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0">
                    <a:moveTo>
                      <a:pt x="7" y="86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1" y="90"/>
                      <a:pt x="3" y="90"/>
                    </a:cubicBezTo>
                    <a:cubicBezTo>
                      <a:pt x="5" y="90"/>
                      <a:pt x="7" y="88"/>
                      <a:pt x="7" y="86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2" name="ïşliďe">
                <a:extLst>
                  <a:ext uri="{FF2B5EF4-FFF2-40B4-BE49-F238E27FC236}">
                    <a16:creationId xmlns:a16="http://schemas.microsoft.com/office/drawing/2014/main" id="{FE50FC7B-8C77-4CC4-A586-F9590C59119E}"/>
                  </a:ext>
                </a:extLst>
              </p:cNvPr>
              <p:cNvSpPr/>
              <p:nvPr userDrawn="1"/>
            </p:nvSpPr>
            <p:spPr bwMode="auto">
              <a:xfrm>
                <a:off x="3293" y="1208"/>
                <a:ext cx="54" cy="15"/>
              </a:xfrm>
              <a:custGeom>
                <a:avLst/>
                <a:gdLst>
                  <a:gd name="T0" fmla="*/ 26 w 26"/>
                  <a:gd name="T1" fmla="*/ 3 h 7"/>
                  <a:gd name="T2" fmla="*/ 22 w 26"/>
                  <a:gd name="T3" fmla="*/ 0 h 7"/>
                  <a:gd name="T4" fmla="*/ 3 w 26"/>
                  <a:gd name="T5" fmla="*/ 0 h 7"/>
                  <a:gd name="T6" fmla="*/ 0 w 26"/>
                  <a:gd name="T7" fmla="*/ 3 h 7"/>
                  <a:gd name="T8" fmla="*/ 3 w 26"/>
                  <a:gd name="T9" fmla="*/ 7 h 7"/>
                  <a:gd name="T10" fmla="*/ 22 w 26"/>
                  <a:gd name="T11" fmla="*/ 7 h 7"/>
                  <a:gd name="T12" fmla="*/ 26 w 2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7">
                    <a:moveTo>
                      <a:pt x="26" y="3"/>
                    </a:moveTo>
                    <a:cubicBezTo>
                      <a:pt x="26" y="1"/>
                      <a:pt x="24" y="0"/>
                      <a:pt x="2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4" y="7"/>
                      <a:pt x="26" y="5"/>
                      <a:pt x="26" y="3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3" name="íŝ1íďe">
                <a:extLst>
                  <a:ext uri="{FF2B5EF4-FFF2-40B4-BE49-F238E27FC236}">
                    <a16:creationId xmlns:a16="http://schemas.microsoft.com/office/drawing/2014/main" id="{C9A7F00D-E925-472D-B83D-3C349676B01E}"/>
                  </a:ext>
                </a:extLst>
              </p:cNvPr>
              <p:cNvSpPr/>
              <p:nvPr userDrawn="1"/>
            </p:nvSpPr>
            <p:spPr bwMode="auto">
              <a:xfrm>
                <a:off x="3293" y="1229"/>
                <a:ext cx="60" cy="15"/>
              </a:xfrm>
              <a:custGeom>
                <a:avLst/>
                <a:gdLst>
                  <a:gd name="T0" fmla="*/ 29 w 29"/>
                  <a:gd name="T1" fmla="*/ 4 h 7"/>
                  <a:gd name="T2" fmla="*/ 26 w 29"/>
                  <a:gd name="T3" fmla="*/ 0 h 7"/>
                  <a:gd name="T4" fmla="*/ 3 w 29"/>
                  <a:gd name="T5" fmla="*/ 0 h 7"/>
                  <a:gd name="T6" fmla="*/ 0 w 29"/>
                  <a:gd name="T7" fmla="*/ 4 h 7"/>
                  <a:gd name="T8" fmla="*/ 3 w 29"/>
                  <a:gd name="T9" fmla="*/ 7 h 7"/>
                  <a:gd name="T10" fmla="*/ 26 w 29"/>
                  <a:gd name="T11" fmla="*/ 7 h 7"/>
                  <a:gd name="T12" fmla="*/ 29 w 29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7">
                    <a:moveTo>
                      <a:pt x="29" y="4"/>
                    </a:moveTo>
                    <a:cubicBezTo>
                      <a:pt x="29" y="2"/>
                      <a:pt x="28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7"/>
                      <a:pt x="29" y="6"/>
                      <a:pt x="29" y="4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4" name="ï$ḻíḍe">
                <a:extLst>
                  <a:ext uri="{FF2B5EF4-FFF2-40B4-BE49-F238E27FC236}">
                    <a16:creationId xmlns:a16="http://schemas.microsoft.com/office/drawing/2014/main" id="{35F6B2C1-35E5-4318-9F83-6D1848BCE3E7}"/>
                  </a:ext>
                </a:extLst>
              </p:cNvPr>
              <p:cNvSpPr/>
              <p:nvPr userDrawn="1"/>
            </p:nvSpPr>
            <p:spPr bwMode="auto">
              <a:xfrm>
                <a:off x="3293" y="1252"/>
                <a:ext cx="54" cy="14"/>
              </a:xfrm>
              <a:custGeom>
                <a:avLst/>
                <a:gdLst>
                  <a:gd name="T0" fmla="*/ 26 w 26"/>
                  <a:gd name="T1" fmla="*/ 4 h 7"/>
                  <a:gd name="T2" fmla="*/ 22 w 26"/>
                  <a:gd name="T3" fmla="*/ 0 h 7"/>
                  <a:gd name="T4" fmla="*/ 3 w 26"/>
                  <a:gd name="T5" fmla="*/ 0 h 7"/>
                  <a:gd name="T6" fmla="*/ 0 w 26"/>
                  <a:gd name="T7" fmla="*/ 4 h 7"/>
                  <a:gd name="T8" fmla="*/ 3 w 26"/>
                  <a:gd name="T9" fmla="*/ 7 h 7"/>
                  <a:gd name="T10" fmla="*/ 22 w 26"/>
                  <a:gd name="T11" fmla="*/ 7 h 7"/>
                  <a:gd name="T12" fmla="*/ 26 w 2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7">
                    <a:moveTo>
                      <a:pt x="26" y="4"/>
                    </a:moveTo>
                    <a:cubicBezTo>
                      <a:pt x="26" y="2"/>
                      <a:pt x="24" y="0"/>
                      <a:pt x="2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4" y="7"/>
                      <a:pt x="26" y="6"/>
                      <a:pt x="26" y="4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5" name="íṩľîďè">
                <a:extLst>
                  <a:ext uri="{FF2B5EF4-FFF2-40B4-BE49-F238E27FC236}">
                    <a16:creationId xmlns:a16="http://schemas.microsoft.com/office/drawing/2014/main" id="{95480FD2-8DEF-430C-8619-8DE85BC784C7}"/>
                  </a:ext>
                </a:extLst>
              </p:cNvPr>
              <p:cNvSpPr/>
              <p:nvPr userDrawn="1"/>
            </p:nvSpPr>
            <p:spPr bwMode="auto">
              <a:xfrm>
                <a:off x="3247" y="1005"/>
                <a:ext cx="100" cy="10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41 h 48"/>
                  <a:gd name="T12" fmla="*/ 41 w 48"/>
                  <a:gd name="T13" fmla="*/ 24 h 48"/>
                  <a:gd name="T14" fmla="*/ 24 w 48"/>
                  <a:gd name="T15" fmla="*/ 7 h 48"/>
                  <a:gd name="T16" fmla="*/ 7 w 48"/>
                  <a:gd name="T17" fmla="*/ 24 h 48"/>
                  <a:gd name="T18" fmla="*/ 24 w 48"/>
                  <a:gd name="T19" fmla="*/ 4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ubicBezTo>
                      <a:pt x="48" y="37"/>
                      <a:pt x="38" y="48"/>
                      <a:pt x="24" y="48"/>
                    </a:cubicBezTo>
                    <a:close/>
                    <a:moveTo>
                      <a:pt x="24" y="41"/>
                    </a:moveTo>
                    <a:cubicBezTo>
                      <a:pt x="34" y="41"/>
                      <a:pt x="41" y="33"/>
                      <a:pt x="41" y="24"/>
                    </a:cubicBezTo>
                    <a:cubicBezTo>
                      <a:pt x="41" y="15"/>
                      <a:pt x="34" y="7"/>
                      <a:pt x="24" y="7"/>
                    </a:cubicBezTo>
                    <a:cubicBezTo>
                      <a:pt x="15" y="7"/>
                      <a:pt x="7" y="15"/>
                      <a:pt x="7" y="24"/>
                    </a:cubicBezTo>
                    <a:cubicBezTo>
                      <a:pt x="7" y="33"/>
                      <a:pt x="15" y="41"/>
                      <a:pt x="24" y="41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6" name="îṣḷiḓê">
                <a:extLst>
                  <a:ext uri="{FF2B5EF4-FFF2-40B4-BE49-F238E27FC236}">
                    <a16:creationId xmlns:a16="http://schemas.microsoft.com/office/drawing/2014/main" id="{B6DA8F02-A79D-491B-928F-D08C49FD7F9D}"/>
                  </a:ext>
                </a:extLst>
              </p:cNvPr>
              <p:cNvSpPr/>
              <p:nvPr userDrawn="1"/>
            </p:nvSpPr>
            <p:spPr bwMode="auto">
              <a:xfrm>
                <a:off x="3023" y="1196"/>
                <a:ext cx="1979" cy="1976"/>
              </a:xfrm>
              <a:prstGeom prst="ellipse">
                <a:avLst/>
              </a:prstGeom>
              <a:solidFill>
                <a:srgbClr val="B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7" name="îṥļîdè">
                <a:extLst>
                  <a:ext uri="{FF2B5EF4-FFF2-40B4-BE49-F238E27FC236}">
                    <a16:creationId xmlns:a16="http://schemas.microsoft.com/office/drawing/2014/main" id="{BC479ED4-8379-4020-B86F-6AE76CA49D34}"/>
                  </a:ext>
                </a:extLst>
              </p:cNvPr>
              <p:cNvSpPr/>
              <p:nvPr userDrawn="1"/>
            </p:nvSpPr>
            <p:spPr bwMode="auto">
              <a:xfrm>
                <a:off x="5191" y="1441"/>
                <a:ext cx="250" cy="1137"/>
              </a:xfrm>
              <a:custGeom>
                <a:avLst/>
                <a:gdLst>
                  <a:gd name="T0" fmla="*/ 4 w 120"/>
                  <a:gd name="T1" fmla="*/ 23 h 548"/>
                  <a:gd name="T2" fmla="*/ 92 w 120"/>
                  <a:gd name="T3" fmla="*/ 352 h 548"/>
                  <a:gd name="T4" fmla="*/ 68 w 120"/>
                  <a:gd name="T5" fmla="*/ 529 h 548"/>
                  <a:gd name="T6" fmla="*/ 78 w 120"/>
                  <a:gd name="T7" fmla="*/ 546 h 548"/>
                  <a:gd name="T8" fmla="*/ 95 w 120"/>
                  <a:gd name="T9" fmla="*/ 536 h 548"/>
                  <a:gd name="T10" fmla="*/ 120 w 120"/>
                  <a:gd name="T11" fmla="*/ 352 h 548"/>
                  <a:gd name="T12" fmla="*/ 28 w 120"/>
                  <a:gd name="T13" fmla="*/ 9 h 548"/>
                  <a:gd name="T14" fmla="*/ 9 w 120"/>
                  <a:gd name="T15" fmla="*/ 3 h 548"/>
                  <a:gd name="T16" fmla="*/ 4 w 120"/>
                  <a:gd name="T17" fmla="*/ 23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548">
                    <a:moveTo>
                      <a:pt x="4" y="23"/>
                    </a:moveTo>
                    <a:cubicBezTo>
                      <a:pt x="60" y="119"/>
                      <a:pt x="92" y="232"/>
                      <a:pt x="92" y="352"/>
                    </a:cubicBezTo>
                    <a:cubicBezTo>
                      <a:pt x="92" y="413"/>
                      <a:pt x="84" y="473"/>
                      <a:pt x="68" y="529"/>
                    </a:cubicBezTo>
                    <a:cubicBezTo>
                      <a:pt x="66" y="536"/>
                      <a:pt x="70" y="544"/>
                      <a:pt x="78" y="546"/>
                    </a:cubicBezTo>
                    <a:cubicBezTo>
                      <a:pt x="85" y="548"/>
                      <a:pt x="93" y="544"/>
                      <a:pt x="95" y="536"/>
                    </a:cubicBezTo>
                    <a:cubicBezTo>
                      <a:pt x="111" y="478"/>
                      <a:pt x="120" y="416"/>
                      <a:pt x="120" y="352"/>
                    </a:cubicBezTo>
                    <a:cubicBezTo>
                      <a:pt x="120" y="227"/>
                      <a:pt x="86" y="110"/>
                      <a:pt x="28" y="9"/>
                    </a:cubicBezTo>
                    <a:cubicBezTo>
                      <a:pt x="24" y="2"/>
                      <a:pt x="16" y="0"/>
                      <a:pt x="9" y="3"/>
                    </a:cubicBezTo>
                    <a:cubicBezTo>
                      <a:pt x="2" y="7"/>
                      <a:pt x="0" y="16"/>
                      <a:pt x="4" y="23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8" name="ïṧļíḋê">
                <a:extLst>
                  <a:ext uri="{FF2B5EF4-FFF2-40B4-BE49-F238E27FC236}">
                    <a16:creationId xmlns:a16="http://schemas.microsoft.com/office/drawing/2014/main" id="{DDB974E9-E97F-4FB1-A8FE-30642BADD1A7}"/>
                  </a:ext>
                </a:extLst>
              </p:cNvPr>
              <p:cNvSpPr/>
              <p:nvPr userDrawn="1"/>
            </p:nvSpPr>
            <p:spPr bwMode="auto">
              <a:xfrm>
                <a:off x="3358" y="746"/>
                <a:ext cx="1561" cy="369"/>
              </a:xfrm>
              <a:custGeom>
                <a:avLst/>
                <a:gdLst>
                  <a:gd name="T0" fmla="*/ 22 w 751"/>
                  <a:gd name="T1" fmla="*/ 97 h 178"/>
                  <a:gd name="T2" fmla="*/ 315 w 751"/>
                  <a:gd name="T3" fmla="*/ 28 h 178"/>
                  <a:gd name="T4" fmla="*/ 727 w 751"/>
                  <a:gd name="T5" fmla="*/ 173 h 178"/>
                  <a:gd name="T6" fmla="*/ 747 w 751"/>
                  <a:gd name="T7" fmla="*/ 171 h 178"/>
                  <a:gd name="T8" fmla="*/ 744 w 751"/>
                  <a:gd name="T9" fmla="*/ 151 h 178"/>
                  <a:gd name="T10" fmla="*/ 315 w 751"/>
                  <a:gd name="T11" fmla="*/ 0 h 178"/>
                  <a:gd name="T12" fmla="*/ 10 w 751"/>
                  <a:gd name="T13" fmla="*/ 72 h 178"/>
                  <a:gd name="T14" fmla="*/ 3 w 751"/>
                  <a:gd name="T15" fmla="*/ 90 h 178"/>
                  <a:gd name="T16" fmla="*/ 22 w 751"/>
                  <a:gd name="T17" fmla="*/ 9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1" h="178">
                    <a:moveTo>
                      <a:pt x="22" y="97"/>
                    </a:moveTo>
                    <a:cubicBezTo>
                      <a:pt x="110" y="53"/>
                      <a:pt x="210" y="28"/>
                      <a:pt x="315" y="28"/>
                    </a:cubicBezTo>
                    <a:cubicBezTo>
                      <a:pt x="471" y="28"/>
                      <a:pt x="614" y="82"/>
                      <a:pt x="727" y="173"/>
                    </a:cubicBezTo>
                    <a:cubicBezTo>
                      <a:pt x="733" y="178"/>
                      <a:pt x="742" y="177"/>
                      <a:pt x="747" y="171"/>
                    </a:cubicBezTo>
                    <a:cubicBezTo>
                      <a:pt x="751" y="165"/>
                      <a:pt x="750" y="156"/>
                      <a:pt x="744" y="151"/>
                    </a:cubicBezTo>
                    <a:cubicBezTo>
                      <a:pt x="627" y="57"/>
                      <a:pt x="477" y="0"/>
                      <a:pt x="315" y="0"/>
                    </a:cubicBezTo>
                    <a:cubicBezTo>
                      <a:pt x="205" y="0"/>
                      <a:pt x="102" y="26"/>
                      <a:pt x="10" y="72"/>
                    </a:cubicBezTo>
                    <a:cubicBezTo>
                      <a:pt x="3" y="75"/>
                      <a:pt x="0" y="83"/>
                      <a:pt x="3" y="90"/>
                    </a:cubicBezTo>
                    <a:cubicBezTo>
                      <a:pt x="7" y="97"/>
                      <a:pt x="15" y="100"/>
                      <a:pt x="22" y="97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9" name="ïṩ1íḓè">
                <a:extLst>
                  <a:ext uri="{FF2B5EF4-FFF2-40B4-BE49-F238E27FC236}">
                    <a16:creationId xmlns:a16="http://schemas.microsoft.com/office/drawing/2014/main" id="{A2E7890D-3DB4-4B1F-AC3B-E1F83F2A5F50}"/>
                  </a:ext>
                </a:extLst>
              </p:cNvPr>
              <p:cNvSpPr/>
              <p:nvPr userDrawn="1"/>
            </p:nvSpPr>
            <p:spPr bwMode="auto">
              <a:xfrm>
                <a:off x="2584" y="1156"/>
                <a:ext cx="468" cy="1709"/>
              </a:xfrm>
              <a:custGeom>
                <a:avLst/>
                <a:gdLst>
                  <a:gd name="T0" fmla="*/ 106 w 225"/>
                  <a:gd name="T1" fmla="*/ 800 h 823"/>
                  <a:gd name="T2" fmla="*/ 28 w 225"/>
                  <a:gd name="T3" fmla="*/ 489 h 823"/>
                  <a:gd name="T4" fmla="*/ 219 w 225"/>
                  <a:gd name="T5" fmla="*/ 25 h 823"/>
                  <a:gd name="T6" fmla="*/ 219 w 225"/>
                  <a:gd name="T7" fmla="*/ 5 h 823"/>
                  <a:gd name="T8" fmla="*/ 199 w 225"/>
                  <a:gd name="T9" fmla="*/ 5 h 823"/>
                  <a:gd name="T10" fmla="*/ 0 w 225"/>
                  <a:gd name="T11" fmla="*/ 489 h 823"/>
                  <a:gd name="T12" fmla="*/ 81 w 225"/>
                  <a:gd name="T13" fmla="*/ 813 h 823"/>
                  <a:gd name="T14" fmla="*/ 100 w 225"/>
                  <a:gd name="T15" fmla="*/ 819 h 823"/>
                  <a:gd name="T16" fmla="*/ 106 w 225"/>
                  <a:gd name="T17" fmla="*/ 800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5" h="823">
                    <a:moveTo>
                      <a:pt x="106" y="800"/>
                    </a:moveTo>
                    <a:cubicBezTo>
                      <a:pt x="56" y="707"/>
                      <a:pt x="28" y="602"/>
                      <a:pt x="28" y="489"/>
                    </a:cubicBezTo>
                    <a:cubicBezTo>
                      <a:pt x="28" y="308"/>
                      <a:pt x="101" y="144"/>
                      <a:pt x="219" y="25"/>
                    </a:cubicBezTo>
                    <a:cubicBezTo>
                      <a:pt x="225" y="20"/>
                      <a:pt x="225" y="11"/>
                      <a:pt x="219" y="5"/>
                    </a:cubicBezTo>
                    <a:cubicBezTo>
                      <a:pt x="214" y="0"/>
                      <a:pt x="205" y="0"/>
                      <a:pt x="199" y="5"/>
                    </a:cubicBezTo>
                    <a:cubicBezTo>
                      <a:pt x="76" y="129"/>
                      <a:pt x="0" y="300"/>
                      <a:pt x="0" y="489"/>
                    </a:cubicBezTo>
                    <a:cubicBezTo>
                      <a:pt x="0" y="606"/>
                      <a:pt x="30" y="717"/>
                      <a:pt x="81" y="813"/>
                    </a:cubicBezTo>
                    <a:cubicBezTo>
                      <a:pt x="85" y="820"/>
                      <a:pt x="93" y="823"/>
                      <a:pt x="100" y="819"/>
                    </a:cubicBezTo>
                    <a:cubicBezTo>
                      <a:pt x="107" y="815"/>
                      <a:pt x="110" y="807"/>
                      <a:pt x="106" y="800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0" name="íşľíḍè">
                <a:extLst>
                  <a:ext uri="{FF2B5EF4-FFF2-40B4-BE49-F238E27FC236}">
                    <a16:creationId xmlns:a16="http://schemas.microsoft.com/office/drawing/2014/main" id="{449C6647-D913-42C4-A253-980BC675F1C8}"/>
                  </a:ext>
                </a:extLst>
              </p:cNvPr>
              <p:cNvSpPr/>
              <p:nvPr userDrawn="1"/>
            </p:nvSpPr>
            <p:spPr bwMode="auto">
              <a:xfrm>
                <a:off x="2846" y="1922"/>
                <a:ext cx="2408" cy="1497"/>
              </a:xfrm>
              <a:custGeom>
                <a:avLst/>
                <a:gdLst>
                  <a:gd name="T0" fmla="*/ 1120 w 1158"/>
                  <a:gd name="T1" fmla="*/ 18 h 721"/>
                  <a:gd name="T2" fmla="*/ 1130 w 1158"/>
                  <a:gd name="T3" fmla="*/ 126 h 721"/>
                  <a:gd name="T4" fmla="*/ 964 w 1158"/>
                  <a:gd name="T5" fmla="*/ 527 h 721"/>
                  <a:gd name="T6" fmla="*/ 563 w 1158"/>
                  <a:gd name="T7" fmla="*/ 693 h 721"/>
                  <a:gd name="T8" fmla="*/ 233 w 1158"/>
                  <a:gd name="T9" fmla="*/ 587 h 721"/>
                  <a:gd name="T10" fmla="*/ 29 w 1158"/>
                  <a:gd name="T11" fmla="*/ 316 h 721"/>
                  <a:gd name="T12" fmla="*/ 11 w 1158"/>
                  <a:gd name="T13" fmla="*/ 308 h 721"/>
                  <a:gd name="T14" fmla="*/ 2 w 1158"/>
                  <a:gd name="T15" fmla="*/ 326 h 721"/>
                  <a:gd name="T16" fmla="*/ 216 w 1158"/>
                  <a:gd name="T17" fmla="*/ 610 h 721"/>
                  <a:gd name="T18" fmla="*/ 563 w 1158"/>
                  <a:gd name="T19" fmla="*/ 721 h 721"/>
                  <a:gd name="T20" fmla="*/ 984 w 1158"/>
                  <a:gd name="T21" fmla="*/ 547 h 721"/>
                  <a:gd name="T22" fmla="*/ 1158 w 1158"/>
                  <a:gd name="T23" fmla="*/ 126 h 721"/>
                  <a:gd name="T24" fmla="*/ 1147 w 1158"/>
                  <a:gd name="T25" fmla="*/ 13 h 721"/>
                  <a:gd name="T26" fmla="*/ 1131 w 1158"/>
                  <a:gd name="T27" fmla="*/ 2 h 721"/>
                  <a:gd name="T28" fmla="*/ 1120 w 1158"/>
                  <a:gd name="T29" fmla="*/ 18 h 721"/>
                  <a:gd name="T30" fmla="*/ 1120 w 1158"/>
                  <a:gd name="T31" fmla="*/ 18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58" h="721">
                    <a:moveTo>
                      <a:pt x="1120" y="18"/>
                    </a:moveTo>
                    <a:cubicBezTo>
                      <a:pt x="1126" y="53"/>
                      <a:pt x="1130" y="89"/>
                      <a:pt x="1130" y="126"/>
                    </a:cubicBezTo>
                    <a:cubicBezTo>
                      <a:pt x="1130" y="283"/>
                      <a:pt x="1066" y="424"/>
                      <a:pt x="964" y="527"/>
                    </a:cubicBezTo>
                    <a:cubicBezTo>
                      <a:pt x="861" y="630"/>
                      <a:pt x="719" y="693"/>
                      <a:pt x="563" y="693"/>
                    </a:cubicBezTo>
                    <a:cubicBezTo>
                      <a:pt x="440" y="693"/>
                      <a:pt x="326" y="654"/>
                      <a:pt x="233" y="587"/>
                    </a:cubicBezTo>
                    <a:cubicBezTo>
                      <a:pt x="140" y="520"/>
                      <a:pt x="68" y="426"/>
                      <a:pt x="29" y="316"/>
                    </a:cubicBezTo>
                    <a:cubicBezTo>
                      <a:pt x="26" y="309"/>
                      <a:pt x="18" y="305"/>
                      <a:pt x="11" y="308"/>
                    </a:cubicBezTo>
                    <a:cubicBezTo>
                      <a:pt x="3" y="310"/>
                      <a:pt x="0" y="318"/>
                      <a:pt x="2" y="326"/>
                    </a:cubicBezTo>
                    <a:cubicBezTo>
                      <a:pt x="43" y="441"/>
                      <a:pt x="119" y="540"/>
                      <a:pt x="216" y="610"/>
                    </a:cubicBezTo>
                    <a:cubicBezTo>
                      <a:pt x="314" y="680"/>
                      <a:pt x="434" y="721"/>
                      <a:pt x="563" y="721"/>
                    </a:cubicBezTo>
                    <a:cubicBezTo>
                      <a:pt x="727" y="721"/>
                      <a:pt x="876" y="654"/>
                      <a:pt x="984" y="547"/>
                    </a:cubicBezTo>
                    <a:cubicBezTo>
                      <a:pt x="1091" y="439"/>
                      <a:pt x="1158" y="290"/>
                      <a:pt x="1158" y="126"/>
                    </a:cubicBezTo>
                    <a:cubicBezTo>
                      <a:pt x="1158" y="87"/>
                      <a:pt x="1154" y="49"/>
                      <a:pt x="1147" y="13"/>
                    </a:cubicBezTo>
                    <a:cubicBezTo>
                      <a:pt x="1146" y="5"/>
                      <a:pt x="1138" y="0"/>
                      <a:pt x="1131" y="2"/>
                    </a:cubicBezTo>
                    <a:cubicBezTo>
                      <a:pt x="1123" y="3"/>
                      <a:pt x="1118" y="10"/>
                      <a:pt x="1120" y="18"/>
                    </a:cubicBezTo>
                    <a:cubicBezTo>
                      <a:pt x="1120" y="18"/>
                      <a:pt x="1120" y="18"/>
                      <a:pt x="1120" y="18"/>
                    </a:cubicBezTo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1" name="iś1îḍè">
                <a:extLst>
                  <a:ext uri="{FF2B5EF4-FFF2-40B4-BE49-F238E27FC236}">
                    <a16:creationId xmlns:a16="http://schemas.microsoft.com/office/drawing/2014/main" id="{A79C73AB-BD4A-4B37-B31F-7CFF92E0FFA1}"/>
                  </a:ext>
                </a:extLst>
              </p:cNvPr>
              <p:cNvSpPr/>
              <p:nvPr userDrawn="1"/>
            </p:nvSpPr>
            <p:spPr bwMode="auto">
              <a:xfrm>
                <a:off x="3391" y="949"/>
                <a:ext cx="1765" cy="782"/>
              </a:xfrm>
              <a:custGeom>
                <a:avLst/>
                <a:gdLst>
                  <a:gd name="T0" fmla="*/ 23 w 849"/>
                  <a:gd name="T1" fmla="*/ 101 h 377"/>
                  <a:gd name="T2" fmla="*/ 301 w 849"/>
                  <a:gd name="T3" fmla="*/ 28 h 377"/>
                  <a:gd name="T4" fmla="*/ 615 w 849"/>
                  <a:gd name="T5" fmla="*/ 123 h 377"/>
                  <a:gd name="T6" fmla="*/ 820 w 849"/>
                  <a:gd name="T7" fmla="*/ 367 h 377"/>
                  <a:gd name="T8" fmla="*/ 839 w 849"/>
                  <a:gd name="T9" fmla="*/ 374 h 377"/>
                  <a:gd name="T10" fmla="*/ 846 w 849"/>
                  <a:gd name="T11" fmla="*/ 356 h 377"/>
                  <a:gd name="T12" fmla="*/ 630 w 849"/>
                  <a:gd name="T13" fmla="*/ 99 h 377"/>
                  <a:gd name="T14" fmla="*/ 301 w 849"/>
                  <a:gd name="T15" fmla="*/ 0 h 377"/>
                  <a:gd name="T16" fmla="*/ 9 w 849"/>
                  <a:gd name="T17" fmla="*/ 76 h 377"/>
                  <a:gd name="T18" fmla="*/ 4 w 849"/>
                  <a:gd name="T19" fmla="*/ 95 h 377"/>
                  <a:gd name="T20" fmla="*/ 23 w 849"/>
                  <a:gd name="T21" fmla="*/ 10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377">
                    <a:moveTo>
                      <a:pt x="23" y="101"/>
                    </a:moveTo>
                    <a:cubicBezTo>
                      <a:pt x="105" y="54"/>
                      <a:pt x="200" y="28"/>
                      <a:pt x="301" y="28"/>
                    </a:cubicBezTo>
                    <a:cubicBezTo>
                      <a:pt x="417" y="28"/>
                      <a:pt x="525" y="63"/>
                      <a:pt x="615" y="123"/>
                    </a:cubicBezTo>
                    <a:cubicBezTo>
                      <a:pt x="704" y="182"/>
                      <a:pt x="776" y="267"/>
                      <a:pt x="820" y="367"/>
                    </a:cubicBezTo>
                    <a:cubicBezTo>
                      <a:pt x="823" y="374"/>
                      <a:pt x="832" y="377"/>
                      <a:pt x="839" y="374"/>
                    </a:cubicBezTo>
                    <a:cubicBezTo>
                      <a:pt x="846" y="371"/>
                      <a:pt x="849" y="363"/>
                      <a:pt x="846" y="356"/>
                    </a:cubicBezTo>
                    <a:cubicBezTo>
                      <a:pt x="800" y="251"/>
                      <a:pt x="724" y="162"/>
                      <a:pt x="630" y="99"/>
                    </a:cubicBezTo>
                    <a:cubicBezTo>
                      <a:pt x="536" y="37"/>
                      <a:pt x="423" y="0"/>
                      <a:pt x="301" y="0"/>
                    </a:cubicBezTo>
                    <a:cubicBezTo>
                      <a:pt x="195" y="0"/>
                      <a:pt x="95" y="28"/>
                      <a:pt x="9" y="76"/>
                    </a:cubicBezTo>
                    <a:cubicBezTo>
                      <a:pt x="2" y="80"/>
                      <a:pt x="0" y="89"/>
                      <a:pt x="4" y="95"/>
                    </a:cubicBezTo>
                    <a:cubicBezTo>
                      <a:pt x="8" y="102"/>
                      <a:pt x="16" y="105"/>
                      <a:pt x="23" y="101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2" name="îṩ1iḓè">
                <a:extLst>
                  <a:ext uri="{FF2B5EF4-FFF2-40B4-BE49-F238E27FC236}">
                    <a16:creationId xmlns:a16="http://schemas.microsoft.com/office/drawing/2014/main" id="{05D1B192-48E3-4080-9AAD-6E4E64588343}"/>
                  </a:ext>
                </a:extLst>
              </p:cNvPr>
              <p:cNvSpPr/>
              <p:nvPr userDrawn="1"/>
            </p:nvSpPr>
            <p:spPr bwMode="auto">
              <a:xfrm>
                <a:off x="2780" y="1254"/>
                <a:ext cx="461" cy="959"/>
              </a:xfrm>
              <a:custGeom>
                <a:avLst/>
                <a:gdLst>
                  <a:gd name="T0" fmla="*/ 28 w 222"/>
                  <a:gd name="T1" fmla="*/ 448 h 462"/>
                  <a:gd name="T2" fmla="*/ 216 w 222"/>
                  <a:gd name="T3" fmla="*/ 26 h 462"/>
                  <a:gd name="T4" fmla="*/ 217 w 222"/>
                  <a:gd name="T5" fmla="*/ 6 h 462"/>
                  <a:gd name="T6" fmla="*/ 197 w 222"/>
                  <a:gd name="T7" fmla="*/ 5 h 462"/>
                  <a:gd name="T8" fmla="*/ 0 w 222"/>
                  <a:gd name="T9" fmla="*/ 448 h 462"/>
                  <a:gd name="T10" fmla="*/ 14 w 222"/>
                  <a:gd name="T11" fmla="*/ 462 h 462"/>
                  <a:gd name="T12" fmla="*/ 28 w 222"/>
                  <a:gd name="T13" fmla="*/ 448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462">
                    <a:moveTo>
                      <a:pt x="28" y="448"/>
                    </a:moveTo>
                    <a:cubicBezTo>
                      <a:pt x="28" y="280"/>
                      <a:pt x="101" y="130"/>
                      <a:pt x="216" y="26"/>
                    </a:cubicBezTo>
                    <a:cubicBezTo>
                      <a:pt x="222" y="21"/>
                      <a:pt x="222" y="12"/>
                      <a:pt x="217" y="6"/>
                    </a:cubicBezTo>
                    <a:cubicBezTo>
                      <a:pt x="212" y="1"/>
                      <a:pt x="203" y="0"/>
                      <a:pt x="197" y="5"/>
                    </a:cubicBezTo>
                    <a:cubicBezTo>
                      <a:pt x="76" y="114"/>
                      <a:pt x="0" y="272"/>
                      <a:pt x="0" y="448"/>
                    </a:cubicBezTo>
                    <a:cubicBezTo>
                      <a:pt x="0" y="456"/>
                      <a:pt x="6" y="462"/>
                      <a:pt x="14" y="462"/>
                    </a:cubicBezTo>
                    <a:cubicBezTo>
                      <a:pt x="22" y="462"/>
                      <a:pt x="28" y="456"/>
                      <a:pt x="28" y="448"/>
                    </a:cubicBezTo>
                    <a:close/>
                  </a:path>
                </a:pathLst>
              </a:custGeom>
              <a:solidFill>
                <a:srgbClr val="BD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3" name="î$1íḍé">
                <a:extLst>
                  <a:ext uri="{FF2B5EF4-FFF2-40B4-BE49-F238E27FC236}">
                    <a16:creationId xmlns:a16="http://schemas.microsoft.com/office/drawing/2014/main" id="{CD548070-34ED-4137-949F-1E9E999236AB}"/>
                  </a:ext>
                </a:extLst>
              </p:cNvPr>
              <p:cNvSpPr/>
              <p:nvPr userDrawn="1"/>
            </p:nvSpPr>
            <p:spPr bwMode="auto">
              <a:xfrm>
                <a:off x="2894" y="2879"/>
                <a:ext cx="2410" cy="984"/>
              </a:xfrm>
              <a:custGeom>
                <a:avLst/>
                <a:gdLst>
                  <a:gd name="T0" fmla="*/ 461 w 1159"/>
                  <a:gd name="T1" fmla="*/ 334 h 474"/>
                  <a:gd name="T2" fmla="*/ 461 w 1159"/>
                  <a:gd name="T3" fmla="*/ 334 h 474"/>
                  <a:gd name="T4" fmla="*/ 461 w 1159"/>
                  <a:gd name="T5" fmla="*/ 334 h 474"/>
                  <a:gd name="T6" fmla="*/ 461 w 1159"/>
                  <a:gd name="T7" fmla="*/ 334 h 474"/>
                  <a:gd name="T8" fmla="*/ 468 w 1159"/>
                  <a:gd name="T9" fmla="*/ 332 h 474"/>
                  <a:gd name="T10" fmla="*/ 461 w 1159"/>
                  <a:gd name="T11" fmla="*/ 334 h 474"/>
                  <a:gd name="T12" fmla="*/ 468 w 1159"/>
                  <a:gd name="T13" fmla="*/ 332 h 474"/>
                  <a:gd name="T14" fmla="*/ 597 w 1159"/>
                  <a:gd name="T15" fmla="*/ 257 h 474"/>
                  <a:gd name="T16" fmla="*/ 597 w 1159"/>
                  <a:gd name="T17" fmla="*/ 257 h 474"/>
                  <a:gd name="T18" fmla="*/ 468 w 1159"/>
                  <a:gd name="T19" fmla="*/ 332 h 474"/>
                  <a:gd name="T20" fmla="*/ 468 w 1159"/>
                  <a:gd name="T21" fmla="*/ 332 h 474"/>
                  <a:gd name="T22" fmla="*/ 468 w 1159"/>
                  <a:gd name="T23" fmla="*/ 332 h 474"/>
                  <a:gd name="T24" fmla="*/ 597 w 1159"/>
                  <a:gd name="T25" fmla="*/ 257 h 474"/>
                  <a:gd name="T26" fmla="*/ 205 w 1159"/>
                  <a:gd name="T27" fmla="*/ 227 h 474"/>
                  <a:gd name="T28" fmla="*/ 209 w 1159"/>
                  <a:gd name="T29" fmla="*/ 247 h 474"/>
                  <a:gd name="T30" fmla="*/ 229 w 1159"/>
                  <a:gd name="T31" fmla="*/ 252 h 474"/>
                  <a:gd name="T32" fmla="*/ 244 w 1159"/>
                  <a:gd name="T33" fmla="*/ 250 h 474"/>
                  <a:gd name="T34" fmla="*/ 205 w 1159"/>
                  <a:gd name="T35" fmla="*/ 227 h 474"/>
                  <a:gd name="T36" fmla="*/ 134 w 1159"/>
                  <a:gd name="T37" fmla="*/ 147 h 474"/>
                  <a:gd name="T38" fmla="*/ 134 w 1159"/>
                  <a:gd name="T39" fmla="*/ 147 h 474"/>
                  <a:gd name="T40" fmla="*/ 454 w 1159"/>
                  <a:gd name="T41" fmla="*/ 332 h 474"/>
                  <a:gd name="T42" fmla="*/ 455 w 1159"/>
                  <a:gd name="T43" fmla="*/ 332 h 474"/>
                  <a:gd name="T44" fmla="*/ 454 w 1159"/>
                  <a:gd name="T45" fmla="*/ 332 h 474"/>
                  <a:gd name="T46" fmla="*/ 134 w 1159"/>
                  <a:gd name="T47" fmla="*/ 147 h 474"/>
                  <a:gd name="T48" fmla="*/ 897 w 1159"/>
                  <a:gd name="T49" fmla="*/ 141 h 474"/>
                  <a:gd name="T50" fmla="*/ 695 w 1159"/>
                  <a:gd name="T51" fmla="*/ 240 h 474"/>
                  <a:gd name="T52" fmla="*/ 468 w 1159"/>
                  <a:gd name="T53" fmla="*/ 371 h 474"/>
                  <a:gd name="T54" fmla="*/ 468 w 1159"/>
                  <a:gd name="T55" fmla="*/ 352 h 474"/>
                  <a:gd name="T56" fmla="*/ 456 w 1159"/>
                  <a:gd name="T57" fmla="*/ 359 h 474"/>
                  <a:gd name="T58" fmla="*/ 454 w 1159"/>
                  <a:gd name="T59" fmla="*/ 360 h 474"/>
                  <a:gd name="T60" fmla="*/ 454 w 1159"/>
                  <a:gd name="T61" fmla="*/ 371 h 474"/>
                  <a:gd name="T62" fmla="*/ 443 w 1159"/>
                  <a:gd name="T63" fmla="*/ 365 h 474"/>
                  <a:gd name="T64" fmla="*/ 422 w 1159"/>
                  <a:gd name="T65" fmla="*/ 367 h 474"/>
                  <a:gd name="T66" fmla="*/ 388 w 1159"/>
                  <a:gd name="T67" fmla="*/ 359 h 474"/>
                  <a:gd name="T68" fmla="*/ 77 w 1159"/>
                  <a:gd name="T69" fmla="*/ 180 h 474"/>
                  <a:gd name="T70" fmla="*/ 19 w 1159"/>
                  <a:gd name="T71" fmla="*/ 214 h 474"/>
                  <a:gd name="T72" fmla="*/ 19 w 1159"/>
                  <a:gd name="T73" fmla="*/ 253 h 474"/>
                  <a:gd name="T74" fmla="*/ 388 w 1159"/>
                  <a:gd name="T75" fmla="*/ 466 h 474"/>
                  <a:gd name="T76" fmla="*/ 422 w 1159"/>
                  <a:gd name="T77" fmla="*/ 474 h 474"/>
                  <a:gd name="T78" fmla="*/ 456 w 1159"/>
                  <a:gd name="T79" fmla="*/ 466 h 474"/>
                  <a:gd name="T80" fmla="*/ 897 w 1159"/>
                  <a:gd name="T81" fmla="*/ 210 h 474"/>
                  <a:gd name="T82" fmla="*/ 897 w 1159"/>
                  <a:gd name="T83" fmla="*/ 141 h 474"/>
                  <a:gd name="T84" fmla="*/ 1090 w 1159"/>
                  <a:gd name="T85" fmla="*/ 0 h 474"/>
                  <a:gd name="T86" fmla="*/ 1090 w 1159"/>
                  <a:gd name="T87" fmla="*/ 10 h 474"/>
                  <a:gd name="T88" fmla="*/ 962 w 1159"/>
                  <a:gd name="T89" fmla="*/ 85 h 474"/>
                  <a:gd name="T90" fmla="*/ 961 w 1159"/>
                  <a:gd name="T91" fmla="*/ 86 h 474"/>
                  <a:gd name="T92" fmla="*/ 905 w 1159"/>
                  <a:gd name="T93" fmla="*/ 135 h 474"/>
                  <a:gd name="T94" fmla="*/ 905 w 1159"/>
                  <a:gd name="T95" fmla="*/ 205 h 474"/>
                  <a:gd name="T96" fmla="*/ 1140 w 1159"/>
                  <a:gd name="T97" fmla="*/ 68 h 474"/>
                  <a:gd name="T98" fmla="*/ 1140 w 1159"/>
                  <a:gd name="T99" fmla="*/ 29 h 474"/>
                  <a:gd name="T100" fmla="*/ 1090 w 1159"/>
                  <a:gd name="T10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9" h="474">
                    <a:moveTo>
                      <a:pt x="461" y="334"/>
                    </a:moveTo>
                    <a:cubicBezTo>
                      <a:pt x="461" y="334"/>
                      <a:pt x="461" y="334"/>
                      <a:pt x="461" y="334"/>
                    </a:cubicBezTo>
                    <a:cubicBezTo>
                      <a:pt x="461" y="334"/>
                      <a:pt x="461" y="334"/>
                      <a:pt x="461" y="334"/>
                    </a:cubicBezTo>
                    <a:cubicBezTo>
                      <a:pt x="461" y="334"/>
                      <a:pt x="461" y="334"/>
                      <a:pt x="461" y="334"/>
                    </a:cubicBezTo>
                    <a:moveTo>
                      <a:pt x="468" y="332"/>
                    </a:moveTo>
                    <a:cubicBezTo>
                      <a:pt x="466" y="333"/>
                      <a:pt x="464" y="334"/>
                      <a:pt x="461" y="334"/>
                    </a:cubicBezTo>
                    <a:cubicBezTo>
                      <a:pt x="464" y="334"/>
                      <a:pt x="466" y="333"/>
                      <a:pt x="468" y="332"/>
                    </a:cubicBezTo>
                    <a:moveTo>
                      <a:pt x="597" y="257"/>
                    </a:moveTo>
                    <a:cubicBezTo>
                      <a:pt x="597" y="257"/>
                      <a:pt x="597" y="257"/>
                      <a:pt x="597" y="257"/>
                    </a:cubicBezTo>
                    <a:cubicBezTo>
                      <a:pt x="468" y="332"/>
                      <a:pt x="468" y="332"/>
                      <a:pt x="468" y="332"/>
                    </a:cubicBezTo>
                    <a:cubicBezTo>
                      <a:pt x="468" y="332"/>
                      <a:pt x="468" y="332"/>
                      <a:pt x="468" y="332"/>
                    </a:cubicBezTo>
                    <a:cubicBezTo>
                      <a:pt x="468" y="332"/>
                      <a:pt x="468" y="332"/>
                      <a:pt x="468" y="332"/>
                    </a:cubicBezTo>
                    <a:cubicBezTo>
                      <a:pt x="597" y="257"/>
                      <a:pt x="597" y="257"/>
                      <a:pt x="597" y="257"/>
                    </a:cubicBezTo>
                    <a:moveTo>
                      <a:pt x="205" y="227"/>
                    </a:moveTo>
                    <a:cubicBezTo>
                      <a:pt x="198" y="234"/>
                      <a:pt x="200" y="242"/>
                      <a:pt x="209" y="247"/>
                    </a:cubicBezTo>
                    <a:cubicBezTo>
                      <a:pt x="215" y="250"/>
                      <a:pt x="222" y="252"/>
                      <a:pt x="229" y="252"/>
                    </a:cubicBezTo>
                    <a:cubicBezTo>
                      <a:pt x="234" y="252"/>
                      <a:pt x="239" y="251"/>
                      <a:pt x="244" y="250"/>
                    </a:cubicBezTo>
                    <a:cubicBezTo>
                      <a:pt x="205" y="227"/>
                      <a:pt x="205" y="227"/>
                      <a:pt x="205" y="227"/>
                    </a:cubicBezTo>
                    <a:moveTo>
                      <a:pt x="134" y="147"/>
                    </a:moveTo>
                    <a:cubicBezTo>
                      <a:pt x="134" y="147"/>
                      <a:pt x="134" y="147"/>
                      <a:pt x="134" y="147"/>
                    </a:cubicBezTo>
                    <a:cubicBezTo>
                      <a:pt x="454" y="332"/>
                      <a:pt x="454" y="332"/>
                      <a:pt x="454" y="332"/>
                    </a:cubicBezTo>
                    <a:cubicBezTo>
                      <a:pt x="454" y="332"/>
                      <a:pt x="455" y="332"/>
                      <a:pt x="455" y="332"/>
                    </a:cubicBezTo>
                    <a:cubicBezTo>
                      <a:pt x="455" y="332"/>
                      <a:pt x="454" y="332"/>
                      <a:pt x="454" y="332"/>
                    </a:cubicBezTo>
                    <a:cubicBezTo>
                      <a:pt x="134" y="147"/>
                      <a:pt x="134" y="147"/>
                      <a:pt x="134" y="147"/>
                    </a:cubicBezTo>
                    <a:moveTo>
                      <a:pt x="897" y="141"/>
                    </a:moveTo>
                    <a:cubicBezTo>
                      <a:pt x="837" y="186"/>
                      <a:pt x="769" y="220"/>
                      <a:pt x="695" y="240"/>
                    </a:cubicBezTo>
                    <a:cubicBezTo>
                      <a:pt x="468" y="371"/>
                      <a:pt x="468" y="371"/>
                      <a:pt x="468" y="371"/>
                    </a:cubicBezTo>
                    <a:cubicBezTo>
                      <a:pt x="468" y="352"/>
                      <a:pt x="468" y="352"/>
                      <a:pt x="468" y="352"/>
                    </a:cubicBezTo>
                    <a:cubicBezTo>
                      <a:pt x="456" y="359"/>
                      <a:pt x="456" y="359"/>
                      <a:pt x="456" y="359"/>
                    </a:cubicBezTo>
                    <a:cubicBezTo>
                      <a:pt x="455" y="359"/>
                      <a:pt x="455" y="360"/>
                      <a:pt x="454" y="360"/>
                    </a:cubicBezTo>
                    <a:cubicBezTo>
                      <a:pt x="454" y="371"/>
                      <a:pt x="454" y="371"/>
                      <a:pt x="454" y="371"/>
                    </a:cubicBezTo>
                    <a:cubicBezTo>
                      <a:pt x="443" y="365"/>
                      <a:pt x="443" y="365"/>
                      <a:pt x="443" y="365"/>
                    </a:cubicBezTo>
                    <a:cubicBezTo>
                      <a:pt x="436" y="366"/>
                      <a:pt x="429" y="367"/>
                      <a:pt x="422" y="367"/>
                    </a:cubicBezTo>
                    <a:cubicBezTo>
                      <a:pt x="410" y="367"/>
                      <a:pt x="397" y="365"/>
                      <a:pt x="388" y="359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0" y="224"/>
                      <a:pt x="0" y="242"/>
                      <a:pt x="19" y="253"/>
                    </a:cubicBezTo>
                    <a:cubicBezTo>
                      <a:pt x="388" y="466"/>
                      <a:pt x="388" y="466"/>
                      <a:pt x="388" y="466"/>
                    </a:cubicBezTo>
                    <a:cubicBezTo>
                      <a:pt x="397" y="471"/>
                      <a:pt x="410" y="474"/>
                      <a:pt x="422" y="474"/>
                    </a:cubicBezTo>
                    <a:cubicBezTo>
                      <a:pt x="434" y="474"/>
                      <a:pt x="447" y="471"/>
                      <a:pt x="456" y="466"/>
                    </a:cubicBezTo>
                    <a:cubicBezTo>
                      <a:pt x="897" y="210"/>
                      <a:pt x="897" y="210"/>
                      <a:pt x="897" y="210"/>
                    </a:cubicBezTo>
                    <a:cubicBezTo>
                      <a:pt x="897" y="141"/>
                      <a:pt x="897" y="141"/>
                      <a:pt x="897" y="141"/>
                    </a:cubicBezTo>
                    <a:moveTo>
                      <a:pt x="1090" y="0"/>
                    </a:moveTo>
                    <a:cubicBezTo>
                      <a:pt x="1090" y="10"/>
                      <a:pt x="1090" y="10"/>
                      <a:pt x="1090" y="10"/>
                    </a:cubicBezTo>
                    <a:cubicBezTo>
                      <a:pt x="962" y="85"/>
                      <a:pt x="962" y="85"/>
                      <a:pt x="962" y="85"/>
                    </a:cubicBezTo>
                    <a:cubicBezTo>
                      <a:pt x="961" y="85"/>
                      <a:pt x="961" y="85"/>
                      <a:pt x="961" y="86"/>
                    </a:cubicBezTo>
                    <a:cubicBezTo>
                      <a:pt x="943" y="103"/>
                      <a:pt x="925" y="120"/>
                      <a:pt x="905" y="135"/>
                    </a:cubicBezTo>
                    <a:cubicBezTo>
                      <a:pt x="905" y="205"/>
                      <a:pt x="905" y="205"/>
                      <a:pt x="905" y="205"/>
                    </a:cubicBezTo>
                    <a:cubicBezTo>
                      <a:pt x="1140" y="68"/>
                      <a:pt x="1140" y="68"/>
                      <a:pt x="1140" y="68"/>
                    </a:cubicBezTo>
                    <a:cubicBezTo>
                      <a:pt x="1159" y="58"/>
                      <a:pt x="1159" y="40"/>
                      <a:pt x="1140" y="29"/>
                    </a:cubicBezTo>
                    <a:cubicBezTo>
                      <a:pt x="1090" y="0"/>
                      <a:pt x="1090" y="0"/>
                      <a:pt x="1090" y="0"/>
                    </a:cubicBezTo>
                  </a:path>
                </a:pathLst>
              </a:custGeom>
              <a:solidFill>
                <a:srgbClr val="82B8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4" name="íşlîḑé">
                <a:extLst>
                  <a:ext uri="{FF2B5EF4-FFF2-40B4-BE49-F238E27FC236}">
                    <a16:creationId xmlns:a16="http://schemas.microsoft.com/office/drawing/2014/main" id="{72650BA9-FE7B-4470-B59F-B8999324658D}"/>
                  </a:ext>
                </a:extLst>
              </p:cNvPr>
              <p:cNvSpPr/>
              <p:nvPr userDrawn="1"/>
            </p:nvSpPr>
            <p:spPr bwMode="auto">
              <a:xfrm>
                <a:off x="4759" y="3159"/>
                <a:ext cx="17" cy="156"/>
              </a:xfrm>
              <a:custGeom>
                <a:avLst/>
                <a:gdLst>
                  <a:gd name="T0" fmla="*/ 8 w 8"/>
                  <a:gd name="T1" fmla="*/ 0 h 75"/>
                  <a:gd name="T2" fmla="*/ 0 w 8"/>
                  <a:gd name="T3" fmla="*/ 6 h 75"/>
                  <a:gd name="T4" fmla="*/ 0 w 8"/>
                  <a:gd name="T5" fmla="*/ 75 h 75"/>
                  <a:gd name="T6" fmla="*/ 8 w 8"/>
                  <a:gd name="T7" fmla="*/ 70 h 75"/>
                  <a:gd name="T8" fmla="*/ 8 w 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5">
                    <a:moveTo>
                      <a:pt x="8" y="0"/>
                    </a:moveTo>
                    <a:cubicBezTo>
                      <a:pt x="5" y="2"/>
                      <a:pt x="3" y="4"/>
                      <a:pt x="0" y="6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5DB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5" name="ísḻiḓê">
                <a:extLst>
                  <a:ext uri="{FF2B5EF4-FFF2-40B4-BE49-F238E27FC236}">
                    <a16:creationId xmlns:a16="http://schemas.microsoft.com/office/drawing/2014/main" id="{5AC68C3B-93BE-475A-B824-5480C6A0864A}"/>
                  </a:ext>
                </a:extLst>
              </p:cNvPr>
              <p:cNvSpPr/>
              <p:nvPr userDrawn="1"/>
            </p:nvSpPr>
            <p:spPr bwMode="auto">
              <a:xfrm>
                <a:off x="4339" y="3056"/>
                <a:ext cx="555" cy="321"/>
              </a:xfrm>
              <a:custGeom>
                <a:avLst/>
                <a:gdLst>
                  <a:gd name="T0" fmla="*/ 267 w 267"/>
                  <a:gd name="T1" fmla="*/ 0 h 155"/>
                  <a:gd name="T2" fmla="*/ 0 w 267"/>
                  <a:gd name="T3" fmla="*/ 155 h 155"/>
                  <a:gd name="T4" fmla="*/ 202 w 267"/>
                  <a:gd name="T5" fmla="*/ 56 h 155"/>
                  <a:gd name="T6" fmla="*/ 210 w 267"/>
                  <a:gd name="T7" fmla="*/ 50 h 155"/>
                  <a:gd name="T8" fmla="*/ 266 w 267"/>
                  <a:gd name="T9" fmla="*/ 1 h 155"/>
                  <a:gd name="T10" fmla="*/ 267 w 267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155">
                    <a:moveTo>
                      <a:pt x="267" y="0"/>
                    </a:moveTo>
                    <a:cubicBezTo>
                      <a:pt x="0" y="155"/>
                      <a:pt x="0" y="155"/>
                      <a:pt x="0" y="155"/>
                    </a:cubicBezTo>
                    <a:cubicBezTo>
                      <a:pt x="74" y="135"/>
                      <a:pt x="142" y="101"/>
                      <a:pt x="202" y="56"/>
                    </a:cubicBezTo>
                    <a:cubicBezTo>
                      <a:pt x="205" y="54"/>
                      <a:pt x="207" y="52"/>
                      <a:pt x="210" y="50"/>
                    </a:cubicBezTo>
                    <a:cubicBezTo>
                      <a:pt x="230" y="35"/>
                      <a:pt x="248" y="18"/>
                      <a:pt x="266" y="1"/>
                    </a:cubicBezTo>
                    <a:cubicBezTo>
                      <a:pt x="266" y="0"/>
                      <a:pt x="266" y="0"/>
                      <a:pt x="267" y="0"/>
                    </a:cubicBezTo>
                  </a:path>
                </a:pathLst>
              </a:custGeom>
              <a:solidFill>
                <a:srgbClr val="60B8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6" name="í$liḑê">
                <a:extLst>
                  <a:ext uri="{FF2B5EF4-FFF2-40B4-BE49-F238E27FC236}">
                    <a16:creationId xmlns:a16="http://schemas.microsoft.com/office/drawing/2014/main" id="{000CF3EF-C395-47B7-B098-629D4B668BB5}"/>
                  </a:ext>
                </a:extLst>
              </p:cNvPr>
              <p:cNvSpPr/>
              <p:nvPr userDrawn="1"/>
            </p:nvSpPr>
            <p:spPr bwMode="auto">
              <a:xfrm>
                <a:off x="4341" y="2329"/>
                <a:ext cx="2" cy="83"/>
              </a:xfrm>
              <a:custGeom>
                <a:avLst/>
                <a:gdLst>
                  <a:gd name="T0" fmla="*/ 1 w 1"/>
                  <a:gd name="T1" fmla="*/ 1 h 40"/>
                  <a:gd name="T2" fmla="*/ 1 w 1"/>
                  <a:gd name="T3" fmla="*/ 40 h 40"/>
                  <a:gd name="T4" fmla="*/ 0 w 1"/>
                  <a:gd name="T5" fmla="*/ 40 h 40"/>
                  <a:gd name="T6" fmla="*/ 0 w 1"/>
                  <a:gd name="T7" fmla="*/ 0 h 40"/>
                  <a:gd name="T8" fmla="*/ 1 w 1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0">
                    <a:moveTo>
                      <a:pt x="1" y="1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7" name="íslíḓê">
                <a:extLst>
                  <a:ext uri="{FF2B5EF4-FFF2-40B4-BE49-F238E27FC236}">
                    <a16:creationId xmlns:a16="http://schemas.microsoft.com/office/drawing/2014/main" id="{37C09C40-3918-4656-9201-0DBEFBD81AA9}"/>
                  </a:ext>
                </a:extLst>
              </p:cNvPr>
              <p:cNvSpPr/>
              <p:nvPr userDrawn="1"/>
            </p:nvSpPr>
            <p:spPr bwMode="auto">
              <a:xfrm>
                <a:off x="4339" y="2329"/>
                <a:ext cx="2" cy="83"/>
              </a:xfrm>
              <a:custGeom>
                <a:avLst/>
                <a:gdLst>
                  <a:gd name="T0" fmla="*/ 1 w 1"/>
                  <a:gd name="T1" fmla="*/ 0 h 40"/>
                  <a:gd name="T2" fmla="*/ 1 w 1"/>
                  <a:gd name="T3" fmla="*/ 40 h 40"/>
                  <a:gd name="T4" fmla="*/ 0 w 1"/>
                  <a:gd name="T5" fmla="*/ 39 h 40"/>
                  <a:gd name="T6" fmla="*/ 0 w 1"/>
                  <a:gd name="T7" fmla="*/ 0 h 40"/>
                  <a:gd name="T8" fmla="*/ 1 w 1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0">
                    <a:moveTo>
                      <a:pt x="1" y="0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8" name="îŝḷîďé">
                <a:extLst>
                  <a:ext uri="{FF2B5EF4-FFF2-40B4-BE49-F238E27FC236}">
                    <a16:creationId xmlns:a16="http://schemas.microsoft.com/office/drawing/2014/main" id="{CA152FC2-8714-471D-BD75-C18B0CBEDD76}"/>
                  </a:ext>
                </a:extLst>
              </p:cNvPr>
              <p:cNvSpPr/>
              <p:nvPr userDrawn="1"/>
            </p:nvSpPr>
            <p:spPr bwMode="auto">
              <a:xfrm>
                <a:off x="4337" y="2329"/>
                <a:ext cx="2" cy="81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9" name="íṧľïdè">
                <a:extLst>
                  <a:ext uri="{FF2B5EF4-FFF2-40B4-BE49-F238E27FC236}">
                    <a16:creationId xmlns:a16="http://schemas.microsoft.com/office/drawing/2014/main" id="{48B54FAF-8DA6-4E4C-BDD6-E72D312AD70D}"/>
                  </a:ext>
                </a:extLst>
              </p:cNvPr>
              <p:cNvSpPr/>
              <p:nvPr userDrawn="1"/>
            </p:nvSpPr>
            <p:spPr bwMode="auto">
              <a:xfrm>
                <a:off x="4337" y="2329"/>
                <a:ext cx="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0" name="iṩḷíḋè">
                <a:extLst>
                  <a:ext uri="{FF2B5EF4-FFF2-40B4-BE49-F238E27FC236}">
                    <a16:creationId xmlns:a16="http://schemas.microsoft.com/office/drawing/2014/main" id="{468AABEF-7B9F-49DD-A108-14928C1A4558}"/>
                  </a:ext>
                </a:extLst>
              </p:cNvPr>
              <p:cNvSpPr/>
              <p:nvPr userDrawn="1"/>
            </p:nvSpPr>
            <p:spPr bwMode="auto">
              <a:xfrm>
                <a:off x="4335" y="2329"/>
                <a:ext cx="2" cy="81"/>
              </a:xfrm>
              <a:prstGeom prst="rect">
                <a:avLst/>
              </a:prstGeom>
              <a:solidFill>
                <a:srgbClr val="45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1" name="íśḷíḓé">
                <a:extLst>
                  <a:ext uri="{FF2B5EF4-FFF2-40B4-BE49-F238E27FC236}">
                    <a16:creationId xmlns:a16="http://schemas.microsoft.com/office/drawing/2014/main" id="{05887E41-AE40-480F-9489-FA6B7DDC4775}"/>
                  </a:ext>
                </a:extLst>
              </p:cNvPr>
              <p:cNvSpPr/>
              <p:nvPr userDrawn="1"/>
            </p:nvSpPr>
            <p:spPr bwMode="auto">
              <a:xfrm>
                <a:off x="4335" y="2329"/>
                <a:ext cx="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2" name="iṩļiďè">
                <a:extLst>
                  <a:ext uri="{FF2B5EF4-FFF2-40B4-BE49-F238E27FC236}">
                    <a16:creationId xmlns:a16="http://schemas.microsoft.com/office/drawing/2014/main" id="{F261322B-1707-488C-8C4B-2D929639EFF3}"/>
                  </a:ext>
                </a:extLst>
              </p:cNvPr>
              <p:cNvSpPr/>
              <p:nvPr userDrawn="1"/>
            </p:nvSpPr>
            <p:spPr bwMode="auto">
              <a:xfrm>
                <a:off x="4333" y="2327"/>
                <a:ext cx="2" cy="83"/>
              </a:xfrm>
              <a:custGeom>
                <a:avLst/>
                <a:gdLst>
                  <a:gd name="T0" fmla="*/ 2 w 2"/>
                  <a:gd name="T1" fmla="*/ 2 h 83"/>
                  <a:gd name="T2" fmla="*/ 2 w 2"/>
                  <a:gd name="T3" fmla="*/ 83 h 83"/>
                  <a:gd name="T4" fmla="*/ 0 w 2"/>
                  <a:gd name="T5" fmla="*/ 83 h 83"/>
                  <a:gd name="T6" fmla="*/ 0 w 2"/>
                  <a:gd name="T7" fmla="*/ 0 h 83"/>
                  <a:gd name="T8" fmla="*/ 2 w 2"/>
                  <a:gd name="T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2"/>
                    </a:moveTo>
                    <a:lnTo>
                      <a:pt x="2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3" name="ís1íďê">
                <a:extLst>
                  <a:ext uri="{FF2B5EF4-FFF2-40B4-BE49-F238E27FC236}">
                    <a16:creationId xmlns:a16="http://schemas.microsoft.com/office/drawing/2014/main" id="{7FBB280A-105D-4756-B984-7651A451777A}"/>
                  </a:ext>
                </a:extLst>
              </p:cNvPr>
              <p:cNvSpPr/>
              <p:nvPr userDrawn="1"/>
            </p:nvSpPr>
            <p:spPr bwMode="auto">
              <a:xfrm>
                <a:off x="4333" y="2327"/>
                <a:ext cx="2" cy="83"/>
              </a:xfrm>
              <a:custGeom>
                <a:avLst/>
                <a:gdLst>
                  <a:gd name="T0" fmla="*/ 2 w 2"/>
                  <a:gd name="T1" fmla="*/ 2 h 83"/>
                  <a:gd name="T2" fmla="*/ 2 w 2"/>
                  <a:gd name="T3" fmla="*/ 83 h 83"/>
                  <a:gd name="T4" fmla="*/ 0 w 2"/>
                  <a:gd name="T5" fmla="*/ 83 h 83"/>
                  <a:gd name="T6" fmla="*/ 0 w 2"/>
                  <a:gd name="T7" fmla="*/ 0 h 83"/>
                  <a:gd name="T8" fmla="*/ 2 w 2"/>
                  <a:gd name="T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2"/>
                    </a:moveTo>
                    <a:lnTo>
                      <a:pt x="2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2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4" name="ïŝlíḓê">
                <a:extLst>
                  <a:ext uri="{FF2B5EF4-FFF2-40B4-BE49-F238E27FC236}">
                    <a16:creationId xmlns:a16="http://schemas.microsoft.com/office/drawing/2014/main" id="{ADA1DFFA-DACF-4611-848D-DCC99DE0E52F}"/>
                  </a:ext>
                </a:extLst>
              </p:cNvPr>
              <p:cNvSpPr/>
              <p:nvPr userDrawn="1"/>
            </p:nvSpPr>
            <p:spPr bwMode="auto">
              <a:xfrm>
                <a:off x="4331" y="2327"/>
                <a:ext cx="2" cy="83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5" name="íŝlîďe">
                <a:extLst>
                  <a:ext uri="{FF2B5EF4-FFF2-40B4-BE49-F238E27FC236}">
                    <a16:creationId xmlns:a16="http://schemas.microsoft.com/office/drawing/2014/main" id="{0ADFA934-06B4-40FC-8220-A192F855CDEA}"/>
                  </a:ext>
                </a:extLst>
              </p:cNvPr>
              <p:cNvSpPr/>
              <p:nvPr userDrawn="1"/>
            </p:nvSpPr>
            <p:spPr bwMode="auto">
              <a:xfrm>
                <a:off x="4331" y="2327"/>
                <a:ext cx="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6" name="işḻïďé">
                <a:extLst>
                  <a:ext uri="{FF2B5EF4-FFF2-40B4-BE49-F238E27FC236}">
                    <a16:creationId xmlns:a16="http://schemas.microsoft.com/office/drawing/2014/main" id="{FD3E32B4-54C8-43FC-AF13-C62D53C42DB0}"/>
                  </a:ext>
                </a:extLst>
              </p:cNvPr>
              <p:cNvSpPr/>
              <p:nvPr userDrawn="1"/>
            </p:nvSpPr>
            <p:spPr bwMode="auto">
              <a:xfrm>
                <a:off x="4329" y="2327"/>
                <a:ext cx="2" cy="83"/>
              </a:xfrm>
              <a:prstGeom prst="rect">
                <a:avLst/>
              </a:pr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7" name="iṩ1iḍè">
                <a:extLst>
                  <a:ext uri="{FF2B5EF4-FFF2-40B4-BE49-F238E27FC236}">
                    <a16:creationId xmlns:a16="http://schemas.microsoft.com/office/drawing/2014/main" id="{B40D19A6-0AAB-4D78-9B88-EB3C665D7FD1}"/>
                  </a:ext>
                </a:extLst>
              </p:cNvPr>
              <p:cNvSpPr/>
              <p:nvPr userDrawn="1"/>
            </p:nvSpPr>
            <p:spPr bwMode="auto">
              <a:xfrm>
                <a:off x="4329" y="2327"/>
                <a:ext cx="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8" name="ï$ḻiḍê">
                <a:extLst>
                  <a:ext uri="{FF2B5EF4-FFF2-40B4-BE49-F238E27FC236}">
                    <a16:creationId xmlns:a16="http://schemas.microsoft.com/office/drawing/2014/main" id="{6B88EE4B-AA1E-417B-8A38-ED0382B39BAB}"/>
                  </a:ext>
                </a:extLst>
              </p:cNvPr>
              <p:cNvSpPr/>
              <p:nvPr userDrawn="1"/>
            </p:nvSpPr>
            <p:spPr bwMode="auto">
              <a:xfrm>
                <a:off x="4326" y="2327"/>
                <a:ext cx="3" cy="83"/>
              </a:xfrm>
              <a:custGeom>
                <a:avLst/>
                <a:gdLst>
                  <a:gd name="T0" fmla="*/ 1 w 1"/>
                  <a:gd name="T1" fmla="*/ 0 h 40"/>
                  <a:gd name="T2" fmla="*/ 1 w 1"/>
                  <a:gd name="T3" fmla="*/ 40 h 40"/>
                  <a:gd name="T4" fmla="*/ 0 w 1"/>
                  <a:gd name="T5" fmla="*/ 40 h 40"/>
                  <a:gd name="T6" fmla="*/ 0 w 1"/>
                  <a:gd name="T7" fmla="*/ 0 h 40"/>
                  <a:gd name="T8" fmla="*/ 1 w 1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0">
                    <a:moveTo>
                      <a:pt x="1" y="0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9" name="íṧľïḑé">
                <a:extLst>
                  <a:ext uri="{FF2B5EF4-FFF2-40B4-BE49-F238E27FC236}">
                    <a16:creationId xmlns:a16="http://schemas.microsoft.com/office/drawing/2014/main" id="{0381673F-6A4D-4ACC-B5D5-DCCB83A4D261}"/>
                  </a:ext>
                </a:extLst>
              </p:cNvPr>
              <p:cNvSpPr/>
              <p:nvPr userDrawn="1"/>
            </p:nvSpPr>
            <p:spPr bwMode="auto">
              <a:xfrm>
                <a:off x="4322" y="2327"/>
                <a:ext cx="4" cy="83"/>
              </a:xfrm>
              <a:custGeom>
                <a:avLst/>
                <a:gdLst>
                  <a:gd name="T0" fmla="*/ 2 w 2"/>
                  <a:gd name="T1" fmla="*/ 0 h 40"/>
                  <a:gd name="T2" fmla="*/ 2 w 2"/>
                  <a:gd name="T3" fmla="*/ 40 h 40"/>
                  <a:gd name="T4" fmla="*/ 0 w 2"/>
                  <a:gd name="T5" fmla="*/ 40 h 40"/>
                  <a:gd name="T6" fmla="*/ 0 w 2"/>
                  <a:gd name="T7" fmla="*/ 1 h 40"/>
                  <a:gd name="T8" fmla="*/ 2 w 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0">
                    <a:moveTo>
                      <a:pt x="2" y="0"/>
                    </a:move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1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0" name="isľïďe">
                <a:extLst>
                  <a:ext uri="{FF2B5EF4-FFF2-40B4-BE49-F238E27FC236}">
                    <a16:creationId xmlns:a16="http://schemas.microsoft.com/office/drawing/2014/main" id="{A3A6D339-97A4-4199-9B24-8386A4F6B5B1}"/>
                  </a:ext>
                </a:extLst>
              </p:cNvPr>
              <p:cNvSpPr/>
              <p:nvPr userDrawn="1"/>
            </p:nvSpPr>
            <p:spPr bwMode="auto">
              <a:xfrm>
                <a:off x="4318" y="2329"/>
                <a:ext cx="4" cy="81"/>
              </a:xfrm>
              <a:custGeom>
                <a:avLst/>
                <a:gdLst>
                  <a:gd name="T0" fmla="*/ 2 w 2"/>
                  <a:gd name="T1" fmla="*/ 0 h 39"/>
                  <a:gd name="T2" fmla="*/ 2 w 2"/>
                  <a:gd name="T3" fmla="*/ 39 h 39"/>
                  <a:gd name="T4" fmla="*/ 0 w 2"/>
                  <a:gd name="T5" fmla="*/ 39 h 39"/>
                  <a:gd name="T6" fmla="*/ 1 w 2"/>
                  <a:gd name="T7" fmla="*/ 0 h 39"/>
                  <a:gd name="T8" fmla="*/ 2 w 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9">
                    <a:moveTo>
                      <a:pt x="2" y="0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1" y="39"/>
                      <a:pt x="0" y="3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1" name="íṩľídê">
                <a:extLst>
                  <a:ext uri="{FF2B5EF4-FFF2-40B4-BE49-F238E27FC236}">
                    <a16:creationId xmlns:a16="http://schemas.microsoft.com/office/drawing/2014/main" id="{453014D7-BB38-4479-8531-D56DCD1091EE}"/>
                  </a:ext>
                </a:extLst>
              </p:cNvPr>
              <p:cNvSpPr/>
              <p:nvPr userDrawn="1"/>
            </p:nvSpPr>
            <p:spPr bwMode="auto">
              <a:xfrm>
                <a:off x="4314" y="2329"/>
                <a:ext cx="6" cy="83"/>
              </a:xfrm>
              <a:custGeom>
                <a:avLst/>
                <a:gdLst>
                  <a:gd name="T0" fmla="*/ 3 w 3"/>
                  <a:gd name="T1" fmla="*/ 0 h 40"/>
                  <a:gd name="T2" fmla="*/ 2 w 3"/>
                  <a:gd name="T3" fmla="*/ 39 h 40"/>
                  <a:gd name="T4" fmla="*/ 0 w 3"/>
                  <a:gd name="T5" fmla="*/ 40 h 40"/>
                  <a:gd name="T6" fmla="*/ 0 w 3"/>
                  <a:gd name="T7" fmla="*/ 1 h 40"/>
                  <a:gd name="T8" fmla="*/ 3 w 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3" y="0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1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</a:path>
                </a:pathLst>
              </a:custGeom>
              <a:solidFill>
                <a:srgbClr val="56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2" name="îślîḋè">
                <a:extLst>
                  <a:ext uri="{FF2B5EF4-FFF2-40B4-BE49-F238E27FC236}">
                    <a16:creationId xmlns:a16="http://schemas.microsoft.com/office/drawing/2014/main" id="{E388F240-C757-48B7-ACF5-CA3602DAD40D}"/>
                  </a:ext>
                </a:extLst>
              </p:cNvPr>
              <p:cNvSpPr/>
              <p:nvPr userDrawn="1"/>
            </p:nvSpPr>
            <p:spPr bwMode="auto">
              <a:xfrm>
                <a:off x="4715" y="2495"/>
                <a:ext cx="23" cy="94"/>
              </a:xfrm>
              <a:custGeom>
                <a:avLst/>
                <a:gdLst>
                  <a:gd name="T0" fmla="*/ 23 w 23"/>
                  <a:gd name="T1" fmla="*/ 0 h 94"/>
                  <a:gd name="T2" fmla="*/ 23 w 23"/>
                  <a:gd name="T3" fmla="*/ 81 h 94"/>
                  <a:gd name="T4" fmla="*/ 0 w 23"/>
                  <a:gd name="T5" fmla="*/ 94 h 94"/>
                  <a:gd name="T6" fmla="*/ 2 w 23"/>
                  <a:gd name="T7" fmla="*/ 13 h 94"/>
                  <a:gd name="T8" fmla="*/ 23 w 23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4">
                    <a:moveTo>
                      <a:pt x="23" y="0"/>
                    </a:moveTo>
                    <a:lnTo>
                      <a:pt x="23" y="81"/>
                    </a:lnTo>
                    <a:lnTo>
                      <a:pt x="0" y="94"/>
                    </a:lnTo>
                    <a:lnTo>
                      <a:pt x="2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3" name="ïŝlïḍé">
                <a:extLst>
                  <a:ext uri="{FF2B5EF4-FFF2-40B4-BE49-F238E27FC236}">
                    <a16:creationId xmlns:a16="http://schemas.microsoft.com/office/drawing/2014/main" id="{791B6A63-5AFD-428D-A2C0-0DD5ACD38A62}"/>
                  </a:ext>
                </a:extLst>
              </p:cNvPr>
              <p:cNvSpPr/>
              <p:nvPr userDrawn="1"/>
            </p:nvSpPr>
            <p:spPr bwMode="auto">
              <a:xfrm>
                <a:off x="4738" y="2495"/>
                <a:ext cx="139" cy="160"/>
              </a:xfrm>
              <a:custGeom>
                <a:avLst/>
                <a:gdLst>
                  <a:gd name="T0" fmla="*/ 139 w 139"/>
                  <a:gd name="T1" fmla="*/ 79 h 160"/>
                  <a:gd name="T2" fmla="*/ 139 w 139"/>
                  <a:gd name="T3" fmla="*/ 160 h 160"/>
                  <a:gd name="T4" fmla="*/ 0 w 139"/>
                  <a:gd name="T5" fmla="*/ 81 h 160"/>
                  <a:gd name="T6" fmla="*/ 0 w 139"/>
                  <a:gd name="T7" fmla="*/ 0 h 160"/>
                  <a:gd name="T8" fmla="*/ 139 w 139"/>
                  <a:gd name="T9" fmla="*/ 7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60">
                    <a:moveTo>
                      <a:pt x="139" y="79"/>
                    </a:moveTo>
                    <a:lnTo>
                      <a:pt x="139" y="160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39" y="79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4" name="islíḍe">
                <a:extLst>
                  <a:ext uri="{FF2B5EF4-FFF2-40B4-BE49-F238E27FC236}">
                    <a16:creationId xmlns:a16="http://schemas.microsoft.com/office/drawing/2014/main" id="{5B5347BB-0803-49D2-AB54-277857D9E26D}"/>
                  </a:ext>
                </a:extLst>
              </p:cNvPr>
              <p:cNvSpPr/>
              <p:nvPr userDrawn="1"/>
            </p:nvSpPr>
            <p:spPr bwMode="auto">
              <a:xfrm>
                <a:off x="4855" y="2574"/>
                <a:ext cx="22" cy="93"/>
              </a:xfrm>
              <a:custGeom>
                <a:avLst/>
                <a:gdLst>
                  <a:gd name="T0" fmla="*/ 22 w 22"/>
                  <a:gd name="T1" fmla="*/ 0 h 93"/>
                  <a:gd name="T2" fmla="*/ 22 w 22"/>
                  <a:gd name="T3" fmla="*/ 81 h 93"/>
                  <a:gd name="T4" fmla="*/ 0 w 22"/>
                  <a:gd name="T5" fmla="*/ 93 h 93"/>
                  <a:gd name="T6" fmla="*/ 0 w 22"/>
                  <a:gd name="T7" fmla="*/ 12 h 93"/>
                  <a:gd name="T8" fmla="*/ 22 w 22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93">
                    <a:moveTo>
                      <a:pt x="22" y="0"/>
                    </a:moveTo>
                    <a:lnTo>
                      <a:pt x="22" y="81"/>
                    </a:lnTo>
                    <a:lnTo>
                      <a:pt x="0" y="93"/>
                    </a:lnTo>
                    <a:lnTo>
                      <a:pt x="0" y="1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5" name="î$ľíďê">
                <a:extLst>
                  <a:ext uri="{FF2B5EF4-FFF2-40B4-BE49-F238E27FC236}">
                    <a16:creationId xmlns:a16="http://schemas.microsoft.com/office/drawing/2014/main" id="{2546C12E-CD97-497A-9325-9976F9651F5B}"/>
                  </a:ext>
                </a:extLst>
              </p:cNvPr>
              <p:cNvSpPr/>
              <p:nvPr userDrawn="1"/>
            </p:nvSpPr>
            <p:spPr bwMode="auto">
              <a:xfrm>
                <a:off x="4715" y="2508"/>
                <a:ext cx="140" cy="159"/>
              </a:xfrm>
              <a:custGeom>
                <a:avLst/>
                <a:gdLst>
                  <a:gd name="T0" fmla="*/ 140 w 140"/>
                  <a:gd name="T1" fmla="*/ 78 h 159"/>
                  <a:gd name="T2" fmla="*/ 140 w 140"/>
                  <a:gd name="T3" fmla="*/ 159 h 159"/>
                  <a:gd name="T4" fmla="*/ 0 w 140"/>
                  <a:gd name="T5" fmla="*/ 81 h 159"/>
                  <a:gd name="T6" fmla="*/ 2 w 140"/>
                  <a:gd name="T7" fmla="*/ 0 h 159"/>
                  <a:gd name="T8" fmla="*/ 140 w 140"/>
                  <a:gd name="T9" fmla="*/ 7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59">
                    <a:moveTo>
                      <a:pt x="140" y="78"/>
                    </a:moveTo>
                    <a:lnTo>
                      <a:pt x="140" y="159"/>
                    </a:lnTo>
                    <a:lnTo>
                      <a:pt x="0" y="81"/>
                    </a:lnTo>
                    <a:lnTo>
                      <a:pt x="2" y="0"/>
                    </a:lnTo>
                    <a:lnTo>
                      <a:pt x="140" y="78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6" name="iśļïḓê">
                <a:extLst>
                  <a:ext uri="{FF2B5EF4-FFF2-40B4-BE49-F238E27FC236}">
                    <a16:creationId xmlns:a16="http://schemas.microsoft.com/office/drawing/2014/main" id="{A830E0B9-BDD4-453D-9CAF-7DB616B9A474}"/>
                  </a:ext>
                </a:extLst>
              </p:cNvPr>
              <p:cNvSpPr/>
              <p:nvPr userDrawn="1"/>
            </p:nvSpPr>
            <p:spPr bwMode="auto">
              <a:xfrm>
                <a:off x="5264" y="2759"/>
                <a:ext cx="29" cy="122"/>
              </a:xfrm>
              <a:custGeom>
                <a:avLst/>
                <a:gdLst>
                  <a:gd name="T0" fmla="*/ 14 w 14"/>
                  <a:gd name="T1" fmla="*/ 0 h 59"/>
                  <a:gd name="T2" fmla="*/ 14 w 14"/>
                  <a:gd name="T3" fmla="*/ 39 h 59"/>
                  <a:gd name="T4" fmla="*/ 0 w 14"/>
                  <a:gd name="T5" fmla="*/ 59 h 59"/>
                  <a:gd name="T6" fmla="*/ 0 w 14"/>
                  <a:gd name="T7" fmla="*/ 20 h 59"/>
                  <a:gd name="T8" fmla="*/ 14 w 14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9">
                    <a:moveTo>
                      <a:pt x="14" y="0"/>
                    </a:move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6"/>
                      <a:pt x="9" y="53"/>
                      <a:pt x="0" y="5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9" y="14"/>
                      <a:pt x="14" y="7"/>
                      <a:pt x="14" y="0"/>
                    </a:cubicBezTo>
                    <a:close/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7" name="ïṡlïḑe">
                <a:extLst>
                  <a:ext uri="{FF2B5EF4-FFF2-40B4-BE49-F238E27FC236}">
                    <a16:creationId xmlns:a16="http://schemas.microsoft.com/office/drawing/2014/main" id="{0FA729AD-27FF-4182-8638-09456FC6E9BF}"/>
                  </a:ext>
                </a:extLst>
              </p:cNvPr>
              <p:cNvSpPr/>
              <p:nvPr userDrawn="1"/>
            </p:nvSpPr>
            <p:spPr bwMode="auto">
              <a:xfrm>
                <a:off x="5293" y="2759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0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8" name="îṧļidê">
                <a:extLst>
                  <a:ext uri="{FF2B5EF4-FFF2-40B4-BE49-F238E27FC236}">
                    <a16:creationId xmlns:a16="http://schemas.microsoft.com/office/drawing/2014/main" id="{6C31F828-EC00-4156-A8D5-83A27B91B0A2}"/>
                  </a:ext>
                </a:extLst>
              </p:cNvPr>
              <p:cNvSpPr/>
              <p:nvPr userDrawn="1"/>
            </p:nvSpPr>
            <p:spPr bwMode="auto">
              <a:xfrm>
                <a:off x="5293" y="2759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0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9" name="ísļïḓê">
                <a:extLst>
                  <a:ext uri="{FF2B5EF4-FFF2-40B4-BE49-F238E27FC236}">
                    <a16:creationId xmlns:a16="http://schemas.microsoft.com/office/drawing/2014/main" id="{B8C5E37B-E584-462E-9603-6FE9072BF5D3}"/>
                  </a:ext>
                </a:extLst>
              </p:cNvPr>
              <p:cNvSpPr/>
              <p:nvPr userDrawn="1"/>
            </p:nvSpPr>
            <p:spPr bwMode="auto">
              <a:xfrm>
                <a:off x="5293" y="2759"/>
                <a:ext cx="0" cy="87"/>
              </a:xfrm>
              <a:custGeom>
                <a:avLst/>
                <a:gdLst>
                  <a:gd name="T0" fmla="*/ 0 h 42"/>
                  <a:gd name="T1" fmla="*/ 40 h 42"/>
                  <a:gd name="T2" fmla="*/ 42 h 42"/>
                  <a:gd name="T3" fmla="*/ 3 h 42"/>
                  <a:gd name="T4" fmla="*/ 0 h 4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2">
                    <a:moveTo>
                      <a:pt x="0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0" name="ïS1íḓê">
                <a:extLst>
                  <a:ext uri="{FF2B5EF4-FFF2-40B4-BE49-F238E27FC236}">
                    <a16:creationId xmlns:a16="http://schemas.microsoft.com/office/drawing/2014/main" id="{0BFC2285-B24E-4260-BC23-5164A4424189}"/>
                  </a:ext>
                </a:extLst>
              </p:cNvPr>
              <p:cNvSpPr/>
              <p:nvPr userDrawn="1"/>
            </p:nvSpPr>
            <p:spPr bwMode="auto">
              <a:xfrm>
                <a:off x="5291" y="2765"/>
                <a:ext cx="2" cy="87"/>
              </a:xfrm>
              <a:custGeom>
                <a:avLst/>
                <a:gdLst>
                  <a:gd name="T0" fmla="*/ 1 w 1"/>
                  <a:gd name="T1" fmla="*/ 0 h 42"/>
                  <a:gd name="T2" fmla="*/ 1 w 1"/>
                  <a:gd name="T3" fmla="*/ 39 h 42"/>
                  <a:gd name="T4" fmla="*/ 0 w 1"/>
                  <a:gd name="T5" fmla="*/ 42 h 42"/>
                  <a:gd name="T6" fmla="*/ 0 w 1"/>
                  <a:gd name="T7" fmla="*/ 3 h 42"/>
                  <a:gd name="T8" fmla="*/ 1 w 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2">
                    <a:moveTo>
                      <a:pt x="1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0" y="40"/>
                      <a:pt x="0" y="41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1" name="î$ľíḍê">
                <a:extLst>
                  <a:ext uri="{FF2B5EF4-FFF2-40B4-BE49-F238E27FC236}">
                    <a16:creationId xmlns:a16="http://schemas.microsoft.com/office/drawing/2014/main" id="{D75E4653-2D85-43BA-BE9F-3D0B98942CD5}"/>
                  </a:ext>
                </a:extLst>
              </p:cNvPr>
              <p:cNvSpPr/>
              <p:nvPr userDrawn="1"/>
            </p:nvSpPr>
            <p:spPr bwMode="auto">
              <a:xfrm>
                <a:off x="5287" y="2771"/>
                <a:ext cx="4" cy="87"/>
              </a:xfrm>
              <a:custGeom>
                <a:avLst/>
                <a:gdLst>
                  <a:gd name="T0" fmla="*/ 2 w 2"/>
                  <a:gd name="T1" fmla="*/ 0 h 42"/>
                  <a:gd name="T2" fmla="*/ 2 w 2"/>
                  <a:gd name="T3" fmla="*/ 39 h 42"/>
                  <a:gd name="T4" fmla="*/ 0 w 2"/>
                  <a:gd name="T5" fmla="*/ 42 h 42"/>
                  <a:gd name="T6" fmla="*/ 1 w 2"/>
                  <a:gd name="T7" fmla="*/ 3 h 42"/>
                  <a:gd name="T8" fmla="*/ 2 w 2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2">
                    <a:moveTo>
                      <a:pt x="2" y="0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1" y="40"/>
                      <a:pt x="1" y="41"/>
                      <a:pt x="0" y="4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1"/>
                      <a:pt x="2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2" name="ïšḻíďe">
                <a:extLst>
                  <a:ext uri="{FF2B5EF4-FFF2-40B4-BE49-F238E27FC236}">
                    <a16:creationId xmlns:a16="http://schemas.microsoft.com/office/drawing/2014/main" id="{F5FDB333-F198-4161-93BC-FF92EAB8C4C0}"/>
                  </a:ext>
                </a:extLst>
              </p:cNvPr>
              <p:cNvSpPr/>
              <p:nvPr userDrawn="1"/>
            </p:nvSpPr>
            <p:spPr bwMode="auto">
              <a:xfrm>
                <a:off x="5285" y="2777"/>
                <a:ext cx="4" cy="88"/>
              </a:xfrm>
              <a:custGeom>
                <a:avLst/>
                <a:gdLst>
                  <a:gd name="T0" fmla="*/ 2 w 2"/>
                  <a:gd name="T1" fmla="*/ 0 h 42"/>
                  <a:gd name="T2" fmla="*/ 1 w 2"/>
                  <a:gd name="T3" fmla="*/ 39 h 42"/>
                  <a:gd name="T4" fmla="*/ 0 w 2"/>
                  <a:gd name="T5" fmla="*/ 42 h 42"/>
                  <a:gd name="T6" fmla="*/ 0 w 2"/>
                  <a:gd name="T7" fmla="*/ 3 h 42"/>
                  <a:gd name="T8" fmla="*/ 2 w 2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2">
                    <a:moveTo>
                      <a:pt x="2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3" name="í$ľiḑé">
                <a:extLst>
                  <a:ext uri="{FF2B5EF4-FFF2-40B4-BE49-F238E27FC236}">
                    <a16:creationId xmlns:a16="http://schemas.microsoft.com/office/drawing/2014/main" id="{5ADADDC8-3471-4D6D-AE50-F2390C52E400}"/>
                  </a:ext>
                </a:extLst>
              </p:cNvPr>
              <p:cNvSpPr/>
              <p:nvPr userDrawn="1"/>
            </p:nvSpPr>
            <p:spPr bwMode="auto">
              <a:xfrm>
                <a:off x="5279" y="2784"/>
                <a:ext cx="6" cy="87"/>
              </a:xfrm>
              <a:custGeom>
                <a:avLst/>
                <a:gdLst>
                  <a:gd name="T0" fmla="*/ 3 w 3"/>
                  <a:gd name="T1" fmla="*/ 0 h 42"/>
                  <a:gd name="T2" fmla="*/ 3 w 3"/>
                  <a:gd name="T3" fmla="*/ 39 h 42"/>
                  <a:gd name="T4" fmla="*/ 0 w 3"/>
                  <a:gd name="T5" fmla="*/ 42 h 42"/>
                  <a:gd name="T6" fmla="*/ 0 w 3"/>
                  <a:gd name="T7" fmla="*/ 3 h 42"/>
                  <a:gd name="T8" fmla="*/ 3 w 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2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40"/>
                      <a:pt x="1" y="41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4" name="îṣlídê">
                <a:extLst>
                  <a:ext uri="{FF2B5EF4-FFF2-40B4-BE49-F238E27FC236}">
                    <a16:creationId xmlns:a16="http://schemas.microsoft.com/office/drawing/2014/main" id="{AA4B641A-E1DF-4E61-9CC7-B2AEC778DA74}"/>
                  </a:ext>
                </a:extLst>
              </p:cNvPr>
              <p:cNvSpPr/>
              <p:nvPr userDrawn="1"/>
            </p:nvSpPr>
            <p:spPr bwMode="auto">
              <a:xfrm>
                <a:off x="5264" y="2790"/>
                <a:ext cx="15" cy="89"/>
              </a:xfrm>
              <a:custGeom>
                <a:avLst/>
                <a:gdLst>
                  <a:gd name="T0" fmla="*/ 7 w 7"/>
                  <a:gd name="T1" fmla="*/ 0 h 43"/>
                  <a:gd name="T2" fmla="*/ 7 w 7"/>
                  <a:gd name="T3" fmla="*/ 39 h 43"/>
                  <a:gd name="T4" fmla="*/ 0 w 7"/>
                  <a:gd name="T5" fmla="*/ 43 h 43"/>
                  <a:gd name="T6" fmla="*/ 1 w 7"/>
                  <a:gd name="T7" fmla="*/ 4 h 43"/>
                  <a:gd name="T8" fmla="*/ 7 w 7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3">
                    <a:moveTo>
                      <a:pt x="7" y="0"/>
                    </a:moveTo>
                    <a:cubicBezTo>
                      <a:pt x="7" y="39"/>
                      <a:pt x="7" y="39"/>
                      <a:pt x="7" y="39"/>
                    </a:cubicBezTo>
                    <a:cubicBezTo>
                      <a:pt x="5" y="41"/>
                      <a:pt x="3" y="42"/>
                      <a:pt x="0" y="4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3"/>
                      <a:pt x="5" y="1"/>
                      <a:pt x="7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5" name="i$ļîdê">
                <a:extLst>
                  <a:ext uri="{FF2B5EF4-FFF2-40B4-BE49-F238E27FC236}">
                    <a16:creationId xmlns:a16="http://schemas.microsoft.com/office/drawing/2014/main" id="{3DD5B94C-5A80-485D-9DB1-094B4D09F7F7}"/>
                  </a:ext>
                </a:extLst>
              </p:cNvPr>
              <p:cNvSpPr/>
              <p:nvPr userDrawn="1"/>
            </p:nvSpPr>
            <p:spPr bwMode="auto">
              <a:xfrm>
                <a:off x="5264" y="2798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0 w 2"/>
                  <a:gd name="T3" fmla="*/ 81 h 83"/>
                  <a:gd name="T4" fmla="*/ 0 w 2"/>
                  <a:gd name="T5" fmla="*/ 83 h 83"/>
                  <a:gd name="T6" fmla="*/ 0 w 2"/>
                  <a:gd name="T7" fmla="*/ 2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6" name="ïṣļíḋè">
                <a:extLst>
                  <a:ext uri="{FF2B5EF4-FFF2-40B4-BE49-F238E27FC236}">
                    <a16:creationId xmlns:a16="http://schemas.microsoft.com/office/drawing/2014/main" id="{FC1CAEFA-ED6E-46E0-B99F-52B6E85D0A2E}"/>
                  </a:ext>
                </a:extLst>
              </p:cNvPr>
              <p:cNvSpPr/>
              <p:nvPr userDrawn="1"/>
            </p:nvSpPr>
            <p:spPr bwMode="auto">
              <a:xfrm>
                <a:off x="5264" y="2798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0 w 2"/>
                  <a:gd name="T3" fmla="*/ 81 h 83"/>
                  <a:gd name="T4" fmla="*/ 0 w 2"/>
                  <a:gd name="T5" fmla="*/ 83 h 83"/>
                  <a:gd name="T6" fmla="*/ 0 w 2"/>
                  <a:gd name="T7" fmla="*/ 2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7" name="ï$lîde">
                <a:extLst>
                  <a:ext uri="{FF2B5EF4-FFF2-40B4-BE49-F238E27FC236}">
                    <a16:creationId xmlns:a16="http://schemas.microsoft.com/office/drawing/2014/main" id="{C87F4B39-F36D-463B-BD76-E54F846A6A75}"/>
                  </a:ext>
                </a:extLst>
              </p:cNvPr>
              <p:cNvSpPr/>
              <p:nvPr userDrawn="1"/>
            </p:nvSpPr>
            <p:spPr bwMode="auto">
              <a:xfrm>
                <a:off x="4343" y="2331"/>
                <a:ext cx="817" cy="552"/>
              </a:xfrm>
              <a:custGeom>
                <a:avLst/>
                <a:gdLst>
                  <a:gd name="T0" fmla="*/ 817 w 817"/>
                  <a:gd name="T1" fmla="*/ 471 h 552"/>
                  <a:gd name="T2" fmla="*/ 817 w 817"/>
                  <a:gd name="T3" fmla="*/ 552 h 552"/>
                  <a:gd name="T4" fmla="*/ 0 w 817"/>
                  <a:gd name="T5" fmla="*/ 81 h 552"/>
                  <a:gd name="T6" fmla="*/ 0 w 817"/>
                  <a:gd name="T7" fmla="*/ 0 h 552"/>
                  <a:gd name="T8" fmla="*/ 817 w 817"/>
                  <a:gd name="T9" fmla="*/ 471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7" h="552">
                    <a:moveTo>
                      <a:pt x="817" y="471"/>
                    </a:moveTo>
                    <a:lnTo>
                      <a:pt x="817" y="552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817" y="471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8" name="işlîḍè">
                <a:extLst>
                  <a:ext uri="{FF2B5EF4-FFF2-40B4-BE49-F238E27FC236}">
                    <a16:creationId xmlns:a16="http://schemas.microsoft.com/office/drawing/2014/main" id="{72AE72DD-68AC-44B4-9035-EAF56023CF1B}"/>
                  </a:ext>
                </a:extLst>
              </p:cNvPr>
              <p:cNvSpPr/>
              <p:nvPr userDrawn="1"/>
            </p:nvSpPr>
            <p:spPr bwMode="auto">
              <a:xfrm>
                <a:off x="4343" y="2331"/>
                <a:ext cx="817" cy="552"/>
              </a:xfrm>
              <a:custGeom>
                <a:avLst/>
                <a:gdLst>
                  <a:gd name="T0" fmla="*/ 817 w 817"/>
                  <a:gd name="T1" fmla="*/ 471 h 552"/>
                  <a:gd name="T2" fmla="*/ 817 w 817"/>
                  <a:gd name="T3" fmla="*/ 552 h 552"/>
                  <a:gd name="T4" fmla="*/ 0 w 817"/>
                  <a:gd name="T5" fmla="*/ 81 h 552"/>
                  <a:gd name="T6" fmla="*/ 0 w 817"/>
                  <a:gd name="T7" fmla="*/ 0 h 552"/>
                  <a:gd name="T8" fmla="*/ 817 w 817"/>
                  <a:gd name="T9" fmla="*/ 471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7" h="552">
                    <a:moveTo>
                      <a:pt x="817" y="471"/>
                    </a:moveTo>
                    <a:lnTo>
                      <a:pt x="817" y="552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817" y="4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9" name="íṧľíḓe">
                <a:extLst>
                  <a:ext uri="{FF2B5EF4-FFF2-40B4-BE49-F238E27FC236}">
                    <a16:creationId xmlns:a16="http://schemas.microsoft.com/office/drawing/2014/main" id="{6CB5E585-45EE-4E02-959D-28C21ABE2E08}"/>
                  </a:ext>
                </a:extLst>
              </p:cNvPr>
              <p:cNvSpPr/>
              <p:nvPr userDrawn="1"/>
            </p:nvSpPr>
            <p:spPr bwMode="auto">
              <a:xfrm>
                <a:off x="5160" y="2802"/>
                <a:ext cx="6" cy="90"/>
              </a:xfrm>
              <a:custGeom>
                <a:avLst/>
                <a:gdLst>
                  <a:gd name="T0" fmla="*/ 3 w 3"/>
                  <a:gd name="T1" fmla="*/ 4 h 43"/>
                  <a:gd name="T2" fmla="*/ 3 w 3"/>
                  <a:gd name="T3" fmla="*/ 43 h 43"/>
                  <a:gd name="T4" fmla="*/ 0 w 3"/>
                  <a:gd name="T5" fmla="*/ 39 h 43"/>
                  <a:gd name="T6" fmla="*/ 0 w 3"/>
                  <a:gd name="T7" fmla="*/ 0 h 43"/>
                  <a:gd name="T8" fmla="*/ 3 w 3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3">
                    <a:moveTo>
                      <a:pt x="3" y="4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3" y="42"/>
                      <a:pt x="2" y="40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2"/>
                      <a:pt x="3" y="4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0" name="î$1îḋè">
                <a:extLst>
                  <a:ext uri="{FF2B5EF4-FFF2-40B4-BE49-F238E27FC236}">
                    <a16:creationId xmlns:a16="http://schemas.microsoft.com/office/drawing/2014/main" id="{FD3CACEE-7C82-4652-B79E-972A79754B2D}"/>
                  </a:ext>
                </a:extLst>
              </p:cNvPr>
              <p:cNvSpPr/>
              <p:nvPr userDrawn="1"/>
            </p:nvSpPr>
            <p:spPr bwMode="auto">
              <a:xfrm>
                <a:off x="5166" y="2811"/>
                <a:ext cx="1" cy="81"/>
              </a:xfrm>
              <a:prstGeom prst="rect">
                <a:avLst/>
              </a:prstGeom>
              <a:solidFill>
                <a:srgbClr val="7E94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1" name="íśḻiḍè">
                <a:extLst>
                  <a:ext uri="{FF2B5EF4-FFF2-40B4-BE49-F238E27FC236}">
                    <a16:creationId xmlns:a16="http://schemas.microsoft.com/office/drawing/2014/main" id="{9BAAF8AD-8430-4422-93F8-E52B6A8EFC43}"/>
                  </a:ext>
                </a:extLst>
              </p:cNvPr>
              <p:cNvSpPr/>
              <p:nvPr userDrawn="1"/>
            </p:nvSpPr>
            <p:spPr bwMode="auto">
              <a:xfrm>
                <a:off x="5166" y="2811"/>
                <a:ext cx="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2" name="íS1iḋè">
                <a:extLst>
                  <a:ext uri="{FF2B5EF4-FFF2-40B4-BE49-F238E27FC236}">
                    <a16:creationId xmlns:a16="http://schemas.microsoft.com/office/drawing/2014/main" id="{91F3E952-7178-40CF-B0D6-E741D9AD3B1A}"/>
                  </a:ext>
                </a:extLst>
              </p:cNvPr>
              <p:cNvSpPr/>
              <p:nvPr userDrawn="1"/>
            </p:nvSpPr>
            <p:spPr bwMode="auto">
              <a:xfrm>
                <a:off x="5166" y="2811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2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99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3" name="íSļiḋe">
                <a:extLst>
                  <a:ext uri="{FF2B5EF4-FFF2-40B4-BE49-F238E27FC236}">
                    <a16:creationId xmlns:a16="http://schemas.microsoft.com/office/drawing/2014/main" id="{D1816B28-0E75-42D0-AA9B-1996C1C1FB47}"/>
                  </a:ext>
                </a:extLst>
              </p:cNvPr>
              <p:cNvSpPr/>
              <p:nvPr userDrawn="1"/>
            </p:nvSpPr>
            <p:spPr bwMode="auto">
              <a:xfrm>
                <a:off x="5166" y="2811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2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4" name="îṥḷiḋè">
                <a:extLst>
                  <a:ext uri="{FF2B5EF4-FFF2-40B4-BE49-F238E27FC236}">
                    <a16:creationId xmlns:a16="http://schemas.microsoft.com/office/drawing/2014/main" id="{309EB66F-8A8A-4A3F-9BA3-BB0C7FA9D3F7}"/>
                  </a:ext>
                </a:extLst>
              </p:cNvPr>
              <p:cNvSpPr/>
              <p:nvPr userDrawn="1"/>
            </p:nvSpPr>
            <p:spPr bwMode="auto">
              <a:xfrm>
                <a:off x="5166" y="2813"/>
                <a:ext cx="1" cy="81"/>
              </a:xfrm>
              <a:prstGeom prst="rect">
                <a:avLst/>
              </a:prstGeom>
              <a:solidFill>
                <a:srgbClr val="879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5" name="íṥḻíḓê">
                <a:extLst>
                  <a:ext uri="{FF2B5EF4-FFF2-40B4-BE49-F238E27FC236}">
                    <a16:creationId xmlns:a16="http://schemas.microsoft.com/office/drawing/2014/main" id="{F7A61823-CE13-415D-B800-0C0CBF8C985E}"/>
                  </a:ext>
                </a:extLst>
              </p:cNvPr>
              <p:cNvSpPr/>
              <p:nvPr userDrawn="1"/>
            </p:nvSpPr>
            <p:spPr bwMode="auto">
              <a:xfrm>
                <a:off x="5166" y="2813"/>
                <a:ext cx="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6" name="íśḻïḋê">
                <a:extLst>
                  <a:ext uri="{FF2B5EF4-FFF2-40B4-BE49-F238E27FC236}">
                    <a16:creationId xmlns:a16="http://schemas.microsoft.com/office/drawing/2014/main" id="{03298D5E-793E-46F2-BEE9-BC367C506342}"/>
                  </a:ext>
                </a:extLst>
              </p:cNvPr>
              <p:cNvSpPr/>
              <p:nvPr userDrawn="1"/>
            </p:nvSpPr>
            <p:spPr bwMode="auto">
              <a:xfrm>
                <a:off x="5164" y="2813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2 w 2"/>
                  <a:gd name="T3" fmla="*/ 81 h 83"/>
                  <a:gd name="T4" fmla="*/ 0 w 2"/>
                  <a:gd name="T5" fmla="*/ 83 h 83"/>
                  <a:gd name="T6" fmla="*/ 0 w 2"/>
                  <a:gd name="T7" fmla="*/ 2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2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BA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7" name="íşļïdè">
                <a:extLst>
                  <a:ext uri="{FF2B5EF4-FFF2-40B4-BE49-F238E27FC236}">
                    <a16:creationId xmlns:a16="http://schemas.microsoft.com/office/drawing/2014/main" id="{70BFA163-B1CB-49A4-B385-0CA3D5DFECCC}"/>
                  </a:ext>
                </a:extLst>
              </p:cNvPr>
              <p:cNvSpPr/>
              <p:nvPr userDrawn="1"/>
            </p:nvSpPr>
            <p:spPr bwMode="auto">
              <a:xfrm>
                <a:off x="5164" y="2813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2 w 2"/>
                  <a:gd name="T3" fmla="*/ 81 h 83"/>
                  <a:gd name="T4" fmla="*/ 0 w 2"/>
                  <a:gd name="T5" fmla="*/ 83 h 83"/>
                  <a:gd name="T6" fmla="*/ 0 w 2"/>
                  <a:gd name="T7" fmla="*/ 2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2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8" name="íśļïdé">
                <a:extLst>
                  <a:ext uri="{FF2B5EF4-FFF2-40B4-BE49-F238E27FC236}">
                    <a16:creationId xmlns:a16="http://schemas.microsoft.com/office/drawing/2014/main" id="{FF97E2F5-6066-4FCA-89BC-BBC98494573A}"/>
                  </a:ext>
                </a:extLst>
              </p:cNvPr>
              <p:cNvSpPr/>
              <p:nvPr userDrawn="1"/>
            </p:nvSpPr>
            <p:spPr bwMode="auto">
              <a:xfrm>
                <a:off x="5164" y="2815"/>
                <a:ext cx="1" cy="81"/>
              </a:xfrm>
              <a:prstGeom prst="rect">
                <a:avLst/>
              </a:prstGeom>
              <a:solidFill>
                <a:srgbClr val="8F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9" name="îṣḻiďê">
                <a:extLst>
                  <a:ext uri="{FF2B5EF4-FFF2-40B4-BE49-F238E27FC236}">
                    <a16:creationId xmlns:a16="http://schemas.microsoft.com/office/drawing/2014/main" id="{3C178529-53A3-4590-A223-8709FD1E14CA}"/>
                  </a:ext>
                </a:extLst>
              </p:cNvPr>
              <p:cNvSpPr/>
              <p:nvPr userDrawn="1"/>
            </p:nvSpPr>
            <p:spPr bwMode="auto">
              <a:xfrm>
                <a:off x="5164" y="2815"/>
                <a:ext cx="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0" name="îśḻîḓê">
                <a:extLst>
                  <a:ext uri="{FF2B5EF4-FFF2-40B4-BE49-F238E27FC236}">
                    <a16:creationId xmlns:a16="http://schemas.microsoft.com/office/drawing/2014/main" id="{3F0662AE-BF43-426B-B147-BE04E5600C34}"/>
                  </a:ext>
                </a:extLst>
              </p:cNvPr>
              <p:cNvSpPr/>
              <p:nvPr userDrawn="1"/>
            </p:nvSpPr>
            <p:spPr bwMode="auto">
              <a:xfrm>
                <a:off x="5162" y="2815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2 w 2"/>
                  <a:gd name="T3" fmla="*/ 81 h 83"/>
                  <a:gd name="T4" fmla="*/ 0 w 2"/>
                  <a:gd name="T5" fmla="*/ 83 h 83"/>
                  <a:gd name="T6" fmla="*/ 0 w 2"/>
                  <a:gd name="T7" fmla="*/ 2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2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4A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1" name="íSliḓê">
                <a:extLst>
                  <a:ext uri="{FF2B5EF4-FFF2-40B4-BE49-F238E27FC236}">
                    <a16:creationId xmlns:a16="http://schemas.microsoft.com/office/drawing/2014/main" id="{95186E3E-128E-4D98-A254-03B8E44910C8}"/>
                  </a:ext>
                </a:extLst>
              </p:cNvPr>
              <p:cNvSpPr/>
              <p:nvPr userDrawn="1"/>
            </p:nvSpPr>
            <p:spPr bwMode="auto">
              <a:xfrm>
                <a:off x="5162" y="2815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2 w 2"/>
                  <a:gd name="T3" fmla="*/ 81 h 83"/>
                  <a:gd name="T4" fmla="*/ 0 w 2"/>
                  <a:gd name="T5" fmla="*/ 83 h 83"/>
                  <a:gd name="T6" fmla="*/ 0 w 2"/>
                  <a:gd name="T7" fmla="*/ 2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2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2" name="îṡḻïḓè">
                <a:extLst>
                  <a:ext uri="{FF2B5EF4-FFF2-40B4-BE49-F238E27FC236}">
                    <a16:creationId xmlns:a16="http://schemas.microsoft.com/office/drawing/2014/main" id="{78739C12-C68D-4DC9-B6D5-47656CECCD1E}"/>
                  </a:ext>
                </a:extLst>
              </p:cNvPr>
              <p:cNvSpPr/>
              <p:nvPr userDrawn="1"/>
            </p:nvSpPr>
            <p:spPr bwMode="auto">
              <a:xfrm>
                <a:off x="5160" y="2817"/>
                <a:ext cx="2" cy="83"/>
              </a:xfrm>
              <a:custGeom>
                <a:avLst/>
                <a:gdLst>
                  <a:gd name="T0" fmla="*/ 1 w 1"/>
                  <a:gd name="T1" fmla="*/ 0 h 40"/>
                  <a:gd name="T2" fmla="*/ 1 w 1"/>
                  <a:gd name="T3" fmla="*/ 39 h 40"/>
                  <a:gd name="T4" fmla="*/ 0 w 1"/>
                  <a:gd name="T5" fmla="*/ 40 h 40"/>
                  <a:gd name="T6" fmla="*/ 0 w 1"/>
                  <a:gd name="T7" fmla="*/ 1 h 40"/>
                  <a:gd name="T8" fmla="*/ 1 w 1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0">
                    <a:moveTo>
                      <a:pt x="1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98B3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3" name="íŝľíḓe">
                <a:extLst>
                  <a:ext uri="{FF2B5EF4-FFF2-40B4-BE49-F238E27FC236}">
                    <a16:creationId xmlns:a16="http://schemas.microsoft.com/office/drawing/2014/main" id="{89D87321-840F-4AE1-B539-52CCE4EDDFCF}"/>
                  </a:ext>
                </a:extLst>
              </p:cNvPr>
              <p:cNvSpPr/>
              <p:nvPr userDrawn="1"/>
            </p:nvSpPr>
            <p:spPr bwMode="auto">
              <a:xfrm>
                <a:off x="5160" y="2819"/>
                <a:ext cx="1" cy="81"/>
              </a:xfrm>
              <a:prstGeom prst="rect">
                <a:avLst/>
              </a:prstGeom>
              <a:solidFill>
                <a:srgbClr val="9CB8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4" name="îṩľíḓe">
                <a:extLst>
                  <a:ext uri="{FF2B5EF4-FFF2-40B4-BE49-F238E27FC236}">
                    <a16:creationId xmlns:a16="http://schemas.microsoft.com/office/drawing/2014/main" id="{6669D078-156B-431E-A020-11717D7935EB}"/>
                  </a:ext>
                </a:extLst>
              </p:cNvPr>
              <p:cNvSpPr/>
              <p:nvPr userDrawn="1"/>
            </p:nvSpPr>
            <p:spPr bwMode="auto">
              <a:xfrm>
                <a:off x="5160" y="2819"/>
                <a:ext cx="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5" name="i$ľiḍê">
                <a:extLst>
                  <a:ext uri="{FF2B5EF4-FFF2-40B4-BE49-F238E27FC236}">
                    <a16:creationId xmlns:a16="http://schemas.microsoft.com/office/drawing/2014/main" id="{9879552D-24CA-48C1-888F-67716115825F}"/>
                  </a:ext>
                </a:extLst>
              </p:cNvPr>
              <p:cNvSpPr/>
              <p:nvPr userDrawn="1"/>
            </p:nvSpPr>
            <p:spPr bwMode="auto">
              <a:xfrm>
                <a:off x="3023" y="2331"/>
                <a:ext cx="1291" cy="832"/>
              </a:xfrm>
              <a:custGeom>
                <a:avLst/>
                <a:gdLst>
                  <a:gd name="T0" fmla="*/ 1291 w 1291"/>
                  <a:gd name="T1" fmla="*/ 0 h 832"/>
                  <a:gd name="T2" fmla="*/ 1291 w 1291"/>
                  <a:gd name="T3" fmla="*/ 81 h 832"/>
                  <a:gd name="T4" fmla="*/ 0 w 1291"/>
                  <a:gd name="T5" fmla="*/ 832 h 832"/>
                  <a:gd name="T6" fmla="*/ 0 w 1291"/>
                  <a:gd name="T7" fmla="*/ 749 h 832"/>
                  <a:gd name="T8" fmla="*/ 1291 w 1291"/>
                  <a:gd name="T9" fmla="*/ 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832">
                    <a:moveTo>
                      <a:pt x="1291" y="0"/>
                    </a:moveTo>
                    <a:lnTo>
                      <a:pt x="1291" y="81"/>
                    </a:lnTo>
                    <a:lnTo>
                      <a:pt x="0" y="832"/>
                    </a:lnTo>
                    <a:lnTo>
                      <a:pt x="0" y="749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6" name="ïŝlïḑe">
                <a:extLst>
                  <a:ext uri="{FF2B5EF4-FFF2-40B4-BE49-F238E27FC236}">
                    <a16:creationId xmlns:a16="http://schemas.microsoft.com/office/drawing/2014/main" id="{686C54FC-27A1-40EA-928C-520164E17AE2}"/>
                  </a:ext>
                </a:extLst>
              </p:cNvPr>
              <p:cNvSpPr/>
              <p:nvPr userDrawn="1"/>
            </p:nvSpPr>
            <p:spPr bwMode="auto">
              <a:xfrm>
                <a:off x="3023" y="2331"/>
                <a:ext cx="1291" cy="832"/>
              </a:xfrm>
              <a:custGeom>
                <a:avLst/>
                <a:gdLst>
                  <a:gd name="T0" fmla="*/ 1291 w 1291"/>
                  <a:gd name="T1" fmla="*/ 0 h 832"/>
                  <a:gd name="T2" fmla="*/ 1291 w 1291"/>
                  <a:gd name="T3" fmla="*/ 81 h 832"/>
                  <a:gd name="T4" fmla="*/ 0 w 1291"/>
                  <a:gd name="T5" fmla="*/ 832 h 832"/>
                  <a:gd name="T6" fmla="*/ 0 w 1291"/>
                  <a:gd name="T7" fmla="*/ 749 h 832"/>
                  <a:gd name="T8" fmla="*/ 1291 w 1291"/>
                  <a:gd name="T9" fmla="*/ 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832">
                    <a:moveTo>
                      <a:pt x="1291" y="0"/>
                    </a:moveTo>
                    <a:lnTo>
                      <a:pt x="1291" y="81"/>
                    </a:lnTo>
                    <a:lnTo>
                      <a:pt x="0" y="832"/>
                    </a:lnTo>
                    <a:lnTo>
                      <a:pt x="0" y="749"/>
                    </a:lnTo>
                    <a:lnTo>
                      <a:pt x="129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7" name="iṡľîḋé">
                <a:extLst>
                  <a:ext uri="{FF2B5EF4-FFF2-40B4-BE49-F238E27FC236}">
                    <a16:creationId xmlns:a16="http://schemas.microsoft.com/office/drawing/2014/main" id="{A9A1BB3F-1F60-4098-A460-CCD4644496E6}"/>
                  </a:ext>
                </a:extLst>
              </p:cNvPr>
              <p:cNvSpPr/>
              <p:nvPr userDrawn="1"/>
            </p:nvSpPr>
            <p:spPr bwMode="auto">
              <a:xfrm>
                <a:off x="3021" y="3080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2 w 2"/>
                  <a:gd name="T3" fmla="*/ 83 h 83"/>
                  <a:gd name="T4" fmla="*/ 0 w 2"/>
                  <a:gd name="T5" fmla="*/ 83 h 83"/>
                  <a:gd name="T6" fmla="*/ 2 w 2"/>
                  <a:gd name="T7" fmla="*/ 0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2" y="83"/>
                    </a:lnTo>
                    <a:lnTo>
                      <a:pt x="0" y="8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6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8" name="ïṧḻîḑe">
                <a:extLst>
                  <a:ext uri="{FF2B5EF4-FFF2-40B4-BE49-F238E27FC236}">
                    <a16:creationId xmlns:a16="http://schemas.microsoft.com/office/drawing/2014/main" id="{29ACEB3C-F554-4CEF-BF7C-EF2B996ECA4A}"/>
                  </a:ext>
                </a:extLst>
              </p:cNvPr>
              <p:cNvSpPr/>
              <p:nvPr userDrawn="1"/>
            </p:nvSpPr>
            <p:spPr bwMode="auto">
              <a:xfrm>
                <a:off x="3021" y="3080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2 w 2"/>
                  <a:gd name="T3" fmla="*/ 83 h 83"/>
                  <a:gd name="T4" fmla="*/ 0 w 2"/>
                  <a:gd name="T5" fmla="*/ 83 h 83"/>
                  <a:gd name="T6" fmla="*/ 2 w 2"/>
                  <a:gd name="T7" fmla="*/ 0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2" y="83"/>
                    </a:lnTo>
                    <a:lnTo>
                      <a:pt x="0" y="83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9" name="ísļïďè">
                <a:extLst>
                  <a:ext uri="{FF2B5EF4-FFF2-40B4-BE49-F238E27FC236}">
                    <a16:creationId xmlns:a16="http://schemas.microsoft.com/office/drawing/2014/main" id="{8C6815D0-EDCD-4D92-8330-FD2920C482EC}"/>
                  </a:ext>
                </a:extLst>
              </p:cNvPr>
              <p:cNvSpPr/>
              <p:nvPr userDrawn="1"/>
            </p:nvSpPr>
            <p:spPr bwMode="auto">
              <a:xfrm>
                <a:off x="3019" y="3080"/>
                <a:ext cx="4" cy="86"/>
              </a:xfrm>
              <a:custGeom>
                <a:avLst/>
                <a:gdLst>
                  <a:gd name="T0" fmla="*/ 2 w 2"/>
                  <a:gd name="T1" fmla="*/ 0 h 41"/>
                  <a:gd name="T2" fmla="*/ 1 w 2"/>
                  <a:gd name="T3" fmla="*/ 40 h 41"/>
                  <a:gd name="T4" fmla="*/ 0 w 2"/>
                  <a:gd name="T5" fmla="*/ 41 h 41"/>
                  <a:gd name="T6" fmla="*/ 0 w 2"/>
                  <a:gd name="T7" fmla="*/ 1 h 41"/>
                  <a:gd name="T8" fmla="*/ 2 w 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1">
                    <a:moveTo>
                      <a:pt x="2" y="0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1" y="40"/>
                      <a:pt x="0" y="4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0" name="íSlidé">
                <a:extLst>
                  <a:ext uri="{FF2B5EF4-FFF2-40B4-BE49-F238E27FC236}">
                    <a16:creationId xmlns:a16="http://schemas.microsoft.com/office/drawing/2014/main" id="{DAF8FE63-0566-409F-9E62-0B32383C43F3}"/>
                  </a:ext>
                </a:extLst>
              </p:cNvPr>
              <p:cNvSpPr/>
              <p:nvPr userDrawn="1"/>
            </p:nvSpPr>
            <p:spPr bwMode="auto">
              <a:xfrm>
                <a:off x="3019" y="3083"/>
                <a:ext cx="0" cy="83"/>
              </a:xfrm>
              <a:custGeom>
                <a:avLst/>
                <a:gdLst>
                  <a:gd name="T0" fmla="*/ 0 h 83"/>
                  <a:gd name="T1" fmla="*/ 83 h 83"/>
                  <a:gd name="T2" fmla="*/ 83 h 83"/>
                  <a:gd name="T3" fmla="*/ 2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3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1" name="îṥḻïďê">
                <a:extLst>
                  <a:ext uri="{FF2B5EF4-FFF2-40B4-BE49-F238E27FC236}">
                    <a16:creationId xmlns:a16="http://schemas.microsoft.com/office/drawing/2014/main" id="{13C21F61-6A15-4DBC-A2F3-D7B67F07FE6A}"/>
                  </a:ext>
                </a:extLst>
              </p:cNvPr>
              <p:cNvSpPr/>
              <p:nvPr userDrawn="1"/>
            </p:nvSpPr>
            <p:spPr bwMode="auto">
              <a:xfrm>
                <a:off x="3019" y="3083"/>
                <a:ext cx="0" cy="83"/>
              </a:xfrm>
              <a:custGeom>
                <a:avLst/>
                <a:gdLst>
                  <a:gd name="T0" fmla="*/ 0 h 83"/>
                  <a:gd name="T1" fmla="*/ 83 h 83"/>
                  <a:gd name="T2" fmla="*/ 83 h 83"/>
                  <a:gd name="T3" fmla="*/ 2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3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2" name="iŝ1íḋè">
                <a:extLst>
                  <a:ext uri="{FF2B5EF4-FFF2-40B4-BE49-F238E27FC236}">
                    <a16:creationId xmlns:a16="http://schemas.microsoft.com/office/drawing/2014/main" id="{80ECB593-95BD-414A-BAA0-A1CE5ACBFE51}"/>
                  </a:ext>
                </a:extLst>
              </p:cNvPr>
              <p:cNvSpPr/>
              <p:nvPr userDrawn="1"/>
            </p:nvSpPr>
            <p:spPr bwMode="auto">
              <a:xfrm>
                <a:off x="3017" y="3085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2 w 2"/>
                  <a:gd name="T3" fmla="*/ 81 h 83"/>
                  <a:gd name="T4" fmla="*/ 0 w 2"/>
                  <a:gd name="T5" fmla="*/ 83 h 83"/>
                  <a:gd name="T6" fmla="*/ 0 w 2"/>
                  <a:gd name="T7" fmla="*/ 2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2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3" name="î$1îḍê">
                <a:extLst>
                  <a:ext uri="{FF2B5EF4-FFF2-40B4-BE49-F238E27FC236}">
                    <a16:creationId xmlns:a16="http://schemas.microsoft.com/office/drawing/2014/main" id="{CDD6668D-EBAE-47D9-BE7F-8F39D8951B7A}"/>
                  </a:ext>
                </a:extLst>
              </p:cNvPr>
              <p:cNvSpPr/>
              <p:nvPr userDrawn="1"/>
            </p:nvSpPr>
            <p:spPr bwMode="auto">
              <a:xfrm>
                <a:off x="3017" y="3085"/>
                <a:ext cx="2" cy="83"/>
              </a:xfrm>
              <a:custGeom>
                <a:avLst/>
                <a:gdLst>
                  <a:gd name="T0" fmla="*/ 2 w 2"/>
                  <a:gd name="T1" fmla="*/ 0 h 83"/>
                  <a:gd name="T2" fmla="*/ 2 w 2"/>
                  <a:gd name="T3" fmla="*/ 81 h 83"/>
                  <a:gd name="T4" fmla="*/ 0 w 2"/>
                  <a:gd name="T5" fmla="*/ 83 h 83"/>
                  <a:gd name="T6" fmla="*/ 0 w 2"/>
                  <a:gd name="T7" fmla="*/ 2 h 83"/>
                  <a:gd name="T8" fmla="*/ 2 w 2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0"/>
                    </a:moveTo>
                    <a:lnTo>
                      <a:pt x="2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4" name="íṩļíḓè">
                <a:extLst>
                  <a:ext uri="{FF2B5EF4-FFF2-40B4-BE49-F238E27FC236}">
                    <a16:creationId xmlns:a16="http://schemas.microsoft.com/office/drawing/2014/main" id="{87116F7E-80EA-4712-A9E7-A0F8E2D5548B}"/>
                  </a:ext>
                </a:extLst>
              </p:cNvPr>
              <p:cNvSpPr/>
              <p:nvPr userDrawn="1"/>
            </p:nvSpPr>
            <p:spPr bwMode="auto">
              <a:xfrm>
                <a:off x="3017" y="3087"/>
                <a:ext cx="1" cy="81"/>
              </a:xfrm>
              <a:prstGeom prst="rect">
                <a:avLst/>
              </a:pr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5" name="íşḻïḍé">
                <a:extLst>
                  <a:ext uri="{FF2B5EF4-FFF2-40B4-BE49-F238E27FC236}">
                    <a16:creationId xmlns:a16="http://schemas.microsoft.com/office/drawing/2014/main" id="{AF38B7E6-7AD7-4AE0-AEA6-836EB5EF3B55}"/>
                  </a:ext>
                </a:extLst>
              </p:cNvPr>
              <p:cNvSpPr/>
              <p:nvPr userDrawn="1"/>
            </p:nvSpPr>
            <p:spPr bwMode="auto">
              <a:xfrm>
                <a:off x="3017" y="3087"/>
                <a:ext cx="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6" name="ïSlïďê">
                <a:extLst>
                  <a:ext uri="{FF2B5EF4-FFF2-40B4-BE49-F238E27FC236}">
                    <a16:creationId xmlns:a16="http://schemas.microsoft.com/office/drawing/2014/main" id="{7C2C3EC3-9B96-48A2-A26A-3B4EFE1AE386}"/>
                  </a:ext>
                </a:extLst>
              </p:cNvPr>
              <p:cNvSpPr/>
              <p:nvPr userDrawn="1"/>
            </p:nvSpPr>
            <p:spPr bwMode="auto">
              <a:xfrm>
                <a:off x="3017" y="3087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2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7" name="ïşḻïḍê">
                <a:extLst>
                  <a:ext uri="{FF2B5EF4-FFF2-40B4-BE49-F238E27FC236}">
                    <a16:creationId xmlns:a16="http://schemas.microsoft.com/office/drawing/2014/main" id="{4FC6211A-8EFC-4003-BE54-874969445BD6}"/>
                  </a:ext>
                </a:extLst>
              </p:cNvPr>
              <p:cNvSpPr/>
              <p:nvPr userDrawn="1"/>
            </p:nvSpPr>
            <p:spPr bwMode="auto">
              <a:xfrm>
                <a:off x="3017" y="3087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2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8" name="ïsḻíḋé">
                <a:extLst>
                  <a:ext uri="{FF2B5EF4-FFF2-40B4-BE49-F238E27FC236}">
                    <a16:creationId xmlns:a16="http://schemas.microsoft.com/office/drawing/2014/main" id="{81A2D0B8-40B1-4514-A0E5-4DC9F3194027}"/>
                  </a:ext>
                </a:extLst>
              </p:cNvPr>
              <p:cNvSpPr/>
              <p:nvPr userDrawn="1"/>
            </p:nvSpPr>
            <p:spPr bwMode="auto">
              <a:xfrm>
                <a:off x="3017" y="3089"/>
                <a:ext cx="1" cy="81"/>
              </a:xfrm>
              <a:prstGeom prst="rect">
                <a:avLst/>
              </a:pr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9" name="iŝļíḓé">
                <a:extLst>
                  <a:ext uri="{FF2B5EF4-FFF2-40B4-BE49-F238E27FC236}">
                    <a16:creationId xmlns:a16="http://schemas.microsoft.com/office/drawing/2014/main" id="{52C99703-23C7-4356-8FDD-088BB16E23DF}"/>
                  </a:ext>
                </a:extLst>
              </p:cNvPr>
              <p:cNvSpPr/>
              <p:nvPr userDrawn="1"/>
            </p:nvSpPr>
            <p:spPr bwMode="auto">
              <a:xfrm>
                <a:off x="3017" y="3089"/>
                <a:ext cx="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0" name="ïśḷîḑe">
                <a:extLst>
                  <a:ext uri="{FF2B5EF4-FFF2-40B4-BE49-F238E27FC236}">
                    <a16:creationId xmlns:a16="http://schemas.microsoft.com/office/drawing/2014/main" id="{1BB62B17-2BBE-4F65-AFFF-028A9C8D7EE4}"/>
                  </a:ext>
                </a:extLst>
              </p:cNvPr>
              <p:cNvSpPr/>
              <p:nvPr userDrawn="1"/>
            </p:nvSpPr>
            <p:spPr bwMode="auto">
              <a:xfrm>
                <a:off x="3017" y="3089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0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1" name="i$lîḍe">
                <a:extLst>
                  <a:ext uri="{FF2B5EF4-FFF2-40B4-BE49-F238E27FC236}">
                    <a16:creationId xmlns:a16="http://schemas.microsoft.com/office/drawing/2014/main" id="{F75B98CF-6D5C-4934-A8D0-8F0EBF04053B}"/>
                  </a:ext>
                </a:extLst>
              </p:cNvPr>
              <p:cNvSpPr/>
              <p:nvPr userDrawn="1"/>
            </p:nvSpPr>
            <p:spPr bwMode="auto">
              <a:xfrm>
                <a:off x="3017" y="3089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0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2" name="iŝlíďé">
                <a:extLst>
                  <a:ext uri="{FF2B5EF4-FFF2-40B4-BE49-F238E27FC236}">
                    <a16:creationId xmlns:a16="http://schemas.microsoft.com/office/drawing/2014/main" id="{CE74BDCA-2764-4F95-9390-78DC9F34F694}"/>
                  </a:ext>
                </a:extLst>
              </p:cNvPr>
              <p:cNvSpPr/>
              <p:nvPr userDrawn="1"/>
            </p:nvSpPr>
            <p:spPr bwMode="auto">
              <a:xfrm>
                <a:off x="3017" y="3089"/>
                <a:ext cx="6" cy="91"/>
              </a:xfrm>
              <a:custGeom>
                <a:avLst/>
                <a:gdLst>
                  <a:gd name="T0" fmla="*/ 3 w 3"/>
                  <a:gd name="T1" fmla="*/ 4 h 44"/>
                  <a:gd name="T2" fmla="*/ 3 w 3"/>
                  <a:gd name="T3" fmla="*/ 44 h 44"/>
                  <a:gd name="T4" fmla="*/ 0 w 3"/>
                  <a:gd name="T5" fmla="*/ 40 h 44"/>
                  <a:gd name="T6" fmla="*/ 0 w 3"/>
                  <a:gd name="T7" fmla="*/ 0 h 44"/>
                  <a:gd name="T8" fmla="*/ 3 w 3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4">
                    <a:moveTo>
                      <a:pt x="3" y="4"/>
                    </a:moveTo>
                    <a:cubicBezTo>
                      <a:pt x="3" y="44"/>
                      <a:pt x="3" y="44"/>
                      <a:pt x="3" y="44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3" y="4"/>
                    </a:cubicBezTo>
                  </a:path>
                </a:pathLst>
              </a:custGeom>
              <a:solidFill>
                <a:srgbClr val="7185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3" name="iṩḻîḋé">
                <a:extLst>
                  <a:ext uri="{FF2B5EF4-FFF2-40B4-BE49-F238E27FC236}">
                    <a16:creationId xmlns:a16="http://schemas.microsoft.com/office/drawing/2014/main" id="{17791361-BDB6-4174-B032-4ACA6781A170}"/>
                  </a:ext>
                </a:extLst>
              </p:cNvPr>
              <p:cNvSpPr/>
              <p:nvPr userDrawn="1"/>
            </p:nvSpPr>
            <p:spPr bwMode="auto">
              <a:xfrm>
                <a:off x="2904" y="3141"/>
                <a:ext cx="29" cy="122"/>
              </a:xfrm>
              <a:custGeom>
                <a:avLst/>
                <a:gdLst>
                  <a:gd name="T0" fmla="*/ 0 w 14"/>
                  <a:gd name="T1" fmla="*/ 40 h 59"/>
                  <a:gd name="T2" fmla="*/ 0 w 14"/>
                  <a:gd name="T3" fmla="*/ 0 h 59"/>
                  <a:gd name="T4" fmla="*/ 14 w 14"/>
                  <a:gd name="T5" fmla="*/ 20 h 59"/>
                  <a:gd name="T6" fmla="*/ 14 w 14"/>
                  <a:gd name="T7" fmla="*/ 59 h 59"/>
                  <a:gd name="T8" fmla="*/ 0 w 14"/>
                  <a:gd name="T9" fmla="*/ 4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9">
                    <a:moveTo>
                      <a:pt x="0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5" y="15"/>
                      <a:pt x="14" y="20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5" y="54"/>
                      <a:pt x="0" y="47"/>
                      <a:pt x="0" y="40"/>
                    </a:cubicBezTo>
                    <a:close/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4" name="ísļiḓé">
                <a:extLst>
                  <a:ext uri="{FF2B5EF4-FFF2-40B4-BE49-F238E27FC236}">
                    <a16:creationId xmlns:a16="http://schemas.microsoft.com/office/drawing/2014/main" id="{BA5BCD57-1AAD-4BD9-9205-254BA5C52D24}"/>
                  </a:ext>
                </a:extLst>
              </p:cNvPr>
              <p:cNvSpPr/>
              <p:nvPr userDrawn="1"/>
            </p:nvSpPr>
            <p:spPr bwMode="auto">
              <a:xfrm>
                <a:off x="2904" y="3141"/>
                <a:ext cx="29" cy="122"/>
              </a:xfrm>
              <a:custGeom>
                <a:avLst/>
                <a:gdLst>
                  <a:gd name="T0" fmla="*/ 14 w 14"/>
                  <a:gd name="T1" fmla="*/ 20 h 59"/>
                  <a:gd name="T2" fmla="*/ 14 w 14"/>
                  <a:gd name="T3" fmla="*/ 59 h 59"/>
                  <a:gd name="T4" fmla="*/ 0 w 14"/>
                  <a:gd name="T5" fmla="*/ 40 h 59"/>
                  <a:gd name="T6" fmla="*/ 0 w 14"/>
                  <a:gd name="T7" fmla="*/ 0 h 59"/>
                  <a:gd name="T8" fmla="*/ 14 w 14"/>
                  <a:gd name="T9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9">
                    <a:moveTo>
                      <a:pt x="14" y="20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5" y="54"/>
                      <a:pt x="0" y="47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5" y="15"/>
                      <a:pt x="14" y="2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5" name="ïṣlîďé">
                <a:extLst>
                  <a:ext uri="{FF2B5EF4-FFF2-40B4-BE49-F238E27FC236}">
                    <a16:creationId xmlns:a16="http://schemas.microsoft.com/office/drawing/2014/main" id="{9204542F-F7F8-4A7A-8481-D54407329AA5}"/>
                  </a:ext>
                </a:extLst>
              </p:cNvPr>
              <p:cNvSpPr/>
              <p:nvPr userDrawn="1"/>
            </p:nvSpPr>
            <p:spPr bwMode="auto">
              <a:xfrm>
                <a:off x="3023" y="3097"/>
                <a:ext cx="815" cy="552"/>
              </a:xfrm>
              <a:custGeom>
                <a:avLst/>
                <a:gdLst>
                  <a:gd name="T0" fmla="*/ 815 w 815"/>
                  <a:gd name="T1" fmla="*/ 471 h 552"/>
                  <a:gd name="T2" fmla="*/ 815 w 815"/>
                  <a:gd name="T3" fmla="*/ 552 h 552"/>
                  <a:gd name="T4" fmla="*/ 0 w 815"/>
                  <a:gd name="T5" fmla="*/ 83 h 552"/>
                  <a:gd name="T6" fmla="*/ 0 w 815"/>
                  <a:gd name="T7" fmla="*/ 0 h 552"/>
                  <a:gd name="T8" fmla="*/ 815 w 815"/>
                  <a:gd name="T9" fmla="*/ 471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" h="552">
                    <a:moveTo>
                      <a:pt x="815" y="471"/>
                    </a:moveTo>
                    <a:lnTo>
                      <a:pt x="815" y="552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815" y="471"/>
                    </a:lnTo>
                    <a:close/>
                  </a:path>
                </a:pathLst>
              </a:custGeom>
              <a:solidFill>
                <a:srgbClr val="748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6" name="ï$ľïḓè">
                <a:extLst>
                  <a:ext uri="{FF2B5EF4-FFF2-40B4-BE49-F238E27FC236}">
                    <a16:creationId xmlns:a16="http://schemas.microsoft.com/office/drawing/2014/main" id="{AA947E13-A268-4B30-8CEB-738CC62AB97B}"/>
                  </a:ext>
                </a:extLst>
              </p:cNvPr>
              <p:cNvSpPr/>
              <p:nvPr userDrawn="1"/>
            </p:nvSpPr>
            <p:spPr bwMode="auto">
              <a:xfrm>
                <a:off x="3023" y="3097"/>
                <a:ext cx="815" cy="552"/>
              </a:xfrm>
              <a:custGeom>
                <a:avLst/>
                <a:gdLst>
                  <a:gd name="T0" fmla="*/ 815 w 815"/>
                  <a:gd name="T1" fmla="*/ 471 h 552"/>
                  <a:gd name="T2" fmla="*/ 815 w 815"/>
                  <a:gd name="T3" fmla="*/ 552 h 552"/>
                  <a:gd name="T4" fmla="*/ 0 w 815"/>
                  <a:gd name="T5" fmla="*/ 83 h 552"/>
                  <a:gd name="T6" fmla="*/ 0 w 815"/>
                  <a:gd name="T7" fmla="*/ 0 h 552"/>
                  <a:gd name="T8" fmla="*/ 815 w 815"/>
                  <a:gd name="T9" fmla="*/ 471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" h="552">
                    <a:moveTo>
                      <a:pt x="815" y="471"/>
                    </a:moveTo>
                    <a:lnTo>
                      <a:pt x="815" y="552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815" y="4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7" name="îṡḷîḋé">
                <a:extLst>
                  <a:ext uri="{FF2B5EF4-FFF2-40B4-BE49-F238E27FC236}">
                    <a16:creationId xmlns:a16="http://schemas.microsoft.com/office/drawing/2014/main" id="{8F7F21F8-D77D-4948-BDE5-EA2DB821281F}"/>
                  </a:ext>
                </a:extLst>
              </p:cNvPr>
              <p:cNvSpPr/>
              <p:nvPr userDrawn="1"/>
            </p:nvSpPr>
            <p:spPr bwMode="auto">
              <a:xfrm>
                <a:off x="3403" y="3340"/>
                <a:ext cx="27" cy="110"/>
              </a:xfrm>
              <a:custGeom>
                <a:avLst/>
                <a:gdLst>
                  <a:gd name="T0" fmla="*/ 13 w 13"/>
                  <a:gd name="T1" fmla="*/ 14 h 53"/>
                  <a:gd name="T2" fmla="*/ 12 w 13"/>
                  <a:gd name="T3" fmla="*/ 53 h 53"/>
                  <a:gd name="T4" fmla="*/ 4 w 13"/>
                  <a:gd name="T5" fmla="*/ 41 h 53"/>
                  <a:gd name="T6" fmla="*/ 0 w 13"/>
                  <a:gd name="T7" fmla="*/ 39 h 53"/>
                  <a:gd name="T8" fmla="*/ 0 w 13"/>
                  <a:gd name="T9" fmla="*/ 0 h 53"/>
                  <a:gd name="T10" fmla="*/ 4 w 13"/>
                  <a:gd name="T11" fmla="*/ 2 h 53"/>
                  <a:gd name="T12" fmla="*/ 13 w 13"/>
                  <a:gd name="T13" fmla="*/ 1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3">
                    <a:moveTo>
                      <a:pt x="13" y="14"/>
                    </a:move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49"/>
                      <a:pt x="10" y="44"/>
                      <a:pt x="4" y="41"/>
                    </a:cubicBezTo>
                    <a:cubicBezTo>
                      <a:pt x="3" y="40"/>
                      <a:pt x="1" y="40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4" y="2"/>
                    </a:cubicBezTo>
                    <a:cubicBezTo>
                      <a:pt x="10" y="5"/>
                      <a:pt x="13" y="9"/>
                      <a:pt x="13" y="14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8" name="íṧḷidè">
                <a:extLst>
                  <a:ext uri="{FF2B5EF4-FFF2-40B4-BE49-F238E27FC236}">
                    <a16:creationId xmlns:a16="http://schemas.microsoft.com/office/drawing/2014/main" id="{5736B81A-C055-4E43-8F33-4B2FCF5439BD}"/>
                  </a:ext>
                </a:extLst>
              </p:cNvPr>
              <p:cNvSpPr/>
              <p:nvPr userDrawn="1"/>
            </p:nvSpPr>
            <p:spPr bwMode="auto">
              <a:xfrm>
                <a:off x="3328" y="3338"/>
                <a:ext cx="13" cy="87"/>
              </a:xfrm>
              <a:custGeom>
                <a:avLst/>
                <a:gdLst>
                  <a:gd name="T0" fmla="*/ 6 w 6"/>
                  <a:gd name="T1" fmla="*/ 0 h 42"/>
                  <a:gd name="T2" fmla="*/ 6 w 6"/>
                  <a:gd name="T3" fmla="*/ 39 h 42"/>
                  <a:gd name="T4" fmla="*/ 0 w 6"/>
                  <a:gd name="T5" fmla="*/ 42 h 42"/>
                  <a:gd name="T6" fmla="*/ 0 w 6"/>
                  <a:gd name="T7" fmla="*/ 42 h 42"/>
                  <a:gd name="T8" fmla="*/ 0 w 6"/>
                  <a:gd name="T9" fmla="*/ 3 h 42"/>
                  <a:gd name="T10" fmla="*/ 0 w 6"/>
                  <a:gd name="T11" fmla="*/ 3 h 42"/>
                  <a:gd name="T12" fmla="*/ 6 w 6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2">
                    <a:moveTo>
                      <a:pt x="6" y="0"/>
                    </a:moveTo>
                    <a:cubicBezTo>
                      <a:pt x="6" y="39"/>
                      <a:pt x="6" y="39"/>
                      <a:pt x="6" y="39"/>
                    </a:cubicBezTo>
                    <a:cubicBezTo>
                      <a:pt x="4" y="40"/>
                      <a:pt x="2" y="41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4" y="1"/>
                      <a:pt x="6" y="0"/>
                    </a:cubicBezTo>
                  </a:path>
                </a:pathLst>
              </a:custGeom>
              <a:solidFill>
                <a:srgbClr val="56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9" name="îśḻiḋè">
                <a:extLst>
                  <a:ext uri="{FF2B5EF4-FFF2-40B4-BE49-F238E27FC236}">
                    <a16:creationId xmlns:a16="http://schemas.microsoft.com/office/drawing/2014/main" id="{1D4B6910-E54B-4404-A0B9-3007A30F48BA}"/>
                  </a:ext>
                </a:extLst>
              </p:cNvPr>
              <p:cNvSpPr/>
              <p:nvPr userDrawn="1"/>
            </p:nvSpPr>
            <p:spPr bwMode="auto">
              <a:xfrm>
                <a:off x="3403" y="3340"/>
                <a:ext cx="27" cy="110"/>
              </a:xfrm>
              <a:custGeom>
                <a:avLst/>
                <a:gdLst>
                  <a:gd name="T0" fmla="*/ 13 w 13"/>
                  <a:gd name="T1" fmla="*/ 14 h 53"/>
                  <a:gd name="T2" fmla="*/ 12 w 13"/>
                  <a:gd name="T3" fmla="*/ 53 h 53"/>
                  <a:gd name="T4" fmla="*/ 4 w 13"/>
                  <a:gd name="T5" fmla="*/ 41 h 53"/>
                  <a:gd name="T6" fmla="*/ 0 w 13"/>
                  <a:gd name="T7" fmla="*/ 39 h 53"/>
                  <a:gd name="T8" fmla="*/ 0 w 13"/>
                  <a:gd name="T9" fmla="*/ 0 h 53"/>
                  <a:gd name="T10" fmla="*/ 4 w 13"/>
                  <a:gd name="T11" fmla="*/ 2 h 53"/>
                  <a:gd name="T12" fmla="*/ 13 w 13"/>
                  <a:gd name="T13" fmla="*/ 1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3">
                    <a:moveTo>
                      <a:pt x="13" y="14"/>
                    </a:move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49"/>
                      <a:pt x="10" y="44"/>
                      <a:pt x="4" y="41"/>
                    </a:cubicBezTo>
                    <a:cubicBezTo>
                      <a:pt x="3" y="40"/>
                      <a:pt x="1" y="40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4" y="2"/>
                    </a:cubicBezTo>
                    <a:cubicBezTo>
                      <a:pt x="10" y="5"/>
                      <a:pt x="13" y="9"/>
                      <a:pt x="13" y="14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0" name="íšľîḓê">
                <a:extLst>
                  <a:ext uri="{FF2B5EF4-FFF2-40B4-BE49-F238E27FC236}">
                    <a16:creationId xmlns:a16="http://schemas.microsoft.com/office/drawing/2014/main" id="{65859692-1F8C-4B86-9EA0-BA0977DF3DB8}"/>
                  </a:ext>
                </a:extLst>
              </p:cNvPr>
              <p:cNvSpPr/>
              <p:nvPr userDrawn="1"/>
            </p:nvSpPr>
            <p:spPr bwMode="auto">
              <a:xfrm>
                <a:off x="3397" y="3338"/>
                <a:ext cx="6" cy="83"/>
              </a:xfrm>
              <a:custGeom>
                <a:avLst/>
                <a:gdLst>
                  <a:gd name="T0" fmla="*/ 3 w 3"/>
                  <a:gd name="T1" fmla="*/ 1 h 40"/>
                  <a:gd name="T2" fmla="*/ 3 w 3"/>
                  <a:gd name="T3" fmla="*/ 40 h 40"/>
                  <a:gd name="T4" fmla="*/ 0 w 3"/>
                  <a:gd name="T5" fmla="*/ 39 h 40"/>
                  <a:gd name="T6" fmla="*/ 0 w 3"/>
                  <a:gd name="T7" fmla="*/ 0 h 40"/>
                  <a:gd name="T8" fmla="*/ 3 w 3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3" y="1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1" name="iśḷíḍé">
                <a:extLst>
                  <a:ext uri="{FF2B5EF4-FFF2-40B4-BE49-F238E27FC236}">
                    <a16:creationId xmlns:a16="http://schemas.microsoft.com/office/drawing/2014/main" id="{6119F393-E5D5-4C99-9D50-AB6A132393E3}"/>
                  </a:ext>
                </a:extLst>
              </p:cNvPr>
              <p:cNvSpPr/>
              <p:nvPr userDrawn="1"/>
            </p:nvSpPr>
            <p:spPr bwMode="auto">
              <a:xfrm>
                <a:off x="3391" y="3336"/>
                <a:ext cx="6" cy="83"/>
              </a:xfrm>
              <a:custGeom>
                <a:avLst/>
                <a:gdLst>
                  <a:gd name="T0" fmla="*/ 3 w 3"/>
                  <a:gd name="T1" fmla="*/ 1 h 40"/>
                  <a:gd name="T2" fmla="*/ 3 w 3"/>
                  <a:gd name="T3" fmla="*/ 40 h 40"/>
                  <a:gd name="T4" fmla="*/ 0 w 3"/>
                  <a:gd name="T5" fmla="*/ 39 h 40"/>
                  <a:gd name="T6" fmla="*/ 0 w 3"/>
                  <a:gd name="T7" fmla="*/ 0 h 40"/>
                  <a:gd name="T8" fmla="*/ 3 w 3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3" y="1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2" name="i$ļîdê">
                <a:extLst>
                  <a:ext uri="{FF2B5EF4-FFF2-40B4-BE49-F238E27FC236}">
                    <a16:creationId xmlns:a16="http://schemas.microsoft.com/office/drawing/2014/main" id="{8DA5A879-905A-48FC-87CD-2CD0614B38CD}"/>
                  </a:ext>
                </a:extLst>
              </p:cNvPr>
              <p:cNvSpPr/>
              <p:nvPr userDrawn="1"/>
            </p:nvSpPr>
            <p:spPr bwMode="auto">
              <a:xfrm>
                <a:off x="3385" y="3336"/>
                <a:ext cx="6" cy="81"/>
              </a:xfrm>
              <a:custGeom>
                <a:avLst/>
                <a:gdLst>
                  <a:gd name="T0" fmla="*/ 3 w 3"/>
                  <a:gd name="T1" fmla="*/ 0 h 39"/>
                  <a:gd name="T2" fmla="*/ 3 w 3"/>
                  <a:gd name="T3" fmla="*/ 39 h 39"/>
                  <a:gd name="T4" fmla="*/ 0 w 3"/>
                  <a:gd name="T5" fmla="*/ 39 h 39"/>
                  <a:gd name="T6" fmla="*/ 0 w 3"/>
                  <a:gd name="T7" fmla="*/ 0 h 39"/>
                  <a:gd name="T8" fmla="*/ 3 w 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9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45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3" name="ïṣḷïḓê">
                <a:extLst>
                  <a:ext uri="{FF2B5EF4-FFF2-40B4-BE49-F238E27FC236}">
                    <a16:creationId xmlns:a16="http://schemas.microsoft.com/office/drawing/2014/main" id="{02FD4E78-1D34-4B98-AEC8-F3BA8B6DD19A}"/>
                  </a:ext>
                </a:extLst>
              </p:cNvPr>
              <p:cNvSpPr/>
              <p:nvPr userDrawn="1"/>
            </p:nvSpPr>
            <p:spPr bwMode="auto">
              <a:xfrm>
                <a:off x="3378" y="3334"/>
                <a:ext cx="7" cy="83"/>
              </a:xfrm>
              <a:custGeom>
                <a:avLst/>
                <a:gdLst>
                  <a:gd name="T0" fmla="*/ 3 w 3"/>
                  <a:gd name="T1" fmla="*/ 1 h 40"/>
                  <a:gd name="T2" fmla="*/ 3 w 3"/>
                  <a:gd name="T3" fmla="*/ 40 h 40"/>
                  <a:gd name="T4" fmla="*/ 0 w 3"/>
                  <a:gd name="T5" fmla="*/ 39 h 40"/>
                  <a:gd name="T6" fmla="*/ 0 w 3"/>
                  <a:gd name="T7" fmla="*/ 0 h 40"/>
                  <a:gd name="T8" fmla="*/ 3 w 3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3" y="1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1" y="40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4" name="ïşľïdé">
                <a:extLst>
                  <a:ext uri="{FF2B5EF4-FFF2-40B4-BE49-F238E27FC236}">
                    <a16:creationId xmlns:a16="http://schemas.microsoft.com/office/drawing/2014/main" id="{58A15457-DDAF-4E43-AE7C-DEDE701F3DEE}"/>
                  </a:ext>
                </a:extLst>
              </p:cNvPr>
              <p:cNvSpPr/>
              <p:nvPr userDrawn="1"/>
            </p:nvSpPr>
            <p:spPr bwMode="auto">
              <a:xfrm>
                <a:off x="3372" y="3334"/>
                <a:ext cx="6" cy="81"/>
              </a:xfrm>
              <a:custGeom>
                <a:avLst/>
                <a:gdLst>
                  <a:gd name="T0" fmla="*/ 3 w 3"/>
                  <a:gd name="T1" fmla="*/ 0 h 39"/>
                  <a:gd name="T2" fmla="*/ 3 w 3"/>
                  <a:gd name="T3" fmla="*/ 39 h 39"/>
                  <a:gd name="T4" fmla="*/ 0 w 3"/>
                  <a:gd name="T5" fmla="*/ 39 h 39"/>
                  <a:gd name="T6" fmla="*/ 0 w 3"/>
                  <a:gd name="T7" fmla="*/ 0 h 39"/>
                  <a:gd name="T8" fmla="*/ 3 w 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9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5" name="îŝ1ïḑê">
                <a:extLst>
                  <a:ext uri="{FF2B5EF4-FFF2-40B4-BE49-F238E27FC236}">
                    <a16:creationId xmlns:a16="http://schemas.microsoft.com/office/drawing/2014/main" id="{D6E004B9-0909-4B10-A5B9-AAC7FE61D0A0}"/>
                  </a:ext>
                </a:extLst>
              </p:cNvPr>
              <p:cNvSpPr/>
              <p:nvPr userDrawn="1"/>
            </p:nvSpPr>
            <p:spPr bwMode="auto">
              <a:xfrm>
                <a:off x="3366" y="3334"/>
                <a:ext cx="6" cy="81"/>
              </a:xfrm>
              <a:custGeom>
                <a:avLst/>
                <a:gdLst>
                  <a:gd name="T0" fmla="*/ 3 w 3"/>
                  <a:gd name="T1" fmla="*/ 0 h 39"/>
                  <a:gd name="T2" fmla="*/ 3 w 3"/>
                  <a:gd name="T3" fmla="*/ 39 h 39"/>
                  <a:gd name="T4" fmla="*/ 0 w 3"/>
                  <a:gd name="T5" fmla="*/ 39 h 39"/>
                  <a:gd name="T6" fmla="*/ 0 w 3"/>
                  <a:gd name="T7" fmla="*/ 0 h 39"/>
                  <a:gd name="T8" fmla="*/ 3 w 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9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6" name="ïşļïḓê">
                <a:extLst>
                  <a:ext uri="{FF2B5EF4-FFF2-40B4-BE49-F238E27FC236}">
                    <a16:creationId xmlns:a16="http://schemas.microsoft.com/office/drawing/2014/main" id="{4A2DB490-4E4C-45AC-9429-2F2CDFD64464}"/>
                  </a:ext>
                </a:extLst>
              </p:cNvPr>
              <p:cNvSpPr/>
              <p:nvPr userDrawn="1"/>
            </p:nvSpPr>
            <p:spPr bwMode="auto">
              <a:xfrm>
                <a:off x="3360" y="3334"/>
                <a:ext cx="6" cy="83"/>
              </a:xfrm>
              <a:custGeom>
                <a:avLst/>
                <a:gdLst>
                  <a:gd name="T0" fmla="*/ 3 w 3"/>
                  <a:gd name="T1" fmla="*/ 0 h 40"/>
                  <a:gd name="T2" fmla="*/ 3 w 3"/>
                  <a:gd name="T3" fmla="*/ 39 h 40"/>
                  <a:gd name="T4" fmla="*/ 0 w 3"/>
                  <a:gd name="T5" fmla="*/ 40 h 40"/>
                  <a:gd name="T6" fmla="*/ 0 w 3"/>
                  <a:gd name="T7" fmla="*/ 0 h 40"/>
                  <a:gd name="T8" fmla="*/ 3 w 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1" y="39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7" name="ïSliďê">
                <a:extLst>
                  <a:ext uri="{FF2B5EF4-FFF2-40B4-BE49-F238E27FC236}">
                    <a16:creationId xmlns:a16="http://schemas.microsoft.com/office/drawing/2014/main" id="{D7A6AC37-4412-46E6-843A-047CE7DE22F1}"/>
                  </a:ext>
                </a:extLst>
              </p:cNvPr>
              <p:cNvSpPr/>
              <p:nvPr userDrawn="1"/>
            </p:nvSpPr>
            <p:spPr bwMode="auto">
              <a:xfrm>
                <a:off x="3353" y="3334"/>
                <a:ext cx="7" cy="83"/>
              </a:xfrm>
              <a:custGeom>
                <a:avLst/>
                <a:gdLst>
                  <a:gd name="T0" fmla="*/ 3 w 3"/>
                  <a:gd name="T1" fmla="*/ 0 h 40"/>
                  <a:gd name="T2" fmla="*/ 3 w 3"/>
                  <a:gd name="T3" fmla="*/ 40 h 40"/>
                  <a:gd name="T4" fmla="*/ 0 w 3"/>
                  <a:gd name="T5" fmla="*/ 40 h 40"/>
                  <a:gd name="T6" fmla="*/ 0 w 3"/>
                  <a:gd name="T7" fmla="*/ 1 h 40"/>
                  <a:gd name="T8" fmla="*/ 3 w 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3" y="0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1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8" name="îS1iḋé">
                <a:extLst>
                  <a:ext uri="{FF2B5EF4-FFF2-40B4-BE49-F238E27FC236}">
                    <a16:creationId xmlns:a16="http://schemas.microsoft.com/office/drawing/2014/main" id="{F247614D-E149-4827-93CE-8A5A10ABF3C0}"/>
                  </a:ext>
                </a:extLst>
              </p:cNvPr>
              <p:cNvSpPr/>
              <p:nvPr userDrawn="1"/>
            </p:nvSpPr>
            <p:spPr bwMode="auto">
              <a:xfrm>
                <a:off x="3341" y="3336"/>
                <a:ext cx="12" cy="83"/>
              </a:xfrm>
              <a:custGeom>
                <a:avLst/>
                <a:gdLst>
                  <a:gd name="T0" fmla="*/ 6 w 6"/>
                  <a:gd name="T1" fmla="*/ 0 h 40"/>
                  <a:gd name="T2" fmla="*/ 6 w 6"/>
                  <a:gd name="T3" fmla="*/ 39 h 40"/>
                  <a:gd name="T4" fmla="*/ 0 w 6"/>
                  <a:gd name="T5" fmla="*/ 40 h 40"/>
                  <a:gd name="T6" fmla="*/ 0 w 6"/>
                  <a:gd name="T7" fmla="*/ 1 h 40"/>
                  <a:gd name="T8" fmla="*/ 6 w 6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0">
                    <a:moveTo>
                      <a:pt x="6" y="0"/>
                    </a:moveTo>
                    <a:cubicBezTo>
                      <a:pt x="6" y="39"/>
                      <a:pt x="6" y="39"/>
                      <a:pt x="6" y="39"/>
                    </a:cubicBezTo>
                    <a:cubicBezTo>
                      <a:pt x="4" y="39"/>
                      <a:pt x="2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4" y="0"/>
                      <a:pt x="6" y="0"/>
                    </a:cubicBezTo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9" name="îṡ1íḓé">
                <a:extLst>
                  <a:ext uri="{FF2B5EF4-FFF2-40B4-BE49-F238E27FC236}">
                    <a16:creationId xmlns:a16="http://schemas.microsoft.com/office/drawing/2014/main" id="{9883D1BE-35A4-4176-87E9-94ADD9621CEB}"/>
                  </a:ext>
                </a:extLst>
              </p:cNvPr>
              <p:cNvSpPr/>
              <p:nvPr userDrawn="1"/>
            </p:nvSpPr>
            <p:spPr bwMode="auto">
              <a:xfrm>
                <a:off x="3328" y="3338"/>
                <a:ext cx="13" cy="87"/>
              </a:xfrm>
              <a:custGeom>
                <a:avLst/>
                <a:gdLst>
                  <a:gd name="T0" fmla="*/ 6 w 6"/>
                  <a:gd name="T1" fmla="*/ 0 h 42"/>
                  <a:gd name="T2" fmla="*/ 6 w 6"/>
                  <a:gd name="T3" fmla="*/ 39 h 42"/>
                  <a:gd name="T4" fmla="*/ 0 w 6"/>
                  <a:gd name="T5" fmla="*/ 42 h 42"/>
                  <a:gd name="T6" fmla="*/ 0 w 6"/>
                  <a:gd name="T7" fmla="*/ 42 h 42"/>
                  <a:gd name="T8" fmla="*/ 0 w 6"/>
                  <a:gd name="T9" fmla="*/ 3 h 42"/>
                  <a:gd name="T10" fmla="*/ 0 w 6"/>
                  <a:gd name="T11" fmla="*/ 3 h 42"/>
                  <a:gd name="T12" fmla="*/ 6 w 6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2">
                    <a:moveTo>
                      <a:pt x="6" y="0"/>
                    </a:moveTo>
                    <a:cubicBezTo>
                      <a:pt x="6" y="39"/>
                      <a:pt x="6" y="39"/>
                      <a:pt x="6" y="39"/>
                    </a:cubicBezTo>
                    <a:cubicBezTo>
                      <a:pt x="4" y="40"/>
                      <a:pt x="2" y="41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4" y="1"/>
                      <a:pt x="6" y="0"/>
                    </a:cubicBezTo>
                  </a:path>
                </a:pathLst>
              </a:custGeom>
              <a:solidFill>
                <a:srgbClr val="56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0" name="í$liḓé">
                <a:extLst>
                  <a:ext uri="{FF2B5EF4-FFF2-40B4-BE49-F238E27FC236}">
                    <a16:creationId xmlns:a16="http://schemas.microsoft.com/office/drawing/2014/main" id="{0B6E2A65-0D18-4D8B-A687-EAFA33B0B01E}"/>
                  </a:ext>
                </a:extLst>
              </p:cNvPr>
              <p:cNvSpPr/>
              <p:nvPr userDrawn="1"/>
            </p:nvSpPr>
            <p:spPr bwMode="auto">
              <a:xfrm>
                <a:off x="3320" y="3344"/>
                <a:ext cx="8" cy="87"/>
              </a:xfrm>
              <a:custGeom>
                <a:avLst/>
                <a:gdLst>
                  <a:gd name="T0" fmla="*/ 4 w 4"/>
                  <a:gd name="T1" fmla="*/ 0 h 42"/>
                  <a:gd name="T2" fmla="*/ 4 w 4"/>
                  <a:gd name="T3" fmla="*/ 39 h 42"/>
                  <a:gd name="T4" fmla="*/ 0 w 4"/>
                  <a:gd name="T5" fmla="*/ 42 h 42"/>
                  <a:gd name="T6" fmla="*/ 0 w 4"/>
                  <a:gd name="T7" fmla="*/ 3 h 42"/>
                  <a:gd name="T8" fmla="*/ 4 w 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2">
                    <a:moveTo>
                      <a:pt x="4" y="0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2" y="40"/>
                      <a:pt x="1" y="41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4" y="0"/>
                    </a:cubicBezTo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1" name="î$ḷîḓe">
                <a:extLst>
                  <a:ext uri="{FF2B5EF4-FFF2-40B4-BE49-F238E27FC236}">
                    <a16:creationId xmlns:a16="http://schemas.microsoft.com/office/drawing/2014/main" id="{41C04CAA-3468-4D84-A8EB-121CDCFFD074}"/>
                  </a:ext>
                </a:extLst>
              </p:cNvPr>
              <p:cNvSpPr/>
              <p:nvPr userDrawn="1"/>
            </p:nvSpPr>
            <p:spPr bwMode="auto">
              <a:xfrm>
                <a:off x="3316" y="3350"/>
                <a:ext cx="4" cy="85"/>
              </a:xfrm>
              <a:custGeom>
                <a:avLst/>
                <a:gdLst>
                  <a:gd name="T0" fmla="*/ 2 w 2"/>
                  <a:gd name="T1" fmla="*/ 0 h 41"/>
                  <a:gd name="T2" fmla="*/ 2 w 2"/>
                  <a:gd name="T3" fmla="*/ 39 h 41"/>
                  <a:gd name="T4" fmla="*/ 0 w 2"/>
                  <a:gd name="T5" fmla="*/ 41 h 41"/>
                  <a:gd name="T6" fmla="*/ 0 w 2"/>
                  <a:gd name="T7" fmla="*/ 2 h 41"/>
                  <a:gd name="T8" fmla="*/ 2 w 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1">
                    <a:moveTo>
                      <a:pt x="2" y="0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1" y="40"/>
                      <a:pt x="1" y="40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2" name="íşḻïdê">
                <a:extLst>
                  <a:ext uri="{FF2B5EF4-FFF2-40B4-BE49-F238E27FC236}">
                    <a16:creationId xmlns:a16="http://schemas.microsoft.com/office/drawing/2014/main" id="{33553DEB-9D27-4207-9C06-6FF354E0EBC9}"/>
                  </a:ext>
                </a:extLst>
              </p:cNvPr>
              <p:cNvSpPr/>
              <p:nvPr userDrawn="1"/>
            </p:nvSpPr>
            <p:spPr bwMode="auto">
              <a:xfrm>
                <a:off x="3314" y="3354"/>
                <a:ext cx="2" cy="86"/>
              </a:xfrm>
              <a:custGeom>
                <a:avLst/>
                <a:gdLst>
                  <a:gd name="T0" fmla="*/ 1 w 1"/>
                  <a:gd name="T1" fmla="*/ 0 h 41"/>
                  <a:gd name="T2" fmla="*/ 1 w 1"/>
                  <a:gd name="T3" fmla="*/ 39 h 41"/>
                  <a:gd name="T4" fmla="*/ 0 w 1"/>
                  <a:gd name="T5" fmla="*/ 41 h 41"/>
                  <a:gd name="T6" fmla="*/ 0 w 1"/>
                  <a:gd name="T7" fmla="*/ 1 h 41"/>
                  <a:gd name="T8" fmla="*/ 1 w 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1">
                    <a:moveTo>
                      <a:pt x="1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40"/>
                      <a:pt x="0" y="4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3" name="îṧ1îdê">
                <a:extLst>
                  <a:ext uri="{FF2B5EF4-FFF2-40B4-BE49-F238E27FC236}">
                    <a16:creationId xmlns:a16="http://schemas.microsoft.com/office/drawing/2014/main" id="{6279D72C-E438-4B71-A678-190CBFC34C17}"/>
                  </a:ext>
                </a:extLst>
              </p:cNvPr>
              <p:cNvSpPr/>
              <p:nvPr userDrawn="1"/>
            </p:nvSpPr>
            <p:spPr bwMode="auto">
              <a:xfrm>
                <a:off x="3312" y="3357"/>
                <a:ext cx="2" cy="85"/>
              </a:xfrm>
              <a:custGeom>
                <a:avLst/>
                <a:gdLst>
                  <a:gd name="T0" fmla="*/ 1 w 1"/>
                  <a:gd name="T1" fmla="*/ 0 h 41"/>
                  <a:gd name="T2" fmla="*/ 1 w 1"/>
                  <a:gd name="T3" fmla="*/ 40 h 41"/>
                  <a:gd name="T4" fmla="*/ 0 w 1"/>
                  <a:gd name="T5" fmla="*/ 41 h 41"/>
                  <a:gd name="T6" fmla="*/ 0 w 1"/>
                  <a:gd name="T7" fmla="*/ 2 h 41"/>
                  <a:gd name="T8" fmla="*/ 1 w 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1">
                    <a:moveTo>
                      <a:pt x="1" y="0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1" y="41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4" name="îŝľîḍe">
                <a:extLst>
                  <a:ext uri="{FF2B5EF4-FFF2-40B4-BE49-F238E27FC236}">
                    <a16:creationId xmlns:a16="http://schemas.microsoft.com/office/drawing/2014/main" id="{6B61C9B0-FC82-4FD3-B252-656458424858}"/>
                  </a:ext>
                </a:extLst>
              </p:cNvPr>
              <p:cNvSpPr/>
              <p:nvPr userDrawn="1"/>
            </p:nvSpPr>
            <p:spPr bwMode="auto">
              <a:xfrm>
                <a:off x="3312" y="3361"/>
                <a:ext cx="0" cy="85"/>
              </a:xfrm>
              <a:custGeom>
                <a:avLst/>
                <a:gdLst>
                  <a:gd name="T0" fmla="*/ 0 h 41"/>
                  <a:gd name="T1" fmla="*/ 39 h 41"/>
                  <a:gd name="T2" fmla="*/ 41 h 41"/>
                  <a:gd name="T3" fmla="*/ 2 h 41"/>
                  <a:gd name="T4" fmla="*/ 0 h 4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1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5" name="ïṩ1ïḑè">
                <a:extLst>
                  <a:ext uri="{FF2B5EF4-FFF2-40B4-BE49-F238E27FC236}">
                    <a16:creationId xmlns:a16="http://schemas.microsoft.com/office/drawing/2014/main" id="{9ACB6BC9-45CC-4568-89EF-DBAA723C4947}"/>
                  </a:ext>
                </a:extLst>
              </p:cNvPr>
              <p:cNvSpPr/>
              <p:nvPr userDrawn="1"/>
            </p:nvSpPr>
            <p:spPr bwMode="auto">
              <a:xfrm>
                <a:off x="3312" y="3365"/>
                <a:ext cx="0" cy="83"/>
              </a:xfrm>
              <a:custGeom>
                <a:avLst/>
                <a:gdLst>
                  <a:gd name="T0" fmla="*/ 0 h 40"/>
                  <a:gd name="T1" fmla="*/ 39 h 40"/>
                  <a:gd name="T2" fmla="*/ 40 h 40"/>
                  <a:gd name="T3" fmla="*/ 1 h 40"/>
                  <a:gd name="T4" fmla="*/ 0 h 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0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6" name="îṧlîḑé">
                <a:extLst>
                  <a:ext uri="{FF2B5EF4-FFF2-40B4-BE49-F238E27FC236}">
                    <a16:creationId xmlns:a16="http://schemas.microsoft.com/office/drawing/2014/main" id="{6F4442D0-C95A-4036-9834-30608A0E168B}"/>
                  </a:ext>
                </a:extLst>
              </p:cNvPr>
              <p:cNvSpPr/>
              <p:nvPr userDrawn="1"/>
            </p:nvSpPr>
            <p:spPr bwMode="auto">
              <a:xfrm>
                <a:off x="3312" y="3367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2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7" name="íSlïḓè">
                <a:extLst>
                  <a:ext uri="{FF2B5EF4-FFF2-40B4-BE49-F238E27FC236}">
                    <a16:creationId xmlns:a16="http://schemas.microsoft.com/office/drawing/2014/main" id="{3F6E5317-D580-457A-8FBE-AEBC958601A2}"/>
                  </a:ext>
                </a:extLst>
              </p:cNvPr>
              <p:cNvSpPr/>
              <p:nvPr userDrawn="1"/>
            </p:nvSpPr>
            <p:spPr bwMode="auto">
              <a:xfrm>
                <a:off x="3312" y="3367"/>
                <a:ext cx="0" cy="83"/>
              </a:xfrm>
              <a:custGeom>
                <a:avLst/>
                <a:gdLst>
                  <a:gd name="T0" fmla="*/ 0 h 83"/>
                  <a:gd name="T1" fmla="*/ 81 h 83"/>
                  <a:gd name="T2" fmla="*/ 83 h 83"/>
                  <a:gd name="T3" fmla="*/ 2 h 83"/>
                  <a:gd name="T4" fmla="*/ 0 h 8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83">
                    <a:moveTo>
                      <a:pt x="0" y="0"/>
                    </a:moveTo>
                    <a:lnTo>
                      <a:pt x="0" y="81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8" name="îṧľíḓe">
                <a:extLst>
                  <a:ext uri="{FF2B5EF4-FFF2-40B4-BE49-F238E27FC236}">
                    <a16:creationId xmlns:a16="http://schemas.microsoft.com/office/drawing/2014/main" id="{658B3A09-1118-4C40-9996-E5235B35EF4E}"/>
                  </a:ext>
                </a:extLst>
              </p:cNvPr>
              <p:cNvSpPr/>
              <p:nvPr userDrawn="1"/>
            </p:nvSpPr>
            <p:spPr bwMode="auto">
              <a:xfrm>
                <a:off x="3428" y="3369"/>
                <a:ext cx="2" cy="81"/>
              </a:xfrm>
              <a:custGeom>
                <a:avLst/>
                <a:gdLst>
                  <a:gd name="T0" fmla="*/ 2 w 2"/>
                  <a:gd name="T1" fmla="*/ 0 h 81"/>
                  <a:gd name="T2" fmla="*/ 0 w 2"/>
                  <a:gd name="T3" fmla="*/ 81 h 81"/>
                  <a:gd name="T4" fmla="*/ 0 w 2"/>
                  <a:gd name="T5" fmla="*/ 81 h 81"/>
                  <a:gd name="T6" fmla="*/ 2 w 2"/>
                  <a:gd name="T7" fmla="*/ 0 h 81"/>
                  <a:gd name="T8" fmla="*/ 2 w 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1">
                    <a:moveTo>
                      <a:pt x="2" y="0"/>
                    </a:moveTo>
                    <a:lnTo>
                      <a:pt x="0" y="81"/>
                    </a:lnTo>
                    <a:lnTo>
                      <a:pt x="0" y="8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9" name="îṧlíḑe">
                <a:extLst>
                  <a:ext uri="{FF2B5EF4-FFF2-40B4-BE49-F238E27FC236}">
                    <a16:creationId xmlns:a16="http://schemas.microsoft.com/office/drawing/2014/main" id="{D6006E7F-6744-40B9-A24E-BE0F956F620E}"/>
                  </a:ext>
                </a:extLst>
              </p:cNvPr>
              <p:cNvSpPr/>
              <p:nvPr userDrawn="1"/>
            </p:nvSpPr>
            <p:spPr bwMode="auto">
              <a:xfrm>
                <a:off x="3428" y="3369"/>
                <a:ext cx="2" cy="81"/>
              </a:xfrm>
              <a:custGeom>
                <a:avLst/>
                <a:gdLst>
                  <a:gd name="T0" fmla="*/ 2 w 2"/>
                  <a:gd name="T1" fmla="*/ 0 h 81"/>
                  <a:gd name="T2" fmla="*/ 0 w 2"/>
                  <a:gd name="T3" fmla="*/ 81 h 81"/>
                  <a:gd name="T4" fmla="*/ 0 w 2"/>
                  <a:gd name="T5" fmla="*/ 81 h 81"/>
                  <a:gd name="T6" fmla="*/ 2 w 2"/>
                  <a:gd name="T7" fmla="*/ 0 h 81"/>
                  <a:gd name="T8" fmla="*/ 2 w 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1">
                    <a:moveTo>
                      <a:pt x="2" y="0"/>
                    </a:moveTo>
                    <a:lnTo>
                      <a:pt x="0" y="81"/>
                    </a:lnTo>
                    <a:lnTo>
                      <a:pt x="0" y="81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0" name="íSḷîḓè">
                <a:extLst>
                  <a:ext uri="{FF2B5EF4-FFF2-40B4-BE49-F238E27FC236}">
                    <a16:creationId xmlns:a16="http://schemas.microsoft.com/office/drawing/2014/main" id="{4439DBA7-FE79-4A36-A6FB-D0CE8610B386}"/>
                  </a:ext>
                </a:extLst>
              </p:cNvPr>
              <p:cNvSpPr/>
              <p:nvPr userDrawn="1"/>
            </p:nvSpPr>
            <p:spPr bwMode="auto">
              <a:xfrm>
                <a:off x="3428" y="3369"/>
                <a:ext cx="2" cy="85"/>
              </a:xfrm>
              <a:custGeom>
                <a:avLst/>
                <a:gdLst>
                  <a:gd name="T0" fmla="*/ 1 w 1"/>
                  <a:gd name="T1" fmla="*/ 0 h 41"/>
                  <a:gd name="T2" fmla="*/ 0 w 1"/>
                  <a:gd name="T3" fmla="*/ 39 h 41"/>
                  <a:gd name="T4" fmla="*/ 0 w 1"/>
                  <a:gd name="T5" fmla="*/ 41 h 41"/>
                  <a:gd name="T6" fmla="*/ 0 w 1"/>
                  <a:gd name="T7" fmla="*/ 2 h 41"/>
                  <a:gd name="T8" fmla="*/ 1 w 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1">
                    <a:moveTo>
                      <a:pt x="1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1" name="iṡlíḋe">
                <a:extLst>
                  <a:ext uri="{FF2B5EF4-FFF2-40B4-BE49-F238E27FC236}">
                    <a16:creationId xmlns:a16="http://schemas.microsoft.com/office/drawing/2014/main" id="{3B5D8CD9-CCA4-4CF7-8ECE-125828180F44}"/>
                  </a:ext>
                </a:extLst>
              </p:cNvPr>
              <p:cNvSpPr/>
              <p:nvPr userDrawn="1"/>
            </p:nvSpPr>
            <p:spPr bwMode="auto">
              <a:xfrm>
                <a:off x="3428" y="3373"/>
                <a:ext cx="0" cy="83"/>
              </a:xfrm>
              <a:custGeom>
                <a:avLst/>
                <a:gdLst>
                  <a:gd name="T0" fmla="*/ 0 h 40"/>
                  <a:gd name="T1" fmla="*/ 39 h 40"/>
                  <a:gd name="T2" fmla="*/ 40 h 40"/>
                  <a:gd name="T3" fmla="*/ 1 h 40"/>
                  <a:gd name="T4" fmla="*/ 0 h 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0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2" name="íSlíḋe">
                <a:extLst>
                  <a:ext uri="{FF2B5EF4-FFF2-40B4-BE49-F238E27FC236}">
                    <a16:creationId xmlns:a16="http://schemas.microsoft.com/office/drawing/2014/main" id="{76DB2F77-8916-4175-957A-155CBD8A2620}"/>
                  </a:ext>
                </a:extLst>
              </p:cNvPr>
              <p:cNvSpPr/>
              <p:nvPr userDrawn="1"/>
            </p:nvSpPr>
            <p:spPr bwMode="auto">
              <a:xfrm>
                <a:off x="3426" y="3375"/>
                <a:ext cx="2" cy="85"/>
              </a:xfrm>
              <a:custGeom>
                <a:avLst/>
                <a:gdLst>
                  <a:gd name="T0" fmla="*/ 1 w 1"/>
                  <a:gd name="T1" fmla="*/ 0 h 41"/>
                  <a:gd name="T2" fmla="*/ 1 w 1"/>
                  <a:gd name="T3" fmla="*/ 39 h 41"/>
                  <a:gd name="T4" fmla="*/ 0 w 1"/>
                  <a:gd name="T5" fmla="*/ 41 h 41"/>
                  <a:gd name="T6" fmla="*/ 0 w 1"/>
                  <a:gd name="T7" fmla="*/ 2 h 41"/>
                  <a:gd name="T8" fmla="*/ 1 w 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1">
                    <a:moveTo>
                      <a:pt x="1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0" y="40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3" name="îṥḻiďé">
                <a:extLst>
                  <a:ext uri="{FF2B5EF4-FFF2-40B4-BE49-F238E27FC236}">
                    <a16:creationId xmlns:a16="http://schemas.microsoft.com/office/drawing/2014/main" id="{A1E67174-A406-46B2-94E3-900D07C4942A}"/>
                  </a:ext>
                </a:extLst>
              </p:cNvPr>
              <p:cNvSpPr/>
              <p:nvPr userDrawn="1"/>
            </p:nvSpPr>
            <p:spPr bwMode="auto">
              <a:xfrm>
                <a:off x="3424" y="3379"/>
                <a:ext cx="2" cy="85"/>
              </a:xfrm>
              <a:custGeom>
                <a:avLst/>
                <a:gdLst>
                  <a:gd name="T0" fmla="*/ 1 w 1"/>
                  <a:gd name="T1" fmla="*/ 0 h 41"/>
                  <a:gd name="T2" fmla="*/ 1 w 1"/>
                  <a:gd name="T3" fmla="*/ 39 h 41"/>
                  <a:gd name="T4" fmla="*/ 0 w 1"/>
                  <a:gd name="T5" fmla="*/ 41 h 41"/>
                  <a:gd name="T6" fmla="*/ 0 w 1"/>
                  <a:gd name="T7" fmla="*/ 1 h 41"/>
                  <a:gd name="T8" fmla="*/ 1 w 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1">
                    <a:moveTo>
                      <a:pt x="1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40"/>
                      <a:pt x="0" y="4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rgbClr val="35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4" name="ïṥļiḋê">
                <a:extLst>
                  <a:ext uri="{FF2B5EF4-FFF2-40B4-BE49-F238E27FC236}">
                    <a16:creationId xmlns:a16="http://schemas.microsoft.com/office/drawing/2014/main" id="{3AB691C6-2277-42B4-8844-BE4F2A606EB9}"/>
                  </a:ext>
                </a:extLst>
              </p:cNvPr>
              <p:cNvSpPr/>
              <p:nvPr userDrawn="1"/>
            </p:nvSpPr>
            <p:spPr bwMode="auto">
              <a:xfrm>
                <a:off x="3420" y="3381"/>
                <a:ext cx="4" cy="88"/>
              </a:xfrm>
              <a:custGeom>
                <a:avLst/>
                <a:gdLst>
                  <a:gd name="T0" fmla="*/ 2 w 2"/>
                  <a:gd name="T1" fmla="*/ 0 h 42"/>
                  <a:gd name="T2" fmla="*/ 2 w 2"/>
                  <a:gd name="T3" fmla="*/ 40 h 42"/>
                  <a:gd name="T4" fmla="*/ 0 w 2"/>
                  <a:gd name="T5" fmla="*/ 42 h 42"/>
                  <a:gd name="T6" fmla="*/ 0 w 2"/>
                  <a:gd name="T7" fmla="*/ 2 h 42"/>
                  <a:gd name="T8" fmla="*/ 2 w 2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2">
                    <a:moveTo>
                      <a:pt x="2" y="0"/>
                    </a:move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1" y="41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2" y="0"/>
                    </a:cubicBezTo>
                  </a:path>
                </a:pathLst>
              </a:custGeom>
              <a:solidFill>
                <a:srgbClr val="37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5" name="íślíḋè">
                <a:extLst>
                  <a:ext uri="{FF2B5EF4-FFF2-40B4-BE49-F238E27FC236}">
                    <a16:creationId xmlns:a16="http://schemas.microsoft.com/office/drawing/2014/main" id="{18C7840A-DE37-44A7-B5D3-748C8DBA482D}"/>
                  </a:ext>
                </a:extLst>
              </p:cNvPr>
              <p:cNvSpPr/>
              <p:nvPr userDrawn="1"/>
            </p:nvSpPr>
            <p:spPr bwMode="auto">
              <a:xfrm>
                <a:off x="3414" y="3386"/>
                <a:ext cx="6" cy="87"/>
              </a:xfrm>
              <a:custGeom>
                <a:avLst/>
                <a:gdLst>
                  <a:gd name="T0" fmla="*/ 3 w 3"/>
                  <a:gd name="T1" fmla="*/ 0 h 42"/>
                  <a:gd name="T2" fmla="*/ 3 w 3"/>
                  <a:gd name="T3" fmla="*/ 40 h 42"/>
                  <a:gd name="T4" fmla="*/ 0 w 3"/>
                  <a:gd name="T5" fmla="*/ 42 h 42"/>
                  <a:gd name="T6" fmla="*/ 0 w 3"/>
                  <a:gd name="T7" fmla="*/ 3 h 42"/>
                  <a:gd name="T8" fmla="*/ 3 w 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2">
                    <a:moveTo>
                      <a:pt x="3" y="0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1" y="41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6" name="ïṣliďè">
                <a:extLst>
                  <a:ext uri="{FF2B5EF4-FFF2-40B4-BE49-F238E27FC236}">
                    <a16:creationId xmlns:a16="http://schemas.microsoft.com/office/drawing/2014/main" id="{D61D84DA-DA0C-4602-83FD-8999E66D917F}"/>
                  </a:ext>
                </a:extLst>
              </p:cNvPr>
              <p:cNvSpPr/>
              <p:nvPr userDrawn="1"/>
            </p:nvSpPr>
            <p:spPr bwMode="auto">
              <a:xfrm>
                <a:off x="3399" y="3392"/>
                <a:ext cx="15" cy="87"/>
              </a:xfrm>
              <a:custGeom>
                <a:avLst/>
                <a:gdLst>
                  <a:gd name="T0" fmla="*/ 7 w 7"/>
                  <a:gd name="T1" fmla="*/ 0 h 42"/>
                  <a:gd name="T2" fmla="*/ 7 w 7"/>
                  <a:gd name="T3" fmla="*/ 39 h 42"/>
                  <a:gd name="T4" fmla="*/ 6 w 7"/>
                  <a:gd name="T5" fmla="*/ 39 h 42"/>
                  <a:gd name="T6" fmla="*/ 0 w 7"/>
                  <a:gd name="T7" fmla="*/ 42 h 42"/>
                  <a:gd name="T8" fmla="*/ 0 w 7"/>
                  <a:gd name="T9" fmla="*/ 3 h 42"/>
                  <a:gd name="T10" fmla="*/ 6 w 7"/>
                  <a:gd name="T11" fmla="*/ 0 h 42"/>
                  <a:gd name="T12" fmla="*/ 7 w 7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2">
                    <a:moveTo>
                      <a:pt x="7" y="0"/>
                    </a:moveTo>
                    <a:cubicBezTo>
                      <a:pt x="7" y="39"/>
                      <a:pt x="7" y="39"/>
                      <a:pt x="7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4" y="40"/>
                      <a:pt x="2" y="41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4" y="1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7" name="ïSļiďé">
                <a:extLst>
                  <a:ext uri="{FF2B5EF4-FFF2-40B4-BE49-F238E27FC236}">
                    <a16:creationId xmlns:a16="http://schemas.microsoft.com/office/drawing/2014/main" id="{C984D52A-3C08-46B5-8681-E3A6BEF39FEA}"/>
                  </a:ext>
                </a:extLst>
              </p:cNvPr>
              <p:cNvSpPr/>
              <p:nvPr userDrawn="1"/>
            </p:nvSpPr>
            <p:spPr bwMode="auto">
              <a:xfrm>
                <a:off x="3389" y="3398"/>
                <a:ext cx="10" cy="83"/>
              </a:xfrm>
              <a:custGeom>
                <a:avLst/>
                <a:gdLst>
                  <a:gd name="T0" fmla="*/ 5 w 5"/>
                  <a:gd name="T1" fmla="*/ 0 h 40"/>
                  <a:gd name="T2" fmla="*/ 5 w 5"/>
                  <a:gd name="T3" fmla="*/ 39 h 40"/>
                  <a:gd name="T4" fmla="*/ 0 w 5"/>
                  <a:gd name="T5" fmla="*/ 40 h 40"/>
                  <a:gd name="T6" fmla="*/ 0 w 5"/>
                  <a:gd name="T7" fmla="*/ 1 h 40"/>
                  <a:gd name="T8" fmla="*/ 5 w 5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0">
                    <a:moveTo>
                      <a:pt x="5" y="0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3" y="40"/>
                      <a:pt x="1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5" y="0"/>
                    </a:cubicBezTo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8" name="ïśļiḓe">
                <a:extLst>
                  <a:ext uri="{FF2B5EF4-FFF2-40B4-BE49-F238E27FC236}">
                    <a16:creationId xmlns:a16="http://schemas.microsoft.com/office/drawing/2014/main" id="{82221E43-6213-4DE1-A18A-AFD8C4C874DF}"/>
                  </a:ext>
                </a:extLst>
              </p:cNvPr>
              <p:cNvSpPr/>
              <p:nvPr userDrawn="1"/>
            </p:nvSpPr>
            <p:spPr bwMode="auto">
              <a:xfrm>
                <a:off x="3380" y="3400"/>
                <a:ext cx="9" cy="83"/>
              </a:xfrm>
              <a:custGeom>
                <a:avLst/>
                <a:gdLst>
                  <a:gd name="T0" fmla="*/ 4 w 4"/>
                  <a:gd name="T1" fmla="*/ 0 h 40"/>
                  <a:gd name="T2" fmla="*/ 4 w 4"/>
                  <a:gd name="T3" fmla="*/ 39 h 40"/>
                  <a:gd name="T4" fmla="*/ 0 w 4"/>
                  <a:gd name="T5" fmla="*/ 40 h 40"/>
                  <a:gd name="T6" fmla="*/ 0 w 4"/>
                  <a:gd name="T7" fmla="*/ 1 h 40"/>
                  <a:gd name="T8" fmla="*/ 4 w 4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0">
                    <a:moveTo>
                      <a:pt x="4" y="0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2" y="40"/>
                      <a:pt x="1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</a:path>
                </a:pathLst>
              </a:custGeom>
              <a:solidFill>
                <a:srgbClr val="37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9" name="i$1iďè">
                <a:extLst>
                  <a:ext uri="{FF2B5EF4-FFF2-40B4-BE49-F238E27FC236}">
                    <a16:creationId xmlns:a16="http://schemas.microsoft.com/office/drawing/2014/main" id="{DA40134C-EDBF-47C3-850C-B796EB2FCB17}"/>
                  </a:ext>
                </a:extLst>
              </p:cNvPr>
              <p:cNvSpPr/>
              <p:nvPr userDrawn="1"/>
            </p:nvSpPr>
            <p:spPr bwMode="auto">
              <a:xfrm>
                <a:off x="3374" y="3402"/>
                <a:ext cx="6" cy="81"/>
              </a:xfrm>
              <a:custGeom>
                <a:avLst/>
                <a:gdLst>
                  <a:gd name="T0" fmla="*/ 3 w 3"/>
                  <a:gd name="T1" fmla="*/ 0 h 39"/>
                  <a:gd name="T2" fmla="*/ 3 w 3"/>
                  <a:gd name="T3" fmla="*/ 39 h 39"/>
                  <a:gd name="T4" fmla="*/ 0 w 3"/>
                  <a:gd name="T5" fmla="*/ 39 h 39"/>
                  <a:gd name="T6" fmla="*/ 0 w 3"/>
                  <a:gd name="T7" fmla="*/ 0 h 39"/>
                  <a:gd name="T8" fmla="*/ 3 w 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9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35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0" name="îş1íḋê">
                <a:extLst>
                  <a:ext uri="{FF2B5EF4-FFF2-40B4-BE49-F238E27FC236}">
                    <a16:creationId xmlns:a16="http://schemas.microsoft.com/office/drawing/2014/main" id="{F05282C4-FEA0-486A-807E-20A9AC3F5868}"/>
                  </a:ext>
                </a:extLst>
              </p:cNvPr>
              <p:cNvSpPr/>
              <p:nvPr userDrawn="1"/>
            </p:nvSpPr>
            <p:spPr bwMode="auto">
              <a:xfrm>
                <a:off x="3368" y="3402"/>
                <a:ext cx="6" cy="81"/>
              </a:xfrm>
              <a:custGeom>
                <a:avLst/>
                <a:gdLst>
                  <a:gd name="T0" fmla="*/ 3 w 3"/>
                  <a:gd name="T1" fmla="*/ 0 h 39"/>
                  <a:gd name="T2" fmla="*/ 3 w 3"/>
                  <a:gd name="T3" fmla="*/ 39 h 39"/>
                  <a:gd name="T4" fmla="*/ 0 w 3"/>
                  <a:gd name="T5" fmla="*/ 39 h 39"/>
                  <a:gd name="T6" fmla="*/ 0 w 3"/>
                  <a:gd name="T7" fmla="*/ 0 h 39"/>
                  <a:gd name="T8" fmla="*/ 3 w 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9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1" name="ï$ḷîḑé">
                <a:extLst>
                  <a:ext uri="{FF2B5EF4-FFF2-40B4-BE49-F238E27FC236}">
                    <a16:creationId xmlns:a16="http://schemas.microsoft.com/office/drawing/2014/main" id="{85FACCC2-30F1-4C2D-9A08-7B7F1155EB00}"/>
                  </a:ext>
                </a:extLst>
              </p:cNvPr>
              <p:cNvSpPr/>
              <p:nvPr userDrawn="1"/>
            </p:nvSpPr>
            <p:spPr bwMode="auto">
              <a:xfrm>
                <a:off x="3362" y="3402"/>
                <a:ext cx="6" cy="81"/>
              </a:xfrm>
              <a:custGeom>
                <a:avLst/>
                <a:gdLst>
                  <a:gd name="T0" fmla="*/ 3 w 3"/>
                  <a:gd name="T1" fmla="*/ 0 h 39"/>
                  <a:gd name="T2" fmla="*/ 3 w 3"/>
                  <a:gd name="T3" fmla="*/ 39 h 39"/>
                  <a:gd name="T4" fmla="*/ 0 w 3"/>
                  <a:gd name="T5" fmla="*/ 39 h 39"/>
                  <a:gd name="T6" fmla="*/ 0 w 3"/>
                  <a:gd name="T7" fmla="*/ 0 h 39"/>
                  <a:gd name="T8" fmla="*/ 3 w 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9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2" name="ïṣļîdê">
                <a:extLst>
                  <a:ext uri="{FF2B5EF4-FFF2-40B4-BE49-F238E27FC236}">
                    <a16:creationId xmlns:a16="http://schemas.microsoft.com/office/drawing/2014/main" id="{190F5D04-2F9D-401F-8413-9BE5E359E99B}"/>
                  </a:ext>
                </a:extLst>
              </p:cNvPr>
              <p:cNvSpPr/>
              <p:nvPr userDrawn="1"/>
            </p:nvSpPr>
            <p:spPr bwMode="auto">
              <a:xfrm>
                <a:off x="3355" y="3402"/>
                <a:ext cx="7" cy="81"/>
              </a:xfrm>
              <a:custGeom>
                <a:avLst/>
                <a:gdLst>
                  <a:gd name="T0" fmla="*/ 3 w 3"/>
                  <a:gd name="T1" fmla="*/ 0 h 39"/>
                  <a:gd name="T2" fmla="*/ 3 w 3"/>
                  <a:gd name="T3" fmla="*/ 39 h 39"/>
                  <a:gd name="T4" fmla="*/ 0 w 3"/>
                  <a:gd name="T5" fmla="*/ 39 h 39"/>
                  <a:gd name="T6" fmla="*/ 1 w 3"/>
                  <a:gd name="T7" fmla="*/ 0 h 39"/>
                  <a:gd name="T8" fmla="*/ 3 w 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9">
                    <a:moveTo>
                      <a:pt x="3" y="0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1" y="39"/>
                      <a:pt x="0" y="3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3" name="iṣḷïḋê">
                <a:extLst>
                  <a:ext uri="{FF2B5EF4-FFF2-40B4-BE49-F238E27FC236}">
                    <a16:creationId xmlns:a16="http://schemas.microsoft.com/office/drawing/2014/main" id="{6CBB481C-41A1-4A10-9D06-A8D0B8513263}"/>
                  </a:ext>
                </a:extLst>
              </p:cNvPr>
              <p:cNvSpPr/>
              <p:nvPr userDrawn="1"/>
            </p:nvSpPr>
            <p:spPr bwMode="auto">
              <a:xfrm>
                <a:off x="3351" y="3400"/>
                <a:ext cx="7" cy="83"/>
              </a:xfrm>
              <a:custGeom>
                <a:avLst/>
                <a:gdLst>
                  <a:gd name="T0" fmla="*/ 3 w 3"/>
                  <a:gd name="T1" fmla="*/ 1 h 40"/>
                  <a:gd name="T2" fmla="*/ 2 w 3"/>
                  <a:gd name="T3" fmla="*/ 40 h 40"/>
                  <a:gd name="T4" fmla="*/ 0 w 3"/>
                  <a:gd name="T5" fmla="*/ 39 h 40"/>
                  <a:gd name="T6" fmla="*/ 0 w 3"/>
                  <a:gd name="T7" fmla="*/ 0 h 40"/>
                  <a:gd name="T8" fmla="*/ 3 w 3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3" y="1"/>
                    </a:move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1"/>
                    </a:cubicBezTo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4" name="ísļiḋe">
                <a:extLst>
                  <a:ext uri="{FF2B5EF4-FFF2-40B4-BE49-F238E27FC236}">
                    <a16:creationId xmlns:a16="http://schemas.microsoft.com/office/drawing/2014/main" id="{731E4155-B0CE-4396-81F4-91139459736C}"/>
                  </a:ext>
                </a:extLst>
              </p:cNvPr>
              <p:cNvSpPr/>
              <p:nvPr userDrawn="1"/>
            </p:nvSpPr>
            <p:spPr bwMode="auto">
              <a:xfrm>
                <a:off x="3345" y="3398"/>
                <a:ext cx="6" cy="83"/>
              </a:xfrm>
              <a:custGeom>
                <a:avLst/>
                <a:gdLst>
                  <a:gd name="T0" fmla="*/ 3 w 3"/>
                  <a:gd name="T1" fmla="*/ 1 h 40"/>
                  <a:gd name="T2" fmla="*/ 3 w 3"/>
                  <a:gd name="T3" fmla="*/ 40 h 40"/>
                  <a:gd name="T4" fmla="*/ 0 w 3"/>
                  <a:gd name="T5" fmla="*/ 39 h 40"/>
                  <a:gd name="T6" fmla="*/ 0 w 3"/>
                  <a:gd name="T7" fmla="*/ 0 h 40"/>
                  <a:gd name="T8" fmla="*/ 3 w 3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3" y="1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1" y="40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</a:path>
                </a:pathLst>
              </a:custGeom>
              <a:solidFill>
                <a:srgbClr val="2D2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5" name="íṣḷïḍê">
                <a:extLst>
                  <a:ext uri="{FF2B5EF4-FFF2-40B4-BE49-F238E27FC236}">
                    <a16:creationId xmlns:a16="http://schemas.microsoft.com/office/drawing/2014/main" id="{D29B073D-3A71-4601-A0A3-5363B4C8D13A}"/>
                  </a:ext>
                </a:extLst>
              </p:cNvPr>
              <p:cNvSpPr/>
              <p:nvPr userDrawn="1"/>
            </p:nvSpPr>
            <p:spPr bwMode="auto">
              <a:xfrm>
                <a:off x="3337" y="3396"/>
                <a:ext cx="8" cy="83"/>
              </a:xfrm>
              <a:custGeom>
                <a:avLst/>
                <a:gdLst>
                  <a:gd name="T0" fmla="*/ 4 w 4"/>
                  <a:gd name="T1" fmla="*/ 1 h 40"/>
                  <a:gd name="T2" fmla="*/ 4 w 4"/>
                  <a:gd name="T3" fmla="*/ 40 h 40"/>
                  <a:gd name="T4" fmla="*/ 0 w 4"/>
                  <a:gd name="T5" fmla="*/ 39 h 40"/>
                  <a:gd name="T6" fmla="*/ 0 w 4"/>
                  <a:gd name="T7" fmla="*/ 0 h 40"/>
                  <a:gd name="T8" fmla="*/ 4 w 4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0">
                    <a:moveTo>
                      <a:pt x="4" y="1"/>
                    </a:move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1" y="40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1"/>
                      <a:pt x="4" y="1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6" name="íṥḻîdé">
                <a:extLst>
                  <a:ext uri="{FF2B5EF4-FFF2-40B4-BE49-F238E27FC236}">
                    <a16:creationId xmlns:a16="http://schemas.microsoft.com/office/drawing/2014/main" id="{014745EA-2A56-4748-97CD-487DAB5179FB}"/>
                  </a:ext>
                </a:extLst>
              </p:cNvPr>
              <p:cNvSpPr/>
              <p:nvPr userDrawn="1"/>
            </p:nvSpPr>
            <p:spPr bwMode="auto">
              <a:xfrm>
                <a:off x="3312" y="3369"/>
                <a:ext cx="25" cy="108"/>
              </a:xfrm>
              <a:custGeom>
                <a:avLst/>
                <a:gdLst>
                  <a:gd name="T0" fmla="*/ 12 w 12"/>
                  <a:gd name="T1" fmla="*/ 13 h 52"/>
                  <a:gd name="T2" fmla="*/ 12 w 12"/>
                  <a:gd name="T3" fmla="*/ 52 h 52"/>
                  <a:gd name="T4" fmla="*/ 8 w 12"/>
                  <a:gd name="T5" fmla="*/ 50 h 52"/>
                  <a:gd name="T6" fmla="*/ 0 w 12"/>
                  <a:gd name="T7" fmla="*/ 39 h 52"/>
                  <a:gd name="T8" fmla="*/ 0 w 12"/>
                  <a:gd name="T9" fmla="*/ 0 h 52"/>
                  <a:gd name="T10" fmla="*/ 8 w 12"/>
                  <a:gd name="T11" fmla="*/ 11 h 52"/>
                  <a:gd name="T12" fmla="*/ 12 w 12"/>
                  <a:gd name="T13" fmla="*/ 1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2">
                    <a:moveTo>
                      <a:pt x="12" y="13"/>
                    </a:moveTo>
                    <a:cubicBezTo>
                      <a:pt x="12" y="52"/>
                      <a:pt x="12" y="52"/>
                      <a:pt x="12" y="52"/>
                    </a:cubicBezTo>
                    <a:cubicBezTo>
                      <a:pt x="11" y="52"/>
                      <a:pt x="9" y="51"/>
                      <a:pt x="8" y="50"/>
                    </a:cubicBezTo>
                    <a:cubicBezTo>
                      <a:pt x="3" y="47"/>
                      <a:pt x="0" y="43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3" y="8"/>
                      <a:pt x="8" y="11"/>
                    </a:cubicBezTo>
                    <a:cubicBezTo>
                      <a:pt x="9" y="12"/>
                      <a:pt x="11" y="13"/>
                      <a:pt x="12" y="13"/>
                    </a:cubicBezTo>
                  </a:path>
                </a:pathLst>
              </a:cu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7" name="ïSḷïḍe">
                <a:extLst>
                  <a:ext uri="{FF2B5EF4-FFF2-40B4-BE49-F238E27FC236}">
                    <a16:creationId xmlns:a16="http://schemas.microsoft.com/office/drawing/2014/main" id="{B6279C0D-7D9C-4DD5-80E5-50A02119288C}"/>
                  </a:ext>
                </a:extLst>
              </p:cNvPr>
              <p:cNvSpPr/>
              <p:nvPr userDrawn="1"/>
            </p:nvSpPr>
            <p:spPr bwMode="auto">
              <a:xfrm>
                <a:off x="3867" y="2819"/>
                <a:ext cx="1293" cy="830"/>
              </a:xfrm>
              <a:custGeom>
                <a:avLst/>
                <a:gdLst>
                  <a:gd name="T0" fmla="*/ 1293 w 1293"/>
                  <a:gd name="T1" fmla="*/ 0 h 830"/>
                  <a:gd name="T2" fmla="*/ 1293 w 1293"/>
                  <a:gd name="T3" fmla="*/ 81 h 830"/>
                  <a:gd name="T4" fmla="*/ 0 w 1293"/>
                  <a:gd name="T5" fmla="*/ 830 h 830"/>
                  <a:gd name="T6" fmla="*/ 0 w 1293"/>
                  <a:gd name="T7" fmla="*/ 749 h 830"/>
                  <a:gd name="T8" fmla="*/ 1293 w 1293"/>
                  <a:gd name="T9" fmla="*/ 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3" h="830">
                    <a:moveTo>
                      <a:pt x="1293" y="0"/>
                    </a:moveTo>
                    <a:lnTo>
                      <a:pt x="1293" y="81"/>
                    </a:lnTo>
                    <a:lnTo>
                      <a:pt x="0" y="830"/>
                    </a:lnTo>
                    <a:lnTo>
                      <a:pt x="0" y="749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rgbClr val="A7C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8" name="íṥ1ide">
                <a:extLst>
                  <a:ext uri="{FF2B5EF4-FFF2-40B4-BE49-F238E27FC236}">
                    <a16:creationId xmlns:a16="http://schemas.microsoft.com/office/drawing/2014/main" id="{FC289FE3-AC70-4A90-ADC7-42F77055529E}"/>
                  </a:ext>
                </a:extLst>
              </p:cNvPr>
              <p:cNvSpPr/>
              <p:nvPr userDrawn="1"/>
            </p:nvSpPr>
            <p:spPr bwMode="auto">
              <a:xfrm>
                <a:off x="3867" y="2819"/>
                <a:ext cx="1293" cy="830"/>
              </a:xfrm>
              <a:custGeom>
                <a:avLst/>
                <a:gdLst>
                  <a:gd name="T0" fmla="*/ 1293 w 1293"/>
                  <a:gd name="T1" fmla="*/ 0 h 830"/>
                  <a:gd name="T2" fmla="*/ 1293 w 1293"/>
                  <a:gd name="T3" fmla="*/ 81 h 830"/>
                  <a:gd name="T4" fmla="*/ 0 w 1293"/>
                  <a:gd name="T5" fmla="*/ 830 h 830"/>
                  <a:gd name="T6" fmla="*/ 0 w 1293"/>
                  <a:gd name="T7" fmla="*/ 749 h 830"/>
                  <a:gd name="T8" fmla="*/ 1293 w 1293"/>
                  <a:gd name="T9" fmla="*/ 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3" h="830">
                    <a:moveTo>
                      <a:pt x="1293" y="0"/>
                    </a:moveTo>
                    <a:lnTo>
                      <a:pt x="1293" y="81"/>
                    </a:lnTo>
                    <a:lnTo>
                      <a:pt x="0" y="830"/>
                    </a:lnTo>
                    <a:lnTo>
                      <a:pt x="0" y="749"/>
                    </a:lnTo>
                    <a:lnTo>
                      <a:pt x="129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9" name="îŝļide">
                <a:extLst>
                  <a:ext uri="{FF2B5EF4-FFF2-40B4-BE49-F238E27FC236}">
                    <a16:creationId xmlns:a16="http://schemas.microsoft.com/office/drawing/2014/main" id="{01B32832-FFFD-45D3-87AD-25F6FF5652E0}"/>
                  </a:ext>
                </a:extLst>
              </p:cNvPr>
              <p:cNvSpPr/>
              <p:nvPr userDrawn="1"/>
            </p:nvSpPr>
            <p:spPr bwMode="auto">
              <a:xfrm>
                <a:off x="3863" y="3568"/>
                <a:ext cx="4" cy="83"/>
              </a:xfrm>
              <a:custGeom>
                <a:avLst/>
                <a:gdLst>
                  <a:gd name="T0" fmla="*/ 2 w 2"/>
                  <a:gd name="T1" fmla="*/ 0 h 40"/>
                  <a:gd name="T2" fmla="*/ 2 w 2"/>
                  <a:gd name="T3" fmla="*/ 39 h 40"/>
                  <a:gd name="T4" fmla="*/ 0 w 2"/>
                  <a:gd name="T5" fmla="*/ 40 h 40"/>
                  <a:gd name="T6" fmla="*/ 0 w 2"/>
                  <a:gd name="T7" fmla="*/ 1 h 40"/>
                  <a:gd name="T8" fmla="*/ 2 w 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0">
                    <a:moveTo>
                      <a:pt x="2" y="0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1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</a:path>
                </a:pathLst>
              </a:custGeom>
              <a:solidFill>
                <a:srgbClr val="9CB8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0" name="íṧ1ïḋê">
                <a:extLst>
                  <a:ext uri="{FF2B5EF4-FFF2-40B4-BE49-F238E27FC236}">
                    <a16:creationId xmlns:a16="http://schemas.microsoft.com/office/drawing/2014/main" id="{4479A8F0-37F0-43C6-9993-CD231E82DC0C}"/>
                  </a:ext>
                </a:extLst>
              </p:cNvPr>
              <p:cNvSpPr/>
              <p:nvPr userDrawn="1"/>
            </p:nvSpPr>
            <p:spPr bwMode="auto">
              <a:xfrm>
                <a:off x="3859" y="3570"/>
                <a:ext cx="4" cy="83"/>
              </a:xfrm>
              <a:custGeom>
                <a:avLst/>
                <a:gdLst>
                  <a:gd name="T0" fmla="*/ 2 w 2"/>
                  <a:gd name="T1" fmla="*/ 0 h 40"/>
                  <a:gd name="T2" fmla="*/ 2 w 2"/>
                  <a:gd name="T3" fmla="*/ 39 h 40"/>
                  <a:gd name="T4" fmla="*/ 0 w 2"/>
                  <a:gd name="T5" fmla="*/ 40 h 40"/>
                  <a:gd name="T6" fmla="*/ 0 w 2"/>
                  <a:gd name="T7" fmla="*/ 1 h 40"/>
                  <a:gd name="T8" fmla="*/ 2 w 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0">
                    <a:moveTo>
                      <a:pt x="2" y="0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1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2" y="0"/>
                    </a:cubicBezTo>
                  </a:path>
                </a:pathLst>
              </a:custGeom>
              <a:solidFill>
                <a:srgbClr val="98B3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1" name="ïšlîḋé">
                <a:extLst>
                  <a:ext uri="{FF2B5EF4-FFF2-40B4-BE49-F238E27FC236}">
                    <a16:creationId xmlns:a16="http://schemas.microsoft.com/office/drawing/2014/main" id="{A67FE1AB-A7D5-454F-BB38-7B4E0F22DE60}"/>
                  </a:ext>
                </a:extLst>
              </p:cNvPr>
              <p:cNvSpPr/>
              <p:nvPr userDrawn="1"/>
            </p:nvSpPr>
            <p:spPr bwMode="auto">
              <a:xfrm>
                <a:off x="3857" y="3572"/>
                <a:ext cx="2" cy="81"/>
              </a:xfrm>
              <a:custGeom>
                <a:avLst/>
                <a:gdLst>
                  <a:gd name="T0" fmla="*/ 1 w 1"/>
                  <a:gd name="T1" fmla="*/ 0 h 39"/>
                  <a:gd name="T2" fmla="*/ 1 w 1"/>
                  <a:gd name="T3" fmla="*/ 39 h 39"/>
                  <a:gd name="T4" fmla="*/ 0 w 1"/>
                  <a:gd name="T5" fmla="*/ 39 h 39"/>
                  <a:gd name="T6" fmla="*/ 0 w 1"/>
                  <a:gd name="T7" fmla="*/ 0 h 39"/>
                  <a:gd name="T8" fmla="*/ 1 w 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9">
                    <a:moveTo>
                      <a:pt x="1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4A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2" name="iṥļidè">
                <a:extLst>
                  <a:ext uri="{FF2B5EF4-FFF2-40B4-BE49-F238E27FC236}">
                    <a16:creationId xmlns:a16="http://schemas.microsoft.com/office/drawing/2014/main" id="{54A2F813-A850-4822-B7CE-249CE2D70D32}"/>
                  </a:ext>
                </a:extLst>
              </p:cNvPr>
              <p:cNvSpPr/>
              <p:nvPr userDrawn="1"/>
            </p:nvSpPr>
            <p:spPr bwMode="auto">
              <a:xfrm>
                <a:off x="3854" y="3572"/>
                <a:ext cx="3" cy="81"/>
              </a:xfrm>
              <a:custGeom>
                <a:avLst/>
                <a:gdLst>
                  <a:gd name="T0" fmla="*/ 1 w 1"/>
                  <a:gd name="T1" fmla="*/ 0 h 39"/>
                  <a:gd name="T2" fmla="*/ 1 w 1"/>
                  <a:gd name="T3" fmla="*/ 39 h 39"/>
                  <a:gd name="T4" fmla="*/ 0 w 1"/>
                  <a:gd name="T5" fmla="*/ 39 h 39"/>
                  <a:gd name="T6" fmla="*/ 0 w 1"/>
                  <a:gd name="T7" fmla="*/ 0 h 39"/>
                  <a:gd name="T8" fmla="*/ 1 w 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9">
                    <a:moveTo>
                      <a:pt x="1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8F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3" name="íṩḷíďé">
                <a:extLst>
                  <a:ext uri="{FF2B5EF4-FFF2-40B4-BE49-F238E27FC236}">
                    <a16:creationId xmlns:a16="http://schemas.microsoft.com/office/drawing/2014/main" id="{95281582-745B-4A8C-BBB8-140231C1F8CE}"/>
                  </a:ext>
                </a:extLst>
              </p:cNvPr>
              <p:cNvSpPr/>
              <p:nvPr userDrawn="1"/>
            </p:nvSpPr>
            <p:spPr bwMode="auto">
              <a:xfrm>
                <a:off x="3852" y="3572"/>
                <a:ext cx="2" cy="81"/>
              </a:xfrm>
              <a:prstGeom prst="rect">
                <a:avLst/>
              </a:prstGeom>
              <a:solidFill>
                <a:srgbClr val="8BA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4" name="ïśľîḋé">
                <a:extLst>
                  <a:ext uri="{FF2B5EF4-FFF2-40B4-BE49-F238E27FC236}">
                    <a16:creationId xmlns:a16="http://schemas.microsoft.com/office/drawing/2014/main" id="{5151BD18-2910-48C8-A116-96B784E5F859}"/>
                  </a:ext>
                </a:extLst>
              </p:cNvPr>
              <p:cNvSpPr/>
              <p:nvPr userDrawn="1"/>
            </p:nvSpPr>
            <p:spPr bwMode="auto">
              <a:xfrm>
                <a:off x="3852" y="3572"/>
                <a:ext cx="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5" name="í$ľïdè">
                <a:extLst>
                  <a:ext uri="{FF2B5EF4-FFF2-40B4-BE49-F238E27FC236}">
                    <a16:creationId xmlns:a16="http://schemas.microsoft.com/office/drawing/2014/main" id="{F517F0F2-813B-4F55-9D63-2DB2797663A2}"/>
                  </a:ext>
                </a:extLst>
              </p:cNvPr>
              <p:cNvSpPr/>
              <p:nvPr userDrawn="1"/>
            </p:nvSpPr>
            <p:spPr bwMode="auto">
              <a:xfrm>
                <a:off x="3850" y="3572"/>
                <a:ext cx="2" cy="81"/>
              </a:xfrm>
              <a:prstGeom prst="rect">
                <a:avLst/>
              </a:prstGeom>
              <a:solidFill>
                <a:srgbClr val="879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6" name="îsḷïdé">
                <a:extLst>
                  <a:ext uri="{FF2B5EF4-FFF2-40B4-BE49-F238E27FC236}">
                    <a16:creationId xmlns:a16="http://schemas.microsoft.com/office/drawing/2014/main" id="{7B5E8723-6789-41E7-B4B8-76A21267D845}"/>
                  </a:ext>
                </a:extLst>
              </p:cNvPr>
              <p:cNvSpPr/>
              <p:nvPr userDrawn="1"/>
            </p:nvSpPr>
            <p:spPr bwMode="auto">
              <a:xfrm>
                <a:off x="3850" y="3572"/>
                <a:ext cx="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7" name="ïŝľîdé">
                <a:extLst>
                  <a:ext uri="{FF2B5EF4-FFF2-40B4-BE49-F238E27FC236}">
                    <a16:creationId xmlns:a16="http://schemas.microsoft.com/office/drawing/2014/main" id="{E17C54BF-7364-4064-A1BF-E26B0019DDFD}"/>
                  </a:ext>
                </a:extLst>
              </p:cNvPr>
              <p:cNvSpPr/>
              <p:nvPr userDrawn="1"/>
            </p:nvSpPr>
            <p:spPr bwMode="auto">
              <a:xfrm>
                <a:off x="3848" y="3572"/>
                <a:ext cx="2" cy="81"/>
              </a:xfrm>
              <a:prstGeom prst="rect">
                <a:avLst/>
              </a:prstGeom>
              <a:solidFill>
                <a:srgbClr val="8299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8" name="îṣļíḓé">
                <a:extLst>
                  <a:ext uri="{FF2B5EF4-FFF2-40B4-BE49-F238E27FC236}">
                    <a16:creationId xmlns:a16="http://schemas.microsoft.com/office/drawing/2014/main" id="{F08EA6F0-0DA8-4421-A084-BE32E1E942BF}"/>
                  </a:ext>
                </a:extLst>
              </p:cNvPr>
              <p:cNvSpPr/>
              <p:nvPr userDrawn="1"/>
            </p:nvSpPr>
            <p:spPr bwMode="auto">
              <a:xfrm>
                <a:off x="3848" y="3572"/>
                <a:ext cx="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9" name="íşḻíḓe">
                <a:extLst>
                  <a:ext uri="{FF2B5EF4-FFF2-40B4-BE49-F238E27FC236}">
                    <a16:creationId xmlns:a16="http://schemas.microsoft.com/office/drawing/2014/main" id="{2EFD6F17-3FE9-489B-A81F-B5075EE365D5}"/>
                  </a:ext>
                </a:extLst>
              </p:cNvPr>
              <p:cNvSpPr/>
              <p:nvPr userDrawn="1"/>
            </p:nvSpPr>
            <p:spPr bwMode="auto">
              <a:xfrm>
                <a:off x="3846" y="3572"/>
                <a:ext cx="2" cy="81"/>
              </a:xfrm>
              <a:prstGeom prst="rect">
                <a:avLst/>
              </a:prstGeom>
              <a:solidFill>
                <a:srgbClr val="7E94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0" name="í$ļîḋê">
                <a:extLst>
                  <a:ext uri="{FF2B5EF4-FFF2-40B4-BE49-F238E27FC236}">
                    <a16:creationId xmlns:a16="http://schemas.microsoft.com/office/drawing/2014/main" id="{0E6E3936-2710-41C4-AB30-B9CF3F2DC8B2}"/>
                  </a:ext>
                </a:extLst>
              </p:cNvPr>
              <p:cNvSpPr/>
              <p:nvPr userDrawn="1"/>
            </p:nvSpPr>
            <p:spPr bwMode="auto">
              <a:xfrm>
                <a:off x="3846" y="3572"/>
                <a:ext cx="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1" name="iśľiḋê">
                <a:extLst>
                  <a:ext uri="{FF2B5EF4-FFF2-40B4-BE49-F238E27FC236}">
                    <a16:creationId xmlns:a16="http://schemas.microsoft.com/office/drawing/2014/main" id="{C935282C-B180-4D62-871D-36D81D015C90}"/>
                  </a:ext>
                </a:extLst>
              </p:cNvPr>
              <p:cNvSpPr/>
              <p:nvPr userDrawn="1"/>
            </p:nvSpPr>
            <p:spPr bwMode="auto">
              <a:xfrm>
                <a:off x="3844" y="3570"/>
                <a:ext cx="2" cy="83"/>
              </a:xfrm>
              <a:custGeom>
                <a:avLst/>
                <a:gdLst>
                  <a:gd name="T0" fmla="*/ 2 w 2"/>
                  <a:gd name="T1" fmla="*/ 2 h 83"/>
                  <a:gd name="T2" fmla="*/ 2 w 2"/>
                  <a:gd name="T3" fmla="*/ 83 h 83"/>
                  <a:gd name="T4" fmla="*/ 0 w 2"/>
                  <a:gd name="T5" fmla="*/ 81 h 83"/>
                  <a:gd name="T6" fmla="*/ 0 w 2"/>
                  <a:gd name="T7" fmla="*/ 0 h 83"/>
                  <a:gd name="T8" fmla="*/ 2 w 2"/>
                  <a:gd name="T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2"/>
                    </a:moveTo>
                    <a:lnTo>
                      <a:pt x="2" y="83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A8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2" name="îṡliḑe">
                <a:extLst>
                  <a:ext uri="{FF2B5EF4-FFF2-40B4-BE49-F238E27FC236}">
                    <a16:creationId xmlns:a16="http://schemas.microsoft.com/office/drawing/2014/main" id="{94F6C476-C733-44FB-8BC8-8F6276464BBC}"/>
                  </a:ext>
                </a:extLst>
              </p:cNvPr>
              <p:cNvSpPr/>
              <p:nvPr userDrawn="1"/>
            </p:nvSpPr>
            <p:spPr bwMode="auto">
              <a:xfrm>
                <a:off x="3844" y="3570"/>
                <a:ext cx="2" cy="83"/>
              </a:xfrm>
              <a:custGeom>
                <a:avLst/>
                <a:gdLst>
                  <a:gd name="T0" fmla="*/ 2 w 2"/>
                  <a:gd name="T1" fmla="*/ 2 h 83"/>
                  <a:gd name="T2" fmla="*/ 2 w 2"/>
                  <a:gd name="T3" fmla="*/ 83 h 83"/>
                  <a:gd name="T4" fmla="*/ 0 w 2"/>
                  <a:gd name="T5" fmla="*/ 81 h 83"/>
                  <a:gd name="T6" fmla="*/ 0 w 2"/>
                  <a:gd name="T7" fmla="*/ 0 h 83"/>
                  <a:gd name="T8" fmla="*/ 2 w 2"/>
                  <a:gd name="T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3">
                    <a:moveTo>
                      <a:pt x="2" y="2"/>
                    </a:moveTo>
                    <a:lnTo>
                      <a:pt x="2" y="83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2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3" name="íṡlïďé">
                <a:extLst>
                  <a:ext uri="{FF2B5EF4-FFF2-40B4-BE49-F238E27FC236}">
                    <a16:creationId xmlns:a16="http://schemas.microsoft.com/office/drawing/2014/main" id="{00D33A39-9969-4DF6-97DB-D5EAE809AD94}"/>
                  </a:ext>
                </a:extLst>
              </p:cNvPr>
              <p:cNvSpPr/>
              <p:nvPr userDrawn="1"/>
            </p:nvSpPr>
            <p:spPr bwMode="auto">
              <a:xfrm>
                <a:off x="3842" y="3570"/>
                <a:ext cx="2" cy="81"/>
              </a:xfrm>
              <a:custGeom>
                <a:avLst/>
                <a:gdLst>
                  <a:gd name="T0" fmla="*/ 1 w 1"/>
                  <a:gd name="T1" fmla="*/ 0 h 39"/>
                  <a:gd name="T2" fmla="*/ 1 w 1"/>
                  <a:gd name="T3" fmla="*/ 39 h 39"/>
                  <a:gd name="T4" fmla="*/ 0 w 1"/>
                  <a:gd name="T5" fmla="*/ 39 h 39"/>
                  <a:gd name="T6" fmla="*/ 0 w 1"/>
                  <a:gd name="T7" fmla="*/ 0 h 39"/>
                  <a:gd name="T8" fmla="*/ 1 w 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9">
                    <a:moveTo>
                      <a:pt x="1" y="0"/>
                    </a:move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758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4" name="işľïḍe">
                <a:extLst>
                  <a:ext uri="{FF2B5EF4-FFF2-40B4-BE49-F238E27FC236}">
                    <a16:creationId xmlns:a16="http://schemas.microsoft.com/office/drawing/2014/main" id="{781AAAD4-CBF8-4090-A311-F2E44FD9A047}"/>
                  </a:ext>
                </a:extLst>
              </p:cNvPr>
              <p:cNvSpPr/>
              <p:nvPr userDrawn="1"/>
            </p:nvSpPr>
            <p:spPr bwMode="auto">
              <a:xfrm>
                <a:off x="3838" y="3568"/>
                <a:ext cx="4" cy="83"/>
              </a:xfrm>
              <a:custGeom>
                <a:avLst/>
                <a:gdLst>
                  <a:gd name="T0" fmla="*/ 2 w 2"/>
                  <a:gd name="T1" fmla="*/ 1 h 40"/>
                  <a:gd name="T2" fmla="*/ 2 w 2"/>
                  <a:gd name="T3" fmla="*/ 40 h 40"/>
                  <a:gd name="T4" fmla="*/ 0 w 2"/>
                  <a:gd name="T5" fmla="*/ 39 h 40"/>
                  <a:gd name="T6" fmla="*/ 0 w 2"/>
                  <a:gd name="T7" fmla="*/ 0 h 40"/>
                  <a:gd name="T8" fmla="*/ 2 w 2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0">
                    <a:moveTo>
                      <a:pt x="2" y="1"/>
                    </a:move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1" y="40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</a:path>
                </a:pathLst>
              </a:custGeom>
              <a:solidFill>
                <a:srgbClr val="7185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5" name="íśľîḍê">
                <a:extLst>
                  <a:ext uri="{FF2B5EF4-FFF2-40B4-BE49-F238E27FC236}">
                    <a16:creationId xmlns:a16="http://schemas.microsoft.com/office/drawing/2014/main" id="{4778D58C-7856-4D1D-8447-3AA0566585A1}"/>
                  </a:ext>
                </a:extLst>
              </p:cNvPr>
              <p:cNvSpPr/>
              <p:nvPr userDrawn="1"/>
            </p:nvSpPr>
            <p:spPr bwMode="auto">
              <a:xfrm>
                <a:off x="2894" y="2252"/>
                <a:ext cx="2410" cy="1395"/>
              </a:xfrm>
              <a:custGeom>
                <a:avLst/>
                <a:gdLst>
                  <a:gd name="T0" fmla="*/ 1140 w 1159"/>
                  <a:gd name="T1" fmla="*/ 224 h 672"/>
                  <a:gd name="T2" fmla="*/ 1140 w 1159"/>
                  <a:gd name="T3" fmla="*/ 264 h 672"/>
                  <a:gd name="T4" fmla="*/ 456 w 1159"/>
                  <a:gd name="T5" fmla="*/ 661 h 672"/>
                  <a:gd name="T6" fmla="*/ 388 w 1159"/>
                  <a:gd name="T7" fmla="*/ 661 h 672"/>
                  <a:gd name="T8" fmla="*/ 19 w 1159"/>
                  <a:gd name="T9" fmla="*/ 448 h 672"/>
                  <a:gd name="T10" fmla="*/ 19 w 1159"/>
                  <a:gd name="T11" fmla="*/ 409 h 672"/>
                  <a:gd name="T12" fmla="*/ 703 w 1159"/>
                  <a:gd name="T13" fmla="*/ 11 h 672"/>
                  <a:gd name="T14" fmla="*/ 771 w 1159"/>
                  <a:gd name="T15" fmla="*/ 11 h 672"/>
                  <a:gd name="T16" fmla="*/ 1140 w 1159"/>
                  <a:gd name="T17" fmla="*/ 224 h 672"/>
                  <a:gd name="T18" fmla="*/ 468 w 1159"/>
                  <a:gd name="T19" fmla="*/ 634 h 672"/>
                  <a:gd name="T20" fmla="*/ 1090 w 1159"/>
                  <a:gd name="T21" fmla="*/ 273 h 672"/>
                  <a:gd name="T22" fmla="*/ 1090 w 1159"/>
                  <a:gd name="T23" fmla="*/ 265 h 672"/>
                  <a:gd name="T24" fmla="*/ 697 w 1159"/>
                  <a:gd name="T25" fmla="*/ 38 h 672"/>
                  <a:gd name="T26" fmla="*/ 683 w 1159"/>
                  <a:gd name="T27" fmla="*/ 38 h 672"/>
                  <a:gd name="T28" fmla="*/ 62 w 1159"/>
                  <a:gd name="T29" fmla="*/ 399 h 672"/>
                  <a:gd name="T30" fmla="*/ 62 w 1159"/>
                  <a:gd name="T31" fmla="*/ 407 h 672"/>
                  <a:gd name="T32" fmla="*/ 454 w 1159"/>
                  <a:gd name="T33" fmla="*/ 634 h 672"/>
                  <a:gd name="T34" fmla="*/ 468 w 1159"/>
                  <a:gd name="T35" fmla="*/ 634 h 672"/>
                  <a:gd name="T36" fmla="*/ 209 w 1159"/>
                  <a:gd name="T37" fmla="*/ 549 h 672"/>
                  <a:gd name="T38" fmla="*/ 249 w 1159"/>
                  <a:gd name="T39" fmla="*/ 549 h 672"/>
                  <a:gd name="T40" fmla="*/ 249 w 1159"/>
                  <a:gd name="T41" fmla="*/ 526 h 672"/>
                  <a:gd name="T42" fmla="*/ 209 w 1159"/>
                  <a:gd name="T43" fmla="*/ 526 h 672"/>
                  <a:gd name="T44" fmla="*/ 209 w 1159"/>
                  <a:gd name="T45" fmla="*/ 549 h 672"/>
                  <a:gd name="T46" fmla="*/ 887 w 1159"/>
                  <a:gd name="T47" fmla="*/ 117 h 672"/>
                  <a:gd name="T48" fmla="*/ 877 w 1159"/>
                  <a:gd name="T49" fmla="*/ 123 h 672"/>
                  <a:gd name="T50" fmla="*/ 943 w 1159"/>
                  <a:gd name="T51" fmla="*/ 161 h 672"/>
                  <a:gd name="T52" fmla="*/ 954 w 1159"/>
                  <a:gd name="T53" fmla="*/ 155 h 672"/>
                  <a:gd name="T54" fmla="*/ 887 w 1159"/>
                  <a:gd name="T55" fmla="*/ 117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59" h="672">
                    <a:moveTo>
                      <a:pt x="1140" y="224"/>
                    </a:moveTo>
                    <a:cubicBezTo>
                      <a:pt x="1159" y="235"/>
                      <a:pt x="1159" y="253"/>
                      <a:pt x="1140" y="264"/>
                    </a:cubicBezTo>
                    <a:cubicBezTo>
                      <a:pt x="456" y="661"/>
                      <a:pt x="456" y="661"/>
                      <a:pt x="456" y="661"/>
                    </a:cubicBezTo>
                    <a:cubicBezTo>
                      <a:pt x="437" y="672"/>
                      <a:pt x="407" y="672"/>
                      <a:pt x="388" y="661"/>
                    </a:cubicBezTo>
                    <a:cubicBezTo>
                      <a:pt x="19" y="448"/>
                      <a:pt x="19" y="448"/>
                      <a:pt x="19" y="448"/>
                    </a:cubicBezTo>
                    <a:cubicBezTo>
                      <a:pt x="0" y="437"/>
                      <a:pt x="0" y="420"/>
                      <a:pt x="19" y="409"/>
                    </a:cubicBezTo>
                    <a:cubicBezTo>
                      <a:pt x="703" y="11"/>
                      <a:pt x="703" y="11"/>
                      <a:pt x="703" y="11"/>
                    </a:cubicBezTo>
                    <a:cubicBezTo>
                      <a:pt x="722" y="0"/>
                      <a:pt x="752" y="0"/>
                      <a:pt x="771" y="11"/>
                    </a:cubicBezTo>
                    <a:cubicBezTo>
                      <a:pt x="1140" y="224"/>
                      <a:pt x="1140" y="224"/>
                      <a:pt x="1140" y="224"/>
                    </a:cubicBezTo>
                    <a:moveTo>
                      <a:pt x="468" y="634"/>
                    </a:moveTo>
                    <a:cubicBezTo>
                      <a:pt x="1090" y="273"/>
                      <a:pt x="1090" y="273"/>
                      <a:pt x="1090" y="273"/>
                    </a:cubicBezTo>
                    <a:cubicBezTo>
                      <a:pt x="1094" y="271"/>
                      <a:pt x="1094" y="267"/>
                      <a:pt x="1090" y="265"/>
                    </a:cubicBezTo>
                    <a:cubicBezTo>
                      <a:pt x="697" y="38"/>
                      <a:pt x="697" y="38"/>
                      <a:pt x="697" y="38"/>
                    </a:cubicBezTo>
                    <a:cubicBezTo>
                      <a:pt x="693" y="36"/>
                      <a:pt x="687" y="36"/>
                      <a:pt x="683" y="38"/>
                    </a:cubicBezTo>
                    <a:cubicBezTo>
                      <a:pt x="62" y="399"/>
                      <a:pt x="62" y="399"/>
                      <a:pt x="62" y="399"/>
                    </a:cubicBezTo>
                    <a:cubicBezTo>
                      <a:pt x="58" y="402"/>
                      <a:pt x="58" y="405"/>
                      <a:pt x="62" y="407"/>
                    </a:cubicBezTo>
                    <a:cubicBezTo>
                      <a:pt x="454" y="634"/>
                      <a:pt x="454" y="634"/>
                      <a:pt x="454" y="634"/>
                    </a:cubicBezTo>
                    <a:cubicBezTo>
                      <a:pt x="458" y="636"/>
                      <a:pt x="465" y="636"/>
                      <a:pt x="468" y="634"/>
                    </a:cubicBezTo>
                    <a:moveTo>
                      <a:pt x="209" y="549"/>
                    </a:moveTo>
                    <a:cubicBezTo>
                      <a:pt x="220" y="556"/>
                      <a:pt x="238" y="556"/>
                      <a:pt x="249" y="549"/>
                    </a:cubicBezTo>
                    <a:cubicBezTo>
                      <a:pt x="260" y="543"/>
                      <a:pt x="260" y="532"/>
                      <a:pt x="249" y="526"/>
                    </a:cubicBezTo>
                    <a:cubicBezTo>
                      <a:pt x="238" y="520"/>
                      <a:pt x="220" y="520"/>
                      <a:pt x="209" y="526"/>
                    </a:cubicBezTo>
                    <a:cubicBezTo>
                      <a:pt x="198" y="532"/>
                      <a:pt x="198" y="543"/>
                      <a:pt x="209" y="549"/>
                    </a:cubicBezTo>
                    <a:moveTo>
                      <a:pt x="887" y="117"/>
                    </a:moveTo>
                    <a:cubicBezTo>
                      <a:pt x="877" y="123"/>
                      <a:pt x="877" y="123"/>
                      <a:pt x="877" y="123"/>
                    </a:cubicBezTo>
                    <a:cubicBezTo>
                      <a:pt x="943" y="161"/>
                      <a:pt x="943" y="161"/>
                      <a:pt x="943" y="161"/>
                    </a:cubicBezTo>
                    <a:cubicBezTo>
                      <a:pt x="954" y="155"/>
                      <a:pt x="954" y="155"/>
                      <a:pt x="954" y="155"/>
                    </a:cubicBezTo>
                    <a:cubicBezTo>
                      <a:pt x="887" y="117"/>
                      <a:pt x="887" y="117"/>
                      <a:pt x="887" y="117"/>
                    </a:cubicBezTo>
                  </a:path>
                </a:pathLst>
              </a:custGeom>
              <a:solidFill>
                <a:srgbClr val="224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6" name="iṡľíḑé">
                <a:extLst>
                  <a:ext uri="{FF2B5EF4-FFF2-40B4-BE49-F238E27FC236}">
                    <a16:creationId xmlns:a16="http://schemas.microsoft.com/office/drawing/2014/main" id="{EBDF40ED-B5C3-4525-BF87-A155F9CE936E}"/>
                  </a:ext>
                </a:extLst>
              </p:cNvPr>
              <p:cNvSpPr/>
              <p:nvPr userDrawn="1"/>
            </p:nvSpPr>
            <p:spPr bwMode="auto">
              <a:xfrm>
                <a:off x="4717" y="2495"/>
                <a:ext cx="160" cy="91"/>
              </a:xfrm>
              <a:custGeom>
                <a:avLst/>
                <a:gdLst>
                  <a:gd name="T0" fmla="*/ 160 w 160"/>
                  <a:gd name="T1" fmla="*/ 79 h 91"/>
                  <a:gd name="T2" fmla="*/ 138 w 160"/>
                  <a:gd name="T3" fmla="*/ 91 h 91"/>
                  <a:gd name="T4" fmla="*/ 0 w 160"/>
                  <a:gd name="T5" fmla="*/ 13 h 91"/>
                  <a:gd name="T6" fmla="*/ 21 w 160"/>
                  <a:gd name="T7" fmla="*/ 0 h 91"/>
                  <a:gd name="T8" fmla="*/ 160 w 160"/>
                  <a:gd name="T9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91">
                    <a:moveTo>
                      <a:pt x="160" y="79"/>
                    </a:moveTo>
                    <a:lnTo>
                      <a:pt x="138" y="91"/>
                    </a:lnTo>
                    <a:lnTo>
                      <a:pt x="0" y="13"/>
                    </a:lnTo>
                    <a:lnTo>
                      <a:pt x="21" y="0"/>
                    </a:lnTo>
                    <a:lnTo>
                      <a:pt x="160" y="79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7" name="iṡlïďè">
                <a:extLst>
                  <a:ext uri="{FF2B5EF4-FFF2-40B4-BE49-F238E27FC236}">
                    <a16:creationId xmlns:a16="http://schemas.microsoft.com/office/drawing/2014/main" id="{885E175B-0A19-4C2A-9CA5-CC782099F585}"/>
                  </a:ext>
                </a:extLst>
              </p:cNvPr>
              <p:cNvSpPr/>
              <p:nvPr userDrawn="1"/>
            </p:nvSpPr>
            <p:spPr bwMode="auto">
              <a:xfrm>
                <a:off x="3306" y="3332"/>
                <a:ext cx="128" cy="74"/>
              </a:xfrm>
              <a:custGeom>
                <a:avLst/>
                <a:gdLst>
                  <a:gd name="T0" fmla="*/ 51 w 62"/>
                  <a:gd name="T1" fmla="*/ 6 h 36"/>
                  <a:gd name="T2" fmla="*/ 51 w 62"/>
                  <a:gd name="T3" fmla="*/ 29 h 36"/>
                  <a:gd name="T4" fmla="*/ 11 w 62"/>
                  <a:gd name="T5" fmla="*/ 29 h 36"/>
                  <a:gd name="T6" fmla="*/ 11 w 62"/>
                  <a:gd name="T7" fmla="*/ 6 h 36"/>
                  <a:gd name="T8" fmla="*/ 51 w 62"/>
                  <a:gd name="T9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6">
                    <a:moveTo>
                      <a:pt x="51" y="6"/>
                    </a:moveTo>
                    <a:cubicBezTo>
                      <a:pt x="62" y="12"/>
                      <a:pt x="62" y="23"/>
                      <a:pt x="51" y="29"/>
                    </a:cubicBezTo>
                    <a:cubicBezTo>
                      <a:pt x="40" y="36"/>
                      <a:pt x="22" y="36"/>
                      <a:pt x="11" y="29"/>
                    </a:cubicBezTo>
                    <a:cubicBezTo>
                      <a:pt x="0" y="23"/>
                      <a:pt x="0" y="12"/>
                      <a:pt x="11" y="6"/>
                    </a:cubicBezTo>
                    <a:cubicBezTo>
                      <a:pt x="22" y="0"/>
                      <a:pt x="40" y="0"/>
                      <a:pt x="51" y="6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8" name="íslïdè">
                <a:extLst>
                  <a:ext uri="{FF2B5EF4-FFF2-40B4-BE49-F238E27FC236}">
                    <a16:creationId xmlns:a16="http://schemas.microsoft.com/office/drawing/2014/main" id="{CCC4DC48-2C65-4959-866B-71790876686D}"/>
                  </a:ext>
                </a:extLst>
              </p:cNvPr>
              <p:cNvSpPr/>
              <p:nvPr userDrawn="1"/>
            </p:nvSpPr>
            <p:spPr bwMode="auto">
              <a:xfrm>
                <a:off x="3015" y="2327"/>
                <a:ext cx="2154" cy="1245"/>
              </a:xfrm>
              <a:custGeom>
                <a:avLst/>
                <a:gdLst>
                  <a:gd name="T0" fmla="*/ 1032 w 1036"/>
                  <a:gd name="T1" fmla="*/ 229 h 600"/>
                  <a:gd name="T2" fmla="*/ 1032 w 1036"/>
                  <a:gd name="T3" fmla="*/ 237 h 600"/>
                  <a:gd name="T4" fmla="*/ 410 w 1036"/>
                  <a:gd name="T5" fmla="*/ 598 h 600"/>
                  <a:gd name="T6" fmla="*/ 396 w 1036"/>
                  <a:gd name="T7" fmla="*/ 598 h 600"/>
                  <a:gd name="T8" fmla="*/ 4 w 1036"/>
                  <a:gd name="T9" fmla="*/ 371 h 600"/>
                  <a:gd name="T10" fmla="*/ 4 w 1036"/>
                  <a:gd name="T11" fmla="*/ 363 h 600"/>
                  <a:gd name="T12" fmla="*/ 625 w 1036"/>
                  <a:gd name="T13" fmla="*/ 2 h 600"/>
                  <a:gd name="T14" fmla="*/ 639 w 1036"/>
                  <a:gd name="T15" fmla="*/ 2 h 600"/>
                  <a:gd name="T16" fmla="*/ 1032 w 1036"/>
                  <a:gd name="T17" fmla="*/ 229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6" h="600">
                    <a:moveTo>
                      <a:pt x="1032" y="229"/>
                    </a:moveTo>
                    <a:cubicBezTo>
                      <a:pt x="1036" y="231"/>
                      <a:pt x="1036" y="235"/>
                      <a:pt x="1032" y="237"/>
                    </a:cubicBezTo>
                    <a:cubicBezTo>
                      <a:pt x="410" y="598"/>
                      <a:pt x="410" y="598"/>
                      <a:pt x="410" y="598"/>
                    </a:cubicBezTo>
                    <a:cubicBezTo>
                      <a:pt x="407" y="600"/>
                      <a:pt x="400" y="600"/>
                      <a:pt x="396" y="598"/>
                    </a:cubicBezTo>
                    <a:cubicBezTo>
                      <a:pt x="4" y="371"/>
                      <a:pt x="4" y="371"/>
                      <a:pt x="4" y="371"/>
                    </a:cubicBezTo>
                    <a:cubicBezTo>
                      <a:pt x="0" y="369"/>
                      <a:pt x="0" y="366"/>
                      <a:pt x="4" y="363"/>
                    </a:cubicBezTo>
                    <a:cubicBezTo>
                      <a:pt x="625" y="2"/>
                      <a:pt x="625" y="2"/>
                      <a:pt x="625" y="2"/>
                    </a:cubicBezTo>
                    <a:cubicBezTo>
                      <a:pt x="629" y="0"/>
                      <a:pt x="635" y="0"/>
                      <a:pt x="639" y="2"/>
                    </a:cubicBezTo>
                    <a:cubicBezTo>
                      <a:pt x="1032" y="229"/>
                      <a:pt x="1032" y="229"/>
                      <a:pt x="1032" y="2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9" name="ïṩlïḍè">
                <a:extLst>
                  <a:ext uri="{FF2B5EF4-FFF2-40B4-BE49-F238E27FC236}">
                    <a16:creationId xmlns:a16="http://schemas.microsoft.com/office/drawing/2014/main" id="{B6EEB632-8D0F-4893-8E61-25B76991496E}"/>
                  </a:ext>
                </a:extLst>
              </p:cNvPr>
              <p:cNvSpPr/>
              <p:nvPr userDrawn="1"/>
            </p:nvSpPr>
            <p:spPr bwMode="auto">
              <a:xfrm>
                <a:off x="3842" y="2800"/>
                <a:ext cx="1422" cy="905"/>
              </a:xfrm>
              <a:custGeom>
                <a:avLst/>
                <a:gdLst>
                  <a:gd name="T0" fmla="*/ 1422 w 1422"/>
                  <a:gd name="T1" fmla="*/ 0 h 905"/>
                  <a:gd name="T2" fmla="*/ 1422 w 1422"/>
                  <a:gd name="T3" fmla="*/ 81 h 905"/>
                  <a:gd name="T4" fmla="*/ 0 w 1422"/>
                  <a:gd name="T5" fmla="*/ 905 h 905"/>
                  <a:gd name="T6" fmla="*/ 0 w 1422"/>
                  <a:gd name="T7" fmla="*/ 824 h 905"/>
                  <a:gd name="T8" fmla="*/ 1422 w 1422"/>
                  <a:gd name="T9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2" h="905">
                    <a:moveTo>
                      <a:pt x="1422" y="0"/>
                    </a:moveTo>
                    <a:lnTo>
                      <a:pt x="1422" y="81"/>
                    </a:lnTo>
                    <a:lnTo>
                      <a:pt x="0" y="905"/>
                    </a:lnTo>
                    <a:lnTo>
                      <a:pt x="0" y="824"/>
                    </a:lnTo>
                    <a:lnTo>
                      <a:pt x="1422" y="0"/>
                    </a:lnTo>
                    <a:close/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0" name="îsḷiḓe">
                <a:extLst>
                  <a:ext uri="{FF2B5EF4-FFF2-40B4-BE49-F238E27FC236}">
                    <a16:creationId xmlns:a16="http://schemas.microsoft.com/office/drawing/2014/main" id="{8BABE57B-DA71-496F-99DA-0E887AB72291}"/>
                  </a:ext>
                </a:extLst>
              </p:cNvPr>
              <p:cNvSpPr/>
              <p:nvPr userDrawn="1"/>
            </p:nvSpPr>
            <p:spPr bwMode="auto">
              <a:xfrm>
                <a:off x="2933" y="3182"/>
                <a:ext cx="768" cy="523"/>
              </a:xfrm>
              <a:custGeom>
                <a:avLst/>
                <a:gdLst>
                  <a:gd name="T0" fmla="*/ 768 w 768"/>
                  <a:gd name="T1" fmla="*/ 442 h 523"/>
                  <a:gd name="T2" fmla="*/ 768 w 768"/>
                  <a:gd name="T3" fmla="*/ 523 h 523"/>
                  <a:gd name="T4" fmla="*/ 0 w 768"/>
                  <a:gd name="T5" fmla="*/ 81 h 523"/>
                  <a:gd name="T6" fmla="*/ 0 w 768"/>
                  <a:gd name="T7" fmla="*/ 0 h 523"/>
                  <a:gd name="T8" fmla="*/ 768 w 768"/>
                  <a:gd name="T9" fmla="*/ 44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523">
                    <a:moveTo>
                      <a:pt x="768" y="442"/>
                    </a:moveTo>
                    <a:lnTo>
                      <a:pt x="768" y="523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768" y="442"/>
                    </a:lnTo>
                    <a:close/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1" name="îṧḻíḋè">
                <a:extLst>
                  <a:ext uri="{FF2B5EF4-FFF2-40B4-BE49-F238E27FC236}">
                    <a16:creationId xmlns:a16="http://schemas.microsoft.com/office/drawing/2014/main" id="{ABA25F6D-2FE9-4490-985E-D442FCFE9DD2}"/>
                  </a:ext>
                </a:extLst>
              </p:cNvPr>
              <p:cNvSpPr/>
              <p:nvPr userDrawn="1"/>
            </p:nvSpPr>
            <p:spPr bwMode="auto">
              <a:xfrm>
                <a:off x="3701" y="3624"/>
                <a:ext cx="141" cy="104"/>
              </a:xfrm>
              <a:custGeom>
                <a:avLst/>
                <a:gdLst>
                  <a:gd name="T0" fmla="*/ 68 w 68"/>
                  <a:gd name="T1" fmla="*/ 0 h 50"/>
                  <a:gd name="T2" fmla="*/ 68 w 68"/>
                  <a:gd name="T3" fmla="*/ 39 h 50"/>
                  <a:gd name="T4" fmla="*/ 0 w 68"/>
                  <a:gd name="T5" fmla="*/ 39 h 50"/>
                  <a:gd name="T6" fmla="*/ 0 w 68"/>
                  <a:gd name="T7" fmla="*/ 0 h 50"/>
                  <a:gd name="T8" fmla="*/ 68 w 6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0">
                    <a:moveTo>
                      <a:pt x="68" y="0"/>
                    </a:moveTo>
                    <a:cubicBezTo>
                      <a:pt x="68" y="39"/>
                      <a:pt x="68" y="39"/>
                      <a:pt x="68" y="39"/>
                    </a:cubicBezTo>
                    <a:cubicBezTo>
                      <a:pt x="49" y="50"/>
                      <a:pt x="19" y="50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11"/>
                      <a:pt x="49" y="11"/>
                      <a:pt x="68" y="0"/>
                    </a:cubicBezTo>
                    <a:close/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2" name="îšḷîḓé">
                <a:extLst>
                  <a:ext uri="{FF2B5EF4-FFF2-40B4-BE49-F238E27FC236}">
                    <a16:creationId xmlns:a16="http://schemas.microsoft.com/office/drawing/2014/main" id="{73CE890A-B200-4AFD-9B0D-D1FD0FDE0961}"/>
                  </a:ext>
                </a:extLst>
              </p:cNvPr>
              <p:cNvSpPr/>
              <p:nvPr userDrawn="1"/>
            </p:nvSpPr>
            <p:spPr bwMode="auto">
              <a:xfrm>
                <a:off x="3819" y="3624"/>
                <a:ext cx="23" cy="92"/>
              </a:xfrm>
              <a:custGeom>
                <a:avLst/>
                <a:gdLst>
                  <a:gd name="T0" fmla="*/ 11 w 11"/>
                  <a:gd name="T1" fmla="*/ 0 h 44"/>
                  <a:gd name="T2" fmla="*/ 11 w 11"/>
                  <a:gd name="T3" fmla="*/ 39 h 44"/>
                  <a:gd name="T4" fmla="*/ 0 w 11"/>
                  <a:gd name="T5" fmla="*/ 44 h 44"/>
                  <a:gd name="T6" fmla="*/ 0 w 11"/>
                  <a:gd name="T7" fmla="*/ 5 h 44"/>
                  <a:gd name="T8" fmla="*/ 11 w 11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4">
                    <a:moveTo>
                      <a:pt x="11" y="0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8" y="41"/>
                      <a:pt x="4" y="43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8" y="2"/>
                      <a:pt x="11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3" name="íṡ1ïḑè">
                <a:extLst>
                  <a:ext uri="{FF2B5EF4-FFF2-40B4-BE49-F238E27FC236}">
                    <a16:creationId xmlns:a16="http://schemas.microsoft.com/office/drawing/2014/main" id="{515E250C-212A-4256-9283-E110A0CC1E2D}"/>
                  </a:ext>
                </a:extLst>
              </p:cNvPr>
              <p:cNvSpPr/>
              <p:nvPr userDrawn="1"/>
            </p:nvSpPr>
            <p:spPr bwMode="auto">
              <a:xfrm>
                <a:off x="3800" y="3635"/>
                <a:ext cx="19" cy="85"/>
              </a:xfrm>
              <a:custGeom>
                <a:avLst/>
                <a:gdLst>
                  <a:gd name="T0" fmla="*/ 9 w 9"/>
                  <a:gd name="T1" fmla="*/ 0 h 41"/>
                  <a:gd name="T2" fmla="*/ 9 w 9"/>
                  <a:gd name="T3" fmla="*/ 39 h 41"/>
                  <a:gd name="T4" fmla="*/ 0 w 9"/>
                  <a:gd name="T5" fmla="*/ 41 h 41"/>
                  <a:gd name="T6" fmla="*/ 0 w 9"/>
                  <a:gd name="T7" fmla="*/ 2 h 41"/>
                  <a:gd name="T8" fmla="*/ 9 w 9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1">
                    <a:moveTo>
                      <a:pt x="9" y="0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6" y="40"/>
                      <a:pt x="3" y="41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1"/>
                      <a:pt x="7" y="1"/>
                      <a:pt x="9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4" name="ïṣ1ïďê">
                <a:extLst>
                  <a:ext uri="{FF2B5EF4-FFF2-40B4-BE49-F238E27FC236}">
                    <a16:creationId xmlns:a16="http://schemas.microsoft.com/office/drawing/2014/main" id="{8A6BDFD5-6459-4C40-B9CC-007650EC16C2}"/>
                  </a:ext>
                </a:extLst>
              </p:cNvPr>
              <p:cNvSpPr/>
              <p:nvPr userDrawn="1"/>
            </p:nvSpPr>
            <p:spPr bwMode="auto">
              <a:xfrm>
                <a:off x="3788" y="3639"/>
                <a:ext cx="12" cy="83"/>
              </a:xfrm>
              <a:custGeom>
                <a:avLst/>
                <a:gdLst>
                  <a:gd name="T0" fmla="*/ 6 w 6"/>
                  <a:gd name="T1" fmla="*/ 0 h 40"/>
                  <a:gd name="T2" fmla="*/ 6 w 6"/>
                  <a:gd name="T3" fmla="*/ 39 h 40"/>
                  <a:gd name="T4" fmla="*/ 0 w 6"/>
                  <a:gd name="T5" fmla="*/ 40 h 40"/>
                  <a:gd name="T6" fmla="*/ 0 w 6"/>
                  <a:gd name="T7" fmla="*/ 1 h 40"/>
                  <a:gd name="T8" fmla="*/ 6 w 6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0">
                    <a:moveTo>
                      <a:pt x="6" y="0"/>
                    </a:moveTo>
                    <a:cubicBezTo>
                      <a:pt x="6" y="39"/>
                      <a:pt x="6" y="39"/>
                      <a:pt x="6" y="39"/>
                    </a:cubicBezTo>
                    <a:cubicBezTo>
                      <a:pt x="4" y="40"/>
                      <a:pt x="2" y="40"/>
                      <a:pt x="0" y="4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4" y="0"/>
                      <a:pt x="6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5" name="ï$ḻiďè">
                <a:extLst>
                  <a:ext uri="{FF2B5EF4-FFF2-40B4-BE49-F238E27FC236}">
                    <a16:creationId xmlns:a16="http://schemas.microsoft.com/office/drawing/2014/main" id="{F1921C57-A24C-4937-BE29-A05DA4D2FFFA}"/>
                  </a:ext>
                </a:extLst>
              </p:cNvPr>
              <p:cNvSpPr/>
              <p:nvPr userDrawn="1"/>
            </p:nvSpPr>
            <p:spPr bwMode="auto">
              <a:xfrm>
                <a:off x="3778" y="3641"/>
                <a:ext cx="10" cy="81"/>
              </a:xfrm>
              <a:custGeom>
                <a:avLst/>
                <a:gdLst>
                  <a:gd name="T0" fmla="*/ 5 w 5"/>
                  <a:gd name="T1" fmla="*/ 0 h 39"/>
                  <a:gd name="T2" fmla="*/ 5 w 5"/>
                  <a:gd name="T3" fmla="*/ 39 h 39"/>
                  <a:gd name="T4" fmla="*/ 0 w 5"/>
                  <a:gd name="T5" fmla="*/ 39 h 39"/>
                  <a:gd name="T6" fmla="*/ 0 w 5"/>
                  <a:gd name="T7" fmla="*/ 0 h 39"/>
                  <a:gd name="T8" fmla="*/ 5 w 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9">
                    <a:moveTo>
                      <a:pt x="5" y="0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3" y="39"/>
                      <a:pt x="2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6" name="ïşļiḋe">
                <a:extLst>
                  <a:ext uri="{FF2B5EF4-FFF2-40B4-BE49-F238E27FC236}">
                    <a16:creationId xmlns:a16="http://schemas.microsoft.com/office/drawing/2014/main" id="{0D146073-212E-469E-9F8E-667A741EFCD4}"/>
                  </a:ext>
                </a:extLst>
              </p:cNvPr>
              <p:cNvSpPr/>
              <p:nvPr userDrawn="1"/>
            </p:nvSpPr>
            <p:spPr bwMode="auto">
              <a:xfrm>
                <a:off x="3767" y="3641"/>
                <a:ext cx="11" cy="81"/>
              </a:xfrm>
              <a:custGeom>
                <a:avLst/>
                <a:gdLst>
                  <a:gd name="T0" fmla="*/ 5 w 5"/>
                  <a:gd name="T1" fmla="*/ 0 h 39"/>
                  <a:gd name="T2" fmla="*/ 5 w 5"/>
                  <a:gd name="T3" fmla="*/ 39 h 39"/>
                  <a:gd name="T4" fmla="*/ 0 w 5"/>
                  <a:gd name="T5" fmla="*/ 39 h 39"/>
                  <a:gd name="T6" fmla="*/ 0 w 5"/>
                  <a:gd name="T7" fmla="*/ 0 h 39"/>
                  <a:gd name="T8" fmla="*/ 5 w 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9">
                    <a:moveTo>
                      <a:pt x="5" y="0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3" y="39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7" name="íşḻidè">
                <a:extLst>
                  <a:ext uri="{FF2B5EF4-FFF2-40B4-BE49-F238E27FC236}">
                    <a16:creationId xmlns:a16="http://schemas.microsoft.com/office/drawing/2014/main" id="{6A38D2A7-C816-47D2-87C7-ACFD050239A0}"/>
                  </a:ext>
                </a:extLst>
              </p:cNvPr>
              <p:cNvSpPr/>
              <p:nvPr userDrawn="1"/>
            </p:nvSpPr>
            <p:spPr bwMode="auto">
              <a:xfrm>
                <a:off x="3757" y="3641"/>
                <a:ext cx="10" cy="81"/>
              </a:xfrm>
              <a:custGeom>
                <a:avLst/>
                <a:gdLst>
                  <a:gd name="T0" fmla="*/ 5 w 5"/>
                  <a:gd name="T1" fmla="*/ 0 h 39"/>
                  <a:gd name="T2" fmla="*/ 5 w 5"/>
                  <a:gd name="T3" fmla="*/ 39 h 39"/>
                  <a:gd name="T4" fmla="*/ 0 w 5"/>
                  <a:gd name="T5" fmla="*/ 39 h 39"/>
                  <a:gd name="T6" fmla="*/ 0 w 5"/>
                  <a:gd name="T7" fmla="*/ 0 h 39"/>
                  <a:gd name="T8" fmla="*/ 5 w 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9">
                    <a:moveTo>
                      <a:pt x="5" y="0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3" y="39"/>
                      <a:pt x="2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8" name="îśḷîḍe">
                <a:extLst>
                  <a:ext uri="{FF2B5EF4-FFF2-40B4-BE49-F238E27FC236}">
                    <a16:creationId xmlns:a16="http://schemas.microsoft.com/office/drawing/2014/main" id="{4884CDB9-BDB1-4949-B20C-1D42C613C095}"/>
                  </a:ext>
                </a:extLst>
              </p:cNvPr>
              <p:cNvSpPr/>
              <p:nvPr userDrawn="1"/>
            </p:nvSpPr>
            <p:spPr bwMode="auto">
              <a:xfrm>
                <a:off x="3746" y="3639"/>
                <a:ext cx="11" cy="83"/>
              </a:xfrm>
              <a:custGeom>
                <a:avLst/>
                <a:gdLst>
                  <a:gd name="T0" fmla="*/ 5 w 5"/>
                  <a:gd name="T1" fmla="*/ 1 h 40"/>
                  <a:gd name="T2" fmla="*/ 5 w 5"/>
                  <a:gd name="T3" fmla="*/ 40 h 40"/>
                  <a:gd name="T4" fmla="*/ 0 w 5"/>
                  <a:gd name="T5" fmla="*/ 40 h 40"/>
                  <a:gd name="T6" fmla="*/ 0 w 5"/>
                  <a:gd name="T7" fmla="*/ 0 h 40"/>
                  <a:gd name="T8" fmla="*/ 5 w 5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0">
                    <a:moveTo>
                      <a:pt x="5" y="1"/>
                    </a:moveTo>
                    <a:cubicBezTo>
                      <a:pt x="5" y="40"/>
                      <a:pt x="5" y="40"/>
                      <a:pt x="5" y="40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1"/>
                      <a:pt x="5" y="1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9" name="iṥļíḋe">
                <a:extLst>
                  <a:ext uri="{FF2B5EF4-FFF2-40B4-BE49-F238E27FC236}">
                    <a16:creationId xmlns:a16="http://schemas.microsoft.com/office/drawing/2014/main" id="{6F51DC5E-2F0B-477B-903E-69D6EBBC238C}"/>
                  </a:ext>
                </a:extLst>
              </p:cNvPr>
              <p:cNvSpPr/>
              <p:nvPr userDrawn="1"/>
            </p:nvSpPr>
            <p:spPr bwMode="auto">
              <a:xfrm>
                <a:off x="3738" y="3639"/>
                <a:ext cx="8" cy="83"/>
              </a:xfrm>
              <a:custGeom>
                <a:avLst/>
                <a:gdLst>
                  <a:gd name="T0" fmla="*/ 4 w 4"/>
                  <a:gd name="T1" fmla="*/ 0 h 40"/>
                  <a:gd name="T2" fmla="*/ 4 w 4"/>
                  <a:gd name="T3" fmla="*/ 40 h 40"/>
                  <a:gd name="T4" fmla="*/ 0 w 4"/>
                  <a:gd name="T5" fmla="*/ 39 h 40"/>
                  <a:gd name="T6" fmla="*/ 0 w 4"/>
                  <a:gd name="T7" fmla="*/ 0 h 40"/>
                  <a:gd name="T8" fmla="*/ 4 w 4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0">
                    <a:moveTo>
                      <a:pt x="4" y="0"/>
                    </a:moveTo>
                    <a:cubicBezTo>
                      <a:pt x="4" y="40"/>
                      <a:pt x="4" y="40"/>
                      <a:pt x="4" y="40"/>
                    </a:cubicBezTo>
                    <a:cubicBezTo>
                      <a:pt x="3" y="39"/>
                      <a:pt x="1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0" name="ïŝḻïḑê">
                <a:extLst>
                  <a:ext uri="{FF2B5EF4-FFF2-40B4-BE49-F238E27FC236}">
                    <a16:creationId xmlns:a16="http://schemas.microsoft.com/office/drawing/2014/main" id="{B968C4EA-33FF-4329-8BCC-85C1DC3836E7}"/>
                  </a:ext>
                </a:extLst>
              </p:cNvPr>
              <p:cNvSpPr/>
              <p:nvPr userDrawn="1"/>
            </p:nvSpPr>
            <p:spPr bwMode="auto">
              <a:xfrm>
                <a:off x="3728" y="3635"/>
                <a:ext cx="10" cy="85"/>
              </a:xfrm>
              <a:custGeom>
                <a:avLst/>
                <a:gdLst>
                  <a:gd name="T0" fmla="*/ 5 w 5"/>
                  <a:gd name="T1" fmla="*/ 2 h 41"/>
                  <a:gd name="T2" fmla="*/ 5 w 5"/>
                  <a:gd name="T3" fmla="*/ 41 h 41"/>
                  <a:gd name="T4" fmla="*/ 0 w 5"/>
                  <a:gd name="T5" fmla="*/ 40 h 41"/>
                  <a:gd name="T6" fmla="*/ 0 w 5"/>
                  <a:gd name="T7" fmla="*/ 0 h 41"/>
                  <a:gd name="T8" fmla="*/ 5 w 5"/>
                  <a:gd name="T9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1">
                    <a:moveTo>
                      <a:pt x="5" y="2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3" y="40"/>
                      <a:pt x="1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1"/>
                      <a:pt x="5" y="2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1" name="íṣ1íḑê">
                <a:extLst>
                  <a:ext uri="{FF2B5EF4-FFF2-40B4-BE49-F238E27FC236}">
                    <a16:creationId xmlns:a16="http://schemas.microsoft.com/office/drawing/2014/main" id="{F84A7470-C361-4D72-9976-9D97E8CE304B}"/>
                  </a:ext>
                </a:extLst>
              </p:cNvPr>
              <p:cNvSpPr/>
              <p:nvPr userDrawn="1"/>
            </p:nvSpPr>
            <p:spPr bwMode="auto">
              <a:xfrm>
                <a:off x="3715" y="3630"/>
                <a:ext cx="13" cy="88"/>
              </a:xfrm>
              <a:custGeom>
                <a:avLst/>
                <a:gdLst>
                  <a:gd name="T0" fmla="*/ 6 w 6"/>
                  <a:gd name="T1" fmla="*/ 2 h 42"/>
                  <a:gd name="T2" fmla="*/ 6 w 6"/>
                  <a:gd name="T3" fmla="*/ 42 h 42"/>
                  <a:gd name="T4" fmla="*/ 0 w 6"/>
                  <a:gd name="T5" fmla="*/ 40 h 42"/>
                  <a:gd name="T6" fmla="*/ 0 w 6"/>
                  <a:gd name="T7" fmla="*/ 0 h 42"/>
                  <a:gd name="T8" fmla="*/ 6 w 6"/>
                  <a:gd name="T9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2">
                    <a:moveTo>
                      <a:pt x="6" y="2"/>
                    </a:moveTo>
                    <a:cubicBezTo>
                      <a:pt x="6" y="42"/>
                      <a:pt x="6" y="42"/>
                      <a:pt x="6" y="42"/>
                    </a:cubicBezTo>
                    <a:cubicBezTo>
                      <a:pt x="4" y="41"/>
                      <a:pt x="2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2"/>
                      <a:pt x="6" y="2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2" name="ï$1iḑé">
                <a:extLst>
                  <a:ext uri="{FF2B5EF4-FFF2-40B4-BE49-F238E27FC236}">
                    <a16:creationId xmlns:a16="http://schemas.microsoft.com/office/drawing/2014/main" id="{93F4CDE2-62F2-4F27-B281-52C660C5CB82}"/>
                  </a:ext>
                </a:extLst>
              </p:cNvPr>
              <p:cNvSpPr/>
              <p:nvPr userDrawn="1"/>
            </p:nvSpPr>
            <p:spPr bwMode="auto">
              <a:xfrm>
                <a:off x="3701" y="3624"/>
                <a:ext cx="14" cy="90"/>
              </a:xfrm>
              <a:custGeom>
                <a:avLst/>
                <a:gdLst>
                  <a:gd name="T0" fmla="*/ 7 w 7"/>
                  <a:gd name="T1" fmla="*/ 3 h 43"/>
                  <a:gd name="T2" fmla="*/ 7 w 7"/>
                  <a:gd name="T3" fmla="*/ 43 h 43"/>
                  <a:gd name="T4" fmla="*/ 0 w 7"/>
                  <a:gd name="T5" fmla="*/ 39 h 43"/>
                  <a:gd name="T6" fmla="*/ 0 w 7"/>
                  <a:gd name="T7" fmla="*/ 0 h 43"/>
                  <a:gd name="T8" fmla="*/ 7 w 7"/>
                  <a:gd name="T9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3">
                    <a:moveTo>
                      <a:pt x="7" y="3"/>
                    </a:moveTo>
                    <a:cubicBezTo>
                      <a:pt x="7" y="43"/>
                      <a:pt x="7" y="43"/>
                      <a:pt x="7" y="43"/>
                    </a:cubicBezTo>
                    <a:cubicBezTo>
                      <a:pt x="4" y="42"/>
                      <a:pt x="2" y="41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3"/>
                      <a:pt x="7" y="3"/>
                    </a:cubicBezTo>
                  </a:path>
                </a:pathLst>
              </a:custGeom>
              <a:solidFill>
                <a:srgbClr val="7E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3" name="íšļïḋé">
                <a:extLst>
                  <a:ext uri="{FF2B5EF4-FFF2-40B4-BE49-F238E27FC236}">
                    <a16:creationId xmlns:a16="http://schemas.microsoft.com/office/drawing/2014/main" id="{45FEC887-1001-408C-B929-C1157936A617}"/>
                  </a:ext>
                </a:extLst>
              </p:cNvPr>
              <p:cNvSpPr/>
              <p:nvPr userDrawn="1"/>
            </p:nvSpPr>
            <p:spPr bwMode="auto">
              <a:xfrm>
                <a:off x="3730" y="2661"/>
                <a:ext cx="359" cy="210"/>
              </a:xfrm>
              <a:custGeom>
                <a:avLst/>
                <a:gdLst>
                  <a:gd name="T0" fmla="*/ 154 w 173"/>
                  <a:gd name="T1" fmla="*/ 31 h 101"/>
                  <a:gd name="T2" fmla="*/ 154 w 173"/>
                  <a:gd name="T3" fmla="*/ 70 h 101"/>
                  <a:gd name="T4" fmla="*/ 120 w 173"/>
                  <a:gd name="T5" fmla="*/ 90 h 101"/>
                  <a:gd name="T6" fmla="*/ 52 w 173"/>
                  <a:gd name="T7" fmla="*/ 90 h 101"/>
                  <a:gd name="T8" fmla="*/ 18 w 173"/>
                  <a:gd name="T9" fmla="*/ 70 h 101"/>
                  <a:gd name="T10" fmla="*/ 18 w 173"/>
                  <a:gd name="T11" fmla="*/ 31 h 101"/>
                  <a:gd name="T12" fmla="*/ 52 w 173"/>
                  <a:gd name="T13" fmla="*/ 11 h 101"/>
                  <a:gd name="T14" fmla="*/ 120 w 173"/>
                  <a:gd name="T15" fmla="*/ 11 h 101"/>
                  <a:gd name="T16" fmla="*/ 154 w 173"/>
                  <a:gd name="T17" fmla="*/ 3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" h="101">
                    <a:moveTo>
                      <a:pt x="154" y="31"/>
                    </a:moveTo>
                    <a:cubicBezTo>
                      <a:pt x="173" y="42"/>
                      <a:pt x="173" y="59"/>
                      <a:pt x="154" y="70"/>
                    </a:cubicBezTo>
                    <a:cubicBezTo>
                      <a:pt x="120" y="90"/>
                      <a:pt x="120" y="90"/>
                      <a:pt x="120" y="90"/>
                    </a:cubicBezTo>
                    <a:cubicBezTo>
                      <a:pt x="102" y="101"/>
                      <a:pt x="71" y="101"/>
                      <a:pt x="52" y="90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0" y="59"/>
                      <a:pt x="0" y="42"/>
                      <a:pt x="18" y="3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1" y="0"/>
                      <a:pt x="101" y="0"/>
                      <a:pt x="120" y="11"/>
                    </a:cubicBezTo>
                    <a:cubicBezTo>
                      <a:pt x="154" y="31"/>
                      <a:pt x="154" y="31"/>
                      <a:pt x="154" y="31"/>
                    </a:cubicBezTo>
                  </a:path>
                </a:pathLst>
              </a:custGeom>
              <a:solidFill>
                <a:srgbClr val="34A4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4" name="i$ḷïďè">
                <a:extLst>
                  <a:ext uri="{FF2B5EF4-FFF2-40B4-BE49-F238E27FC236}">
                    <a16:creationId xmlns:a16="http://schemas.microsoft.com/office/drawing/2014/main" id="{3A074296-C2F1-4023-AEB4-BDDC6825A6AA}"/>
                  </a:ext>
                </a:extLst>
              </p:cNvPr>
              <p:cNvSpPr/>
              <p:nvPr userDrawn="1"/>
            </p:nvSpPr>
            <p:spPr bwMode="auto">
              <a:xfrm>
                <a:off x="3981" y="2516"/>
                <a:ext cx="360" cy="207"/>
              </a:xfrm>
              <a:custGeom>
                <a:avLst/>
                <a:gdLst>
                  <a:gd name="T0" fmla="*/ 154 w 173"/>
                  <a:gd name="T1" fmla="*/ 30 h 100"/>
                  <a:gd name="T2" fmla="*/ 154 w 173"/>
                  <a:gd name="T3" fmla="*/ 70 h 100"/>
                  <a:gd name="T4" fmla="*/ 120 w 173"/>
                  <a:gd name="T5" fmla="*/ 89 h 100"/>
                  <a:gd name="T6" fmla="*/ 53 w 173"/>
                  <a:gd name="T7" fmla="*/ 89 h 100"/>
                  <a:gd name="T8" fmla="*/ 19 w 173"/>
                  <a:gd name="T9" fmla="*/ 70 h 100"/>
                  <a:gd name="T10" fmla="*/ 18 w 173"/>
                  <a:gd name="T11" fmla="*/ 30 h 100"/>
                  <a:gd name="T12" fmla="*/ 52 w 173"/>
                  <a:gd name="T13" fmla="*/ 11 h 100"/>
                  <a:gd name="T14" fmla="*/ 120 w 173"/>
                  <a:gd name="T15" fmla="*/ 11 h 100"/>
                  <a:gd name="T16" fmla="*/ 154 w 173"/>
                  <a:gd name="T17" fmla="*/ 3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" h="100">
                    <a:moveTo>
                      <a:pt x="154" y="30"/>
                    </a:moveTo>
                    <a:cubicBezTo>
                      <a:pt x="173" y="41"/>
                      <a:pt x="173" y="59"/>
                      <a:pt x="154" y="70"/>
                    </a:cubicBezTo>
                    <a:cubicBezTo>
                      <a:pt x="120" y="89"/>
                      <a:pt x="120" y="89"/>
                      <a:pt x="120" y="89"/>
                    </a:cubicBezTo>
                    <a:cubicBezTo>
                      <a:pt x="102" y="100"/>
                      <a:pt x="71" y="100"/>
                      <a:pt x="53" y="89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0" y="59"/>
                      <a:pt x="0" y="41"/>
                      <a:pt x="18" y="30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71" y="0"/>
                      <a:pt x="101" y="0"/>
                      <a:pt x="120" y="11"/>
                    </a:cubicBezTo>
                    <a:cubicBezTo>
                      <a:pt x="154" y="30"/>
                      <a:pt x="154" y="30"/>
                      <a:pt x="154" y="30"/>
                    </a:cubicBezTo>
                  </a:path>
                </a:pathLst>
              </a:custGeom>
              <a:solidFill>
                <a:srgbClr val="34A4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5" name="ïṥļîḍé">
                <a:extLst>
                  <a:ext uri="{FF2B5EF4-FFF2-40B4-BE49-F238E27FC236}">
                    <a16:creationId xmlns:a16="http://schemas.microsoft.com/office/drawing/2014/main" id="{B0523E81-24F0-4B2C-A65E-E3C6E90AC5C0}"/>
                  </a:ext>
                </a:extLst>
              </p:cNvPr>
              <p:cNvSpPr/>
              <p:nvPr userDrawn="1"/>
            </p:nvSpPr>
            <p:spPr bwMode="auto">
              <a:xfrm>
                <a:off x="4888" y="2734"/>
                <a:ext cx="73" cy="41"/>
              </a:xfrm>
              <a:custGeom>
                <a:avLst/>
                <a:gdLst>
                  <a:gd name="T0" fmla="*/ 73 w 73"/>
                  <a:gd name="T1" fmla="*/ 10 h 41"/>
                  <a:gd name="T2" fmla="*/ 19 w 73"/>
                  <a:gd name="T3" fmla="*/ 41 h 41"/>
                  <a:gd name="T4" fmla="*/ 0 w 73"/>
                  <a:gd name="T5" fmla="*/ 31 h 41"/>
                  <a:gd name="T6" fmla="*/ 54 w 73"/>
                  <a:gd name="T7" fmla="*/ 0 h 41"/>
                  <a:gd name="T8" fmla="*/ 73 w 73"/>
                  <a:gd name="T9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1">
                    <a:moveTo>
                      <a:pt x="73" y="10"/>
                    </a:moveTo>
                    <a:lnTo>
                      <a:pt x="19" y="41"/>
                    </a:lnTo>
                    <a:lnTo>
                      <a:pt x="0" y="31"/>
                    </a:lnTo>
                    <a:lnTo>
                      <a:pt x="54" y="0"/>
                    </a:lnTo>
                    <a:lnTo>
                      <a:pt x="73" y="10"/>
                    </a:lnTo>
                    <a:close/>
                  </a:path>
                </a:pathLst>
              </a:custGeom>
              <a:solidFill>
                <a:srgbClr val="61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6" name="iṥľïḑè">
                <a:extLst>
                  <a:ext uri="{FF2B5EF4-FFF2-40B4-BE49-F238E27FC236}">
                    <a16:creationId xmlns:a16="http://schemas.microsoft.com/office/drawing/2014/main" id="{CC705F0E-CF26-4DCE-856B-252039D1A2E4}"/>
                  </a:ext>
                </a:extLst>
              </p:cNvPr>
              <p:cNvSpPr/>
              <p:nvPr userDrawn="1"/>
            </p:nvSpPr>
            <p:spPr bwMode="auto">
              <a:xfrm>
                <a:off x="4913" y="2748"/>
                <a:ext cx="73" cy="42"/>
              </a:xfrm>
              <a:custGeom>
                <a:avLst/>
                <a:gdLst>
                  <a:gd name="T0" fmla="*/ 73 w 73"/>
                  <a:gd name="T1" fmla="*/ 11 h 42"/>
                  <a:gd name="T2" fmla="*/ 21 w 73"/>
                  <a:gd name="T3" fmla="*/ 42 h 42"/>
                  <a:gd name="T4" fmla="*/ 0 w 73"/>
                  <a:gd name="T5" fmla="*/ 32 h 42"/>
                  <a:gd name="T6" fmla="*/ 54 w 73"/>
                  <a:gd name="T7" fmla="*/ 0 h 42"/>
                  <a:gd name="T8" fmla="*/ 73 w 73"/>
                  <a:gd name="T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2">
                    <a:moveTo>
                      <a:pt x="73" y="11"/>
                    </a:moveTo>
                    <a:lnTo>
                      <a:pt x="21" y="42"/>
                    </a:lnTo>
                    <a:lnTo>
                      <a:pt x="0" y="32"/>
                    </a:lnTo>
                    <a:lnTo>
                      <a:pt x="54" y="0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61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50" name="íśḷïḓe">
              <a:extLst>
                <a:ext uri="{FF2B5EF4-FFF2-40B4-BE49-F238E27FC236}">
                  <a16:creationId xmlns:a16="http://schemas.microsoft.com/office/drawing/2014/main" id="{756E054B-0A97-4494-AF3B-92C030E14F87}"/>
                </a:ext>
              </a:extLst>
            </p:cNvPr>
            <p:cNvSpPr/>
            <p:nvPr userDrawn="1"/>
          </p:nvSpPr>
          <p:spPr bwMode="auto">
            <a:xfrm>
              <a:off x="7601132" y="4444487"/>
              <a:ext cx="99901" cy="60214"/>
            </a:xfrm>
            <a:custGeom>
              <a:avLst/>
              <a:gdLst>
                <a:gd name="T0" fmla="*/ 73 w 73"/>
                <a:gd name="T1" fmla="*/ 12 h 44"/>
                <a:gd name="T2" fmla="*/ 19 w 73"/>
                <a:gd name="T3" fmla="*/ 44 h 44"/>
                <a:gd name="T4" fmla="*/ 0 w 73"/>
                <a:gd name="T5" fmla="*/ 31 h 44"/>
                <a:gd name="T6" fmla="*/ 54 w 73"/>
                <a:gd name="T7" fmla="*/ 0 h 44"/>
                <a:gd name="T8" fmla="*/ 73 w 73"/>
                <a:gd name="T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73" y="12"/>
                  </a:moveTo>
                  <a:lnTo>
                    <a:pt x="19" y="44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73" y="12"/>
                  </a:lnTo>
                  <a:close/>
                </a:path>
              </a:pathLst>
            </a:custGeom>
            <a:solidFill>
              <a:srgbClr val="61B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s1ïďè">
              <a:extLst>
                <a:ext uri="{FF2B5EF4-FFF2-40B4-BE49-F238E27FC236}">
                  <a16:creationId xmlns:a16="http://schemas.microsoft.com/office/drawing/2014/main" id="{1622D30F-C769-44B9-92A8-97BC4EAD5335}"/>
                </a:ext>
              </a:extLst>
            </p:cNvPr>
            <p:cNvSpPr/>
            <p:nvPr userDrawn="1"/>
          </p:nvSpPr>
          <p:spPr bwMode="auto">
            <a:xfrm>
              <a:off x="7475230" y="4373325"/>
              <a:ext cx="265489" cy="153272"/>
            </a:xfrm>
            <a:custGeom>
              <a:avLst/>
              <a:gdLst>
                <a:gd name="T0" fmla="*/ 0 w 194"/>
                <a:gd name="T1" fmla="*/ 37 h 112"/>
                <a:gd name="T2" fmla="*/ 65 w 194"/>
                <a:gd name="T3" fmla="*/ 0 h 112"/>
                <a:gd name="T4" fmla="*/ 194 w 194"/>
                <a:gd name="T5" fmla="*/ 75 h 112"/>
                <a:gd name="T6" fmla="*/ 129 w 194"/>
                <a:gd name="T7" fmla="*/ 112 h 112"/>
                <a:gd name="T8" fmla="*/ 0 w 194"/>
                <a:gd name="T9" fmla="*/ 37 h 112"/>
                <a:gd name="T10" fmla="*/ 146 w 194"/>
                <a:gd name="T11" fmla="*/ 52 h 112"/>
                <a:gd name="T12" fmla="*/ 92 w 194"/>
                <a:gd name="T13" fmla="*/ 83 h 112"/>
                <a:gd name="T14" fmla="*/ 111 w 194"/>
                <a:gd name="T15" fmla="*/ 96 h 112"/>
                <a:gd name="T16" fmla="*/ 165 w 194"/>
                <a:gd name="T17" fmla="*/ 64 h 112"/>
                <a:gd name="T18" fmla="*/ 146 w 194"/>
                <a:gd name="T19" fmla="*/ 52 h 112"/>
                <a:gd name="T20" fmla="*/ 119 w 194"/>
                <a:gd name="T21" fmla="*/ 37 h 112"/>
                <a:gd name="T22" fmla="*/ 65 w 194"/>
                <a:gd name="T23" fmla="*/ 69 h 112"/>
                <a:gd name="T24" fmla="*/ 86 w 194"/>
                <a:gd name="T25" fmla="*/ 79 h 112"/>
                <a:gd name="T26" fmla="*/ 138 w 194"/>
                <a:gd name="T27" fmla="*/ 48 h 112"/>
                <a:gd name="T28" fmla="*/ 119 w 194"/>
                <a:gd name="T29" fmla="*/ 37 h 112"/>
                <a:gd name="T30" fmla="*/ 94 w 194"/>
                <a:gd name="T31" fmla="*/ 23 h 112"/>
                <a:gd name="T32" fmla="*/ 40 w 194"/>
                <a:gd name="T33" fmla="*/ 54 h 112"/>
                <a:gd name="T34" fmla="*/ 59 w 194"/>
                <a:gd name="T35" fmla="*/ 64 h 112"/>
                <a:gd name="T36" fmla="*/ 113 w 194"/>
                <a:gd name="T37" fmla="*/ 33 h 112"/>
                <a:gd name="T38" fmla="*/ 94 w 194"/>
                <a:gd name="T39" fmla="*/ 23 h 112"/>
                <a:gd name="T40" fmla="*/ 67 w 194"/>
                <a:gd name="T41" fmla="*/ 6 h 112"/>
                <a:gd name="T42" fmla="*/ 13 w 194"/>
                <a:gd name="T43" fmla="*/ 37 h 112"/>
                <a:gd name="T44" fmla="*/ 32 w 194"/>
                <a:gd name="T45" fmla="*/ 50 h 112"/>
                <a:gd name="T46" fmla="*/ 86 w 194"/>
                <a:gd name="T47" fmla="*/ 19 h 112"/>
                <a:gd name="T48" fmla="*/ 67 w 194"/>
                <a:gd name="T49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12">
                  <a:moveTo>
                    <a:pt x="0" y="37"/>
                  </a:moveTo>
                  <a:lnTo>
                    <a:pt x="65" y="0"/>
                  </a:lnTo>
                  <a:lnTo>
                    <a:pt x="194" y="75"/>
                  </a:lnTo>
                  <a:lnTo>
                    <a:pt x="129" y="112"/>
                  </a:lnTo>
                  <a:lnTo>
                    <a:pt x="0" y="37"/>
                  </a:lnTo>
                  <a:close/>
                  <a:moveTo>
                    <a:pt x="146" y="52"/>
                  </a:moveTo>
                  <a:lnTo>
                    <a:pt x="92" y="83"/>
                  </a:lnTo>
                  <a:lnTo>
                    <a:pt x="111" y="96"/>
                  </a:lnTo>
                  <a:lnTo>
                    <a:pt x="165" y="64"/>
                  </a:lnTo>
                  <a:lnTo>
                    <a:pt x="146" y="52"/>
                  </a:lnTo>
                  <a:close/>
                  <a:moveTo>
                    <a:pt x="119" y="37"/>
                  </a:moveTo>
                  <a:lnTo>
                    <a:pt x="65" y="69"/>
                  </a:lnTo>
                  <a:lnTo>
                    <a:pt x="86" y="79"/>
                  </a:lnTo>
                  <a:lnTo>
                    <a:pt x="138" y="48"/>
                  </a:lnTo>
                  <a:lnTo>
                    <a:pt x="119" y="37"/>
                  </a:lnTo>
                  <a:close/>
                  <a:moveTo>
                    <a:pt x="94" y="23"/>
                  </a:moveTo>
                  <a:lnTo>
                    <a:pt x="40" y="54"/>
                  </a:lnTo>
                  <a:lnTo>
                    <a:pt x="59" y="64"/>
                  </a:lnTo>
                  <a:lnTo>
                    <a:pt x="113" y="33"/>
                  </a:lnTo>
                  <a:lnTo>
                    <a:pt x="94" y="23"/>
                  </a:lnTo>
                  <a:close/>
                  <a:moveTo>
                    <a:pt x="67" y="6"/>
                  </a:moveTo>
                  <a:lnTo>
                    <a:pt x="13" y="37"/>
                  </a:lnTo>
                  <a:lnTo>
                    <a:pt x="32" y="50"/>
                  </a:lnTo>
                  <a:lnTo>
                    <a:pt x="86" y="19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BBD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Sļiḓè">
              <a:extLst>
                <a:ext uri="{FF2B5EF4-FFF2-40B4-BE49-F238E27FC236}">
                  <a16:creationId xmlns:a16="http://schemas.microsoft.com/office/drawing/2014/main" id="{87919374-8178-4218-9174-C21F1618864B}"/>
                </a:ext>
              </a:extLst>
            </p:cNvPr>
            <p:cNvSpPr/>
            <p:nvPr userDrawn="1"/>
          </p:nvSpPr>
          <p:spPr bwMode="auto">
            <a:xfrm>
              <a:off x="7475230" y="4373325"/>
              <a:ext cx="265489" cy="153272"/>
            </a:xfrm>
            <a:custGeom>
              <a:avLst/>
              <a:gdLst>
                <a:gd name="T0" fmla="*/ 0 w 194"/>
                <a:gd name="T1" fmla="*/ 37 h 112"/>
                <a:gd name="T2" fmla="*/ 65 w 194"/>
                <a:gd name="T3" fmla="*/ 0 h 112"/>
                <a:gd name="T4" fmla="*/ 194 w 194"/>
                <a:gd name="T5" fmla="*/ 75 h 112"/>
                <a:gd name="T6" fmla="*/ 129 w 194"/>
                <a:gd name="T7" fmla="*/ 112 h 112"/>
                <a:gd name="T8" fmla="*/ 0 w 194"/>
                <a:gd name="T9" fmla="*/ 37 h 112"/>
                <a:gd name="T10" fmla="*/ 146 w 194"/>
                <a:gd name="T11" fmla="*/ 52 h 112"/>
                <a:gd name="T12" fmla="*/ 92 w 194"/>
                <a:gd name="T13" fmla="*/ 83 h 112"/>
                <a:gd name="T14" fmla="*/ 111 w 194"/>
                <a:gd name="T15" fmla="*/ 96 h 112"/>
                <a:gd name="T16" fmla="*/ 165 w 194"/>
                <a:gd name="T17" fmla="*/ 64 h 112"/>
                <a:gd name="T18" fmla="*/ 146 w 194"/>
                <a:gd name="T19" fmla="*/ 52 h 112"/>
                <a:gd name="T20" fmla="*/ 119 w 194"/>
                <a:gd name="T21" fmla="*/ 37 h 112"/>
                <a:gd name="T22" fmla="*/ 65 w 194"/>
                <a:gd name="T23" fmla="*/ 69 h 112"/>
                <a:gd name="T24" fmla="*/ 86 w 194"/>
                <a:gd name="T25" fmla="*/ 79 h 112"/>
                <a:gd name="T26" fmla="*/ 138 w 194"/>
                <a:gd name="T27" fmla="*/ 48 h 112"/>
                <a:gd name="T28" fmla="*/ 119 w 194"/>
                <a:gd name="T29" fmla="*/ 37 h 112"/>
                <a:gd name="T30" fmla="*/ 94 w 194"/>
                <a:gd name="T31" fmla="*/ 23 h 112"/>
                <a:gd name="T32" fmla="*/ 40 w 194"/>
                <a:gd name="T33" fmla="*/ 54 h 112"/>
                <a:gd name="T34" fmla="*/ 59 w 194"/>
                <a:gd name="T35" fmla="*/ 64 h 112"/>
                <a:gd name="T36" fmla="*/ 113 w 194"/>
                <a:gd name="T37" fmla="*/ 33 h 112"/>
                <a:gd name="T38" fmla="*/ 94 w 194"/>
                <a:gd name="T39" fmla="*/ 23 h 112"/>
                <a:gd name="T40" fmla="*/ 67 w 194"/>
                <a:gd name="T41" fmla="*/ 6 h 112"/>
                <a:gd name="T42" fmla="*/ 13 w 194"/>
                <a:gd name="T43" fmla="*/ 37 h 112"/>
                <a:gd name="T44" fmla="*/ 32 w 194"/>
                <a:gd name="T45" fmla="*/ 50 h 112"/>
                <a:gd name="T46" fmla="*/ 86 w 194"/>
                <a:gd name="T47" fmla="*/ 19 h 112"/>
                <a:gd name="T48" fmla="*/ 67 w 194"/>
                <a:gd name="T49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12">
                  <a:moveTo>
                    <a:pt x="0" y="37"/>
                  </a:moveTo>
                  <a:lnTo>
                    <a:pt x="65" y="0"/>
                  </a:lnTo>
                  <a:lnTo>
                    <a:pt x="194" y="75"/>
                  </a:lnTo>
                  <a:lnTo>
                    <a:pt x="129" y="112"/>
                  </a:lnTo>
                  <a:lnTo>
                    <a:pt x="0" y="37"/>
                  </a:lnTo>
                  <a:moveTo>
                    <a:pt x="146" y="52"/>
                  </a:moveTo>
                  <a:lnTo>
                    <a:pt x="92" y="83"/>
                  </a:lnTo>
                  <a:lnTo>
                    <a:pt x="111" y="96"/>
                  </a:lnTo>
                  <a:lnTo>
                    <a:pt x="165" y="64"/>
                  </a:lnTo>
                  <a:lnTo>
                    <a:pt x="146" y="52"/>
                  </a:lnTo>
                  <a:moveTo>
                    <a:pt x="119" y="37"/>
                  </a:moveTo>
                  <a:lnTo>
                    <a:pt x="65" y="69"/>
                  </a:lnTo>
                  <a:lnTo>
                    <a:pt x="86" y="79"/>
                  </a:lnTo>
                  <a:lnTo>
                    <a:pt x="138" y="48"/>
                  </a:lnTo>
                  <a:lnTo>
                    <a:pt x="119" y="37"/>
                  </a:lnTo>
                  <a:moveTo>
                    <a:pt x="94" y="23"/>
                  </a:moveTo>
                  <a:lnTo>
                    <a:pt x="40" y="54"/>
                  </a:lnTo>
                  <a:lnTo>
                    <a:pt x="59" y="64"/>
                  </a:lnTo>
                  <a:lnTo>
                    <a:pt x="113" y="33"/>
                  </a:lnTo>
                  <a:lnTo>
                    <a:pt x="94" y="23"/>
                  </a:lnTo>
                  <a:moveTo>
                    <a:pt x="67" y="6"/>
                  </a:moveTo>
                  <a:lnTo>
                    <a:pt x="13" y="37"/>
                  </a:lnTo>
                  <a:lnTo>
                    <a:pt x="32" y="50"/>
                  </a:lnTo>
                  <a:lnTo>
                    <a:pt x="86" y="19"/>
                  </a:lnTo>
                  <a:lnTo>
                    <a:pt x="67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ṥḷîḑe">
              <a:extLst>
                <a:ext uri="{FF2B5EF4-FFF2-40B4-BE49-F238E27FC236}">
                  <a16:creationId xmlns:a16="http://schemas.microsoft.com/office/drawing/2014/main" id="{D9DDF4FF-E454-4702-AF32-B82BF007C05B}"/>
                </a:ext>
              </a:extLst>
            </p:cNvPr>
            <p:cNvSpPr/>
            <p:nvPr userDrawn="1"/>
          </p:nvSpPr>
          <p:spPr bwMode="auto">
            <a:xfrm>
              <a:off x="7493020" y="4381536"/>
              <a:ext cx="99901" cy="60214"/>
            </a:xfrm>
            <a:custGeom>
              <a:avLst/>
              <a:gdLst>
                <a:gd name="T0" fmla="*/ 73 w 73"/>
                <a:gd name="T1" fmla="*/ 13 h 44"/>
                <a:gd name="T2" fmla="*/ 19 w 73"/>
                <a:gd name="T3" fmla="*/ 44 h 44"/>
                <a:gd name="T4" fmla="*/ 0 w 73"/>
                <a:gd name="T5" fmla="*/ 31 h 44"/>
                <a:gd name="T6" fmla="*/ 54 w 73"/>
                <a:gd name="T7" fmla="*/ 0 h 44"/>
                <a:gd name="T8" fmla="*/ 73 w 73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73" y="13"/>
                  </a:moveTo>
                  <a:lnTo>
                    <a:pt x="19" y="44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61B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ṡḻîde">
              <a:extLst>
                <a:ext uri="{FF2B5EF4-FFF2-40B4-BE49-F238E27FC236}">
                  <a16:creationId xmlns:a16="http://schemas.microsoft.com/office/drawing/2014/main" id="{2123B13A-4E88-4501-977B-9AE98AFAC399}"/>
                </a:ext>
              </a:extLst>
            </p:cNvPr>
            <p:cNvSpPr/>
            <p:nvPr userDrawn="1"/>
          </p:nvSpPr>
          <p:spPr bwMode="auto">
            <a:xfrm>
              <a:off x="6767715" y="4381536"/>
              <a:ext cx="224434" cy="131376"/>
            </a:xfrm>
            <a:custGeom>
              <a:avLst/>
              <a:gdLst>
                <a:gd name="T0" fmla="*/ 65 w 79"/>
                <a:gd name="T1" fmla="*/ 8 h 46"/>
                <a:gd name="T2" fmla="*/ 65 w 79"/>
                <a:gd name="T3" fmla="*/ 38 h 46"/>
                <a:gd name="T4" fmla="*/ 14 w 79"/>
                <a:gd name="T5" fmla="*/ 38 h 46"/>
                <a:gd name="T6" fmla="*/ 14 w 79"/>
                <a:gd name="T7" fmla="*/ 8 h 46"/>
                <a:gd name="T8" fmla="*/ 65 w 79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6">
                  <a:moveTo>
                    <a:pt x="65" y="8"/>
                  </a:moveTo>
                  <a:cubicBezTo>
                    <a:pt x="79" y="16"/>
                    <a:pt x="79" y="30"/>
                    <a:pt x="65" y="38"/>
                  </a:cubicBezTo>
                  <a:cubicBezTo>
                    <a:pt x="51" y="46"/>
                    <a:pt x="28" y="46"/>
                    <a:pt x="14" y="38"/>
                  </a:cubicBezTo>
                  <a:cubicBezTo>
                    <a:pt x="0" y="30"/>
                    <a:pt x="0" y="16"/>
                    <a:pt x="14" y="8"/>
                  </a:cubicBezTo>
                  <a:cubicBezTo>
                    <a:pt x="28" y="0"/>
                    <a:pt x="51" y="0"/>
                    <a:pt x="65" y="8"/>
                  </a:cubicBezTo>
                  <a:close/>
                </a:path>
              </a:pathLst>
            </a:custGeom>
            <a:solidFill>
              <a:srgbClr val="F8F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ṥliḑê">
              <a:extLst>
                <a:ext uri="{FF2B5EF4-FFF2-40B4-BE49-F238E27FC236}">
                  <a16:creationId xmlns:a16="http://schemas.microsoft.com/office/drawing/2014/main" id="{540DB882-94DC-4AF4-AC77-928D5317975A}"/>
                </a:ext>
              </a:extLst>
            </p:cNvPr>
            <p:cNvSpPr/>
            <p:nvPr userDrawn="1"/>
          </p:nvSpPr>
          <p:spPr bwMode="auto">
            <a:xfrm>
              <a:off x="7688716" y="4495122"/>
              <a:ext cx="91690" cy="54740"/>
            </a:xfrm>
            <a:custGeom>
              <a:avLst/>
              <a:gdLst>
                <a:gd name="T0" fmla="*/ 42 w 67"/>
                <a:gd name="T1" fmla="*/ 0 h 40"/>
                <a:gd name="T2" fmla="*/ 67 w 67"/>
                <a:gd name="T3" fmla="*/ 15 h 40"/>
                <a:gd name="T4" fmla="*/ 29 w 67"/>
                <a:gd name="T5" fmla="*/ 38 h 40"/>
                <a:gd name="T6" fmla="*/ 25 w 67"/>
                <a:gd name="T7" fmla="*/ 40 h 40"/>
                <a:gd name="T8" fmla="*/ 0 w 67"/>
                <a:gd name="T9" fmla="*/ 25 h 40"/>
                <a:gd name="T10" fmla="*/ 42 w 67"/>
                <a:gd name="T11" fmla="*/ 0 h 40"/>
                <a:gd name="T12" fmla="*/ 25 w 67"/>
                <a:gd name="T13" fmla="*/ 31 h 40"/>
                <a:gd name="T14" fmla="*/ 54 w 67"/>
                <a:gd name="T15" fmla="*/ 15 h 40"/>
                <a:gd name="T16" fmla="*/ 42 w 67"/>
                <a:gd name="T17" fmla="*/ 7 h 40"/>
                <a:gd name="T18" fmla="*/ 13 w 67"/>
                <a:gd name="T19" fmla="*/ 25 h 40"/>
                <a:gd name="T20" fmla="*/ 25 w 67"/>
                <a:gd name="T2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0">
                  <a:moveTo>
                    <a:pt x="42" y="0"/>
                  </a:moveTo>
                  <a:lnTo>
                    <a:pt x="67" y="15"/>
                  </a:lnTo>
                  <a:lnTo>
                    <a:pt x="29" y="38"/>
                  </a:lnTo>
                  <a:lnTo>
                    <a:pt x="25" y="40"/>
                  </a:lnTo>
                  <a:lnTo>
                    <a:pt x="0" y="25"/>
                  </a:lnTo>
                  <a:lnTo>
                    <a:pt x="42" y="0"/>
                  </a:lnTo>
                  <a:close/>
                  <a:moveTo>
                    <a:pt x="25" y="31"/>
                  </a:moveTo>
                  <a:lnTo>
                    <a:pt x="54" y="15"/>
                  </a:lnTo>
                  <a:lnTo>
                    <a:pt x="42" y="7"/>
                  </a:lnTo>
                  <a:lnTo>
                    <a:pt x="13" y="25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61B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$ļîďê">
              <a:extLst>
                <a:ext uri="{FF2B5EF4-FFF2-40B4-BE49-F238E27FC236}">
                  <a16:creationId xmlns:a16="http://schemas.microsoft.com/office/drawing/2014/main" id="{8406A25C-912F-4A86-ABF9-E98115EEE312}"/>
                </a:ext>
              </a:extLst>
            </p:cNvPr>
            <p:cNvSpPr/>
            <p:nvPr userDrawn="1"/>
          </p:nvSpPr>
          <p:spPr bwMode="auto">
            <a:xfrm>
              <a:off x="7688716" y="4495122"/>
              <a:ext cx="91690" cy="54740"/>
            </a:xfrm>
            <a:custGeom>
              <a:avLst/>
              <a:gdLst>
                <a:gd name="T0" fmla="*/ 42 w 67"/>
                <a:gd name="T1" fmla="*/ 0 h 40"/>
                <a:gd name="T2" fmla="*/ 67 w 67"/>
                <a:gd name="T3" fmla="*/ 15 h 40"/>
                <a:gd name="T4" fmla="*/ 29 w 67"/>
                <a:gd name="T5" fmla="*/ 38 h 40"/>
                <a:gd name="T6" fmla="*/ 25 w 67"/>
                <a:gd name="T7" fmla="*/ 40 h 40"/>
                <a:gd name="T8" fmla="*/ 0 w 67"/>
                <a:gd name="T9" fmla="*/ 25 h 40"/>
                <a:gd name="T10" fmla="*/ 42 w 67"/>
                <a:gd name="T11" fmla="*/ 0 h 40"/>
                <a:gd name="T12" fmla="*/ 25 w 67"/>
                <a:gd name="T13" fmla="*/ 31 h 40"/>
                <a:gd name="T14" fmla="*/ 54 w 67"/>
                <a:gd name="T15" fmla="*/ 15 h 40"/>
                <a:gd name="T16" fmla="*/ 42 w 67"/>
                <a:gd name="T17" fmla="*/ 7 h 40"/>
                <a:gd name="T18" fmla="*/ 13 w 67"/>
                <a:gd name="T19" fmla="*/ 25 h 40"/>
                <a:gd name="T20" fmla="*/ 25 w 67"/>
                <a:gd name="T2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0">
                  <a:moveTo>
                    <a:pt x="42" y="0"/>
                  </a:moveTo>
                  <a:lnTo>
                    <a:pt x="67" y="15"/>
                  </a:lnTo>
                  <a:lnTo>
                    <a:pt x="29" y="38"/>
                  </a:lnTo>
                  <a:lnTo>
                    <a:pt x="25" y="40"/>
                  </a:lnTo>
                  <a:lnTo>
                    <a:pt x="0" y="25"/>
                  </a:lnTo>
                  <a:lnTo>
                    <a:pt x="42" y="0"/>
                  </a:lnTo>
                  <a:moveTo>
                    <a:pt x="25" y="31"/>
                  </a:moveTo>
                  <a:lnTo>
                    <a:pt x="54" y="15"/>
                  </a:lnTo>
                  <a:lnTo>
                    <a:pt x="42" y="7"/>
                  </a:lnTo>
                  <a:lnTo>
                    <a:pt x="13" y="25"/>
                  </a:lnTo>
                  <a:lnTo>
                    <a:pt x="25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išļiďè">
              <a:extLst>
                <a:ext uri="{FF2B5EF4-FFF2-40B4-BE49-F238E27FC236}">
                  <a16:creationId xmlns:a16="http://schemas.microsoft.com/office/drawing/2014/main" id="{57610BE2-679D-4FB8-B22B-31A9158B95CB}"/>
                </a:ext>
              </a:extLst>
            </p:cNvPr>
            <p:cNvSpPr/>
            <p:nvPr userDrawn="1"/>
          </p:nvSpPr>
          <p:spPr bwMode="auto">
            <a:xfrm>
              <a:off x="7706506" y="4504701"/>
              <a:ext cx="56109" cy="32844"/>
            </a:xfrm>
            <a:custGeom>
              <a:avLst/>
              <a:gdLst>
                <a:gd name="T0" fmla="*/ 41 w 41"/>
                <a:gd name="T1" fmla="*/ 8 h 24"/>
                <a:gd name="T2" fmla="*/ 12 w 41"/>
                <a:gd name="T3" fmla="*/ 24 h 24"/>
                <a:gd name="T4" fmla="*/ 0 w 41"/>
                <a:gd name="T5" fmla="*/ 18 h 24"/>
                <a:gd name="T6" fmla="*/ 29 w 41"/>
                <a:gd name="T7" fmla="*/ 0 h 24"/>
                <a:gd name="T8" fmla="*/ 41 w 41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41" y="8"/>
                  </a:moveTo>
                  <a:lnTo>
                    <a:pt x="12" y="24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BBD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šḷïḓe">
              <a:extLst>
                <a:ext uri="{FF2B5EF4-FFF2-40B4-BE49-F238E27FC236}">
                  <a16:creationId xmlns:a16="http://schemas.microsoft.com/office/drawing/2014/main" id="{2BC5BFF8-FC9B-447C-9367-C4BD9E7B27A2}"/>
                </a:ext>
              </a:extLst>
            </p:cNvPr>
            <p:cNvSpPr/>
            <p:nvPr userDrawn="1"/>
          </p:nvSpPr>
          <p:spPr bwMode="auto">
            <a:xfrm>
              <a:off x="6633602" y="4304900"/>
              <a:ext cx="492660" cy="284648"/>
            </a:xfrm>
            <a:custGeom>
              <a:avLst/>
              <a:gdLst>
                <a:gd name="T0" fmla="*/ 154 w 173"/>
                <a:gd name="T1" fmla="*/ 30 h 100"/>
                <a:gd name="T2" fmla="*/ 154 w 173"/>
                <a:gd name="T3" fmla="*/ 70 h 100"/>
                <a:gd name="T4" fmla="*/ 121 w 173"/>
                <a:gd name="T5" fmla="*/ 89 h 100"/>
                <a:gd name="T6" fmla="*/ 53 w 173"/>
                <a:gd name="T7" fmla="*/ 89 h 100"/>
                <a:gd name="T8" fmla="*/ 19 w 173"/>
                <a:gd name="T9" fmla="*/ 70 h 100"/>
                <a:gd name="T10" fmla="*/ 18 w 173"/>
                <a:gd name="T11" fmla="*/ 30 h 100"/>
                <a:gd name="T12" fmla="*/ 52 w 173"/>
                <a:gd name="T13" fmla="*/ 11 h 100"/>
                <a:gd name="T14" fmla="*/ 120 w 173"/>
                <a:gd name="T15" fmla="*/ 11 h 100"/>
                <a:gd name="T16" fmla="*/ 154 w 173"/>
                <a:gd name="T17" fmla="*/ 30 h 100"/>
                <a:gd name="T18" fmla="*/ 61 w 173"/>
                <a:gd name="T19" fmla="*/ 65 h 100"/>
                <a:gd name="T20" fmla="*/ 112 w 173"/>
                <a:gd name="T21" fmla="*/ 65 h 100"/>
                <a:gd name="T22" fmla="*/ 112 w 173"/>
                <a:gd name="T23" fmla="*/ 35 h 100"/>
                <a:gd name="T24" fmla="*/ 61 w 173"/>
                <a:gd name="T25" fmla="*/ 35 h 100"/>
                <a:gd name="T26" fmla="*/ 61 w 173"/>
                <a:gd name="T27" fmla="*/ 6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00">
                  <a:moveTo>
                    <a:pt x="154" y="30"/>
                  </a:moveTo>
                  <a:cubicBezTo>
                    <a:pt x="173" y="41"/>
                    <a:pt x="173" y="59"/>
                    <a:pt x="154" y="70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2" y="100"/>
                    <a:pt x="71" y="100"/>
                    <a:pt x="53" y="8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0" y="59"/>
                    <a:pt x="0" y="41"/>
                    <a:pt x="18" y="30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1" y="0"/>
                    <a:pt x="101" y="0"/>
                    <a:pt x="120" y="11"/>
                  </a:cubicBezTo>
                  <a:cubicBezTo>
                    <a:pt x="154" y="30"/>
                    <a:pt x="154" y="30"/>
                    <a:pt x="154" y="30"/>
                  </a:cubicBezTo>
                  <a:moveTo>
                    <a:pt x="61" y="65"/>
                  </a:moveTo>
                  <a:cubicBezTo>
                    <a:pt x="75" y="73"/>
                    <a:pt x="98" y="73"/>
                    <a:pt x="112" y="65"/>
                  </a:cubicBezTo>
                  <a:cubicBezTo>
                    <a:pt x="126" y="57"/>
                    <a:pt x="126" y="43"/>
                    <a:pt x="112" y="35"/>
                  </a:cubicBezTo>
                  <a:cubicBezTo>
                    <a:pt x="98" y="27"/>
                    <a:pt x="75" y="27"/>
                    <a:pt x="61" y="35"/>
                  </a:cubicBezTo>
                  <a:cubicBezTo>
                    <a:pt x="47" y="43"/>
                    <a:pt x="47" y="57"/>
                    <a:pt x="61" y="65"/>
                  </a:cubicBezTo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ïṥļîďè">
              <a:extLst>
                <a:ext uri="{FF2B5EF4-FFF2-40B4-BE49-F238E27FC236}">
                  <a16:creationId xmlns:a16="http://schemas.microsoft.com/office/drawing/2014/main" id="{F4DBF419-36EC-44F3-A2F3-C02E0ED1F380}"/>
                </a:ext>
              </a:extLst>
            </p:cNvPr>
            <p:cNvSpPr/>
            <p:nvPr userDrawn="1"/>
          </p:nvSpPr>
          <p:spPr bwMode="auto">
            <a:xfrm>
              <a:off x="6974359" y="4500596"/>
              <a:ext cx="492660" cy="284648"/>
            </a:xfrm>
            <a:custGeom>
              <a:avLst/>
              <a:gdLst>
                <a:gd name="T0" fmla="*/ 154 w 173"/>
                <a:gd name="T1" fmla="*/ 31 h 100"/>
                <a:gd name="T2" fmla="*/ 155 w 173"/>
                <a:gd name="T3" fmla="*/ 70 h 100"/>
                <a:gd name="T4" fmla="*/ 121 w 173"/>
                <a:gd name="T5" fmla="*/ 90 h 100"/>
                <a:gd name="T6" fmla="*/ 53 w 173"/>
                <a:gd name="T7" fmla="*/ 90 h 100"/>
                <a:gd name="T8" fmla="*/ 19 w 173"/>
                <a:gd name="T9" fmla="*/ 70 h 100"/>
                <a:gd name="T10" fmla="*/ 19 w 173"/>
                <a:gd name="T11" fmla="*/ 31 h 100"/>
                <a:gd name="T12" fmla="*/ 52 w 173"/>
                <a:gd name="T13" fmla="*/ 11 h 100"/>
                <a:gd name="T14" fmla="*/ 120 w 173"/>
                <a:gd name="T15" fmla="*/ 11 h 100"/>
                <a:gd name="T16" fmla="*/ 154 w 173"/>
                <a:gd name="T17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00">
                  <a:moveTo>
                    <a:pt x="154" y="31"/>
                  </a:moveTo>
                  <a:cubicBezTo>
                    <a:pt x="173" y="41"/>
                    <a:pt x="173" y="59"/>
                    <a:pt x="155" y="7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02" y="100"/>
                    <a:pt x="72" y="100"/>
                    <a:pt x="53" y="9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0" y="59"/>
                    <a:pt x="0" y="41"/>
                    <a:pt x="19" y="3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1" y="0"/>
                    <a:pt x="102" y="0"/>
                    <a:pt x="120" y="11"/>
                  </a:cubicBezTo>
                  <a:lnTo>
                    <a:pt x="154" y="31"/>
                  </a:ln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ṡ1iḓè">
              <a:extLst>
                <a:ext uri="{FF2B5EF4-FFF2-40B4-BE49-F238E27FC236}">
                  <a16:creationId xmlns:a16="http://schemas.microsoft.com/office/drawing/2014/main" id="{E6F36C2F-7707-42A1-BE8D-D3BB44F5947E}"/>
                </a:ext>
              </a:extLst>
            </p:cNvPr>
            <p:cNvSpPr/>
            <p:nvPr userDrawn="1"/>
          </p:nvSpPr>
          <p:spPr bwMode="auto">
            <a:xfrm>
              <a:off x="6024620" y="4801666"/>
              <a:ext cx="242225" cy="139587"/>
            </a:xfrm>
            <a:custGeom>
              <a:avLst/>
              <a:gdLst>
                <a:gd name="T0" fmla="*/ 59 w 85"/>
                <a:gd name="T1" fmla="*/ 46 h 49"/>
                <a:gd name="T2" fmla="*/ 53 w 85"/>
                <a:gd name="T3" fmla="*/ 49 h 49"/>
                <a:gd name="T4" fmla="*/ 45 w 85"/>
                <a:gd name="T5" fmla="*/ 48 h 49"/>
                <a:gd name="T6" fmla="*/ 3 w 85"/>
                <a:gd name="T7" fmla="*/ 23 h 49"/>
                <a:gd name="T8" fmla="*/ 1 w 85"/>
                <a:gd name="T9" fmla="*/ 19 h 49"/>
                <a:gd name="T10" fmla="*/ 6 w 85"/>
                <a:gd name="T11" fmla="*/ 16 h 49"/>
                <a:gd name="T12" fmla="*/ 74 w 85"/>
                <a:gd name="T13" fmla="*/ 1 h 49"/>
                <a:gd name="T14" fmla="*/ 82 w 85"/>
                <a:gd name="T15" fmla="*/ 2 h 49"/>
                <a:gd name="T16" fmla="*/ 84 w 85"/>
                <a:gd name="T17" fmla="*/ 6 h 49"/>
                <a:gd name="T18" fmla="*/ 59 w 85"/>
                <a:gd name="T19" fmla="*/ 46 h 49"/>
                <a:gd name="T20" fmla="*/ 23 w 85"/>
                <a:gd name="T21" fmla="*/ 22 h 49"/>
                <a:gd name="T22" fmla="*/ 48 w 85"/>
                <a:gd name="T23" fmla="*/ 36 h 49"/>
                <a:gd name="T24" fmla="*/ 63 w 85"/>
                <a:gd name="T25" fmla="*/ 13 h 49"/>
                <a:gd name="T26" fmla="*/ 23 w 85"/>
                <a:gd name="T27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49">
                  <a:moveTo>
                    <a:pt x="59" y="46"/>
                  </a:moveTo>
                  <a:cubicBezTo>
                    <a:pt x="58" y="48"/>
                    <a:pt x="55" y="49"/>
                    <a:pt x="53" y="49"/>
                  </a:cubicBezTo>
                  <a:cubicBezTo>
                    <a:pt x="50" y="49"/>
                    <a:pt x="47" y="49"/>
                    <a:pt x="45" y="48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2"/>
                    <a:pt x="0" y="20"/>
                    <a:pt x="1" y="19"/>
                  </a:cubicBezTo>
                  <a:cubicBezTo>
                    <a:pt x="1" y="17"/>
                    <a:pt x="3" y="16"/>
                    <a:pt x="6" y="1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7" y="0"/>
                    <a:pt x="80" y="0"/>
                    <a:pt x="82" y="2"/>
                  </a:cubicBezTo>
                  <a:cubicBezTo>
                    <a:pt x="85" y="3"/>
                    <a:pt x="85" y="5"/>
                    <a:pt x="84" y="6"/>
                  </a:cubicBezTo>
                  <a:cubicBezTo>
                    <a:pt x="59" y="46"/>
                    <a:pt x="59" y="46"/>
                    <a:pt x="59" y="46"/>
                  </a:cubicBezTo>
                  <a:moveTo>
                    <a:pt x="23" y="22"/>
                  </a:moveTo>
                  <a:cubicBezTo>
                    <a:pt x="48" y="36"/>
                    <a:pt x="48" y="36"/>
                    <a:pt x="48" y="36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23" y="22"/>
                    <a:pt x="23" y="22"/>
                    <a:pt x="23" y="22"/>
                  </a:cubicBezTo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ṩľîḋé">
              <a:extLst>
                <a:ext uri="{FF2B5EF4-FFF2-40B4-BE49-F238E27FC236}">
                  <a16:creationId xmlns:a16="http://schemas.microsoft.com/office/drawing/2014/main" id="{D260DABF-BB27-4B3B-A6D2-4500C56FB555}"/>
                </a:ext>
              </a:extLst>
            </p:cNvPr>
            <p:cNvSpPr/>
            <p:nvPr userDrawn="1"/>
          </p:nvSpPr>
          <p:spPr bwMode="auto">
            <a:xfrm>
              <a:off x="6630865" y="4703134"/>
              <a:ext cx="492660" cy="283280"/>
            </a:xfrm>
            <a:custGeom>
              <a:avLst/>
              <a:gdLst>
                <a:gd name="T0" fmla="*/ 155 w 173"/>
                <a:gd name="T1" fmla="*/ 30 h 100"/>
                <a:gd name="T2" fmla="*/ 155 w 173"/>
                <a:gd name="T3" fmla="*/ 70 h 100"/>
                <a:gd name="T4" fmla="*/ 121 w 173"/>
                <a:gd name="T5" fmla="*/ 89 h 100"/>
                <a:gd name="T6" fmla="*/ 53 w 173"/>
                <a:gd name="T7" fmla="*/ 89 h 100"/>
                <a:gd name="T8" fmla="*/ 19 w 173"/>
                <a:gd name="T9" fmla="*/ 70 h 100"/>
                <a:gd name="T10" fmla="*/ 19 w 173"/>
                <a:gd name="T11" fmla="*/ 30 h 100"/>
                <a:gd name="T12" fmla="*/ 53 w 173"/>
                <a:gd name="T13" fmla="*/ 11 h 100"/>
                <a:gd name="T14" fmla="*/ 121 w 173"/>
                <a:gd name="T15" fmla="*/ 11 h 100"/>
                <a:gd name="T16" fmla="*/ 155 w 173"/>
                <a:gd name="T17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00">
                  <a:moveTo>
                    <a:pt x="155" y="30"/>
                  </a:moveTo>
                  <a:cubicBezTo>
                    <a:pt x="173" y="41"/>
                    <a:pt x="173" y="59"/>
                    <a:pt x="155" y="70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2" y="100"/>
                    <a:pt x="72" y="100"/>
                    <a:pt x="53" y="8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0" y="59"/>
                    <a:pt x="0" y="41"/>
                    <a:pt x="19" y="3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71" y="0"/>
                    <a:pt x="102" y="0"/>
                    <a:pt x="121" y="11"/>
                  </a:cubicBezTo>
                  <a:lnTo>
                    <a:pt x="155" y="30"/>
                  </a:ln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ṥļïḑê">
              <a:extLst>
                <a:ext uri="{FF2B5EF4-FFF2-40B4-BE49-F238E27FC236}">
                  <a16:creationId xmlns:a16="http://schemas.microsoft.com/office/drawing/2014/main" id="{24D110A9-244B-448D-96EB-C251DB95AE98}"/>
                </a:ext>
              </a:extLst>
            </p:cNvPr>
            <p:cNvSpPr/>
            <p:nvPr userDrawn="1"/>
          </p:nvSpPr>
          <p:spPr bwMode="auto">
            <a:xfrm>
              <a:off x="5921982" y="4719556"/>
              <a:ext cx="492660" cy="284648"/>
            </a:xfrm>
            <a:custGeom>
              <a:avLst/>
              <a:gdLst>
                <a:gd name="T0" fmla="*/ 154 w 173"/>
                <a:gd name="T1" fmla="*/ 30 h 100"/>
                <a:gd name="T2" fmla="*/ 155 w 173"/>
                <a:gd name="T3" fmla="*/ 70 h 100"/>
                <a:gd name="T4" fmla="*/ 121 w 173"/>
                <a:gd name="T5" fmla="*/ 89 h 100"/>
                <a:gd name="T6" fmla="*/ 53 w 173"/>
                <a:gd name="T7" fmla="*/ 89 h 100"/>
                <a:gd name="T8" fmla="*/ 19 w 173"/>
                <a:gd name="T9" fmla="*/ 70 h 100"/>
                <a:gd name="T10" fmla="*/ 19 w 173"/>
                <a:gd name="T11" fmla="*/ 30 h 100"/>
                <a:gd name="T12" fmla="*/ 52 w 173"/>
                <a:gd name="T13" fmla="*/ 11 h 100"/>
                <a:gd name="T14" fmla="*/ 120 w 173"/>
                <a:gd name="T15" fmla="*/ 11 h 100"/>
                <a:gd name="T16" fmla="*/ 154 w 173"/>
                <a:gd name="T17" fmla="*/ 30 h 100"/>
                <a:gd name="T18" fmla="*/ 109 w 173"/>
                <a:gd name="T19" fmla="*/ 83 h 100"/>
                <a:gd name="T20" fmla="*/ 143 w 173"/>
                <a:gd name="T21" fmla="*/ 63 h 100"/>
                <a:gd name="T22" fmla="*/ 143 w 173"/>
                <a:gd name="T23" fmla="*/ 37 h 100"/>
                <a:gd name="T24" fmla="*/ 109 w 173"/>
                <a:gd name="T25" fmla="*/ 17 h 100"/>
                <a:gd name="T26" fmla="*/ 64 w 173"/>
                <a:gd name="T27" fmla="*/ 17 h 100"/>
                <a:gd name="T28" fmla="*/ 30 w 173"/>
                <a:gd name="T29" fmla="*/ 37 h 100"/>
                <a:gd name="T30" fmla="*/ 30 w 173"/>
                <a:gd name="T31" fmla="*/ 63 h 100"/>
                <a:gd name="T32" fmla="*/ 64 w 173"/>
                <a:gd name="T33" fmla="*/ 83 h 100"/>
                <a:gd name="T34" fmla="*/ 109 w 173"/>
                <a:gd name="T35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100">
                  <a:moveTo>
                    <a:pt x="154" y="30"/>
                  </a:moveTo>
                  <a:cubicBezTo>
                    <a:pt x="173" y="41"/>
                    <a:pt x="173" y="59"/>
                    <a:pt x="155" y="70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2" y="100"/>
                    <a:pt x="72" y="100"/>
                    <a:pt x="53" y="8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0" y="59"/>
                    <a:pt x="0" y="41"/>
                    <a:pt x="19" y="30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1" y="0"/>
                    <a:pt x="102" y="0"/>
                    <a:pt x="120" y="11"/>
                  </a:cubicBezTo>
                  <a:cubicBezTo>
                    <a:pt x="154" y="30"/>
                    <a:pt x="154" y="30"/>
                    <a:pt x="154" y="30"/>
                  </a:cubicBezTo>
                  <a:moveTo>
                    <a:pt x="109" y="83"/>
                  </a:moveTo>
                  <a:cubicBezTo>
                    <a:pt x="143" y="63"/>
                    <a:pt x="143" y="63"/>
                    <a:pt x="143" y="63"/>
                  </a:cubicBezTo>
                  <a:cubicBezTo>
                    <a:pt x="156" y="56"/>
                    <a:pt x="156" y="44"/>
                    <a:pt x="143" y="3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97" y="10"/>
                    <a:pt x="76" y="10"/>
                    <a:pt x="64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18" y="44"/>
                    <a:pt x="18" y="56"/>
                    <a:pt x="30" y="6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77" y="90"/>
                    <a:pt x="97" y="90"/>
                    <a:pt x="109" y="83"/>
                  </a:cubicBezTo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şľîḑe">
              <a:extLst>
                <a:ext uri="{FF2B5EF4-FFF2-40B4-BE49-F238E27FC236}">
                  <a16:creationId xmlns:a16="http://schemas.microsoft.com/office/drawing/2014/main" id="{CE4B387A-8A0D-4515-A8EA-2F2E4DC22D99}"/>
                </a:ext>
              </a:extLst>
            </p:cNvPr>
            <p:cNvSpPr/>
            <p:nvPr userDrawn="1"/>
          </p:nvSpPr>
          <p:spPr bwMode="auto">
            <a:xfrm>
              <a:off x="6264107" y="4915251"/>
              <a:ext cx="491292" cy="284648"/>
            </a:xfrm>
            <a:custGeom>
              <a:avLst/>
              <a:gdLst>
                <a:gd name="T0" fmla="*/ 155 w 173"/>
                <a:gd name="T1" fmla="*/ 31 h 100"/>
                <a:gd name="T2" fmla="*/ 155 w 173"/>
                <a:gd name="T3" fmla="*/ 70 h 100"/>
                <a:gd name="T4" fmla="*/ 121 w 173"/>
                <a:gd name="T5" fmla="*/ 90 h 100"/>
                <a:gd name="T6" fmla="*/ 53 w 173"/>
                <a:gd name="T7" fmla="*/ 90 h 100"/>
                <a:gd name="T8" fmla="*/ 19 w 173"/>
                <a:gd name="T9" fmla="*/ 70 h 100"/>
                <a:gd name="T10" fmla="*/ 19 w 173"/>
                <a:gd name="T11" fmla="*/ 31 h 100"/>
                <a:gd name="T12" fmla="*/ 53 w 173"/>
                <a:gd name="T13" fmla="*/ 11 h 100"/>
                <a:gd name="T14" fmla="*/ 120 w 173"/>
                <a:gd name="T15" fmla="*/ 11 h 100"/>
                <a:gd name="T16" fmla="*/ 155 w 173"/>
                <a:gd name="T17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00">
                  <a:moveTo>
                    <a:pt x="155" y="31"/>
                  </a:moveTo>
                  <a:cubicBezTo>
                    <a:pt x="173" y="41"/>
                    <a:pt x="173" y="59"/>
                    <a:pt x="155" y="7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02" y="100"/>
                    <a:pt x="72" y="100"/>
                    <a:pt x="53" y="9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0" y="59"/>
                    <a:pt x="0" y="41"/>
                    <a:pt x="19" y="3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71" y="0"/>
                    <a:pt x="102" y="0"/>
                    <a:pt x="120" y="11"/>
                  </a:cubicBezTo>
                  <a:cubicBezTo>
                    <a:pt x="155" y="31"/>
                    <a:pt x="155" y="31"/>
                    <a:pt x="155" y="31"/>
                  </a:cubicBezTo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íśḷiḋe">
              <a:extLst>
                <a:ext uri="{FF2B5EF4-FFF2-40B4-BE49-F238E27FC236}">
                  <a16:creationId xmlns:a16="http://schemas.microsoft.com/office/drawing/2014/main" id="{08E71C78-7155-4C8B-B336-11D3B30BD919}"/>
                </a:ext>
              </a:extLst>
            </p:cNvPr>
            <p:cNvSpPr/>
            <p:nvPr userDrawn="1"/>
          </p:nvSpPr>
          <p:spPr bwMode="auto">
            <a:xfrm>
              <a:off x="7458808" y="4365114"/>
              <a:ext cx="298333" cy="169694"/>
            </a:xfrm>
            <a:custGeom>
              <a:avLst/>
              <a:gdLst>
                <a:gd name="T0" fmla="*/ 77 w 218"/>
                <a:gd name="T1" fmla="*/ 0 h 124"/>
                <a:gd name="T2" fmla="*/ 218 w 218"/>
                <a:gd name="T3" fmla="*/ 81 h 124"/>
                <a:gd name="T4" fmla="*/ 145 w 218"/>
                <a:gd name="T5" fmla="*/ 122 h 124"/>
                <a:gd name="T6" fmla="*/ 141 w 218"/>
                <a:gd name="T7" fmla="*/ 124 h 124"/>
                <a:gd name="T8" fmla="*/ 0 w 218"/>
                <a:gd name="T9" fmla="*/ 43 h 124"/>
                <a:gd name="T10" fmla="*/ 77 w 218"/>
                <a:gd name="T11" fmla="*/ 0 h 124"/>
                <a:gd name="T12" fmla="*/ 141 w 218"/>
                <a:gd name="T13" fmla="*/ 118 h 124"/>
                <a:gd name="T14" fmla="*/ 206 w 218"/>
                <a:gd name="T15" fmla="*/ 81 h 124"/>
                <a:gd name="T16" fmla="*/ 77 w 218"/>
                <a:gd name="T17" fmla="*/ 6 h 124"/>
                <a:gd name="T18" fmla="*/ 12 w 218"/>
                <a:gd name="T19" fmla="*/ 43 h 124"/>
                <a:gd name="T20" fmla="*/ 141 w 218"/>
                <a:gd name="T21" fmla="*/ 1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24">
                  <a:moveTo>
                    <a:pt x="77" y="0"/>
                  </a:moveTo>
                  <a:lnTo>
                    <a:pt x="218" y="81"/>
                  </a:lnTo>
                  <a:lnTo>
                    <a:pt x="145" y="122"/>
                  </a:lnTo>
                  <a:lnTo>
                    <a:pt x="141" y="124"/>
                  </a:lnTo>
                  <a:lnTo>
                    <a:pt x="0" y="43"/>
                  </a:lnTo>
                  <a:lnTo>
                    <a:pt x="77" y="0"/>
                  </a:lnTo>
                  <a:close/>
                  <a:moveTo>
                    <a:pt x="141" y="118"/>
                  </a:moveTo>
                  <a:lnTo>
                    <a:pt x="206" y="81"/>
                  </a:lnTo>
                  <a:lnTo>
                    <a:pt x="77" y="6"/>
                  </a:lnTo>
                  <a:lnTo>
                    <a:pt x="12" y="43"/>
                  </a:lnTo>
                  <a:lnTo>
                    <a:pt x="141" y="118"/>
                  </a:lnTo>
                  <a:close/>
                </a:path>
              </a:pathLst>
            </a:custGeom>
            <a:solidFill>
              <a:srgbClr val="61B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ṡľiḍé">
              <a:extLst>
                <a:ext uri="{FF2B5EF4-FFF2-40B4-BE49-F238E27FC236}">
                  <a16:creationId xmlns:a16="http://schemas.microsoft.com/office/drawing/2014/main" id="{830DBDB3-B4DA-40B5-9E01-7684A164E8AE}"/>
                </a:ext>
              </a:extLst>
            </p:cNvPr>
            <p:cNvSpPr/>
            <p:nvPr userDrawn="1"/>
          </p:nvSpPr>
          <p:spPr bwMode="auto">
            <a:xfrm>
              <a:off x="7458808" y="4365114"/>
              <a:ext cx="298333" cy="169694"/>
            </a:xfrm>
            <a:custGeom>
              <a:avLst/>
              <a:gdLst>
                <a:gd name="T0" fmla="*/ 77 w 218"/>
                <a:gd name="T1" fmla="*/ 0 h 124"/>
                <a:gd name="T2" fmla="*/ 218 w 218"/>
                <a:gd name="T3" fmla="*/ 81 h 124"/>
                <a:gd name="T4" fmla="*/ 145 w 218"/>
                <a:gd name="T5" fmla="*/ 122 h 124"/>
                <a:gd name="T6" fmla="*/ 141 w 218"/>
                <a:gd name="T7" fmla="*/ 124 h 124"/>
                <a:gd name="T8" fmla="*/ 0 w 218"/>
                <a:gd name="T9" fmla="*/ 43 h 124"/>
                <a:gd name="T10" fmla="*/ 77 w 218"/>
                <a:gd name="T11" fmla="*/ 0 h 124"/>
                <a:gd name="T12" fmla="*/ 141 w 218"/>
                <a:gd name="T13" fmla="*/ 118 h 124"/>
                <a:gd name="T14" fmla="*/ 206 w 218"/>
                <a:gd name="T15" fmla="*/ 81 h 124"/>
                <a:gd name="T16" fmla="*/ 77 w 218"/>
                <a:gd name="T17" fmla="*/ 6 h 124"/>
                <a:gd name="T18" fmla="*/ 12 w 218"/>
                <a:gd name="T19" fmla="*/ 43 h 124"/>
                <a:gd name="T20" fmla="*/ 141 w 218"/>
                <a:gd name="T21" fmla="*/ 1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24">
                  <a:moveTo>
                    <a:pt x="77" y="0"/>
                  </a:moveTo>
                  <a:lnTo>
                    <a:pt x="218" y="81"/>
                  </a:lnTo>
                  <a:lnTo>
                    <a:pt x="145" y="122"/>
                  </a:lnTo>
                  <a:lnTo>
                    <a:pt x="141" y="124"/>
                  </a:lnTo>
                  <a:lnTo>
                    <a:pt x="0" y="43"/>
                  </a:lnTo>
                  <a:lnTo>
                    <a:pt x="77" y="0"/>
                  </a:lnTo>
                  <a:moveTo>
                    <a:pt x="141" y="118"/>
                  </a:moveTo>
                  <a:lnTo>
                    <a:pt x="206" y="81"/>
                  </a:lnTo>
                  <a:lnTo>
                    <a:pt x="77" y="6"/>
                  </a:lnTo>
                  <a:lnTo>
                    <a:pt x="12" y="43"/>
                  </a:lnTo>
                  <a:lnTo>
                    <a:pt x="141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s1iďé">
              <a:extLst>
                <a:ext uri="{FF2B5EF4-FFF2-40B4-BE49-F238E27FC236}">
                  <a16:creationId xmlns:a16="http://schemas.microsoft.com/office/drawing/2014/main" id="{E56BED99-7462-43DA-A61F-C47D4A6C0C6D}"/>
                </a:ext>
              </a:extLst>
            </p:cNvPr>
            <p:cNvSpPr/>
            <p:nvPr userDrawn="1"/>
          </p:nvSpPr>
          <p:spPr bwMode="auto">
            <a:xfrm>
              <a:off x="6288740" y="4504701"/>
              <a:ext cx="492660" cy="286017"/>
            </a:xfrm>
            <a:custGeom>
              <a:avLst/>
              <a:gdLst>
                <a:gd name="T0" fmla="*/ 154 w 173"/>
                <a:gd name="T1" fmla="*/ 31 h 101"/>
                <a:gd name="T2" fmla="*/ 155 w 173"/>
                <a:gd name="T3" fmla="*/ 70 h 101"/>
                <a:gd name="T4" fmla="*/ 121 w 173"/>
                <a:gd name="T5" fmla="*/ 90 h 101"/>
                <a:gd name="T6" fmla="*/ 53 w 173"/>
                <a:gd name="T7" fmla="*/ 90 h 101"/>
                <a:gd name="T8" fmla="*/ 19 w 173"/>
                <a:gd name="T9" fmla="*/ 70 h 101"/>
                <a:gd name="T10" fmla="*/ 19 w 173"/>
                <a:gd name="T11" fmla="*/ 31 h 101"/>
                <a:gd name="T12" fmla="*/ 53 w 173"/>
                <a:gd name="T13" fmla="*/ 11 h 101"/>
                <a:gd name="T14" fmla="*/ 120 w 173"/>
                <a:gd name="T15" fmla="*/ 11 h 101"/>
                <a:gd name="T16" fmla="*/ 154 w 173"/>
                <a:gd name="T17" fmla="*/ 3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01">
                  <a:moveTo>
                    <a:pt x="154" y="31"/>
                  </a:moveTo>
                  <a:cubicBezTo>
                    <a:pt x="173" y="42"/>
                    <a:pt x="173" y="59"/>
                    <a:pt x="155" y="7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02" y="101"/>
                    <a:pt x="72" y="101"/>
                    <a:pt x="53" y="9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0" y="59"/>
                    <a:pt x="0" y="42"/>
                    <a:pt x="19" y="3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71" y="0"/>
                    <a:pt x="102" y="0"/>
                    <a:pt x="120" y="11"/>
                  </a:cubicBezTo>
                  <a:cubicBezTo>
                    <a:pt x="154" y="31"/>
                    <a:pt x="154" y="31"/>
                    <a:pt x="154" y="31"/>
                  </a:cubicBezTo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ṩļide">
              <a:extLst>
                <a:ext uri="{FF2B5EF4-FFF2-40B4-BE49-F238E27FC236}">
                  <a16:creationId xmlns:a16="http://schemas.microsoft.com/office/drawing/2014/main" id="{962D4659-3915-4D8E-A784-4A0A68632FEA}"/>
                </a:ext>
              </a:extLst>
            </p:cNvPr>
            <p:cNvSpPr/>
            <p:nvPr userDrawn="1"/>
          </p:nvSpPr>
          <p:spPr bwMode="auto">
            <a:xfrm>
              <a:off x="5574383" y="4521123"/>
              <a:ext cx="495397" cy="284648"/>
            </a:xfrm>
            <a:custGeom>
              <a:avLst/>
              <a:gdLst>
                <a:gd name="T0" fmla="*/ 155 w 174"/>
                <a:gd name="T1" fmla="*/ 30 h 100"/>
                <a:gd name="T2" fmla="*/ 155 w 174"/>
                <a:gd name="T3" fmla="*/ 69 h 100"/>
                <a:gd name="T4" fmla="*/ 121 w 174"/>
                <a:gd name="T5" fmla="*/ 89 h 100"/>
                <a:gd name="T6" fmla="*/ 53 w 174"/>
                <a:gd name="T7" fmla="*/ 89 h 100"/>
                <a:gd name="T8" fmla="*/ 19 w 174"/>
                <a:gd name="T9" fmla="*/ 69 h 100"/>
                <a:gd name="T10" fmla="*/ 19 w 174"/>
                <a:gd name="T11" fmla="*/ 30 h 100"/>
                <a:gd name="T12" fmla="*/ 53 w 174"/>
                <a:gd name="T13" fmla="*/ 10 h 100"/>
                <a:gd name="T14" fmla="*/ 121 w 174"/>
                <a:gd name="T15" fmla="*/ 10 h 100"/>
                <a:gd name="T16" fmla="*/ 155 w 174"/>
                <a:gd name="T17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00">
                  <a:moveTo>
                    <a:pt x="155" y="30"/>
                  </a:moveTo>
                  <a:cubicBezTo>
                    <a:pt x="174" y="41"/>
                    <a:pt x="174" y="59"/>
                    <a:pt x="155" y="6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3" y="100"/>
                    <a:pt x="72" y="100"/>
                    <a:pt x="53" y="8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" y="59"/>
                    <a:pt x="0" y="41"/>
                    <a:pt x="19" y="3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72" y="0"/>
                    <a:pt x="102" y="0"/>
                    <a:pt x="121" y="10"/>
                  </a:cubicBezTo>
                  <a:cubicBezTo>
                    <a:pt x="155" y="30"/>
                    <a:pt x="155" y="30"/>
                    <a:pt x="155" y="30"/>
                  </a:cubicBezTo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îš1ïdê">
              <a:extLst>
                <a:ext uri="{FF2B5EF4-FFF2-40B4-BE49-F238E27FC236}">
                  <a16:creationId xmlns:a16="http://schemas.microsoft.com/office/drawing/2014/main" id="{75B579E7-E65C-48E2-A240-B68728FAA6B1}"/>
                </a:ext>
              </a:extLst>
            </p:cNvPr>
            <p:cNvSpPr/>
            <p:nvPr userDrawn="1"/>
          </p:nvSpPr>
          <p:spPr bwMode="auto">
            <a:xfrm>
              <a:off x="5318474" y="4319954"/>
              <a:ext cx="624036" cy="359916"/>
            </a:xfrm>
            <a:custGeom>
              <a:avLst/>
              <a:gdLst>
                <a:gd name="T0" fmla="*/ 456 w 456"/>
                <a:gd name="T1" fmla="*/ 0 h 263"/>
                <a:gd name="T2" fmla="*/ 0 w 456"/>
                <a:gd name="T3" fmla="*/ 263 h 263"/>
                <a:gd name="T4" fmla="*/ 0 w 456"/>
                <a:gd name="T5" fmla="*/ 263 h 263"/>
                <a:gd name="T6" fmla="*/ 456 w 456"/>
                <a:gd name="T7" fmla="*/ 0 h 263"/>
                <a:gd name="T8" fmla="*/ 456 w 456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456" y="0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456" y="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A7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ïṧḷïḓè">
              <a:extLst>
                <a:ext uri="{FF2B5EF4-FFF2-40B4-BE49-F238E27FC236}">
                  <a16:creationId xmlns:a16="http://schemas.microsoft.com/office/drawing/2014/main" id="{7D2A873D-7FED-4A98-9F19-8D1E30F63103}"/>
                </a:ext>
              </a:extLst>
            </p:cNvPr>
            <p:cNvSpPr/>
            <p:nvPr userDrawn="1"/>
          </p:nvSpPr>
          <p:spPr bwMode="auto">
            <a:xfrm>
              <a:off x="5318474" y="4319954"/>
              <a:ext cx="624036" cy="359916"/>
            </a:xfrm>
            <a:custGeom>
              <a:avLst/>
              <a:gdLst>
                <a:gd name="T0" fmla="*/ 456 w 456"/>
                <a:gd name="T1" fmla="*/ 0 h 263"/>
                <a:gd name="T2" fmla="*/ 0 w 456"/>
                <a:gd name="T3" fmla="*/ 263 h 263"/>
                <a:gd name="T4" fmla="*/ 0 w 456"/>
                <a:gd name="T5" fmla="*/ 263 h 263"/>
                <a:gd name="T6" fmla="*/ 456 w 456"/>
                <a:gd name="T7" fmla="*/ 0 h 263"/>
                <a:gd name="T8" fmla="*/ 456 w 456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456" y="0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456" y="0"/>
                  </a:lnTo>
                  <a:lnTo>
                    <a:pt x="4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slíḋê">
              <a:extLst>
                <a:ext uri="{FF2B5EF4-FFF2-40B4-BE49-F238E27FC236}">
                  <a16:creationId xmlns:a16="http://schemas.microsoft.com/office/drawing/2014/main" id="{B18AFC46-262A-44CB-9728-3109858991D4}"/>
                </a:ext>
              </a:extLst>
            </p:cNvPr>
            <p:cNvSpPr/>
            <p:nvPr userDrawn="1"/>
          </p:nvSpPr>
          <p:spPr bwMode="auto">
            <a:xfrm>
              <a:off x="5233627" y="4319954"/>
              <a:ext cx="708883" cy="1004479"/>
            </a:xfrm>
            <a:custGeom>
              <a:avLst/>
              <a:gdLst>
                <a:gd name="T0" fmla="*/ 249 w 249"/>
                <a:gd name="T1" fmla="*/ 0 h 354"/>
                <a:gd name="T2" fmla="*/ 30 w 249"/>
                <a:gd name="T3" fmla="*/ 127 h 354"/>
                <a:gd name="T4" fmla="*/ 0 w 249"/>
                <a:gd name="T5" fmla="*/ 257 h 354"/>
                <a:gd name="T6" fmla="*/ 167 w 249"/>
                <a:gd name="T7" fmla="*/ 354 h 354"/>
                <a:gd name="T8" fmla="*/ 210 w 249"/>
                <a:gd name="T9" fmla="*/ 168 h 354"/>
                <a:gd name="T10" fmla="*/ 207 w 249"/>
                <a:gd name="T11" fmla="*/ 168 h 354"/>
                <a:gd name="T12" fmla="*/ 173 w 249"/>
                <a:gd name="T13" fmla="*/ 160 h 354"/>
                <a:gd name="T14" fmla="*/ 139 w 249"/>
                <a:gd name="T15" fmla="*/ 140 h 354"/>
                <a:gd name="T16" fmla="*/ 139 w 249"/>
                <a:gd name="T17" fmla="*/ 101 h 354"/>
                <a:gd name="T18" fmla="*/ 173 w 249"/>
                <a:gd name="T19" fmla="*/ 81 h 354"/>
                <a:gd name="T20" fmla="*/ 207 w 249"/>
                <a:gd name="T21" fmla="*/ 73 h 354"/>
                <a:gd name="T22" fmla="*/ 231 w 249"/>
                <a:gd name="T23" fmla="*/ 77 h 354"/>
                <a:gd name="T24" fmla="*/ 231 w 249"/>
                <a:gd name="T25" fmla="*/ 77 h 354"/>
                <a:gd name="T26" fmla="*/ 249 w 249"/>
                <a:gd name="T2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354">
                  <a:moveTo>
                    <a:pt x="249" y="0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67" y="354"/>
                    <a:pt x="167" y="354"/>
                    <a:pt x="167" y="354"/>
                  </a:cubicBezTo>
                  <a:cubicBezTo>
                    <a:pt x="210" y="168"/>
                    <a:pt x="210" y="168"/>
                    <a:pt x="210" y="168"/>
                  </a:cubicBezTo>
                  <a:cubicBezTo>
                    <a:pt x="209" y="168"/>
                    <a:pt x="208" y="168"/>
                    <a:pt x="207" y="168"/>
                  </a:cubicBezTo>
                  <a:cubicBezTo>
                    <a:pt x="195" y="168"/>
                    <a:pt x="183" y="165"/>
                    <a:pt x="173" y="16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21" y="130"/>
                    <a:pt x="120" y="112"/>
                    <a:pt x="139" y="10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82" y="76"/>
                    <a:pt x="194" y="73"/>
                    <a:pt x="207" y="73"/>
                  </a:cubicBezTo>
                  <a:cubicBezTo>
                    <a:pt x="215" y="73"/>
                    <a:pt x="224" y="75"/>
                    <a:pt x="231" y="77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49" y="0"/>
                    <a:pt x="249" y="0"/>
                    <a:pt x="249" y="0"/>
                  </a:cubicBezTo>
                </a:path>
              </a:pathLst>
            </a:custGeom>
            <a:solidFill>
              <a:srgbClr val="FDF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ŝ1idè">
              <a:extLst>
                <a:ext uri="{FF2B5EF4-FFF2-40B4-BE49-F238E27FC236}">
                  <a16:creationId xmlns:a16="http://schemas.microsoft.com/office/drawing/2014/main" id="{C8F9A920-87C5-4676-870F-C9E50630D679}"/>
                </a:ext>
              </a:extLst>
            </p:cNvPr>
            <p:cNvSpPr/>
            <p:nvPr userDrawn="1"/>
          </p:nvSpPr>
          <p:spPr bwMode="auto">
            <a:xfrm>
              <a:off x="5574383" y="4526597"/>
              <a:ext cx="316124" cy="269595"/>
            </a:xfrm>
            <a:custGeom>
              <a:avLst/>
              <a:gdLst>
                <a:gd name="T0" fmla="*/ 87 w 111"/>
                <a:gd name="T1" fmla="*/ 0 h 95"/>
                <a:gd name="T2" fmla="*/ 53 w 111"/>
                <a:gd name="T3" fmla="*/ 8 h 95"/>
                <a:gd name="T4" fmla="*/ 19 w 111"/>
                <a:gd name="T5" fmla="*/ 28 h 95"/>
                <a:gd name="T6" fmla="*/ 19 w 111"/>
                <a:gd name="T7" fmla="*/ 67 h 95"/>
                <a:gd name="T8" fmla="*/ 53 w 111"/>
                <a:gd name="T9" fmla="*/ 87 h 95"/>
                <a:gd name="T10" fmla="*/ 87 w 111"/>
                <a:gd name="T11" fmla="*/ 95 h 95"/>
                <a:gd name="T12" fmla="*/ 90 w 111"/>
                <a:gd name="T13" fmla="*/ 95 h 95"/>
                <a:gd name="T14" fmla="*/ 90 w 111"/>
                <a:gd name="T15" fmla="*/ 95 h 95"/>
                <a:gd name="T16" fmla="*/ 111 w 111"/>
                <a:gd name="T17" fmla="*/ 4 h 95"/>
                <a:gd name="T18" fmla="*/ 87 w 111"/>
                <a:gd name="T1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95">
                  <a:moveTo>
                    <a:pt x="87" y="0"/>
                  </a:moveTo>
                  <a:cubicBezTo>
                    <a:pt x="74" y="0"/>
                    <a:pt x="62" y="3"/>
                    <a:pt x="53" y="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0" y="39"/>
                    <a:pt x="1" y="57"/>
                    <a:pt x="19" y="6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3" y="92"/>
                    <a:pt x="75" y="95"/>
                    <a:pt x="87" y="95"/>
                  </a:cubicBezTo>
                  <a:cubicBezTo>
                    <a:pt x="88" y="95"/>
                    <a:pt x="89" y="95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04" y="2"/>
                    <a:pt x="95" y="0"/>
                    <a:pt x="87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îṡḻïḓe">
              <a:extLst>
                <a:ext uri="{FF2B5EF4-FFF2-40B4-BE49-F238E27FC236}">
                  <a16:creationId xmlns:a16="http://schemas.microsoft.com/office/drawing/2014/main" id="{E52AFCFA-FD6D-4193-9398-77944599BC13}"/>
                </a:ext>
              </a:extLst>
            </p:cNvPr>
            <p:cNvSpPr/>
            <p:nvPr userDrawn="1"/>
          </p:nvSpPr>
          <p:spPr bwMode="auto">
            <a:xfrm>
              <a:off x="6744451" y="3847821"/>
              <a:ext cx="39687" cy="5474"/>
            </a:xfrm>
            <a:custGeom>
              <a:avLst/>
              <a:gdLst>
                <a:gd name="T0" fmla="*/ 14 w 14"/>
                <a:gd name="T1" fmla="*/ 2 h 2"/>
                <a:gd name="T2" fmla="*/ 14 w 14"/>
                <a:gd name="T3" fmla="*/ 2 h 2"/>
                <a:gd name="T4" fmla="*/ 14 w 14"/>
                <a:gd name="T5" fmla="*/ 2 h 2"/>
                <a:gd name="T6" fmla="*/ 14 w 14"/>
                <a:gd name="T7" fmla="*/ 2 h 2"/>
                <a:gd name="T8" fmla="*/ 11 w 14"/>
                <a:gd name="T9" fmla="*/ 1 h 2"/>
                <a:gd name="T10" fmla="*/ 11 w 14"/>
                <a:gd name="T11" fmla="*/ 1 h 2"/>
                <a:gd name="T12" fmla="*/ 12 w 14"/>
                <a:gd name="T13" fmla="*/ 1 h 2"/>
                <a:gd name="T14" fmla="*/ 12 w 14"/>
                <a:gd name="T15" fmla="*/ 1 h 2"/>
                <a:gd name="T16" fmla="*/ 11 w 14"/>
                <a:gd name="T17" fmla="*/ 1 h 2"/>
                <a:gd name="T18" fmla="*/ 8 w 14"/>
                <a:gd name="T19" fmla="*/ 0 h 2"/>
                <a:gd name="T20" fmla="*/ 8 w 14"/>
                <a:gd name="T21" fmla="*/ 0 h 2"/>
                <a:gd name="T22" fmla="*/ 10 w 14"/>
                <a:gd name="T23" fmla="*/ 1 h 2"/>
                <a:gd name="T24" fmla="*/ 10 w 14"/>
                <a:gd name="T25" fmla="*/ 1 h 2"/>
                <a:gd name="T26" fmla="*/ 10 w 14"/>
                <a:gd name="T27" fmla="*/ 1 h 2"/>
                <a:gd name="T28" fmla="*/ 10 w 14"/>
                <a:gd name="T29" fmla="*/ 1 h 2"/>
                <a:gd name="T30" fmla="*/ 10 w 14"/>
                <a:gd name="T31" fmla="*/ 1 h 2"/>
                <a:gd name="T32" fmla="*/ 11 w 14"/>
                <a:gd name="T33" fmla="*/ 1 h 2"/>
                <a:gd name="T34" fmla="*/ 11 w 14"/>
                <a:gd name="T35" fmla="*/ 1 h 2"/>
                <a:gd name="T36" fmla="*/ 8 w 14"/>
                <a:gd name="T37" fmla="*/ 0 h 2"/>
                <a:gd name="T38" fmla="*/ 7 w 14"/>
                <a:gd name="T39" fmla="*/ 0 h 2"/>
                <a:gd name="T40" fmla="*/ 0 w 14"/>
                <a:gd name="T41" fmla="*/ 2 h 2"/>
                <a:gd name="T42" fmla="*/ 2 w 14"/>
                <a:gd name="T43" fmla="*/ 1 h 2"/>
                <a:gd name="T44" fmla="*/ 3 w 14"/>
                <a:gd name="T45" fmla="*/ 1 h 2"/>
                <a:gd name="T46" fmla="*/ 3 w 14"/>
                <a:gd name="T47" fmla="*/ 1 h 2"/>
                <a:gd name="T48" fmla="*/ 3 w 14"/>
                <a:gd name="T49" fmla="*/ 1 h 2"/>
                <a:gd name="T50" fmla="*/ 3 w 14"/>
                <a:gd name="T51" fmla="*/ 1 h 2"/>
                <a:gd name="T52" fmla="*/ 3 w 14"/>
                <a:gd name="T53" fmla="*/ 1 h 2"/>
                <a:gd name="T54" fmla="*/ 3 w 14"/>
                <a:gd name="T55" fmla="*/ 1 h 2"/>
                <a:gd name="T56" fmla="*/ 3 w 14"/>
                <a:gd name="T57" fmla="*/ 1 h 2"/>
                <a:gd name="T58" fmla="*/ 3 w 14"/>
                <a:gd name="T59" fmla="*/ 1 h 2"/>
                <a:gd name="T60" fmla="*/ 3 w 14"/>
                <a:gd name="T61" fmla="*/ 1 h 2"/>
                <a:gd name="T62" fmla="*/ 6 w 14"/>
                <a:gd name="T63" fmla="*/ 0 h 2"/>
                <a:gd name="T64" fmla="*/ 7 w 14"/>
                <a:gd name="T65" fmla="*/ 0 h 2"/>
                <a:gd name="T66" fmla="*/ 7 w 14"/>
                <a:gd name="T67" fmla="*/ 0 h 2"/>
                <a:gd name="T68" fmla="*/ 7 w 14"/>
                <a:gd name="T69" fmla="*/ 0 h 2"/>
                <a:gd name="T70" fmla="*/ 7 w 14"/>
                <a:gd name="T71" fmla="*/ 0 h 2"/>
                <a:gd name="T72" fmla="*/ 7 w 14"/>
                <a:gd name="T73" fmla="*/ 0 h 2"/>
                <a:gd name="T74" fmla="*/ 7 w 14"/>
                <a:gd name="T75" fmla="*/ 0 h 2"/>
                <a:gd name="T76" fmla="*/ 7 w 14"/>
                <a:gd name="T77" fmla="*/ 0 h 2"/>
                <a:gd name="T78" fmla="*/ 7 w 14"/>
                <a:gd name="T79" fmla="*/ 0 h 2"/>
                <a:gd name="T80" fmla="*/ 8 w 14"/>
                <a:gd name="T81" fmla="*/ 0 h 2"/>
                <a:gd name="T82" fmla="*/ 8 w 14"/>
                <a:gd name="T83" fmla="*/ 0 h 2"/>
                <a:gd name="T84" fmla="*/ 7 w 14"/>
                <a:gd name="T8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">
                  <a:moveTo>
                    <a:pt x="14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moveTo>
                    <a:pt x="7" y="0"/>
                  </a:moveTo>
                  <a:cubicBezTo>
                    <a:pt x="5" y="0"/>
                    <a:pt x="2" y="1"/>
                    <a:pt x="0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C7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íSlîḑè">
              <a:extLst>
                <a:ext uri="{FF2B5EF4-FFF2-40B4-BE49-F238E27FC236}">
                  <a16:creationId xmlns:a16="http://schemas.microsoft.com/office/drawing/2014/main" id="{4F753805-23DD-429C-BA3E-8BB5183FCCA1}"/>
                </a:ext>
              </a:extLst>
            </p:cNvPr>
            <p:cNvSpPr/>
            <p:nvPr userDrawn="1"/>
          </p:nvSpPr>
          <p:spPr bwMode="auto">
            <a:xfrm>
              <a:off x="6781400" y="3850558"/>
              <a:ext cx="2737" cy="273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6E6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ṩlíḍé">
              <a:extLst>
                <a:ext uri="{FF2B5EF4-FFF2-40B4-BE49-F238E27FC236}">
                  <a16:creationId xmlns:a16="http://schemas.microsoft.com/office/drawing/2014/main" id="{D396294D-3371-41E1-92E9-C969CC12878F}"/>
                </a:ext>
              </a:extLst>
            </p:cNvPr>
            <p:cNvSpPr/>
            <p:nvPr userDrawn="1"/>
          </p:nvSpPr>
          <p:spPr bwMode="auto">
            <a:xfrm>
              <a:off x="6778663" y="3850558"/>
              <a:ext cx="273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706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ïṧľîḑê">
              <a:extLst>
                <a:ext uri="{FF2B5EF4-FFF2-40B4-BE49-F238E27FC236}">
                  <a16:creationId xmlns:a16="http://schemas.microsoft.com/office/drawing/2014/main" id="{1754036F-AC58-4566-A3D9-71F3EA1A0122}"/>
                </a:ext>
              </a:extLst>
            </p:cNvPr>
            <p:cNvSpPr/>
            <p:nvPr userDrawn="1"/>
          </p:nvSpPr>
          <p:spPr bwMode="auto">
            <a:xfrm>
              <a:off x="6775926" y="3850558"/>
              <a:ext cx="27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0 w 1"/>
                <a:gd name="T6" fmla="*/ 0 w 1"/>
                <a:gd name="T7" fmla="*/ 0 w 1"/>
                <a:gd name="T8" fmla="*/ 0 w 1"/>
                <a:gd name="T9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2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ṡlïdè">
              <a:extLst>
                <a:ext uri="{FF2B5EF4-FFF2-40B4-BE49-F238E27FC236}">
                  <a16:creationId xmlns:a16="http://schemas.microsoft.com/office/drawing/2014/main" id="{07C5436A-B192-4552-AF21-7E5728F9382D}"/>
                </a:ext>
              </a:extLst>
            </p:cNvPr>
            <p:cNvSpPr/>
            <p:nvPr userDrawn="1"/>
          </p:nvSpPr>
          <p:spPr bwMode="auto">
            <a:xfrm>
              <a:off x="6773189" y="3850558"/>
              <a:ext cx="27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0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47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ḷîḋé">
              <a:extLst>
                <a:ext uri="{FF2B5EF4-FFF2-40B4-BE49-F238E27FC236}">
                  <a16:creationId xmlns:a16="http://schemas.microsoft.com/office/drawing/2014/main" id="{3F063B33-4761-422D-928D-B05E00B60194}"/>
                </a:ext>
              </a:extLst>
            </p:cNvPr>
            <p:cNvSpPr/>
            <p:nvPr userDrawn="1"/>
          </p:nvSpPr>
          <p:spPr bwMode="auto">
            <a:xfrm>
              <a:off x="6773189" y="38505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5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ş1îḍé">
              <a:extLst>
                <a:ext uri="{FF2B5EF4-FFF2-40B4-BE49-F238E27FC236}">
                  <a16:creationId xmlns:a16="http://schemas.microsoft.com/office/drawing/2014/main" id="{77B8C5C3-5F4D-46C9-A4D9-491D25BA5C4D}"/>
                </a:ext>
              </a:extLst>
            </p:cNvPr>
            <p:cNvSpPr/>
            <p:nvPr userDrawn="1"/>
          </p:nvSpPr>
          <p:spPr bwMode="auto">
            <a:xfrm>
              <a:off x="6767715" y="3847821"/>
              <a:ext cx="1369" cy="1369"/>
            </a:xfrm>
            <a:prstGeom prst="ellipse">
              <a:avLst/>
            </a:prstGeom>
            <a:solidFill>
              <a:srgbClr val="777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iSļïḍê">
              <a:extLst>
                <a:ext uri="{FF2B5EF4-FFF2-40B4-BE49-F238E27FC236}">
                  <a16:creationId xmlns:a16="http://schemas.microsoft.com/office/drawing/2014/main" id="{48A7F20E-ACFD-454C-AA35-B8880A0D2309}"/>
                </a:ext>
              </a:extLst>
            </p:cNvPr>
            <p:cNvSpPr/>
            <p:nvPr userDrawn="1"/>
          </p:nvSpPr>
          <p:spPr bwMode="auto">
            <a:xfrm>
              <a:off x="6764978" y="3847821"/>
              <a:ext cx="2737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1 w 1"/>
                <a:gd name="T6" fmla="*/ 1 w 1"/>
                <a:gd name="T7" fmla="*/ 1 w 1"/>
                <a:gd name="T8" fmla="*/ 1 w 1"/>
                <a:gd name="T9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97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ŝlîḋè">
              <a:extLst>
                <a:ext uri="{FF2B5EF4-FFF2-40B4-BE49-F238E27FC236}">
                  <a16:creationId xmlns:a16="http://schemas.microsoft.com/office/drawing/2014/main" id="{971DED4C-8189-4CAF-B163-7AA48A944C0D}"/>
                </a:ext>
              </a:extLst>
            </p:cNvPr>
            <p:cNvSpPr/>
            <p:nvPr userDrawn="1"/>
          </p:nvSpPr>
          <p:spPr bwMode="auto">
            <a:xfrm>
              <a:off x="6760873" y="3847821"/>
              <a:ext cx="4106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B7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šḻiḑè">
              <a:extLst>
                <a:ext uri="{FF2B5EF4-FFF2-40B4-BE49-F238E27FC236}">
                  <a16:creationId xmlns:a16="http://schemas.microsoft.com/office/drawing/2014/main" id="{926D0BB1-3BE1-4344-AC1F-4320A4D5856A}"/>
                </a:ext>
              </a:extLst>
            </p:cNvPr>
            <p:cNvSpPr/>
            <p:nvPr userDrawn="1"/>
          </p:nvSpPr>
          <p:spPr bwMode="auto">
            <a:xfrm>
              <a:off x="6752662" y="3850558"/>
              <a:ext cx="1369" cy="1369"/>
            </a:xfrm>
            <a:prstGeom prst="ellipse">
              <a:avLst/>
            </a:prstGeom>
            <a:solidFill>
              <a:srgbClr val="7E7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ŝḻïḍê">
              <a:extLst>
                <a:ext uri="{FF2B5EF4-FFF2-40B4-BE49-F238E27FC236}">
                  <a16:creationId xmlns:a16="http://schemas.microsoft.com/office/drawing/2014/main" id="{E2610D7E-7725-4840-B6DD-49CAE8F4F8C9}"/>
                </a:ext>
              </a:extLst>
            </p:cNvPr>
            <p:cNvSpPr/>
            <p:nvPr userDrawn="1"/>
          </p:nvSpPr>
          <p:spPr bwMode="auto">
            <a:xfrm>
              <a:off x="6749925" y="3850558"/>
              <a:ext cx="27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0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0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ślîḍè">
              <a:extLst>
                <a:ext uri="{FF2B5EF4-FFF2-40B4-BE49-F238E27FC236}">
                  <a16:creationId xmlns:a16="http://schemas.microsoft.com/office/drawing/2014/main" id="{47716865-AE70-4F14-9C65-E6A45C5F5015}"/>
                </a:ext>
              </a:extLst>
            </p:cNvPr>
            <p:cNvSpPr/>
            <p:nvPr userDrawn="1"/>
          </p:nvSpPr>
          <p:spPr bwMode="auto">
            <a:xfrm>
              <a:off x="6556966" y="3847821"/>
              <a:ext cx="287385" cy="116323"/>
            </a:xfrm>
            <a:custGeom>
              <a:avLst/>
              <a:gdLst>
                <a:gd name="T0" fmla="*/ 73 w 101"/>
                <a:gd name="T1" fmla="*/ 0 h 41"/>
                <a:gd name="T2" fmla="*/ 66 w 101"/>
                <a:gd name="T3" fmla="*/ 2 h 41"/>
                <a:gd name="T4" fmla="*/ 0 w 101"/>
                <a:gd name="T5" fmla="*/ 41 h 41"/>
                <a:gd name="T6" fmla="*/ 0 w 101"/>
                <a:gd name="T7" fmla="*/ 41 h 41"/>
                <a:gd name="T8" fmla="*/ 66 w 101"/>
                <a:gd name="T9" fmla="*/ 2 h 41"/>
                <a:gd name="T10" fmla="*/ 66 w 101"/>
                <a:gd name="T11" fmla="*/ 2 h 41"/>
                <a:gd name="T12" fmla="*/ 73 w 101"/>
                <a:gd name="T13" fmla="*/ 0 h 41"/>
                <a:gd name="T14" fmla="*/ 74 w 101"/>
                <a:gd name="T15" fmla="*/ 0 h 41"/>
                <a:gd name="T16" fmla="*/ 74 w 101"/>
                <a:gd name="T17" fmla="*/ 0 h 41"/>
                <a:gd name="T18" fmla="*/ 74 w 101"/>
                <a:gd name="T19" fmla="*/ 0 h 41"/>
                <a:gd name="T20" fmla="*/ 74 w 101"/>
                <a:gd name="T21" fmla="*/ 0 h 41"/>
                <a:gd name="T22" fmla="*/ 77 w 101"/>
                <a:gd name="T23" fmla="*/ 1 h 41"/>
                <a:gd name="T24" fmla="*/ 77 w 101"/>
                <a:gd name="T25" fmla="*/ 1 h 41"/>
                <a:gd name="T26" fmla="*/ 77 w 101"/>
                <a:gd name="T27" fmla="*/ 1 h 41"/>
                <a:gd name="T28" fmla="*/ 77 w 101"/>
                <a:gd name="T29" fmla="*/ 1 h 41"/>
                <a:gd name="T30" fmla="*/ 78 w 101"/>
                <a:gd name="T31" fmla="*/ 1 h 41"/>
                <a:gd name="T32" fmla="*/ 78 w 101"/>
                <a:gd name="T33" fmla="*/ 1 h 41"/>
                <a:gd name="T34" fmla="*/ 78 w 101"/>
                <a:gd name="T35" fmla="*/ 1 h 41"/>
                <a:gd name="T36" fmla="*/ 79 w 101"/>
                <a:gd name="T37" fmla="*/ 1 h 41"/>
                <a:gd name="T38" fmla="*/ 79 w 101"/>
                <a:gd name="T39" fmla="*/ 1 h 41"/>
                <a:gd name="T40" fmla="*/ 80 w 101"/>
                <a:gd name="T41" fmla="*/ 2 h 41"/>
                <a:gd name="T42" fmla="*/ 80 w 101"/>
                <a:gd name="T43" fmla="*/ 2 h 41"/>
                <a:gd name="T44" fmla="*/ 80 w 101"/>
                <a:gd name="T45" fmla="*/ 2 h 41"/>
                <a:gd name="T46" fmla="*/ 101 w 101"/>
                <a:gd name="T47" fmla="*/ 14 h 41"/>
                <a:gd name="T48" fmla="*/ 101 w 101"/>
                <a:gd name="T49" fmla="*/ 14 h 41"/>
                <a:gd name="T50" fmla="*/ 80 w 101"/>
                <a:gd name="T51" fmla="*/ 2 h 41"/>
                <a:gd name="T52" fmla="*/ 73 w 101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" h="41">
                  <a:moveTo>
                    <a:pt x="73" y="0"/>
                  </a:moveTo>
                  <a:cubicBezTo>
                    <a:pt x="71" y="0"/>
                    <a:pt x="68" y="1"/>
                    <a:pt x="66" y="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8" y="1"/>
                    <a:pt x="71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6" y="0"/>
                    <a:pt x="73" y="0"/>
                  </a:cubicBezTo>
                </a:path>
              </a:pathLst>
            </a:custGeom>
            <a:solidFill>
              <a:srgbClr val="5A7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î$lîḑé">
              <a:extLst>
                <a:ext uri="{FF2B5EF4-FFF2-40B4-BE49-F238E27FC236}">
                  <a16:creationId xmlns:a16="http://schemas.microsoft.com/office/drawing/2014/main" id="{67399623-F5C7-4D7F-BBB6-B7AC626DD56E}"/>
                </a:ext>
              </a:extLst>
            </p:cNvPr>
            <p:cNvSpPr/>
            <p:nvPr userDrawn="1"/>
          </p:nvSpPr>
          <p:spPr bwMode="auto">
            <a:xfrm>
              <a:off x="6420116" y="3847821"/>
              <a:ext cx="424235" cy="718463"/>
            </a:xfrm>
            <a:custGeom>
              <a:avLst/>
              <a:gdLst>
                <a:gd name="T0" fmla="*/ 116 w 149"/>
                <a:gd name="T1" fmla="*/ 155 h 253"/>
                <a:gd name="T2" fmla="*/ 108 w 149"/>
                <a:gd name="T3" fmla="*/ 161 h 253"/>
                <a:gd name="T4" fmla="*/ 74 w 149"/>
                <a:gd name="T5" fmla="*/ 180 h 253"/>
                <a:gd name="T6" fmla="*/ 41 w 149"/>
                <a:gd name="T7" fmla="*/ 188 h 253"/>
                <a:gd name="T8" fmla="*/ 14 w 149"/>
                <a:gd name="T9" fmla="*/ 184 h 253"/>
                <a:gd name="T10" fmla="*/ 0 w 149"/>
                <a:gd name="T11" fmla="*/ 246 h 253"/>
                <a:gd name="T12" fmla="*/ 0 w 149"/>
                <a:gd name="T13" fmla="*/ 246 h 253"/>
                <a:gd name="T14" fmla="*/ 7 w 149"/>
                <a:gd name="T15" fmla="*/ 242 h 253"/>
                <a:gd name="T16" fmla="*/ 40 w 149"/>
                <a:gd name="T17" fmla="*/ 234 h 253"/>
                <a:gd name="T18" fmla="*/ 74 w 149"/>
                <a:gd name="T19" fmla="*/ 242 h 253"/>
                <a:gd name="T20" fmla="*/ 93 w 149"/>
                <a:gd name="T21" fmla="*/ 253 h 253"/>
                <a:gd name="T22" fmla="*/ 93 w 149"/>
                <a:gd name="T23" fmla="*/ 253 h 253"/>
                <a:gd name="T24" fmla="*/ 98 w 149"/>
                <a:gd name="T25" fmla="*/ 233 h 253"/>
                <a:gd name="T26" fmla="*/ 94 w 149"/>
                <a:gd name="T27" fmla="*/ 231 h 253"/>
                <a:gd name="T28" fmla="*/ 93 w 149"/>
                <a:gd name="T29" fmla="*/ 191 h 253"/>
                <a:gd name="T30" fmla="*/ 110 w 149"/>
                <a:gd name="T31" fmla="*/ 182 h 253"/>
                <a:gd name="T32" fmla="*/ 110 w 149"/>
                <a:gd name="T33" fmla="*/ 182 h 253"/>
                <a:gd name="T34" fmla="*/ 116 w 149"/>
                <a:gd name="T35" fmla="*/ 155 h 253"/>
                <a:gd name="T36" fmla="*/ 121 w 149"/>
                <a:gd name="T37" fmla="*/ 0 h 253"/>
                <a:gd name="T38" fmla="*/ 121 w 149"/>
                <a:gd name="T39" fmla="*/ 0 h 253"/>
                <a:gd name="T40" fmla="*/ 121 w 149"/>
                <a:gd name="T41" fmla="*/ 0 h 253"/>
                <a:gd name="T42" fmla="*/ 121 w 149"/>
                <a:gd name="T43" fmla="*/ 0 h 253"/>
                <a:gd name="T44" fmla="*/ 120 w 149"/>
                <a:gd name="T45" fmla="*/ 0 h 253"/>
                <a:gd name="T46" fmla="*/ 117 w 149"/>
                <a:gd name="T47" fmla="*/ 1 h 253"/>
                <a:gd name="T48" fmla="*/ 117 w 149"/>
                <a:gd name="T49" fmla="*/ 1 h 253"/>
                <a:gd name="T50" fmla="*/ 117 w 149"/>
                <a:gd name="T51" fmla="*/ 1 h 253"/>
                <a:gd name="T52" fmla="*/ 116 w 149"/>
                <a:gd name="T53" fmla="*/ 1 h 253"/>
                <a:gd name="T54" fmla="*/ 114 w 149"/>
                <a:gd name="T55" fmla="*/ 2 h 253"/>
                <a:gd name="T56" fmla="*/ 114 w 149"/>
                <a:gd name="T57" fmla="*/ 2 h 253"/>
                <a:gd name="T58" fmla="*/ 48 w 149"/>
                <a:gd name="T59" fmla="*/ 41 h 253"/>
                <a:gd name="T60" fmla="*/ 35 w 149"/>
                <a:gd name="T61" fmla="*/ 94 h 253"/>
                <a:gd name="T62" fmla="*/ 35 w 149"/>
                <a:gd name="T63" fmla="*/ 94 h 253"/>
                <a:gd name="T64" fmla="*/ 40 w 149"/>
                <a:gd name="T65" fmla="*/ 94 h 253"/>
                <a:gd name="T66" fmla="*/ 74 w 149"/>
                <a:gd name="T67" fmla="*/ 102 h 253"/>
                <a:gd name="T68" fmla="*/ 108 w 149"/>
                <a:gd name="T69" fmla="*/ 121 h 253"/>
                <a:gd name="T70" fmla="*/ 121 w 149"/>
                <a:gd name="T71" fmla="*/ 134 h 253"/>
                <a:gd name="T72" fmla="*/ 121 w 149"/>
                <a:gd name="T73" fmla="*/ 134 h 253"/>
                <a:gd name="T74" fmla="*/ 149 w 149"/>
                <a:gd name="T75" fmla="*/ 14 h 253"/>
                <a:gd name="T76" fmla="*/ 128 w 149"/>
                <a:gd name="T77" fmla="*/ 2 h 253"/>
                <a:gd name="T78" fmla="*/ 128 w 149"/>
                <a:gd name="T79" fmla="*/ 2 h 253"/>
                <a:gd name="T80" fmla="*/ 128 w 149"/>
                <a:gd name="T81" fmla="*/ 2 h 253"/>
                <a:gd name="T82" fmla="*/ 127 w 149"/>
                <a:gd name="T83" fmla="*/ 1 h 253"/>
                <a:gd name="T84" fmla="*/ 127 w 149"/>
                <a:gd name="T85" fmla="*/ 1 h 253"/>
                <a:gd name="T86" fmla="*/ 126 w 149"/>
                <a:gd name="T87" fmla="*/ 1 h 253"/>
                <a:gd name="T88" fmla="*/ 126 w 149"/>
                <a:gd name="T89" fmla="*/ 1 h 253"/>
                <a:gd name="T90" fmla="*/ 126 w 149"/>
                <a:gd name="T91" fmla="*/ 1 h 253"/>
                <a:gd name="T92" fmla="*/ 125 w 149"/>
                <a:gd name="T93" fmla="*/ 1 h 253"/>
                <a:gd name="T94" fmla="*/ 125 w 149"/>
                <a:gd name="T95" fmla="*/ 1 h 253"/>
                <a:gd name="T96" fmla="*/ 125 w 149"/>
                <a:gd name="T97" fmla="*/ 1 h 253"/>
                <a:gd name="T98" fmla="*/ 125 w 149"/>
                <a:gd name="T99" fmla="*/ 1 h 253"/>
                <a:gd name="T100" fmla="*/ 124 w 149"/>
                <a:gd name="T101" fmla="*/ 1 h 253"/>
                <a:gd name="T102" fmla="*/ 124 w 149"/>
                <a:gd name="T103" fmla="*/ 1 h 253"/>
                <a:gd name="T104" fmla="*/ 124 w 149"/>
                <a:gd name="T105" fmla="*/ 1 h 253"/>
                <a:gd name="T106" fmla="*/ 124 w 149"/>
                <a:gd name="T107" fmla="*/ 1 h 253"/>
                <a:gd name="T108" fmla="*/ 122 w 149"/>
                <a:gd name="T109" fmla="*/ 0 h 253"/>
                <a:gd name="T110" fmla="*/ 122 w 149"/>
                <a:gd name="T111" fmla="*/ 0 h 253"/>
                <a:gd name="T112" fmla="*/ 122 w 149"/>
                <a:gd name="T113" fmla="*/ 0 h 253"/>
                <a:gd name="T114" fmla="*/ 122 w 149"/>
                <a:gd name="T115" fmla="*/ 0 h 253"/>
                <a:gd name="T116" fmla="*/ 121 w 149"/>
                <a:gd name="T1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9" h="253">
                  <a:moveTo>
                    <a:pt x="116" y="155"/>
                  </a:moveTo>
                  <a:cubicBezTo>
                    <a:pt x="114" y="157"/>
                    <a:pt x="111" y="159"/>
                    <a:pt x="108" y="161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65" y="186"/>
                    <a:pt x="53" y="188"/>
                    <a:pt x="41" y="188"/>
                  </a:cubicBezTo>
                  <a:cubicBezTo>
                    <a:pt x="31" y="188"/>
                    <a:pt x="22" y="187"/>
                    <a:pt x="14" y="184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7" y="242"/>
                    <a:pt x="7" y="242"/>
                    <a:pt x="7" y="242"/>
                  </a:cubicBezTo>
                  <a:cubicBezTo>
                    <a:pt x="16" y="237"/>
                    <a:pt x="28" y="234"/>
                    <a:pt x="40" y="234"/>
                  </a:cubicBezTo>
                  <a:cubicBezTo>
                    <a:pt x="53" y="234"/>
                    <a:pt x="65" y="237"/>
                    <a:pt x="74" y="242"/>
                  </a:cubicBezTo>
                  <a:cubicBezTo>
                    <a:pt x="93" y="253"/>
                    <a:pt x="93" y="253"/>
                    <a:pt x="93" y="253"/>
                  </a:cubicBezTo>
                  <a:cubicBezTo>
                    <a:pt x="93" y="253"/>
                    <a:pt x="93" y="253"/>
                    <a:pt x="93" y="25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75" y="220"/>
                    <a:pt x="75" y="202"/>
                    <a:pt x="93" y="191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16" y="155"/>
                    <a:pt x="116" y="155"/>
                    <a:pt x="116" y="155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0" y="0"/>
                  </a:cubicBezTo>
                  <a:cubicBezTo>
                    <a:pt x="119" y="0"/>
                    <a:pt x="118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6" y="1"/>
                    <a:pt x="116" y="1"/>
                  </a:cubicBezTo>
                  <a:cubicBezTo>
                    <a:pt x="116" y="1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7" y="94"/>
                    <a:pt x="39" y="94"/>
                    <a:pt x="40" y="94"/>
                  </a:cubicBezTo>
                  <a:cubicBezTo>
                    <a:pt x="52" y="94"/>
                    <a:pt x="65" y="96"/>
                    <a:pt x="74" y="102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14" y="125"/>
                    <a:pt x="119" y="129"/>
                    <a:pt x="121" y="134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7" y="2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3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</a:path>
              </a:pathLst>
            </a:custGeom>
            <a:solidFill>
              <a:srgbClr val="FDF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ṩḻíḋè">
              <a:extLst>
                <a:ext uri="{FF2B5EF4-FFF2-40B4-BE49-F238E27FC236}">
                  <a16:creationId xmlns:a16="http://schemas.microsoft.com/office/drawing/2014/main" id="{C290F823-FB24-4E5D-B536-B05D89BBB1F9}"/>
                </a:ext>
              </a:extLst>
            </p:cNvPr>
            <p:cNvSpPr/>
            <p:nvPr userDrawn="1"/>
          </p:nvSpPr>
          <p:spPr bwMode="auto">
            <a:xfrm>
              <a:off x="6459803" y="4114679"/>
              <a:ext cx="305176" cy="266858"/>
            </a:xfrm>
            <a:custGeom>
              <a:avLst/>
              <a:gdLst>
                <a:gd name="T0" fmla="*/ 26 w 107"/>
                <a:gd name="T1" fmla="*/ 0 h 94"/>
                <a:gd name="T2" fmla="*/ 21 w 107"/>
                <a:gd name="T3" fmla="*/ 0 h 94"/>
                <a:gd name="T4" fmla="*/ 0 w 107"/>
                <a:gd name="T5" fmla="*/ 90 h 94"/>
                <a:gd name="T6" fmla="*/ 0 w 107"/>
                <a:gd name="T7" fmla="*/ 90 h 94"/>
                <a:gd name="T8" fmla="*/ 27 w 107"/>
                <a:gd name="T9" fmla="*/ 94 h 94"/>
                <a:gd name="T10" fmla="*/ 60 w 107"/>
                <a:gd name="T11" fmla="*/ 86 h 94"/>
                <a:gd name="T12" fmla="*/ 94 w 107"/>
                <a:gd name="T13" fmla="*/ 67 h 94"/>
                <a:gd name="T14" fmla="*/ 102 w 107"/>
                <a:gd name="T15" fmla="*/ 61 h 94"/>
                <a:gd name="T16" fmla="*/ 102 w 107"/>
                <a:gd name="T17" fmla="*/ 61 h 94"/>
                <a:gd name="T18" fmla="*/ 107 w 107"/>
                <a:gd name="T19" fmla="*/ 40 h 94"/>
                <a:gd name="T20" fmla="*/ 94 w 107"/>
                <a:gd name="T21" fmla="*/ 27 h 94"/>
                <a:gd name="T22" fmla="*/ 60 w 107"/>
                <a:gd name="T23" fmla="*/ 8 h 94"/>
                <a:gd name="T24" fmla="*/ 26 w 107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94">
                  <a:moveTo>
                    <a:pt x="26" y="0"/>
                  </a:moveTo>
                  <a:cubicBezTo>
                    <a:pt x="25" y="0"/>
                    <a:pt x="23" y="0"/>
                    <a:pt x="2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8" y="93"/>
                    <a:pt x="17" y="94"/>
                    <a:pt x="27" y="94"/>
                  </a:cubicBezTo>
                  <a:cubicBezTo>
                    <a:pt x="39" y="94"/>
                    <a:pt x="51" y="92"/>
                    <a:pt x="60" y="8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7" y="65"/>
                    <a:pt x="100" y="63"/>
                    <a:pt x="102" y="61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5" y="35"/>
                    <a:pt x="100" y="31"/>
                    <a:pt x="94" y="2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1" y="2"/>
                    <a:pt x="38" y="0"/>
                    <a:pt x="26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ṥlíḑè">
              <a:extLst>
                <a:ext uri="{FF2B5EF4-FFF2-40B4-BE49-F238E27FC236}">
                  <a16:creationId xmlns:a16="http://schemas.microsoft.com/office/drawing/2014/main" id="{FAF5BC51-0BB0-478C-9E9D-8EC446260AF1}"/>
                </a:ext>
              </a:extLst>
            </p:cNvPr>
            <p:cNvSpPr/>
            <p:nvPr userDrawn="1"/>
          </p:nvSpPr>
          <p:spPr bwMode="auto">
            <a:xfrm>
              <a:off x="6633602" y="4365114"/>
              <a:ext cx="99901" cy="145061"/>
            </a:xfrm>
            <a:custGeom>
              <a:avLst/>
              <a:gdLst>
                <a:gd name="T0" fmla="*/ 35 w 35"/>
                <a:gd name="T1" fmla="*/ 0 h 51"/>
                <a:gd name="T2" fmla="*/ 18 w 35"/>
                <a:gd name="T3" fmla="*/ 9 h 51"/>
                <a:gd name="T4" fmla="*/ 19 w 35"/>
                <a:gd name="T5" fmla="*/ 49 h 51"/>
                <a:gd name="T6" fmla="*/ 23 w 35"/>
                <a:gd name="T7" fmla="*/ 51 h 51"/>
                <a:gd name="T8" fmla="*/ 23 w 35"/>
                <a:gd name="T9" fmla="*/ 51 h 51"/>
                <a:gd name="T10" fmla="*/ 35 w 35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1">
                  <a:moveTo>
                    <a:pt x="35" y="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0" y="20"/>
                    <a:pt x="0" y="38"/>
                    <a:pt x="19" y="49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ïšľïḑé">
              <a:extLst>
                <a:ext uri="{FF2B5EF4-FFF2-40B4-BE49-F238E27FC236}">
                  <a16:creationId xmlns:a16="http://schemas.microsoft.com/office/drawing/2014/main" id="{B672228A-3AB1-4C39-BFA9-17B795546108}"/>
                </a:ext>
              </a:extLst>
            </p:cNvPr>
            <p:cNvSpPr/>
            <p:nvPr userDrawn="1"/>
          </p:nvSpPr>
          <p:spPr bwMode="auto">
            <a:xfrm>
              <a:off x="6312005" y="4722293"/>
              <a:ext cx="327072" cy="284648"/>
            </a:xfrm>
            <a:custGeom>
              <a:avLst/>
              <a:gdLst>
                <a:gd name="T0" fmla="*/ 13 w 115"/>
                <a:gd name="T1" fmla="*/ 42 h 100"/>
                <a:gd name="T2" fmla="*/ 9 w 115"/>
                <a:gd name="T3" fmla="*/ 60 h 100"/>
                <a:gd name="T4" fmla="*/ 13 w 115"/>
                <a:gd name="T5" fmla="*/ 42 h 100"/>
                <a:gd name="T6" fmla="*/ 23 w 115"/>
                <a:gd name="T7" fmla="*/ 0 h 100"/>
                <a:gd name="T8" fmla="*/ 17 w 115"/>
                <a:gd name="T9" fmla="*/ 29 h 100"/>
                <a:gd name="T10" fmla="*/ 17 w 115"/>
                <a:gd name="T11" fmla="*/ 29 h 100"/>
                <a:gd name="T12" fmla="*/ 17 w 115"/>
                <a:gd name="T13" fmla="*/ 29 h 100"/>
                <a:gd name="T14" fmla="*/ 18 w 115"/>
                <a:gd name="T15" fmla="*/ 69 h 100"/>
                <a:gd name="T16" fmla="*/ 6 w 115"/>
                <a:gd name="T17" fmla="*/ 75 h 100"/>
                <a:gd name="T18" fmla="*/ 0 w 115"/>
                <a:gd name="T19" fmla="*/ 100 h 100"/>
                <a:gd name="T20" fmla="*/ 0 w 115"/>
                <a:gd name="T21" fmla="*/ 100 h 100"/>
                <a:gd name="T22" fmla="*/ 2 w 115"/>
                <a:gd name="T23" fmla="*/ 99 h 100"/>
                <a:gd name="T24" fmla="*/ 36 w 115"/>
                <a:gd name="T25" fmla="*/ 79 h 100"/>
                <a:gd name="T26" fmla="*/ 69 w 115"/>
                <a:gd name="T27" fmla="*/ 71 h 100"/>
                <a:gd name="T28" fmla="*/ 100 w 115"/>
                <a:gd name="T29" fmla="*/ 77 h 100"/>
                <a:gd name="T30" fmla="*/ 100 w 115"/>
                <a:gd name="T31" fmla="*/ 77 h 100"/>
                <a:gd name="T32" fmla="*/ 115 w 115"/>
                <a:gd name="T33" fmla="*/ 11 h 100"/>
                <a:gd name="T34" fmla="*/ 113 w 115"/>
                <a:gd name="T35" fmla="*/ 13 h 100"/>
                <a:gd name="T36" fmla="*/ 79 w 115"/>
                <a:gd name="T37" fmla="*/ 21 h 100"/>
                <a:gd name="T38" fmla="*/ 45 w 115"/>
                <a:gd name="T39" fmla="*/ 13 h 100"/>
                <a:gd name="T40" fmla="*/ 23 w 115"/>
                <a:gd name="T4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00">
                  <a:moveTo>
                    <a:pt x="13" y="42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16" y="55"/>
                    <a:pt x="17" y="48"/>
                    <a:pt x="13" y="42"/>
                  </a:cubicBezTo>
                  <a:moveTo>
                    <a:pt x="23" y="0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36" y="40"/>
                    <a:pt x="36" y="58"/>
                    <a:pt x="18" y="69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99"/>
                    <a:pt x="1" y="99"/>
                    <a:pt x="2" y="9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45" y="73"/>
                    <a:pt x="57" y="71"/>
                    <a:pt x="69" y="71"/>
                  </a:cubicBezTo>
                  <a:cubicBezTo>
                    <a:pt x="80" y="71"/>
                    <a:pt x="91" y="73"/>
                    <a:pt x="100" y="77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04" y="18"/>
                    <a:pt x="91" y="21"/>
                    <a:pt x="79" y="21"/>
                  </a:cubicBezTo>
                  <a:cubicBezTo>
                    <a:pt x="67" y="21"/>
                    <a:pt x="54" y="18"/>
                    <a:pt x="45" y="13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DF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îśļîḋe">
              <a:extLst>
                <a:ext uri="{FF2B5EF4-FFF2-40B4-BE49-F238E27FC236}">
                  <a16:creationId xmlns:a16="http://schemas.microsoft.com/office/drawing/2014/main" id="{020E6408-8837-4C97-8A7A-BCA186DBE693}"/>
                </a:ext>
              </a:extLst>
            </p:cNvPr>
            <p:cNvSpPr/>
            <p:nvPr userDrawn="1"/>
          </p:nvSpPr>
          <p:spPr bwMode="auto">
            <a:xfrm>
              <a:off x="6328427" y="4805771"/>
              <a:ext cx="86216" cy="130008"/>
            </a:xfrm>
            <a:custGeom>
              <a:avLst/>
              <a:gdLst>
                <a:gd name="T0" fmla="*/ 11 w 30"/>
                <a:gd name="T1" fmla="*/ 0 h 46"/>
                <a:gd name="T2" fmla="*/ 7 w 30"/>
                <a:gd name="T3" fmla="*/ 13 h 46"/>
                <a:gd name="T4" fmla="*/ 3 w 30"/>
                <a:gd name="T5" fmla="*/ 31 h 46"/>
                <a:gd name="T6" fmla="*/ 0 w 30"/>
                <a:gd name="T7" fmla="*/ 46 h 46"/>
                <a:gd name="T8" fmla="*/ 0 w 30"/>
                <a:gd name="T9" fmla="*/ 46 h 46"/>
                <a:gd name="T10" fmla="*/ 12 w 30"/>
                <a:gd name="T11" fmla="*/ 40 h 46"/>
                <a:gd name="T12" fmla="*/ 11 w 30"/>
                <a:gd name="T13" fmla="*/ 0 h 46"/>
                <a:gd name="T14" fmla="*/ 11 w 30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6">
                  <a:moveTo>
                    <a:pt x="11" y="0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11" y="19"/>
                    <a:pt x="10" y="26"/>
                    <a:pt x="3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30" y="29"/>
                    <a:pt x="30" y="1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îšlïdê">
              <a:extLst>
                <a:ext uri="{FF2B5EF4-FFF2-40B4-BE49-F238E27FC236}">
                  <a16:creationId xmlns:a16="http://schemas.microsoft.com/office/drawing/2014/main" id="{8376A4BA-CCFB-4A7E-A825-892F55F3B589}"/>
                </a:ext>
              </a:extLst>
            </p:cNvPr>
            <p:cNvSpPr/>
            <p:nvPr userDrawn="1"/>
          </p:nvSpPr>
          <p:spPr bwMode="auto">
            <a:xfrm>
              <a:off x="6192945" y="5094525"/>
              <a:ext cx="343494" cy="417393"/>
            </a:xfrm>
            <a:custGeom>
              <a:avLst/>
              <a:gdLst>
                <a:gd name="T0" fmla="*/ 35 w 121"/>
                <a:gd name="T1" fmla="*/ 0 h 147"/>
                <a:gd name="T2" fmla="*/ 0 w 121"/>
                <a:gd name="T3" fmla="*/ 147 h 147"/>
                <a:gd name="T4" fmla="*/ 110 w 121"/>
                <a:gd name="T5" fmla="*/ 83 h 147"/>
                <a:gd name="T6" fmla="*/ 121 w 121"/>
                <a:gd name="T7" fmla="*/ 34 h 147"/>
                <a:gd name="T8" fmla="*/ 112 w 121"/>
                <a:gd name="T9" fmla="*/ 35 h 147"/>
                <a:gd name="T10" fmla="*/ 78 w 121"/>
                <a:gd name="T11" fmla="*/ 27 h 147"/>
                <a:gd name="T12" fmla="*/ 44 w 121"/>
                <a:gd name="T13" fmla="*/ 7 h 147"/>
                <a:gd name="T14" fmla="*/ 35 w 121"/>
                <a:gd name="T1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47">
                  <a:moveTo>
                    <a:pt x="35" y="0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18" y="34"/>
                    <a:pt x="115" y="35"/>
                    <a:pt x="112" y="35"/>
                  </a:cubicBezTo>
                  <a:cubicBezTo>
                    <a:pt x="100" y="35"/>
                    <a:pt x="87" y="32"/>
                    <a:pt x="78" y="2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0" y="5"/>
                    <a:pt x="37" y="2"/>
                    <a:pt x="35" y="0"/>
                  </a:cubicBezTo>
                </a:path>
              </a:pathLst>
            </a:custGeom>
            <a:solidFill>
              <a:srgbClr val="FDF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ṡlíďe">
              <a:extLst>
                <a:ext uri="{FF2B5EF4-FFF2-40B4-BE49-F238E27FC236}">
                  <a16:creationId xmlns:a16="http://schemas.microsoft.com/office/drawing/2014/main" id="{933CBB3B-36B1-4220-828D-6EB1F191DC17}"/>
                </a:ext>
              </a:extLst>
            </p:cNvPr>
            <p:cNvSpPr/>
            <p:nvPr userDrawn="1"/>
          </p:nvSpPr>
          <p:spPr bwMode="auto">
            <a:xfrm>
              <a:off x="6291477" y="4924831"/>
              <a:ext cx="305176" cy="269595"/>
            </a:xfrm>
            <a:custGeom>
              <a:avLst/>
              <a:gdLst>
                <a:gd name="T0" fmla="*/ 76 w 107"/>
                <a:gd name="T1" fmla="*/ 0 h 95"/>
                <a:gd name="T2" fmla="*/ 43 w 107"/>
                <a:gd name="T3" fmla="*/ 8 h 95"/>
                <a:gd name="T4" fmla="*/ 9 w 107"/>
                <a:gd name="T5" fmla="*/ 28 h 95"/>
                <a:gd name="T6" fmla="*/ 7 w 107"/>
                <a:gd name="T7" fmla="*/ 29 h 95"/>
                <a:gd name="T8" fmla="*/ 0 w 107"/>
                <a:gd name="T9" fmla="*/ 59 h 95"/>
                <a:gd name="T10" fmla="*/ 0 w 107"/>
                <a:gd name="T11" fmla="*/ 60 h 95"/>
                <a:gd name="T12" fmla="*/ 9 w 107"/>
                <a:gd name="T13" fmla="*/ 67 h 95"/>
                <a:gd name="T14" fmla="*/ 43 w 107"/>
                <a:gd name="T15" fmla="*/ 87 h 95"/>
                <a:gd name="T16" fmla="*/ 77 w 107"/>
                <a:gd name="T17" fmla="*/ 95 h 95"/>
                <a:gd name="T18" fmla="*/ 86 w 107"/>
                <a:gd name="T19" fmla="*/ 94 h 95"/>
                <a:gd name="T20" fmla="*/ 87 w 107"/>
                <a:gd name="T21" fmla="*/ 94 h 95"/>
                <a:gd name="T22" fmla="*/ 107 w 107"/>
                <a:gd name="T23" fmla="*/ 6 h 95"/>
                <a:gd name="T24" fmla="*/ 76 w 107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95">
                  <a:moveTo>
                    <a:pt x="76" y="0"/>
                  </a:moveTo>
                  <a:cubicBezTo>
                    <a:pt x="64" y="0"/>
                    <a:pt x="52" y="2"/>
                    <a:pt x="43" y="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8" y="28"/>
                    <a:pt x="7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2"/>
                    <a:pt x="5" y="65"/>
                    <a:pt x="9" y="6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52" y="92"/>
                    <a:pt x="65" y="95"/>
                    <a:pt x="77" y="95"/>
                  </a:cubicBezTo>
                  <a:cubicBezTo>
                    <a:pt x="80" y="95"/>
                    <a:pt x="83" y="94"/>
                    <a:pt x="86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98" y="2"/>
                    <a:pt x="87" y="0"/>
                    <a:pt x="76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ṣľîḓê">
              <a:extLst>
                <a:ext uri="{FF2B5EF4-FFF2-40B4-BE49-F238E27FC236}">
                  <a16:creationId xmlns:a16="http://schemas.microsoft.com/office/drawing/2014/main" id="{D1B6D479-1D66-40BE-8973-0FA620C4A0D9}"/>
                </a:ext>
              </a:extLst>
            </p:cNvPr>
            <p:cNvSpPr/>
            <p:nvPr userDrawn="1"/>
          </p:nvSpPr>
          <p:spPr bwMode="auto">
            <a:xfrm>
              <a:off x="6377693" y="4512912"/>
              <a:ext cx="306544" cy="269595"/>
            </a:xfrm>
            <a:custGeom>
              <a:avLst/>
              <a:gdLst>
                <a:gd name="T0" fmla="*/ 55 w 108"/>
                <a:gd name="T1" fmla="*/ 0 h 95"/>
                <a:gd name="T2" fmla="*/ 22 w 108"/>
                <a:gd name="T3" fmla="*/ 8 h 95"/>
                <a:gd name="T4" fmla="*/ 15 w 108"/>
                <a:gd name="T5" fmla="*/ 12 h 95"/>
                <a:gd name="T6" fmla="*/ 0 w 108"/>
                <a:gd name="T7" fmla="*/ 74 h 95"/>
                <a:gd name="T8" fmla="*/ 0 w 108"/>
                <a:gd name="T9" fmla="*/ 74 h 95"/>
                <a:gd name="T10" fmla="*/ 22 w 108"/>
                <a:gd name="T11" fmla="*/ 87 h 95"/>
                <a:gd name="T12" fmla="*/ 56 w 108"/>
                <a:gd name="T13" fmla="*/ 95 h 95"/>
                <a:gd name="T14" fmla="*/ 90 w 108"/>
                <a:gd name="T15" fmla="*/ 87 h 95"/>
                <a:gd name="T16" fmla="*/ 92 w 108"/>
                <a:gd name="T17" fmla="*/ 85 h 95"/>
                <a:gd name="T18" fmla="*/ 92 w 108"/>
                <a:gd name="T19" fmla="*/ 85 h 95"/>
                <a:gd name="T20" fmla="*/ 108 w 108"/>
                <a:gd name="T21" fmla="*/ 19 h 95"/>
                <a:gd name="T22" fmla="*/ 89 w 108"/>
                <a:gd name="T23" fmla="*/ 8 h 95"/>
                <a:gd name="T24" fmla="*/ 55 w 108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95">
                  <a:moveTo>
                    <a:pt x="55" y="0"/>
                  </a:moveTo>
                  <a:cubicBezTo>
                    <a:pt x="43" y="0"/>
                    <a:pt x="31" y="3"/>
                    <a:pt x="22" y="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31" y="92"/>
                    <a:pt x="44" y="95"/>
                    <a:pt x="56" y="95"/>
                  </a:cubicBezTo>
                  <a:cubicBezTo>
                    <a:pt x="68" y="95"/>
                    <a:pt x="81" y="92"/>
                    <a:pt x="90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0" y="3"/>
                    <a:pt x="68" y="0"/>
                    <a:pt x="55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śļïďé">
              <a:extLst>
                <a:ext uri="{FF2B5EF4-FFF2-40B4-BE49-F238E27FC236}">
                  <a16:creationId xmlns:a16="http://schemas.microsoft.com/office/drawing/2014/main" id="{97F48F5B-5384-414A-A0E2-846C6710460B}"/>
                </a:ext>
              </a:extLst>
            </p:cNvPr>
            <p:cNvSpPr/>
            <p:nvPr userDrawn="1"/>
          </p:nvSpPr>
          <p:spPr bwMode="auto">
            <a:xfrm>
              <a:off x="6090308" y="4051728"/>
              <a:ext cx="312018" cy="182011"/>
            </a:xfrm>
            <a:custGeom>
              <a:avLst/>
              <a:gdLst>
                <a:gd name="T0" fmla="*/ 228 w 228"/>
                <a:gd name="T1" fmla="*/ 0 h 133"/>
                <a:gd name="T2" fmla="*/ 0 w 228"/>
                <a:gd name="T3" fmla="*/ 133 h 133"/>
                <a:gd name="T4" fmla="*/ 0 w 228"/>
                <a:gd name="T5" fmla="*/ 133 h 133"/>
                <a:gd name="T6" fmla="*/ 228 w 228"/>
                <a:gd name="T7" fmla="*/ 0 h 133"/>
                <a:gd name="T8" fmla="*/ 228 w 228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33">
                  <a:moveTo>
                    <a:pt x="228" y="0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228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5A7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ïŝļîďè">
              <a:extLst>
                <a:ext uri="{FF2B5EF4-FFF2-40B4-BE49-F238E27FC236}">
                  <a16:creationId xmlns:a16="http://schemas.microsoft.com/office/drawing/2014/main" id="{E2A5DC7E-E23F-48AC-BCF1-DAFA6D9B3D69}"/>
                </a:ext>
              </a:extLst>
            </p:cNvPr>
            <p:cNvSpPr/>
            <p:nvPr userDrawn="1"/>
          </p:nvSpPr>
          <p:spPr bwMode="auto">
            <a:xfrm>
              <a:off x="6090308" y="4051728"/>
              <a:ext cx="312018" cy="182011"/>
            </a:xfrm>
            <a:custGeom>
              <a:avLst/>
              <a:gdLst>
                <a:gd name="T0" fmla="*/ 228 w 228"/>
                <a:gd name="T1" fmla="*/ 0 h 133"/>
                <a:gd name="T2" fmla="*/ 0 w 228"/>
                <a:gd name="T3" fmla="*/ 133 h 133"/>
                <a:gd name="T4" fmla="*/ 0 w 228"/>
                <a:gd name="T5" fmla="*/ 133 h 133"/>
                <a:gd name="T6" fmla="*/ 228 w 228"/>
                <a:gd name="T7" fmla="*/ 0 h 133"/>
                <a:gd name="T8" fmla="*/ 228 w 228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33">
                  <a:moveTo>
                    <a:pt x="228" y="0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228" y="0"/>
                  </a:lnTo>
                  <a:lnTo>
                    <a:pt x="2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ṥlîḓè">
              <a:extLst>
                <a:ext uri="{FF2B5EF4-FFF2-40B4-BE49-F238E27FC236}">
                  <a16:creationId xmlns:a16="http://schemas.microsoft.com/office/drawing/2014/main" id="{640501C6-9B68-4042-B087-6605E2448C9C}"/>
                </a:ext>
              </a:extLst>
            </p:cNvPr>
            <p:cNvSpPr/>
            <p:nvPr userDrawn="1"/>
          </p:nvSpPr>
          <p:spPr bwMode="auto">
            <a:xfrm>
              <a:off x="5819345" y="4051728"/>
              <a:ext cx="582981" cy="1475243"/>
            </a:xfrm>
            <a:custGeom>
              <a:avLst/>
              <a:gdLst>
                <a:gd name="T0" fmla="*/ 42 w 205"/>
                <a:gd name="T1" fmla="*/ 291 h 519"/>
                <a:gd name="T2" fmla="*/ 0 w 205"/>
                <a:gd name="T3" fmla="*/ 471 h 519"/>
                <a:gd name="T4" fmla="*/ 84 w 205"/>
                <a:gd name="T5" fmla="*/ 519 h 519"/>
                <a:gd name="T6" fmla="*/ 127 w 205"/>
                <a:gd name="T7" fmla="*/ 332 h 519"/>
                <a:gd name="T8" fmla="*/ 123 w 205"/>
                <a:gd name="T9" fmla="*/ 332 h 519"/>
                <a:gd name="T10" fmla="*/ 89 w 205"/>
                <a:gd name="T11" fmla="*/ 324 h 519"/>
                <a:gd name="T12" fmla="*/ 55 w 205"/>
                <a:gd name="T13" fmla="*/ 305 h 519"/>
                <a:gd name="T14" fmla="*/ 42 w 205"/>
                <a:gd name="T15" fmla="*/ 291 h 519"/>
                <a:gd name="T16" fmla="*/ 135 w 205"/>
                <a:gd name="T17" fmla="*/ 277 h 519"/>
                <a:gd name="T18" fmla="*/ 95 w 205"/>
                <a:gd name="T19" fmla="*/ 286 h 519"/>
                <a:gd name="T20" fmla="*/ 120 w 205"/>
                <a:gd name="T21" fmla="*/ 300 h 519"/>
                <a:gd name="T22" fmla="*/ 135 w 205"/>
                <a:gd name="T23" fmla="*/ 277 h 519"/>
                <a:gd name="T24" fmla="*/ 122 w 205"/>
                <a:gd name="T25" fmla="*/ 247 h 519"/>
                <a:gd name="T26" fmla="*/ 100 w 205"/>
                <a:gd name="T27" fmla="*/ 252 h 519"/>
                <a:gd name="T28" fmla="*/ 66 w 205"/>
                <a:gd name="T29" fmla="*/ 272 h 519"/>
                <a:gd name="T30" fmla="*/ 66 w 205"/>
                <a:gd name="T31" fmla="*/ 298 h 519"/>
                <a:gd name="T32" fmla="*/ 100 w 205"/>
                <a:gd name="T33" fmla="*/ 318 h 519"/>
                <a:gd name="T34" fmla="*/ 123 w 205"/>
                <a:gd name="T35" fmla="*/ 323 h 519"/>
                <a:gd name="T36" fmla="*/ 129 w 205"/>
                <a:gd name="T37" fmla="*/ 323 h 519"/>
                <a:gd name="T38" fmla="*/ 133 w 205"/>
                <a:gd name="T39" fmla="*/ 306 h 519"/>
                <a:gd name="T40" fmla="*/ 131 w 205"/>
                <a:gd name="T41" fmla="*/ 310 h 519"/>
                <a:gd name="T42" fmla="*/ 125 w 205"/>
                <a:gd name="T43" fmla="*/ 313 h 519"/>
                <a:gd name="T44" fmla="*/ 123 w 205"/>
                <a:gd name="T45" fmla="*/ 313 h 519"/>
                <a:gd name="T46" fmla="*/ 117 w 205"/>
                <a:gd name="T47" fmla="*/ 312 h 519"/>
                <a:gd name="T48" fmla="*/ 75 w 205"/>
                <a:gd name="T49" fmla="*/ 287 h 519"/>
                <a:gd name="T50" fmla="*/ 73 w 205"/>
                <a:gd name="T51" fmla="*/ 283 h 519"/>
                <a:gd name="T52" fmla="*/ 78 w 205"/>
                <a:gd name="T53" fmla="*/ 280 h 519"/>
                <a:gd name="T54" fmla="*/ 143 w 205"/>
                <a:gd name="T55" fmla="*/ 265 h 519"/>
                <a:gd name="T56" fmla="*/ 146 w 205"/>
                <a:gd name="T57" fmla="*/ 253 h 519"/>
                <a:gd name="T58" fmla="*/ 145 w 205"/>
                <a:gd name="T59" fmla="*/ 252 h 519"/>
                <a:gd name="T60" fmla="*/ 122 w 205"/>
                <a:gd name="T61" fmla="*/ 247 h 519"/>
                <a:gd name="T62" fmla="*/ 72 w 205"/>
                <a:gd name="T63" fmla="*/ 164 h 519"/>
                <a:gd name="T64" fmla="*/ 65 w 205"/>
                <a:gd name="T65" fmla="*/ 193 h 519"/>
                <a:gd name="T66" fmla="*/ 65 w 205"/>
                <a:gd name="T67" fmla="*/ 193 h 519"/>
                <a:gd name="T68" fmla="*/ 69 w 205"/>
                <a:gd name="T69" fmla="*/ 195 h 519"/>
                <a:gd name="T70" fmla="*/ 69 w 205"/>
                <a:gd name="T71" fmla="*/ 234 h 519"/>
                <a:gd name="T72" fmla="*/ 53 w 205"/>
                <a:gd name="T73" fmla="*/ 244 h 519"/>
                <a:gd name="T74" fmla="*/ 47 w 205"/>
                <a:gd name="T75" fmla="*/ 271 h 519"/>
                <a:gd name="T76" fmla="*/ 47 w 205"/>
                <a:gd name="T77" fmla="*/ 271 h 519"/>
                <a:gd name="T78" fmla="*/ 55 w 205"/>
                <a:gd name="T79" fmla="*/ 265 h 519"/>
                <a:gd name="T80" fmla="*/ 88 w 205"/>
                <a:gd name="T81" fmla="*/ 246 h 519"/>
                <a:gd name="T82" fmla="*/ 122 w 205"/>
                <a:gd name="T83" fmla="*/ 237 h 519"/>
                <a:gd name="T84" fmla="*/ 148 w 205"/>
                <a:gd name="T85" fmla="*/ 242 h 519"/>
                <a:gd name="T86" fmla="*/ 148 w 205"/>
                <a:gd name="T87" fmla="*/ 242 h 519"/>
                <a:gd name="T88" fmla="*/ 163 w 205"/>
                <a:gd name="T89" fmla="*/ 180 h 519"/>
                <a:gd name="T90" fmla="*/ 130 w 205"/>
                <a:gd name="T91" fmla="*/ 187 h 519"/>
                <a:gd name="T92" fmla="*/ 96 w 205"/>
                <a:gd name="T93" fmla="*/ 179 h 519"/>
                <a:gd name="T94" fmla="*/ 72 w 205"/>
                <a:gd name="T95" fmla="*/ 164 h 519"/>
                <a:gd name="T96" fmla="*/ 205 w 205"/>
                <a:gd name="T97" fmla="*/ 0 h 519"/>
                <a:gd name="T98" fmla="*/ 95 w 205"/>
                <a:gd name="T99" fmla="*/ 64 h 519"/>
                <a:gd name="T100" fmla="*/ 85 w 205"/>
                <a:gd name="T101" fmla="*/ 106 h 519"/>
                <a:gd name="T102" fmla="*/ 85 w 205"/>
                <a:gd name="T103" fmla="*/ 106 h 519"/>
                <a:gd name="T104" fmla="*/ 96 w 205"/>
                <a:gd name="T105" fmla="*/ 100 h 519"/>
                <a:gd name="T106" fmla="*/ 130 w 205"/>
                <a:gd name="T107" fmla="*/ 92 h 519"/>
                <a:gd name="T108" fmla="*/ 164 w 205"/>
                <a:gd name="T109" fmla="*/ 100 h 519"/>
                <a:gd name="T110" fmla="*/ 179 w 205"/>
                <a:gd name="T111" fmla="*/ 109 h 519"/>
                <a:gd name="T112" fmla="*/ 179 w 205"/>
                <a:gd name="T113" fmla="*/ 109 h 519"/>
                <a:gd name="T114" fmla="*/ 184 w 205"/>
                <a:gd name="T115" fmla="*/ 89 h 519"/>
                <a:gd name="T116" fmla="*/ 184 w 205"/>
                <a:gd name="T117" fmla="*/ 89 h 519"/>
                <a:gd name="T118" fmla="*/ 183 w 205"/>
                <a:gd name="T119" fmla="*/ 49 h 519"/>
                <a:gd name="T120" fmla="*/ 195 w 205"/>
                <a:gd name="T121" fmla="*/ 43 h 519"/>
                <a:gd name="T122" fmla="*/ 195 w 205"/>
                <a:gd name="T123" fmla="*/ 42 h 519"/>
                <a:gd name="T124" fmla="*/ 205 w 205"/>
                <a:gd name="T12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" h="519">
                  <a:moveTo>
                    <a:pt x="42" y="291"/>
                  </a:moveTo>
                  <a:cubicBezTo>
                    <a:pt x="0" y="471"/>
                    <a:pt x="0" y="471"/>
                    <a:pt x="0" y="471"/>
                  </a:cubicBezTo>
                  <a:cubicBezTo>
                    <a:pt x="84" y="519"/>
                    <a:pt x="84" y="519"/>
                    <a:pt x="84" y="519"/>
                  </a:cubicBezTo>
                  <a:cubicBezTo>
                    <a:pt x="127" y="332"/>
                    <a:pt x="127" y="332"/>
                    <a:pt x="127" y="332"/>
                  </a:cubicBezTo>
                  <a:cubicBezTo>
                    <a:pt x="126" y="332"/>
                    <a:pt x="124" y="332"/>
                    <a:pt x="123" y="332"/>
                  </a:cubicBezTo>
                  <a:cubicBezTo>
                    <a:pt x="111" y="332"/>
                    <a:pt x="98" y="330"/>
                    <a:pt x="89" y="324"/>
                  </a:cubicBezTo>
                  <a:cubicBezTo>
                    <a:pt x="55" y="305"/>
                    <a:pt x="55" y="305"/>
                    <a:pt x="55" y="305"/>
                  </a:cubicBezTo>
                  <a:cubicBezTo>
                    <a:pt x="48" y="301"/>
                    <a:pt x="44" y="296"/>
                    <a:pt x="42" y="291"/>
                  </a:cubicBezTo>
                  <a:moveTo>
                    <a:pt x="135" y="277"/>
                  </a:moveTo>
                  <a:cubicBezTo>
                    <a:pt x="95" y="286"/>
                    <a:pt x="95" y="286"/>
                    <a:pt x="95" y="286"/>
                  </a:cubicBezTo>
                  <a:cubicBezTo>
                    <a:pt x="120" y="300"/>
                    <a:pt x="120" y="300"/>
                    <a:pt x="120" y="300"/>
                  </a:cubicBezTo>
                  <a:cubicBezTo>
                    <a:pt x="135" y="277"/>
                    <a:pt x="135" y="277"/>
                    <a:pt x="135" y="277"/>
                  </a:cubicBezTo>
                  <a:moveTo>
                    <a:pt x="122" y="247"/>
                  </a:moveTo>
                  <a:cubicBezTo>
                    <a:pt x="114" y="247"/>
                    <a:pt x="106" y="248"/>
                    <a:pt x="100" y="252"/>
                  </a:cubicBezTo>
                  <a:cubicBezTo>
                    <a:pt x="66" y="272"/>
                    <a:pt x="66" y="272"/>
                    <a:pt x="66" y="272"/>
                  </a:cubicBezTo>
                  <a:cubicBezTo>
                    <a:pt x="54" y="279"/>
                    <a:pt x="54" y="291"/>
                    <a:pt x="66" y="298"/>
                  </a:cubicBezTo>
                  <a:cubicBezTo>
                    <a:pt x="100" y="318"/>
                    <a:pt x="100" y="318"/>
                    <a:pt x="100" y="318"/>
                  </a:cubicBezTo>
                  <a:cubicBezTo>
                    <a:pt x="106" y="321"/>
                    <a:pt x="115" y="323"/>
                    <a:pt x="123" y="323"/>
                  </a:cubicBezTo>
                  <a:cubicBezTo>
                    <a:pt x="125" y="323"/>
                    <a:pt x="127" y="323"/>
                    <a:pt x="129" y="323"/>
                  </a:cubicBezTo>
                  <a:cubicBezTo>
                    <a:pt x="133" y="306"/>
                    <a:pt x="133" y="306"/>
                    <a:pt x="133" y="306"/>
                  </a:cubicBezTo>
                  <a:cubicBezTo>
                    <a:pt x="131" y="310"/>
                    <a:pt x="131" y="310"/>
                    <a:pt x="131" y="310"/>
                  </a:cubicBezTo>
                  <a:cubicBezTo>
                    <a:pt x="130" y="312"/>
                    <a:pt x="127" y="313"/>
                    <a:pt x="125" y="313"/>
                  </a:cubicBezTo>
                  <a:cubicBezTo>
                    <a:pt x="124" y="313"/>
                    <a:pt x="124" y="313"/>
                    <a:pt x="123" y="313"/>
                  </a:cubicBezTo>
                  <a:cubicBezTo>
                    <a:pt x="121" y="313"/>
                    <a:pt x="119" y="313"/>
                    <a:pt x="117" y="312"/>
                  </a:cubicBezTo>
                  <a:cubicBezTo>
                    <a:pt x="75" y="287"/>
                    <a:pt x="75" y="287"/>
                    <a:pt x="75" y="287"/>
                  </a:cubicBezTo>
                  <a:cubicBezTo>
                    <a:pt x="73" y="286"/>
                    <a:pt x="72" y="284"/>
                    <a:pt x="73" y="283"/>
                  </a:cubicBezTo>
                  <a:cubicBezTo>
                    <a:pt x="73" y="281"/>
                    <a:pt x="75" y="280"/>
                    <a:pt x="78" y="280"/>
                  </a:cubicBezTo>
                  <a:cubicBezTo>
                    <a:pt x="143" y="265"/>
                    <a:pt x="143" y="265"/>
                    <a:pt x="143" y="265"/>
                  </a:cubicBezTo>
                  <a:cubicBezTo>
                    <a:pt x="146" y="253"/>
                    <a:pt x="146" y="253"/>
                    <a:pt x="146" y="253"/>
                  </a:cubicBezTo>
                  <a:cubicBezTo>
                    <a:pt x="145" y="252"/>
                    <a:pt x="145" y="252"/>
                    <a:pt x="145" y="252"/>
                  </a:cubicBezTo>
                  <a:cubicBezTo>
                    <a:pt x="139" y="248"/>
                    <a:pt x="131" y="247"/>
                    <a:pt x="122" y="247"/>
                  </a:cubicBezTo>
                  <a:moveTo>
                    <a:pt x="72" y="164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88" y="206"/>
                    <a:pt x="88" y="224"/>
                    <a:pt x="69" y="234"/>
                  </a:cubicBezTo>
                  <a:cubicBezTo>
                    <a:pt x="53" y="244"/>
                    <a:pt x="53" y="244"/>
                    <a:pt x="53" y="244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49" y="269"/>
                    <a:pt x="51" y="267"/>
                    <a:pt x="55" y="265"/>
                  </a:cubicBezTo>
                  <a:cubicBezTo>
                    <a:pt x="88" y="246"/>
                    <a:pt x="88" y="246"/>
                    <a:pt x="88" y="246"/>
                  </a:cubicBezTo>
                  <a:cubicBezTo>
                    <a:pt x="98" y="240"/>
                    <a:pt x="110" y="237"/>
                    <a:pt x="122" y="237"/>
                  </a:cubicBezTo>
                  <a:cubicBezTo>
                    <a:pt x="131" y="237"/>
                    <a:pt x="140" y="239"/>
                    <a:pt x="148" y="242"/>
                  </a:cubicBezTo>
                  <a:cubicBezTo>
                    <a:pt x="148" y="242"/>
                    <a:pt x="148" y="242"/>
                    <a:pt x="148" y="242"/>
                  </a:cubicBezTo>
                  <a:cubicBezTo>
                    <a:pt x="163" y="180"/>
                    <a:pt x="163" y="180"/>
                    <a:pt x="163" y="180"/>
                  </a:cubicBezTo>
                  <a:cubicBezTo>
                    <a:pt x="154" y="184"/>
                    <a:pt x="142" y="187"/>
                    <a:pt x="130" y="187"/>
                  </a:cubicBezTo>
                  <a:cubicBezTo>
                    <a:pt x="118" y="187"/>
                    <a:pt x="106" y="184"/>
                    <a:pt x="96" y="179"/>
                  </a:cubicBezTo>
                  <a:cubicBezTo>
                    <a:pt x="72" y="164"/>
                    <a:pt x="72" y="164"/>
                    <a:pt x="72" y="164"/>
                  </a:cubicBezTo>
                  <a:moveTo>
                    <a:pt x="205" y="0"/>
                  </a:moveTo>
                  <a:cubicBezTo>
                    <a:pt x="95" y="64"/>
                    <a:pt x="95" y="64"/>
                    <a:pt x="95" y="64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105" y="95"/>
                    <a:pt x="118" y="92"/>
                    <a:pt x="130" y="92"/>
                  </a:cubicBezTo>
                  <a:cubicBezTo>
                    <a:pt x="142" y="92"/>
                    <a:pt x="155" y="95"/>
                    <a:pt x="164" y="100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65" y="78"/>
                    <a:pt x="165" y="60"/>
                    <a:pt x="183" y="49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195" y="42"/>
                    <a:pt x="195" y="42"/>
                    <a:pt x="195" y="4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FDF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i$ľíḋe">
              <a:extLst>
                <a:ext uri="{FF2B5EF4-FFF2-40B4-BE49-F238E27FC236}">
                  <a16:creationId xmlns:a16="http://schemas.microsoft.com/office/drawing/2014/main" id="{29075E42-63D1-4027-80BC-A1E6F9BEAD18}"/>
                </a:ext>
              </a:extLst>
            </p:cNvPr>
            <p:cNvSpPr/>
            <p:nvPr userDrawn="1"/>
          </p:nvSpPr>
          <p:spPr bwMode="auto">
            <a:xfrm>
              <a:off x="6024620" y="4313111"/>
              <a:ext cx="303807" cy="270963"/>
            </a:xfrm>
            <a:custGeom>
              <a:avLst/>
              <a:gdLst>
                <a:gd name="T0" fmla="*/ 58 w 107"/>
                <a:gd name="T1" fmla="*/ 0 h 95"/>
                <a:gd name="T2" fmla="*/ 24 w 107"/>
                <a:gd name="T3" fmla="*/ 8 h 95"/>
                <a:gd name="T4" fmla="*/ 13 w 107"/>
                <a:gd name="T5" fmla="*/ 14 h 95"/>
                <a:gd name="T6" fmla="*/ 0 w 107"/>
                <a:gd name="T7" fmla="*/ 72 h 95"/>
                <a:gd name="T8" fmla="*/ 0 w 107"/>
                <a:gd name="T9" fmla="*/ 72 h 95"/>
                <a:gd name="T10" fmla="*/ 24 w 107"/>
                <a:gd name="T11" fmla="*/ 87 h 95"/>
                <a:gd name="T12" fmla="*/ 58 w 107"/>
                <a:gd name="T13" fmla="*/ 95 h 95"/>
                <a:gd name="T14" fmla="*/ 91 w 107"/>
                <a:gd name="T15" fmla="*/ 88 h 95"/>
                <a:gd name="T16" fmla="*/ 91 w 107"/>
                <a:gd name="T17" fmla="*/ 87 h 95"/>
                <a:gd name="T18" fmla="*/ 107 w 107"/>
                <a:gd name="T19" fmla="*/ 17 h 95"/>
                <a:gd name="T20" fmla="*/ 92 w 107"/>
                <a:gd name="T21" fmla="*/ 8 h 95"/>
                <a:gd name="T22" fmla="*/ 58 w 107"/>
                <a:gd name="T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95">
                  <a:moveTo>
                    <a:pt x="58" y="0"/>
                  </a:moveTo>
                  <a:cubicBezTo>
                    <a:pt x="46" y="0"/>
                    <a:pt x="33" y="3"/>
                    <a:pt x="24" y="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4" y="92"/>
                    <a:pt x="46" y="95"/>
                    <a:pt x="58" y="95"/>
                  </a:cubicBezTo>
                  <a:cubicBezTo>
                    <a:pt x="70" y="95"/>
                    <a:pt x="82" y="92"/>
                    <a:pt x="91" y="88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83" y="3"/>
                    <a:pt x="70" y="0"/>
                    <a:pt x="58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ïṩ1íḍe">
              <a:extLst>
                <a:ext uri="{FF2B5EF4-FFF2-40B4-BE49-F238E27FC236}">
                  <a16:creationId xmlns:a16="http://schemas.microsoft.com/office/drawing/2014/main" id="{C8D73BE5-1CEE-4A25-9665-540F2773103D}"/>
                </a:ext>
              </a:extLst>
            </p:cNvPr>
            <p:cNvSpPr/>
            <p:nvPr userDrawn="1"/>
          </p:nvSpPr>
          <p:spPr bwMode="auto">
            <a:xfrm>
              <a:off x="6288740" y="4174893"/>
              <a:ext cx="86216" cy="130008"/>
            </a:xfrm>
            <a:custGeom>
              <a:avLst/>
              <a:gdLst>
                <a:gd name="T0" fmla="*/ 30 w 30"/>
                <a:gd name="T1" fmla="*/ 0 h 46"/>
                <a:gd name="T2" fmla="*/ 18 w 30"/>
                <a:gd name="T3" fmla="*/ 6 h 46"/>
                <a:gd name="T4" fmla="*/ 19 w 30"/>
                <a:gd name="T5" fmla="*/ 46 h 46"/>
                <a:gd name="T6" fmla="*/ 19 w 30"/>
                <a:gd name="T7" fmla="*/ 46 h 46"/>
                <a:gd name="T8" fmla="*/ 19 w 30"/>
                <a:gd name="T9" fmla="*/ 46 h 46"/>
                <a:gd name="T10" fmla="*/ 30 w 3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30" y="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0" y="17"/>
                    <a:pt x="0" y="35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ísľîďê">
              <a:extLst>
                <a:ext uri="{FF2B5EF4-FFF2-40B4-BE49-F238E27FC236}">
                  <a16:creationId xmlns:a16="http://schemas.microsoft.com/office/drawing/2014/main" id="{9F5175DD-6BB4-46DD-9A59-C93D778FDE5F}"/>
                </a:ext>
              </a:extLst>
            </p:cNvPr>
            <p:cNvSpPr/>
            <p:nvPr userDrawn="1"/>
          </p:nvSpPr>
          <p:spPr bwMode="auto">
            <a:xfrm>
              <a:off x="6024620" y="4805771"/>
              <a:ext cx="202538" cy="135482"/>
            </a:xfrm>
            <a:custGeom>
              <a:avLst/>
              <a:gdLst>
                <a:gd name="T0" fmla="*/ 48 w 71"/>
                <a:gd name="T1" fmla="*/ 35 h 48"/>
                <a:gd name="T2" fmla="*/ 23 w 71"/>
                <a:gd name="T3" fmla="*/ 21 h 48"/>
                <a:gd name="T4" fmla="*/ 63 w 71"/>
                <a:gd name="T5" fmla="*/ 12 h 48"/>
                <a:gd name="T6" fmla="*/ 48 w 71"/>
                <a:gd name="T7" fmla="*/ 35 h 48"/>
                <a:gd name="T8" fmla="*/ 71 w 71"/>
                <a:gd name="T9" fmla="*/ 0 h 48"/>
                <a:gd name="T10" fmla="*/ 6 w 71"/>
                <a:gd name="T11" fmla="*/ 15 h 48"/>
                <a:gd name="T12" fmla="*/ 1 w 71"/>
                <a:gd name="T13" fmla="*/ 18 h 48"/>
                <a:gd name="T14" fmla="*/ 3 w 71"/>
                <a:gd name="T15" fmla="*/ 22 h 48"/>
                <a:gd name="T16" fmla="*/ 45 w 71"/>
                <a:gd name="T17" fmla="*/ 47 h 48"/>
                <a:gd name="T18" fmla="*/ 51 w 71"/>
                <a:gd name="T19" fmla="*/ 48 h 48"/>
                <a:gd name="T20" fmla="*/ 53 w 71"/>
                <a:gd name="T21" fmla="*/ 48 h 48"/>
                <a:gd name="T22" fmla="*/ 59 w 71"/>
                <a:gd name="T23" fmla="*/ 45 h 48"/>
                <a:gd name="T24" fmla="*/ 61 w 71"/>
                <a:gd name="T25" fmla="*/ 41 h 48"/>
                <a:gd name="T26" fmla="*/ 66 w 71"/>
                <a:gd name="T27" fmla="*/ 20 h 48"/>
                <a:gd name="T28" fmla="*/ 70 w 71"/>
                <a:gd name="T29" fmla="*/ 5 h 48"/>
                <a:gd name="T30" fmla="*/ 71 w 71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48">
                  <a:moveTo>
                    <a:pt x="48" y="3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48" y="35"/>
                    <a:pt x="48" y="35"/>
                    <a:pt x="48" y="35"/>
                  </a:cubicBezTo>
                  <a:moveTo>
                    <a:pt x="71" y="0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1" y="16"/>
                    <a:pt x="1" y="18"/>
                  </a:cubicBezTo>
                  <a:cubicBezTo>
                    <a:pt x="0" y="19"/>
                    <a:pt x="1" y="21"/>
                    <a:pt x="3" y="2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7" y="48"/>
                    <a:pt x="49" y="48"/>
                    <a:pt x="51" y="48"/>
                  </a:cubicBezTo>
                  <a:cubicBezTo>
                    <a:pt x="52" y="48"/>
                    <a:pt x="52" y="48"/>
                    <a:pt x="53" y="48"/>
                  </a:cubicBezTo>
                  <a:cubicBezTo>
                    <a:pt x="55" y="48"/>
                    <a:pt x="58" y="47"/>
                    <a:pt x="59" y="45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ṣ1îďè">
              <a:extLst>
                <a:ext uri="{FF2B5EF4-FFF2-40B4-BE49-F238E27FC236}">
                  <a16:creationId xmlns:a16="http://schemas.microsoft.com/office/drawing/2014/main" id="{96763D67-0BE2-4FA9-83A8-548E73BDDA77}"/>
                </a:ext>
              </a:extLst>
            </p:cNvPr>
            <p:cNvSpPr/>
            <p:nvPr userDrawn="1"/>
          </p:nvSpPr>
          <p:spPr bwMode="auto">
            <a:xfrm>
              <a:off x="5939773" y="4725030"/>
              <a:ext cx="301070" cy="270963"/>
            </a:xfrm>
            <a:custGeom>
              <a:avLst/>
              <a:gdLst>
                <a:gd name="T0" fmla="*/ 80 w 106"/>
                <a:gd name="T1" fmla="*/ 0 h 95"/>
                <a:gd name="T2" fmla="*/ 46 w 106"/>
                <a:gd name="T3" fmla="*/ 9 h 95"/>
                <a:gd name="T4" fmla="*/ 13 w 106"/>
                <a:gd name="T5" fmla="*/ 28 h 95"/>
                <a:gd name="T6" fmla="*/ 5 w 106"/>
                <a:gd name="T7" fmla="*/ 34 h 95"/>
                <a:gd name="T8" fmla="*/ 0 w 106"/>
                <a:gd name="T9" fmla="*/ 54 h 95"/>
                <a:gd name="T10" fmla="*/ 0 w 106"/>
                <a:gd name="T11" fmla="*/ 54 h 95"/>
                <a:gd name="T12" fmla="*/ 13 w 106"/>
                <a:gd name="T13" fmla="*/ 68 h 95"/>
                <a:gd name="T14" fmla="*/ 47 w 106"/>
                <a:gd name="T15" fmla="*/ 87 h 95"/>
                <a:gd name="T16" fmla="*/ 81 w 106"/>
                <a:gd name="T17" fmla="*/ 95 h 95"/>
                <a:gd name="T18" fmla="*/ 85 w 106"/>
                <a:gd name="T19" fmla="*/ 95 h 95"/>
                <a:gd name="T20" fmla="*/ 85 w 106"/>
                <a:gd name="T21" fmla="*/ 95 h 95"/>
                <a:gd name="T22" fmla="*/ 87 w 106"/>
                <a:gd name="T23" fmla="*/ 86 h 95"/>
                <a:gd name="T24" fmla="*/ 81 w 106"/>
                <a:gd name="T25" fmla="*/ 86 h 95"/>
                <a:gd name="T26" fmla="*/ 58 w 106"/>
                <a:gd name="T27" fmla="*/ 81 h 95"/>
                <a:gd name="T28" fmla="*/ 24 w 106"/>
                <a:gd name="T29" fmla="*/ 61 h 95"/>
                <a:gd name="T30" fmla="*/ 24 w 106"/>
                <a:gd name="T31" fmla="*/ 35 h 95"/>
                <a:gd name="T32" fmla="*/ 58 w 106"/>
                <a:gd name="T33" fmla="*/ 15 h 95"/>
                <a:gd name="T34" fmla="*/ 80 w 106"/>
                <a:gd name="T35" fmla="*/ 10 h 95"/>
                <a:gd name="T36" fmla="*/ 103 w 106"/>
                <a:gd name="T37" fmla="*/ 15 h 95"/>
                <a:gd name="T38" fmla="*/ 104 w 106"/>
                <a:gd name="T39" fmla="*/ 16 h 95"/>
                <a:gd name="T40" fmla="*/ 106 w 106"/>
                <a:gd name="T41" fmla="*/ 5 h 95"/>
                <a:gd name="T42" fmla="*/ 80 w 106"/>
                <a:gd name="T4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" h="95">
                  <a:moveTo>
                    <a:pt x="80" y="0"/>
                  </a:moveTo>
                  <a:cubicBezTo>
                    <a:pt x="68" y="0"/>
                    <a:pt x="56" y="3"/>
                    <a:pt x="46" y="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9" y="30"/>
                    <a:pt x="7" y="32"/>
                    <a:pt x="5" y="3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6" y="64"/>
                    <a:pt x="13" y="6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56" y="93"/>
                    <a:pt x="69" y="95"/>
                    <a:pt x="81" y="95"/>
                  </a:cubicBezTo>
                  <a:cubicBezTo>
                    <a:pt x="82" y="95"/>
                    <a:pt x="84" y="95"/>
                    <a:pt x="85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5" y="86"/>
                    <a:pt x="83" y="86"/>
                    <a:pt x="81" y="86"/>
                  </a:cubicBezTo>
                  <a:cubicBezTo>
                    <a:pt x="73" y="86"/>
                    <a:pt x="64" y="84"/>
                    <a:pt x="58" y="8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2" y="54"/>
                    <a:pt x="12" y="42"/>
                    <a:pt x="24" y="3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64" y="11"/>
                    <a:pt x="72" y="10"/>
                    <a:pt x="80" y="10"/>
                  </a:cubicBezTo>
                  <a:cubicBezTo>
                    <a:pt x="89" y="10"/>
                    <a:pt x="97" y="11"/>
                    <a:pt x="103" y="15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98" y="2"/>
                    <a:pt x="89" y="0"/>
                    <a:pt x="80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ṥļiḍè">
              <a:extLst>
                <a:ext uri="{FF2B5EF4-FFF2-40B4-BE49-F238E27FC236}">
                  <a16:creationId xmlns:a16="http://schemas.microsoft.com/office/drawing/2014/main" id="{5547D4BA-23EC-4D7F-B0C8-13634548AE74}"/>
                </a:ext>
              </a:extLst>
            </p:cNvPr>
            <p:cNvSpPr/>
            <p:nvPr userDrawn="1"/>
          </p:nvSpPr>
          <p:spPr bwMode="auto">
            <a:xfrm>
              <a:off x="5969880" y="4600496"/>
              <a:ext cx="99901" cy="145061"/>
            </a:xfrm>
            <a:custGeom>
              <a:avLst/>
              <a:gdLst>
                <a:gd name="T0" fmla="*/ 12 w 35"/>
                <a:gd name="T1" fmla="*/ 0 h 51"/>
                <a:gd name="T2" fmla="*/ 0 w 35"/>
                <a:gd name="T3" fmla="*/ 50 h 51"/>
                <a:gd name="T4" fmla="*/ 0 w 35"/>
                <a:gd name="T5" fmla="*/ 51 h 51"/>
                <a:gd name="T6" fmla="*/ 16 w 35"/>
                <a:gd name="T7" fmla="*/ 41 h 51"/>
                <a:gd name="T8" fmla="*/ 16 w 35"/>
                <a:gd name="T9" fmla="*/ 2 h 51"/>
                <a:gd name="T10" fmla="*/ 12 w 35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1">
                  <a:moveTo>
                    <a:pt x="12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35" y="31"/>
                    <a:pt x="35" y="13"/>
                    <a:pt x="16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67B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ïṣḻiḑé">
              <a:extLst>
                <a:ext uri="{FF2B5EF4-FFF2-40B4-BE49-F238E27FC236}">
                  <a16:creationId xmlns:a16="http://schemas.microsoft.com/office/drawing/2014/main" id="{9F299436-1DD7-4DCA-AC61-85062C4202AD}"/>
                </a:ext>
              </a:extLst>
            </p:cNvPr>
            <p:cNvSpPr/>
            <p:nvPr userDrawn="1"/>
          </p:nvSpPr>
          <p:spPr bwMode="auto">
            <a:xfrm>
              <a:off x="6684237" y="3472852"/>
              <a:ext cx="65688" cy="491292"/>
            </a:xfrm>
            <a:custGeom>
              <a:avLst/>
              <a:gdLst>
                <a:gd name="T0" fmla="*/ 11 w 23"/>
                <a:gd name="T1" fmla="*/ 173 h 173"/>
                <a:gd name="T2" fmla="*/ 11 w 23"/>
                <a:gd name="T3" fmla="*/ 173 h 173"/>
                <a:gd name="T4" fmla="*/ 0 w 23"/>
                <a:gd name="T5" fmla="*/ 161 h 173"/>
                <a:gd name="T6" fmla="*/ 0 w 23"/>
                <a:gd name="T7" fmla="*/ 12 h 173"/>
                <a:gd name="T8" fmla="*/ 11 w 23"/>
                <a:gd name="T9" fmla="*/ 0 h 173"/>
                <a:gd name="T10" fmla="*/ 23 w 23"/>
                <a:gd name="T11" fmla="*/ 12 h 173"/>
                <a:gd name="T12" fmla="*/ 23 w 23"/>
                <a:gd name="T13" fmla="*/ 161 h 173"/>
                <a:gd name="T14" fmla="*/ 11 w 23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73">
                  <a:moveTo>
                    <a:pt x="11" y="173"/>
                  </a:moveTo>
                  <a:cubicBezTo>
                    <a:pt x="11" y="173"/>
                    <a:pt x="11" y="173"/>
                    <a:pt x="11" y="173"/>
                  </a:cubicBezTo>
                  <a:cubicBezTo>
                    <a:pt x="5" y="173"/>
                    <a:pt x="0" y="168"/>
                    <a:pt x="0" y="16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3" y="168"/>
                    <a:pt x="18" y="173"/>
                    <a:pt x="11" y="173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ś1íďè">
              <a:extLst>
                <a:ext uri="{FF2B5EF4-FFF2-40B4-BE49-F238E27FC236}">
                  <a16:creationId xmlns:a16="http://schemas.microsoft.com/office/drawing/2014/main" id="{9EBF512C-B0F1-4858-B218-32AE91A3C7EF}"/>
                </a:ext>
              </a:extLst>
            </p:cNvPr>
            <p:cNvSpPr/>
            <p:nvPr userDrawn="1"/>
          </p:nvSpPr>
          <p:spPr bwMode="auto">
            <a:xfrm>
              <a:off x="6881301" y="3821820"/>
              <a:ext cx="68425" cy="247699"/>
            </a:xfrm>
            <a:custGeom>
              <a:avLst/>
              <a:gdLst>
                <a:gd name="T0" fmla="*/ 12 w 24"/>
                <a:gd name="T1" fmla="*/ 87 h 87"/>
                <a:gd name="T2" fmla="*/ 12 w 24"/>
                <a:gd name="T3" fmla="*/ 87 h 87"/>
                <a:gd name="T4" fmla="*/ 0 w 24"/>
                <a:gd name="T5" fmla="*/ 75 h 87"/>
                <a:gd name="T6" fmla="*/ 0 w 24"/>
                <a:gd name="T7" fmla="*/ 12 h 87"/>
                <a:gd name="T8" fmla="*/ 12 w 24"/>
                <a:gd name="T9" fmla="*/ 0 h 87"/>
                <a:gd name="T10" fmla="*/ 24 w 24"/>
                <a:gd name="T11" fmla="*/ 12 h 87"/>
                <a:gd name="T12" fmla="*/ 24 w 24"/>
                <a:gd name="T13" fmla="*/ 75 h 87"/>
                <a:gd name="T14" fmla="*/ 12 w 24"/>
                <a:gd name="T1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87">
                  <a:moveTo>
                    <a:pt x="12" y="87"/>
                  </a:moveTo>
                  <a:cubicBezTo>
                    <a:pt x="12" y="87"/>
                    <a:pt x="12" y="87"/>
                    <a:pt x="12" y="87"/>
                  </a:cubicBezTo>
                  <a:cubicBezTo>
                    <a:pt x="5" y="87"/>
                    <a:pt x="0" y="81"/>
                    <a:pt x="0" y="7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81"/>
                    <a:pt x="19" y="87"/>
                    <a:pt x="12" y="87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îṣľîḋê">
              <a:extLst>
                <a:ext uri="{FF2B5EF4-FFF2-40B4-BE49-F238E27FC236}">
                  <a16:creationId xmlns:a16="http://schemas.microsoft.com/office/drawing/2014/main" id="{125BC9B3-2AAD-4845-BFAD-0B87C0105C3A}"/>
                </a:ext>
              </a:extLst>
            </p:cNvPr>
            <p:cNvSpPr/>
            <p:nvPr userDrawn="1"/>
          </p:nvSpPr>
          <p:spPr bwMode="auto">
            <a:xfrm>
              <a:off x="7213846" y="4350061"/>
              <a:ext cx="68425" cy="247699"/>
            </a:xfrm>
            <a:custGeom>
              <a:avLst/>
              <a:gdLst>
                <a:gd name="T0" fmla="*/ 12 w 24"/>
                <a:gd name="T1" fmla="*/ 87 h 87"/>
                <a:gd name="T2" fmla="*/ 12 w 24"/>
                <a:gd name="T3" fmla="*/ 87 h 87"/>
                <a:gd name="T4" fmla="*/ 0 w 24"/>
                <a:gd name="T5" fmla="*/ 75 h 87"/>
                <a:gd name="T6" fmla="*/ 0 w 24"/>
                <a:gd name="T7" fmla="*/ 12 h 87"/>
                <a:gd name="T8" fmla="*/ 12 w 24"/>
                <a:gd name="T9" fmla="*/ 0 h 87"/>
                <a:gd name="T10" fmla="*/ 24 w 24"/>
                <a:gd name="T11" fmla="*/ 12 h 87"/>
                <a:gd name="T12" fmla="*/ 24 w 24"/>
                <a:gd name="T13" fmla="*/ 75 h 87"/>
                <a:gd name="T14" fmla="*/ 12 w 24"/>
                <a:gd name="T1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87">
                  <a:moveTo>
                    <a:pt x="12" y="87"/>
                  </a:moveTo>
                  <a:cubicBezTo>
                    <a:pt x="12" y="87"/>
                    <a:pt x="12" y="87"/>
                    <a:pt x="12" y="87"/>
                  </a:cubicBezTo>
                  <a:cubicBezTo>
                    <a:pt x="6" y="87"/>
                    <a:pt x="0" y="81"/>
                    <a:pt x="0" y="7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81"/>
                    <a:pt x="19" y="87"/>
                    <a:pt x="12" y="87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ṩļíḋe">
              <a:extLst>
                <a:ext uri="{FF2B5EF4-FFF2-40B4-BE49-F238E27FC236}">
                  <a16:creationId xmlns:a16="http://schemas.microsoft.com/office/drawing/2014/main" id="{08FF5359-FED4-49AF-B7F2-EAF57F3318B0}"/>
                </a:ext>
              </a:extLst>
            </p:cNvPr>
            <p:cNvSpPr/>
            <p:nvPr userDrawn="1"/>
          </p:nvSpPr>
          <p:spPr bwMode="auto">
            <a:xfrm>
              <a:off x="6135468" y="4125627"/>
              <a:ext cx="68425" cy="247699"/>
            </a:xfrm>
            <a:custGeom>
              <a:avLst/>
              <a:gdLst>
                <a:gd name="T0" fmla="*/ 12 w 24"/>
                <a:gd name="T1" fmla="*/ 87 h 87"/>
                <a:gd name="T2" fmla="*/ 12 w 24"/>
                <a:gd name="T3" fmla="*/ 87 h 87"/>
                <a:gd name="T4" fmla="*/ 0 w 24"/>
                <a:gd name="T5" fmla="*/ 75 h 87"/>
                <a:gd name="T6" fmla="*/ 0 w 24"/>
                <a:gd name="T7" fmla="*/ 12 h 87"/>
                <a:gd name="T8" fmla="*/ 12 w 24"/>
                <a:gd name="T9" fmla="*/ 0 h 87"/>
                <a:gd name="T10" fmla="*/ 24 w 24"/>
                <a:gd name="T11" fmla="*/ 12 h 87"/>
                <a:gd name="T12" fmla="*/ 24 w 24"/>
                <a:gd name="T13" fmla="*/ 75 h 87"/>
                <a:gd name="T14" fmla="*/ 12 w 24"/>
                <a:gd name="T1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87">
                  <a:moveTo>
                    <a:pt x="12" y="87"/>
                  </a:moveTo>
                  <a:cubicBezTo>
                    <a:pt x="12" y="87"/>
                    <a:pt x="12" y="87"/>
                    <a:pt x="12" y="87"/>
                  </a:cubicBezTo>
                  <a:cubicBezTo>
                    <a:pt x="5" y="87"/>
                    <a:pt x="0" y="82"/>
                    <a:pt x="0" y="7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82"/>
                    <a:pt x="18" y="87"/>
                    <a:pt x="12" y="87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íśľiďé">
              <a:extLst>
                <a:ext uri="{FF2B5EF4-FFF2-40B4-BE49-F238E27FC236}">
                  <a16:creationId xmlns:a16="http://schemas.microsoft.com/office/drawing/2014/main" id="{E9405EDC-31BE-4B36-AA45-BA24A68D84BE}"/>
                </a:ext>
              </a:extLst>
            </p:cNvPr>
            <p:cNvSpPr/>
            <p:nvPr userDrawn="1"/>
          </p:nvSpPr>
          <p:spPr bwMode="auto">
            <a:xfrm>
              <a:off x="7018151" y="3700023"/>
              <a:ext cx="64320" cy="105375"/>
            </a:xfrm>
            <a:custGeom>
              <a:avLst/>
              <a:gdLst>
                <a:gd name="T0" fmla="*/ 11 w 23"/>
                <a:gd name="T1" fmla="*/ 37 h 37"/>
                <a:gd name="T2" fmla="*/ 11 w 23"/>
                <a:gd name="T3" fmla="*/ 37 h 37"/>
                <a:gd name="T4" fmla="*/ 0 w 23"/>
                <a:gd name="T5" fmla="*/ 25 h 37"/>
                <a:gd name="T6" fmla="*/ 0 w 23"/>
                <a:gd name="T7" fmla="*/ 12 h 37"/>
                <a:gd name="T8" fmla="*/ 11 w 23"/>
                <a:gd name="T9" fmla="*/ 0 h 37"/>
                <a:gd name="T10" fmla="*/ 23 w 23"/>
                <a:gd name="T11" fmla="*/ 12 h 37"/>
                <a:gd name="T12" fmla="*/ 23 w 23"/>
                <a:gd name="T13" fmla="*/ 25 h 37"/>
                <a:gd name="T14" fmla="*/ 11 w 23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1" y="37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5" y="37"/>
                    <a:pt x="0" y="32"/>
                    <a:pt x="0" y="2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32"/>
                    <a:pt x="18" y="37"/>
                    <a:pt x="11" y="37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ş1îḑé">
              <a:extLst>
                <a:ext uri="{FF2B5EF4-FFF2-40B4-BE49-F238E27FC236}">
                  <a16:creationId xmlns:a16="http://schemas.microsoft.com/office/drawing/2014/main" id="{E0C97BC6-1904-42C8-B4B7-692990068D5B}"/>
                </a:ext>
              </a:extLst>
            </p:cNvPr>
            <p:cNvSpPr/>
            <p:nvPr userDrawn="1"/>
          </p:nvSpPr>
          <p:spPr bwMode="auto">
            <a:xfrm>
              <a:off x="6477593" y="4404801"/>
              <a:ext cx="67057" cy="203907"/>
            </a:xfrm>
            <a:custGeom>
              <a:avLst/>
              <a:gdLst>
                <a:gd name="T0" fmla="*/ 12 w 24"/>
                <a:gd name="T1" fmla="*/ 72 h 72"/>
                <a:gd name="T2" fmla="*/ 12 w 24"/>
                <a:gd name="T3" fmla="*/ 72 h 72"/>
                <a:gd name="T4" fmla="*/ 0 w 24"/>
                <a:gd name="T5" fmla="*/ 60 h 72"/>
                <a:gd name="T6" fmla="*/ 0 w 24"/>
                <a:gd name="T7" fmla="*/ 12 h 72"/>
                <a:gd name="T8" fmla="*/ 12 w 24"/>
                <a:gd name="T9" fmla="*/ 0 h 72"/>
                <a:gd name="T10" fmla="*/ 24 w 24"/>
                <a:gd name="T11" fmla="*/ 12 h 72"/>
                <a:gd name="T12" fmla="*/ 24 w 24"/>
                <a:gd name="T13" fmla="*/ 60 h 72"/>
                <a:gd name="T14" fmla="*/ 12 w 24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2">
                  <a:moveTo>
                    <a:pt x="12" y="72"/>
                  </a:move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7"/>
                    <a:pt x="19" y="72"/>
                    <a:pt x="12" y="72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isļïďé">
              <a:extLst>
                <a:ext uri="{FF2B5EF4-FFF2-40B4-BE49-F238E27FC236}">
                  <a16:creationId xmlns:a16="http://schemas.microsoft.com/office/drawing/2014/main" id="{54D91194-F5F1-4F06-9742-AE584B5626A9}"/>
                </a:ext>
              </a:extLst>
            </p:cNvPr>
            <p:cNvSpPr/>
            <p:nvPr userDrawn="1"/>
          </p:nvSpPr>
          <p:spPr bwMode="auto">
            <a:xfrm>
              <a:off x="6541913" y="3296316"/>
              <a:ext cx="68425" cy="205275"/>
            </a:xfrm>
            <a:custGeom>
              <a:avLst/>
              <a:gdLst>
                <a:gd name="T0" fmla="*/ 12 w 24"/>
                <a:gd name="T1" fmla="*/ 72 h 72"/>
                <a:gd name="T2" fmla="*/ 12 w 24"/>
                <a:gd name="T3" fmla="*/ 72 h 72"/>
                <a:gd name="T4" fmla="*/ 0 w 24"/>
                <a:gd name="T5" fmla="*/ 60 h 72"/>
                <a:gd name="T6" fmla="*/ 0 w 24"/>
                <a:gd name="T7" fmla="*/ 12 h 72"/>
                <a:gd name="T8" fmla="*/ 12 w 24"/>
                <a:gd name="T9" fmla="*/ 0 h 72"/>
                <a:gd name="T10" fmla="*/ 24 w 24"/>
                <a:gd name="T11" fmla="*/ 12 h 72"/>
                <a:gd name="T12" fmla="*/ 24 w 24"/>
                <a:gd name="T13" fmla="*/ 60 h 72"/>
                <a:gd name="T14" fmla="*/ 12 w 24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2">
                  <a:moveTo>
                    <a:pt x="12" y="72"/>
                  </a:move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7"/>
                    <a:pt x="18" y="72"/>
                    <a:pt x="12" y="72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sḷîḋè">
              <a:extLst>
                <a:ext uri="{FF2B5EF4-FFF2-40B4-BE49-F238E27FC236}">
                  <a16:creationId xmlns:a16="http://schemas.microsoft.com/office/drawing/2014/main" id="{3EFF738C-C9D9-4894-9090-B98895A75156}"/>
                </a:ext>
              </a:extLst>
            </p:cNvPr>
            <p:cNvSpPr/>
            <p:nvPr userDrawn="1"/>
          </p:nvSpPr>
          <p:spPr bwMode="auto">
            <a:xfrm>
              <a:off x="5737235" y="4365114"/>
              <a:ext cx="65688" cy="216223"/>
            </a:xfrm>
            <a:custGeom>
              <a:avLst/>
              <a:gdLst>
                <a:gd name="T0" fmla="*/ 11 w 23"/>
                <a:gd name="T1" fmla="*/ 76 h 76"/>
                <a:gd name="T2" fmla="*/ 11 w 23"/>
                <a:gd name="T3" fmla="*/ 76 h 76"/>
                <a:gd name="T4" fmla="*/ 0 w 23"/>
                <a:gd name="T5" fmla="*/ 64 h 76"/>
                <a:gd name="T6" fmla="*/ 0 w 23"/>
                <a:gd name="T7" fmla="*/ 12 h 76"/>
                <a:gd name="T8" fmla="*/ 11 w 23"/>
                <a:gd name="T9" fmla="*/ 0 h 76"/>
                <a:gd name="T10" fmla="*/ 23 w 23"/>
                <a:gd name="T11" fmla="*/ 12 h 76"/>
                <a:gd name="T12" fmla="*/ 23 w 23"/>
                <a:gd name="T13" fmla="*/ 64 h 76"/>
                <a:gd name="T14" fmla="*/ 11 w 23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76">
                  <a:moveTo>
                    <a:pt x="11" y="76"/>
                  </a:moveTo>
                  <a:cubicBezTo>
                    <a:pt x="11" y="76"/>
                    <a:pt x="11" y="76"/>
                    <a:pt x="11" y="76"/>
                  </a:cubicBezTo>
                  <a:cubicBezTo>
                    <a:pt x="5" y="76"/>
                    <a:pt x="0" y="70"/>
                    <a:pt x="0" y="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70"/>
                    <a:pt x="18" y="76"/>
                    <a:pt x="11" y="76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ṧlïḋê">
              <a:extLst>
                <a:ext uri="{FF2B5EF4-FFF2-40B4-BE49-F238E27FC236}">
                  <a16:creationId xmlns:a16="http://schemas.microsoft.com/office/drawing/2014/main" id="{984735F7-B8FE-464B-9C22-BE9A76E14AE6}"/>
                </a:ext>
              </a:extLst>
            </p:cNvPr>
            <p:cNvSpPr/>
            <p:nvPr userDrawn="1"/>
          </p:nvSpPr>
          <p:spPr bwMode="auto">
            <a:xfrm>
              <a:off x="5753657" y="2487532"/>
              <a:ext cx="68425" cy="425604"/>
            </a:xfrm>
            <a:custGeom>
              <a:avLst/>
              <a:gdLst>
                <a:gd name="T0" fmla="*/ 12 w 24"/>
                <a:gd name="T1" fmla="*/ 150 h 150"/>
                <a:gd name="T2" fmla="*/ 12 w 24"/>
                <a:gd name="T3" fmla="*/ 150 h 150"/>
                <a:gd name="T4" fmla="*/ 0 w 24"/>
                <a:gd name="T5" fmla="*/ 138 h 150"/>
                <a:gd name="T6" fmla="*/ 0 w 24"/>
                <a:gd name="T7" fmla="*/ 12 h 150"/>
                <a:gd name="T8" fmla="*/ 12 w 24"/>
                <a:gd name="T9" fmla="*/ 0 h 150"/>
                <a:gd name="T10" fmla="*/ 24 w 24"/>
                <a:gd name="T11" fmla="*/ 12 h 150"/>
                <a:gd name="T12" fmla="*/ 24 w 24"/>
                <a:gd name="T13" fmla="*/ 138 h 150"/>
                <a:gd name="T14" fmla="*/ 12 w 24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50">
                  <a:moveTo>
                    <a:pt x="12" y="150"/>
                  </a:moveTo>
                  <a:cubicBezTo>
                    <a:pt x="12" y="150"/>
                    <a:pt x="12" y="150"/>
                    <a:pt x="12" y="150"/>
                  </a:cubicBezTo>
                  <a:cubicBezTo>
                    <a:pt x="5" y="150"/>
                    <a:pt x="0" y="145"/>
                    <a:pt x="0" y="13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4" y="145"/>
                    <a:pt x="19" y="150"/>
                    <a:pt x="12" y="150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îṥľîḓè">
              <a:extLst>
                <a:ext uri="{FF2B5EF4-FFF2-40B4-BE49-F238E27FC236}">
                  <a16:creationId xmlns:a16="http://schemas.microsoft.com/office/drawing/2014/main" id="{2E5B1137-7853-4A4B-AAE0-3BCE241E816B}"/>
                </a:ext>
              </a:extLst>
            </p:cNvPr>
            <p:cNvSpPr/>
            <p:nvPr userDrawn="1"/>
          </p:nvSpPr>
          <p:spPr bwMode="auto">
            <a:xfrm>
              <a:off x="5737235" y="3631598"/>
              <a:ext cx="65688" cy="216223"/>
            </a:xfrm>
            <a:custGeom>
              <a:avLst/>
              <a:gdLst>
                <a:gd name="T0" fmla="*/ 11 w 23"/>
                <a:gd name="T1" fmla="*/ 76 h 76"/>
                <a:gd name="T2" fmla="*/ 11 w 23"/>
                <a:gd name="T3" fmla="*/ 76 h 76"/>
                <a:gd name="T4" fmla="*/ 0 w 23"/>
                <a:gd name="T5" fmla="*/ 64 h 76"/>
                <a:gd name="T6" fmla="*/ 0 w 23"/>
                <a:gd name="T7" fmla="*/ 12 h 76"/>
                <a:gd name="T8" fmla="*/ 11 w 23"/>
                <a:gd name="T9" fmla="*/ 0 h 76"/>
                <a:gd name="T10" fmla="*/ 23 w 23"/>
                <a:gd name="T11" fmla="*/ 12 h 76"/>
                <a:gd name="T12" fmla="*/ 23 w 23"/>
                <a:gd name="T13" fmla="*/ 64 h 76"/>
                <a:gd name="T14" fmla="*/ 11 w 23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76">
                  <a:moveTo>
                    <a:pt x="11" y="76"/>
                  </a:moveTo>
                  <a:cubicBezTo>
                    <a:pt x="11" y="76"/>
                    <a:pt x="11" y="76"/>
                    <a:pt x="11" y="76"/>
                  </a:cubicBezTo>
                  <a:cubicBezTo>
                    <a:pt x="5" y="76"/>
                    <a:pt x="0" y="71"/>
                    <a:pt x="0" y="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8" y="0"/>
                    <a:pt x="23" y="6"/>
                    <a:pt x="23" y="1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71"/>
                    <a:pt x="18" y="76"/>
                    <a:pt x="11" y="76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iṩľíḓe">
              <a:extLst>
                <a:ext uri="{FF2B5EF4-FFF2-40B4-BE49-F238E27FC236}">
                  <a16:creationId xmlns:a16="http://schemas.microsoft.com/office/drawing/2014/main" id="{636D1EDC-5D4B-4B95-9CA1-B2D3BF94A1BD}"/>
                </a:ext>
              </a:extLst>
            </p:cNvPr>
            <p:cNvSpPr/>
            <p:nvPr userDrawn="1"/>
          </p:nvSpPr>
          <p:spPr bwMode="auto">
            <a:xfrm>
              <a:off x="7179634" y="2577853"/>
              <a:ext cx="68425" cy="409182"/>
            </a:xfrm>
            <a:custGeom>
              <a:avLst/>
              <a:gdLst>
                <a:gd name="T0" fmla="*/ 12 w 24"/>
                <a:gd name="T1" fmla="*/ 144 h 144"/>
                <a:gd name="T2" fmla="*/ 12 w 24"/>
                <a:gd name="T3" fmla="*/ 144 h 144"/>
                <a:gd name="T4" fmla="*/ 0 w 24"/>
                <a:gd name="T5" fmla="*/ 133 h 144"/>
                <a:gd name="T6" fmla="*/ 0 w 24"/>
                <a:gd name="T7" fmla="*/ 12 h 144"/>
                <a:gd name="T8" fmla="*/ 12 w 24"/>
                <a:gd name="T9" fmla="*/ 0 h 144"/>
                <a:gd name="T10" fmla="*/ 24 w 24"/>
                <a:gd name="T11" fmla="*/ 12 h 144"/>
                <a:gd name="T12" fmla="*/ 24 w 24"/>
                <a:gd name="T13" fmla="*/ 133 h 144"/>
                <a:gd name="T14" fmla="*/ 12 w 24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4">
                  <a:moveTo>
                    <a:pt x="12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6" y="144"/>
                    <a:pt x="0" y="139"/>
                    <a:pt x="0" y="13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4" y="139"/>
                    <a:pt x="19" y="144"/>
                    <a:pt x="12" y="144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šḻîḍe">
              <a:extLst>
                <a:ext uri="{FF2B5EF4-FFF2-40B4-BE49-F238E27FC236}">
                  <a16:creationId xmlns:a16="http://schemas.microsoft.com/office/drawing/2014/main" id="{412F8ED2-D2B8-4428-A76A-BDB69E493203}"/>
                </a:ext>
              </a:extLst>
            </p:cNvPr>
            <p:cNvSpPr/>
            <p:nvPr userDrawn="1"/>
          </p:nvSpPr>
          <p:spPr bwMode="auto">
            <a:xfrm>
              <a:off x="6596653" y="2223412"/>
              <a:ext cx="53372" cy="161483"/>
            </a:xfrm>
            <a:custGeom>
              <a:avLst/>
              <a:gdLst>
                <a:gd name="T0" fmla="*/ 10 w 19"/>
                <a:gd name="T1" fmla="*/ 57 h 57"/>
                <a:gd name="T2" fmla="*/ 10 w 19"/>
                <a:gd name="T3" fmla="*/ 57 h 57"/>
                <a:gd name="T4" fmla="*/ 0 w 19"/>
                <a:gd name="T5" fmla="*/ 48 h 57"/>
                <a:gd name="T6" fmla="*/ 0 w 19"/>
                <a:gd name="T7" fmla="*/ 10 h 57"/>
                <a:gd name="T8" fmla="*/ 10 w 19"/>
                <a:gd name="T9" fmla="*/ 0 h 57"/>
                <a:gd name="T10" fmla="*/ 19 w 19"/>
                <a:gd name="T11" fmla="*/ 10 h 57"/>
                <a:gd name="T12" fmla="*/ 19 w 19"/>
                <a:gd name="T13" fmla="*/ 48 h 57"/>
                <a:gd name="T14" fmla="*/ 10 w 19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7">
                  <a:moveTo>
                    <a:pt x="10" y="57"/>
                  </a:moveTo>
                  <a:cubicBezTo>
                    <a:pt x="10" y="57"/>
                    <a:pt x="10" y="57"/>
                    <a:pt x="10" y="57"/>
                  </a:cubicBezTo>
                  <a:cubicBezTo>
                    <a:pt x="5" y="57"/>
                    <a:pt x="0" y="53"/>
                    <a:pt x="0" y="4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15" y="57"/>
                    <a:pt x="10" y="57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šľïḋe">
              <a:extLst>
                <a:ext uri="{FF2B5EF4-FFF2-40B4-BE49-F238E27FC236}">
                  <a16:creationId xmlns:a16="http://schemas.microsoft.com/office/drawing/2014/main" id="{4FE5759A-5681-4306-82EF-CFE916BFBAA9}"/>
                </a:ext>
              </a:extLst>
            </p:cNvPr>
            <p:cNvSpPr/>
            <p:nvPr userDrawn="1"/>
          </p:nvSpPr>
          <p:spPr bwMode="auto">
            <a:xfrm>
              <a:off x="6894986" y="4404801"/>
              <a:ext cx="68425" cy="272332"/>
            </a:xfrm>
            <a:custGeom>
              <a:avLst/>
              <a:gdLst>
                <a:gd name="T0" fmla="*/ 12 w 24"/>
                <a:gd name="T1" fmla="*/ 96 h 96"/>
                <a:gd name="T2" fmla="*/ 12 w 24"/>
                <a:gd name="T3" fmla="*/ 96 h 96"/>
                <a:gd name="T4" fmla="*/ 0 w 24"/>
                <a:gd name="T5" fmla="*/ 84 h 96"/>
                <a:gd name="T6" fmla="*/ 0 w 24"/>
                <a:gd name="T7" fmla="*/ 12 h 96"/>
                <a:gd name="T8" fmla="*/ 12 w 24"/>
                <a:gd name="T9" fmla="*/ 0 h 96"/>
                <a:gd name="T10" fmla="*/ 24 w 24"/>
                <a:gd name="T11" fmla="*/ 12 h 96"/>
                <a:gd name="T12" fmla="*/ 24 w 24"/>
                <a:gd name="T13" fmla="*/ 84 h 96"/>
                <a:gd name="T14" fmla="*/ 12 w 24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6">
                  <a:moveTo>
                    <a:pt x="12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0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19" y="96"/>
                    <a:pt x="12" y="96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ṧ1iḋe">
              <a:extLst>
                <a:ext uri="{FF2B5EF4-FFF2-40B4-BE49-F238E27FC236}">
                  <a16:creationId xmlns:a16="http://schemas.microsoft.com/office/drawing/2014/main" id="{16070A03-644B-44DC-AE96-312B7F3B214A}"/>
                </a:ext>
              </a:extLst>
            </p:cNvPr>
            <p:cNvSpPr/>
            <p:nvPr userDrawn="1"/>
          </p:nvSpPr>
          <p:spPr bwMode="auto">
            <a:xfrm>
              <a:off x="6103993" y="3456430"/>
              <a:ext cx="455711" cy="454342"/>
            </a:xfrm>
            <a:custGeom>
              <a:avLst/>
              <a:gdLst>
                <a:gd name="T0" fmla="*/ 132 w 160"/>
                <a:gd name="T1" fmla="*/ 29 h 160"/>
                <a:gd name="T2" fmla="*/ 132 w 160"/>
                <a:gd name="T3" fmla="*/ 132 h 160"/>
                <a:gd name="T4" fmla="*/ 28 w 160"/>
                <a:gd name="T5" fmla="*/ 132 h 160"/>
                <a:gd name="T6" fmla="*/ 28 w 160"/>
                <a:gd name="T7" fmla="*/ 29 h 160"/>
                <a:gd name="T8" fmla="*/ 132 w 160"/>
                <a:gd name="T9" fmla="*/ 2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3" y="160"/>
                    <a:pt x="57" y="160"/>
                    <a:pt x="28" y="132"/>
                  </a:cubicBezTo>
                  <a:cubicBezTo>
                    <a:pt x="0" y="103"/>
                    <a:pt x="0" y="57"/>
                    <a:pt x="28" y="29"/>
                  </a:cubicBezTo>
                  <a:cubicBezTo>
                    <a:pt x="57" y="0"/>
                    <a:pt x="103" y="0"/>
                    <a:pt x="132" y="29"/>
                  </a:cubicBez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íšḷiďe">
              <a:extLst>
                <a:ext uri="{FF2B5EF4-FFF2-40B4-BE49-F238E27FC236}">
                  <a16:creationId xmlns:a16="http://schemas.microsoft.com/office/drawing/2014/main" id="{81EC40C3-B168-4E76-A0F0-63B80E309550}"/>
                </a:ext>
              </a:extLst>
            </p:cNvPr>
            <p:cNvSpPr/>
            <p:nvPr userDrawn="1"/>
          </p:nvSpPr>
          <p:spPr bwMode="auto">
            <a:xfrm>
              <a:off x="5913771" y="3084198"/>
              <a:ext cx="836154" cy="369495"/>
            </a:xfrm>
            <a:custGeom>
              <a:avLst/>
              <a:gdLst>
                <a:gd name="T0" fmla="*/ 48 w 294"/>
                <a:gd name="T1" fmla="*/ 130 h 130"/>
                <a:gd name="T2" fmla="*/ 0 w 294"/>
                <a:gd name="T3" fmla="*/ 81 h 130"/>
                <a:gd name="T4" fmla="*/ 294 w 294"/>
                <a:gd name="T5" fmla="*/ 81 h 130"/>
                <a:gd name="T6" fmla="*/ 246 w 294"/>
                <a:gd name="T7" fmla="*/ 130 h 130"/>
                <a:gd name="T8" fmla="*/ 48 w 294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130">
                  <a:moveTo>
                    <a:pt x="48" y="13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81" y="0"/>
                    <a:pt x="213" y="0"/>
                    <a:pt x="294" y="81"/>
                  </a:cubicBezTo>
                  <a:cubicBezTo>
                    <a:pt x="246" y="130"/>
                    <a:pt x="246" y="130"/>
                    <a:pt x="246" y="130"/>
                  </a:cubicBezTo>
                  <a:cubicBezTo>
                    <a:pt x="191" y="75"/>
                    <a:pt x="103" y="75"/>
                    <a:pt x="48" y="130"/>
                  </a:cubicBez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ṩľiḓé">
              <a:extLst>
                <a:ext uri="{FF2B5EF4-FFF2-40B4-BE49-F238E27FC236}">
                  <a16:creationId xmlns:a16="http://schemas.microsoft.com/office/drawing/2014/main" id="{C8908008-D774-426C-B655-EB7E38B961C7}"/>
                </a:ext>
              </a:extLst>
            </p:cNvPr>
            <p:cNvSpPr/>
            <p:nvPr userDrawn="1"/>
          </p:nvSpPr>
          <p:spPr bwMode="auto">
            <a:xfrm>
              <a:off x="5686600" y="2731125"/>
              <a:ext cx="1290496" cy="495397"/>
            </a:xfrm>
            <a:custGeom>
              <a:avLst/>
              <a:gdLst>
                <a:gd name="T0" fmla="*/ 406 w 454"/>
                <a:gd name="T1" fmla="*/ 174 h 174"/>
                <a:gd name="T2" fmla="*/ 48 w 454"/>
                <a:gd name="T3" fmla="*/ 174 h 174"/>
                <a:gd name="T4" fmla="*/ 0 w 454"/>
                <a:gd name="T5" fmla="*/ 125 h 174"/>
                <a:gd name="T6" fmla="*/ 454 w 454"/>
                <a:gd name="T7" fmla="*/ 125 h 174"/>
                <a:gd name="T8" fmla="*/ 406 w 454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74">
                  <a:moveTo>
                    <a:pt x="406" y="174"/>
                  </a:moveTo>
                  <a:cubicBezTo>
                    <a:pt x="307" y="75"/>
                    <a:pt x="147" y="75"/>
                    <a:pt x="48" y="174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25" y="0"/>
                    <a:pt x="329" y="0"/>
                    <a:pt x="454" y="125"/>
                  </a:cubicBezTo>
                  <a:lnTo>
                    <a:pt x="406" y="174"/>
                  </a:ln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íṣľîḋè">
              <a:extLst>
                <a:ext uri="{FF2B5EF4-FFF2-40B4-BE49-F238E27FC236}">
                  <a16:creationId xmlns:a16="http://schemas.microsoft.com/office/drawing/2014/main" id="{EB49FC45-1722-40B9-9246-7A6D850742B3}"/>
                </a:ext>
              </a:extLst>
            </p:cNvPr>
            <p:cNvSpPr/>
            <p:nvPr userDrawn="1"/>
          </p:nvSpPr>
          <p:spPr bwMode="auto">
            <a:xfrm>
              <a:off x="5449850" y="2365736"/>
              <a:ext cx="1763997" cy="621299"/>
            </a:xfrm>
            <a:custGeom>
              <a:avLst/>
              <a:gdLst>
                <a:gd name="T0" fmla="*/ 572 w 620"/>
                <a:gd name="T1" fmla="*/ 219 h 219"/>
                <a:gd name="T2" fmla="*/ 48 w 620"/>
                <a:gd name="T3" fmla="*/ 219 h 219"/>
                <a:gd name="T4" fmla="*/ 0 w 620"/>
                <a:gd name="T5" fmla="*/ 171 h 219"/>
                <a:gd name="T6" fmla="*/ 620 w 620"/>
                <a:gd name="T7" fmla="*/ 171 h 219"/>
                <a:gd name="T8" fmla="*/ 572 w 620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19">
                  <a:moveTo>
                    <a:pt x="572" y="219"/>
                  </a:moveTo>
                  <a:cubicBezTo>
                    <a:pt x="428" y="75"/>
                    <a:pt x="192" y="75"/>
                    <a:pt x="48" y="219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1" y="0"/>
                    <a:pt x="449" y="0"/>
                    <a:pt x="620" y="171"/>
                  </a:cubicBezTo>
                  <a:lnTo>
                    <a:pt x="572" y="219"/>
                  </a:ln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íśľiḑè">
              <a:extLst>
                <a:ext uri="{FF2B5EF4-FFF2-40B4-BE49-F238E27FC236}">
                  <a16:creationId xmlns:a16="http://schemas.microsoft.com/office/drawing/2014/main" id="{333170A4-CE99-4C70-8051-B55434206E42}"/>
                </a:ext>
              </a:extLst>
            </p:cNvPr>
            <p:cNvSpPr/>
            <p:nvPr userDrawn="1"/>
          </p:nvSpPr>
          <p:spPr bwMode="auto">
            <a:xfrm>
              <a:off x="6718449" y="2171409"/>
              <a:ext cx="529610" cy="529610"/>
            </a:xfrm>
            <a:custGeom>
              <a:avLst/>
              <a:gdLst>
                <a:gd name="T0" fmla="*/ 186 w 186"/>
                <a:gd name="T1" fmla="*/ 93 h 186"/>
                <a:gd name="T2" fmla="*/ 93 w 186"/>
                <a:gd name="T3" fmla="*/ 186 h 186"/>
                <a:gd name="T4" fmla="*/ 0 w 186"/>
                <a:gd name="T5" fmla="*/ 93 h 186"/>
                <a:gd name="T6" fmla="*/ 93 w 186"/>
                <a:gd name="T7" fmla="*/ 0 h 186"/>
                <a:gd name="T8" fmla="*/ 186 w 186"/>
                <a:gd name="T9" fmla="*/ 9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6">
                  <a:moveTo>
                    <a:pt x="186" y="93"/>
                  </a:moveTo>
                  <a:cubicBezTo>
                    <a:pt x="123" y="110"/>
                    <a:pt x="110" y="123"/>
                    <a:pt x="93" y="186"/>
                  </a:cubicBezTo>
                  <a:cubicBezTo>
                    <a:pt x="76" y="123"/>
                    <a:pt x="63" y="110"/>
                    <a:pt x="0" y="93"/>
                  </a:cubicBezTo>
                  <a:cubicBezTo>
                    <a:pt x="63" y="76"/>
                    <a:pt x="76" y="63"/>
                    <a:pt x="93" y="0"/>
                  </a:cubicBezTo>
                  <a:cubicBezTo>
                    <a:pt x="110" y="63"/>
                    <a:pt x="123" y="76"/>
                    <a:pt x="186" y="93"/>
                  </a:cubicBez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íṧlíḋê">
              <a:extLst>
                <a:ext uri="{FF2B5EF4-FFF2-40B4-BE49-F238E27FC236}">
                  <a16:creationId xmlns:a16="http://schemas.microsoft.com/office/drawing/2014/main" id="{65751296-7769-49AA-9DF3-9BB7738C89C3}"/>
                </a:ext>
              </a:extLst>
            </p:cNvPr>
            <p:cNvSpPr/>
            <p:nvPr userDrawn="1"/>
          </p:nvSpPr>
          <p:spPr bwMode="auto">
            <a:xfrm>
              <a:off x="5293841" y="3185467"/>
              <a:ext cx="619931" cy="619931"/>
            </a:xfrm>
            <a:custGeom>
              <a:avLst/>
              <a:gdLst>
                <a:gd name="T0" fmla="*/ 218 w 218"/>
                <a:gd name="T1" fmla="*/ 109 h 218"/>
                <a:gd name="T2" fmla="*/ 109 w 218"/>
                <a:gd name="T3" fmla="*/ 218 h 218"/>
                <a:gd name="T4" fmla="*/ 0 w 218"/>
                <a:gd name="T5" fmla="*/ 109 h 218"/>
                <a:gd name="T6" fmla="*/ 109 w 218"/>
                <a:gd name="T7" fmla="*/ 0 h 218"/>
                <a:gd name="T8" fmla="*/ 218 w 218"/>
                <a:gd name="T9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18" y="109"/>
                  </a:moveTo>
                  <a:cubicBezTo>
                    <a:pt x="144" y="128"/>
                    <a:pt x="128" y="144"/>
                    <a:pt x="109" y="218"/>
                  </a:cubicBezTo>
                  <a:cubicBezTo>
                    <a:pt x="89" y="144"/>
                    <a:pt x="73" y="128"/>
                    <a:pt x="0" y="109"/>
                  </a:cubicBezTo>
                  <a:cubicBezTo>
                    <a:pt x="73" y="89"/>
                    <a:pt x="89" y="74"/>
                    <a:pt x="109" y="0"/>
                  </a:cubicBezTo>
                  <a:cubicBezTo>
                    <a:pt x="128" y="74"/>
                    <a:pt x="144" y="89"/>
                    <a:pt x="218" y="109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sliďê">
              <a:extLst>
                <a:ext uri="{FF2B5EF4-FFF2-40B4-BE49-F238E27FC236}">
                  <a16:creationId xmlns:a16="http://schemas.microsoft.com/office/drawing/2014/main" id="{95404166-8D7A-40AF-8944-E1A71DFC17B8}"/>
                </a:ext>
              </a:extLst>
            </p:cNvPr>
            <p:cNvSpPr/>
            <p:nvPr userDrawn="1"/>
          </p:nvSpPr>
          <p:spPr bwMode="auto">
            <a:xfrm>
              <a:off x="6838877" y="3240207"/>
              <a:ext cx="422867" cy="422867"/>
            </a:xfrm>
            <a:custGeom>
              <a:avLst/>
              <a:gdLst>
                <a:gd name="T0" fmla="*/ 149 w 149"/>
                <a:gd name="T1" fmla="*/ 75 h 149"/>
                <a:gd name="T2" fmla="*/ 74 w 149"/>
                <a:gd name="T3" fmla="*/ 149 h 149"/>
                <a:gd name="T4" fmla="*/ 0 w 149"/>
                <a:gd name="T5" fmla="*/ 75 h 149"/>
                <a:gd name="T6" fmla="*/ 74 w 149"/>
                <a:gd name="T7" fmla="*/ 0 h 149"/>
                <a:gd name="T8" fmla="*/ 149 w 149"/>
                <a:gd name="T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49" y="75"/>
                  </a:moveTo>
                  <a:cubicBezTo>
                    <a:pt x="99" y="88"/>
                    <a:pt x="88" y="99"/>
                    <a:pt x="74" y="149"/>
                  </a:cubicBezTo>
                  <a:cubicBezTo>
                    <a:pt x="61" y="99"/>
                    <a:pt x="50" y="88"/>
                    <a:pt x="0" y="75"/>
                  </a:cubicBezTo>
                  <a:cubicBezTo>
                    <a:pt x="50" y="61"/>
                    <a:pt x="61" y="50"/>
                    <a:pt x="74" y="0"/>
                  </a:cubicBezTo>
                  <a:cubicBezTo>
                    <a:pt x="88" y="50"/>
                    <a:pt x="99" y="61"/>
                    <a:pt x="149" y="75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$ḻïḋê">
              <a:extLst>
                <a:ext uri="{FF2B5EF4-FFF2-40B4-BE49-F238E27FC236}">
                  <a16:creationId xmlns:a16="http://schemas.microsoft.com/office/drawing/2014/main" id="{FE576D67-9B56-4D57-87F9-4FD2E3C826B7}"/>
                </a:ext>
              </a:extLst>
            </p:cNvPr>
            <p:cNvSpPr/>
            <p:nvPr userDrawn="1"/>
          </p:nvSpPr>
          <p:spPr bwMode="auto">
            <a:xfrm>
              <a:off x="6164207" y="1740331"/>
              <a:ext cx="335283" cy="335283"/>
            </a:xfrm>
            <a:custGeom>
              <a:avLst/>
              <a:gdLst>
                <a:gd name="T0" fmla="*/ 118 w 118"/>
                <a:gd name="T1" fmla="*/ 59 h 118"/>
                <a:gd name="T2" fmla="*/ 59 w 118"/>
                <a:gd name="T3" fmla="*/ 118 h 118"/>
                <a:gd name="T4" fmla="*/ 0 w 118"/>
                <a:gd name="T5" fmla="*/ 59 h 118"/>
                <a:gd name="T6" fmla="*/ 59 w 118"/>
                <a:gd name="T7" fmla="*/ 0 h 118"/>
                <a:gd name="T8" fmla="*/ 118 w 118"/>
                <a:gd name="T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8" y="59"/>
                  </a:moveTo>
                  <a:cubicBezTo>
                    <a:pt x="78" y="70"/>
                    <a:pt x="70" y="78"/>
                    <a:pt x="59" y="118"/>
                  </a:cubicBezTo>
                  <a:cubicBezTo>
                    <a:pt x="48" y="78"/>
                    <a:pt x="40" y="70"/>
                    <a:pt x="0" y="59"/>
                  </a:cubicBezTo>
                  <a:cubicBezTo>
                    <a:pt x="40" y="49"/>
                    <a:pt x="48" y="40"/>
                    <a:pt x="59" y="0"/>
                  </a:cubicBezTo>
                  <a:cubicBezTo>
                    <a:pt x="70" y="40"/>
                    <a:pt x="78" y="49"/>
                    <a:pt x="118" y="59"/>
                  </a:cubicBez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ïS1ïḑé">
              <a:extLst>
                <a:ext uri="{FF2B5EF4-FFF2-40B4-BE49-F238E27FC236}">
                  <a16:creationId xmlns:a16="http://schemas.microsoft.com/office/drawing/2014/main" id="{B6ED88B4-7923-44CB-9B81-E0FEFCEAB126}"/>
                </a:ext>
              </a:extLst>
            </p:cNvPr>
            <p:cNvSpPr/>
            <p:nvPr userDrawn="1"/>
          </p:nvSpPr>
          <p:spPr bwMode="auto">
            <a:xfrm>
              <a:off x="6041042" y="2171409"/>
              <a:ext cx="165589" cy="165589"/>
            </a:xfrm>
            <a:custGeom>
              <a:avLst/>
              <a:gdLst>
                <a:gd name="T0" fmla="*/ 58 w 58"/>
                <a:gd name="T1" fmla="*/ 29 h 58"/>
                <a:gd name="T2" fmla="*/ 29 w 58"/>
                <a:gd name="T3" fmla="*/ 58 h 58"/>
                <a:gd name="T4" fmla="*/ 0 w 58"/>
                <a:gd name="T5" fmla="*/ 29 h 58"/>
                <a:gd name="T6" fmla="*/ 29 w 58"/>
                <a:gd name="T7" fmla="*/ 0 h 58"/>
                <a:gd name="T8" fmla="*/ 58 w 58"/>
                <a:gd name="T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58" y="29"/>
                  </a:moveTo>
                  <a:cubicBezTo>
                    <a:pt x="39" y="34"/>
                    <a:pt x="34" y="39"/>
                    <a:pt x="29" y="58"/>
                  </a:cubicBezTo>
                  <a:cubicBezTo>
                    <a:pt x="24" y="39"/>
                    <a:pt x="20" y="34"/>
                    <a:pt x="0" y="29"/>
                  </a:cubicBezTo>
                  <a:cubicBezTo>
                    <a:pt x="20" y="24"/>
                    <a:pt x="24" y="20"/>
                    <a:pt x="29" y="0"/>
                  </a:cubicBezTo>
                  <a:cubicBezTo>
                    <a:pt x="34" y="20"/>
                    <a:pt x="39" y="24"/>
                    <a:pt x="58" y="29"/>
                  </a:cubicBez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ṧļïḓê">
              <a:extLst>
                <a:ext uri="{FF2B5EF4-FFF2-40B4-BE49-F238E27FC236}">
                  <a16:creationId xmlns:a16="http://schemas.microsoft.com/office/drawing/2014/main" id="{FC75CFBC-0A80-4FF4-B1CB-382673AD3291}"/>
                </a:ext>
              </a:extLst>
            </p:cNvPr>
            <p:cNvSpPr/>
            <p:nvPr userDrawn="1"/>
          </p:nvSpPr>
          <p:spPr bwMode="auto">
            <a:xfrm>
              <a:off x="5640071" y="2086562"/>
              <a:ext cx="296965" cy="298333"/>
            </a:xfrm>
            <a:custGeom>
              <a:avLst/>
              <a:gdLst>
                <a:gd name="T0" fmla="*/ 104 w 104"/>
                <a:gd name="T1" fmla="*/ 53 h 105"/>
                <a:gd name="T2" fmla="*/ 52 w 104"/>
                <a:gd name="T3" fmla="*/ 105 h 105"/>
                <a:gd name="T4" fmla="*/ 0 w 104"/>
                <a:gd name="T5" fmla="*/ 53 h 105"/>
                <a:gd name="T6" fmla="*/ 52 w 104"/>
                <a:gd name="T7" fmla="*/ 0 h 105"/>
                <a:gd name="T8" fmla="*/ 104 w 104"/>
                <a:gd name="T9" fmla="*/ 5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5">
                  <a:moveTo>
                    <a:pt x="104" y="53"/>
                  </a:moveTo>
                  <a:cubicBezTo>
                    <a:pt x="69" y="62"/>
                    <a:pt x="61" y="70"/>
                    <a:pt x="52" y="105"/>
                  </a:cubicBezTo>
                  <a:cubicBezTo>
                    <a:pt x="43" y="70"/>
                    <a:pt x="35" y="62"/>
                    <a:pt x="0" y="53"/>
                  </a:cubicBezTo>
                  <a:cubicBezTo>
                    <a:pt x="35" y="43"/>
                    <a:pt x="43" y="36"/>
                    <a:pt x="52" y="0"/>
                  </a:cubicBezTo>
                  <a:cubicBezTo>
                    <a:pt x="61" y="36"/>
                    <a:pt x="69" y="43"/>
                    <a:pt x="104" y="53"/>
                  </a:cubicBez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śľíḑe">
              <a:extLst>
                <a:ext uri="{FF2B5EF4-FFF2-40B4-BE49-F238E27FC236}">
                  <a16:creationId xmlns:a16="http://schemas.microsoft.com/office/drawing/2014/main" id="{221C0EAC-89E4-4330-BDF4-DCC21D56D332}"/>
                </a:ext>
              </a:extLst>
            </p:cNvPr>
            <p:cNvSpPr/>
            <p:nvPr userDrawn="1"/>
          </p:nvSpPr>
          <p:spPr bwMode="auto">
            <a:xfrm>
              <a:off x="6494015" y="1907288"/>
              <a:ext cx="261384" cy="261384"/>
            </a:xfrm>
            <a:custGeom>
              <a:avLst/>
              <a:gdLst>
                <a:gd name="T0" fmla="*/ 92 w 92"/>
                <a:gd name="T1" fmla="*/ 46 h 92"/>
                <a:gd name="T2" fmla="*/ 46 w 92"/>
                <a:gd name="T3" fmla="*/ 92 h 92"/>
                <a:gd name="T4" fmla="*/ 0 w 92"/>
                <a:gd name="T5" fmla="*/ 46 h 92"/>
                <a:gd name="T6" fmla="*/ 46 w 92"/>
                <a:gd name="T7" fmla="*/ 0 h 92"/>
                <a:gd name="T8" fmla="*/ 92 w 92"/>
                <a:gd name="T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2" y="46"/>
                  </a:moveTo>
                  <a:cubicBezTo>
                    <a:pt x="61" y="54"/>
                    <a:pt x="54" y="61"/>
                    <a:pt x="46" y="92"/>
                  </a:cubicBezTo>
                  <a:cubicBezTo>
                    <a:pt x="38" y="61"/>
                    <a:pt x="31" y="54"/>
                    <a:pt x="0" y="46"/>
                  </a:cubicBezTo>
                  <a:cubicBezTo>
                    <a:pt x="31" y="38"/>
                    <a:pt x="38" y="31"/>
                    <a:pt x="46" y="0"/>
                  </a:cubicBezTo>
                  <a:cubicBezTo>
                    <a:pt x="54" y="31"/>
                    <a:pt x="61" y="38"/>
                    <a:pt x="92" y="46"/>
                  </a:cubicBez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S1ídé">
              <a:extLst>
                <a:ext uri="{FF2B5EF4-FFF2-40B4-BE49-F238E27FC236}">
                  <a16:creationId xmlns:a16="http://schemas.microsoft.com/office/drawing/2014/main" id="{95EEB067-A2AC-4378-927E-C9C724B748E4}"/>
                </a:ext>
              </a:extLst>
            </p:cNvPr>
            <p:cNvSpPr/>
            <p:nvPr userDrawn="1"/>
          </p:nvSpPr>
          <p:spPr bwMode="auto">
            <a:xfrm>
              <a:off x="6462540" y="4027095"/>
              <a:ext cx="224434" cy="227171"/>
            </a:xfrm>
            <a:custGeom>
              <a:avLst/>
              <a:gdLst>
                <a:gd name="T0" fmla="*/ 79 w 79"/>
                <a:gd name="T1" fmla="*/ 40 h 80"/>
                <a:gd name="T2" fmla="*/ 40 w 79"/>
                <a:gd name="T3" fmla="*/ 80 h 80"/>
                <a:gd name="T4" fmla="*/ 0 w 79"/>
                <a:gd name="T5" fmla="*/ 40 h 80"/>
                <a:gd name="T6" fmla="*/ 40 w 79"/>
                <a:gd name="T7" fmla="*/ 0 h 80"/>
                <a:gd name="T8" fmla="*/ 79 w 79"/>
                <a:gd name="T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cubicBezTo>
                    <a:pt x="53" y="47"/>
                    <a:pt x="47" y="53"/>
                    <a:pt x="40" y="80"/>
                  </a:cubicBezTo>
                  <a:cubicBezTo>
                    <a:pt x="32" y="53"/>
                    <a:pt x="27" y="47"/>
                    <a:pt x="0" y="40"/>
                  </a:cubicBezTo>
                  <a:cubicBezTo>
                    <a:pt x="27" y="33"/>
                    <a:pt x="32" y="27"/>
                    <a:pt x="40" y="0"/>
                  </a:cubicBezTo>
                  <a:cubicBezTo>
                    <a:pt x="47" y="27"/>
                    <a:pt x="53" y="33"/>
                    <a:pt x="79" y="40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sḷîḍê">
              <a:extLst>
                <a:ext uri="{FF2B5EF4-FFF2-40B4-BE49-F238E27FC236}">
                  <a16:creationId xmlns:a16="http://schemas.microsoft.com/office/drawing/2014/main" id="{ECEFEBDD-0912-4C5B-BAD5-AEC340B1F548}"/>
                </a:ext>
              </a:extLst>
            </p:cNvPr>
            <p:cNvSpPr/>
            <p:nvPr userDrawn="1"/>
          </p:nvSpPr>
          <p:spPr bwMode="auto">
            <a:xfrm>
              <a:off x="6306531" y="3802661"/>
              <a:ext cx="50635" cy="448868"/>
            </a:xfrm>
            <a:custGeom>
              <a:avLst/>
              <a:gdLst>
                <a:gd name="T0" fmla="*/ 9 w 18"/>
                <a:gd name="T1" fmla="*/ 158 h 158"/>
                <a:gd name="T2" fmla="*/ 9 w 18"/>
                <a:gd name="T3" fmla="*/ 158 h 158"/>
                <a:gd name="T4" fmla="*/ 0 w 18"/>
                <a:gd name="T5" fmla="*/ 149 h 158"/>
                <a:gd name="T6" fmla="*/ 0 w 18"/>
                <a:gd name="T7" fmla="*/ 9 h 158"/>
                <a:gd name="T8" fmla="*/ 9 w 18"/>
                <a:gd name="T9" fmla="*/ 0 h 158"/>
                <a:gd name="T10" fmla="*/ 18 w 18"/>
                <a:gd name="T11" fmla="*/ 9 h 158"/>
                <a:gd name="T12" fmla="*/ 18 w 18"/>
                <a:gd name="T13" fmla="*/ 149 h 158"/>
                <a:gd name="T14" fmla="*/ 9 w 18"/>
                <a:gd name="T1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8">
                  <a:moveTo>
                    <a:pt x="9" y="158"/>
                  </a:moveTo>
                  <a:cubicBezTo>
                    <a:pt x="9" y="158"/>
                    <a:pt x="9" y="158"/>
                    <a:pt x="9" y="158"/>
                  </a:cubicBezTo>
                  <a:cubicBezTo>
                    <a:pt x="4" y="158"/>
                    <a:pt x="0" y="154"/>
                    <a:pt x="0" y="14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54"/>
                    <a:pt x="14" y="158"/>
                    <a:pt x="9" y="158"/>
                  </a:cubicBezTo>
                  <a:close/>
                </a:path>
              </a:pathLst>
            </a:custGeom>
            <a:solidFill>
              <a:srgbClr val="F9D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ṡ1íḍé">
              <a:extLst>
                <a:ext uri="{FF2B5EF4-FFF2-40B4-BE49-F238E27FC236}">
                  <a16:creationId xmlns:a16="http://schemas.microsoft.com/office/drawing/2014/main" id="{02E8C304-F370-467A-B637-131C0F99AE68}"/>
                </a:ext>
              </a:extLst>
            </p:cNvPr>
            <p:cNvSpPr/>
            <p:nvPr userDrawn="1"/>
          </p:nvSpPr>
          <p:spPr bwMode="auto">
            <a:xfrm>
              <a:off x="5031089" y="1962028"/>
              <a:ext cx="154641" cy="153272"/>
            </a:xfrm>
            <a:custGeom>
              <a:avLst/>
              <a:gdLst>
                <a:gd name="T0" fmla="*/ 4 w 54"/>
                <a:gd name="T1" fmla="*/ 8 h 54"/>
                <a:gd name="T2" fmla="*/ 34 w 54"/>
                <a:gd name="T3" fmla="*/ 20 h 54"/>
                <a:gd name="T4" fmla="*/ 46 w 54"/>
                <a:gd name="T5" fmla="*/ 50 h 54"/>
                <a:gd name="T6" fmla="*/ 50 w 54"/>
                <a:gd name="T7" fmla="*/ 54 h 54"/>
                <a:gd name="T8" fmla="*/ 54 w 54"/>
                <a:gd name="T9" fmla="*/ 50 h 54"/>
                <a:gd name="T10" fmla="*/ 4 w 54"/>
                <a:gd name="T11" fmla="*/ 0 h 54"/>
                <a:gd name="T12" fmla="*/ 0 w 54"/>
                <a:gd name="T13" fmla="*/ 4 h 54"/>
                <a:gd name="T14" fmla="*/ 4 w 54"/>
                <a:gd name="T1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4" y="8"/>
                  </a:moveTo>
                  <a:cubicBezTo>
                    <a:pt x="15" y="8"/>
                    <a:pt x="26" y="13"/>
                    <a:pt x="34" y="20"/>
                  </a:cubicBezTo>
                  <a:cubicBezTo>
                    <a:pt x="41" y="28"/>
                    <a:pt x="46" y="38"/>
                    <a:pt x="46" y="50"/>
                  </a:cubicBezTo>
                  <a:cubicBezTo>
                    <a:pt x="46" y="52"/>
                    <a:pt x="48" y="54"/>
                    <a:pt x="50" y="54"/>
                  </a:cubicBezTo>
                  <a:cubicBezTo>
                    <a:pt x="52" y="54"/>
                    <a:pt x="54" y="52"/>
                    <a:pt x="54" y="50"/>
                  </a:cubicBezTo>
                  <a:cubicBezTo>
                    <a:pt x="54" y="22"/>
                    <a:pt x="32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iṣlîḑé">
              <a:extLst>
                <a:ext uri="{FF2B5EF4-FFF2-40B4-BE49-F238E27FC236}">
                  <a16:creationId xmlns:a16="http://schemas.microsoft.com/office/drawing/2014/main" id="{BF10BAF1-4445-49C4-91A5-FE885FC18EAB}"/>
                </a:ext>
              </a:extLst>
            </p:cNvPr>
            <p:cNvSpPr/>
            <p:nvPr userDrawn="1"/>
          </p:nvSpPr>
          <p:spPr bwMode="auto">
            <a:xfrm>
              <a:off x="5162465" y="1962028"/>
              <a:ext cx="156009" cy="153272"/>
            </a:xfrm>
            <a:custGeom>
              <a:avLst/>
              <a:gdLst>
                <a:gd name="T0" fmla="*/ 8 w 55"/>
                <a:gd name="T1" fmla="*/ 50 h 54"/>
                <a:gd name="T2" fmla="*/ 21 w 55"/>
                <a:gd name="T3" fmla="*/ 20 h 54"/>
                <a:gd name="T4" fmla="*/ 51 w 55"/>
                <a:gd name="T5" fmla="*/ 8 h 54"/>
                <a:gd name="T6" fmla="*/ 55 w 55"/>
                <a:gd name="T7" fmla="*/ 4 h 54"/>
                <a:gd name="T8" fmla="*/ 51 w 55"/>
                <a:gd name="T9" fmla="*/ 0 h 54"/>
                <a:gd name="T10" fmla="*/ 0 w 55"/>
                <a:gd name="T11" fmla="*/ 50 h 54"/>
                <a:gd name="T12" fmla="*/ 4 w 55"/>
                <a:gd name="T13" fmla="*/ 54 h 54"/>
                <a:gd name="T14" fmla="*/ 8 w 55"/>
                <a:gd name="T15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4">
                  <a:moveTo>
                    <a:pt x="8" y="50"/>
                  </a:moveTo>
                  <a:cubicBezTo>
                    <a:pt x="8" y="38"/>
                    <a:pt x="13" y="28"/>
                    <a:pt x="21" y="20"/>
                  </a:cubicBezTo>
                  <a:cubicBezTo>
                    <a:pt x="28" y="13"/>
                    <a:pt x="39" y="8"/>
                    <a:pt x="51" y="8"/>
                  </a:cubicBezTo>
                  <a:cubicBezTo>
                    <a:pt x="53" y="8"/>
                    <a:pt x="55" y="6"/>
                    <a:pt x="55" y="4"/>
                  </a:cubicBezTo>
                  <a:cubicBezTo>
                    <a:pt x="55" y="2"/>
                    <a:pt x="53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52"/>
                    <a:pt x="2" y="54"/>
                    <a:pt x="4" y="54"/>
                  </a:cubicBezTo>
                  <a:cubicBezTo>
                    <a:pt x="6" y="54"/>
                    <a:pt x="8" y="52"/>
                    <a:pt x="8" y="50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ṡľíḍé">
              <a:extLst>
                <a:ext uri="{FF2B5EF4-FFF2-40B4-BE49-F238E27FC236}">
                  <a16:creationId xmlns:a16="http://schemas.microsoft.com/office/drawing/2014/main" id="{851568F0-85CD-4E7A-A46C-14E2E0CEC002}"/>
                </a:ext>
              </a:extLst>
            </p:cNvPr>
            <p:cNvSpPr/>
            <p:nvPr userDrawn="1"/>
          </p:nvSpPr>
          <p:spPr bwMode="auto">
            <a:xfrm>
              <a:off x="7219320" y="1647273"/>
              <a:ext cx="157378" cy="153272"/>
            </a:xfrm>
            <a:custGeom>
              <a:avLst/>
              <a:gdLst>
                <a:gd name="T0" fmla="*/ 4 w 55"/>
                <a:gd name="T1" fmla="*/ 8 h 54"/>
                <a:gd name="T2" fmla="*/ 34 w 55"/>
                <a:gd name="T3" fmla="*/ 20 h 54"/>
                <a:gd name="T4" fmla="*/ 47 w 55"/>
                <a:gd name="T5" fmla="*/ 50 h 54"/>
                <a:gd name="T6" fmla="*/ 51 w 55"/>
                <a:gd name="T7" fmla="*/ 54 h 54"/>
                <a:gd name="T8" fmla="*/ 55 w 55"/>
                <a:gd name="T9" fmla="*/ 50 h 54"/>
                <a:gd name="T10" fmla="*/ 4 w 55"/>
                <a:gd name="T11" fmla="*/ 0 h 54"/>
                <a:gd name="T12" fmla="*/ 0 w 55"/>
                <a:gd name="T13" fmla="*/ 4 h 54"/>
                <a:gd name="T14" fmla="*/ 4 w 55"/>
                <a:gd name="T1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4">
                  <a:moveTo>
                    <a:pt x="4" y="8"/>
                  </a:moveTo>
                  <a:cubicBezTo>
                    <a:pt x="16" y="8"/>
                    <a:pt x="27" y="13"/>
                    <a:pt x="34" y="20"/>
                  </a:cubicBezTo>
                  <a:cubicBezTo>
                    <a:pt x="42" y="28"/>
                    <a:pt x="47" y="39"/>
                    <a:pt x="47" y="50"/>
                  </a:cubicBezTo>
                  <a:cubicBezTo>
                    <a:pt x="47" y="53"/>
                    <a:pt x="49" y="54"/>
                    <a:pt x="51" y="54"/>
                  </a:cubicBezTo>
                  <a:cubicBezTo>
                    <a:pt x="53" y="54"/>
                    <a:pt x="55" y="53"/>
                    <a:pt x="55" y="50"/>
                  </a:cubicBezTo>
                  <a:cubicBezTo>
                    <a:pt x="55" y="22"/>
                    <a:pt x="32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šļïdè">
              <a:extLst>
                <a:ext uri="{FF2B5EF4-FFF2-40B4-BE49-F238E27FC236}">
                  <a16:creationId xmlns:a16="http://schemas.microsoft.com/office/drawing/2014/main" id="{4C6B5F8A-7F75-4855-A7DD-2B2C573FA776}"/>
                </a:ext>
              </a:extLst>
            </p:cNvPr>
            <p:cNvSpPr/>
            <p:nvPr userDrawn="1"/>
          </p:nvSpPr>
          <p:spPr bwMode="auto">
            <a:xfrm>
              <a:off x="7353433" y="1647273"/>
              <a:ext cx="153272" cy="153272"/>
            </a:xfrm>
            <a:custGeom>
              <a:avLst/>
              <a:gdLst>
                <a:gd name="T0" fmla="*/ 8 w 54"/>
                <a:gd name="T1" fmla="*/ 50 h 54"/>
                <a:gd name="T2" fmla="*/ 20 w 54"/>
                <a:gd name="T3" fmla="*/ 20 h 54"/>
                <a:gd name="T4" fmla="*/ 50 w 54"/>
                <a:gd name="T5" fmla="*/ 8 h 54"/>
                <a:gd name="T6" fmla="*/ 54 w 54"/>
                <a:gd name="T7" fmla="*/ 4 h 54"/>
                <a:gd name="T8" fmla="*/ 50 w 54"/>
                <a:gd name="T9" fmla="*/ 0 h 54"/>
                <a:gd name="T10" fmla="*/ 0 w 54"/>
                <a:gd name="T11" fmla="*/ 50 h 54"/>
                <a:gd name="T12" fmla="*/ 4 w 54"/>
                <a:gd name="T13" fmla="*/ 54 h 54"/>
                <a:gd name="T14" fmla="*/ 8 w 54"/>
                <a:gd name="T15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8" y="50"/>
                  </a:moveTo>
                  <a:cubicBezTo>
                    <a:pt x="8" y="39"/>
                    <a:pt x="13" y="28"/>
                    <a:pt x="20" y="20"/>
                  </a:cubicBezTo>
                  <a:cubicBezTo>
                    <a:pt x="28" y="13"/>
                    <a:pt x="39" y="8"/>
                    <a:pt x="50" y="8"/>
                  </a:cubicBezTo>
                  <a:cubicBezTo>
                    <a:pt x="52" y="8"/>
                    <a:pt x="54" y="6"/>
                    <a:pt x="54" y="4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3"/>
                    <a:pt x="8" y="50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ïṡḻîḑè">
              <a:extLst>
                <a:ext uri="{FF2B5EF4-FFF2-40B4-BE49-F238E27FC236}">
                  <a16:creationId xmlns:a16="http://schemas.microsoft.com/office/drawing/2014/main" id="{EA057FBB-3CB7-4FE9-AD51-D84728AE80A4}"/>
                </a:ext>
              </a:extLst>
            </p:cNvPr>
            <p:cNvSpPr/>
            <p:nvPr userDrawn="1"/>
          </p:nvSpPr>
          <p:spPr bwMode="auto">
            <a:xfrm>
              <a:off x="7627133" y="3219680"/>
              <a:ext cx="156009" cy="153272"/>
            </a:xfrm>
            <a:custGeom>
              <a:avLst/>
              <a:gdLst>
                <a:gd name="T0" fmla="*/ 4 w 55"/>
                <a:gd name="T1" fmla="*/ 8 h 54"/>
                <a:gd name="T2" fmla="*/ 34 w 55"/>
                <a:gd name="T3" fmla="*/ 20 h 54"/>
                <a:gd name="T4" fmla="*/ 47 w 55"/>
                <a:gd name="T5" fmla="*/ 50 h 54"/>
                <a:gd name="T6" fmla="*/ 51 w 55"/>
                <a:gd name="T7" fmla="*/ 54 h 54"/>
                <a:gd name="T8" fmla="*/ 55 w 55"/>
                <a:gd name="T9" fmla="*/ 50 h 54"/>
                <a:gd name="T10" fmla="*/ 4 w 55"/>
                <a:gd name="T11" fmla="*/ 0 h 54"/>
                <a:gd name="T12" fmla="*/ 0 w 55"/>
                <a:gd name="T13" fmla="*/ 4 h 54"/>
                <a:gd name="T14" fmla="*/ 4 w 55"/>
                <a:gd name="T1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4">
                  <a:moveTo>
                    <a:pt x="4" y="8"/>
                  </a:moveTo>
                  <a:cubicBezTo>
                    <a:pt x="16" y="8"/>
                    <a:pt x="27" y="13"/>
                    <a:pt x="34" y="20"/>
                  </a:cubicBezTo>
                  <a:cubicBezTo>
                    <a:pt x="42" y="28"/>
                    <a:pt x="47" y="39"/>
                    <a:pt x="47" y="50"/>
                  </a:cubicBezTo>
                  <a:cubicBezTo>
                    <a:pt x="47" y="52"/>
                    <a:pt x="49" y="54"/>
                    <a:pt x="51" y="54"/>
                  </a:cubicBezTo>
                  <a:cubicBezTo>
                    <a:pt x="53" y="54"/>
                    <a:pt x="55" y="52"/>
                    <a:pt x="55" y="50"/>
                  </a:cubicBezTo>
                  <a:cubicBezTo>
                    <a:pt x="55" y="22"/>
                    <a:pt x="32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sľîḍè">
              <a:extLst>
                <a:ext uri="{FF2B5EF4-FFF2-40B4-BE49-F238E27FC236}">
                  <a16:creationId xmlns:a16="http://schemas.microsoft.com/office/drawing/2014/main" id="{77EE9D38-DA46-4D3D-AC15-55B3D432225A}"/>
                </a:ext>
              </a:extLst>
            </p:cNvPr>
            <p:cNvSpPr/>
            <p:nvPr userDrawn="1"/>
          </p:nvSpPr>
          <p:spPr bwMode="auto">
            <a:xfrm>
              <a:off x="7759878" y="3219680"/>
              <a:ext cx="154641" cy="153272"/>
            </a:xfrm>
            <a:custGeom>
              <a:avLst/>
              <a:gdLst>
                <a:gd name="T0" fmla="*/ 8 w 54"/>
                <a:gd name="T1" fmla="*/ 50 h 54"/>
                <a:gd name="T2" fmla="*/ 20 w 54"/>
                <a:gd name="T3" fmla="*/ 20 h 54"/>
                <a:gd name="T4" fmla="*/ 50 w 54"/>
                <a:gd name="T5" fmla="*/ 8 h 54"/>
                <a:gd name="T6" fmla="*/ 54 w 54"/>
                <a:gd name="T7" fmla="*/ 4 h 54"/>
                <a:gd name="T8" fmla="*/ 50 w 54"/>
                <a:gd name="T9" fmla="*/ 0 h 54"/>
                <a:gd name="T10" fmla="*/ 0 w 54"/>
                <a:gd name="T11" fmla="*/ 50 h 54"/>
                <a:gd name="T12" fmla="*/ 4 w 54"/>
                <a:gd name="T13" fmla="*/ 54 h 54"/>
                <a:gd name="T14" fmla="*/ 8 w 54"/>
                <a:gd name="T15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8" y="50"/>
                  </a:moveTo>
                  <a:cubicBezTo>
                    <a:pt x="8" y="39"/>
                    <a:pt x="13" y="28"/>
                    <a:pt x="20" y="20"/>
                  </a:cubicBezTo>
                  <a:cubicBezTo>
                    <a:pt x="28" y="13"/>
                    <a:pt x="39" y="8"/>
                    <a:pt x="50" y="8"/>
                  </a:cubicBezTo>
                  <a:cubicBezTo>
                    <a:pt x="53" y="8"/>
                    <a:pt x="54" y="6"/>
                    <a:pt x="54" y="4"/>
                  </a:cubicBezTo>
                  <a:cubicBezTo>
                    <a:pt x="54" y="2"/>
                    <a:pt x="53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52"/>
                    <a:pt x="2" y="54"/>
                    <a:pt x="4" y="54"/>
                  </a:cubicBezTo>
                  <a:cubicBezTo>
                    <a:pt x="6" y="54"/>
                    <a:pt x="8" y="52"/>
                    <a:pt x="8" y="50"/>
                  </a:cubicBezTo>
                  <a:close/>
                </a:path>
              </a:pathLst>
            </a:custGeom>
            <a:solidFill>
              <a:srgbClr val="34A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ï$ḻïḋe">
              <a:extLst>
                <a:ext uri="{FF2B5EF4-FFF2-40B4-BE49-F238E27FC236}">
                  <a16:creationId xmlns:a16="http://schemas.microsoft.com/office/drawing/2014/main" id="{814EEFB6-718A-461B-9EA4-603917544D60}"/>
                </a:ext>
              </a:extLst>
            </p:cNvPr>
            <p:cNvSpPr/>
            <p:nvPr userDrawn="1"/>
          </p:nvSpPr>
          <p:spPr bwMode="auto">
            <a:xfrm>
              <a:off x="7145421" y="3262103"/>
              <a:ext cx="327072" cy="381812"/>
            </a:xfrm>
            <a:custGeom>
              <a:avLst/>
              <a:gdLst>
                <a:gd name="T0" fmla="*/ 97 w 115"/>
                <a:gd name="T1" fmla="*/ 62 h 134"/>
                <a:gd name="T2" fmla="*/ 97 w 115"/>
                <a:gd name="T3" fmla="*/ 39 h 134"/>
                <a:gd name="T4" fmla="*/ 58 w 115"/>
                <a:gd name="T5" fmla="*/ 0 h 134"/>
                <a:gd name="T6" fmla="*/ 19 w 115"/>
                <a:gd name="T7" fmla="*/ 39 h 134"/>
                <a:gd name="T8" fmla="*/ 19 w 115"/>
                <a:gd name="T9" fmla="*/ 62 h 134"/>
                <a:gd name="T10" fmla="*/ 0 w 115"/>
                <a:gd name="T11" fmla="*/ 95 h 134"/>
                <a:gd name="T12" fmla="*/ 39 w 115"/>
                <a:gd name="T13" fmla="*/ 134 h 134"/>
                <a:gd name="T14" fmla="*/ 76 w 115"/>
                <a:gd name="T15" fmla="*/ 134 h 134"/>
                <a:gd name="T16" fmla="*/ 115 w 115"/>
                <a:gd name="T17" fmla="*/ 95 h 134"/>
                <a:gd name="T18" fmla="*/ 97 w 115"/>
                <a:gd name="T19" fmla="*/ 62 h 134"/>
                <a:gd name="T20" fmla="*/ 63 w 115"/>
                <a:gd name="T21" fmla="*/ 98 h 134"/>
                <a:gd name="T22" fmla="*/ 63 w 115"/>
                <a:gd name="T23" fmla="*/ 111 h 134"/>
                <a:gd name="T24" fmla="*/ 58 w 115"/>
                <a:gd name="T25" fmla="*/ 117 h 134"/>
                <a:gd name="T26" fmla="*/ 52 w 115"/>
                <a:gd name="T27" fmla="*/ 111 h 134"/>
                <a:gd name="T28" fmla="*/ 52 w 115"/>
                <a:gd name="T29" fmla="*/ 98 h 134"/>
                <a:gd name="T30" fmla="*/ 47 w 115"/>
                <a:gd name="T31" fmla="*/ 88 h 134"/>
                <a:gd name="T32" fmla="*/ 58 w 115"/>
                <a:gd name="T33" fmla="*/ 77 h 134"/>
                <a:gd name="T34" fmla="*/ 69 w 115"/>
                <a:gd name="T35" fmla="*/ 88 h 134"/>
                <a:gd name="T36" fmla="*/ 63 w 115"/>
                <a:gd name="T37" fmla="*/ 98 h 134"/>
                <a:gd name="T38" fmla="*/ 85 w 115"/>
                <a:gd name="T39" fmla="*/ 57 h 134"/>
                <a:gd name="T40" fmla="*/ 76 w 115"/>
                <a:gd name="T41" fmla="*/ 56 h 134"/>
                <a:gd name="T42" fmla="*/ 39 w 115"/>
                <a:gd name="T43" fmla="*/ 56 h 134"/>
                <a:gd name="T44" fmla="*/ 30 w 115"/>
                <a:gd name="T45" fmla="*/ 57 h 134"/>
                <a:gd name="T46" fmla="*/ 30 w 115"/>
                <a:gd name="T47" fmla="*/ 39 h 134"/>
                <a:gd name="T48" fmla="*/ 58 w 115"/>
                <a:gd name="T49" fmla="*/ 11 h 134"/>
                <a:gd name="T50" fmla="*/ 85 w 115"/>
                <a:gd name="T51" fmla="*/ 39 h 134"/>
                <a:gd name="T52" fmla="*/ 85 w 115"/>
                <a:gd name="T53" fmla="*/ 5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5" h="134">
                  <a:moveTo>
                    <a:pt x="97" y="62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97" y="17"/>
                    <a:pt x="79" y="0"/>
                    <a:pt x="58" y="0"/>
                  </a:cubicBezTo>
                  <a:cubicBezTo>
                    <a:pt x="36" y="0"/>
                    <a:pt x="19" y="17"/>
                    <a:pt x="19" y="39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8" y="69"/>
                    <a:pt x="0" y="81"/>
                    <a:pt x="0" y="95"/>
                  </a:cubicBezTo>
                  <a:cubicBezTo>
                    <a:pt x="0" y="116"/>
                    <a:pt x="18" y="134"/>
                    <a:pt x="39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98" y="134"/>
                    <a:pt x="115" y="116"/>
                    <a:pt x="115" y="95"/>
                  </a:cubicBezTo>
                  <a:cubicBezTo>
                    <a:pt x="115" y="81"/>
                    <a:pt x="108" y="69"/>
                    <a:pt x="97" y="62"/>
                  </a:cubicBezTo>
                  <a:close/>
                  <a:moveTo>
                    <a:pt x="63" y="98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4"/>
                    <a:pt x="61" y="117"/>
                    <a:pt x="58" y="117"/>
                  </a:cubicBezTo>
                  <a:cubicBezTo>
                    <a:pt x="55" y="117"/>
                    <a:pt x="52" y="114"/>
                    <a:pt x="52" y="111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49" y="96"/>
                    <a:pt x="47" y="92"/>
                    <a:pt x="47" y="88"/>
                  </a:cubicBezTo>
                  <a:cubicBezTo>
                    <a:pt x="47" y="82"/>
                    <a:pt x="52" y="77"/>
                    <a:pt x="58" y="77"/>
                  </a:cubicBezTo>
                  <a:cubicBezTo>
                    <a:pt x="64" y="77"/>
                    <a:pt x="69" y="82"/>
                    <a:pt x="69" y="88"/>
                  </a:cubicBezTo>
                  <a:cubicBezTo>
                    <a:pt x="69" y="92"/>
                    <a:pt x="67" y="96"/>
                    <a:pt x="63" y="98"/>
                  </a:cubicBezTo>
                  <a:close/>
                  <a:moveTo>
                    <a:pt x="85" y="57"/>
                  </a:moveTo>
                  <a:cubicBezTo>
                    <a:pt x="82" y="57"/>
                    <a:pt x="79" y="56"/>
                    <a:pt x="76" y="56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6" y="56"/>
                    <a:pt x="33" y="57"/>
                    <a:pt x="30" y="5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24"/>
                    <a:pt x="43" y="11"/>
                    <a:pt x="58" y="11"/>
                  </a:cubicBezTo>
                  <a:cubicBezTo>
                    <a:pt x="73" y="11"/>
                    <a:pt x="85" y="24"/>
                    <a:pt x="85" y="39"/>
                  </a:cubicBezTo>
                  <a:lnTo>
                    <a:pt x="85" y="57"/>
                  </a:lnTo>
                  <a:close/>
                </a:path>
              </a:pathLst>
            </a:custGeom>
            <a:solidFill>
              <a:srgbClr val="369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ïṡľîdê">
              <a:extLst>
                <a:ext uri="{FF2B5EF4-FFF2-40B4-BE49-F238E27FC236}">
                  <a16:creationId xmlns:a16="http://schemas.microsoft.com/office/drawing/2014/main" id="{4B22BD91-E3A4-4D5F-8593-044161A99BE0}"/>
                </a:ext>
              </a:extLst>
            </p:cNvPr>
            <p:cNvSpPr/>
            <p:nvPr userDrawn="1"/>
          </p:nvSpPr>
          <p:spPr bwMode="auto">
            <a:xfrm>
              <a:off x="5182992" y="1285989"/>
              <a:ext cx="446131" cy="641827"/>
            </a:xfrm>
            <a:custGeom>
              <a:avLst/>
              <a:gdLst>
                <a:gd name="T0" fmla="*/ 105 w 157"/>
                <a:gd name="T1" fmla="*/ 222 h 226"/>
                <a:gd name="T2" fmla="*/ 105 w 157"/>
                <a:gd name="T3" fmla="*/ 218 h 226"/>
                <a:gd name="T4" fmla="*/ 52 w 157"/>
                <a:gd name="T5" fmla="*/ 218 h 226"/>
                <a:gd name="T6" fmla="*/ 21 w 157"/>
                <a:gd name="T7" fmla="*/ 206 h 226"/>
                <a:gd name="T8" fmla="*/ 8 w 157"/>
                <a:gd name="T9" fmla="*/ 174 h 226"/>
                <a:gd name="T10" fmla="*/ 8 w 157"/>
                <a:gd name="T11" fmla="*/ 52 h 226"/>
                <a:gd name="T12" fmla="*/ 21 w 157"/>
                <a:gd name="T13" fmla="*/ 21 h 226"/>
                <a:gd name="T14" fmla="*/ 52 w 157"/>
                <a:gd name="T15" fmla="*/ 8 h 226"/>
                <a:gd name="T16" fmla="*/ 105 w 157"/>
                <a:gd name="T17" fmla="*/ 8 h 226"/>
                <a:gd name="T18" fmla="*/ 136 w 157"/>
                <a:gd name="T19" fmla="*/ 21 h 226"/>
                <a:gd name="T20" fmla="*/ 149 w 157"/>
                <a:gd name="T21" fmla="*/ 52 h 226"/>
                <a:gd name="T22" fmla="*/ 149 w 157"/>
                <a:gd name="T23" fmla="*/ 174 h 226"/>
                <a:gd name="T24" fmla="*/ 136 w 157"/>
                <a:gd name="T25" fmla="*/ 206 h 226"/>
                <a:gd name="T26" fmla="*/ 105 w 157"/>
                <a:gd name="T27" fmla="*/ 218 h 226"/>
                <a:gd name="T28" fmla="*/ 105 w 157"/>
                <a:gd name="T29" fmla="*/ 222 h 226"/>
                <a:gd name="T30" fmla="*/ 105 w 157"/>
                <a:gd name="T31" fmla="*/ 226 h 226"/>
                <a:gd name="T32" fmla="*/ 157 w 157"/>
                <a:gd name="T33" fmla="*/ 174 h 226"/>
                <a:gd name="T34" fmla="*/ 157 w 157"/>
                <a:gd name="T35" fmla="*/ 52 h 226"/>
                <a:gd name="T36" fmla="*/ 105 w 157"/>
                <a:gd name="T37" fmla="*/ 0 h 226"/>
                <a:gd name="T38" fmla="*/ 52 w 157"/>
                <a:gd name="T39" fmla="*/ 0 h 226"/>
                <a:gd name="T40" fmla="*/ 0 w 157"/>
                <a:gd name="T41" fmla="*/ 52 h 226"/>
                <a:gd name="T42" fmla="*/ 0 w 157"/>
                <a:gd name="T43" fmla="*/ 174 h 226"/>
                <a:gd name="T44" fmla="*/ 52 w 157"/>
                <a:gd name="T45" fmla="*/ 226 h 226"/>
                <a:gd name="T46" fmla="*/ 105 w 157"/>
                <a:gd name="T47" fmla="*/ 226 h 226"/>
                <a:gd name="T48" fmla="*/ 105 w 157"/>
                <a:gd name="T49" fmla="*/ 22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226">
                  <a:moveTo>
                    <a:pt x="105" y="222"/>
                  </a:moveTo>
                  <a:cubicBezTo>
                    <a:pt x="105" y="218"/>
                    <a:pt x="105" y="218"/>
                    <a:pt x="105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40" y="218"/>
                    <a:pt x="29" y="214"/>
                    <a:pt x="21" y="206"/>
                  </a:cubicBezTo>
                  <a:cubicBezTo>
                    <a:pt x="13" y="198"/>
                    <a:pt x="8" y="187"/>
                    <a:pt x="8" y="17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40"/>
                    <a:pt x="13" y="29"/>
                    <a:pt x="21" y="21"/>
                  </a:cubicBezTo>
                  <a:cubicBezTo>
                    <a:pt x="29" y="13"/>
                    <a:pt x="40" y="8"/>
                    <a:pt x="52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17" y="8"/>
                    <a:pt x="128" y="13"/>
                    <a:pt x="136" y="21"/>
                  </a:cubicBezTo>
                  <a:cubicBezTo>
                    <a:pt x="144" y="29"/>
                    <a:pt x="149" y="40"/>
                    <a:pt x="149" y="52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149" y="187"/>
                    <a:pt x="144" y="198"/>
                    <a:pt x="136" y="206"/>
                  </a:cubicBezTo>
                  <a:cubicBezTo>
                    <a:pt x="128" y="214"/>
                    <a:pt x="117" y="218"/>
                    <a:pt x="105" y="218"/>
                  </a:cubicBezTo>
                  <a:cubicBezTo>
                    <a:pt x="105" y="222"/>
                    <a:pt x="105" y="222"/>
                    <a:pt x="105" y="222"/>
                  </a:cubicBezTo>
                  <a:cubicBezTo>
                    <a:pt x="105" y="226"/>
                    <a:pt x="105" y="226"/>
                    <a:pt x="105" y="226"/>
                  </a:cubicBezTo>
                  <a:cubicBezTo>
                    <a:pt x="134" y="226"/>
                    <a:pt x="157" y="203"/>
                    <a:pt x="157" y="174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23"/>
                    <a:pt x="134" y="0"/>
                    <a:pt x="10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203"/>
                    <a:pt x="23" y="226"/>
                    <a:pt x="52" y="226"/>
                  </a:cubicBezTo>
                  <a:cubicBezTo>
                    <a:pt x="105" y="226"/>
                    <a:pt x="105" y="226"/>
                    <a:pt x="105" y="226"/>
                  </a:cubicBezTo>
                  <a:lnTo>
                    <a:pt x="105" y="222"/>
                  </a:lnTo>
                  <a:close/>
                </a:path>
              </a:pathLst>
            </a:custGeom>
            <a:solidFill>
              <a:srgbClr val="B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šḷidè">
              <a:extLst>
                <a:ext uri="{FF2B5EF4-FFF2-40B4-BE49-F238E27FC236}">
                  <a16:creationId xmlns:a16="http://schemas.microsoft.com/office/drawing/2014/main" id="{4C64DD5C-4E62-4169-9AA7-6C991E4B52C9}"/>
                </a:ext>
              </a:extLst>
            </p:cNvPr>
            <p:cNvSpPr/>
            <p:nvPr userDrawn="1"/>
          </p:nvSpPr>
          <p:spPr bwMode="auto">
            <a:xfrm>
              <a:off x="5304789" y="1362625"/>
              <a:ext cx="202538" cy="198433"/>
            </a:xfrm>
            <a:custGeom>
              <a:avLst/>
              <a:gdLst>
                <a:gd name="T0" fmla="*/ 67 w 71"/>
                <a:gd name="T1" fmla="*/ 35 h 70"/>
                <a:gd name="T2" fmla="*/ 63 w 71"/>
                <a:gd name="T3" fmla="*/ 35 h 70"/>
                <a:gd name="T4" fmla="*/ 55 w 71"/>
                <a:gd name="T5" fmla="*/ 54 h 70"/>
                <a:gd name="T6" fmla="*/ 35 w 71"/>
                <a:gd name="T7" fmla="*/ 62 h 70"/>
                <a:gd name="T8" fmla="*/ 16 w 71"/>
                <a:gd name="T9" fmla="*/ 54 h 70"/>
                <a:gd name="T10" fmla="*/ 8 w 71"/>
                <a:gd name="T11" fmla="*/ 35 h 70"/>
                <a:gd name="T12" fmla="*/ 16 w 71"/>
                <a:gd name="T13" fmla="*/ 16 h 70"/>
                <a:gd name="T14" fmla="*/ 35 w 71"/>
                <a:gd name="T15" fmla="*/ 8 h 70"/>
                <a:gd name="T16" fmla="*/ 55 w 71"/>
                <a:gd name="T17" fmla="*/ 16 h 70"/>
                <a:gd name="T18" fmla="*/ 63 w 71"/>
                <a:gd name="T19" fmla="*/ 35 h 70"/>
                <a:gd name="T20" fmla="*/ 67 w 71"/>
                <a:gd name="T21" fmla="*/ 35 h 70"/>
                <a:gd name="T22" fmla="*/ 71 w 71"/>
                <a:gd name="T23" fmla="*/ 35 h 70"/>
                <a:gd name="T24" fmla="*/ 35 w 71"/>
                <a:gd name="T25" fmla="*/ 0 h 70"/>
                <a:gd name="T26" fmla="*/ 0 w 71"/>
                <a:gd name="T27" fmla="*/ 35 h 70"/>
                <a:gd name="T28" fmla="*/ 35 w 71"/>
                <a:gd name="T29" fmla="*/ 70 h 70"/>
                <a:gd name="T30" fmla="*/ 71 w 71"/>
                <a:gd name="T31" fmla="*/ 35 h 70"/>
                <a:gd name="T32" fmla="*/ 67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7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0" y="49"/>
                    <a:pt x="55" y="54"/>
                  </a:cubicBezTo>
                  <a:cubicBezTo>
                    <a:pt x="50" y="59"/>
                    <a:pt x="43" y="62"/>
                    <a:pt x="35" y="62"/>
                  </a:cubicBezTo>
                  <a:cubicBezTo>
                    <a:pt x="28" y="62"/>
                    <a:pt x="21" y="59"/>
                    <a:pt x="16" y="54"/>
                  </a:cubicBezTo>
                  <a:cubicBezTo>
                    <a:pt x="11" y="49"/>
                    <a:pt x="8" y="42"/>
                    <a:pt x="8" y="35"/>
                  </a:cubicBezTo>
                  <a:cubicBezTo>
                    <a:pt x="8" y="27"/>
                    <a:pt x="11" y="21"/>
                    <a:pt x="16" y="16"/>
                  </a:cubicBezTo>
                  <a:cubicBezTo>
                    <a:pt x="21" y="11"/>
                    <a:pt x="28" y="8"/>
                    <a:pt x="35" y="8"/>
                  </a:cubicBezTo>
                  <a:cubicBezTo>
                    <a:pt x="43" y="8"/>
                    <a:pt x="50" y="11"/>
                    <a:pt x="55" y="16"/>
                  </a:cubicBezTo>
                  <a:cubicBezTo>
                    <a:pt x="60" y="21"/>
                    <a:pt x="63" y="27"/>
                    <a:pt x="63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5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5" y="70"/>
                    <a:pt x="71" y="54"/>
                    <a:pt x="71" y="35"/>
                  </a:cubicBezTo>
                  <a:lnTo>
                    <a:pt x="67" y="35"/>
                  </a:lnTo>
                  <a:close/>
                </a:path>
              </a:pathLst>
            </a:custGeom>
            <a:solidFill>
              <a:srgbClr val="B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íṣľîḑê">
              <a:extLst>
                <a:ext uri="{FF2B5EF4-FFF2-40B4-BE49-F238E27FC236}">
                  <a16:creationId xmlns:a16="http://schemas.microsoft.com/office/drawing/2014/main" id="{D057504F-F446-4479-9011-B4315ED85611}"/>
                </a:ext>
              </a:extLst>
            </p:cNvPr>
            <p:cNvSpPr/>
            <p:nvPr userDrawn="1"/>
          </p:nvSpPr>
          <p:spPr bwMode="auto">
            <a:xfrm>
              <a:off x="5267839" y="1589796"/>
              <a:ext cx="276437" cy="277806"/>
            </a:xfrm>
            <a:custGeom>
              <a:avLst/>
              <a:gdLst>
                <a:gd name="T0" fmla="*/ 93 w 97"/>
                <a:gd name="T1" fmla="*/ 49 h 98"/>
                <a:gd name="T2" fmla="*/ 89 w 97"/>
                <a:gd name="T3" fmla="*/ 49 h 98"/>
                <a:gd name="T4" fmla="*/ 77 w 97"/>
                <a:gd name="T5" fmla="*/ 78 h 98"/>
                <a:gd name="T6" fmla="*/ 48 w 97"/>
                <a:gd name="T7" fmla="*/ 90 h 98"/>
                <a:gd name="T8" fmla="*/ 20 w 97"/>
                <a:gd name="T9" fmla="*/ 78 h 98"/>
                <a:gd name="T10" fmla="*/ 8 w 97"/>
                <a:gd name="T11" fmla="*/ 49 h 98"/>
                <a:gd name="T12" fmla="*/ 20 w 97"/>
                <a:gd name="T13" fmla="*/ 20 h 98"/>
                <a:gd name="T14" fmla="*/ 48 w 97"/>
                <a:gd name="T15" fmla="*/ 8 h 98"/>
                <a:gd name="T16" fmla="*/ 77 w 97"/>
                <a:gd name="T17" fmla="*/ 20 h 98"/>
                <a:gd name="T18" fmla="*/ 89 w 97"/>
                <a:gd name="T19" fmla="*/ 49 h 98"/>
                <a:gd name="T20" fmla="*/ 93 w 97"/>
                <a:gd name="T21" fmla="*/ 49 h 98"/>
                <a:gd name="T22" fmla="*/ 97 w 97"/>
                <a:gd name="T23" fmla="*/ 49 h 98"/>
                <a:gd name="T24" fmla="*/ 48 w 97"/>
                <a:gd name="T25" fmla="*/ 0 h 98"/>
                <a:gd name="T26" fmla="*/ 0 w 97"/>
                <a:gd name="T27" fmla="*/ 49 h 98"/>
                <a:gd name="T28" fmla="*/ 48 w 97"/>
                <a:gd name="T29" fmla="*/ 98 h 98"/>
                <a:gd name="T30" fmla="*/ 97 w 97"/>
                <a:gd name="T31" fmla="*/ 49 h 98"/>
                <a:gd name="T32" fmla="*/ 93 w 97"/>
                <a:gd name="T3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98">
                  <a:moveTo>
                    <a:pt x="93" y="49"/>
                  </a:moveTo>
                  <a:cubicBezTo>
                    <a:pt x="89" y="49"/>
                    <a:pt x="89" y="49"/>
                    <a:pt x="89" y="49"/>
                  </a:cubicBezTo>
                  <a:cubicBezTo>
                    <a:pt x="89" y="60"/>
                    <a:pt x="85" y="71"/>
                    <a:pt x="77" y="78"/>
                  </a:cubicBezTo>
                  <a:cubicBezTo>
                    <a:pt x="70" y="85"/>
                    <a:pt x="60" y="90"/>
                    <a:pt x="48" y="90"/>
                  </a:cubicBezTo>
                  <a:cubicBezTo>
                    <a:pt x="37" y="90"/>
                    <a:pt x="27" y="85"/>
                    <a:pt x="20" y="78"/>
                  </a:cubicBezTo>
                  <a:cubicBezTo>
                    <a:pt x="12" y="71"/>
                    <a:pt x="8" y="60"/>
                    <a:pt x="8" y="49"/>
                  </a:cubicBezTo>
                  <a:cubicBezTo>
                    <a:pt x="8" y="38"/>
                    <a:pt x="12" y="28"/>
                    <a:pt x="20" y="20"/>
                  </a:cubicBezTo>
                  <a:cubicBezTo>
                    <a:pt x="27" y="13"/>
                    <a:pt x="37" y="8"/>
                    <a:pt x="48" y="8"/>
                  </a:cubicBezTo>
                  <a:cubicBezTo>
                    <a:pt x="60" y="8"/>
                    <a:pt x="70" y="13"/>
                    <a:pt x="77" y="20"/>
                  </a:cubicBezTo>
                  <a:cubicBezTo>
                    <a:pt x="85" y="28"/>
                    <a:pt x="89" y="38"/>
                    <a:pt x="89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8" y="98"/>
                  </a:cubicBezTo>
                  <a:cubicBezTo>
                    <a:pt x="75" y="98"/>
                    <a:pt x="97" y="76"/>
                    <a:pt x="97" y="49"/>
                  </a:cubicBezTo>
                  <a:lnTo>
                    <a:pt x="93" y="49"/>
                  </a:lnTo>
                  <a:close/>
                </a:path>
              </a:pathLst>
            </a:custGeom>
            <a:solidFill>
              <a:srgbClr val="B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ṣ1ïḑè">
              <a:extLst>
                <a:ext uri="{FF2B5EF4-FFF2-40B4-BE49-F238E27FC236}">
                  <a16:creationId xmlns:a16="http://schemas.microsoft.com/office/drawing/2014/main" id="{377419C9-7627-4E03-9690-FEC695526A1F}"/>
                </a:ext>
              </a:extLst>
            </p:cNvPr>
            <p:cNvSpPr/>
            <p:nvPr userDrawn="1"/>
          </p:nvSpPr>
          <p:spPr bwMode="auto">
            <a:xfrm>
              <a:off x="5339001" y="1663695"/>
              <a:ext cx="134113" cy="130008"/>
            </a:xfrm>
            <a:custGeom>
              <a:avLst/>
              <a:gdLst>
                <a:gd name="T0" fmla="*/ 43 w 47"/>
                <a:gd name="T1" fmla="*/ 23 h 46"/>
                <a:gd name="T2" fmla="*/ 39 w 47"/>
                <a:gd name="T3" fmla="*/ 23 h 46"/>
                <a:gd name="T4" fmla="*/ 34 w 47"/>
                <a:gd name="T5" fmla="*/ 34 h 46"/>
                <a:gd name="T6" fmla="*/ 23 w 47"/>
                <a:gd name="T7" fmla="*/ 38 h 46"/>
                <a:gd name="T8" fmla="*/ 13 w 47"/>
                <a:gd name="T9" fmla="*/ 34 h 46"/>
                <a:gd name="T10" fmla="*/ 8 w 47"/>
                <a:gd name="T11" fmla="*/ 23 h 46"/>
                <a:gd name="T12" fmla="*/ 13 w 47"/>
                <a:gd name="T13" fmla="*/ 12 h 46"/>
                <a:gd name="T14" fmla="*/ 23 w 47"/>
                <a:gd name="T15" fmla="*/ 8 h 46"/>
                <a:gd name="T16" fmla="*/ 34 w 47"/>
                <a:gd name="T17" fmla="*/ 12 h 46"/>
                <a:gd name="T18" fmla="*/ 39 w 47"/>
                <a:gd name="T19" fmla="*/ 23 h 46"/>
                <a:gd name="T20" fmla="*/ 43 w 47"/>
                <a:gd name="T21" fmla="*/ 23 h 46"/>
                <a:gd name="T22" fmla="*/ 47 w 47"/>
                <a:gd name="T23" fmla="*/ 23 h 46"/>
                <a:gd name="T24" fmla="*/ 23 w 47"/>
                <a:gd name="T25" fmla="*/ 0 h 46"/>
                <a:gd name="T26" fmla="*/ 0 w 47"/>
                <a:gd name="T27" fmla="*/ 23 h 46"/>
                <a:gd name="T28" fmla="*/ 23 w 47"/>
                <a:gd name="T29" fmla="*/ 46 h 46"/>
                <a:gd name="T30" fmla="*/ 47 w 47"/>
                <a:gd name="T31" fmla="*/ 23 h 46"/>
                <a:gd name="T32" fmla="*/ 43 w 47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6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2" y="37"/>
                    <a:pt x="28" y="38"/>
                    <a:pt x="23" y="38"/>
                  </a:cubicBezTo>
                  <a:cubicBezTo>
                    <a:pt x="19" y="38"/>
                    <a:pt x="15" y="37"/>
                    <a:pt x="13" y="34"/>
                  </a:cubicBezTo>
                  <a:cubicBezTo>
                    <a:pt x="10" y="31"/>
                    <a:pt x="8" y="27"/>
                    <a:pt x="8" y="23"/>
                  </a:cubicBezTo>
                  <a:cubicBezTo>
                    <a:pt x="8" y="19"/>
                    <a:pt x="10" y="15"/>
                    <a:pt x="13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8" y="8"/>
                    <a:pt x="32" y="9"/>
                    <a:pt x="34" y="12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3" y="46"/>
                  </a:cubicBezTo>
                  <a:cubicBezTo>
                    <a:pt x="36" y="46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B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37" name="矩形 636">
            <a:extLst>
              <a:ext uri="{FF2B5EF4-FFF2-40B4-BE49-F238E27FC236}">
                <a16:creationId xmlns:a16="http://schemas.microsoft.com/office/drawing/2014/main" id="{DF948CCC-E024-4479-A89B-BD0615480616}"/>
              </a:ext>
            </a:extLst>
          </p:cNvPr>
          <p:cNvSpPr/>
          <p:nvPr/>
        </p:nvSpPr>
        <p:spPr>
          <a:xfrm>
            <a:off x="373382" y="2458068"/>
            <a:ext cx="8656179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rgbClr val="005C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grpSp>
        <p:nvGrpSpPr>
          <p:cNvPr id="638" name="组合 637">
            <a:extLst>
              <a:ext uri="{FF2B5EF4-FFF2-40B4-BE49-F238E27FC236}">
                <a16:creationId xmlns:a16="http://schemas.microsoft.com/office/drawing/2014/main" id="{94F1EC92-F59F-49A9-9BAD-E9C5A7C14B87}"/>
              </a:ext>
            </a:extLst>
          </p:cNvPr>
          <p:cNvGrpSpPr/>
          <p:nvPr/>
        </p:nvGrpSpPr>
        <p:grpSpPr>
          <a:xfrm>
            <a:off x="2654119" y="431063"/>
            <a:ext cx="3835756" cy="936000"/>
            <a:chOff x="2654119" y="431063"/>
            <a:chExt cx="3835756" cy="936000"/>
          </a:xfrm>
        </p:grpSpPr>
        <p:pic>
          <p:nvPicPr>
            <p:cNvPr id="639" name="图片 638">
              <a:extLst>
                <a:ext uri="{FF2B5EF4-FFF2-40B4-BE49-F238E27FC236}">
                  <a16:creationId xmlns:a16="http://schemas.microsoft.com/office/drawing/2014/main" id="{EBF98534-D353-433B-8F47-8F07D36A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54119" y="431063"/>
              <a:ext cx="914544" cy="936000"/>
            </a:xfrm>
            <a:prstGeom prst="rect">
              <a:avLst/>
            </a:prstGeom>
          </p:spPr>
        </p:pic>
        <p:pic>
          <p:nvPicPr>
            <p:cNvPr id="640" name="图片 639">
              <a:extLst>
                <a:ext uri="{FF2B5EF4-FFF2-40B4-BE49-F238E27FC236}">
                  <a16:creationId xmlns:a16="http://schemas.microsoft.com/office/drawing/2014/main" id="{5C96ECF9-1B15-4708-AB1E-910DB7C0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4055" y="639890"/>
              <a:ext cx="2705820" cy="518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3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"/>
    </mc:Choice>
    <mc:Fallback xmlns="">
      <p:transition advTm="2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网络安全简述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235" name="箭头: 五边形 234">
            <a:extLst>
              <a:ext uri="{FF2B5EF4-FFF2-40B4-BE49-F238E27FC236}">
                <a16:creationId xmlns:a16="http://schemas.microsoft.com/office/drawing/2014/main" id="{9032C156-8DA0-4E4F-BCA5-8DA4D878B917}"/>
              </a:ext>
            </a:extLst>
          </p:cNvPr>
          <p:cNvSpPr/>
          <p:nvPr/>
        </p:nvSpPr>
        <p:spPr>
          <a:xfrm>
            <a:off x="2" y="1006741"/>
            <a:ext cx="1853291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网络安全定义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97B16-7C62-4EB2-9EBC-964022A69ACC}"/>
              </a:ext>
            </a:extLst>
          </p:cNvPr>
          <p:cNvSpPr/>
          <p:nvPr/>
        </p:nvSpPr>
        <p:spPr>
          <a:xfrm>
            <a:off x="717777" y="1619622"/>
            <a:ext cx="7327446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网络安全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（Cyber Security）是指网络系统的硬件、软件及其系统中的数据受到保护，不因偶然的或者恶意的原因而遭受到破坏、更改、泄露，系统连续可靠正常地运行，网络服务不中断。</a:t>
            </a:r>
          </a:p>
        </p:txBody>
      </p:sp>
      <p:pic>
        <p:nvPicPr>
          <p:cNvPr id="3074" name="Picture 2" descr="https://img0.baidu.com/it/u=2557455762,1442146170&amp;fm=26&amp;fmt=auto&amp;gp=0.jpg">
            <a:extLst>
              <a:ext uri="{FF2B5EF4-FFF2-40B4-BE49-F238E27FC236}">
                <a16:creationId xmlns:a16="http://schemas.microsoft.com/office/drawing/2014/main" id="{8D021215-256A-49B6-8EAF-2DEE7A33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51417"/>
            <a:ext cx="5105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407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4DE574-F10C-461D-BC0F-C40F0698398A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网络安全简述</a:t>
            </a:r>
          </a:p>
        </p:txBody>
      </p:sp>
      <p:grpSp>
        <p:nvGrpSpPr>
          <p:cNvPr id="3" name="组合 21">
            <a:extLst>
              <a:ext uri="{FF2B5EF4-FFF2-40B4-BE49-F238E27FC236}">
                <a16:creationId xmlns:a16="http://schemas.microsoft.com/office/drawing/2014/main" id="{E62C7B43-7F6D-4A59-8633-C7AA73C5D3A7}"/>
              </a:ext>
            </a:extLst>
          </p:cNvPr>
          <p:cNvGrpSpPr/>
          <p:nvPr/>
        </p:nvGrpSpPr>
        <p:grpSpPr>
          <a:xfrm>
            <a:off x="6719121" y="158101"/>
            <a:ext cx="2348263" cy="549379"/>
            <a:chOff x="113015" y="4869773"/>
            <a:chExt cx="2348263" cy="54937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368F9BE-34E8-472B-B7F1-DF837F140E2C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EAD920D-AF68-4495-9A13-B798490CCBE2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5266626-FB21-43E9-9375-101B0E451B73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86105F-9E42-48E9-86BA-11FA8CE97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18" y="4193359"/>
            <a:ext cx="3080077" cy="16453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249B3E-483B-4DA7-A269-D8F9A0CCC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18" y="1853423"/>
            <a:ext cx="3080077" cy="19128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953BC4E-9739-4031-998B-E7A5198A666A}"/>
              </a:ext>
            </a:extLst>
          </p:cNvPr>
          <p:cNvSpPr txBox="1"/>
          <p:nvPr/>
        </p:nvSpPr>
        <p:spPr>
          <a:xfrm>
            <a:off x="1817366" y="3767222"/>
            <a:ext cx="121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熊猫烧香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07F4D2F-953C-4825-A69F-B7F2AF42A8BD}"/>
              </a:ext>
            </a:extLst>
          </p:cNvPr>
          <p:cNvSpPr txBox="1"/>
          <p:nvPr/>
        </p:nvSpPr>
        <p:spPr>
          <a:xfrm>
            <a:off x="6034075" y="3774770"/>
            <a:ext cx="121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心脏出血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906173D-3721-45CF-9197-EF64F3A1A8DE}"/>
              </a:ext>
            </a:extLst>
          </p:cNvPr>
          <p:cNvSpPr txBox="1"/>
          <p:nvPr/>
        </p:nvSpPr>
        <p:spPr>
          <a:xfrm>
            <a:off x="1870837" y="5890483"/>
            <a:ext cx="121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震网病毒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DC804E1-C43A-49BD-BA4C-9ACC3B549763}"/>
              </a:ext>
            </a:extLst>
          </p:cNvPr>
          <p:cNvSpPr txBox="1"/>
          <p:nvPr/>
        </p:nvSpPr>
        <p:spPr>
          <a:xfrm>
            <a:off x="6087433" y="5889167"/>
            <a:ext cx="121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勒索病毒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1B80C58-9579-4704-A916-7DDE8ABC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920" y="1853423"/>
            <a:ext cx="3252970" cy="1927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74A76E-A1AC-436C-AD8B-6355CD4BD2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920" y="4145475"/>
            <a:ext cx="3080077" cy="1730380"/>
          </a:xfrm>
          <a:prstGeom prst="rect">
            <a:avLst/>
          </a:prstGeom>
        </p:spPr>
      </p:pic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7879560A-38FC-4106-B7EC-466E4A206F6F}"/>
              </a:ext>
            </a:extLst>
          </p:cNvPr>
          <p:cNvSpPr/>
          <p:nvPr/>
        </p:nvSpPr>
        <p:spPr>
          <a:xfrm>
            <a:off x="2" y="1006741"/>
            <a:ext cx="2878665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网络不安全的后果举例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0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网络安全简述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235" name="箭头: 五边形 234">
            <a:extLst>
              <a:ext uri="{FF2B5EF4-FFF2-40B4-BE49-F238E27FC236}">
                <a16:creationId xmlns:a16="http://schemas.microsoft.com/office/drawing/2014/main" id="{9032C156-8DA0-4E4F-BCA5-8DA4D878B917}"/>
              </a:ext>
            </a:extLst>
          </p:cNvPr>
          <p:cNvSpPr/>
          <p:nvPr/>
        </p:nvSpPr>
        <p:spPr>
          <a:xfrm>
            <a:off x="2" y="1006741"/>
            <a:ext cx="1853291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网络安全属性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D53833-3C4F-4C06-8129-FD1DA41C0D63}"/>
              </a:ext>
            </a:extLst>
          </p:cNvPr>
          <p:cNvGrpSpPr/>
          <p:nvPr/>
        </p:nvGrpSpPr>
        <p:grpSpPr>
          <a:xfrm>
            <a:off x="2827092" y="2213187"/>
            <a:ext cx="3489815" cy="3346026"/>
            <a:chOff x="2980297" y="2042316"/>
            <a:chExt cx="3489815" cy="3346026"/>
          </a:xfrm>
        </p:grpSpPr>
        <p:sp>
          <p:nvSpPr>
            <p:cNvPr id="8" name="梯形 7">
              <a:extLst>
                <a:ext uri="{FF2B5EF4-FFF2-40B4-BE49-F238E27FC236}">
                  <a16:creationId xmlns:a16="http://schemas.microsoft.com/office/drawing/2014/main" id="{995EF087-8FB6-4E99-89EC-8FF325CC46FC}"/>
                </a:ext>
              </a:extLst>
            </p:cNvPr>
            <p:cNvSpPr/>
            <p:nvPr/>
          </p:nvSpPr>
          <p:spPr>
            <a:xfrm>
              <a:off x="4058681" y="4539256"/>
              <a:ext cx="1351189" cy="849086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保密性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1D77D424-7A97-4B1F-B199-6A222559F778}"/>
                </a:ext>
              </a:extLst>
            </p:cNvPr>
            <p:cNvSpPr/>
            <p:nvPr/>
          </p:nvSpPr>
          <p:spPr>
            <a:xfrm rot="3825633">
              <a:off x="2791182" y="3798134"/>
              <a:ext cx="1351189" cy="84908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可控性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5FA02FB7-81AC-4B92-88F2-E04821362D3D}"/>
                </a:ext>
              </a:extLst>
            </p:cNvPr>
            <p:cNvSpPr/>
            <p:nvPr/>
          </p:nvSpPr>
          <p:spPr>
            <a:xfrm rot="17793575">
              <a:off x="5323854" y="3797688"/>
              <a:ext cx="1351189" cy="84908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不可否认性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0FC2B648-3CE8-48C4-8122-2BB39E470DA7}"/>
                </a:ext>
              </a:extLst>
            </p:cNvPr>
            <p:cNvSpPr/>
            <p:nvPr/>
          </p:nvSpPr>
          <p:spPr>
            <a:xfrm>
              <a:off x="3920793" y="2608659"/>
              <a:ext cx="1626967" cy="1640681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网络安全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5E3C4D8D-EA76-4DF3-9AEB-DB63FB0BE519}"/>
                </a:ext>
              </a:extLst>
            </p:cNvPr>
            <p:cNvSpPr/>
            <p:nvPr/>
          </p:nvSpPr>
          <p:spPr>
            <a:xfrm rot="7358186">
              <a:off x="2729245" y="2293368"/>
              <a:ext cx="1351189" cy="849086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完整性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653E6535-4C7B-44AA-A991-68EB1A089054}"/>
                </a:ext>
              </a:extLst>
            </p:cNvPr>
            <p:cNvSpPr/>
            <p:nvPr/>
          </p:nvSpPr>
          <p:spPr>
            <a:xfrm rot="14673886">
              <a:off x="5369974" y="2293368"/>
              <a:ext cx="1351189" cy="849086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可用性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86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网络安全简述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235" name="箭头: 五边形 234">
            <a:extLst>
              <a:ext uri="{FF2B5EF4-FFF2-40B4-BE49-F238E27FC236}">
                <a16:creationId xmlns:a16="http://schemas.microsoft.com/office/drawing/2014/main" id="{9032C156-8DA0-4E4F-BCA5-8DA4D878B917}"/>
              </a:ext>
            </a:extLst>
          </p:cNvPr>
          <p:cNvSpPr/>
          <p:nvPr/>
        </p:nvSpPr>
        <p:spPr>
          <a:xfrm>
            <a:off x="2" y="1006741"/>
            <a:ext cx="2616198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网络安全与保护措施</a:t>
            </a: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2203AB1-7E1C-4E02-B46F-2E81A8F8AC9F}"/>
              </a:ext>
            </a:extLst>
          </p:cNvPr>
          <p:cNvSpPr/>
          <p:nvPr/>
        </p:nvSpPr>
        <p:spPr>
          <a:xfrm>
            <a:off x="1104900" y="2345905"/>
            <a:ext cx="1786466" cy="53339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物理安全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1CB0B8B1-0180-4E72-857B-A21C02E1C798}"/>
              </a:ext>
            </a:extLst>
          </p:cNvPr>
          <p:cNvSpPr/>
          <p:nvPr/>
        </p:nvSpPr>
        <p:spPr>
          <a:xfrm>
            <a:off x="1104900" y="3006305"/>
            <a:ext cx="1786466" cy="53339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网络架构安全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435699A6-ECB3-4686-BB3F-112AEDE3C796}"/>
              </a:ext>
            </a:extLst>
          </p:cNvPr>
          <p:cNvSpPr/>
          <p:nvPr/>
        </p:nvSpPr>
        <p:spPr>
          <a:xfrm>
            <a:off x="1104900" y="3665432"/>
            <a:ext cx="1786466" cy="53339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系统安全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56DE79FA-E5D0-4DBF-A05D-203C23DE1514}"/>
              </a:ext>
            </a:extLst>
          </p:cNvPr>
          <p:cNvSpPr/>
          <p:nvPr/>
        </p:nvSpPr>
        <p:spPr>
          <a:xfrm>
            <a:off x="1104900" y="4324559"/>
            <a:ext cx="1786466" cy="53339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应用系统安全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CC737E33-F1FE-42CB-B81D-BB0C265A88DF}"/>
              </a:ext>
            </a:extLst>
          </p:cNvPr>
          <p:cNvSpPr/>
          <p:nvPr/>
        </p:nvSpPr>
        <p:spPr>
          <a:xfrm>
            <a:off x="1104900" y="4983686"/>
            <a:ext cx="1786466" cy="53339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管理安全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EB50C5-F1E4-4B5F-86C2-48DB07851CE2}"/>
              </a:ext>
            </a:extLst>
          </p:cNvPr>
          <p:cNvSpPr/>
          <p:nvPr/>
        </p:nvSpPr>
        <p:spPr>
          <a:xfrm>
            <a:off x="5562601" y="1825868"/>
            <a:ext cx="2540000" cy="549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网络平台的安全设计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5349785-361B-4BA1-A61E-DD4FC50E32C7}"/>
              </a:ext>
            </a:extLst>
          </p:cNvPr>
          <p:cNvSpPr/>
          <p:nvPr/>
        </p:nvSpPr>
        <p:spPr>
          <a:xfrm>
            <a:off x="5562601" y="2523414"/>
            <a:ext cx="2540000" cy="549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网络管理策略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087A0F8-2A4D-46B1-9719-FDC1C934C844}"/>
              </a:ext>
            </a:extLst>
          </p:cNvPr>
          <p:cNvSpPr/>
          <p:nvPr/>
        </p:nvSpPr>
        <p:spPr>
          <a:xfrm>
            <a:off x="5562601" y="3215960"/>
            <a:ext cx="2540000" cy="549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防火墙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F5D44-E29F-42B6-AB53-59DEB5A3A330}"/>
              </a:ext>
            </a:extLst>
          </p:cNvPr>
          <p:cNvSpPr/>
          <p:nvPr/>
        </p:nvSpPr>
        <p:spPr>
          <a:xfrm>
            <a:off x="5562601" y="3891891"/>
            <a:ext cx="2540000" cy="549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物理保护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54897BD-1C5B-47D7-BEB8-A131773F273A}"/>
              </a:ext>
            </a:extLst>
          </p:cNvPr>
          <p:cNvSpPr/>
          <p:nvPr/>
        </p:nvSpPr>
        <p:spPr>
          <a:xfrm>
            <a:off x="5562601" y="4583268"/>
            <a:ext cx="2540000" cy="549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系统日志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0E8A6D-3915-4DF3-BEEA-7547D89B5A54}"/>
              </a:ext>
            </a:extLst>
          </p:cNvPr>
          <p:cNvSpPr/>
          <p:nvPr/>
        </p:nvSpPr>
        <p:spPr>
          <a:xfrm>
            <a:off x="5562601" y="5277793"/>
            <a:ext cx="2540000" cy="549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主动进行脆弱性检测</a:t>
            </a:r>
            <a:endParaRPr 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1D890C-C3A4-4238-A849-3531A27555D9}"/>
              </a:ext>
            </a:extLst>
          </p:cNvPr>
          <p:cNvGrpSpPr/>
          <p:nvPr/>
        </p:nvGrpSpPr>
        <p:grpSpPr>
          <a:xfrm>
            <a:off x="3528483" y="2612604"/>
            <a:ext cx="1397000" cy="1911558"/>
            <a:chOff x="3520016" y="2879304"/>
            <a:chExt cx="1397000" cy="1911558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4" name="流程图: 离页连接符 13">
              <a:extLst>
                <a:ext uri="{FF2B5EF4-FFF2-40B4-BE49-F238E27FC236}">
                  <a16:creationId xmlns:a16="http://schemas.microsoft.com/office/drawing/2014/main" id="{7E14DDCB-C809-4BCC-9B78-FD217AFBC9AD}"/>
                </a:ext>
              </a:extLst>
            </p:cNvPr>
            <p:cNvSpPr/>
            <p:nvPr/>
          </p:nvSpPr>
          <p:spPr>
            <a:xfrm>
              <a:off x="3520016" y="2879304"/>
              <a:ext cx="1397000" cy="1911558"/>
            </a:xfrm>
            <a:prstGeom prst="flowChartOffpageConnector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2E4D266-2E00-4E23-A2F5-E35ADB94E611}"/>
                </a:ext>
              </a:extLst>
            </p:cNvPr>
            <p:cNvGrpSpPr/>
            <p:nvPr/>
          </p:nvGrpSpPr>
          <p:grpSpPr>
            <a:xfrm>
              <a:off x="3879848" y="3251350"/>
              <a:ext cx="677335" cy="887578"/>
              <a:chOff x="2891365" y="898768"/>
              <a:chExt cx="677335" cy="887578"/>
            </a:xfrm>
            <a:solidFill>
              <a:schemeClr val="bg1"/>
            </a:solidFill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BD7C72BA-7E9D-4588-A12F-4CEF0541038C}"/>
                  </a:ext>
                </a:extLst>
              </p:cNvPr>
              <p:cNvSpPr/>
              <p:nvPr/>
            </p:nvSpPr>
            <p:spPr>
              <a:xfrm>
                <a:off x="2971800" y="898768"/>
                <a:ext cx="516467" cy="462935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流程图: 摘录 20">
                <a:extLst>
                  <a:ext uri="{FF2B5EF4-FFF2-40B4-BE49-F238E27FC236}">
                    <a16:creationId xmlns:a16="http://schemas.microsoft.com/office/drawing/2014/main" id="{923031E9-E245-4B66-9C3A-77C9BDBBD96A}"/>
                  </a:ext>
                </a:extLst>
              </p:cNvPr>
              <p:cNvSpPr/>
              <p:nvPr/>
            </p:nvSpPr>
            <p:spPr>
              <a:xfrm>
                <a:off x="2891365" y="1125123"/>
                <a:ext cx="677335" cy="661223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251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A21E0A-9A75-47D1-B9F3-6F0EA5512126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模糊测试简述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2AFEB-4ADF-4B65-8513-B021A20E59B6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2912FE6-A60E-440F-8B86-F7353AA85A72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F9F450-AC3E-43E5-A34C-06B2D84D59D5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43">
            <a:extLst>
              <a:ext uri="{FF2B5EF4-FFF2-40B4-BE49-F238E27FC236}">
                <a16:creationId xmlns:a16="http://schemas.microsoft.com/office/drawing/2014/main" id="{C121A172-94F3-425B-9F76-EB8C64CE6EEE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41F768-B67E-409A-99B3-05DD690388E7}"/>
              </a:ext>
            </a:extLst>
          </p:cNvPr>
          <p:cNvSpPr txBox="1"/>
          <p:nvPr/>
        </p:nvSpPr>
        <p:spPr>
          <a:xfrm>
            <a:off x="0" y="1294741"/>
            <a:ext cx="8895353" cy="5528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学术界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国内外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顶尖大学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都在研究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Fuzzing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国内：清华大学、中国科学技术大学、南京大学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国外：帝国理工学院、宾夕法尼亚大学、普渡大学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大量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Fuzzing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论文出现在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安全顶会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S&amp;P ( IEEE Symposium on Security and Privacy)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CCS (ACM Conference on Computer and Communications Security )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USENIX Security (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Usenix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Security Symposium)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NDSS (ISOC Network and Distributed System Security Symposium )</a:t>
            </a:r>
          </a:p>
          <a:p>
            <a:pPr marL="342900" lvl="2" indent="-342900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工业界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微软、谷歌、华为、阿里等大公司中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都使用了模糊测试技术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微软公司：采用模糊测试技术发现的漏洞数占总漏洞的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20%~25%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450C16CB-0661-4320-8AFE-038894874DFC}"/>
              </a:ext>
            </a:extLst>
          </p:cNvPr>
          <p:cNvSpPr/>
          <p:nvPr/>
        </p:nvSpPr>
        <p:spPr>
          <a:xfrm>
            <a:off x="2" y="1006741"/>
            <a:ext cx="2328331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模糊测试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5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06"/>
    </mc:Choice>
    <mc:Fallback xmlns="">
      <p:transition advTm="31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A223B5-FBC3-494B-99E8-B00CEFDF6AB1}"/>
              </a:ext>
            </a:extLst>
          </p:cNvPr>
          <p:cNvSpPr txBox="1"/>
          <p:nvPr/>
        </p:nvSpPr>
        <p:spPr>
          <a:xfrm>
            <a:off x="184731" y="1635464"/>
            <a:ext cx="87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更多、更快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地发现软件漏洞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AC7F05-3B34-45DE-9462-98FCDBDDD787}"/>
              </a:ext>
            </a:extLst>
          </p:cNvPr>
          <p:cNvSpPr txBox="1"/>
          <p:nvPr/>
        </p:nvSpPr>
        <p:spPr>
          <a:xfrm>
            <a:off x="197318" y="2376230"/>
            <a:ext cx="87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思路：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B7BC6F-86B4-4C77-908E-D96526948A98}"/>
              </a:ext>
            </a:extLst>
          </p:cNvPr>
          <p:cNvSpPr/>
          <p:nvPr/>
        </p:nvSpPr>
        <p:spPr>
          <a:xfrm>
            <a:off x="83142" y="3868061"/>
            <a:ext cx="1414914" cy="10587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Generator/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Mutator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流程图: 多文档 10">
            <a:extLst>
              <a:ext uri="{FF2B5EF4-FFF2-40B4-BE49-F238E27FC236}">
                <a16:creationId xmlns:a16="http://schemas.microsoft.com/office/drawing/2014/main" id="{563DFA5B-5EBC-4267-8F9A-7C4425205671}"/>
              </a:ext>
            </a:extLst>
          </p:cNvPr>
          <p:cNvSpPr/>
          <p:nvPr/>
        </p:nvSpPr>
        <p:spPr>
          <a:xfrm>
            <a:off x="2018591" y="3862234"/>
            <a:ext cx="1312438" cy="1058779"/>
          </a:xfrm>
          <a:prstGeom prst="flowChartMultidocumen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32BD10-5982-463E-AF3E-5EC0D938A3D1}"/>
              </a:ext>
            </a:extLst>
          </p:cNvPr>
          <p:cNvSpPr/>
          <p:nvPr/>
        </p:nvSpPr>
        <p:spPr>
          <a:xfrm>
            <a:off x="4039428" y="3393141"/>
            <a:ext cx="2179278" cy="19672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Monitor</a:t>
            </a:r>
          </a:p>
          <a:p>
            <a:pPr algn="ctr"/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11B99579-76B9-481C-B348-720692FCEDC3}"/>
              </a:ext>
            </a:extLst>
          </p:cNvPr>
          <p:cNvSpPr/>
          <p:nvPr/>
        </p:nvSpPr>
        <p:spPr>
          <a:xfrm>
            <a:off x="6658725" y="3699782"/>
            <a:ext cx="2399304" cy="1333120"/>
          </a:xfrm>
          <a:prstGeom prst="flowChartDecisio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Security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Violation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498D10DC-1800-4415-858E-F09267AF9923}"/>
              </a:ext>
            </a:extLst>
          </p:cNvPr>
          <p:cNvSpPr/>
          <p:nvPr/>
        </p:nvSpPr>
        <p:spPr>
          <a:xfrm>
            <a:off x="7028485" y="5775064"/>
            <a:ext cx="712269" cy="596767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880A66E3-ADF5-4772-ACE4-1EBAB1C5A69A}"/>
              </a:ext>
            </a:extLst>
          </p:cNvPr>
          <p:cNvSpPr/>
          <p:nvPr/>
        </p:nvSpPr>
        <p:spPr>
          <a:xfrm>
            <a:off x="7505684" y="5543901"/>
            <a:ext cx="712269" cy="596767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流程图: 磁盘 18">
            <a:extLst>
              <a:ext uri="{FF2B5EF4-FFF2-40B4-BE49-F238E27FC236}">
                <a16:creationId xmlns:a16="http://schemas.microsoft.com/office/drawing/2014/main" id="{64D6B70F-556D-4712-A7B9-D9608BF4F58F}"/>
              </a:ext>
            </a:extLst>
          </p:cNvPr>
          <p:cNvSpPr/>
          <p:nvPr/>
        </p:nvSpPr>
        <p:spPr>
          <a:xfrm>
            <a:off x="7635970" y="6073447"/>
            <a:ext cx="712269" cy="596767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481E57E-D4EF-4464-A9BE-7D64C7A6DF47}"/>
              </a:ext>
            </a:extLst>
          </p:cNvPr>
          <p:cNvSpPr/>
          <p:nvPr/>
        </p:nvSpPr>
        <p:spPr>
          <a:xfrm>
            <a:off x="4363195" y="4168851"/>
            <a:ext cx="1548195" cy="92193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Program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41673CB-B3B7-4FF6-9926-43998F4241B9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6218706" y="4366342"/>
            <a:ext cx="440019" cy="10412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2C7C0AF-F442-4FB7-AE6A-7F1589A29EE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3331029" y="4376754"/>
            <a:ext cx="708399" cy="14870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25257D9-93BA-4D16-AED8-E3B4F075AF2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498056" y="4391624"/>
            <a:ext cx="520535" cy="5827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744B9F63-008C-441E-B78D-BBA7C1A512D1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H="1" flipV="1">
            <a:off x="4240348" y="250032"/>
            <a:ext cx="168279" cy="7067778"/>
          </a:xfrm>
          <a:prstGeom prst="bentConnector3">
            <a:avLst>
              <a:gd name="adj1" fmla="val -339615"/>
            </a:avLst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7B4F00E-7F86-45F6-AC15-2F7CF80196ED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>
            <a:off x="7858377" y="5032902"/>
            <a:ext cx="3442" cy="510999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E2B51C7-13AD-434A-8205-E3CC97483B7A}"/>
              </a:ext>
            </a:extLst>
          </p:cNvPr>
          <p:cNvSpPr txBox="1"/>
          <p:nvPr/>
        </p:nvSpPr>
        <p:spPr>
          <a:xfrm>
            <a:off x="7992104" y="5037870"/>
            <a:ext cx="72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AAF8236-2BC0-40D0-B91C-DB0065341BE0}"/>
              </a:ext>
            </a:extLst>
          </p:cNvPr>
          <p:cNvSpPr txBox="1"/>
          <p:nvPr/>
        </p:nvSpPr>
        <p:spPr>
          <a:xfrm>
            <a:off x="4243113" y="2710645"/>
            <a:ext cx="72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639CDE-A947-4F85-8E2F-651B2DB7E985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模糊测试简述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E0B3D8C-86BF-4094-87D8-9F24B86DA43E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7474802-CFC7-481E-A60C-9023DA6E033C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2B095DE-A5DF-4CFC-96C6-9BC423929F8E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43">
            <a:extLst>
              <a:ext uri="{FF2B5EF4-FFF2-40B4-BE49-F238E27FC236}">
                <a16:creationId xmlns:a16="http://schemas.microsoft.com/office/drawing/2014/main" id="{85586474-FA95-48EA-8471-4405F6D03656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46A68EB-51B3-492E-B817-993EA37D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93B28E78-8ED8-48DD-897B-3F75577A16BD}"/>
              </a:ext>
            </a:extLst>
          </p:cNvPr>
          <p:cNvSpPr/>
          <p:nvPr/>
        </p:nvSpPr>
        <p:spPr>
          <a:xfrm>
            <a:off x="3" y="1006741"/>
            <a:ext cx="1295397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26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639CDE-A947-4F85-8E2F-651B2DB7E985}"/>
              </a:ext>
            </a:extLst>
          </p:cNvPr>
          <p:cNvSpPr/>
          <p:nvPr/>
        </p:nvSpPr>
        <p:spPr>
          <a:xfrm>
            <a:off x="876300" y="162790"/>
            <a:ext cx="8191084" cy="540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005CA1"/>
              </a:gs>
              <a:gs pos="64000">
                <a:srgbClr val="4E93D2">
                  <a:lumMod val="56000"/>
                  <a:lumOff val="44000"/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模糊测试简述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E0B3D8C-86BF-4094-87D8-9F24B86DA43E}"/>
              </a:ext>
            </a:extLst>
          </p:cNvPr>
          <p:cNvGrpSpPr/>
          <p:nvPr/>
        </p:nvGrpSpPr>
        <p:grpSpPr>
          <a:xfrm>
            <a:off x="6719123" y="158103"/>
            <a:ext cx="2348263" cy="549379"/>
            <a:chOff x="113015" y="4869773"/>
            <a:chExt cx="2348263" cy="54937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7474802-CFC7-481E-A60C-9023DA6E033C}"/>
                </a:ext>
              </a:extLst>
            </p:cNvPr>
            <p:cNvSpPr txBox="1"/>
            <p:nvPr/>
          </p:nvSpPr>
          <p:spPr>
            <a:xfrm>
              <a:off x="113015" y="4869773"/>
              <a:ext cx="1810360" cy="549379"/>
            </a:xfrm>
            <a:prstGeom prst="rect">
              <a:avLst/>
            </a:prstGeom>
            <a:noFill/>
          </p:spPr>
          <p:txBody>
            <a:bodyPr wrap="square" lIns="91438" tIns="45719" rIns="91438" bIns="45719" rtlCol="0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电子科技大学</a:t>
              </a:r>
              <a:endParaRPr lang="en-US" altLang="zh-CN" sz="1400" b="1" dirty="0">
                <a:solidFill>
                  <a:srgbClr val="0C63AA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400" b="1" dirty="0">
                  <a:solidFill>
                    <a:srgbClr val="0C63AA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信息与通信工程学院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2B095DE-A5DF-4CFC-96C6-9BC423929F8E}"/>
                </a:ext>
              </a:extLst>
            </p:cNvPr>
            <p:cNvSpPr/>
            <p:nvPr/>
          </p:nvSpPr>
          <p:spPr>
            <a:xfrm>
              <a:off x="1921278" y="4874462"/>
              <a:ext cx="540000" cy="5400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C63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43">
            <a:extLst>
              <a:ext uri="{FF2B5EF4-FFF2-40B4-BE49-F238E27FC236}">
                <a16:creationId xmlns:a16="http://schemas.microsoft.com/office/drawing/2014/main" id="{85586474-FA95-48EA-8471-4405F6D03656}"/>
              </a:ext>
            </a:extLst>
          </p:cNvPr>
          <p:cNvSpPr/>
          <p:nvPr/>
        </p:nvSpPr>
        <p:spPr>
          <a:xfrm rot="10800000" flipV="1">
            <a:off x="194796" y="162790"/>
            <a:ext cx="540000" cy="540000"/>
          </a:xfrm>
          <a:prstGeom prst="roundRect">
            <a:avLst>
              <a:gd name="adj" fmla="val 5039"/>
            </a:avLst>
          </a:prstGeom>
          <a:solidFill>
            <a:srgbClr val="005C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46A68EB-51B3-492E-B817-993EA37D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zh-CN" altLang="en-US">
              <a:solidFill>
                <a:srgbClr val="000000"/>
              </a:solidFill>
              <a:ea typeface="微软雅黑"/>
            </a:endParaRP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93B28E78-8ED8-48DD-897B-3F75577A16BD}"/>
              </a:ext>
            </a:extLst>
          </p:cNvPr>
          <p:cNvSpPr/>
          <p:nvPr/>
        </p:nvSpPr>
        <p:spPr>
          <a:xfrm>
            <a:off x="3" y="1006741"/>
            <a:ext cx="1811864" cy="3549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886723-7853-43E4-9BC8-B8F715FAD71F}"/>
              </a:ext>
            </a:extLst>
          </p:cNvPr>
          <p:cNvSpPr txBox="1"/>
          <p:nvPr/>
        </p:nvSpPr>
        <p:spPr>
          <a:xfrm>
            <a:off x="184731" y="1635464"/>
            <a:ext cx="87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更多、更快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地发现软件漏洞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88DE333-0558-4BC3-9155-980AB308DDAF}"/>
              </a:ext>
            </a:extLst>
          </p:cNvPr>
          <p:cNvSpPr txBox="1"/>
          <p:nvPr/>
        </p:nvSpPr>
        <p:spPr>
          <a:xfrm>
            <a:off x="197318" y="2376230"/>
            <a:ext cx="87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思路：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AD8DDB2-C5A2-431B-BABA-DA6D76EA99E4}"/>
              </a:ext>
            </a:extLst>
          </p:cNvPr>
          <p:cNvSpPr/>
          <p:nvPr/>
        </p:nvSpPr>
        <p:spPr>
          <a:xfrm>
            <a:off x="83142" y="3868061"/>
            <a:ext cx="1414914" cy="10587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Generator/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Mutator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流程图: 多文档 65">
            <a:extLst>
              <a:ext uri="{FF2B5EF4-FFF2-40B4-BE49-F238E27FC236}">
                <a16:creationId xmlns:a16="http://schemas.microsoft.com/office/drawing/2014/main" id="{2E12BCEC-6A51-452E-A260-E50D7408951E}"/>
              </a:ext>
            </a:extLst>
          </p:cNvPr>
          <p:cNvSpPr/>
          <p:nvPr/>
        </p:nvSpPr>
        <p:spPr>
          <a:xfrm>
            <a:off x="2018591" y="3862234"/>
            <a:ext cx="1312438" cy="1058779"/>
          </a:xfrm>
          <a:prstGeom prst="flowChartMultidocumen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01A17FD-6B9A-438C-B832-2387F776918A}"/>
              </a:ext>
            </a:extLst>
          </p:cNvPr>
          <p:cNvSpPr/>
          <p:nvPr/>
        </p:nvSpPr>
        <p:spPr>
          <a:xfrm>
            <a:off x="4039428" y="3393141"/>
            <a:ext cx="2179278" cy="19672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Monitor</a:t>
            </a:r>
          </a:p>
          <a:p>
            <a:pPr algn="ctr"/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流程图: 决策 67">
            <a:extLst>
              <a:ext uri="{FF2B5EF4-FFF2-40B4-BE49-F238E27FC236}">
                <a16:creationId xmlns:a16="http://schemas.microsoft.com/office/drawing/2014/main" id="{E308FD3A-9095-4E00-9931-AE6777707301}"/>
              </a:ext>
            </a:extLst>
          </p:cNvPr>
          <p:cNvSpPr/>
          <p:nvPr/>
        </p:nvSpPr>
        <p:spPr>
          <a:xfrm>
            <a:off x="6658725" y="3699782"/>
            <a:ext cx="2399304" cy="1333120"/>
          </a:xfrm>
          <a:prstGeom prst="flowChartDecisio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Security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Violation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69" name="流程图: 磁盘 68">
            <a:extLst>
              <a:ext uri="{FF2B5EF4-FFF2-40B4-BE49-F238E27FC236}">
                <a16:creationId xmlns:a16="http://schemas.microsoft.com/office/drawing/2014/main" id="{4756455A-E142-4D97-A230-6983587F29AA}"/>
              </a:ext>
            </a:extLst>
          </p:cNvPr>
          <p:cNvSpPr/>
          <p:nvPr/>
        </p:nvSpPr>
        <p:spPr>
          <a:xfrm>
            <a:off x="7028485" y="5775064"/>
            <a:ext cx="712269" cy="596767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流程图: 磁盘 69">
            <a:extLst>
              <a:ext uri="{FF2B5EF4-FFF2-40B4-BE49-F238E27FC236}">
                <a16:creationId xmlns:a16="http://schemas.microsoft.com/office/drawing/2014/main" id="{78EF2B59-5FC0-4265-9733-046BA7362860}"/>
              </a:ext>
            </a:extLst>
          </p:cNvPr>
          <p:cNvSpPr/>
          <p:nvPr/>
        </p:nvSpPr>
        <p:spPr>
          <a:xfrm>
            <a:off x="7505684" y="5543901"/>
            <a:ext cx="712269" cy="596767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流程图: 磁盘 70">
            <a:extLst>
              <a:ext uri="{FF2B5EF4-FFF2-40B4-BE49-F238E27FC236}">
                <a16:creationId xmlns:a16="http://schemas.microsoft.com/office/drawing/2014/main" id="{141EDC7D-A79B-4967-AEE2-B60D9DF55FDA}"/>
              </a:ext>
            </a:extLst>
          </p:cNvPr>
          <p:cNvSpPr/>
          <p:nvPr/>
        </p:nvSpPr>
        <p:spPr>
          <a:xfrm>
            <a:off x="7635970" y="6073447"/>
            <a:ext cx="712269" cy="596767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BCED0D5-D908-4D2D-AA41-508DB2880F1D}"/>
              </a:ext>
            </a:extLst>
          </p:cNvPr>
          <p:cNvSpPr/>
          <p:nvPr/>
        </p:nvSpPr>
        <p:spPr>
          <a:xfrm>
            <a:off x="4363195" y="4168851"/>
            <a:ext cx="1548195" cy="92193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Program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C6E4540-394E-40F8-A94E-376398F11F0B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6218706" y="4366342"/>
            <a:ext cx="440019" cy="10412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AD86E22-015F-4883-BB33-0F206145DC3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331029" y="4376754"/>
            <a:ext cx="708399" cy="14870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14A3399-3598-4884-BD9E-ECA2C4AE5F3B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1498056" y="4391624"/>
            <a:ext cx="520535" cy="5827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9BAE01C3-FC15-44C8-974B-A362D83CB898}"/>
              </a:ext>
            </a:extLst>
          </p:cNvPr>
          <p:cNvCxnSpPr>
            <a:cxnSpLocks/>
            <a:stCxn id="68" idx="0"/>
            <a:endCxn id="65" idx="0"/>
          </p:cNvCxnSpPr>
          <p:nvPr/>
        </p:nvCxnSpPr>
        <p:spPr>
          <a:xfrm rot="16200000" flipH="1" flipV="1">
            <a:off x="4240348" y="250032"/>
            <a:ext cx="168279" cy="7067778"/>
          </a:xfrm>
          <a:prstGeom prst="bentConnector3">
            <a:avLst>
              <a:gd name="adj1" fmla="val -339615"/>
            </a:avLst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4F229AA-3F38-421F-89F2-1E425AA5B6FC}"/>
              </a:ext>
            </a:extLst>
          </p:cNvPr>
          <p:cNvCxnSpPr>
            <a:cxnSpLocks/>
            <a:stCxn id="68" idx="2"/>
            <a:endCxn id="70" idx="1"/>
          </p:cNvCxnSpPr>
          <p:nvPr/>
        </p:nvCxnSpPr>
        <p:spPr>
          <a:xfrm>
            <a:off x="7858377" y="5032902"/>
            <a:ext cx="3442" cy="510999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4950CB6-BAE7-4107-BC75-C02B87ADA9A8}"/>
              </a:ext>
            </a:extLst>
          </p:cNvPr>
          <p:cNvSpPr txBox="1"/>
          <p:nvPr/>
        </p:nvSpPr>
        <p:spPr>
          <a:xfrm>
            <a:off x="7992104" y="5037870"/>
            <a:ext cx="72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D7BB9BF-F42B-4A99-B6FC-52E6B891AE08}"/>
              </a:ext>
            </a:extLst>
          </p:cNvPr>
          <p:cNvSpPr txBox="1"/>
          <p:nvPr/>
        </p:nvSpPr>
        <p:spPr>
          <a:xfrm>
            <a:off x="4243113" y="2710645"/>
            <a:ext cx="72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圆角矩形 26">
            <a:extLst>
              <a:ext uri="{FF2B5EF4-FFF2-40B4-BE49-F238E27FC236}">
                <a16:creationId xmlns:a16="http://schemas.microsoft.com/office/drawing/2014/main" id="{7CF16B0E-37D3-4F9C-948C-8E62772156E7}"/>
              </a:ext>
            </a:extLst>
          </p:cNvPr>
          <p:cNvSpPr/>
          <p:nvPr/>
        </p:nvSpPr>
        <p:spPr>
          <a:xfrm>
            <a:off x="3287099" y="5784240"/>
            <a:ext cx="3022375" cy="596768"/>
          </a:xfrm>
          <a:prstGeom prst="roundRect">
            <a:avLst>
              <a:gd name="adj" fmla="val 825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6" tIns="45719" rIns="91436" bIns="45719" rtlCol="0" anchor="ctr"/>
          <a:lstStyle/>
          <a:p>
            <a:pPr algn="ctr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8E7BBDD5-CE3C-4BE9-8BFA-EE14834EF0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181" y="5267062"/>
            <a:ext cx="2101346" cy="788766"/>
          </a:xfrm>
          <a:prstGeom prst="rect">
            <a:avLst/>
          </a:prstGeom>
        </p:spPr>
      </p:pic>
      <p:pic>
        <p:nvPicPr>
          <p:cNvPr id="84" name="Picture 2" descr="GitHub - jtpereyda/boofuzz: A fork and successor of the Sulley Fuzzing  Framework">
            <a:extLst>
              <a:ext uri="{FF2B5EF4-FFF2-40B4-BE49-F238E27FC236}">
                <a16:creationId xmlns:a16="http://schemas.microsoft.com/office/drawing/2014/main" id="{0440240C-172E-42E5-A921-724AA6E5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9" y="5872831"/>
            <a:ext cx="1970338" cy="9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8C452EFC-AAD5-466E-A0DA-DF2874CD642C}"/>
              </a:ext>
            </a:extLst>
          </p:cNvPr>
          <p:cNvSpPr txBox="1"/>
          <p:nvPr/>
        </p:nvSpPr>
        <p:spPr>
          <a:xfrm>
            <a:off x="978521" y="5892197"/>
            <a:ext cx="268352" cy="1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5D1AF88-45E1-4C50-9710-BABD1D7B1599}"/>
              </a:ext>
            </a:extLst>
          </p:cNvPr>
          <p:cNvSpPr txBox="1"/>
          <p:nvPr/>
        </p:nvSpPr>
        <p:spPr>
          <a:xfrm>
            <a:off x="1342662" y="5896289"/>
            <a:ext cx="268352" cy="1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255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339abab-ccf8-401c-9704-b16ca25bb1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2|0.4|0.3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1975</Words>
  <Application>Microsoft Office PowerPoint</Application>
  <PresentationFormat>全屏显示(4:3)</PresentationFormat>
  <Paragraphs>362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等线</vt:lpstr>
      <vt:lpstr>等线 Light</vt:lpstr>
      <vt:lpstr>微软雅黑</vt:lpstr>
      <vt:lpstr>微软雅黑</vt:lpstr>
      <vt:lpstr>SimHei</vt:lpstr>
      <vt:lpstr>宋体</vt:lpstr>
      <vt:lpstr>宋体</vt:lpstr>
      <vt:lpstr>Arial</vt:lpstr>
      <vt:lpstr>Calibri</vt:lpstr>
      <vt:lpstr>Calibri Light</vt:lpstr>
      <vt:lpstr>Cambria Math</vt:lpstr>
      <vt:lpstr>Segoe UI Semilight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2021-07-04T12:14:42Z</dcterms:created>
  <dcterms:modified xsi:type="dcterms:W3CDTF">2021-07-14T02:11:35Z</dcterms:modified>
  <cp:category/>
</cp:coreProperties>
</file>