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34BE-27BC-45CA-BB2F-D7E04006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1756147"/>
            <a:ext cx="5076230" cy="26010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b="1" dirty="0"/>
              <a:t>Abstraction and Reasoning Challenge</a:t>
            </a:r>
            <a:br>
              <a:rPr lang="it-IT" sz="4400" b="1" dirty="0"/>
            </a:br>
            <a:endParaRPr lang="it-IT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BFEF-40D5-474C-805A-240A26690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7" y="4357159"/>
            <a:ext cx="5076230" cy="914403"/>
          </a:xfrm>
        </p:spPr>
        <p:txBody>
          <a:bodyPr>
            <a:normAutofit/>
          </a:bodyPr>
          <a:lstStyle/>
          <a:p>
            <a:r>
              <a:rPr lang="en-US" b="1" dirty="0"/>
              <a:t>Create an AI capable of solving reasoning tasks it has never seen before</a:t>
            </a:r>
          </a:p>
          <a:p>
            <a:endParaRPr lang="it-IT" dirty="0"/>
          </a:p>
        </p:txBody>
      </p:sp>
      <p:pic>
        <p:nvPicPr>
          <p:cNvPr id="8" name="Picture 7" descr="A picture containing small, green, sign, black&#10;&#10;Description automatically generated">
            <a:extLst>
              <a:ext uri="{FF2B5EF4-FFF2-40B4-BE49-F238E27FC236}">
                <a16:creationId xmlns:a16="http://schemas.microsoft.com/office/drawing/2014/main" id="{AF56A82E-3C66-4CB7-AB0D-3EFF49EA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38" y="639098"/>
            <a:ext cx="53052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A365F-B5E7-43ED-BA59-4E1E3AD5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706" y="3522111"/>
            <a:ext cx="533153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F4B610A-8437-454E-ADE2-0B9163D238C7}"/>
              </a:ext>
            </a:extLst>
          </p:cNvPr>
          <p:cNvSpPr txBox="1">
            <a:spLocks/>
          </p:cNvSpPr>
          <p:nvPr/>
        </p:nvSpPr>
        <p:spPr>
          <a:xfrm>
            <a:off x="494773" y="1070906"/>
            <a:ext cx="5076230" cy="914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Kaggle competitions: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25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A65-8750-4258-BDDE-FD84A02F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Tentative 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8056-5FC4-4336-88CF-BFDB33FA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5294-D4B3-4A20-B84B-847F386C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Evaluation dataset and metric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41B0B-0469-431F-9A50-2C5F34BA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A62B763E-27F8-47D7-A599-77E161D1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1" y="2108451"/>
            <a:ext cx="8982317" cy="36827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478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28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Abstraction and Reasoning Challenge </vt:lpstr>
      <vt:lpstr>Tentative materials and methods</vt:lpstr>
      <vt:lpstr>Evaluation dataset and 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and Reasoning Challenge</dc:title>
  <dc:creator>e f</dc:creator>
  <cp:lastModifiedBy>e f</cp:lastModifiedBy>
  <cp:revision>2</cp:revision>
  <dcterms:created xsi:type="dcterms:W3CDTF">2020-05-06T15:09:34Z</dcterms:created>
  <dcterms:modified xsi:type="dcterms:W3CDTF">2020-05-06T15:24:12Z</dcterms:modified>
</cp:coreProperties>
</file>