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1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76C91A-D90D-4F2D-A624-CB766A1B9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49AB52-A342-4087-8B5A-BD4014CBD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008E15-E58A-4B46-A9BE-6687A9EC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9F42-6F56-4339-9D6A-202AEEE34FEE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FA3589-51F4-44F2-883E-1F83E8439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3E433E-FBE3-4F4B-80D5-5BF71113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3BC2-E36A-4848-A497-06B36AE1B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3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ECB41-8616-46B4-9AE2-A3F2F419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8D1265-4E9E-489C-8BE9-D5E77DCD8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E335D2-3BB2-406F-9B2F-7813B309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9F42-6F56-4339-9D6A-202AEEE34FEE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2A9FF7-A7A6-4675-9C77-F432B778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9D0869-8FC8-463F-B77B-D0E6EF9C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3BC2-E36A-4848-A497-06B36AE1B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39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549B32F-D80A-4582-918D-64E634E01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9E9561-1066-4841-A12A-BCA502A26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B53156-267F-46D3-9BFC-64984F50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9F42-6F56-4339-9D6A-202AEEE34FEE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D8C1A9-29D8-412F-A72D-54368F15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703142-7EAB-481D-88B5-1F097EA3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3BC2-E36A-4848-A497-06B36AE1B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08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0F67F-6BAD-4EAE-97AE-EE2BC9F0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B90064-A21C-4AF4-8016-AE3C222BD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51EAA2-B49B-49AF-803C-36A5091F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9F42-6F56-4339-9D6A-202AEEE34FEE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4EE305-26FE-4780-B1A0-8C100A94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CAAF08-ED66-427E-8464-80BCA9E4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3BC2-E36A-4848-A497-06B36AE1B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47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99FF4-E72F-43C6-BB63-3ADA55E1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0D3D73-8163-4270-BAD6-F7FCA13BA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26854B-10AA-42C6-A414-8A6CDDA4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9F42-6F56-4339-9D6A-202AEEE34FEE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8CB07C-7913-46F5-8AD0-5C3D758A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3E83BA-D959-440C-90AB-28D167C6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3BC2-E36A-4848-A497-06B36AE1B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37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FB240-479B-477F-B063-509803346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28DCCC-874C-4080-B590-E195C1532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E5D982-824F-43C0-8D45-67C04C246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4482FC-F420-4E24-860F-405F6F3A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9F42-6F56-4339-9D6A-202AEEE34FEE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7117A2-0100-4D83-966F-84DD5BDB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C67CE2-EC0B-4DDA-9CFA-6D1DB164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3BC2-E36A-4848-A497-06B36AE1B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96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60338-1935-479A-BCCE-A56889CA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3A9D4E-44EC-42D1-A8E5-7A7235D74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D9B82B-7F56-4823-9517-1D27D113C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3851D3-4603-472C-B51B-D30787E2E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DEBC651-199C-4A0F-BC2D-D8BA42B63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39A1C68-20A0-49A3-8E36-7D0878AB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9F42-6F56-4339-9D6A-202AEEE34FEE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1FE6EE-849A-4171-8560-EFE500D7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38CD3DD-0FEC-4E81-B82F-79222588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3BC2-E36A-4848-A497-06B36AE1B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23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11D30-2A79-4D9F-87B0-F89F6553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1DF696-76F2-490D-AB9C-E56D9BE8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9F42-6F56-4339-9D6A-202AEEE34FEE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825F96-FD45-4583-9A9B-EB15BEB5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984835-9A98-4D73-B168-17D075DF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3BC2-E36A-4848-A497-06B36AE1B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07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259A3F-BABF-4ECC-9DD0-0FD687ED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9F42-6F56-4339-9D6A-202AEEE34FEE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58C4318-33FC-41B0-A416-49148F19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1B08AC-C1D3-41AC-9FEE-E188F907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3BC2-E36A-4848-A497-06B36AE1B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33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73FC3-6B2C-4146-A7DB-5F1ED7236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1D91AA-0D09-473F-8149-8CF90F3B3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4C7CAA-A86B-40D3-BC3F-ACCD7FA85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6A6FDD-41C6-4E87-9551-8289628C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9F42-6F56-4339-9D6A-202AEEE34FEE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31DC2F-E01A-440D-ADD6-B0D6CD47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799B1B-5D8A-4CEB-B43D-209B985E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3BC2-E36A-4848-A497-06B36AE1B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66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ABE31-C154-4570-9647-106A4B3D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104E807-BEBD-466C-B1CF-27162D5A4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27E0AF-D4D5-469A-8551-021A5B680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AE46D3-298B-40BF-873F-B8A20457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9F42-6F56-4339-9D6A-202AEEE34FEE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1CF424-C6E9-433A-B573-F0E0132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D20C80-1F51-4FD6-A368-9EE711D1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3BC2-E36A-4848-A497-06B36AE1B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46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A6A18-87EE-4A69-A51F-04F32059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8DE5D8-A566-4FEC-9CF3-DF1122C31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C0DE83-4648-46B1-82CC-F0EB1964A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59F42-6F56-4339-9D6A-202AEEE34FEE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BD4459-5B27-4EC7-8AC9-063673D3C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A2CC0F-56D3-4F60-B2C5-DF4E30824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33BC2-E36A-4848-A497-06B36AE1B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0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FF404-388D-41F1-B01B-3E8B12712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Танк в лабиринте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AF628B-D6F0-43D4-A574-21A72B91B6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 – </a:t>
            </a:r>
            <a:r>
              <a:rPr lang="ru-RU" dirty="0" err="1"/>
              <a:t>КульпинЕгор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028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E12C3-2B62-4CFA-8EBA-399F51CD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C2A9F3-7133-47FE-AE73-1DBFB0FBC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Идея проекта:</a:t>
            </a:r>
          </a:p>
          <a:p>
            <a:pPr marL="0" indent="0">
              <a:buNone/>
            </a:pPr>
            <a:r>
              <a:rPr lang="ru-RU" dirty="0"/>
              <a:t>• Сделать игру похожую на </a:t>
            </a:r>
            <a:r>
              <a:rPr lang="en-US" dirty="0"/>
              <a:t>“</a:t>
            </a:r>
            <a:r>
              <a:rPr lang="ru-RU" dirty="0" err="1"/>
              <a:t>Танчики</a:t>
            </a:r>
            <a:r>
              <a:rPr lang="ru-RU" dirty="0"/>
              <a:t> Денди</a:t>
            </a:r>
            <a:r>
              <a:rPr lang="en-US" dirty="0"/>
              <a:t>”</a:t>
            </a:r>
            <a:r>
              <a:rPr lang="ru-RU" dirty="0"/>
              <a:t>, но с другими целями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/>
              <a:t>Попробовать сделать </a:t>
            </a:r>
            <a:r>
              <a:rPr lang="ru-RU" dirty="0"/>
              <a:t>бота</a:t>
            </a:r>
          </a:p>
        </p:txBody>
      </p:sp>
    </p:spTree>
    <p:extLst>
      <p:ext uri="{BB962C8B-B14F-4D97-AF65-F5344CB8AC3E}">
        <p14:creationId xmlns:p14="http://schemas.microsoft.com/office/powerpoint/2010/main" val="36303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33A1D-52A7-40E3-83E4-1C122645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Описаниереализации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9486A2-461B-423B-816B-19665D2B7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dirty="0"/>
              <a:t>Файл </a:t>
            </a:r>
            <a:r>
              <a:rPr lang="en-US" dirty="0"/>
              <a:t>main.py: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Основная программа</a:t>
            </a:r>
          </a:p>
          <a:p>
            <a:pPr marL="0" indent="0">
              <a:buNone/>
            </a:pPr>
            <a:r>
              <a:rPr lang="ru-RU" dirty="0"/>
              <a:t>Файл </a:t>
            </a:r>
            <a:r>
              <a:rPr lang="en-US" dirty="0"/>
              <a:t>enemy.py: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Class Enemy –</a:t>
            </a:r>
            <a:r>
              <a:rPr lang="ru-RU" dirty="0"/>
              <a:t> класс отвечающий за работоспособность бота</a:t>
            </a:r>
          </a:p>
          <a:p>
            <a:pPr marL="0" indent="0">
              <a:buNone/>
            </a:pPr>
            <a:r>
              <a:rPr lang="ru-RU" dirty="0"/>
              <a:t>Файл </a:t>
            </a:r>
            <a:r>
              <a:rPr lang="en-US" dirty="0"/>
              <a:t>actor.py: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Class Actor –</a:t>
            </a:r>
            <a:r>
              <a:rPr lang="ru-RU" dirty="0"/>
              <a:t> </a:t>
            </a:r>
            <a:r>
              <a:rPr lang="ru-RU" dirty="0" err="1"/>
              <a:t>Метакласс</a:t>
            </a:r>
            <a:r>
              <a:rPr lang="ru-RU" dirty="0"/>
              <a:t> врага и класс игрока</a:t>
            </a:r>
          </a:p>
          <a:p>
            <a:pPr marL="0" indent="0">
              <a:buNone/>
            </a:pPr>
            <a:r>
              <a:rPr lang="ru-RU" dirty="0"/>
              <a:t>Файл </a:t>
            </a:r>
            <a:r>
              <a:rPr lang="en-US" dirty="0"/>
              <a:t>bullet: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Class Bullet – </a:t>
            </a:r>
            <a:r>
              <a:rPr lang="ru-RU" dirty="0"/>
              <a:t>класс отвечающий за работоспособность пули</a:t>
            </a:r>
          </a:p>
          <a:p>
            <a:pPr marL="0" indent="0">
              <a:buNone/>
            </a:pPr>
            <a:r>
              <a:rPr lang="ru-RU" dirty="0"/>
              <a:t>Файл </a:t>
            </a:r>
            <a:r>
              <a:rPr lang="en-US" dirty="0"/>
              <a:t>explosion: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AnimatedExplosion</a:t>
            </a:r>
            <a:r>
              <a:rPr lang="en-US" dirty="0"/>
              <a:t> – </a:t>
            </a:r>
            <a:r>
              <a:rPr lang="ru-RU" dirty="0"/>
              <a:t>класс анимирующий взрыв</a:t>
            </a:r>
          </a:p>
          <a:p>
            <a:pPr marL="0" indent="0">
              <a:buNone/>
            </a:pPr>
            <a:r>
              <a:rPr lang="ru-RU" dirty="0"/>
              <a:t>Файл </a:t>
            </a:r>
          </a:p>
          <a:p>
            <a:pPr marL="0" indent="0">
              <a:buNone/>
            </a:pPr>
            <a:r>
              <a:rPr lang="ru-RU" dirty="0"/>
              <a:t>Использованные библиотеки: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en-US" dirty="0"/>
              <a:t>sqlite3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ru-RU" dirty="0"/>
              <a:t> </a:t>
            </a:r>
            <a:r>
              <a:rPr lang="en-US" dirty="0"/>
              <a:t>sys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ru-RU" dirty="0"/>
              <a:t> </a:t>
            </a:r>
            <a:r>
              <a:rPr lang="en-US" dirty="0"/>
              <a:t>PyQt5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ru-RU" dirty="0"/>
              <a:t> </a:t>
            </a:r>
            <a:r>
              <a:rPr lang="en-US" dirty="0"/>
              <a:t>random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ru-RU" dirty="0"/>
              <a:t> </a:t>
            </a:r>
            <a:r>
              <a:rPr lang="en-US"/>
              <a:t>pygame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36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E245F-C8C2-4E11-8400-DA5AA312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1017EC-088D-47D5-A799-DB115959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Выводы по работе:</a:t>
            </a:r>
          </a:p>
          <a:p>
            <a:pPr marL="0" indent="0">
              <a:buNone/>
            </a:pPr>
            <a:r>
              <a:rPr lang="ru-RU" dirty="0"/>
              <a:t>• Возникали сложности с программированием бота.</a:t>
            </a:r>
          </a:p>
          <a:p>
            <a:pPr marL="0" indent="0">
              <a:buNone/>
            </a:pPr>
            <a:r>
              <a:rPr lang="ru-RU" dirty="0"/>
              <a:t>• Возникли затруднения с созданием структуры данных.</a:t>
            </a:r>
          </a:p>
          <a:p>
            <a:pPr marL="0" indent="0">
              <a:buNone/>
            </a:pPr>
            <a:r>
              <a:rPr lang="ru-RU" dirty="0"/>
              <a:t>Возможности для доработки и развития:</a:t>
            </a:r>
          </a:p>
          <a:p>
            <a:pPr marL="0" indent="0">
              <a:buNone/>
            </a:pPr>
            <a:r>
              <a:rPr lang="ru-RU" dirty="0"/>
              <a:t>• Возможно ускорение работы программы путем улучшения функции поиска пути для бота.</a:t>
            </a:r>
          </a:p>
          <a:p>
            <a:pPr marL="0" indent="0">
              <a:buNone/>
            </a:pPr>
            <a:r>
              <a:rPr lang="ru-RU" dirty="0"/>
              <a:t>• Можно добавить несколько видов врагов.</a:t>
            </a:r>
          </a:p>
          <a:p>
            <a:pPr marL="0" indent="0">
              <a:buNone/>
            </a:pPr>
            <a:r>
              <a:rPr lang="ru-RU" dirty="0"/>
              <a:t>• Возможно создание нескольких уровней и сложностей игры.</a:t>
            </a:r>
          </a:p>
          <a:p>
            <a:pPr marL="0" indent="0">
              <a:buNone/>
            </a:pPr>
            <a:r>
              <a:rPr lang="ru-RU" dirty="0"/>
              <a:t>• Можно добавить новые цели игры.</a:t>
            </a:r>
          </a:p>
          <a:p>
            <a:pPr marL="0" indent="0">
              <a:buNone/>
            </a:pPr>
            <a:r>
              <a:rPr lang="ru-RU" dirty="0"/>
              <a:t>• Возможно создание достижений игрока.</a:t>
            </a:r>
          </a:p>
        </p:txBody>
      </p:sp>
    </p:spTree>
    <p:extLst>
      <p:ext uri="{BB962C8B-B14F-4D97-AF65-F5344CB8AC3E}">
        <p14:creationId xmlns:p14="http://schemas.microsoft.com/office/powerpoint/2010/main" val="6756464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165</Words>
  <Application>Microsoft Office PowerPoint</Application>
  <PresentationFormat>Широкоэкранный</PresentationFormat>
  <Paragraphs>34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Игра Танк в лабиринте</vt:lpstr>
      <vt:lpstr>Введение</vt:lpstr>
      <vt:lpstr>Описаниереализации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Государство</dc:title>
  <dc:creator>Егор Кульпин</dc:creator>
  <cp:lastModifiedBy>Егор Кульпин</cp:lastModifiedBy>
  <cp:revision>4</cp:revision>
  <dcterms:created xsi:type="dcterms:W3CDTF">2021-01-22T18:43:16Z</dcterms:created>
  <dcterms:modified xsi:type="dcterms:W3CDTF">2021-01-23T10:22:05Z</dcterms:modified>
</cp:coreProperties>
</file>