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3" r:id="rId3"/>
    <p:sldId id="261" r:id="rId4"/>
    <p:sldId id="257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-581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EF559BD-6098-4895-A3C5-86456173BF66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8BFCDAE-E7DE-41C4-BDDC-BDE573136BE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B7F6D68-D458-1827-8553-532CF8D1C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Игра </a:t>
            </a:r>
            <a:r>
              <a:rPr lang="en-US" sz="6000" dirty="0"/>
              <a:t>“</a:t>
            </a:r>
            <a:r>
              <a:rPr lang="ru-RU" sz="6000" dirty="0"/>
              <a:t>Танчики</a:t>
            </a:r>
            <a:r>
              <a:rPr lang="en-US" sz="6000" dirty="0"/>
              <a:t>”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8013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3762" y="479833"/>
            <a:ext cx="11551545" cy="1013989"/>
          </a:xfrm>
        </p:spPr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99440" y="2214326"/>
            <a:ext cx="10954017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tx1"/>
                </a:solidFill>
                <a:effectLst/>
              </a:rPr>
              <a:t>Цель проектной </a:t>
            </a:r>
            <a:r>
              <a:rPr lang="ru-RU" sz="2800" dirty="0">
                <a:solidFill>
                  <a:schemeClr val="tx1"/>
                </a:solidFill>
                <a:effectLst/>
              </a:rPr>
              <a:t>работы – создать программу на высокоуровневом языке программирования </a:t>
            </a:r>
            <a:r>
              <a:rPr lang="ru-RU" sz="2800" dirty="0" err="1">
                <a:solidFill>
                  <a:schemeClr val="tx1"/>
                </a:solidFill>
                <a:effectLst/>
              </a:rPr>
              <a:t>Python</a:t>
            </a:r>
            <a:r>
              <a:rPr lang="ru-RU" sz="2800" dirty="0">
                <a:solidFill>
                  <a:schemeClr val="tx1"/>
                </a:solidFill>
                <a:effectLst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effectLst/>
              </a:rPr>
              <a:t>с использованием библиотеки </a:t>
            </a:r>
            <a:r>
              <a:rPr lang="en-US" sz="2800" dirty="0" err="1" smtClean="0">
                <a:solidFill>
                  <a:schemeClr val="tx1"/>
                </a:solidFill>
                <a:effectLst/>
              </a:rPr>
              <a:t>Pygame</a:t>
            </a:r>
            <a:r>
              <a:rPr lang="ru-RU" sz="2800" dirty="0" smtClean="0">
                <a:solidFill>
                  <a:schemeClr val="tx1"/>
                </a:solidFill>
                <a:effectLst/>
              </a:rPr>
              <a:t>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55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E6A2F76-A032-53D2-5957-854782C4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07" y="401370"/>
            <a:ext cx="9905998" cy="1286312"/>
          </a:xfrm>
        </p:spPr>
        <p:txBody>
          <a:bodyPr/>
          <a:lstStyle/>
          <a:p>
            <a:r>
              <a:rPr lang="ru-RU" dirty="0"/>
              <a:t>Задачи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8F38BB8-55E8-1816-3F67-357FC63B86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1413" y="2038526"/>
            <a:ext cx="9905998" cy="2533474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Создать готовую, работающую игру на </a:t>
            </a:r>
            <a:r>
              <a:rPr lang="en-US" sz="2400" dirty="0">
                <a:solidFill>
                  <a:schemeClr val="tx1"/>
                </a:solidFill>
              </a:rPr>
              <a:t>pygame</a:t>
            </a:r>
          </a:p>
          <a:p>
            <a:r>
              <a:rPr lang="ru-RU" sz="2400" dirty="0">
                <a:solidFill>
                  <a:schemeClr val="tx1"/>
                </a:solidFill>
              </a:rPr>
              <a:t>Отточить навыки работы в команде</a:t>
            </a:r>
          </a:p>
          <a:p>
            <a:r>
              <a:rPr lang="ru-RU" sz="2400" dirty="0">
                <a:solidFill>
                  <a:schemeClr val="tx1"/>
                </a:solidFill>
              </a:rPr>
              <a:t> Научиться работать с </a:t>
            </a:r>
            <a:r>
              <a:rPr lang="en-US" sz="2400" dirty="0">
                <a:solidFill>
                  <a:schemeClr val="tx1"/>
                </a:solidFill>
              </a:rPr>
              <a:t>Git</a:t>
            </a:r>
          </a:p>
          <a:p>
            <a:r>
              <a:rPr lang="ru-RU" sz="2400" dirty="0">
                <a:solidFill>
                  <a:schemeClr val="tx1"/>
                </a:solidFill>
              </a:rPr>
              <a:t>Порадовать фанатов легендарной игры</a:t>
            </a:r>
          </a:p>
        </p:txBody>
      </p:sp>
    </p:spTree>
    <p:extLst>
      <p:ext uri="{BB962C8B-B14F-4D97-AF65-F5344CB8AC3E}">
        <p14:creationId xmlns:p14="http://schemas.microsoft.com/office/powerpoint/2010/main" val="38154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92F7F66-BCEE-CB1B-2D4A-FE1D9206C3B2}"/>
              </a:ext>
            </a:extLst>
          </p:cNvPr>
          <p:cNvSpPr txBox="1"/>
          <p:nvPr/>
        </p:nvSpPr>
        <p:spPr>
          <a:xfrm>
            <a:off x="1000068" y="654069"/>
            <a:ext cx="97101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i="0" dirty="0">
                <a:effectLst/>
                <a:latin typeface="+mj-lt"/>
              </a:rPr>
              <a:t>Краткое описание</a:t>
            </a:r>
          </a:p>
          <a:p>
            <a:pPr algn="l"/>
            <a:endParaRPr lang="en-US" sz="2000" i="0" dirty="0">
              <a:solidFill>
                <a:schemeClr val="tx1">
                  <a:lumMod val="85000"/>
                </a:schemeClr>
              </a:solidFill>
              <a:effectLst/>
              <a:latin typeface="+mj-lt"/>
            </a:endParaRPr>
          </a:p>
          <a:p>
            <a:r>
              <a:rPr lang="ru-RU" sz="2400" dirty="0" smtClean="0">
                <a:latin typeface="Helvetica" panose="020B0604020202020204" pitchFamily="34" charset="0"/>
              </a:rPr>
              <a:t>Основной концепт проекта был взят из достаточно популярной в 90-е и 00-е года  игры «</a:t>
            </a:r>
            <a:r>
              <a:rPr lang="en-US" sz="2400" b="1" dirty="0" smtClean="0">
                <a:latin typeface="Helvetica" panose="020B0604020202020204" pitchFamily="34" charset="0"/>
              </a:rPr>
              <a:t>Tank 1990</a:t>
            </a:r>
            <a:r>
              <a:rPr lang="ru-RU" sz="2400" dirty="0" smtClean="0">
                <a:latin typeface="Helvetica" panose="020B0604020202020204" pitchFamily="34" charset="0"/>
              </a:rPr>
              <a:t>» выпущенной для игровой приставки «</a:t>
            </a:r>
            <a:r>
              <a:rPr lang="en-US" sz="2400" b="1" dirty="0" smtClean="0">
                <a:latin typeface="Helvetica" panose="020B0604020202020204" pitchFamily="34" charset="0"/>
              </a:rPr>
              <a:t>Dendy</a:t>
            </a:r>
            <a:r>
              <a:rPr lang="ru-RU" sz="2400" dirty="0" smtClean="0">
                <a:latin typeface="Helvetica" panose="020B0604020202020204" pitchFamily="34" charset="0"/>
              </a:rPr>
              <a:t>»</a:t>
            </a:r>
            <a:endParaRPr lang="ru-RU" sz="2400" i="0" dirty="0">
              <a:effectLst/>
              <a:latin typeface="Helvetica" panose="020B0604020202020204" pitchFamily="34" charset="0"/>
            </a:endParaRPr>
          </a:p>
        </p:txBody>
      </p:sp>
      <p:pic>
        <p:nvPicPr>
          <p:cNvPr id="1026" name="Picture 2" descr="C:\Users\besso\Downloads\Battle_City_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604" y="2388470"/>
            <a:ext cx="485775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650" y="1885103"/>
            <a:ext cx="4663744" cy="4689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0" y="395979"/>
            <a:ext cx="5804612" cy="435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5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3A97EE7C-9F26-F522-1DF4-AED49180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4983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5022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142</TotalTime>
  <Words>73</Words>
  <Application>Microsoft Office PowerPoint</Application>
  <PresentationFormat>Произвольный</PresentationFormat>
  <Paragraphs>12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Горизонт</vt:lpstr>
      <vt:lpstr>Игра “Танчики”</vt:lpstr>
      <vt:lpstr>Цель</vt:lpstr>
      <vt:lpstr>Задачи проекта:</vt:lpstr>
      <vt:lpstr>Презентация PowerPoint</vt:lpstr>
      <vt:lpstr>Презентация PowerPoint</vt:lpstr>
      <vt:lpstr>Демонстрация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проекта: Игра “Танчики”</dc:title>
  <dc:creator>Георгий Ахметшин</dc:creator>
  <cp:lastModifiedBy>Егор Бессолицын</cp:lastModifiedBy>
  <cp:revision>9</cp:revision>
  <dcterms:created xsi:type="dcterms:W3CDTF">2023-01-13T19:57:44Z</dcterms:created>
  <dcterms:modified xsi:type="dcterms:W3CDTF">2023-03-08T18:11:55Z</dcterms:modified>
</cp:coreProperties>
</file>