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25008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EF559BD-6098-4895-A3C5-86456173BF66}" type="datetimeFigureOut">
              <a:rPr lang="ru-RU" smtClean="0"/>
              <a:t>13.01.2023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53733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2162519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3552889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4254995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32806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842820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1714843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270053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315359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EF559BD-6098-4895-A3C5-86456173BF66}" type="datetimeFigureOut">
              <a:rPr lang="ru-RU" smtClean="0"/>
              <a:t>13.01.2023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29401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EF559BD-6098-4895-A3C5-86456173BF66}" type="datetimeFigureOut">
              <a:rPr lang="ru-RU" smtClean="0"/>
              <a:t>13.01.2023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110970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EF559BD-6098-4895-A3C5-86456173BF66}" type="datetimeFigureOut">
              <a:rPr lang="ru-RU" smtClean="0"/>
              <a:t>13.01.2023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161223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EF559BD-6098-4895-A3C5-86456173BF66}" type="datetimeFigureOut">
              <a:rPr lang="ru-RU" smtClean="0"/>
              <a:t>13.01.2023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56961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559BD-6098-4895-A3C5-86456173BF66}" type="datetimeFigureOut">
              <a:rPr lang="ru-RU" smtClean="0"/>
              <a:t>13.01.2023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30140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EF559BD-6098-4895-A3C5-86456173BF66}" type="datetimeFigureOut">
              <a:rPr lang="ru-RU" smtClean="0"/>
              <a:t>13.01.2023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37472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FEF559BD-6098-4895-A3C5-86456173BF66}" type="datetimeFigureOut">
              <a:rPr lang="ru-RU" smtClean="0"/>
              <a:t>13.01.2023</a:t>
            </a:fld>
            <a:endParaRPr lang="ru-RU"/>
          </a:p>
        </p:txBody>
      </p:sp>
      <p:sp>
        <p:nvSpPr>
          <p:cNvPr id="6" name="Footer Placeholder 5"/>
          <p:cNvSpPr>
            <a:spLocks noGrp="1"/>
          </p:cNvSpPr>
          <p:nvPr>
            <p:ph type="ftr" sz="quarter" idx="11"/>
          </p:nvPr>
        </p:nvSpPr>
        <p:spPr>
          <a:xfrm>
            <a:off x="1141412" y="5883275"/>
            <a:ext cx="5105400" cy="365125"/>
          </a:xfrm>
        </p:spPr>
        <p:txBody>
          <a:bodyPr/>
          <a:lstStyle/>
          <a:p>
            <a:endParaRPr lang="ru-RU"/>
          </a:p>
        </p:txBody>
      </p:sp>
      <p:sp>
        <p:nvSpPr>
          <p:cNvPr id="7" name="Slide Number Placeholder 6"/>
          <p:cNvSpPr>
            <a:spLocks noGrp="1"/>
          </p:cNvSpPr>
          <p:nvPr>
            <p:ph type="sldNum" sz="quarter" idx="12"/>
          </p:nvPr>
        </p:nvSpPr>
        <p:spPr>
          <a:xfrm>
            <a:off x="10742612" y="5883275"/>
            <a:ext cx="322567" cy="365125"/>
          </a:xfrm>
        </p:spPr>
        <p:txBody>
          <a:bodyPr/>
          <a:lstStyle/>
          <a:p>
            <a:fld id="{F8BFCDAE-E7DE-41C4-BDDC-BDE573136BE9}" type="slidenum">
              <a:rPr lang="ru-RU" smtClean="0"/>
              <a:t>‹#›</a:t>
            </a:fld>
            <a:endParaRPr lang="ru-RU"/>
          </a:p>
        </p:txBody>
      </p:sp>
    </p:spTree>
    <p:extLst>
      <p:ext uri="{BB962C8B-B14F-4D97-AF65-F5344CB8AC3E}">
        <p14:creationId xmlns:p14="http://schemas.microsoft.com/office/powerpoint/2010/main" val="369064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EF559BD-6098-4895-A3C5-86456173BF66}" type="datetimeFigureOut">
              <a:rPr lang="ru-RU" smtClean="0"/>
              <a:t>13.01.2023</a:t>
            </a:fld>
            <a:endParaRPr lang="ru-R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8BFCDAE-E7DE-41C4-BDDC-BDE573136BE9}" type="slidenum">
              <a:rPr lang="ru-RU" smtClean="0"/>
              <a:t>‹#›</a:t>
            </a:fld>
            <a:endParaRPr lang="ru-RU"/>
          </a:p>
        </p:txBody>
      </p:sp>
    </p:spTree>
    <p:extLst>
      <p:ext uri="{BB962C8B-B14F-4D97-AF65-F5344CB8AC3E}">
        <p14:creationId xmlns:p14="http://schemas.microsoft.com/office/powerpoint/2010/main" val="356575765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7F6D68-D458-1827-8553-532CF8D1C6F8}"/>
              </a:ext>
            </a:extLst>
          </p:cNvPr>
          <p:cNvSpPr>
            <a:spLocks noGrp="1"/>
          </p:cNvSpPr>
          <p:nvPr>
            <p:ph type="ctrTitle"/>
          </p:nvPr>
        </p:nvSpPr>
        <p:spPr/>
        <p:txBody>
          <a:bodyPr>
            <a:normAutofit/>
          </a:bodyPr>
          <a:lstStyle/>
          <a:p>
            <a:r>
              <a:rPr lang="ru-RU" sz="6000" dirty="0"/>
              <a:t>Название проекта</a:t>
            </a:r>
            <a:r>
              <a:rPr lang="en-US" sz="6000" dirty="0"/>
              <a:t>:</a:t>
            </a:r>
            <a:br>
              <a:rPr lang="en-US" sz="6000" dirty="0"/>
            </a:br>
            <a:r>
              <a:rPr lang="ru-RU" sz="6000" dirty="0"/>
              <a:t>Игра </a:t>
            </a:r>
            <a:r>
              <a:rPr lang="en-US" sz="6000" dirty="0"/>
              <a:t>“</a:t>
            </a:r>
            <a:r>
              <a:rPr lang="ru-RU" sz="6000" dirty="0"/>
              <a:t>Танчики</a:t>
            </a:r>
            <a:r>
              <a:rPr lang="en-US" sz="6000" dirty="0"/>
              <a:t>”</a:t>
            </a:r>
            <a:endParaRPr lang="ru-RU" sz="6000" dirty="0"/>
          </a:p>
        </p:txBody>
      </p:sp>
    </p:spTree>
    <p:extLst>
      <p:ext uri="{BB962C8B-B14F-4D97-AF65-F5344CB8AC3E}">
        <p14:creationId xmlns:p14="http://schemas.microsoft.com/office/powerpoint/2010/main" val="180133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2F7F66-BCEE-CB1B-2D4A-FE1D9206C3B2}"/>
              </a:ext>
            </a:extLst>
          </p:cNvPr>
          <p:cNvSpPr txBox="1"/>
          <p:nvPr/>
        </p:nvSpPr>
        <p:spPr>
          <a:xfrm>
            <a:off x="1000068" y="654069"/>
            <a:ext cx="9544575" cy="2677656"/>
          </a:xfrm>
          <a:prstGeom prst="rect">
            <a:avLst/>
          </a:prstGeom>
          <a:noFill/>
        </p:spPr>
        <p:txBody>
          <a:bodyPr wrap="square">
            <a:spAutoFit/>
          </a:bodyPr>
          <a:lstStyle/>
          <a:p>
            <a:pPr algn="l"/>
            <a:r>
              <a:rPr lang="ru-RU" sz="2400" b="1" i="0" dirty="0">
                <a:solidFill>
                  <a:schemeClr val="tx1">
                    <a:lumMod val="85000"/>
                  </a:schemeClr>
                </a:solidFill>
                <a:effectLst/>
                <a:latin typeface="Helvetica" panose="020B0604020202020204" pitchFamily="34" charset="0"/>
              </a:rPr>
              <a:t>Приложение представля</a:t>
            </a:r>
            <a:r>
              <a:rPr lang="ru-RU" sz="2400" b="1" dirty="0">
                <a:solidFill>
                  <a:schemeClr val="tx1">
                    <a:lumMod val="85000"/>
                  </a:schemeClr>
                </a:solidFill>
                <a:latin typeface="Helvetica" panose="020B0604020202020204" pitchFamily="34" charset="0"/>
              </a:rPr>
              <a:t>ет</a:t>
            </a:r>
            <a:r>
              <a:rPr lang="ru-RU" sz="2400" b="1" i="0" dirty="0">
                <a:solidFill>
                  <a:schemeClr val="tx1">
                    <a:lumMod val="85000"/>
                  </a:schemeClr>
                </a:solidFill>
                <a:effectLst/>
                <a:latin typeface="Helvetica" panose="020B0604020202020204" pitchFamily="34" charset="0"/>
              </a:rPr>
              <a:t> собой аналог довольно популярной в 90х и 00х годах игры </a:t>
            </a:r>
            <a:r>
              <a:rPr lang="en-US" sz="2400" b="1" i="0" dirty="0">
                <a:solidFill>
                  <a:schemeClr val="tx1">
                    <a:lumMod val="85000"/>
                  </a:schemeClr>
                </a:solidFill>
                <a:effectLst/>
                <a:latin typeface="Helvetica" panose="020B0604020202020204" pitchFamily="34" charset="0"/>
              </a:rPr>
              <a:t>“</a:t>
            </a:r>
            <a:r>
              <a:rPr lang="ru-RU" sz="2400" b="1" i="0" dirty="0">
                <a:solidFill>
                  <a:schemeClr val="tx1">
                    <a:lumMod val="85000"/>
                  </a:schemeClr>
                </a:solidFill>
                <a:effectLst/>
                <a:latin typeface="Helvetica" panose="020B0604020202020204" pitchFamily="34" charset="0"/>
              </a:rPr>
              <a:t>Танчики</a:t>
            </a:r>
            <a:r>
              <a:rPr lang="en-US" sz="2400" b="1" dirty="0">
                <a:solidFill>
                  <a:schemeClr val="tx1">
                    <a:lumMod val="85000"/>
                  </a:schemeClr>
                </a:solidFill>
                <a:latin typeface="Helvetica" panose="020B0604020202020204" pitchFamily="34" charset="0"/>
              </a:rPr>
              <a:t>”.</a:t>
            </a:r>
            <a:endParaRPr lang="ru-RU" sz="2400" b="1" dirty="0">
              <a:solidFill>
                <a:schemeClr val="tx1">
                  <a:lumMod val="85000"/>
                </a:schemeClr>
              </a:solidFill>
              <a:latin typeface="Helvetica" panose="020B0604020202020204" pitchFamily="34" charset="0"/>
            </a:endParaRPr>
          </a:p>
          <a:p>
            <a:r>
              <a:rPr lang="ru-RU" sz="2400" b="1" i="0" dirty="0">
                <a:solidFill>
                  <a:schemeClr val="tx1">
                    <a:lumMod val="85000"/>
                  </a:schemeClr>
                </a:solidFill>
                <a:effectLst/>
                <a:latin typeface="Helvetica" panose="020B0604020202020204" pitchFamily="34" charset="0"/>
              </a:rPr>
              <a:t>В игре реализовано 2 режима: одиночный режим и режим с двумя игроками.</a:t>
            </a:r>
          </a:p>
          <a:p>
            <a:r>
              <a:rPr lang="ru-RU" sz="2400" b="1" i="0" dirty="0">
                <a:solidFill>
                  <a:schemeClr val="tx1">
                    <a:lumMod val="85000"/>
                  </a:schemeClr>
                </a:solidFill>
                <a:effectLst/>
                <a:latin typeface="Helvetica" panose="020B0604020202020204" pitchFamily="34" charset="0"/>
              </a:rPr>
              <a:t>Будет реализовано несколько различных карт и уровней для одиночного режима.</a:t>
            </a:r>
          </a:p>
          <a:p>
            <a:pPr algn="l"/>
            <a:endParaRPr lang="ru-RU" sz="2400" b="1" i="0" dirty="0">
              <a:solidFill>
                <a:srgbClr val="A9B7C6"/>
              </a:solidFill>
              <a:effectLst/>
              <a:latin typeface="Helvetica" panose="020B0604020202020204" pitchFamily="34" charset="0"/>
            </a:endParaRPr>
          </a:p>
        </p:txBody>
      </p:sp>
      <p:pic>
        <p:nvPicPr>
          <p:cNvPr id="7" name="Рисунок 6">
            <a:extLst>
              <a:ext uri="{FF2B5EF4-FFF2-40B4-BE49-F238E27FC236}">
                <a16:creationId xmlns:a16="http://schemas.microsoft.com/office/drawing/2014/main" id="{B73E060C-8DFE-E65E-210D-3E1BF0C0C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138" y="3429000"/>
            <a:ext cx="4778436" cy="2687870"/>
          </a:xfrm>
          <a:prstGeom prst="rect">
            <a:avLst/>
          </a:prstGeom>
        </p:spPr>
      </p:pic>
    </p:spTree>
    <p:extLst>
      <p:ext uri="{BB962C8B-B14F-4D97-AF65-F5344CB8AC3E}">
        <p14:creationId xmlns:p14="http://schemas.microsoft.com/office/powerpoint/2010/main" val="10933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089A9A-9844-20B1-203F-0802269F7987}"/>
              </a:ext>
            </a:extLst>
          </p:cNvPr>
          <p:cNvSpPr txBox="1"/>
          <p:nvPr/>
        </p:nvSpPr>
        <p:spPr>
          <a:xfrm>
            <a:off x="685100" y="562062"/>
            <a:ext cx="10821799" cy="2677656"/>
          </a:xfrm>
          <a:prstGeom prst="rect">
            <a:avLst/>
          </a:prstGeom>
          <a:noFill/>
        </p:spPr>
        <p:txBody>
          <a:bodyPr wrap="square">
            <a:spAutoFit/>
          </a:bodyPr>
          <a:lstStyle/>
          <a:p>
            <a:pPr algn="l"/>
            <a:r>
              <a:rPr lang="ru-RU" sz="2400" b="1" i="0" dirty="0">
                <a:solidFill>
                  <a:schemeClr val="tx1">
                    <a:lumMod val="85000"/>
                  </a:schemeClr>
                </a:solidFill>
                <a:effectLst/>
                <a:latin typeface="Helvetica" panose="020B0604020202020204" pitchFamily="34" charset="0"/>
              </a:rPr>
              <a:t>Вначале нужно будет пройти авторизацию или создать новый аккаунт. Далее будет примерно такое же меню, как на картинке выше. Пользователю будет представлен выбор между несколькими режимами игры. Первым основным режимом будет одиночная игра против ботов. Второй режим будет кооперативным, можно будет играть вдвоём на 1 клавиатуре(скорее всего в кооперативе будет несколько режимов).</a:t>
            </a:r>
          </a:p>
        </p:txBody>
      </p:sp>
    </p:spTree>
    <p:extLst>
      <p:ext uri="{BB962C8B-B14F-4D97-AF65-F5344CB8AC3E}">
        <p14:creationId xmlns:p14="http://schemas.microsoft.com/office/powerpoint/2010/main" val="271519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D96319-690F-4A32-0F52-075BD8971663}"/>
              </a:ext>
            </a:extLst>
          </p:cNvPr>
          <p:cNvSpPr txBox="1"/>
          <p:nvPr/>
        </p:nvSpPr>
        <p:spPr>
          <a:xfrm>
            <a:off x="899020" y="755009"/>
            <a:ext cx="10393959" cy="3416320"/>
          </a:xfrm>
          <a:prstGeom prst="rect">
            <a:avLst/>
          </a:prstGeom>
          <a:noFill/>
        </p:spPr>
        <p:txBody>
          <a:bodyPr wrap="square">
            <a:spAutoFit/>
          </a:bodyPr>
          <a:lstStyle/>
          <a:p>
            <a:pPr algn="l"/>
            <a:r>
              <a:rPr lang="ru-RU" sz="2400" b="1" i="0" dirty="0">
                <a:solidFill>
                  <a:schemeClr val="tx1">
                    <a:lumMod val="85000"/>
                  </a:schemeClr>
                </a:solidFill>
                <a:effectLst/>
                <a:latin typeface="Helvetica" panose="020B0604020202020204" pitchFamily="34" charset="0"/>
              </a:rPr>
              <a:t>Будет реализовано движение танчика по игровому полю. Танчик сможет двигаться вверх, вниз, влево, вправо. Также у танчика должна быть реализована возможность стрелять. Также нужно создать ботов, против которых будет играть пользователь. Нужно создать несколько различных карт для каждого режима игры(возможно, некоторые карты будут повторяться в разных режимах игры). Также нужно реализовать режим, где пользователь сможет сам создавать игровую карту и включать ее в основные игровые карты.</a:t>
            </a:r>
          </a:p>
        </p:txBody>
      </p:sp>
    </p:spTree>
    <p:extLst>
      <p:ext uri="{BB962C8B-B14F-4D97-AF65-F5344CB8AC3E}">
        <p14:creationId xmlns:p14="http://schemas.microsoft.com/office/powerpoint/2010/main" val="273057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257C6-8465-EF13-1F52-C493DD46C096}"/>
              </a:ext>
            </a:extLst>
          </p:cNvPr>
          <p:cNvSpPr txBox="1"/>
          <p:nvPr/>
        </p:nvSpPr>
        <p:spPr>
          <a:xfrm>
            <a:off x="892041" y="889233"/>
            <a:ext cx="10709933" cy="954107"/>
          </a:xfrm>
          <a:prstGeom prst="rect">
            <a:avLst/>
          </a:prstGeom>
          <a:noFill/>
        </p:spPr>
        <p:txBody>
          <a:bodyPr wrap="square">
            <a:spAutoFit/>
          </a:bodyPr>
          <a:lstStyle/>
          <a:p>
            <a:pPr algn="l"/>
            <a:r>
              <a:rPr lang="ru-RU" sz="2800" b="1" i="0" dirty="0">
                <a:solidFill>
                  <a:schemeClr val="tx1">
                    <a:lumMod val="85000"/>
                  </a:schemeClr>
                </a:solidFill>
                <a:effectLst/>
                <a:latin typeface="Helvetica" panose="020B0604020202020204" pitchFamily="34" charset="0"/>
              </a:rPr>
              <a:t>Программа будет написана на ЯП Python с помощью библиотеки Pygame.</a:t>
            </a:r>
          </a:p>
        </p:txBody>
      </p:sp>
    </p:spTree>
    <p:extLst>
      <p:ext uri="{BB962C8B-B14F-4D97-AF65-F5344CB8AC3E}">
        <p14:creationId xmlns:p14="http://schemas.microsoft.com/office/powerpoint/2010/main" val="3932745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Сетка">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Сетка">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етка">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TM03457485[[fn=Сетка]]</Template>
  <TotalTime>25</TotalTime>
  <Words>200</Words>
  <Application>Microsoft Office PowerPoint</Application>
  <PresentationFormat>Широкоэкранный</PresentationFormat>
  <Paragraphs>7</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Century Gothic</vt:lpstr>
      <vt:lpstr>Helvetica</vt:lpstr>
      <vt:lpstr>Сетка</vt:lpstr>
      <vt:lpstr>Название проекта: Игра “Танчики”</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Название проекта: Игра “Танчики”</dc:title>
  <dc:creator>Георгий Ахметшин</dc:creator>
  <cp:lastModifiedBy>Георгий Ахметшин</cp:lastModifiedBy>
  <cp:revision>1</cp:revision>
  <dcterms:created xsi:type="dcterms:W3CDTF">2023-01-13T19:57:44Z</dcterms:created>
  <dcterms:modified xsi:type="dcterms:W3CDTF">2023-01-13T20:23:19Z</dcterms:modified>
</cp:coreProperties>
</file>