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19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889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9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82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4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53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9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70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3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1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0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64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EF559BD-6098-4895-A3C5-86456173BF66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57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6D68-D458-1827-8553-532CF8D1C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Игра </a:t>
            </a:r>
            <a:r>
              <a:rPr lang="en-US" sz="6000" dirty="0"/>
              <a:t>“</a:t>
            </a:r>
            <a:r>
              <a:rPr lang="ru-RU" sz="6000" dirty="0"/>
              <a:t>Танчики</a:t>
            </a:r>
            <a:r>
              <a:rPr lang="en-US" sz="6000" dirty="0"/>
              <a:t>”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80133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A2F76-A032-53D2-5957-854782C4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86312"/>
          </a:xfrm>
        </p:spPr>
        <p:txBody>
          <a:bodyPr/>
          <a:lstStyle/>
          <a:p>
            <a:r>
              <a:rPr lang="ru-RU" dirty="0"/>
              <a:t>Задачи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38BB8-55E8-1816-3F67-357FC63B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8526"/>
            <a:ext cx="9905998" cy="2533474"/>
          </a:xfrm>
        </p:spPr>
        <p:txBody>
          <a:bodyPr/>
          <a:lstStyle/>
          <a:p>
            <a:r>
              <a:rPr lang="ru-RU" dirty="0"/>
              <a:t>Создать готовую, работающую игру на </a:t>
            </a:r>
            <a:r>
              <a:rPr lang="en-US" dirty="0"/>
              <a:t>pygame</a:t>
            </a:r>
          </a:p>
          <a:p>
            <a:r>
              <a:rPr lang="ru-RU" dirty="0"/>
              <a:t>Отточить навыки работы в команде</a:t>
            </a:r>
          </a:p>
          <a:p>
            <a:r>
              <a:rPr lang="ru-RU" dirty="0"/>
              <a:t> Научиться работать с </a:t>
            </a:r>
            <a:r>
              <a:rPr lang="en-US" dirty="0"/>
              <a:t>Git</a:t>
            </a:r>
          </a:p>
          <a:p>
            <a:r>
              <a:rPr lang="ru-RU" dirty="0"/>
              <a:t>Порадовать фанатов легендарной игры</a:t>
            </a:r>
          </a:p>
        </p:txBody>
      </p:sp>
    </p:spTree>
    <p:extLst>
      <p:ext uri="{BB962C8B-B14F-4D97-AF65-F5344CB8AC3E}">
        <p14:creationId xmlns:p14="http://schemas.microsoft.com/office/powerpoint/2010/main" val="381548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2F7F66-BCEE-CB1B-2D4A-FE1D9206C3B2}"/>
              </a:ext>
            </a:extLst>
          </p:cNvPr>
          <p:cNvSpPr txBox="1"/>
          <p:nvPr/>
        </p:nvSpPr>
        <p:spPr>
          <a:xfrm>
            <a:off x="1000068" y="654069"/>
            <a:ext cx="954457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Краткое описание</a:t>
            </a:r>
          </a:p>
          <a:p>
            <a:pPr algn="l"/>
            <a:endParaRPr lang="en-US" sz="2000" i="0" dirty="0">
              <a:solidFill>
                <a:schemeClr val="tx1">
                  <a:lumMod val="85000"/>
                </a:schemeClr>
              </a:solidFill>
              <a:effectLst/>
              <a:latin typeface="+mj-lt"/>
            </a:endParaRPr>
          </a:p>
          <a:p>
            <a:pPr algn="l"/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Приложение представля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ет</a:t>
            </a:r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 собой аналог довольно популярной в 90х и 00х годах игры </a:t>
            </a:r>
            <a:r>
              <a:rPr lang="en-US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“</a:t>
            </a:r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Танчики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”.</a:t>
            </a:r>
            <a:endParaRPr lang="ru-RU" sz="2000"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В игре реализован режим </a:t>
            </a:r>
            <a:r>
              <a:rPr lang="en-US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PvP.</a:t>
            </a:r>
          </a:p>
          <a:p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Реализовано движение танчика по игровому полю. Танчик может двигаться вверх, вниз, влево, вправо. Также у танчика реализована возможность стрелять и поражать противника.</a:t>
            </a:r>
          </a:p>
          <a:p>
            <a:pPr algn="l"/>
            <a:endParaRPr lang="ru-RU" sz="2400" b="1" i="0" dirty="0">
              <a:solidFill>
                <a:srgbClr val="A9B7C6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3E060C-8DFE-E65E-210D-3E1BF0C0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37" y="3577946"/>
            <a:ext cx="4778436" cy="29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89A9A-9844-20B1-203F-0802269F7987}"/>
              </a:ext>
            </a:extLst>
          </p:cNvPr>
          <p:cNvSpPr txBox="1"/>
          <p:nvPr/>
        </p:nvSpPr>
        <p:spPr>
          <a:xfrm>
            <a:off x="685100" y="562062"/>
            <a:ext cx="1082179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Планируется реализовать в будущем</a:t>
            </a:r>
          </a:p>
          <a:p>
            <a:pPr algn="l"/>
            <a:endParaRPr lang="ru-RU" sz="2400" b="1" i="0" dirty="0">
              <a:solidFill>
                <a:schemeClr val="tx1">
                  <a:lumMod val="85000"/>
                </a:schemeClr>
              </a:solidFill>
              <a:effectLst/>
              <a:latin typeface="Helvetica" panose="020B0604020202020204" pitchFamily="34" charset="0"/>
            </a:endParaRPr>
          </a:p>
          <a:p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Пользователю будет представлен выбор между несколькими режимами игры. Первым основным режимом будет одиночная игра против ботов. Второй режим будет кооперативным, можно будет играть вдвоём на 1 клавиатуре(скорее всего в кооперативе будет несколько режимов). 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Н</a:t>
            </a:r>
            <a:r>
              <a:rPr lang="ru-RU" sz="200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ужно создать ботов, против которых будет играть пользователь. Нужно создать несколько различных карт для каждого режима игры(возможно, некоторые карты будут повторяться в разных режимах игры). Также нужно реализовать режим, где пользователь сможет сам создавать игровую карту и включать ее в основные игровые карты.</a:t>
            </a:r>
          </a:p>
          <a:p>
            <a:pPr algn="l"/>
            <a:endParaRPr lang="ru-RU" sz="2400" b="1" i="0" dirty="0">
              <a:solidFill>
                <a:schemeClr val="tx1">
                  <a:lumMod val="85000"/>
                </a:schemeClr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9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65FB2A-B1F9-D55D-1D8E-C78118E0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1158729"/>
            <a:ext cx="5573934" cy="43780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E21AB-87B2-7DE3-6FDE-A192E71B4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2" y="1158729"/>
            <a:ext cx="5559370" cy="43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7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A97EE7C-9F26-F522-1DF4-AED49180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4983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502277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57</TotalTime>
  <Words>174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Helvetica</vt:lpstr>
      <vt:lpstr>Сетка</vt:lpstr>
      <vt:lpstr>Игра “Танчики”</vt:lpstr>
      <vt:lpstr>Задачи проекта:</vt:lpstr>
      <vt:lpstr>Презентация PowerPoint</vt:lpstr>
      <vt:lpstr>Презентация PowerPoint</vt:lpstr>
      <vt:lpstr>Презентация PowerPoint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Игра “Танчики”</dc:title>
  <dc:creator>Георгий Ахметшин</dc:creator>
  <cp:lastModifiedBy>Георгий Ахметшин</cp:lastModifiedBy>
  <cp:revision>3</cp:revision>
  <dcterms:created xsi:type="dcterms:W3CDTF">2023-01-13T19:57:44Z</dcterms:created>
  <dcterms:modified xsi:type="dcterms:W3CDTF">2023-01-16T14:54:03Z</dcterms:modified>
</cp:coreProperties>
</file>