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3" r:id="rId3"/>
    <p:sldId id="261" r:id="rId4"/>
    <p:sldId id="257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2" d="100"/>
          <a:sy n="122" d="100"/>
        </p:scale>
        <p:origin x="-96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FEF559BD-6098-4895-A3C5-86456173BF66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B7F6D68-D458-1827-8553-532CF8D1C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770" y="1562412"/>
            <a:ext cx="10363200" cy="1470025"/>
          </a:xfrm>
        </p:spPr>
        <p:txBody>
          <a:bodyPr>
            <a:normAutofit/>
          </a:bodyPr>
          <a:lstStyle/>
          <a:p>
            <a:r>
              <a:rPr lang="ru-RU" sz="6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Игра </a:t>
            </a:r>
            <a:r>
              <a:rPr lang="en-US" sz="6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“2d Tanks”</a:t>
            </a:r>
            <a:endParaRPr lang="ru-RU" sz="6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BB7F6D68-D458-1827-8553-532CF8D1C6F8}"/>
              </a:ext>
            </a:extLst>
          </p:cNvPr>
          <p:cNvSpPr txBox="1">
            <a:spLocks/>
          </p:cNvSpPr>
          <p:nvPr/>
        </p:nvSpPr>
        <p:spPr>
          <a:xfrm>
            <a:off x="7995138" y="5408246"/>
            <a:ext cx="4196862" cy="96526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Подготовили:</a:t>
            </a:r>
          </a:p>
          <a:p>
            <a:r>
              <a:rPr lang="ru-RU" sz="1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Бессолицын</a:t>
            </a:r>
            <a:r>
              <a:rPr lang="ru-RU" sz="1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Егор</a:t>
            </a:r>
          </a:p>
          <a:p>
            <a:r>
              <a:rPr lang="ru-RU" sz="1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Зайчиков Олег</a:t>
            </a:r>
          </a:p>
          <a:p>
            <a:r>
              <a:rPr lang="ru-RU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Руководитель: </a:t>
            </a:r>
            <a:r>
              <a:rPr lang="ru-RU" sz="1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Еннер</a:t>
            </a:r>
            <a:r>
              <a:rPr lang="ru-RU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Р.А</a:t>
            </a:r>
            <a:endParaRPr lang="ru-RU" sz="1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33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3762" y="479833"/>
            <a:ext cx="11551545" cy="1013989"/>
          </a:xfrm>
        </p:spPr>
        <p:txBody>
          <a:bodyPr/>
          <a:lstStyle/>
          <a:p>
            <a:r>
              <a:rPr lang="ru-RU" sz="4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Цель Проекта</a:t>
            </a:r>
            <a:endParaRPr lang="ru-RU" sz="48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53760" y="1815974"/>
            <a:ext cx="10954017" cy="3124201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FF2D2D"/>
                </a:solidFill>
                <a:effectLst/>
                <a:latin typeface="Times New Roman" pitchFamily="18" charset="0"/>
                <a:cs typeface="Times New Roman" pitchFamily="18" charset="0"/>
              </a:rPr>
              <a:t>Цель проектной </a:t>
            </a:r>
            <a:r>
              <a:rPr lang="ru-RU" sz="3200" dirty="0">
                <a:solidFill>
                  <a:srgbClr val="FF2D2D"/>
                </a:solidFill>
                <a:effectLst/>
                <a:latin typeface="Times New Roman" pitchFamily="18" charset="0"/>
                <a:cs typeface="Times New Roman" pitchFamily="18" charset="0"/>
              </a:rPr>
              <a:t>работы – создать программу на высокоуровневом языке программирования </a:t>
            </a:r>
            <a:r>
              <a:rPr lang="ru-RU" sz="3200" dirty="0" err="1">
                <a:solidFill>
                  <a:srgbClr val="FF2D2D"/>
                </a:solidFill>
                <a:effectLst/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sz="3200" dirty="0">
                <a:solidFill>
                  <a:srgbClr val="FF2D2D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solidFill>
                  <a:srgbClr val="FF2D2D"/>
                </a:solidFill>
                <a:effectLst/>
                <a:latin typeface="Times New Roman" pitchFamily="18" charset="0"/>
                <a:cs typeface="Times New Roman" pitchFamily="18" charset="0"/>
              </a:rPr>
              <a:t>с использованием библиотеки </a:t>
            </a:r>
            <a:r>
              <a:rPr lang="en-US" sz="3200" dirty="0" err="1" smtClean="0">
                <a:solidFill>
                  <a:srgbClr val="FF2D2D"/>
                </a:solidFill>
                <a:effectLst/>
                <a:latin typeface="Times New Roman" pitchFamily="18" charset="0"/>
                <a:cs typeface="Times New Roman" pitchFamily="18" charset="0"/>
              </a:rPr>
              <a:t>Pygame</a:t>
            </a:r>
            <a:r>
              <a:rPr lang="ru-RU" sz="3200" dirty="0" smtClean="0">
                <a:solidFill>
                  <a:srgbClr val="FF2D2D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dirty="0">
              <a:solidFill>
                <a:srgbClr val="FF2D2D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55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E6A2F76-A032-53D2-5957-854782C4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97168"/>
            <a:ext cx="9937626" cy="762681"/>
          </a:xfrm>
        </p:spPr>
        <p:txBody>
          <a:bodyPr/>
          <a:lstStyle/>
          <a:p>
            <a:r>
              <a:rPr lang="ru-RU" sz="4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Задачи проекта</a:t>
            </a:r>
            <a:r>
              <a:rPr lang="en-US" sz="4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sz="4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8F38BB8-55E8-1816-3F67-357FC63B86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9228" y="2147942"/>
            <a:ext cx="9905998" cy="2533474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FF2D2D"/>
                </a:solidFill>
                <a:latin typeface="Times New Roman" pitchFamily="18" charset="0"/>
                <a:cs typeface="Times New Roman" pitchFamily="18" charset="0"/>
              </a:rPr>
              <a:t>Создать готовую, работающую игру на </a:t>
            </a:r>
            <a:r>
              <a:rPr lang="en-US" sz="2400" dirty="0">
                <a:solidFill>
                  <a:srgbClr val="FF2D2D"/>
                </a:solidFill>
                <a:latin typeface="Times New Roman" pitchFamily="18" charset="0"/>
                <a:cs typeface="Times New Roman" pitchFamily="18" charset="0"/>
              </a:rPr>
              <a:t>pygame</a:t>
            </a:r>
          </a:p>
          <a:p>
            <a:r>
              <a:rPr lang="ru-RU" sz="2400" dirty="0">
                <a:solidFill>
                  <a:srgbClr val="FF2D2D"/>
                </a:solidFill>
                <a:latin typeface="Times New Roman" pitchFamily="18" charset="0"/>
                <a:cs typeface="Times New Roman" pitchFamily="18" charset="0"/>
              </a:rPr>
              <a:t>Отточить навыки работы в команде</a:t>
            </a:r>
          </a:p>
          <a:p>
            <a:r>
              <a:rPr lang="ru-RU" sz="2400" dirty="0" smtClean="0">
                <a:solidFill>
                  <a:srgbClr val="FF2D2D"/>
                </a:solidFill>
                <a:latin typeface="Times New Roman" pitchFamily="18" charset="0"/>
                <a:cs typeface="Times New Roman" pitchFamily="18" charset="0"/>
              </a:rPr>
              <a:t>Научиться </a:t>
            </a:r>
            <a:r>
              <a:rPr lang="ru-RU" sz="2400" dirty="0">
                <a:solidFill>
                  <a:srgbClr val="FF2D2D"/>
                </a:solidFill>
                <a:latin typeface="Times New Roman" pitchFamily="18" charset="0"/>
                <a:cs typeface="Times New Roman" pitchFamily="18" charset="0"/>
              </a:rPr>
              <a:t>работать с </a:t>
            </a:r>
            <a:r>
              <a:rPr lang="en-US" sz="2400" dirty="0">
                <a:solidFill>
                  <a:srgbClr val="FF2D2D"/>
                </a:solidFill>
                <a:latin typeface="Times New Roman" pitchFamily="18" charset="0"/>
                <a:cs typeface="Times New Roman" pitchFamily="18" charset="0"/>
              </a:rPr>
              <a:t>Git</a:t>
            </a:r>
          </a:p>
          <a:p>
            <a:r>
              <a:rPr lang="ru-RU" sz="2400" dirty="0">
                <a:solidFill>
                  <a:srgbClr val="FF2D2D"/>
                </a:solidFill>
                <a:latin typeface="Times New Roman" pitchFamily="18" charset="0"/>
                <a:cs typeface="Times New Roman" pitchFamily="18" charset="0"/>
              </a:rPr>
              <a:t>Порадовать фанатов легендарной игры</a:t>
            </a:r>
          </a:p>
        </p:txBody>
      </p:sp>
    </p:spTree>
    <p:extLst>
      <p:ext uri="{BB962C8B-B14F-4D97-AF65-F5344CB8AC3E}">
        <p14:creationId xmlns:p14="http://schemas.microsoft.com/office/powerpoint/2010/main" val="381548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92F7F66-BCEE-CB1B-2D4A-FE1D9206C3B2}"/>
              </a:ext>
            </a:extLst>
          </p:cNvPr>
          <p:cNvSpPr txBox="1"/>
          <p:nvPr/>
        </p:nvSpPr>
        <p:spPr>
          <a:xfrm>
            <a:off x="1000068" y="497762"/>
            <a:ext cx="971018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i="0" dirty="0">
                <a:solidFill>
                  <a:srgbClr val="FF2D2D"/>
                </a:solidFill>
                <a:effectLst/>
                <a:latin typeface="Times New Roman" pitchFamily="18" charset="0"/>
                <a:cs typeface="Times New Roman" pitchFamily="18" charset="0"/>
              </a:rPr>
              <a:t>Краткое описание</a:t>
            </a:r>
          </a:p>
          <a:p>
            <a:pPr algn="l"/>
            <a:endParaRPr lang="en-US" sz="2000" i="0" dirty="0">
              <a:solidFill>
                <a:srgbClr val="FF2D2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solidFill>
                  <a:srgbClr val="FF2D2D"/>
                </a:solidFill>
                <a:latin typeface="Times New Roman" pitchFamily="18" charset="0"/>
                <a:cs typeface="Times New Roman" pitchFamily="18" charset="0"/>
              </a:rPr>
              <a:t>Основной концепт проекта был взят из достаточно популярной в 90-е и 00-е года  игры «</a:t>
            </a:r>
            <a:r>
              <a:rPr lang="en-US" sz="2400" b="1" dirty="0" smtClean="0">
                <a:solidFill>
                  <a:srgbClr val="FF2D2D"/>
                </a:solidFill>
                <a:latin typeface="Times New Roman" pitchFamily="18" charset="0"/>
                <a:cs typeface="Times New Roman" pitchFamily="18" charset="0"/>
              </a:rPr>
              <a:t>Tank 1990</a:t>
            </a:r>
            <a:r>
              <a:rPr lang="ru-RU" sz="2400" dirty="0" smtClean="0">
                <a:solidFill>
                  <a:srgbClr val="FF2D2D"/>
                </a:solidFill>
                <a:latin typeface="Times New Roman" pitchFamily="18" charset="0"/>
                <a:cs typeface="Times New Roman" pitchFamily="18" charset="0"/>
              </a:rPr>
              <a:t>» выпущенной для игровой приставки «</a:t>
            </a:r>
            <a:r>
              <a:rPr lang="en-US" sz="2400" b="1" dirty="0" smtClean="0">
                <a:solidFill>
                  <a:srgbClr val="FF2D2D"/>
                </a:solidFill>
                <a:latin typeface="Times New Roman" pitchFamily="18" charset="0"/>
                <a:cs typeface="Times New Roman" pitchFamily="18" charset="0"/>
              </a:rPr>
              <a:t>Dendy</a:t>
            </a:r>
            <a:r>
              <a:rPr lang="ru-RU" sz="2400" dirty="0" smtClean="0">
                <a:solidFill>
                  <a:srgbClr val="FF2D2D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ru-RU" sz="2400" i="0" dirty="0">
              <a:solidFill>
                <a:srgbClr val="FF2D2D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besso\Downloads\Battle_City_Screensh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054" y="2261722"/>
            <a:ext cx="485775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650" y="1885103"/>
            <a:ext cx="4663744" cy="4689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50" y="395979"/>
            <a:ext cx="5804612" cy="4357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5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3A97EE7C-9F26-F522-1DF4-AED4918060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rgbClr val="FF2D2D"/>
                </a:solidFill>
                <a:latin typeface="Times New Roman" pitchFamily="18" charset="0"/>
                <a:cs typeface="Times New Roman" pitchFamily="18" charset="0"/>
              </a:rPr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150227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127</TotalTime>
  <Words>86</Words>
  <Application>Microsoft Office PowerPoint</Application>
  <PresentationFormat>Произвольный</PresentationFormat>
  <Paragraphs>16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Горизонт</vt:lpstr>
      <vt:lpstr>Игра “2d Tanks”</vt:lpstr>
      <vt:lpstr>Цель Проекта</vt:lpstr>
      <vt:lpstr>Задачи проекта:</vt:lpstr>
      <vt:lpstr>Презентация PowerPoint</vt:lpstr>
      <vt:lpstr>Презентация PowerPoint</vt:lpstr>
      <vt:lpstr>Демонстрация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проекта: Игра “Танчики”</dc:title>
  <dc:creator>Георгий Ахметшин</dc:creator>
  <cp:lastModifiedBy>Пользователь Windows</cp:lastModifiedBy>
  <cp:revision>10</cp:revision>
  <dcterms:created xsi:type="dcterms:W3CDTF">2023-01-13T19:57:44Z</dcterms:created>
  <dcterms:modified xsi:type="dcterms:W3CDTF">2023-03-08T18:24:00Z</dcterms:modified>
</cp:coreProperties>
</file>