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3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8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3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2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2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3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3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67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0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5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9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2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4D7DEF-64E6-4FFF-9F71-1F76A08581F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B3EED7-2905-4DD6-86A8-52C4B72D3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  <p:sldLayoutId id="214748420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63814-DA07-4765-BC0F-335D35FA3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CCD2BD-E191-48E3-9F69-1E6FFB41C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9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7B5B1-8C3A-449C-BA83-FA4F1E12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68995-73A8-4D47-AF0C-9DC63543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1E8E5-E683-4EBD-B6DD-CC5BD533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54CC1-90D3-4C19-8E1E-09D7A2FE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DCD9D-6557-441D-AA99-0FF39513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EA483-A8FA-424C-917B-87924428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E2FF-D3AC-4B1F-8EE6-8EDCB8B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8AA54-C953-44FC-9CA6-6CE15D33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7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0530-BC9B-4ACE-B33A-D59C2698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0FBBB-BCDC-4982-B660-A5982400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4750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159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Tw Cen MT</vt:lpstr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Hato</dc:creator>
  <cp:lastModifiedBy>Hato</cp:lastModifiedBy>
  <cp:revision>3</cp:revision>
  <dcterms:created xsi:type="dcterms:W3CDTF">2022-10-31T15:40:53Z</dcterms:created>
  <dcterms:modified xsi:type="dcterms:W3CDTF">2022-10-31T18:20:04Z</dcterms:modified>
</cp:coreProperties>
</file>