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презентации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2" name="Автор и дата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Две медузы на розовом фоне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Две медузы соприкасаются на тёмно-синем фоне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Две медузы на синем фоне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Две медузы соприкасаются на тёмно-синем фоне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Две медузы соприкасаются на тёмно-синем фоне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Автор и дата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3" name="Заголовок презентации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Две медузы на синем фоне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Две медузы на розовом фоне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Заголовок слайда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62" name="Уровень текста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Подзаголовок слайда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odo App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Todo App</a:t>
            </a:r>
          </a:p>
        </p:txBody>
      </p:sp>
      <p:sp>
        <p:nvSpPr>
          <p:cNvPr id="152" name="Лядский Егор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Лядский Егор</a:t>
            </a:r>
          </a:p>
        </p:txBody>
      </p:sp>
      <p:sp>
        <p:nvSpPr>
          <p:cNvPr id="153" name="Приложение для заметок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 Приложение для заметок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облем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12931978" scaled="0"/>
                </a:gradFill>
              </a:defRPr>
            </a:lvl1pPr>
          </a:lstStyle>
          <a:p>
            <a:pPr/>
            <a:r>
              <a:t>Проблема</a:t>
            </a:r>
          </a:p>
        </p:txBody>
      </p:sp>
      <p:sp>
        <p:nvSpPr>
          <p:cNvPr id="156" name="Необходимость эффективного и удобного способа организации и ведения записей, чтобы пользователи могли быстро и легко сохранять, структурировать и получать доступ к важной информации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 defTabSz="457200">
              <a:spcBef>
                <a:spcPts val="0"/>
              </a:spcBef>
              <a:buClrTx/>
              <a:buSzTx/>
              <a:buNone/>
              <a:defRPr sz="6000"/>
            </a:lvl1pPr>
          </a:lstStyle>
          <a:p>
            <a:pPr/>
            <a:r>
              <a:t>Необходимость эффективного и удобного способа организации и ведения записей, чтобы пользователи могли быстро и легко сохранять, структурировать и получать доступ к важной информации.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100">
        <p:dissolv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Цели и задач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Цели и задачи</a:t>
            </a:r>
          </a:p>
        </p:txBody>
      </p:sp>
      <p:sp>
        <p:nvSpPr>
          <p:cNvPr id="159" name="Создать интуитивно понятное приложение, которое обеспечит пользователям удобный и централизованный способ создания, редактирования и удаления заметок, повышая их организацию, производительность и доступность к важной информации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 defTabSz="457200">
              <a:spcBef>
                <a:spcPts val="0"/>
              </a:spcBef>
              <a:buClrTx/>
              <a:buSzTx/>
              <a:buNone/>
              <a:defRPr sz="6000"/>
            </a:lvl1pPr>
          </a:lstStyle>
          <a:p>
            <a:pPr/>
            <a:r>
              <a:t>Создать интуитивно понятное приложение, которое обеспечит пользователям удобный и централизованный способ создания, редактирования и удаления заметок, повышая их организацию, производительность и доступность к важной информации.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100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ПЛЮСЫ НАШЕГО ПРИЛОЖЕ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92" sz="6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ПЛЮСЫ НАШЕГО ПРИЛОЖЕНИЯ</a:t>
            </a:r>
          </a:p>
        </p:txBody>
      </p:sp>
      <p:sp>
        <p:nvSpPr>
          <p:cNvPr id="162" name="Приложение предоставляет удобный способ создания и управления заметками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98500" indent="-698500" defTabSz="457200">
              <a:spcBef>
                <a:spcPts val="0"/>
              </a:spcBef>
              <a:defRPr sz="6000"/>
            </a:pPr>
            <a:r>
              <a:t>Приложение предоставляет удобный способ создания и управления заметками.</a:t>
            </a:r>
          </a:p>
          <a:p>
            <a:pPr marL="698500" indent="-698500" defTabSz="457200">
              <a:spcBef>
                <a:spcPts val="3000"/>
              </a:spcBef>
              <a:defRPr sz="6000"/>
            </a:pPr>
            <a:r>
              <a:t>Интерфейс программы интуитивно понятен и прост в использовании.</a:t>
            </a:r>
          </a:p>
          <a:p>
            <a:pPr marL="698500" indent="-698500" defTabSz="457200">
              <a:spcBef>
                <a:spcPts val="0"/>
              </a:spcBef>
              <a:defRPr sz="6000"/>
            </a:pPr>
            <a:r>
              <a:t>Возможность просматривать, создавать, редактировать и удалять заметки (выполнен CRUD)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100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Технолог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Технологии</a:t>
            </a:r>
          </a:p>
        </p:txBody>
      </p:sp>
      <p:sp>
        <p:nvSpPr>
          <p:cNvPr id="165" name="Python"/>
          <p:cNvSpPr txBox="1"/>
          <p:nvPr/>
        </p:nvSpPr>
        <p:spPr>
          <a:xfrm>
            <a:off x="3013698" y="5081684"/>
            <a:ext cx="3332837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spc="-252" sz="8400">
                <a:solidFill>
                  <a:schemeClr val="accent4"/>
                </a:soli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Python</a:t>
            </a:r>
          </a:p>
        </p:txBody>
      </p:sp>
      <p:sp>
        <p:nvSpPr>
          <p:cNvPr id="166" name="PyQt6"/>
          <p:cNvSpPr txBox="1"/>
          <p:nvPr/>
        </p:nvSpPr>
        <p:spPr>
          <a:xfrm>
            <a:off x="10677067" y="5081684"/>
            <a:ext cx="3029866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spc="-252" sz="8400">
                <a:solidFill>
                  <a:schemeClr val="accent3"/>
                </a:soli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PyQt6</a:t>
            </a:r>
          </a:p>
        </p:txBody>
      </p:sp>
      <p:sp>
        <p:nvSpPr>
          <p:cNvPr id="167" name="SQLite"/>
          <p:cNvSpPr txBox="1"/>
          <p:nvPr/>
        </p:nvSpPr>
        <p:spPr>
          <a:xfrm>
            <a:off x="18037466" y="5081684"/>
            <a:ext cx="3249626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spc="-252" sz="8400">
                <a:solidFill>
                  <a:schemeClr val="accent1">
                    <a:lumOff val="13575"/>
                  </a:schemeClr>
                </a:soli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SQLite</a:t>
            </a:r>
          </a:p>
        </p:txBody>
      </p:sp>
      <p:sp>
        <p:nvSpPr>
          <p:cNvPr id="168" name="Читабельный, простой,…"/>
          <p:cNvSpPr txBox="1"/>
          <p:nvPr/>
        </p:nvSpPr>
        <p:spPr>
          <a:xfrm>
            <a:off x="2169157" y="7009955"/>
            <a:ext cx="5021919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defRPr spc="-132" sz="4400"/>
            </a:pPr>
            <a:r>
              <a:t>Читабельный, простой,</a:t>
            </a:r>
          </a:p>
          <a:p>
            <a:pPr>
              <a:lnSpc>
                <a:spcPct val="80000"/>
              </a:lnSpc>
              <a:defRPr spc="-132" sz="4400"/>
            </a:pPr>
            <a:r>
              <a:t>Универсальный</a:t>
            </a:r>
          </a:p>
        </p:txBody>
      </p:sp>
      <p:sp>
        <p:nvSpPr>
          <p:cNvPr id="169" name="Кросс-платформенный, широкий набор инструментов для GUI"/>
          <p:cNvSpPr txBox="1"/>
          <p:nvPr/>
        </p:nvSpPr>
        <p:spPr>
          <a:xfrm>
            <a:off x="8984623" y="7009955"/>
            <a:ext cx="6414754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pc="-132" sz="4400"/>
            </a:lvl1pPr>
          </a:lstStyle>
          <a:p>
            <a:pPr/>
            <a:r>
              <a:t>Кросс-платформенный, широкий набор инструментов для GUI</a:t>
            </a:r>
          </a:p>
        </p:txBody>
      </p:sp>
      <p:sp>
        <p:nvSpPr>
          <p:cNvPr id="170" name="Легкая,…"/>
          <p:cNvSpPr txBox="1"/>
          <p:nvPr/>
        </p:nvSpPr>
        <p:spPr>
          <a:xfrm>
            <a:off x="16454901" y="7009955"/>
            <a:ext cx="6414754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defRPr spc="-132" sz="4400"/>
            </a:pPr>
            <a:r>
              <a:t>Легкая, </a:t>
            </a:r>
          </a:p>
          <a:p>
            <a:pPr>
              <a:lnSpc>
                <a:spcPct val="80000"/>
              </a:lnSpc>
              <a:defRPr spc="-132" sz="4400"/>
            </a:pPr>
            <a:r>
              <a:t>Локальная, </a:t>
            </a:r>
          </a:p>
          <a:p>
            <a:pPr>
              <a:lnSpc>
                <a:spcPct val="80000"/>
              </a:lnSpc>
              <a:defRPr spc="-132" sz="4400"/>
            </a:pPr>
            <a:r>
              <a:t>безопасная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100">
        <p:dissolv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Интерфей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Интерфейс</a:t>
            </a:r>
          </a:p>
        </p:txBody>
      </p:sp>
      <p:pic>
        <p:nvPicPr>
          <p:cNvPr id="173" name="Снимок экрана 2023-06-18 в 17.30.57.png" descr="Снимок экрана 2023-06-18 в 17.30.57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150797" y="2718920"/>
            <a:ext cx="12082542" cy="9075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100">
        <p:dissolv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Чтение замето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Чтение заметок</a:t>
            </a:r>
          </a:p>
        </p:txBody>
      </p:sp>
      <p:pic>
        <p:nvPicPr>
          <p:cNvPr id="176" name="Снимок экрана 2023-06-18 в 17.45.19.png" descr="Снимок экрана 2023-06-18 в 17.45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5545" y="3163386"/>
            <a:ext cx="20232910" cy="86052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100">
        <p:dissolv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Создание, редактирование и удаление замето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1205">
              <a:defRPr spc="-229" sz="7644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Создание, редактирование и удаление заметок</a:t>
            </a:r>
          </a:p>
        </p:txBody>
      </p:sp>
      <p:pic>
        <p:nvPicPr>
          <p:cNvPr id="179" name="Снимок экрана 2023-06-18 в 17.45.59.png" descr="Снимок экрана 2023-06-18 в 17.45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0342" y="2818770"/>
            <a:ext cx="17563316" cy="10114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100">
        <p:dissolve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Выво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Вывод</a:t>
            </a:r>
          </a:p>
        </p:txBody>
      </p:sp>
      <p:sp>
        <p:nvSpPr>
          <p:cNvPr id="182" name="Научился создавать кросс-платформенные приложения для десктопа используя Python и PyQt6. Также получил опыт разворачивания локальной базы данных SQLite и построения запросов к ней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</a:lvl1pPr>
          </a:lstStyle>
          <a:p>
            <a:pPr/>
            <a:r>
              <a:t>Научился создавать кросс-платформенные приложения для десктопа используя Python и PyQt6. Также получил опыт разворачивания локальной базы данных SQLite и построения запросов к ней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100">
        <p:dissolv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