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8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51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3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2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84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9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0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4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1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9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5914" y="533401"/>
            <a:ext cx="8164285" cy="3199266"/>
          </a:xfrm>
        </p:spPr>
        <p:txBody>
          <a:bodyPr>
            <a:normAutofit fontScale="90000"/>
          </a:bodyPr>
          <a:lstStyle/>
          <a:p>
            <a:pPr algn="l"/>
            <a:r>
              <a:rPr lang="ru-RU" sz="4400" dirty="0" smtClean="0">
                <a:solidFill>
                  <a:schemeClr val="bg1"/>
                </a:solidFill>
              </a:rPr>
              <a:t>Над проектом работали</a:t>
            </a:r>
            <a:r>
              <a:rPr lang="en-US" sz="4400" dirty="0" smtClean="0">
                <a:solidFill>
                  <a:schemeClr val="bg1"/>
                </a:solidFill>
              </a:rPr>
              <a:t>:</a:t>
            </a:r>
            <a:r>
              <a:rPr lang="ru-RU" sz="4400" dirty="0">
                <a:solidFill>
                  <a:schemeClr val="bg1"/>
                </a:solidFill>
              </a:rPr>
              <a:t/>
            </a:r>
            <a:br>
              <a:rPr lang="ru-RU" sz="4400" dirty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Кодеры</a:t>
            </a:r>
            <a:r>
              <a:rPr lang="en-US" sz="4400" dirty="0" smtClean="0">
                <a:solidFill>
                  <a:schemeClr val="bg1"/>
                </a:solidFill>
              </a:rPr>
              <a:t>: </a:t>
            </a:r>
            <a:r>
              <a:rPr lang="ru-RU" sz="4400" dirty="0" err="1" smtClean="0">
                <a:solidFill>
                  <a:schemeClr val="bg1"/>
                </a:solidFill>
              </a:rPr>
              <a:t>Жижло</a:t>
            </a:r>
            <a:r>
              <a:rPr lang="ru-RU" sz="4400" dirty="0" smtClean="0">
                <a:solidFill>
                  <a:schemeClr val="bg1"/>
                </a:solidFill>
              </a:rPr>
              <a:t> Егор</a:t>
            </a:r>
            <a:r>
              <a:rPr lang="en-US" sz="4400" dirty="0" smtClean="0">
                <a:solidFill>
                  <a:schemeClr val="bg1"/>
                </a:solidFill>
              </a:rPr>
              <a:t>,</a:t>
            </a:r>
            <a:r>
              <a:rPr lang="ru-RU" sz="4400" dirty="0" smtClean="0">
                <a:solidFill>
                  <a:schemeClr val="bg1"/>
                </a:solidFill>
              </a:rPr>
              <a:t/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Артём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 smtClean="0">
                <a:solidFill>
                  <a:schemeClr val="bg1"/>
                </a:solidFill>
              </a:rPr>
              <a:t>Степанов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err="1" smtClean="0">
                <a:solidFill>
                  <a:schemeClr val="bg1"/>
                </a:solidFill>
              </a:rPr>
              <a:t>Граф.Дизайнер</a:t>
            </a:r>
            <a:r>
              <a:rPr lang="en-US" sz="4400" dirty="0" smtClean="0">
                <a:solidFill>
                  <a:schemeClr val="bg1"/>
                </a:solidFill>
              </a:rPr>
              <a:t>:</a:t>
            </a:r>
            <a:r>
              <a:rPr lang="ru-RU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>
                <a:solidFill>
                  <a:schemeClr val="bg1"/>
                </a:solidFill>
              </a:rPr>
              <a:t>Александр </a:t>
            </a:r>
            <a:r>
              <a:rPr lang="ru-RU" sz="4400" dirty="0" err="1" smtClean="0">
                <a:solidFill>
                  <a:schemeClr val="bg1"/>
                </a:solidFill>
              </a:rPr>
              <a:t>Маньшин</a:t>
            </a:r>
            <a:r>
              <a:rPr lang="en-US" sz="4400" dirty="0" smtClean="0">
                <a:solidFill>
                  <a:schemeClr val="bg1"/>
                </a:solidFill>
              </a:rPr>
              <a:t/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Имя проекта</a:t>
            </a:r>
            <a:r>
              <a:rPr lang="en-US" sz="4400" dirty="0" smtClean="0">
                <a:solidFill>
                  <a:schemeClr val="bg1"/>
                </a:solidFill>
              </a:rPr>
              <a:t>:</a:t>
            </a:r>
            <a:r>
              <a:rPr lang="ru-RU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</a:rPr>
              <a:t>Лягуха</a:t>
            </a:r>
            <a:r>
              <a:rPr lang="ru-RU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</a:rPr>
              <a:t>Прыгуха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071610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14" y="154774"/>
            <a:ext cx="2461519" cy="23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46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1023257"/>
            <a:ext cx="11669485" cy="5521585"/>
          </a:xfrm>
        </p:spPr>
      </p:pic>
      <p:sp>
        <p:nvSpPr>
          <p:cNvPr id="4" name="AutoShape 2" descr="https://sun9-16.userapi.com/impf/OZPah98X2MuDe8G0WJMOrwW4kazgNIFS3_p7FQ/Rzwpe3IK5NI.jpg?size=999x781&amp;quality=96&amp;proxy=1&amp;sign=590f33ff2f3e0bcba40e1cd8884a45c4&amp;type=album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163286"/>
            <a:ext cx="10515600" cy="12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После запуска игры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ru-RU" sz="3200" dirty="0" smtClean="0">
                <a:solidFill>
                  <a:schemeClr val="bg1"/>
                </a:solidFill>
              </a:rPr>
              <a:t> на экране появляется картинка и кнопка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ru-RU" sz="3200" dirty="0" smtClean="0">
                <a:solidFill>
                  <a:schemeClr val="bg1"/>
                </a:solidFill>
              </a:rPr>
              <a:t> для запуска игры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56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252" y="136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После нажатия на кнопку </a:t>
            </a:r>
            <a:r>
              <a:rPr lang="en-US" sz="3200" dirty="0" smtClean="0">
                <a:solidFill>
                  <a:schemeClr val="bg1"/>
                </a:solidFill>
              </a:rPr>
              <a:t>“</a:t>
            </a:r>
            <a:r>
              <a:rPr lang="ru-RU" sz="3200" dirty="0" smtClean="0">
                <a:solidFill>
                  <a:schemeClr val="bg1"/>
                </a:solidFill>
              </a:rPr>
              <a:t>Перейти в игру</a:t>
            </a:r>
            <a:r>
              <a:rPr lang="en-US" sz="3200" dirty="0" smtClean="0">
                <a:solidFill>
                  <a:schemeClr val="bg1"/>
                </a:solidFill>
              </a:rPr>
              <a:t>”,</a:t>
            </a:r>
            <a:r>
              <a:rPr lang="ru-RU" sz="3200" dirty="0" smtClean="0">
                <a:solidFill>
                  <a:schemeClr val="bg1"/>
                </a:solidFill>
              </a:rPr>
              <a:t> вас встречает главный персонаж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ru-RU" sz="3200" dirty="0" smtClean="0">
                <a:solidFill>
                  <a:schemeClr val="bg1"/>
                </a:solidFill>
              </a:rPr>
              <a:t> лягушка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ru-RU" sz="3200" dirty="0" smtClean="0">
                <a:solidFill>
                  <a:schemeClr val="bg1"/>
                </a:solidFill>
              </a:rPr>
              <a:t> система счета( 1 перепрыгнутый кактус +1 в счёт)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ru-RU" sz="3200" dirty="0" smtClean="0">
                <a:solidFill>
                  <a:schemeClr val="bg1"/>
                </a:solidFill>
              </a:rPr>
              <a:t> система жизней(при </a:t>
            </a:r>
            <a:r>
              <a:rPr lang="ru-RU" sz="3200" dirty="0" smtClean="0">
                <a:solidFill>
                  <a:schemeClr val="bg1"/>
                </a:solidFill>
              </a:rPr>
              <a:t>столкновении с кактусом </a:t>
            </a:r>
            <a:r>
              <a:rPr lang="ru-RU" sz="3200" dirty="0">
                <a:solidFill>
                  <a:schemeClr val="bg1"/>
                </a:solidFill>
              </a:rPr>
              <a:t>– 1 сердце </a:t>
            </a:r>
            <a:r>
              <a:rPr lang="ru-RU" sz="3200" dirty="0" smtClean="0">
                <a:solidFill>
                  <a:schemeClr val="bg1"/>
                </a:solidFill>
              </a:rPr>
              <a:t>и </a:t>
            </a:r>
            <a:r>
              <a:rPr lang="ru-RU" sz="3200" dirty="0" smtClean="0">
                <a:solidFill>
                  <a:schemeClr val="bg1"/>
                </a:solidFill>
              </a:rPr>
              <a:t>подборе </a:t>
            </a:r>
            <a:r>
              <a:rPr lang="ru-RU" sz="3200" dirty="0" smtClean="0">
                <a:solidFill>
                  <a:schemeClr val="bg1"/>
                </a:solidFill>
              </a:rPr>
              <a:t>сердца +1 </a:t>
            </a:r>
            <a:r>
              <a:rPr lang="ru-RU" sz="3200" dirty="0" smtClean="0">
                <a:solidFill>
                  <a:schemeClr val="bg1"/>
                </a:solidFill>
              </a:rPr>
              <a:t>сердце)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2" y="1598613"/>
            <a:ext cx="11793495" cy="5096103"/>
          </a:xfrm>
        </p:spPr>
      </p:pic>
    </p:spTree>
    <p:extLst>
      <p:ext uri="{BB962C8B-B14F-4D97-AF65-F5344CB8AC3E}">
        <p14:creationId xmlns:p14="http://schemas.microsoft.com/office/powerpoint/2010/main" val="88916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5867400" cy="3526971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В нашем проекте мы реализовали системы</a:t>
            </a:r>
            <a:r>
              <a:rPr lang="en-US" sz="4000" dirty="0" smtClean="0">
                <a:solidFill>
                  <a:schemeClr val="bg1"/>
                </a:solidFill>
              </a:rPr>
              <a:t>: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ru-RU" sz="4000" dirty="0" smtClean="0">
                <a:solidFill>
                  <a:schemeClr val="bg1"/>
                </a:solidFill>
              </a:rPr>
              <a:t>прыжка</a:t>
            </a:r>
            <a:r>
              <a:rPr lang="en-US" sz="4000" dirty="0" smtClean="0">
                <a:solidFill>
                  <a:schemeClr val="bg1"/>
                </a:solidFill>
              </a:rPr>
              <a:t>,</a:t>
            </a:r>
            <a:r>
              <a:rPr lang="ru-RU" sz="4000" dirty="0" smtClean="0">
                <a:solidFill>
                  <a:schemeClr val="bg1"/>
                </a:solidFill>
              </a:rPr>
              <a:t>столкновения</a:t>
            </a:r>
            <a:r>
              <a:rPr lang="en-US" sz="4000" dirty="0" smtClean="0">
                <a:solidFill>
                  <a:schemeClr val="bg1"/>
                </a:solidFill>
              </a:rPr>
              <a:t>,</a:t>
            </a:r>
            <a:r>
              <a:rPr lang="ru-RU" sz="4000" dirty="0" smtClean="0">
                <a:solidFill>
                  <a:schemeClr val="bg1"/>
                </a:solidFill>
              </a:rPr>
              <a:t> смерти</a:t>
            </a:r>
            <a:r>
              <a:rPr lang="en-US" sz="4000" dirty="0" smtClean="0">
                <a:solidFill>
                  <a:schemeClr val="bg1"/>
                </a:solidFill>
              </a:rPr>
              <a:t>,</a:t>
            </a:r>
            <a:r>
              <a:rPr lang="ru-RU" sz="4000" dirty="0" smtClean="0">
                <a:solidFill>
                  <a:schemeClr val="bg1"/>
                </a:solidFill>
              </a:rPr>
              <a:t> траты и накопление </a:t>
            </a:r>
            <a:r>
              <a:rPr lang="ru-RU" sz="4000" dirty="0" smtClean="0">
                <a:solidFill>
                  <a:schemeClr val="bg1"/>
                </a:solidFill>
              </a:rPr>
              <a:t>сердец</a:t>
            </a:r>
            <a:r>
              <a:rPr lang="en-US" sz="4000" dirty="0" smtClean="0">
                <a:solidFill>
                  <a:schemeClr val="bg1"/>
                </a:solidFill>
              </a:rPr>
              <a:t>,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000" dirty="0" smtClean="0">
                <a:solidFill>
                  <a:schemeClr val="bg1"/>
                </a:solidFill>
              </a:rPr>
              <a:t>и счёт перепрыгнутых кактусов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7" y="3526971"/>
            <a:ext cx="5627914" cy="333102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1"/>
            <a:ext cx="5867400" cy="33310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7" y="0"/>
            <a:ext cx="5627914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0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4920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Над проектом работали: Кодеры: Жижло Егор, Артём Степанов Граф.Дизайнер: Александр Маньшин Имя проекта: Лягуха Прыгуха</vt:lpstr>
      <vt:lpstr>После запуска игры, на экране появляется картинка и кнопка, для запуска игры</vt:lpstr>
      <vt:lpstr>После нажатия на кнопку “Перейти в игру”, вас встречает главный персонаж, лягушка, система счета( 1 перепрыгнутый кактус +1 в счёт), система жизней(при столкновении с кактусом – 1 сердце и подборе сердца +1 сердце)</vt:lpstr>
      <vt:lpstr>В нашем проекте мы реализовали системы: прыжка,столкновения, смерти, траты и накопление сердец, и счёт перепрыгнутых кактусов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Над проектом работали: Кодеры: Жижло Егор, Артём Степанов Граф.Дизайнер: Александр Маньшин</dc:title>
  <dc:creator>Студент</dc:creator>
  <cp:lastModifiedBy>Студент</cp:lastModifiedBy>
  <cp:revision>5</cp:revision>
  <dcterms:created xsi:type="dcterms:W3CDTF">2021-01-25T13:40:08Z</dcterms:created>
  <dcterms:modified xsi:type="dcterms:W3CDTF">2021-01-25T14:14:59Z</dcterms:modified>
</cp:coreProperties>
</file>