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65" r:id="rId5"/>
    <p:sldId id="261" r:id="rId6"/>
    <p:sldId id="262" r:id="rId7"/>
    <p:sldId id="263" r:id="rId8"/>
    <p:sldId id="259" r:id="rId9"/>
    <p:sldId id="266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23.04.22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23.04.22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23.04.22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23.04.22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23.04.22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23.04.22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23.04.22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23.04.22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23.04.22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23.04.22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FCC9-EA92-4D25-A315-0CB28DD266A5}" type="datetimeFigureOut">
              <a:rPr lang="ru-RU" smtClean="0"/>
              <a:t>23.04.22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56FCC9-EA92-4D25-A315-0CB28DD266A5}" type="datetimeFigureOut">
              <a:rPr lang="ru-RU" smtClean="0"/>
              <a:t>23.04.22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8BBBEB-3D60-4078-8446-01050F150A8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0" y="404664"/>
            <a:ext cx="8229600" cy="2795736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Чат-бот для социальной сети </a:t>
            </a:r>
            <a:r>
              <a:rPr lang="ru-RU" dirty="0" err="1">
                <a:effectLst/>
              </a:rPr>
              <a:t>ВКонтакте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«</a:t>
            </a:r>
            <a:r>
              <a:rPr lang="ru-RU" dirty="0">
                <a:effectLst/>
              </a:rPr>
              <a:t>Инфо-Бот»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28184" y="4653136"/>
            <a:ext cx="2800400" cy="175260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Выполнили: Антипин Егор Деменев Максим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6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27687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12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>
                <a:effectLst/>
              </a:rPr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8486" y="1052736"/>
            <a:ext cx="82296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ru-RU" dirty="0" smtClean="0"/>
              <a:t>Википедия: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8760"/>
            <a:ext cx="3535774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50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317360" cy="53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2899"/>
            <a:ext cx="4535218" cy="315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942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err="1" smtClean="0"/>
              <a:t>Геокодер</a:t>
            </a:r>
            <a:r>
              <a:rPr lang="ru-RU" dirty="0" smtClean="0"/>
              <a:t>:</a:t>
            </a:r>
          </a:p>
          <a:p>
            <a:pPr marL="13716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44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942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Курс валют:</a:t>
            </a:r>
          </a:p>
          <a:p>
            <a:pPr marL="137160" indent="0">
              <a:buNone/>
            </a:pP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475252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3645024"/>
            <a:ext cx="4843118" cy="2518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36927"/>
            <a:ext cx="4248472" cy="332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71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4624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Текущая погода в любом городе: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498157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57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4624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Новости: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04863"/>
            <a:ext cx="504825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50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4624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Местонахождение организаций в любом городе: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4262394" cy="561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72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944"/>
          </a:xfrm>
        </p:spPr>
        <p:txBody>
          <a:bodyPr>
            <a:normAutofit/>
          </a:bodyPr>
          <a:lstStyle/>
          <a:p>
            <a:pPr marL="651510" indent="-514350">
              <a:buFont typeface="+mj-lt"/>
              <a:buAutoNum type="arabicPeriod"/>
            </a:pPr>
            <a:r>
              <a:rPr lang="en-US" sz="3200" dirty="0" smtClean="0"/>
              <a:t>ORM</a:t>
            </a:r>
            <a:r>
              <a:rPr lang="ru-RU" sz="3200" dirty="0"/>
              <a:t>-модели</a:t>
            </a:r>
            <a:r>
              <a:rPr lang="en-US" sz="3200" dirty="0"/>
              <a:t>;</a:t>
            </a:r>
          </a:p>
          <a:p>
            <a:pPr marL="651510" indent="-514350">
              <a:buFont typeface="+mj-lt"/>
              <a:buAutoNum type="arabicPeriod"/>
            </a:pPr>
            <a:r>
              <a:rPr lang="ru-RU" sz="3200" dirty="0"/>
              <a:t>загрузка </a:t>
            </a:r>
            <a:r>
              <a:rPr lang="ru-RU" sz="3200" dirty="0"/>
              <a:t>и </a:t>
            </a:r>
            <a:r>
              <a:rPr lang="ru-RU" sz="3200" dirty="0" smtClean="0"/>
              <a:t>использование изображений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651510" indent="-514350">
              <a:buFont typeface="+mj-lt"/>
              <a:buAutoNum type="arabicPeriod"/>
            </a:pPr>
            <a:r>
              <a:rPr lang="ru-RU" sz="3200" dirty="0" err="1" smtClean="0"/>
              <a:t>Yandex.Maps</a:t>
            </a:r>
            <a:r>
              <a:rPr lang="ru-RU" sz="3200" dirty="0" smtClean="0"/>
              <a:t> </a:t>
            </a:r>
            <a:r>
              <a:rPr lang="ru-RU" sz="3200" dirty="0" err="1"/>
              <a:t>Static</a:t>
            </a:r>
            <a:r>
              <a:rPr lang="ru-RU" sz="3200" dirty="0"/>
              <a:t> </a:t>
            </a:r>
            <a:r>
              <a:rPr lang="ru-RU" sz="3200" dirty="0" smtClean="0"/>
              <a:t>API;</a:t>
            </a:r>
            <a:endParaRPr lang="en-US" sz="3200" dirty="0"/>
          </a:p>
          <a:p>
            <a:pPr marL="651510" indent="-514350">
              <a:buFont typeface="+mj-lt"/>
              <a:buAutoNum type="arabicPeriod"/>
            </a:pPr>
            <a:r>
              <a:rPr lang="ru-RU" sz="3200" dirty="0"/>
              <a:t>БД</a:t>
            </a:r>
            <a:r>
              <a:rPr lang="en-US" sz="3200" dirty="0"/>
              <a:t>(SQLite)</a:t>
            </a:r>
            <a:r>
              <a:rPr lang="ru-RU" sz="3200" dirty="0"/>
              <a:t>;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3200" dirty="0" err="1"/>
              <a:t>pythonanywhere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8129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sys;</a:t>
            </a:r>
            <a:endParaRPr lang="ru-RU" dirty="0" smtClean="0"/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vk_api</a:t>
            </a:r>
            <a:r>
              <a:rPr lang="en-US" dirty="0"/>
              <a:t>;</a:t>
            </a:r>
            <a:endParaRPr lang="ru-RU" dirty="0" smtClean="0"/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/>
              <a:t>;</a:t>
            </a:r>
            <a:endParaRPr lang="ru-RU" dirty="0" smtClean="0"/>
          </a:p>
          <a:p>
            <a:pPr marL="137160" indent="0">
              <a:buNone/>
            </a:pPr>
            <a:r>
              <a:rPr lang="en-US" dirty="0" smtClean="0"/>
              <a:t> random</a:t>
            </a:r>
            <a:r>
              <a:rPr lang="en-US" dirty="0"/>
              <a:t>;</a:t>
            </a:r>
            <a:endParaRPr lang="ru-RU" dirty="0" smtClean="0"/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wikipedia</a:t>
            </a:r>
            <a:r>
              <a:rPr lang="en-US" dirty="0"/>
              <a:t>;</a:t>
            </a:r>
            <a:endParaRPr lang="ru-RU" dirty="0" smtClean="0"/>
          </a:p>
          <a:p>
            <a:pPr marL="137160" indent="0">
              <a:buNone/>
            </a:pPr>
            <a:r>
              <a:rPr lang="en-US" dirty="0" smtClean="0"/>
              <a:t> requests</a:t>
            </a:r>
            <a:r>
              <a:rPr lang="en-US" dirty="0"/>
              <a:t>;</a:t>
            </a:r>
            <a:endParaRPr lang="ru-RU" dirty="0" smtClean="0"/>
          </a:p>
          <a:p>
            <a:pPr marL="137160" indent="0">
              <a:buNone/>
            </a:pPr>
            <a:r>
              <a:rPr lang="en-US" dirty="0" smtClean="0"/>
              <a:t> bs4</a:t>
            </a:r>
            <a:r>
              <a:rPr lang="en-US" dirty="0"/>
              <a:t>;</a:t>
            </a:r>
            <a:endParaRPr lang="ru-RU" dirty="0" smtClean="0"/>
          </a:p>
          <a:p>
            <a:pPr marL="137160" indent="0">
              <a:buNone/>
            </a:pPr>
            <a:r>
              <a:rPr lang="en-US" dirty="0" smtClean="0"/>
              <a:t> pymorphy2</a:t>
            </a:r>
            <a:r>
              <a:rPr lang="en-US" dirty="0"/>
              <a:t>;</a:t>
            </a:r>
            <a:endParaRPr lang="ru-RU" dirty="0" smtClean="0"/>
          </a:p>
          <a:p>
            <a:pPr marL="137160" indent="0">
              <a:buNone/>
            </a:pPr>
            <a:r>
              <a:rPr lang="en-US" dirty="0" smtClean="0"/>
              <a:t> </a:t>
            </a:r>
            <a:r>
              <a:rPr lang="en-US" dirty="0" err="1"/>
              <a:t>sqlalchemy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10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Другая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0000"/>
      </a:hlink>
      <a:folHlink>
        <a:srgbClr val="5EAEFF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555</TotalTime>
  <Words>82</Words>
  <Application>Microsoft Office PowerPoint</Application>
  <PresentationFormat>Экран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Чат-бот для социальной сети ВКонтакте  «Инфо-Бот» </vt:lpstr>
      <vt:lpstr>Функционал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Технологии</vt:lpstr>
      <vt:lpstr>Библиотеки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для социальной сети ВКонтакте  «Инфо-Бот»</dc:title>
  <dc:creator>Егор Антипин</dc:creator>
  <cp:lastModifiedBy>Егор Антипин</cp:lastModifiedBy>
  <cp:revision>17</cp:revision>
  <dcterms:created xsi:type="dcterms:W3CDTF">2022-04-17T09:09:33Z</dcterms:created>
  <dcterms:modified xsi:type="dcterms:W3CDTF">2022-04-23T18:13:50Z</dcterms:modified>
</cp:coreProperties>
</file>