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56FCC9-EA92-4D25-A315-0CB28DD266A5}" type="datetimeFigureOut">
              <a:rPr lang="ru-RU" smtClean="0"/>
              <a:t>18.04.22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404664"/>
            <a:ext cx="8229600" cy="2795736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Чат-бот для социальной сети </a:t>
            </a:r>
            <a:r>
              <a:rPr lang="ru-RU" dirty="0" err="1">
                <a:effectLst/>
              </a:rPr>
              <a:t>ВКонтакте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«</a:t>
            </a:r>
            <a:r>
              <a:rPr lang="ru-RU" dirty="0">
                <a:effectLst/>
              </a:rPr>
              <a:t>Инфо-Бот»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8184" y="4653136"/>
            <a:ext cx="2800400" cy="17526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Выполнили: Антипин Егор Деменев Максим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6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>
                <a:effectLst/>
              </a:rPr>
              <a:t>Описание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Инфо-бот поможет узнать интересующую вас информацию, найти географический объект на карте, узнать курс валют, погоду в вашем городе, свежие новости, найти организации (аптеки, автосалоны) в любом городе.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26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>
                <a:effectLst/>
              </a:rPr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8486" y="1052736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dirty="0" smtClean="0"/>
              <a:t>Википедия: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3535774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0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317360" cy="53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2899"/>
            <a:ext cx="4535218" cy="315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942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err="1" smtClean="0"/>
              <a:t>Геокодер</a:t>
            </a:r>
            <a:r>
              <a:rPr lang="ru-RU" dirty="0" smtClean="0"/>
              <a:t>:</a:t>
            </a:r>
          </a:p>
          <a:p>
            <a:pPr marL="13716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44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Текущая погода в любом городе: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49815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Новости: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4863"/>
            <a:ext cx="50482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50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Местонахождение организаций в любом городе: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4262394" cy="561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2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Технологии:</a:t>
            </a:r>
          </a:p>
          <a:p>
            <a:pPr marL="137160" indent="0">
              <a:buNone/>
            </a:pPr>
            <a:r>
              <a:rPr lang="ru-RU" dirty="0" smtClean="0"/>
              <a:t>Работа </a:t>
            </a:r>
            <a:r>
              <a:rPr lang="ru-RU" dirty="0"/>
              <a:t>с </a:t>
            </a:r>
            <a:r>
              <a:rPr lang="en-US" dirty="0"/>
              <a:t>ORM</a:t>
            </a:r>
            <a:r>
              <a:rPr lang="ru-RU" dirty="0"/>
              <a:t>-моделями, с контекстом пользователя, загрузка и использование изображений, использование стороннего </a:t>
            </a:r>
            <a:r>
              <a:rPr lang="en-US" dirty="0"/>
              <a:t>API</a:t>
            </a:r>
            <a:r>
              <a:rPr lang="ru-RU" dirty="0"/>
              <a:t>, хранение данных в БД, хостинг</a:t>
            </a:r>
            <a:r>
              <a:rPr lang="ru-RU" dirty="0" smtClean="0"/>
              <a:t>.</a:t>
            </a:r>
          </a:p>
          <a:p>
            <a:pPr marL="137160" indent="0">
              <a:buNone/>
            </a:pPr>
            <a:r>
              <a:rPr lang="ru-RU" smtClean="0"/>
              <a:t>Библиотеки:</a:t>
            </a:r>
            <a:endParaRPr lang="ru-RU" dirty="0"/>
          </a:p>
          <a:p>
            <a:pPr marL="137160" indent="0">
              <a:buNone/>
            </a:pPr>
            <a:r>
              <a:rPr lang="en-US" dirty="0" smtClean="0"/>
              <a:t>sys</a:t>
            </a:r>
            <a:r>
              <a:rPr lang="en-US" dirty="0"/>
              <a:t>, </a:t>
            </a:r>
            <a:r>
              <a:rPr lang="en-US" dirty="0" err="1"/>
              <a:t>vk_api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, random, </a:t>
            </a:r>
            <a:r>
              <a:rPr lang="en-US" dirty="0" err="1"/>
              <a:t>wikipedia</a:t>
            </a:r>
            <a:r>
              <a:rPr lang="en-US" dirty="0"/>
              <a:t>, requests, bs4, pymorphy2, </a:t>
            </a:r>
            <a:r>
              <a:rPr lang="en-US" dirty="0" err="1"/>
              <a:t>sqlalchemy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29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120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Другая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0000"/>
      </a:hlink>
      <a:folHlink>
        <a:srgbClr val="5EAEFF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484</TotalTime>
  <Words>120</Words>
  <Application>Microsoft Office PowerPoint</Application>
  <PresentationFormat>Экран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Чат-бот для социальной сети ВКонтакте  «Инфо-Бот» </vt:lpstr>
      <vt:lpstr>Описание</vt:lpstr>
      <vt:lpstr>Функционал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Библиотеки и технологии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для социальной сети ВКонтакте  «Инфо-Бот»</dc:title>
  <dc:creator>Егор Антипин</dc:creator>
  <cp:lastModifiedBy>Егор Антипин</cp:lastModifiedBy>
  <cp:revision>10</cp:revision>
  <dcterms:created xsi:type="dcterms:W3CDTF">2022-04-17T09:09:33Z</dcterms:created>
  <dcterms:modified xsi:type="dcterms:W3CDTF">2022-04-18T14:08:35Z</dcterms:modified>
</cp:coreProperties>
</file>