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3" r:id="rId9"/>
    <p:sldId id="259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21.04.22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21.04.22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21.04.22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21.04.22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21.04.22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21.04.22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21.04.22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21.04.22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21.04.22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21.04.22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21.04.22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656FCC9-EA92-4D25-A315-0CB28DD266A5}" type="datetimeFigureOut">
              <a:rPr lang="ru-RU" smtClean="0"/>
              <a:t>21.04.22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2030" y="404664"/>
            <a:ext cx="8229600" cy="2795736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Чат-бот для социальной сети </a:t>
            </a:r>
            <a:r>
              <a:rPr lang="ru-RU" dirty="0" err="1">
                <a:effectLst/>
              </a:rPr>
              <a:t>ВКонтакте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«</a:t>
            </a:r>
            <a:r>
              <a:rPr lang="ru-RU" dirty="0">
                <a:effectLst/>
              </a:rPr>
              <a:t>Инфо-Бот»</a:t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28184" y="4653136"/>
            <a:ext cx="2800400" cy="175260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Выполнили: Антипин Егор Деменев Максим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668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27687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212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>
                <a:effectLst/>
              </a:rPr>
              <a:t>Описание</a:t>
            </a:r>
            <a:endParaRPr lang="ru-RU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>
                <a:latin typeface="Calibri" pitchFamily="34" charset="0"/>
                <a:cs typeface="Calibri" pitchFamily="34" charset="0"/>
              </a:rPr>
              <a:t>Инфо-бот поможет узнать интересующую вас информацию, найти географический объект на карте, узнать курс валют, погоду в вашем городе, свежие новости, найти организации (аптеки, автосалоны) в любом городе.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26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>
                <a:effectLst/>
              </a:rPr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8486" y="1052736"/>
            <a:ext cx="8229600" cy="47091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ru-RU" dirty="0" smtClean="0"/>
              <a:t>Википедия: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68760"/>
            <a:ext cx="3535774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50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52"/>
            <a:ext cx="4317360" cy="53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2899"/>
            <a:ext cx="4535218" cy="315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942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ru-RU" dirty="0" err="1" smtClean="0"/>
              <a:t>Геокодер</a:t>
            </a:r>
            <a:r>
              <a:rPr lang="ru-RU" dirty="0" smtClean="0"/>
              <a:t>:</a:t>
            </a:r>
          </a:p>
          <a:p>
            <a:pPr marL="13716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144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942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ru-RU" dirty="0" smtClean="0"/>
              <a:t>Курс валют:</a:t>
            </a:r>
            <a:endParaRPr lang="ru-RU" dirty="0" smtClean="0"/>
          </a:p>
          <a:p>
            <a:pPr marL="13716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92696"/>
            <a:ext cx="475252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3645024"/>
            <a:ext cx="4843118" cy="251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36927"/>
            <a:ext cx="4248472" cy="332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71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4624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ru-RU" dirty="0" smtClean="0"/>
              <a:t>Текущая погода в любом городе: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20"/>
            <a:ext cx="498157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57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4624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ru-RU" dirty="0" smtClean="0"/>
              <a:t>Новости: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04863"/>
            <a:ext cx="504825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50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4624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ru-RU" dirty="0" smtClean="0"/>
              <a:t>Местонахождение организаций в любом городе: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4704"/>
            <a:ext cx="4262394" cy="561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72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и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 smtClean="0"/>
              <a:t>Технологии:</a:t>
            </a:r>
          </a:p>
          <a:p>
            <a:pPr marL="137160" indent="0">
              <a:buNone/>
            </a:pPr>
            <a:r>
              <a:rPr lang="ru-RU" dirty="0" smtClean="0"/>
              <a:t>Работа </a:t>
            </a:r>
            <a:r>
              <a:rPr lang="ru-RU" dirty="0"/>
              <a:t>с </a:t>
            </a:r>
            <a:r>
              <a:rPr lang="en-US" dirty="0"/>
              <a:t>ORM</a:t>
            </a:r>
            <a:r>
              <a:rPr lang="ru-RU" dirty="0"/>
              <a:t>-моделями, с контекстом пользователя, загрузка и использование изображений, использование стороннего </a:t>
            </a:r>
            <a:r>
              <a:rPr lang="en-US" dirty="0" smtClean="0"/>
              <a:t>API</a:t>
            </a:r>
            <a:r>
              <a:rPr lang="ru-RU" dirty="0" smtClean="0"/>
              <a:t>(</a:t>
            </a:r>
            <a:r>
              <a:rPr lang="ru-RU" dirty="0" err="1"/>
              <a:t>Yandex.Maps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smtClean="0"/>
              <a:t>API)</a:t>
            </a:r>
            <a:r>
              <a:rPr lang="ru-RU" dirty="0" smtClean="0"/>
              <a:t>, </a:t>
            </a:r>
            <a:r>
              <a:rPr lang="ru-RU" dirty="0"/>
              <a:t>хранение данных в БД, хостинг</a:t>
            </a:r>
            <a:r>
              <a:rPr lang="ru-RU" dirty="0" smtClean="0"/>
              <a:t>.</a:t>
            </a:r>
          </a:p>
          <a:p>
            <a:pPr marL="137160" indent="0">
              <a:buNone/>
            </a:pPr>
            <a:r>
              <a:rPr lang="ru-RU" dirty="0" smtClean="0"/>
              <a:t>Библиотеки:</a:t>
            </a:r>
            <a:endParaRPr lang="ru-RU" dirty="0"/>
          </a:p>
          <a:p>
            <a:pPr marL="137160" indent="0">
              <a:buNone/>
            </a:pPr>
            <a:r>
              <a:rPr lang="en-US" dirty="0" smtClean="0"/>
              <a:t>sys</a:t>
            </a:r>
            <a:r>
              <a:rPr lang="en-US" dirty="0"/>
              <a:t>, </a:t>
            </a:r>
            <a:r>
              <a:rPr lang="en-US" dirty="0" err="1"/>
              <a:t>vk_api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, random, </a:t>
            </a:r>
            <a:r>
              <a:rPr lang="en-US" dirty="0" err="1"/>
              <a:t>wikipedia</a:t>
            </a:r>
            <a:r>
              <a:rPr lang="en-US" dirty="0"/>
              <a:t>, requests, bs4, pymorphy2, </a:t>
            </a:r>
            <a:r>
              <a:rPr lang="en-US" dirty="0" err="1"/>
              <a:t>sqlalchemy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293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Другая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0000"/>
      </a:hlink>
      <a:folHlink>
        <a:srgbClr val="5EAEFF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519</TotalTime>
  <Words>126</Words>
  <Application>Microsoft Office PowerPoint</Application>
  <PresentationFormat>Экран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Апекс</vt:lpstr>
      <vt:lpstr>Чат-бот для социальной сети ВКонтакте  «Инфо-Бот» </vt:lpstr>
      <vt:lpstr>Описание</vt:lpstr>
      <vt:lpstr>Функционал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Библиотеки и технологии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для социальной сети ВКонтакте  «Инфо-Бот»</dc:title>
  <dc:creator>Егор Антипин</dc:creator>
  <cp:lastModifiedBy>Егор Антипин</cp:lastModifiedBy>
  <cp:revision>14</cp:revision>
  <dcterms:created xsi:type="dcterms:W3CDTF">2022-04-17T09:09:33Z</dcterms:created>
  <dcterms:modified xsi:type="dcterms:W3CDTF">2022-04-21T12:07:54Z</dcterms:modified>
</cp:coreProperties>
</file>