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48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65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01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22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36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10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5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83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5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27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57B8-49B4-4475-90D6-463EA9E51FF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C12B-1395-411F-ADAD-85BE0B5D4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94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2709" y="103460"/>
            <a:ext cx="9144000" cy="985111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«Быстрая помощь»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67748" y="6054544"/>
            <a:ext cx="4511040" cy="67387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 Галузо Егор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images.squarespace-cdn.com/content/v1/5f208551842a4b4e3b1ebe35/1600280910257-P6HOX7QS7FJNCRJH2DZS/301077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69" y="1079977"/>
            <a:ext cx="5280879" cy="495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9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868" y="121285"/>
            <a:ext cx="10515600" cy="81924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093" y="940525"/>
            <a:ext cx="4850674" cy="21074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моего проекта заключена в помощи пользователям, находящимся в экстремальных ситуациях. Каждый без регистрации, уточняя свою ситуацию, может получить краткие советы, как лучше поступить в их положении.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0" y="2412275"/>
            <a:ext cx="3189578" cy="3584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5" y="3145144"/>
            <a:ext cx="4845987" cy="3365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2057" y="827876"/>
            <a:ext cx="53731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в моем приложении можно получить новые знания и проверить их при помощи несложного теста. Пройдя авторизацию, вам станет доступно несколько тем на выбор, после ознакомления с которыми, вам будет предложено пройти тест. Количество правильных ответов конвертируется в баллы, которые каждый пользователь может посмотреть в личном кабинете.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9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8680"/>
            <a:ext cx="10515600" cy="87149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0172"/>
            <a:ext cx="10515600" cy="203227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Для создания моего проекта я использовал язык программирования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такие приложения, как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Designer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SQLiteStudio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 моей работе присутствуют такие библиотеки как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sys, sqlite3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 же такие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QMainWindow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класса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PyQt5.QtWidgets,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QtCore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QtGui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QtWidgets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PyQt5.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моем проекте реализован механизм взаимодействия с созданной базой данных 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файлами. База данных состоит из двух таблиц: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help_info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(id,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help_text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user_info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id_user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login, password, username, score).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файлах содержатся темы для чтения и тесты.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https://luxe-host.ru/wp-content/uploads/c/c/4/cc4c5b59e2c7fd49716630c5323fce6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863" y="336232"/>
            <a:ext cx="992778" cy="49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589" y="3268889"/>
            <a:ext cx="5217246" cy="28698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3617" y="6243257"/>
            <a:ext cx="502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таблицы с темами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Было разработано оконное приложение, которое помогает советами пользователям, а так же рассказывает им что-то новое.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планируется добавить новые темы для чтения с тестами и фотографии.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103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«Быстрая помощь»</vt:lpstr>
      <vt:lpstr>Введение</vt:lpstr>
      <vt:lpstr>Реализация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Быстрая помощь</dc:title>
  <dc:creator>Denis Galuzo</dc:creator>
  <cp:lastModifiedBy>Denis Galuzo</cp:lastModifiedBy>
  <cp:revision>17</cp:revision>
  <dcterms:created xsi:type="dcterms:W3CDTF">2022-11-12T07:57:19Z</dcterms:created>
  <dcterms:modified xsi:type="dcterms:W3CDTF">2022-11-12T10:42:33Z</dcterms:modified>
</cp:coreProperties>
</file>