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AF7338-FE63-406A-930F-E1FA792B89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F06F4D-1B5C-4D94-888C-6F88761525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1DB2F5-6C89-4196-B625-7890879096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3F6D86-FEF1-41BE-AE31-95CC795928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95C55D-9240-4D54-A1C6-BE2E9A26B7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6DE6E0-F1BF-42BF-AF19-0C20ECEB71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CEA25B-1DB8-42DC-8099-BAA0929952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A3A30A-5E35-4208-B065-788812FC06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366D1A-226F-4F78-B178-E71C09A9E6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73D6B9-D883-4BC3-B98A-9F23E239ED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B9DBD6-8324-4E7C-B150-9AE12BAB32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2BFD5D-991B-4264-8A26-2BD1159CA3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35C9F9-3301-4D5C-889B-5D2DAA601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030718-A61E-4BA2-965C-AA1478AB78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601419-2733-4F65-8F4E-8C023B4244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5C87E2-D791-4FF1-ABE0-618947F2E2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FA2522-E33C-402B-8842-F2C5B56B9D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38CA99-2B1C-4C12-9AA6-868E76B1A2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E061C8-16A3-40BD-A2AE-16E763FA45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602221-5A1E-4A2B-9B39-A710DE847F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908BB-0910-481C-AF6F-E5E512984B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0E7F5F-649D-4B5D-9309-23EBEF076C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42BB1C-5FE0-4738-8D01-6A4433EC1C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34FF0C-DD47-41DE-8EF2-6F797E965F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ru-RU" sz="7200" spc="-1" strike="noStrike" cap="all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9788CA-F3AA-488E-8652-B77179D6991C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Второй уровень структуры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Третий уровень структуры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Четвёртый уровень структуры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Пятый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Шестой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Седьмой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Образец текста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ru-RU" sz="2000" spc="-1" strike="noStrike">
                <a:solidFill>
                  <a:srgbClr val="191b0e"/>
                </a:solidFill>
                <a:latin typeface="Franklin Gothic Book"/>
              </a:rPr>
              <a:t>Второй уровень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1800" spc="-1" strike="noStrike">
                <a:solidFill>
                  <a:srgbClr val="191b0e"/>
                </a:solidFill>
                <a:latin typeface="Franklin Gothic Book"/>
              </a:rPr>
              <a:t>Третий уровень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ru-RU" sz="1800" spc="-1" strike="noStrike">
                <a:solidFill>
                  <a:srgbClr val="191b0e"/>
                </a:solidFill>
                <a:latin typeface="Franklin Gothic Book"/>
              </a:rPr>
              <a:t>Четвертый уровень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1600" spc="-1" strike="noStrike">
                <a:solidFill>
                  <a:srgbClr val="191b0e"/>
                </a:solidFill>
                <a:latin typeface="Franklin Gothic Book"/>
              </a:rPr>
              <a:t>Пятый уровень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E26DFA-1FC3-4C0A-813E-3BAF0E531038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97280" y="18820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ru-RU" sz="7200" spc="-1" strike="noStrike" cap="all">
                <a:solidFill>
                  <a:srgbClr val="191b0e"/>
                </a:solidFill>
                <a:latin typeface="Franklin Gothic Book"/>
              </a:rPr>
              <a:t>«Утренняя сказка»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80680" y="5295960"/>
            <a:ext cx="853740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algn="ctr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ru-RU" sz="2300" spc="-1" strike="noStrike">
                <a:solidFill>
                  <a:srgbClr val="191b0e"/>
                </a:solidFill>
                <a:latin typeface="Franklin Gothic Book"/>
              </a:rPr>
              <a:t>Проект реализован на </a:t>
            </a:r>
            <a:r>
              <a:rPr b="0" lang="en-US" sz="2300" spc="-1" strike="noStrike">
                <a:solidFill>
                  <a:srgbClr val="191b0e"/>
                </a:solidFill>
                <a:latin typeface="Franklin Gothic Book"/>
              </a:rPr>
              <a:t>python </a:t>
            </a:r>
            <a:r>
              <a:rPr b="0" lang="ru-RU" sz="2300" spc="-1" strike="noStrike">
                <a:solidFill>
                  <a:srgbClr val="191b0e"/>
                </a:solidFill>
                <a:latin typeface="Franklin Gothic Book"/>
              </a:rPr>
              <a:t>с помощью библиотеки </a:t>
            </a:r>
            <a:r>
              <a:rPr b="0" lang="en-US" sz="2300" spc="-1" strike="noStrike">
                <a:solidFill>
                  <a:srgbClr val="191b0e"/>
                </a:solidFill>
                <a:latin typeface="Franklin Gothic Book"/>
              </a:rPr>
              <a:t>PyGame</a:t>
            </a:r>
            <a:endParaRPr b="0" lang="ru-RU" sz="2300" spc="-1" strike="noStrike">
              <a:latin typeface="Arial"/>
            </a:endParaRPr>
          </a:p>
          <a:p>
            <a:pPr algn="ctr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ru-RU" sz="2300" spc="-1" strike="noStrike">
                <a:solidFill>
                  <a:srgbClr val="191b0e"/>
                </a:solidFill>
                <a:latin typeface="Franklin Gothic Book"/>
              </a:rPr>
              <a:t>Авторы: Галузо Егор и Клейзер Мария</a:t>
            </a:r>
            <a:endParaRPr b="0" lang="ru-RU" sz="2300" spc="-1" strike="noStrike">
              <a:latin typeface="Arial"/>
            </a:endParaRPr>
          </a:p>
        </p:txBody>
      </p:sp>
      <p:pic>
        <p:nvPicPr>
          <p:cNvPr id="89" name="Рисунок 3" descr=""/>
          <p:cNvPicPr/>
          <p:nvPr/>
        </p:nvPicPr>
        <p:blipFill>
          <a:blip r:embed="rId1"/>
          <a:stretch/>
        </p:blipFill>
        <p:spPr>
          <a:xfrm>
            <a:off x="2244600" y="151920"/>
            <a:ext cx="7763760" cy="41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9600840" cy="82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Times New Roman"/>
              </a:rPr>
              <a:t>Введение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371600" y="107748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d0d0d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Цель нашего проекта освоить библиотеку 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PyGame </a:t>
            </a: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и с помощью ее методов разработать игру.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d0d0d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Сама идея игры – рутинное утро школьника, который должен собраться в школу. Все действия игры подкреплены сюжетом.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92" name="Рисунок 3" descr=""/>
          <p:cNvPicPr/>
          <p:nvPr/>
        </p:nvPicPr>
        <p:blipFill>
          <a:blip r:embed="rId1"/>
          <a:stretch/>
        </p:blipFill>
        <p:spPr>
          <a:xfrm>
            <a:off x="2824560" y="2868120"/>
            <a:ext cx="648468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29120" y="409320"/>
            <a:ext cx="9600840" cy="1076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191b0e"/>
                </a:solidFill>
                <a:latin typeface="Times New Roman"/>
                <a:ea typeface="Times New Roman"/>
              </a:rPr>
              <a:t>Реализация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4" name="Google Shape;2058;p1" descr="https://luxe-host.ru/wp-content/uploads/c/c/4/cc4c5b59e2c7fd49716630c5323fce6e.png"/>
          <p:cNvPicPr/>
          <p:nvPr/>
        </p:nvPicPr>
        <p:blipFill>
          <a:blip r:embed="rId1"/>
          <a:stretch/>
        </p:blipFill>
        <p:spPr>
          <a:xfrm>
            <a:off x="7628760" y="519120"/>
            <a:ext cx="992520" cy="496080"/>
          </a:xfrm>
          <a:prstGeom prst="rect">
            <a:avLst/>
          </a:prstGeom>
          <a:ln w="0">
            <a:noFill/>
          </a:ln>
        </p:spPr>
      </p:pic>
      <p:pic>
        <p:nvPicPr>
          <p:cNvPr id="95" name="Google Shape;2059;p1" descr=""/>
          <p:cNvPicPr/>
          <p:nvPr/>
        </p:nvPicPr>
        <p:blipFill>
          <a:blip r:embed="rId2"/>
          <a:stretch/>
        </p:blipFill>
        <p:spPr>
          <a:xfrm>
            <a:off x="6129720" y="1486080"/>
            <a:ext cx="5997240" cy="289260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2060;p1"/>
          <p:cNvSpPr/>
          <p:nvPr/>
        </p:nvSpPr>
        <p:spPr>
          <a:xfrm>
            <a:off x="6128640" y="4487760"/>
            <a:ext cx="6000120" cy="19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c0c0c"/>
                </a:solidFill>
                <a:latin typeface="Times New Roman"/>
                <a:ea typeface="Times New Roman"/>
              </a:rPr>
              <a:t>Интересными решениями мы считаем реализацию вспомогательных функций таких как:</a:t>
            </a:r>
            <a:endParaRPr b="0" lang="ru-RU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c0c0c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ru-RU" sz="2000" spc="-1" strike="noStrike">
                <a:solidFill>
                  <a:srgbClr val="0c0c0c"/>
                </a:solidFill>
                <a:latin typeface="Times New Roman"/>
                <a:ea typeface="Times New Roman"/>
              </a:rPr>
              <a:t>pers(flag, rotate) меняющее направление персонажа, а так же добавляя анимацию ходьбы, </a:t>
            </a:r>
            <a:endParaRPr b="0" lang="ru-RU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c0c0c"/>
              </a:buClr>
              <a:buFont typeface="Times New Roman"/>
              <a:buChar char="-"/>
              <a:tabLst>
                <a:tab algn="l" pos="0"/>
              </a:tabLst>
            </a:pPr>
            <a:r>
              <a:rPr b="0" lang="ru-RU" sz="2000" spc="-1" strike="noStrike">
                <a:solidFill>
                  <a:srgbClr val="0c0c0c"/>
                </a:solidFill>
                <a:latin typeface="Times New Roman"/>
                <a:ea typeface="Times New Roman"/>
              </a:rPr>
              <a:t>и class board, на котором реализованы несколько мини-игр.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97" name="Google Shape;2061;p1" descr=""/>
          <p:cNvPicPr/>
          <p:nvPr/>
        </p:nvPicPr>
        <p:blipFill>
          <a:blip r:embed="rId3"/>
          <a:stretch/>
        </p:blipFill>
        <p:spPr>
          <a:xfrm>
            <a:off x="708480" y="5257080"/>
            <a:ext cx="5043600" cy="122004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2062;p1"/>
          <p:cNvSpPr/>
          <p:nvPr/>
        </p:nvSpPr>
        <p:spPr>
          <a:xfrm>
            <a:off x="708480" y="1252800"/>
            <a:ext cx="5420880" cy="32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Игрa написана с помощью языка программирования Python и методов библиотеки PyGame. Также в реализации игровых механик использовались такие библиотеки, как sys, os, random (а именно модули randrange, shuffle, choice). Все мини-игры реализованы через классы, а все картинки рисовались самостоятельно на сайте pixilart.com. Наша команда придерживалась схемы разработки GitFlow.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Times New Roman"/>
              </a:rPr>
              <a:t>Выводы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16542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В ходе реализации проекта, мы научились работать с библиотекой 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PyGame</a:t>
            </a: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, а так же сделали первый совместный проект на площадке 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github.com. </a:t>
            </a: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Мы считаем, что справились с задачей создания игры на 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Python.</a:t>
            </a: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d0d0d"/>
                </a:solidFill>
                <a:latin typeface="Times New Roman"/>
              </a:rPr>
              <a:t>В дальнейшем наш проект можно развивать в различных направлениях. Одним из таких мы видим продолжение сюжета с добавлением новых локаций.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01" name="Picture 6" descr="https://kartinkin.net/uploads/posts/2021-07/1625760846_5-kartinkin-com-p-serdtse-piksel-art-art-krasivo-5.png"/>
          <p:cNvPicPr/>
          <p:nvPr/>
        </p:nvPicPr>
        <p:blipFill>
          <a:blip r:embed="rId1"/>
          <a:stretch/>
        </p:blipFill>
        <p:spPr>
          <a:xfrm>
            <a:off x="4790160" y="3853440"/>
            <a:ext cx="2763720" cy="276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2023-01-25T17:25:09Z</dcterms:modified>
  <cp:revision>1</cp:revision>
  <dc:subject/>
  <dc:title/>
</cp:coreProperties>
</file>