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6603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7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342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1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4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4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4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E21886-6B01-439A-9ECB-9B113DB1576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89512E-E58D-4257-8830-87C2A068BE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1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ixilar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882237"/>
            <a:ext cx="10058400" cy="3566160"/>
          </a:xfrm>
        </p:spPr>
        <p:txBody>
          <a:bodyPr/>
          <a:lstStyle/>
          <a:p>
            <a:pPr algn="ctr"/>
            <a:r>
              <a:rPr lang="ru-RU" dirty="0" smtClean="0"/>
              <a:t>«Утренняя сказка»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0813" y="5295997"/>
            <a:ext cx="8537787" cy="1143000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 smtClean="0"/>
              <a:t>Проект реализован на </a:t>
            </a:r>
            <a:r>
              <a:rPr lang="en-US" dirty="0"/>
              <a:t>python</a:t>
            </a:r>
            <a:r>
              <a:rPr lang="en-US" dirty="0" smtClean="0"/>
              <a:t> </a:t>
            </a:r>
            <a:r>
              <a:rPr lang="ru-RU" dirty="0" smtClean="0"/>
              <a:t>с помощью библиотеки </a:t>
            </a:r>
            <a:r>
              <a:rPr lang="en-US" dirty="0" err="1" smtClean="0"/>
              <a:t>PyGame</a:t>
            </a:r>
            <a:endParaRPr lang="ru-RU" dirty="0"/>
          </a:p>
          <a:p>
            <a:pPr algn="ctr"/>
            <a:r>
              <a:rPr lang="ru-RU" dirty="0" smtClean="0"/>
              <a:t>Авторы: Галузо Егор и </a:t>
            </a:r>
            <a:r>
              <a:rPr lang="ru-RU" dirty="0" err="1" smtClean="0"/>
              <a:t>Клейзер</a:t>
            </a:r>
            <a:r>
              <a:rPr lang="ru-RU" dirty="0" smtClean="0"/>
              <a:t> Мария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01" y="151917"/>
            <a:ext cx="7763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077384"/>
            <a:ext cx="9601200" cy="35814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нашего проекта освоить библиотеку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 помощью ее методов разработать игру.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 идея игры – рутинное утро школьника, который должен собраться в школу. Все действия игры подкреплены сюжетом.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37" y="2868084"/>
            <a:ext cx="6485025" cy="34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9267" y="409302"/>
            <a:ext cx="9601200" cy="107659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372" y="1376907"/>
            <a:ext cx="5752495" cy="4023360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написана с помощью языка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методов библиотеки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в реализации игровых механик использовались такие библиотеки, как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random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 именно модули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shuffle, choice)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pixilart.com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придерживалась схемы разработки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Все картинки в игре рисовались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самостоятельно, а все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мини-игры реализованы через классы.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https://luxe-host.ru/wp-content/uploads/c/c/4/cc4c5b59e2c7fd49716630c5323fce6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10" y="519112"/>
            <a:ext cx="992778" cy="4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7" y="1485900"/>
            <a:ext cx="5997445" cy="2892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8487" y="4487778"/>
            <a:ext cx="6000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Интересными решениями мы считаем реализацию вспомогательных функций таких как: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(flag, rotate)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меняющее направление персонажа, а так же добавляя анимацию ходьбы, </a:t>
            </a:r>
          </a:p>
          <a:p>
            <a:pPr marL="342900" indent="-342900" algn="just">
              <a:buFontTx/>
              <a:buChar char="-"/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board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котором реализованы несколько мини-игр.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67" y="4735973"/>
            <a:ext cx="5359400" cy="12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5406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проекта, мы научились работать с библиотекой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 же сделали первый совместный проект на площадке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считаем, что справились с задачей создания игры на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наш проект можно развивать в различных направлениях. Одним из таких мы видим продолжение сюжета с добавлением новых локаций.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kartinkin.net/uploads/posts/2021-07/1625760846_5-kartinkin-com-p-serdtse-piksel-art-art-krasivo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13" y="3853375"/>
            <a:ext cx="2764174" cy="27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386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250</TotalTime>
  <Words>213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Franklin Gothic Book</vt:lpstr>
      <vt:lpstr>Times New Roman</vt:lpstr>
      <vt:lpstr>Crop</vt:lpstr>
      <vt:lpstr>«Утренняя сказка»</vt:lpstr>
      <vt:lpstr>Введение</vt:lpstr>
      <vt:lpstr>Реализация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Утренняя сказка</dc:title>
  <dc:creator>Denis Galuzo</dc:creator>
  <cp:lastModifiedBy>Denis Galuzo</cp:lastModifiedBy>
  <cp:revision>21</cp:revision>
  <dcterms:created xsi:type="dcterms:W3CDTF">2023-01-24T15:38:46Z</dcterms:created>
  <dcterms:modified xsi:type="dcterms:W3CDTF">2023-01-24T19:51:04Z</dcterms:modified>
</cp:coreProperties>
</file>