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3C48B-25DE-BA7C-5019-175B67F03C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05520B-876B-F28A-FBD5-B7815E7306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F54E9-AA6C-C672-2814-3775A3BD63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C9D443-77F4-4AB0-8545-BCA42F40B4DF}" type="datetime1">
              <a:rPr lang="ru-RU"/>
              <a:pPr lvl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566D6-1C8B-E693-D3E8-1D0E6D6982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FECFA-6162-DD19-A6E7-710F19387D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1BBF86-945B-463B-BF3F-EC7AAFA9AA4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8088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670AA-95FC-5E20-6F7A-1ED95C4F37A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06E7D6-CEC5-D1BC-E42C-61229FBC914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ACACE6-C965-AF34-CB12-8C82F65B65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0ACA8E-FF67-4C3D-8506-1333415D60F6}" type="datetime1">
              <a:rPr lang="ru-RU"/>
              <a:pPr lvl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997357-5C06-D5B0-9D3D-EC42F35D94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0D8A2D-E1E5-435A-82A0-23A29B6CB5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4717D2-35F2-4AB2-983B-366418FC0F2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27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88ED15-D3B2-A8E6-B0BA-3E4583270AC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448B84-73BE-0D64-7648-66E8C4C4AEB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CC61C2-486A-55F2-678C-DCF0E5E7C6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B14EDA-42CE-4019-954F-2659099AA702}" type="datetime1">
              <a:rPr lang="ru-RU"/>
              <a:pPr lvl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A8EA2-951A-EA49-0E3A-BC8F66102F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D9102F-5F6E-4A2C-A5B1-EB185C70FB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411418-7709-49A6-98F5-54B69D677AB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73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7D73-70DD-B98C-6EEF-EC7525C6B3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DE76A-DE66-896C-E593-DAA26D08DAE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D6F81A-57AE-5277-59D4-7021EC11D1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CE1A54-08D5-4B6F-858A-9D6211651895}" type="datetime1">
              <a:rPr lang="ru-RU"/>
              <a:pPr lvl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C9138-6DC6-55E5-D9E2-F8F6E410DD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B2025-E66C-61D4-1372-94AD53A6DA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E7D430-96F8-47A1-A9E0-7DE15DF885D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6406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04E58-2F34-F579-697C-72DE6E1421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ED6DB8-6543-2D93-37A5-B04E3A092B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2A97BD-2024-2203-EB34-2115A47D67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19EE0A-D453-4070-A0BA-532E8B994CA2}" type="datetime1">
              <a:rPr lang="ru-RU"/>
              <a:pPr lvl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AA1F9A-6F05-F37B-DC82-B9B0A4482F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3EEA3-8EA0-B54C-E3FB-BCF1BB5007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89E5DF-ABC9-4B71-91E9-D1A172E85A8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86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CF168-84B0-51D5-1EA1-93FD738B1C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9EE5E-6EF1-5987-E3C6-1424DA0B93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20FAF8-8376-4E06-0C36-033239F81DC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D3857B-BC0F-34A7-AC2D-B60829A533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E45B26-8A9C-4EFD-B14D-55ACA61B5170}" type="datetime1">
              <a:rPr lang="ru-RU"/>
              <a:pPr lvl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88447B-4D1B-2C79-B57E-D385A70C8E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2F9BC1-67CD-AB9A-80BD-FC8079271C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D772DB-0C88-4CB0-A160-E7A319C7BD1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7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FBB20-4139-1815-36C3-F08EFF377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AC6053-E475-B1A8-1969-19447B5C5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491E17-EC8A-7EE1-EAD2-61C2C65134B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7E1CFC-41EB-AABB-5E05-2731DD5678F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1F3059-52E6-36A9-0395-4366C3080C9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16C8B1-9DA0-055A-673C-60968B4E48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D757F2-756E-4AE1-BC5B-3872ACA78F10}" type="datetime1">
              <a:rPr lang="ru-RU"/>
              <a:pPr lvl="0"/>
              <a:t>19.01.2023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77BCEC-EECC-92FF-792D-FAB0B4C35F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5058C3-DDE6-2714-95DB-C14253DFDA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0A629E-CD11-411E-82F9-960BC20D3CC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1384C-F8B7-E984-5C32-4BB6E78E0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B0A2A4-9CC7-AA44-1ECD-F662C079AB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AF1E9-7090-477C-A762-A5631C790485}" type="datetime1">
              <a:rPr lang="ru-RU"/>
              <a:pPr lvl="0"/>
              <a:t>19.01.2023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530751-FE56-0908-534A-F3C3BD45B6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2AA427-3843-02DE-AF8C-F86DF427AC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66082A-BC77-43BD-A149-C5CCCD79349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49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016981-9080-629F-2B1B-CC853025DD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D1865A-DD0B-4304-8CAE-5BD18D6D46B3}" type="datetime1">
              <a:rPr lang="ru-RU"/>
              <a:pPr lvl="0"/>
              <a:t>19.01.2023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1512B6-7C8E-ABBD-310C-0599BDB0F2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58DC5E-A8C6-6BA9-E632-3C0015C3E0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F47A77-7706-49C6-BB8F-B2F7A9D5E1D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5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C7161-1B62-7C32-7A96-2B92FD24AE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4B255-653C-A0DD-FA24-5BDE14F552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9AE67A-F14D-15D4-D2B3-E16EC24D069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F90376-D5BF-7C7E-7A78-BCF0A77D2E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4B3BED-BDA2-4FAC-B945-0218D9C0DE78}" type="datetime1">
              <a:rPr lang="ru-RU"/>
              <a:pPr lvl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654788-A8C5-E471-E30E-1069CF72BA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3F4D79-D696-FA0F-07AE-09E9C7001A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533CDC-D5B4-4940-B49E-3230860FE2C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46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AAA1E-693D-1BE4-2A5F-9B5974E61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7A7AA0-BCCC-9B32-95F9-CFF712D4E82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596077-A624-78C7-9C8B-EA46E4C430D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3514D9-EB5A-10D7-63D0-0A02B9A9FA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4DD11D-884B-4F6A-B609-845CFA5CA3AB}" type="datetime1">
              <a:rPr lang="ru-RU"/>
              <a:pPr lvl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3AEBCC-E47C-7861-682F-B9CC2BF476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A3B5CA-38FF-D8DA-6A09-6BBFBB2D3C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F33ACC-1295-4555-A16E-AF79D173258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6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B080D-85C9-AB24-381D-5650E4BB2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BA953C-236C-5C65-07BF-A420F49E6F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4A7F10-62AC-1448-E9D4-D00670A5DC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7AA559B-4ED7-45F3-A969-ED03A869A6F0}" type="datetime1">
              <a:rPr lang="ru-RU"/>
              <a:pPr lvl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12F4CC-B9DB-71FC-A1FE-9370F9F0B5E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03CFB7-7056-022C-E192-B895704A628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A4CEDB0-2B23-4DAF-A3F5-FDE38D3A21D0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ru-RU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E0CE8-04D4-C6E8-6C24-B5491188F6F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ru-RU">
                <a:cs typeface="Calibri Light"/>
              </a:rPr>
              <a:t>Гора Анычар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08B497-FA54-E966-3DC1-7292C085BF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3510601"/>
            <a:ext cx="11866882" cy="1503365"/>
          </a:xfrm>
        </p:spPr>
        <p:txBody>
          <a:bodyPr anchorCtr="0"/>
          <a:lstStyle/>
          <a:p>
            <a:pPr lvl="0"/>
            <a:r>
              <a:rPr lang="ru-RU">
                <a:cs typeface="Calibri"/>
              </a:rPr>
              <a:t>Проект по Pygame</a:t>
            </a:r>
          </a:p>
          <a:p>
            <a:pPr lvl="0"/>
            <a:endParaRPr lang="ru-RU">
              <a:cs typeface="Calibri"/>
            </a:endParaRPr>
          </a:p>
          <a:p>
            <a:pPr lvl="0"/>
            <a:endParaRPr lang="ru-RU">
              <a:cs typeface="Calibri"/>
            </a:endParaRPr>
          </a:p>
          <a:p>
            <a:pPr marL="3657600" lvl="8" indent="0" algn="r">
              <a:buNone/>
            </a:pPr>
            <a:endParaRPr lang="ru-RU" sz="16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D668B-25FA-EA11-8C99-F1525CD92CB3}"/>
              </a:ext>
            </a:extLst>
          </p:cNvPr>
          <p:cNvSpPr txBox="1"/>
          <p:nvPr/>
        </p:nvSpPr>
        <p:spPr>
          <a:xfrm>
            <a:off x="8527292" y="6433316"/>
            <a:ext cx="371043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Жихарев Матвей и Арефьев Егор</a:t>
            </a: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A4BC4E-F1B4-79EE-FD51-9F082484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4" y="598757"/>
            <a:ext cx="10506809" cy="4499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AE9FA-7C21-C00C-8727-EA29C2A99834}"/>
              </a:ext>
            </a:extLst>
          </p:cNvPr>
          <p:cNvSpPr txBox="1"/>
          <p:nvPr/>
        </p:nvSpPr>
        <p:spPr>
          <a:xfrm>
            <a:off x="811574" y="5674468"/>
            <a:ext cx="10506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качестве системы контроля версий использовался </a:t>
            </a:r>
            <a:r>
              <a:rPr lang="en-US" sz="3200" dirty="0"/>
              <a:t>GitHub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515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3293F-22E2-3B5E-D857-D15CDA24E9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3200">
                <a:cs typeface="Calibri Light"/>
              </a:rPr>
              <a:t>Интересная игра: PvP платформер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014D2-F7E9-18A5-2255-B6C5D2BD0AF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just">
              <a:buNone/>
            </a:pPr>
            <a:r>
              <a:rPr lang="ru-RU">
                <a:cs typeface="Calibri"/>
              </a:rPr>
              <a:t>Игра представляет собой соперничество между двумя пользователями. У</a:t>
            </a:r>
          </a:p>
          <a:p>
            <a:pPr lvl="0" algn="just">
              <a:buNone/>
            </a:pPr>
            <a:r>
              <a:rPr lang="ru-RU">
                <a:cs typeface="Calibri"/>
              </a:rPr>
              <a:t>каждого есть свои клавиши на клавиатуре. У Первого игрока Клавиши \WASD</a:t>
            </a:r>
          </a:p>
          <a:p>
            <a:pPr lvl="0" algn="just">
              <a:buNone/>
            </a:pPr>
            <a:r>
              <a:rPr lang="ru-RU">
                <a:cs typeface="Calibri"/>
              </a:rPr>
              <a:t>у Второго стрелки: вверх, вниз, вправо, влево. У каждого есть своя сторона</a:t>
            </a:r>
            <a:endParaRPr lang="ru-RU"/>
          </a:p>
          <a:p>
            <a:pPr lvl="0" algn="just">
              <a:buNone/>
            </a:pPr>
            <a:r>
              <a:rPr lang="ru-RU">
                <a:cs typeface="Calibri"/>
              </a:rPr>
              <a:t>экрана, на каждой стороне находится башня.</a:t>
            </a:r>
            <a:endParaRPr lang="ru-RU"/>
          </a:p>
          <a:p>
            <a:pPr lvl="0" algn="just">
              <a:buNone/>
            </a:pPr>
            <a:r>
              <a:rPr lang="ru-RU">
                <a:cs typeface="Calibri"/>
              </a:rPr>
              <a:t>Также с неба падают ящики с разными вещами, будь это блоки для</a:t>
            </a:r>
          </a:p>
          <a:p>
            <a:pPr lvl="0" algn="just">
              <a:buNone/>
            </a:pPr>
            <a:r>
              <a:rPr lang="ru-RU">
                <a:cs typeface="Calibri"/>
              </a:rPr>
              <a:t>строительства, либо предметы, которые будут мешать противнику играть. Игра</a:t>
            </a:r>
          </a:p>
          <a:p>
            <a:pPr lvl="0" algn="just">
              <a:buNone/>
            </a:pPr>
            <a:r>
              <a:rPr lang="ru-RU">
                <a:cs typeface="Calibri"/>
              </a:rPr>
              <a:t>заканчивается после того, как полоска здоровья у одного из игроков</a:t>
            </a:r>
          </a:p>
          <a:p>
            <a:pPr lvl="0" algn="just">
              <a:buNone/>
            </a:pPr>
            <a:r>
              <a:rPr lang="ru-RU">
                <a:cs typeface="Calibri"/>
              </a:rPr>
              <a:t>закончится.</a:t>
            </a:r>
          </a:p>
          <a:p>
            <a:pPr lvl="0" algn="just">
              <a:buNone/>
            </a:pPr>
            <a:r>
              <a:rPr lang="ru-RU">
                <a:cs typeface="Calibri"/>
              </a:rPr>
              <a:t>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7FB53-4C87-020B-47FE-13FCE1C0A5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6117" y="131445"/>
            <a:ext cx="10515600" cy="1325559"/>
          </a:xfrm>
        </p:spPr>
        <p:txBody>
          <a:bodyPr/>
          <a:lstStyle/>
          <a:p>
            <a:pPr lvl="0"/>
            <a:r>
              <a:rPr lang="ru-RU" sz="2400" dirty="0">
                <a:latin typeface="+mn-lt"/>
                <a:cs typeface="Calibri Light"/>
              </a:rPr>
              <a:t>Используемые </a:t>
            </a:r>
            <a:r>
              <a:rPr lang="ru-RU" sz="2400" dirty="0" err="1">
                <a:latin typeface="+mn-lt"/>
                <a:cs typeface="Calibri Light"/>
              </a:rPr>
              <a:t>ехнологии</a:t>
            </a:r>
            <a:r>
              <a:rPr lang="ru-RU" sz="2400" dirty="0">
                <a:latin typeface="+mn-lt"/>
                <a:cs typeface="Calibri Light"/>
              </a:rPr>
              <a:t>: </a:t>
            </a:r>
            <a:r>
              <a:rPr lang="ru-RU" sz="2400" dirty="0" err="1">
                <a:latin typeface="+mn-lt"/>
                <a:cs typeface="Calibri Light"/>
              </a:rPr>
              <a:t>random</a:t>
            </a:r>
            <a:r>
              <a:rPr lang="ru-RU" sz="2400" dirty="0">
                <a:latin typeface="+mn-lt"/>
                <a:cs typeface="Calibri Light"/>
              </a:rPr>
              <a:t>, запись в файл, модуль времени, анимация, </a:t>
            </a:r>
            <a:r>
              <a:rPr lang="ru-RU" sz="2400" dirty="0" err="1">
                <a:latin typeface="+mn-lt"/>
                <a:cs typeface="Calibri Light"/>
              </a:rPr>
              <a:t>math</a:t>
            </a:r>
            <a:endParaRPr lang="ru-RU" sz="2400" dirty="0">
              <a:latin typeface="+mn-l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D4E22-EEC1-7576-F7D2-49CE1F9AF52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>
                <a:cs typeface="Calibri"/>
              </a:rPr>
              <a:t>На данный момент в нашем проекте 4 папки с фото и 1 папка для уровней. 6 файлов с кодом. В сумме около 670 строк кода без комментариев. </a:t>
            </a:r>
          </a:p>
          <a:p>
            <a:pPr marL="0" lvl="0" indent="0">
              <a:buNone/>
            </a:pPr>
            <a:endParaRPr lang="ru-RU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479F3-F40A-DDB8-AFA6-D21CB51670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3600">
                <a:cs typeface="Calibri Light"/>
              </a:rPr>
              <a:t>У игры есть стартовое окно и финишное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862D56B7-8D98-4ADE-4EBB-8944C3D4A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54" y="1429380"/>
            <a:ext cx="5646858" cy="3589340"/>
          </a:xfr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31A37347-09EB-3147-4706-0DE431DC8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1429326"/>
            <a:ext cx="5760720" cy="35929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6456F-5D20-CF49-CCB6-85DF670566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>
                <a:cs typeface="Calibri Light"/>
              </a:rPr>
              <a:t>Главный экран игры выглядит так: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4F5D4F68-090F-4EFC-3EAA-37050485B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47" y="1327781"/>
            <a:ext cx="5660995" cy="3599499"/>
          </a:xfr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EC2808DD-F9AE-30F3-0097-708C35E4D8ED}"/>
              </a:ext>
            </a:extLst>
          </p:cNvPr>
          <p:cNvSpPr txBox="1"/>
          <p:nvPr/>
        </p:nvSpPr>
        <p:spPr>
          <a:xfrm>
            <a:off x="6146797" y="1452881"/>
            <a:ext cx="5576825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У каждого из игроков на их стороне есть полоска здоровья и полоска количества блоков. </a:t>
            </a:r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09DF7E30-4124-10D1-A282-348BD64A0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22" y="2306089"/>
            <a:ext cx="6065516" cy="38511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031850AB-9EF4-F5BC-1536-2CAFC428977A}"/>
              </a:ext>
            </a:extLst>
          </p:cNvPr>
          <p:cNvSpPr txBox="1"/>
          <p:nvPr/>
        </p:nvSpPr>
        <p:spPr>
          <a:xfrm>
            <a:off x="201168" y="5263899"/>
            <a:ext cx="521919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Дрон раскидывает припасы по всей карте, а игроки должны их подбирать. Игроки могут ставить блоки, чтобы добраться до определенной точки или, чтобы закрыть противника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14653-4A4D-0841-718E-DA576B1339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>
                <a:cs typeface="Calibri Light"/>
              </a:rPr>
              <a:t>Виды </a:t>
            </a:r>
            <a:r>
              <a:rPr lang="ru-RU" dirty="0" err="1">
                <a:cs typeface="Calibri Light"/>
              </a:rPr>
              <a:t>дропов</a:t>
            </a:r>
            <a:r>
              <a:rPr lang="ru-RU" dirty="0">
                <a:cs typeface="Calibri Light"/>
              </a:rPr>
              <a:t>:</a:t>
            </a:r>
            <a:endParaRPr lang="ru-RU" dirty="0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EA7E9EF7-5D65-7FDF-0F45-8E6FB5BC1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07" y="1779840"/>
            <a:ext cx="2177094" cy="2156776"/>
          </a:xfrm>
        </p:spPr>
      </p:pic>
      <p:pic>
        <p:nvPicPr>
          <p:cNvPr id="4" name="Рисунок 8" descr="Изображение выглядит как текст, кухонная посуда, векторная графика, фарфор&#10;&#10;Автоматически созданное описание">
            <a:extLst>
              <a:ext uri="{FF2B5EF4-FFF2-40B4-BE49-F238E27FC236}">
                <a16:creationId xmlns:a16="http://schemas.microsoft.com/office/drawing/2014/main" id="{253AD9ED-A358-48CA-75AA-DCD9AD15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495" y="1783080"/>
            <a:ext cx="2143755" cy="21539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36C348-DAAF-00B9-9C11-0A8FAE987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444" y="1779840"/>
            <a:ext cx="2174242" cy="21539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53A41F-93DB-A18C-0F87-DC3894750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1845">
            <a:off x="9990156" y="2178496"/>
            <a:ext cx="759488" cy="11450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7A7800-1001-B5A4-167C-B768344BE9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81011" y="408562"/>
            <a:ext cx="8416050" cy="5768401"/>
          </a:xfrm>
        </p:spPr>
        <p:txBody>
          <a:bodyPr/>
          <a:lstStyle/>
          <a:p>
            <a:r>
              <a:rPr lang="ru-RU" dirty="0"/>
              <a:t>Вызывает турель на врага, наносящую по 2 единицы урона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Турель следует за оппонентом на расстоянии 400 пикселей</a:t>
            </a:r>
          </a:p>
          <a:p>
            <a:r>
              <a:rPr lang="ru-RU" dirty="0"/>
              <a:t>Пуля может разрушать стены с трёх ударов</a:t>
            </a:r>
          </a:p>
          <a:p>
            <a:r>
              <a:rPr lang="ru-RU" dirty="0"/>
              <a:t>Если пуля коснулась игрока, вызывавшего летающую турель, урон всё равно наносится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0BC3F08-F67E-D4A6-CE9B-5AE6FCC1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14" y="314206"/>
            <a:ext cx="2177094" cy="215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82C80A-8481-3998-D5C6-F3A488381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1" y="2921977"/>
            <a:ext cx="2936220" cy="19408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D045CB-F39D-DAEC-B864-AEA9408A7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90" y="4158965"/>
            <a:ext cx="825432" cy="825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3A2CBF62-D466-3E0B-5C1C-021EC31A5B6B}"/>
              </a:ext>
            </a:extLst>
          </p:cNvPr>
          <p:cNvSpPr txBox="1">
            <a:spLocks/>
          </p:cNvSpPr>
          <p:nvPr/>
        </p:nvSpPr>
        <p:spPr>
          <a:xfrm>
            <a:off x="2774526" y="389107"/>
            <a:ext cx="8416050" cy="5768401"/>
          </a:xfrm>
          <a:prstGeom prst="rect">
            <a:avLst/>
          </a:prstGeom>
        </p:spPr>
        <p:txBody>
          <a:bodyPr/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ru-RU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ru-RU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Вызывает</a:t>
            </a:r>
            <a:r>
              <a:rPr lang="en-US" dirty="0"/>
              <a:t> </a:t>
            </a:r>
            <a:r>
              <a:rPr lang="ru-RU" dirty="0"/>
              <a:t>привидение на врага, наносящее по 2 единицы урона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Привидение следует за оппонентом и может проходить через стены</a:t>
            </a:r>
          </a:p>
          <a:p>
            <a:r>
              <a:rPr lang="ru-RU" dirty="0"/>
              <a:t>Если привидение коснулось игрока, вызывавшего её, урон всё равно наносится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21FD0C-D8A1-1A41-8AEE-2B525313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3" y="389107"/>
            <a:ext cx="2143125" cy="21526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DC0A9-84F8-B73B-CC2E-4603C5871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3344509"/>
            <a:ext cx="810268" cy="127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8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58DF6531-902A-2776-2B20-D7DFF73A1587}"/>
              </a:ext>
            </a:extLst>
          </p:cNvPr>
          <p:cNvSpPr txBox="1">
            <a:spLocks/>
          </p:cNvSpPr>
          <p:nvPr/>
        </p:nvSpPr>
        <p:spPr>
          <a:xfrm>
            <a:off x="2774526" y="389107"/>
            <a:ext cx="8416050" cy="5768401"/>
          </a:xfrm>
          <a:prstGeom prst="rect">
            <a:avLst/>
          </a:prstGeom>
        </p:spPr>
        <p:txBody>
          <a:bodyPr/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ru-RU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ru-RU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Вызывает</a:t>
            </a:r>
            <a:r>
              <a:rPr lang="en-US" dirty="0"/>
              <a:t> </a:t>
            </a:r>
            <a:r>
              <a:rPr lang="ru-RU" dirty="0"/>
              <a:t>пулю, наносящую единицу урона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Пулю может остановить стена. </a:t>
            </a:r>
          </a:p>
          <a:p>
            <a:r>
              <a:rPr lang="ru-RU" dirty="0"/>
              <a:t>Пуля не наносит урон вызвавшему её игроку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8496DA-98B2-17E1-1E43-82643E4E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3" y="437425"/>
            <a:ext cx="2174242" cy="21539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01FB7E-FD35-2308-8C34-A84EEFA19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1845">
            <a:off x="1293635" y="836081"/>
            <a:ext cx="759488" cy="11450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2F2D10-5EAA-C479-00FB-D13AF9C1A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1845">
            <a:off x="1037474" y="3744647"/>
            <a:ext cx="759488" cy="11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22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299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Гора Анычар</vt:lpstr>
      <vt:lpstr>Интересная игра: PvP платформер</vt:lpstr>
      <vt:lpstr>Используемые ехнологии: random, запись в файл, модуль времени, анимация, math</vt:lpstr>
      <vt:lpstr>У игры есть стартовое окно и финишное</vt:lpstr>
      <vt:lpstr>Главный экран игры выглядит так:</vt:lpstr>
      <vt:lpstr>Виды дропов: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Матвей</dc:creator>
  <cp:lastModifiedBy>Матвей Жихарев</cp:lastModifiedBy>
  <cp:revision>806</cp:revision>
  <dcterms:created xsi:type="dcterms:W3CDTF">2023-01-19T12:33:48Z</dcterms:created>
  <dcterms:modified xsi:type="dcterms:W3CDTF">2023-01-19T13:47:20Z</dcterms:modified>
</cp:coreProperties>
</file>