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82594-0D4B-45BF-BC37-B5DBF4CA0A40}" v="689" dt="2022-11-28T12:38:24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onsolas"/>
              </a:rPr>
              <a:t>Проект по </a:t>
            </a:r>
            <a:r>
              <a:rPr lang="ru-RU" dirty="0" err="1">
                <a:latin typeface="Consolas"/>
              </a:rPr>
              <a:t>PyQt</a:t>
            </a:r>
            <a:r>
              <a:rPr lang="ru-RU" dirty="0">
                <a:latin typeface="Consolas"/>
              </a:rPr>
              <a:t> на тему: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Приложение для здорового тела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B6F54-CFC3-2D42-30BF-AC437F24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cs typeface="Calibri Light"/>
              </a:rPr>
              <a:t>Используемые модули: </a:t>
            </a:r>
            <a:r>
              <a:rPr lang="ru-RU" sz="2800" dirty="0" err="1">
                <a:cs typeface="Calibri Light"/>
              </a:rPr>
              <a:t>sys</a:t>
            </a:r>
            <a:r>
              <a:rPr lang="ru-RU" sz="2800" dirty="0">
                <a:cs typeface="Calibri Light"/>
              </a:rPr>
              <a:t>, </a:t>
            </a:r>
            <a:r>
              <a:rPr lang="ru-RU" sz="2800" dirty="0" err="1">
                <a:cs typeface="Calibri Light"/>
              </a:rPr>
              <a:t>csv</a:t>
            </a:r>
            <a:r>
              <a:rPr lang="ru-RU" sz="2800" dirty="0">
                <a:cs typeface="Calibri Light"/>
              </a:rPr>
              <a:t>, PyQt5, </a:t>
            </a:r>
            <a:r>
              <a:rPr lang="ru-RU" sz="2800" dirty="0" err="1">
                <a:cs typeface="Calibri Light"/>
              </a:rPr>
              <a:t>SQlite</a:t>
            </a:r>
            <a:endParaRPr lang="ru-RU" sz="2800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CBFD2-28DA-B94F-07E6-EDA2EC11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Первый класс "Display" Отвечает за главное окно, в котором находятся кнопки, ведущие в разные функции. 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AB8F9B0-EDFA-4A6E-BBE7-316077105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920" y="2997180"/>
            <a:ext cx="2438400" cy="30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643ED-6E0A-A846-8CCF-124A79C8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cs typeface="Calibri Light"/>
              </a:rPr>
              <a:t>Второй класс "</a:t>
            </a:r>
            <a:r>
              <a:rPr lang="ru-RU" sz="3200" dirty="0" err="1">
                <a:cs typeface="Calibri Light"/>
              </a:rPr>
              <a:t>Calculator</a:t>
            </a:r>
            <a:r>
              <a:rPr lang="ru-RU" sz="3200" dirty="0">
                <a:cs typeface="Calibri Light"/>
              </a:rPr>
              <a:t>"</a:t>
            </a:r>
            <a:endParaRPr lang="ru-RU" sz="1400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576621-00FB-44F3-4761-42AB011B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Идет подсчет ИМТ человека. Пользователь вводит свои показатели роста и тела и ему выводится результат. 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A73CF55-2B47-E9A0-C63E-215816BB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2905536"/>
            <a:ext cx="9936480" cy="31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33FB7-DEF3-9215-26C6-20487182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Третий класс </a:t>
            </a:r>
            <a:r>
              <a:rPr lang="ru-RU" dirty="0" err="1">
                <a:latin typeface="Consolas"/>
                <a:cs typeface="Calibri Light"/>
              </a:rPr>
              <a:t>CaloricContent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7E611-1003-99B2-26EE-9539B862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Пользователь вводит вес продуктов, а программа переводит все в калории, а затем калории переводит в человеческий жир.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75E59D5-4369-3B19-6893-AEE4AB4D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520" y="2649746"/>
            <a:ext cx="4653280" cy="401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2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45284-F2D9-E9AA-E9DB-8431330D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Четвертый класс </a:t>
            </a:r>
            <a:r>
              <a:rPr lang="ru-RU" dirty="0" err="1">
                <a:latin typeface="Consolas"/>
                <a:cs typeface="Calibri Light"/>
              </a:rPr>
              <a:t>Searching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764DB-16E9-3C45-FFD1-3662D282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 нем пользователь может найти нужные ему продукты по калорийности. Также он может ввести название продукта, чтобы посмотреть его данные. 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C1358BA-3B93-F96C-AA62-703B25CFB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3022491"/>
            <a:ext cx="10922000" cy="34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6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AE9A6-8757-7E81-88FB-C00BF94F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cs typeface="Calibri Light"/>
              </a:rPr>
              <a:t>Каждое окно имеет кнопку возвращения на главную страницу.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A81C1C4-526B-73B3-7D66-5548EAAAB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0052" y="3505676"/>
            <a:ext cx="4432935" cy="157035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BD83C4-42D0-3DE0-DEBE-995F2DB7FA54}"/>
              </a:ext>
            </a:extLst>
          </p:cNvPr>
          <p:cNvSpPr txBox="1"/>
          <p:nvPr/>
        </p:nvSpPr>
        <p:spPr>
          <a:xfrm>
            <a:off x="922528" y="1745488"/>
            <a:ext cx="44378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С главной страницы можно перейти на любую функцию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152690BB-A70A-6D6F-869B-AB7BA8F5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3297451"/>
            <a:ext cx="5384800" cy="20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69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 по PyQt на тему:</vt:lpstr>
      <vt:lpstr>Используемые модули: sys, csv, PyQt5, SQlite</vt:lpstr>
      <vt:lpstr>Второй класс "Calculator"</vt:lpstr>
      <vt:lpstr>Третий класс CaloricContent</vt:lpstr>
      <vt:lpstr>Четвертый класс Searching</vt:lpstr>
      <vt:lpstr>Каждое окно имеет кнопку возвращения на главную страницу.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96</cp:revision>
  <dcterms:created xsi:type="dcterms:W3CDTF">2022-11-28T12:22:19Z</dcterms:created>
  <dcterms:modified xsi:type="dcterms:W3CDTF">2022-11-28T12:38:46Z</dcterms:modified>
</cp:coreProperties>
</file>