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82594-0D4B-45BF-BC37-B5DBF4CA0A40}" v="689" dt="2022-11-28T12:38:24.304"/>
    <p1510:client id="{5D534F4D-062A-48FF-BC81-784DEBAD39A3}" v="430" dt="2022-11-28T19:14:00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onsolas"/>
              </a:rPr>
              <a:t>Проект по </a:t>
            </a:r>
            <a:r>
              <a:rPr lang="ru-RU" dirty="0" err="1">
                <a:latin typeface="Consolas"/>
              </a:rPr>
              <a:t>PyQt</a:t>
            </a:r>
            <a:r>
              <a:rPr lang="ru-RU" dirty="0">
                <a:latin typeface="Consolas"/>
              </a:rPr>
              <a:t> на тему: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Приложение для поддержания здорового тела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B6F54-CFC3-2D42-30BF-AC437F24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cs typeface="Calibri Light"/>
              </a:rPr>
              <a:t>Используемые модули: </a:t>
            </a:r>
            <a:r>
              <a:rPr lang="ru-RU" sz="2800" dirty="0" err="1">
                <a:cs typeface="Calibri Light"/>
              </a:rPr>
              <a:t>sys</a:t>
            </a:r>
            <a:r>
              <a:rPr lang="ru-RU" sz="2800" dirty="0">
                <a:cs typeface="Calibri Light"/>
              </a:rPr>
              <a:t>, </a:t>
            </a:r>
            <a:r>
              <a:rPr lang="ru-RU" sz="2800" dirty="0" err="1">
                <a:cs typeface="Calibri Light"/>
              </a:rPr>
              <a:t>csv</a:t>
            </a:r>
            <a:r>
              <a:rPr lang="ru-RU" sz="2800" dirty="0">
                <a:cs typeface="Calibri Light"/>
              </a:rPr>
              <a:t>, PyQt5, </a:t>
            </a:r>
            <a:r>
              <a:rPr lang="ru-RU" sz="2800" dirty="0" err="1">
                <a:cs typeface="Calibri Light"/>
              </a:rPr>
              <a:t>SQlite</a:t>
            </a:r>
            <a:r>
              <a:rPr lang="ru-RU" sz="2800" dirty="0">
                <a:cs typeface="Calibri Light"/>
              </a:rPr>
              <a:t>, </a:t>
            </a:r>
            <a:r>
              <a:rPr lang="ru-RU" sz="2800" dirty="0" err="1">
                <a:cs typeface="Calibri Light"/>
              </a:rPr>
              <a:t>uic</a:t>
            </a:r>
            <a:r>
              <a:rPr lang="ru-RU" sz="2800" dirty="0">
                <a:cs typeface="Calibri Light"/>
              </a:rPr>
              <a:t>-файлы</a:t>
            </a:r>
            <a:endParaRPr lang="ru-RU" sz="2800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CCBFD2-28DA-B94F-07E6-EDA2EC111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Первый класс "Display" Отвечает за главное окно, в котором находятся кнопки, ведущие в разные функции. </a:t>
            </a: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AB8F9B0-EDFA-4A6E-BBE7-316077105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19" y="2997180"/>
            <a:ext cx="3245224" cy="30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643ED-6E0A-A846-8CCF-124A79C8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cs typeface="Calibri Light"/>
              </a:rPr>
              <a:t>Второй класс "</a:t>
            </a:r>
            <a:r>
              <a:rPr lang="ru-RU" sz="3200" dirty="0" err="1">
                <a:cs typeface="Calibri Light"/>
              </a:rPr>
              <a:t>Calculator</a:t>
            </a:r>
            <a:r>
              <a:rPr lang="ru-RU" sz="3200" dirty="0">
                <a:cs typeface="Calibri Light"/>
              </a:rPr>
              <a:t>"</a:t>
            </a:r>
            <a:endParaRPr lang="ru-RU" sz="1400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576621-00FB-44F3-4761-42AB011B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Идет подсчет ИМТ человека. Пользователь вводит свои показатели роста и тела и ему выводится результат. </a:t>
            </a:r>
          </a:p>
          <a:p>
            <a:endParaRPr lang="ru-RU" dirty="0">
              <a:cs typeface="Calibri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A73CF55-2B47-E9A0-C63E-215816BBE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2905536"/>
            <a:ext cx="9936480" cy="31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8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F1946-D38D-B6ED-8BF3-8FADE6A8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cs typeface="Calibri Light"/>
              </a:rPr>
              <a:t>Также можно выбрать пол человека для точного подсчета.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5C4875-7814-CE88-D60F-E77DAB23F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Есть три окна вывода. В первом выводится ИМТ, во втором рекомендованный вес, в третьем идеальный вес.</a:t>
            </a:r>
          </a:p>
          <a:p>
            <a:r>
              <a:rPr lang="ru-RU" dirty="0">
                <a:cs typeface="Calibri"/>
              </a:rPr>
              <a:t>Еще, нажав на кнопку посмотреть результат, пользователь может узнать свое телосложение.</a:t>
            </a:r>
          </a:p>
          <a:p>
            <a:endParaRPr lang="ru-RU" dirty="0">
              <a:cs typeface="Calibri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DCB9C39-D089-6997-566D-645768C4E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5" y="3518399"/>
            <a:ext cx="9308123" cy="300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6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33FB7-DEF3-9215-26C6-20487182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Третий класс </a:t>
            </a:r>
            <a:r>
              <a:rPr lang="ru-RU" dirty="0" err="1">
                <a:latin typeface="Consolas"/>
                <a:cs typeface="Calibri Light"/>
              </a:rPr>
              <a:t>CaloricContent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7E611-1003-99B2-26EE-9539B8620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Пользователь вводит вес продуктов, а программа переводит все в калории, а затем калории переводит в человеческий жир.</a:t>
            </a:r>
          </a:p>
          <a:p>
            <a:endParaRPr lang="ru-RU" dirty="0"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DB8394C7-6241-0157-DE38-0C0888AA4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2692693"/>
            <a:ext cx="4022969" cy="394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2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45284-F2D9-E9AA-E9DB-8431330D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Четвертый класс </a:t>
            </a:r>
            <a:r>
              <a:rPr lang="ru-RU" dirty="0" err="1">
                <a:latin typeface="Consolas"/>
                <a:cs typeface="Calibri Light"/>
              </a:rPr>
              <a:t>Searching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B764DB-16E9-3C45-FFD1-3662D282A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В нем пользователь может найти нужные ему продукты по калорийности. Также он может ввести название продукта, чтобы посмотреть его данные.  </a:t>
            </a: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EFE15CE4-E7E7-119E-5220-E940E4DF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5" y="3119004"/>
            <a:ext cx="5761892" cy="2339376"/>
          </a:xfrm>
          <a:prstGeom prst="rect">
            <a:avLst/>
          </a:prstGeom>
        </p:spPr>
      </p:pic>
      <p:pic>
        <p:nvPicPr>
          <p:cNvPr id="6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687683E-862D-9DD8-5809-E1A2A26B8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092" y="3123764"/>
            <a:ext cx="5761892" cy="234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6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A3707-591C-A9AF-071D-7727717D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B86D89-87CF-68B3-F49F-CA1921473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Пользователь может не до конца ввести название продукта, самое главное, чтобы было введено минимум 2  буквы. </a:t>
            </a:r>
          </a:p>
          <a:p>
            <a:r>
              <a:rPr lang="ru-RU" dirty="0">
                <a:cs typeface="Calibri"/>
              </a:rPr>
              <a:t>Когда пользователь вводит число калорий, которые о хочет увидеть, показываются все продукты, которые имеют либо равную калорийность с введенным числом, либо меньше введённого числа.</a:t>
            </a:r>
          </a:p>
        </p:txBody>
      </p:sp>
    </p:spTree>
    <p:extLst>
      <p:ext uri="{BB962C8B-B14F-4D97-AF65-F5344CB8AC3E}">
        <p14:creationId xmlns:p14="http://schemas.microsoft.com/office/powerpoint/2010/main" val="364806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AE9A6-8757-7E81-88FB-C00BF94F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cs typeface="Calibri Light"/>
              </a:rPr>
              <a:t>Каждое окно имеет кнопку возвращения на главную страницу.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A81C1C4-526B-73B3-7D66-5548EAAAB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0052" y="3505676"/>
            <a:ext cx="4432935" cy="157035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BD83C4-42D0-3DE0-DEBE-995F2DB7FA54}"/>
              </a:ext>
            </a:extLst>
          </p:cNvPr>
          <p:cNvSpPr txBox="1"/>
          <p:nvPr/>
        </p:nvSpPr>
        <p:spPr>
          <a:xfrm>
            <a:off x="922528" y="1745488"/>
            <a:ext cx="443788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С главной страницы можно перейти на любую функцию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152690BB-A70A-6D6F-869B-AB7BA8F50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" y="3297451"/>
            <a:ext cx="5384800" cy="20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692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Проект по PyQt на тему:</vt:lpstr>
      <vt:lpstr>Используемые модули: sys, csv, PyQt5, SQlite, uic-файлы</vt:lpstr>
      <vt:lpstr>Второй класс "Calculator"</vt:lpstr>
      <vt:lpstr>Также можно выбрать пол человека для точного подсчета.</vt:lpstr>
      <vt:lpstr>Третий класс CaloricContent</vt:lpstr>
      <vt:lpstr>Четвертый класс Searching</vt:lpstr>
      <vt:lpstr>Презентация PowerPoint</vt:lpstr>
      <vt:lpstr>Каждое окно имеет кнопку возвращения на главную страницу.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154</cp:revision>
  <dcterms:created xsi:type="dcterms:W3CDTF">2022-11-28T12:22:19Z</dcterms:created>
  <dcterms:modified xsi:type="dcterms:W3CDTF">2022-11-28T19:14:25Z</dcterms:modified>
</cp:coreProperties>
</file>